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86" r:id="rId4"/>
    <p:sldId id="259" r:id="rId5"/>
    <p:sldId id="263" r:id="rId6"/>
    <p:sldId id="264" r:id="rId7"/>
    <p:sldId id="270" r:id="rId8"/>
    <p:sldId id="265" r:id="rId9"/>
    <p:sldId id="282" r:id="rId10"/>
    <p:sldId id="281" r:id="rId11"/>
    <p:sldId id="287" r:id="rId12"/>
    <p:sldId id="288" r:id="rId13"/>
    <p:sldId id="289" r:id="rId14"/>
    <p:sldId id="290" r:id="rId15"/>
    <p:sldId id="291" r:id="rId16"/>
    <p:sldId id="294" r:id="rId17"/>
    <p:sldId id="295" r:id="rId18"/>
    <p:sldId id="293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B93040-9410-4AEA-A5A0-382CF19A425A}" v="671" dt="2025-11-21T05:04:00.5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367" autoAdjust="0"/>
  </p:normalViewPr>
  <p:slideViewPr>
    <p:cSldViewPr snapToGrid="0">
      <p:cViewPr varScale="1">
        <p:scale>
          <a:sx n="79" d="100"/>
          <a:sy n="79" d="100"/>
        </p:scale>
        <p:origin x="55" y="1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ye9872256@outlook.com" userId="924d8590a5e23503" providerId="LiveId" clId="{8FADF7F5-C069-4C87-8A49-69287D5B17BD}"/>
    <pc:docChg chg="undo custSel addSld delSld modSld sldOrd">
      <pc:chgData name="tye9872256@outlook.com" userId="924d8590a5e23503" providerId="LiveId" clId="{8FADF7F5-C069-4C87-8A49-69287D5B17BD}" dt="2025-11-21T05:04:00.502" v="5568" actId="20577"/>
      <pc:docMkLst>
        <pc:docMk/>
      </pc:docMkLst>
      <pc:sldChg chg="modSp mod">
        <pc:chgData name="tye9872256@outlook.com" userId="924d8590a5e23503" providerId="LiveId" clId="{8FADF7F5-C069-4C87-8A49-69287D5B17BD}" dt="2025-11-01T01:31:27.717" v="221" actId="2711"/>
        <pc:sldMkLst>
          <pc:docMk/>
          <pc:sldMk cId="4096251410" sldId="256"/>
        </pc:sldMkLst>
        <pc:spChg chg="mod">
          <ac:chgData name="tye9872256@outlook.com" userId="924d8590a5e23503" providerId="LiveId" clId="{8FADF7F5-C069-4C87-8A49-69287D5B17BD}" dt="2025-10-30T08:00:34.290" v="153" actId="1036"/>
          <ac:spMkLst>
            <pc:docMk/>
            <pc:sldMk cId="4096251410" sldId="256"/>
            <ac:spMk id="2" creationId="{5D4B1972-A92E-B945-D40C-B8F3033CF9D6}"/>
          </ac:spMkLst>
        </pc:spChg>
        <pc:spChg chg="mod">
          <ac:chgData name="tye9872256@outlook.com" userId="924d8590a5e23503" providerId="LiveId" clId="{8FADF7F5-C069-4C87-8A49-69287D5B17BD}" dt="2025-11-01T01:31:27.717" v="221" actId="2711"/>
          <ac:spMkLst>
            <pc:docMk/>
            <pc:sldMk cId="4096251410" sldId="256"/>
            <ac:spMk id="3" creationId="{BDC5C1D6-E59A-43B4-81CE-C85258752D2F}"/>
          </ac:spMkLst>
        </pc:spChg>
      </pc:sldChg>
      <pc:sldChg chg="addSp delSp modSp mod modAnim modShow">
        <pc:chgData name="tye9872256@outlook.com" userId="924d8590a5e23503" providerId="LiveId" clId="{8FADF7F5-C069-4C87-8A49-69287D5B17BD}" dt="2025-11-21T05:02:18.512" v="5542" actId="1076"/>
        <pc:sldMkLst>
          <pc:docMk/>
          <pc:sldMk cId="335034303" sldId="258"/>
        </pc:sldMkLst>
        <pc:spChg chg="mod">
          <ac:chgData name="tye9872256@outlook.com" userId="924d8590a5e23503" providerId="LiveId" clId="{8FADF7F5-C069-4C87-8A49-69287D5B17BD}" dt="2025-11-21T04:14:23.410" v="5328" actId="20577"/>
          <ac:spMkLst>
            <pc:docMk/>
            <pc:sldMk cId="335034303" sldId="258"/>
            <ac:spMk id="3" creationId="{4F6FF7CB-395B-AB3F-09B1-73F0CA035C38}"/>
          </ac:spMkLst>
        </pc:spChg>
        <pc:spChg chg="mod">
          <ac:chgData name="tye9872256@outlook.com" userId="924d8590a5e23503" providerId="LiveId" clId="{8FADF7F5-C069-4C87-8A49-69287D5B17BD}" dt="2025-11-21T05:02:18.512" v="5542" actId="1076"/>
          <ac:spMkLst>
            <pc:docMk/>
            <pc:sldMk cId="335034303" sldId="258"/>
            <ac:spMk id="4" creationId="{1BB61E80-6DB6-2F02-57B3-9191C27A053D}"/>
          </ac:spMkLst>
        </pc:spChg>
        <pc:spChg chg="mod">
          <ac:chgData name="tye9872256@outlook.com" userId="924d8590a5e23503" providerId="LiveId" clId="{8FADF7F5-C069-4C87-8A49-69287D5B17BD}" dt="2025-11-21T02:24:45.514" v="4950" actId="1076"/>
          <ac:spMkLst>
            <pc:docMk/>
            <pc:sldMk cId="335034303" sldId="258"/>
            <ac:spMk id="6" creationId="{5B4673B7-2E15-3720-2C68-0CBEF892E5A4}"/>
          </ac:spMkLst>
        </pc:spChg>
        <pc:spChg chg="add del mod">
          <ac:chgData name="tye9872256@outlook.com" userId="924d8590a5e23503" providerId="LiveId" clId="{8FADF7F5-C069-4C87-8A49-69287D5B17BD}" dt="2025-11-21T05:02:18.272" v="5541" actId="767"/>
          <ac:spMkLst>
            <pc:docMk/>
            <pc:sldMk cId="335034303" sldId="258"/>
            <ac:spMk id="7" creationId="{367D16E9-8799-8CA1-5F3F-77B8F51A9EDC}"/>
          </ac:spMkLst>
        </pc:spChg>
        <pc:spChg chg="add del mod">
          <ac:chgData name="tye9872256@outlook.com" userId="924d8590a5e23503" providerId="LiveId" clId="{8FADF7F5-C069-4C87-8A49-69287D5B17BD}" dt="2025-11-21T05:02:17.230" v="5538" actId="767"/>
          <ac:spMkLst>
            <pc:docMk/>
            <pc:sldMk cId="335034303" sldId="258"/>
            <ac:spMk id="8" creationId="{8F3761E5-BDEB-7146-CD85-2BA5199B050B}"/>
          </ac:spMkLst>
        </pc:spChg>
      </pc:sldChg>
      <pc:sldChg chg="delSp modSp mod delAnim modAnim">
        <pc:chgData name="tye9872256@outlook.com" userId="924d8590a5e23503" providerId="LiveId" clId="{8FADF7F5-C069-4C87-8A49-69287D5B17BD}" dt="2025-11-21T03:38:57.309" v="5195" actId="1076"/>
        <pc:sldMkLst>
          <pc:docMk/>
          <pc:sldMk cId="1440036200" sldId="259"/>
        </pc:sldMkLst>
        <pc:spChg chg="mod">
          <ac:chgData name="tye9872256@outlook.com" userId="924d8590a5e23503" providerId="LiveId" clId="{8FADF7F5-C069-4C87-8A49-69287D5B17BD}" dt="2025-11-12T13:46:36.177" v="3072" actId="2711"/>
          <ac:spMkLst>
            <pc:docMk/>
            <pc:sldMk cId="1440036200" sldId="259"/>
            <ac:spMk id="2" creationId="{2872AB4B-8EE7-90AC-B9BA-C1ED1704574E}"/>
          </ac:spMkLst>
        </pc:spChg>
        <pc:spChg chg="mod">
          <ac:chgData name="tye9872256@outlook.com" userId="924d8590a5e23503" providerId="LiveId" clId="{8FADF7F5-C069-4C87-8A49-69287D5B17BD}" dt="2025-11-10T12:38:54.987" v="2224" actId="1076"/>
          <ac:spMkLst>
            <pc:docMk/>
            <pc:sldMk cId="1440036200" sldId="259"/>
            <ac:spMk id="8" creationId="{08FD06E5-53DF-BAAD-97C3-0F56ED8B1803}"/>
          </ac:spMkLst>
        </pc:spChg>
        <pc:spChg chg="mod">
          <ac:chgData name="tye9872256@outlook.com" userId="924d8590a5e23503" providerId="LiveId" clId="{8FADF7F5-C069-4C87-8A49-69287D5B17BD}" dt="2025-11-21T03:38:13.263" v="5162" actId="1076"/>
          <ac:spMkLst>
            <pc:docMk/>
            <pc:sldMk cId="1440036200" sldId="259"/>
            <ac:spMk id="17" creationId="{0524CDB4-07E9-292F-C7FF-583FF0FDE780}"/>
          </ac:spMkLst>
        </pc:spChg>
        <pc:picChg chg="mod">
          <ac:chgData name="tye9872256@outlook.com" userId="924d8590a5e23503" providerId="LiveId" clId="{8FADF7F5-C069-4C87-8A49-69287D5B17BD}" dt="2025-11-21T03:38:57.309" v="5195" actId="1076"/>
          <ac:picMkLst>
            <pc:docMk/>
            <pc:sldMk cId="1440036200" sldId="259"/>
            <ac:picMk id="5" creationId="{FBB471C5-3BE0-9421-DD16-180E7C698674}"/>
          </ac:picMkLst>
        </pc:picChg>
        <pc:picChg chg="del mod">
          <ac:chgData name="tye9872256@outlook.com" userId="924d8590a5e23503" providerId="LiveId" clId="{8FADF7F5-C069-4C87-8A49-69287D5B17BD}" dt="2025-11-21T03:38:04.397" v="5157" actId="478"/>
          <ac:picMkLst>
            <pc:docMk/>
            <pc:sldMk cId="1440036200" sldId="259"/>
            <ac:picMk id="7" creationId="{9E8A5F8B-9EED-7ABC-8639-E5A0527D42F1}"/>
          </ac:picMkLst>
        </pc:picChg>
        <pc:picChg chg="mod">
          <ac:chgData name="tye9872256@outlook.com" userId="924d8590a5e23503" providerId="LiveId" clId="{8FADF7F5-C069-4C87-8A49-69287D5B17BD}" dt="2025-11-21T03:38:08.409" v="5160" actId="1076"/>
          <ac:picMkLst>
            <pc:docMk/>
            <pc:sldMk cId="1440036200" sldId="259"/>
            <ac:picMk id="12" creationId="{B5578436-2D83-1DD7-49A1-C5062BCD8683}"/>
          </ac:picMkLst>
        </pc:picChg>
        <pc:picChg chg="del mod">
          <ac:chgData name="tye9872256@outlook.com" userId="924d8590a5e23503" providerId="LiveId" clId="{8FADF7F5-C069-4C87-8A49-69287D5B17BD}" dt="2025-11-21T03:38:04.994" v="5158" actId="478"/>
          <ac:picMkLst>
            <pc:docMk/>
            <pc:sldMk cId="1440036200" sldId="259"/>
            <ac:picMk id="14" creationId="{C587CCD3-724B-EBE4-D519-E84BC1AFD79F}"/>
          </ac:picMkLst>
        </pc:picChg>
      </pc:sldChg>
      <pc:sldChg chg="addSp delSp modSp mod addAnim delAnim modAnim">
        <pc:chgData name="tye9872256@outlook.com" userId="924d8590a5e23503" providerId="LiveId" clId="{8FADF7F5-C069-4C87-8A49-69287D5B17BD}" dt="2025-11-21T04:57:54.334" v="5448"/>
        <pc:sldMkLst>
          <pc:docMk/>
          <pc:sldMk cId="2052472849" sldId="263"/>
        </pc:sldMkLst>
        <pc:spChg chg="mod">
          <ac:chgData name="tye9872256@outlook.com" userId="924d8590a5e23503" providerId="LiveId" clId="{8FADF7F5-C069-4C87-8A49-69287D5B17BD}" dt="2025-11-12T13:46:32.706" v="3071" actId="2711"/>
          <ac:spMkLst>
            <pc:docMk/>
            <pc:sldMk cId="2052472849" sldId="263"/>
            <ac:spMk id="2" creationId="{08324015-2FFE-1DA8-609C-4797F41B3027}"/>
          </ac:spMkLst>
        </pc:spChg>
        <pc:spChg chg="add mod">
          <ac:chgData name="tye9872256@outlook.com" userId="924d8590a5e23503" providerId="LiveId" clId="{8FADF7F5-C069-4C87-8A49-69287D5B17BD}" dt="2025-11-21T04:57:49.680" v="5447" actId="13926"/>
          <ac:spMkLst>
            <pc:docMk/>
            <pc:sldMk cId="2052472849" sldId="263"/>
            <ac:spMk id="3" creationId="{37569825-7265-811F-FA44-5E1B1F4672EA}"/>
          </ac:spMkLst>
        </pc:spChg>
        <pc:spChg chg="mod">
          <ac:chgData name="tye9872256@outlook.com" userId="924d8590a5e23503" providerId="LiveId" clId="{8FADF7F5-C069-4C87-8A49-69287D5B17BD}" dt="2025-11-21T03:41:40.362" v="5218" actId="20577"/>
          <ac:spMkLst>
            <pc:docMk/>
            <pc:sldMk cId="2052472849" sldId="263"/>
            <ac:spMk id="7" creationId="{28F16103-8D17-7F87-A601-49715857F6C7}"/>
          </ac:spMkLst>
        </pc:spChg>
        <pc:spChg chg="add mod">
          <ac:chgData name="tye9872256@outlook.com" userId="924d8590a5e23503" providerId="LiveId" clId="{8FADF7F5-C069-4C87-8A49-69287D5B17BD}" dt="2025-11-21T02:57:51.322" v="5130" actId="1076"/>
          <ac:spMkLst>
            <pc:docMk/>
            <pc:sldMk cId="2052472849" sldId="263"/>
            <ac:spMk id="14" creationId="{C741BE09-DF66-4BAC-A426-25922156737D}"/>
          </ac:spMkLst>
        </pc:spChg>
        <pc:spChg chg="del">
          <ac:chgData name="tye9872256@outlook.com" userId="924d8590a5e23503" providerId="LiveId" clId="{8FADF7F5-C069-4C87-8A49-69287D5B17BD}" dt="2025-11-21T02:48:59.986" v="5000" actId="478"/>
          <ac:spMkLst>
            <pc:docMk/>
            <pc:sldMk cId="2052472849" sldId="263"/>
            <ac:spMk id="18" creationId="{907B281D-CEC8-9761-9818-ACBFE26E5ECB}"/>
          </ac:spMkLst>
        </pc:spChg>
        <pc:spChg chg="del mod">
          <ac:chgData name="tye9872256@outlook.com" userId="924d8590a5e23503" providerId="LiveId" clId="{8FADF7F5-C069-4C87-8A49-69287D5B17BD}" dt="2025-11-21T02:49:01.749" v="5001" actId="478"/>
          <ac:spMkLst>
            <pc:docMk/>
            <pc:sldMk cId="2052472849" sldId="263"/>
            <ac:spMk id="19" creationId="{F0925FDF-65E0-C963-CF60-1013ADE17B05}"/>
          </ac:spMkLst>
        </pc:spChg>
        <pc:spChg chg="del">
          <ac:chgData name="tye9872256@outlook.com" userId="924d8590a5e23503" providerId="LiveId" clId="{8FADF7F5-C069-4C87-8A49-69287D5B17BD}" dt="2025-11-21T02:49:02.898" v="5002" actId="478"/>
          <ac:spMkLst>
            <pc:docMk/>
            <pc:sldMk cId="2052472849" sldId="263"/>
            <ac:spMk id="20" creationId="{ADA676AB-3429-1313-7899-80BF07C87E61}"/>
          </ac:spMkLst>
        </pc:spChg>
        <pc:picChg chg="add del mod">
          <ac:chgData name="tye9872256@outlook.com" userId="924d8590a5e23503" providerId="LiveId" clId="{8FADF7F5-C069-4C87-8A49-69287D5B17BD}" dt="2025-11-21T02:54:02.271" v="5040" actId="478"/>
          <ac:picMkLst>
            <pc:docMk/>
            <pc:sldMk cId="2052472849" sldId="263"/>
            <ac:picMk id="5" creationId="{BE59DA89-64C7-5EED-CDDD-726023504E9B}"/>
          </ac:picMkLst>
        </pc:picChg>
        <pc:picChg chg="add del mod">
          <ac:chgData name="tye9872256@outlook.com" userId="924d8590a5e23503" providerId="LiveId" clId="{8FADF7F5-C069-4C87-8A49-69287D5B17BD}" dt="2025-11-21T02:52:45.671" v="5034" actId="478"/>
          <ac:picMkLst>
            <pc:docMk/>
            <pc:sldMk cId="2052472849" sldId="263"/>
            <ac:picMk id="8" creationId="{E4788680-273A-3BDB-D836-C1EFEE9B4295}"/>
          </ac:picMkLst>
        </pc:picChg>
        <pc:picChg chg="add mod">
          <ac:chgData name="tye9872256@outlook.com" userId="924d8590a5e23503" providerId="LiveId" clId="{8FADF7F5-C069-4C87-8A49-69287D5B17BD}" dt="2025-11-21T04:06:34.891" v="5317" actId="1582"/>
          <ac:picMkLst>
            <pc:docMk/>
            <pc:sldMk cId="2052472849" sldId="263"/>
            <ac:picMk id="10" creationId="{A164386D-06C7-C10E-9515-057902DAC939}"/>
          </ac:picMkLst>
        </pc:picChg>
        <pc:picChg chg="add mod">
          <ac:chgData name="tye9872256@outlook.com" userId="924d8590a5e23503" providerId="LiveId" clId="{8FADF7F5-C069-4C87-8A49-69287D5B17BD}" dt="2025-11-21T02:54:20.119" v="5043" actId="1076"/>
          <ac:picMkLst>
            <pc:docMk/>
            <pc:sldMk cId="2052472849" sldId="263"/>
            <ac:picMk id="12" creationId="{52B53A7A-76C0-4C8A-425A-32358F9BCE25}"/>
          </ac:picMkLst>
        </pc:picChg>
        <pc:picChg chg="del mod">
          <ac:chgData name="tye9872256@outlook.com" userId="924d8590a5e23503" providerId="LiveId" clId="{8FADF7F5-C069-4C87-8A49-69287D5B17BD}" dt="2025-11-21T02:48:56.684" v="4997" actId="478"/>
          <ac:picMkLst>
            <pc:docMk/>
            <pc:sldMk cId="2052472849" sldId="263"/>
            <ac:picMk id="13" creationId="{9CE8E272-8851-D095-C0CF-633CAD26AEC9}"/>
          </ac:picMkLst>
        </pc:picChg>
        <pc:picChg chg="del">
          <ac:chgData name="tye9872256@outlook.com" userId="924d8590a5e23503" providerId="LiveId" clId="{8FADF7F5-C069-4C87-8A49-69287D5B17BD}" dt="2025-11-21T02:48:57.668" v="4998" actId="478"/>
          <ac:picMkLst>
            <pc:docMk/>
            <pc:sldMk cId="2052472849" sldId="263"/>
            <ac:picMk id="15" creationId="{D01E3EAE-827A-AC7C-B921-3FC08CF2EA24}"/>
          </ac:picMkLst>
        </pc:picChg>
        <pc:picChg chg="del">
          <ac:chgData name="tye9872256@outlook.com" userId="924d8590a5e23503" providerId="LiveId" clId="{8FADF7F5-C069-4C87-8A49-69287D5B17BD}" dt="2025-11-21T02:48:58.252" v="4999" actId="478"/>
          <ac:picMkLst>
            <pc:docMk/>
            <pc:sldMk cId="2052472849" sldId="263"/>
            <ac:picMk id="17" creationId="{76BEA76B-3146-5843-98B6-9B4EC6335CD1}"/>
          </ac:picMkLst>
        </pc:picChg>
      </pc:sldChg>
      <pc:sldChg chg="addSp delSp modSp mod delAnim modAnim">
        <pc:chgData name="tye9872256@outlook.com" userId="924d8590a5e23503" providerId="LiveId" clId="{8FADF7F5-C069-4C87-8A49-69287D5B17BD}" dt="2025-11-21T04:58:37.666" v="5481" actId="207"/>
        <pc:sldMkLst>
          <pc:docMk/>
          <pc:sldMk cId="3670732152" sldId="264"/>
        </pc:sldMkLst>
        <pc:spChg chg="mod">
          <ac:chgData name="tye9872256@outlook.com" userId="924d8590a5e23503" providerId="LiveId" clId="{8FADF7F5-C069-4C87-8A49-69287D5B17BD}" dt="2025-11-12T13:46:29.695" v="3070" actId="2711"/>
          <ac:spMkLst>
            <pc:docMk/>
            <pc:sldMk cId="3670732152" sldId="264"/>
            <ac:spMk id="2" creationId="{E0AC1938-8F50-E5D3-7F17-D2E1ADBE0CBC}"/>
          </ac:spMkLst>
        </pc:spChg>
        <pc:spChg chg="add mod">
          <ac:chgData name="tye9872256@outlook.com" userId="924d8590a5e23503" providerId="LiveId" clId="{8FADF7F5-C069-4C87-8A49-69287D5B17BD}" dt="2025-11-10T06:24:08.177" v="440" actId="1076"/>
          <ac:spMkLst>
            <pc:docMk/>
            <pc:sldMk cId="3670732152" sldId="264"/>
            <ac:spMk id="7" creationId="{16EBEFE7-61AC-8D09-9586-1DBD9CAA03CC}"/>
          </ac:spMkLst>
        </pc:spChg>
        <pc:spChg chg="add mod">
          <ac:chgData name="tye9872256@outlook.com" userId="924d8590a5e23503" providerId="LiveId" clId="{8FADF7F5-C069-4C87-8A49-69287D5B17BD}" dt="2025-11-10T06:23:54.712" v="436" actId="1076"/>
          <ac:spMkLst>
            <pc:docMk/>
            <pc:sldMk cId="3670732152" sldId="264"/>
            <ac:spMk id="16" creationId="{BA6B3429-AF3D-6B36-9643-DBEAD572934C}"/>
          </ac:spMkLst>
        </pc:spChg>
        <pc:spChg chg="add mod">
          <ac:chgData name="tye9872256@outlook.com" userId="924d8590a5e23503" providerId="LiveId" clId="{8FADF7F5-C069-4C87-8A49-69287D5B17BD}" dt="2025-11-10T06:18:29.095" v="268" actId="14100"/>
          <ac:spMkLst>
            <pc:docMk/>
            <pc:sldMk cId="3670732152" sldId="264"/>
            <ac:spMk id="17" creationId="{E22D6B12-F56D-1FED-452A-9A9A0963C753}"/>
          </ac:spMkLst>
        </pc:spChg>
        <pc:spChg chg="add mod">
          <ac:chgData name="tye9872256@outlook.com" userId="924d8590a5e23503" providerId="LiveId" clId="{8FADF7F5-C069-4C87-8A49-69287D5B17BD}" dt="2025-11-21T04:58:37.666" v="5481" actId="207"/>
          <ac:spMkLst>
            <pc:docMk/>
            <pc:sldMk cId="3670732152" sldId="264"/>
            <ac:spMk id="21" creationId="{3CEB0852-F5B5-42C3-9A51-DC9236D18562}"/>
          </ac:spMkLst>
        </pc:spChg>
        <pc:picChg chg="add mod ord modCrop">
          <ac:chgData name="tye9872256@outlook.com" userId="924d8590a5e23503" providerId="LiveId" clId="{8FADF7F5-C069-4C87-8A49-69287D5B17BD}" dt="2025-11-10T06:25:59.947" v="489" actId="732"/>
          <ac:picMkLst>
            <pc:docMk/>
            <pc:sldMk cId="3670732152" sldId="264"/>
            <ac:picMk id="5" creationId="{7868D0B9-E4E5-BBE0-E473-482FA3ADFE41}"/>
          </ac:picMkLst>
        </pc:picChg>
        <pc:picChg chg="mod">
          <ac:chgData name="tye9872256@outlook.com" userId="924d8590a5e23503" providerId="LiveId" clId="{8FADF7F5-C069-4C87-8A49-69287D5B17BD}" dt="2025-11-21T04:06:43.571" v="5320" actId="1582"/>
          <ac:picMkLst>
            <pc:docMk/>
            <pc:sldMk cId="3670732152" sldId="264"/>
            <ac:picMk id="8" creationId="{3E7E11A5-F4F9-2F9E-BD55-2D5C27627AB8}"/>
          </ac:picMkLst>
        </pc:picChg>
        <pc:picChg chg="add mod ord">
          <ac:chgData name="tye9872256@outlook.com" userId="924d8590a5e23503" providerId="LiveId" clId="{8FADF7F5-C069-4C87-8A49-69287D5B17BD}" dt="2025-11-10T07:02:40.301" v="738" actId="167"/>
          <ac:picMkLst>
            <pc:docMk/>
            <pc:sldMk cId="3670732152" sldId="264"/>
            <ac:picMk id="45" creationId="{C8CFCFDD-16B5-C4FE-8FF7-806B5079C6B6}"/>
          </ac:picMkLst>
        </pc:picChg>
        <pc:cxnChg chg="add mod">
          <ac:chgData name="tye9872256@outlook.com" userId="924d8590a5e23503" providerId="LiveId" clId="{8FADF7F5-C069-4C87-8A49-69287D5B17BD}" dt="2025-11-10T06:24:08.177" v="440" actId="1076"/>
          <ac:cxnSpMkLst>
            <pc:docMk/>
            <pc:sldMk cId="3670732152" sldId="264"/>
            <ac:cxnSpMk id="12" creationId="{90C40C83-B740-A159-E907-419ECFB7ABAB}"/>
          </ac:cxnSpMkLst>
        </pc:cxnChg>
        <pc:cxnChg chg="add mod">
          <ac:chgData name="tye9872256@outlook.com" userId="924d8590a5e23503" providerId="LiveId" clId="{8FADF7F5-C069-4C87-8A49-69287D5B17BD}" dt="2025-11-10T06:23:54.712" v="436" actId="1076"/>
          <ac:cxnSpMkLst>
            <pc:docMk/>
            <pc:sldMk cId="3670732152" sldId="264"/>
            <ac:cxnSpMk id="23" creationId="{19CECE08-D13D-BB48-FF70-33753B89F993}"/>
          </ac:cxnSpMkLst>
        </pc:cxnChg>
        <pc:cxnChg chg="add mod">
          <ac:chgData name="tye9872256@outlook.com" userId="924d8590a5e23503" providerId="LiveId" clId="{8FADF7F5-C069-4C87-8A49-69287D5B17BD}" dt="2025-11-21T04:58:29.357" v="5479" actId="20577"/>
          <ac:cxnSpMkLst>
            <pc:docMk/>
            <pc:sldMk cId="3670732152" sldId="264"/>
            <ac:cxnSpMk id="26" creationId="{1393996A-77B7-02C9-3FB5-107EDCABBD8A}"/>
          </ac:cxnSpMkLst>
        </pc:cxnChg>
        <pc:cxnChg chg="add mod">
          <ac:chgData name="tye9872256@outlook.com" userId="924d8590a5e23503" providerId="LiveId" clId="{8FADF7F5-C069-4C87-8A49-69287D5B17BD}" dt="2025-11-21T04:58:29.357" v="5479" actId="20577"/>
          <ac:cxnSpMkLst>
            <pc:docMk/>
            <pc:sldMk cId="3670732152" sldId="264"/>
            <ac:cxnSpMk id="48" creationId="{3B16E5D6-7346-E638-F626-5E5208C5DBCE}"/>
          </ac:cxnSpMkLst>
        </pc:cxnChg>
      </pc:sldChg>
      <pc:sldChg chg="addSp delSp modSp mod ord modAnim">
        <pc:chgData name="tye9872256@outlook.com" userId="924d8590a5e23503" providerId="LiveId" clId="{8FADF7F5-C069-4C87-8A49-69287D5B17BD}" dt="2025-11-14T02:26:07.204" v="3980" actId="1076"/>
        <pc:sldMkLst>
          <pc:docMk/>
          <pc:sldMk cId="2300402284" sldId="265"/>
        </pc:sldMkLst>
        <pc:spChg chg="mod">
          <ac:chgData name="tye9872256@outlook.com" userId="924d8590a5e23503" providerId="LiveId" clId="{8FADF7F5-C069-4C87-8A49-69287D5B17BD}" dt="2025-11-12T13:46:16.982" v="3067" actId="2711"/>
          <ac:spMkLst>
            <pc:docMk/>
            <pc:sldMk cId="2300402284" sldId="265"/>
            <ac:spMk id="2" creationId="{3D7857BC-483A-9435-EFAB-AD4F08C7030A}"/>
          </ac:spMkLst>
        </pc:spChg>
        <pc:spChg chg="add mod">
          <ac:chgData name="tye9872256@outlook.com" userId="924d8590a5e23503" providerId="LiveId" clId="{8FADF7F5-C069-4C87-8A49-69287D5B17BD}" dt="2025-11-14T02:15:56.790" v="3834" actId="1076"/>
          <ac:spMkLst>
            <pc:docMk/>
            <pc:sldMk cId="2300402284" sldId="265"/>
            <ac:spMk id="3" creationId="{6B7ED885-4FB0-31F0-68B4-5B8C3FE1CE09}"/>
          </ac:spMkLst>
        </pc:spChg>
        <pc:spChg chg="add mod">
          <ac:chgData name="tye9872256@outlook.com" userId="924d8590a5e23503" providerId="LiveId" clId="{8FADF7F5-C069-4C87-8A49-69287D5B17BD}" dt="2025-11-14T02:26:07.204" v="3980" actId="1076"/>
          <ac:spMkLst>
            <pc:docMk/>
            <pc:sldMk cId="2300402284" sldId="265"/>
            <ac:spMk id="8" creationId="{875FEF73-6749-871A-F288-AF3C39351C32}"/>
          </ac:spMkLst>
        </pc:spChg>
        <pc:spChg chg="add mod">
          <ac:chgData name="tye9872256@outlook.com" userId="924d8590a5e23503" providerId="LiveId" clId="{8FADF7F5-C069-4C87-8A49-69287D5B17BD}" dt="2025-11-10T11:42:23.929" v="1598" actId="208"/>
          <ac:spMkLst>
            <pc:docMk/>
            <pc:sldMk cId="2300402284" sldId="265"/>
            <ac:spMk id="9" creationId="{DC321437-56D0-064A-329D-B31C93321F4F}"/>
          </ac:spMkLst>
        </pc:spChg>
        <pc:picChg chg="add mod">
          <ac:chgData name="tye9872256@outlook.com" userId="924d8590a5e23503" providerId="LiveId" clId="{8FADF7F5-C069-4C87-8A49-69287D5B17BD}" dt="2025-11-10T08:20:39.954" v="1341" actId="14100"/>
          <ac:picMkLst>
            <pc:docMk/>
            <pc:sldMk cId="2300402284" sldId="265"/>
            <ac:picMk id="5" creationId="{B91244F5-E06A-E8CD-251D-DE7F385B54A9}"/>
          </ac:picMkLst>
        </pc:picChg>
        <pc:picChg chg="add mod">
          <ac:chgData name="tye9872256@outlook.com" userId="924d8590a5e23503" providerId="LiveId" clId="{8FADF7F5-C069-4C87-8A49-69287D5B17BD}" dt="2025-11-14T02:16:10.961" v="3840" actId="1076"/>
          <ac:picMkLst>
            <pc:docMk/>
            <pc:sldMk cId="2300402284" sldId="265"/>
            <ac:picMk id="6" creationId="{7D35500C-43D2-FA3F-5ECA-85657D8D2755}"/>
          </ac:picMkLst>
        </pc:picChg>
      </pc:sldChg>
      <pc:sldChg chg="addSp delSp modSp new mod modAnim">
        <pc:chgData name="tye9872256@outlook.com" userId="924d8590a5e23503" providerId="LiveId" clId="{8FADF7F5-C069-4C87-8A49-69287D5B17BD}" dt="2025-11-21T05:02:26.565" v="5544"/>
        <pc:sldMkLst>
          <pc:docMk/>
          <pc:sldMk cId="2854858284" sldId="270"/>
        </pc:sldMkLst>
        <pc:spChg chg="mod">
          <ac:chgData name="tye9872256@outlook.com" userId="924d8590a5e23503" providerId="LiveId" clId="{8FADF7F5-C069-4C87-8A49-69287D5B17BD}" dt="2025-11-12T13:46:25.053" v="3069" actId="2711"/>
          <ac:spMkLst>
            <pc:docMk/>
            <pc:sldMk cId="2854858284" sldId="270"/>
            <ac:spMk id="2" creationId="{87D9977A-A5EB-2436-8A8B-261D2AD8C9F7}"/>
          </ac:spMkLst>
        </pc:spChg>
        <pc:spChg chg="add mod">
          <ac:chgData name="tye9872256@outlook.com" userId="924d8590a5e23503" providerId="LiveId" clId="{8FADF7F5-C069-4C87-8A49-69287D5B17BD}" dt="2025-11-21T04:59:06.024" v="5525" actId="207"/>
          <ac:spMkLst>
            <pc:docMk/>
            <pc:sldMk cId="2854858284" sldId="270"/>
            <ac:spMk id="3" creationId="{9CFF3D82-6091-3202-5841-795425C0FA8E}"/>
          </ac:spMkLst>
        </pc:spChg>
        <pc:spChg chg="add mod">
          <ac:chgData name="tye9872256@outlook.com" userId="924d8590a5e23503" providerId="LiveId" clId="{8FADF7F5-C069-4C87-8A49-69287D5B17BD}" dt="2025-11-10T07:39:06.700" v="905" actId="208"/>
          <ac:spMkLst>
            <pc:docMk/>
            <pc:sldMk cId="2854858284" sldId="270"/>
            <ac:spMk id="8" creationId="{0BD449AA-4545-7643-0097-F9C63A7C96C4}"/>
          </ac:spMkLst>
        </pc:spChg>
        <pc:spChg chg="add mod">
          <ac:chgData name="tye9872256@outlook.com" userId="924d8590a5e23503" providerId="LiveId" clId="{8FADF7F5-C069-4C87-8A49-69287D5B17BD}" dt="2025-11-21T03:55:29.666" v="5286" actId="1076"/>
          <ac:spMkLst>
            <pc:docMk/>
            <pc:sldMk cId="2854858284" sldId="270"/>
            <ac:spMk id="9" creationId="{DD9B59F8-25DD-A33E-C63C-8A7249655002}"/>
          </ac:spMkLst>
        </pc:spChg>
        <pc:spChg chg="add del mod">
          <ac:chgData name="tye9872256@outlook.com" userId="924d8590a5e23503" providerId="LiveId" clId="{8FADF7F5-C069-4C87-8A49-69287D5B17BD}" dt="2025-11-21T04:21:08.133" v="5341" actId="20577"/>
          <ac:spMkLst>
            <pc:docMk/>
            <pc:sldMk cId="2854858284" sldId="270"/>
            <ac:spMk id="10" creationId="{A0D9E8A9-17CD-C88E-88E7-0332568243C7}"/>
          </ac:spMkLst>
        </pc:spChg>
        <pc:spChg chg="add mod">
          <ac:chgData name="tye9872256@outlook.com" userId="924d8590a5e23503" providerId="LiveId" clId="{8FADF7F5-C069-4C87-8A49-69287D5B17BD}" dt="2025-11-10T07:44:49.104" v="1181" actId="207"/>
          <ac:spMkLst>
            <pc:docMk/>
            <pc:sldMk cId="2854858284" sldId="270"/>
            <ac:spMk id="11" creationId="{851662D1-557F-FFAD-FAA4-FF3274AD7031}"/>
          </ac:spMkLst>
        </pc:spChg>
        <pc:picChg chg="add mod">
          <ac:chgData name="tye9872256@outlook.com" userId="924d8590a5e23503" providerId="LiveId" clId="{8FADF7F5-C069-4C87-8A49-69287D5B17BD}" dt="2025-11-10T07:37:03.400" v="880" actId="1076"/>
          <ac:picMkLst>
            <pc:docMk/>
            <pc:sldMk cId="2854858284" sldId="270"/>
            <ac:picMk id="5" creationId="{F0B43A5B-A762-7FF6-332B-3559E4949149}"/>
          </ac:picMkLst>
        </pc:picChg>
        <pc:picChg chg="add mod">
          <ac:chgData name="tye9872256@outlook.com" userId="924d8590a5e23503" providerId="LiveId" clId="{8FADF7F5-C069-4C87-8A49-69287D5B17BD}" dt="2025-11-10T07:37:03.400" v="880" actId="1076"/>
          <ac:picMkLst>
            <pc:docMk/>
            <pc:sldMk cId="2854858284" sldId="270"/>
            <ac:picMk id="7" creationId="{8C9F4A1D-1183-0B92-FD11-D5ED17D03F4C}"/>
          </ac:picMkLst>
        </pc:picChg>
        <pc:picChg chg="add mod">
          <ac:chgData name="tye9872256@outlook.com" userId="924d8590a5e23503" providerId="LiveId" clId="{8FADF7F5-C069-4C87-8A49-69287D5B17BD}" dt="2025-11-10T07:46:20.614" v="1186" actId="1076"/>
          <ac:picMkLst>
            <pc:docMk/>
            <pc:sldMk cId="2854858284" sldId="270"/>
            <ac:picMk id="13" creationId="{31A8833F-A45A-25E1-B39C-D04B1F0481B5}"/>
          </ac:picMkLst>
        </pc:picChg>
      </pc:sldChg>
      <pc:sldChg chg="addSp delSp modSp new del mod delAnim modAnim">
        <pc:chgData name="tye9872256@outlook.com" userId="924d8590a5e23503" providerId="LiveId" clId="{8FADF7F5-C069-4C87-8A49-69287D5B17BD}" dt="2025-11-21T04:05:52.250" v="5312" actId="47"/>
        <pc:sldMkLst>
          <pc:docMk/>
          <pc:sldMk cId="1088082758" sldId="274"/>
        </pc:sldMkLst>
        <pc:spChg chg="add mod">
          <ac:chgData name="tye9872256@outlook.com" userId="924d8590a5e23503" providerId="LiveId" clId="{8FADF7F5-C069-4C87-8A49-69287D5B17BD}" dt="2025-11-21T04:00:43.062" v="5299" actId="20577"/>
          <ac:spMkLst>
            <pc:docMk/>
            <pc:sldMk cId="1088082758" sldId="274"/>
            <ac:spMk id="9" creationId="{2ADF6152-3420-14C7-78B4-8F6CB4AAEC61}"/>
          </ac:spMkLst>
        </pc:spChg>
        <pc:spChg chg="add mod">
          <ac:chgData name="tye9872256@outlook.com" userId="924d8590a5e23503" providerId="LiveId" clId="{8FADF7F5-C069-4C87-8A49-69287D5B17BD}" dt="2025-11-21T04:01:43.313" v="5301" actId="1076"/>
          <ac:spMkLst>
            <pc:docMk/>
            <pc:sldMk cId="1088082758" sldId="274"/>
            <ac:spMk id="11" creationId="{AF406E2B-E639-347E-00A0-8BE316AF5AC0}"/>
          </ac:spMkLst>
        </pc:spChg>
        <pc:spChg chg="add mod">
          <ac:chgData name="tye9872256@outlook.com" userId="924d8590a5e23503" providerId="LiveId" clId="{8FADF7F5-C069-4C87-8A49-69287D5B17BD}" dt="2025-11-21T04:03:15.138" v="5305" actId="1076"/>
          <ac:spMkLst>
            <pc:docMk/>
            <pc:sldMk cId="1088082758" sldId="274"/>
            <ac:spMk id="19" creationId="{966C3E13-E738-4BA9-BFA1-91DF934812DA}"/>
          </ac:spMkLst>
        </pc:spChg>
        <pc:picChg chg="add mod">
          <ac:chgData name="tye9872256@outlook.com" userId="924d8590a5e23503" providerId="LiveId" clId="{8FADF7F5-C069-4C87-8A49-69287D5B17BD}" dt="2025-11-21T04:03:27.849" v="5308" actId="1582"/>
          <ac:picMkLst>
            <pc:docMk/>
            <pc:sldMk cId="1088082758" sldId="274"/>
            <ac:picMk id="4" creationId="{F734ED20-148A-B287-D92B-FDF107009AD6}"/>
          </ac:picMkLst>
        </pc:picChg>
      </pc:sldChg>
      <pc:sldChg chg="delSp modSp new mod">
        <pc:chgData name="tye9872256@outlook.com" userId="924d8590a5e23503" providerId="LiveId" clId="{8FADF7F5-C069-4C87-8A49-69287D5B17BD}" dt="2025-11-21T03:08:52.395" v="5156" actId="20577"/>
        <pc:sldMkLst>
          <pc:docMk/>
          <pc:sldMk cId="3140340083" sldId="281"/>
        </pc:sldMkLst>
        <pc:spChg chg="mod">
          <ac:chgData name="tye9872256@outlook.com" userId="924d8590a5e23503" providerId="LiveId" clId="{8FADF7F5-C069-4C87-8A49-69287D5B17BD}" dt="2025-11-21T03:08:52.395" v="5156" actId="20577"/>
          <ac:spMkLst>
            <pc:docMk/>
            <pc:sldMk cId="3140340083" sldId="281"/>
            <ac:spMk id="2" creationId="{B651BED0-5A9D-9CA7-2E20-20BA3CBF047B}"/>
          </ac:spMkLst>
        </pc:spChg>
      </pc:sldChg>
      <pc:sldChg chg="addSp delSp modSp new mod delAnim modAnim">
        <pc:chgData name="tye9872256@outlook.com" userId="924d8590a5e23503" providerId="LiveId" clId="{8FADF7F5-C069-4C87-8A49-69287D5B17BD}" dt="2025-11-21T05:04:00.502" v="5568" actId="20577"/>
        <pc:sldMkLst>
          <pc:docMk/>
          <pc:sldMk cId="1877106587" sldId="282"/>
        </pc:sldMkLst>
        <pc:spChg chg="mod">
          <ac:chgData name="tye9872256@outlook.com" userId="924d8590a5e23503" providerId="LiveId" clId="{8FADF7F5-C069-4C87-8A49-69287D5B17BD}" dt="2025-11-12T13:46:43.639" v="3073" actId="2711"/>
          <ac:spMkLst>
            <pc:docMk/>
            <pc:sldMk cId="1877106587" sldId="282"/>
            <ac:spMk id="2" creationId="{410FA9F9-B3B5-FBD2-F626-DD2D302EDC55}"/>
          </ac:spMkLst>
        </pc:spChg>
        <pc:spChg chg="mod">
          <ac:chgData name="tye9872256@outlook.com" userId="924d8590a5e23503" providerId="LiveId" clId="{8FADF7F5-C069-4C87-8A49-69287D5B17BD}" dt="2025-11-21T05:03:17.481" v="5553" actId="20577"/>
          <ac:spMkLst>
            <pc:docMk/>
            <pc:sldMk cId="1877106587" sldId="282"/>
            <ac:spMk id="3" creationId="{49799AEA-3840-0AD9-DCD7-8523528AED25}"/>
          </ac:spMkLst>
        </pc:spChg>
        <pc:spChg chg="add mod">
          <ac:chgData name="tye9872256@outlook.com" userId="924d8590a5e23503" providerId="LiveId" clId="{8FADF7F5-C069-4C87-8A49-69287D5B17BD}" dt="2025-11-14T03:24:59.073" v="4692" actId="1076"/>
          <ac:spMkLst>
            <pc:docMk/>
            <pc:sldMk cId="1877106587" sldId="282"/>
            <ac:spMk id="4" creationId="{46CA8042-7D13-CB58-0AAC-8E82D1E69B66}"/>
          </ac:spMkLst>
        </pc:spChg>
        <pc:spChg chg="add mod">
          <ac:chgData name="tye9872256@outlook.com" userId="924d8590a5e23503" providerId="LiveId" clId="{8FADF7F5-C069-4C87-8A49-69287D5B17BD}" dt="2025-11-21T05:04:00.502" v="5568" actId="20577"/>
          <ac:spMkLst>
            <pc:docMk/>
            <pc:sldMk cId="1877106587" sldId="282"/>
            <ac:spMk id="5" creationId="{6F1C0406-20D1-82A1-D4EB-824C6B3FCB65}"/>
          </ac:spMkLst>
        </pc:spChg>
        <pc:spChg chg="add del mod">
          <ac:chgData name="tye9872256@outlook.com" userId="924d8590a5e23503" providerId="LiveId" clId="{8FADF7F5-C069-4C87-8A49-69287D5B17BD}" dt="2025-11-21T04:51:18.162" v="5391" actId="478"/>
          <ac:spMkLst>
            <pc:docMk/>
            <pc:sldMk cId="1877106587" sldId="282"/>
            <ac:spMk id="6" creationId="{7C08C0C2-34F2-ACB4-4DC0-7164CB743F04}"/>
          </ac:spMkLst>
        </pc:spChg>
      </pc:sldChg>
      <pc:sldChg chg="addSp delSp modSp add del mod modAnim">
        <pc:chgData name="tye9872256@outlook.com" userId="924d8590a5e23503" providerId="LiveId" clId="{8FADF7F5-C069-4C87-8A49-69287D5B17BD}" dt="2025-11-21T04:05:45.087" v="5311" actId="47"/>
        <pc:sldMkLst>
          <pc:docMk/>
          <pc:sldMk cId="2195936671" sldId="284"/>
        </pc:sldMkLst>
      </pc:sldChg>
      <pc:sldChg chg="addSp delSp modSp new del mod">
        <pc:chgData name="tye9872256@outlook.com" userId="924d8590a5e23503" providerId="LiveId" clId="{8FADF7F5-C069-4C87-8A49-69287D5B17BD}" dt="2025-11-21T04:05:19.582" v="5309" actId="47"/>
        <pc:sldMkLst>
          <pc:docMk/>
          <pc:sldMk cId="3772553980" sldId="285"/>
        </pc:sldMkLst>
      </pc:sldChg>
      <pc:sldChg chg="delSp modSp new mod">
        <pc:chgData name="tye9872256@outlook.com" userId="924d8590a5e23503" providerId="LiveId" clId="{8FADF7F5-C069-4C87-8A49-69287D5B17BD}" dt="2025-11-21T04:57:14.351" v="5409" actId="1076"/>
        <pc:sldMkLst>
          <pc:docMk/>
          <pc:sldMk cId="770124079" sldId="286"/>
        </pc:sldMkLst>
        <pc:spChg chg="mod">
          <ac:chgData name="tye9872256@outlook.com" userId="924d8590a5e23503" providerId="LiveId" clId="{8FADF7F5-C069-4C87-8A49-69287D5B17BD}" dt="2025-11-21T04:57:14.351" v="5409" actId="1076"/>
          <ac:spMkLst>
            <pc:docMk/>
            <pc:sldMk cId="770124079" sldId="286"/>
            <ac:spMk id="2" creationId="{53BDD459-E3B1-0EA0-26D2-B94420D11787}"/>
          </ac:spMkLst>
        </pc:spChg>
      </pc:sldChg>
      <pc:sldChg chg="addSp delSp modSp add mod modAnim">
        <pc:chgData name="tye9872256@outlook.com" userId="924d8590a5e23503" providerId="LiveId" clId="{8FADF7F5-C069-4C87-8A49-69287D5B17BD}" dt="2025-11-14T03:12:53.783" v="4518" actId="1076"/>
        <pc:sldMkLst>
          <pc:docMk/>
          <pc:sldMk cId="1668646221" sldId="287"/>
        </pc:sldMkLst>
        <pc:spChg chg="mod">
          <ac:chgData name="tye9872256@outlook.com" userId="924d8590a5e23503" providerId="LiveId" clId="{8FADF7F5-C069-4C87-8A49-69287D5B17BD}" dt="2025-11-14T02:52:52.055" v="4166" actId="20577"/>
          <ac:spMkLst>
            <pc:docMk/>
            <pc:sldMk cId="1668646221" sldId="287"/>
            <ac:spMk id="3" creationId="{11FCFC0A-3ACF-AE3E-A623-256FDC02BB8E}"/>
          </ac:spMkLst>
        </pc:spChg>
        <pc:picChg chg="add mod">
          <ac:chgData name="tye9872256@outlook.com" userId="924d8590a5e23503" providerId="LiveId" clId="{8FADF7F5-C069-4C87-8A49-69287D5B17BD}" dt="2025-11-14T03:12:53.783" v="4518" actId="1076"/>
          <ac:picMkLst>
            <pc:docMk/>
            <pc:sldMk cId="1668646221" sldId="287"/>
            <ac:picMk id="4" creationId="{20754DC2-B089-95C2-1EBC-7D573EEAE709}"/>
          </ac:picMkLst>
        </pc:picChg>
        <pc:picChg chg="add mod">
          <ac:chgData name="tye9872256@outlook.com" userId="924d8590a5e23503" providerId="LiveId" clId="{8FADF7F5-C069-4C87-8A49-69287D5B17BD}" dt="2025-11-14T03:12:52.251" v="4517" actId="1076"/>
          <ac:picMkLst>
            <pc:docMk/>
            <pc:sldMk cId="1668646221" sldId="287"/>
            <ac:picMk id="7" creationId="{EE1EBFCD-A57A-3D5D-3779-B41E98D97299}"/>
          </ac:picMkLst>
        </pc:picChg>
      </pc:sldChg>
      <pc:sldChg chg="addSp delSp modSp add mod delAnim modAnim">
        <pc:chgData name="tye9872256@outlook.com" userId="924d8590a5e23503" providerId="LiveId" clId="{8FADF7F5-C069-4C87-8A49-69287D5B17BD}" dt="2025-11-21T04:07:42.244" v="5325" actId="1582"/>
        <pc:sldMkLst>
          <pc:docMk/>
          <pc:sldMk cId="1478736993" sldId="288"/>
        </pc:sldMkLst>
        <pc:spChg chg="mod">
          <ac:chgData name="tye9872256@outlook.com" userId="924d8590a5e23503" providerId="LiveId" clId="{8FADF7F5-C069-4C87-8A49-69287D5B17BD}" dt="2025-11-14T02:53:58.089" v="4182" actId="1076"/>
          <ac:spMkLst>
            <pc:docMk/>
            <pc:sldMk cId="1478736993" sldId="288"/>
            <ac:spMk id="3" creationId="{84A99792-D935-D046-8826-ACBA3CE7354C}"/>
          </ac:spMkLst>
        </pc:spChg>
        <pc:picChg chg="add mod">
          <ac:chgData name="tye9872256@outlook.com" userId="924d8590a5e23503" providerId="LiveId" clId="{8FADF7F5-C069-4C87-8A49-69287D5B17BD}" dt="2025-11-21T04:07:42.244" v="5325" actId="1582"/>
          <ac:picMkLst>
            <pc:docMk/>
            <pc:sldMk cId="1478736993" sldId="288"/>
            <ac:picMk id="5" creationId="{9701E88D-0BFE-8AD7-9E9A-B51AEC8A132D}"/>
          </ac:picMkLst>
        </pc:picChg>
        <pc:picChg chg="add del mod">
          <ac:chgData name="tye9872256@outlook.com" userId="924d8590a5e23503" providerId="LiveId" clId="{8FADF7F5-C069-4C87-8A49-69287D5B17BD}" dt="2025-11-21T04:07:33.698" v="5321" actId="478"/>
          <ac:picMkLst>
            <pc:docMk/>
            <pc:sldMk cId="1478736993" sldId="288"/>
            <ac:picMk id="7" creationId="{65522965-745A-97B3-89D9-72179F357D04}"/>
          </ac:picMkLst>
        </pc:picChg>
        <pc:picChg chg="add del mod">
          <ac:chgData name="tye9872256@outlook.com" userId="924d8590a5e23503" providerId="LiveId" clId="{8FADF7F5-C069-4C87-8A49-69287D5B17BD}" dt="2025-11-21T04:06:19.210" v="5315" actId="478"/>
          <ac:picMkLst>
            <pc:docMk/>
            <pc:sldMk cId="1478736993" sldId="288"/>
            <ac:picMk id="11" creationId="{1971064D-4112-F669-CA40-AFE451D35BF2}"/>
          </ac:picMkLst>
        </pc:picChg>
      </pc:sldChg>
      <pc:sldChg chg="addSp delSp modSp add mod delAnim modAnim">
        <pc:chgData name="tye9872256@outlook.com" userId="924d8590a5e23503" providerId="LiveId" clId="{8FADF7F5-C069-4C87-8A49-69287D5B17BD}" dt="2025-11-14T02:58:35.221" v="4364" actId="2711"/>
        <pc:sldMkLst>
          <pc:docMk/>
          <pc:sldMk cId="1529011859" sldId="289"/>
        </pc:sldMkLst>
        <pc:spChg chg="mod">
          <ac:chgData name="tye9872256@outlook.com" userId="924d8590a5e23503" providerId="LiveId" clId="{8FADF7F5-C069-4C87-8A49-69287D5B17BD}" dt="2025-11-14T02:58:35.221" v="4364" actId="2711"/>
          <ac:spMkLst>
            <pc:docMk/>
            <pc:sldMk cId="1529011859" sldId="289"/>
            <ac:spMk id="3" creationId="{ABB1878D-F6FD-40DF-7E57-839A775ACE55}"/>
          </ac:spMkLst>
        </pc:spChg>
        <pc:picChg chg="add mod">
          <ac:chgData name="tye9872256@outlook.com" userId="924d8590a5e23503" providerId="LiveId" clId="{8FADF7F5-C069-4C87-8A49-69287D5B17BD}" dt="2025-11-14T02:57:32.715" v="4273" actId="1076"/>
          <ac:picMkLst>
            <pc:docMk/>
            <pc:sldMk cId="1529011859" sldId="289"/>
            <ac:picMk id="5" creationId="{1B4CB76F-38E9-BAD8-B0D8-0831D2A6A8B8}"/>
          </ac:picMkLst>
        </pc:picChg>
        <pc:picChg chg="add mod">
          <ac:chgData name="tye9872256@outlook.com" userId="924d8590a5e23503" providerId="LiveId" clId="{8FADF7F5-C069-4C87-8A49-69287D5B17BD}" dt="2025-11-14T02:57:31.250" v="4272" actId="1582"/>
          <ac:picMkLst>
            <pc:docMk/>
            <pc:sldMk cId="1529011859" sldId="289"/>
            <ac:picMk id="6" creationId="{093AF0D4-CBB5-2389-1D77-F40101550683}"/>
          </ac:picMkLst>
        </pc:picChg>
      </pc:sldChg>
      <pc:sldChg chg="addSp delSp modSp add mod delAnim">
        <pc:chgData name="tye9872256@outlook.com" userId="924d8590a5e23503" providerId="LiveId" clId="{8FADF7F5-C069-4C87-8A49-69287D5B17BD}" dt="2025-11-21T04:06:09.061" v="5314" actId="208"/>
        <pc:sldMkLst>
          <pc:docMk/>
          <pc:sldMk cId="3617323356" sldId="290"/>
        </pc:sldMkLst>
        <pc:spChg chg="mod">
          <ac:chgData name="tye9872256@outlook.com" userId="924d8590a5e23503" providerId="LiveId" clId="{8FADF7F5-C069-4C87-8A49-69287D5B17BD}" dt="2025-11-14T02:58:29.917" v="4363" actId="2711"/>
          <ac:spMkLst>
            <pc:docMk/>
            <pc:sldMk cId="3617323356" sldId="290"/>
            <ac:spMk id="3" creationId="{95C3E95C-DFB8-84B3-7EC6-8A19E0B586C1}"/>
          </ac:spMkLst>
        </pc:spChg>
        <pc:spChg chg="add mod">
          <ac:chgData name="tye9872256@outlook.com" userId="924d8590a5e23503" providerId="LiveId" clId="{8FADF7F5-C069-4C87-8A49-69287D5B17BD}" dt="2025-11-21T04:06:06.099" v="5313" actId="208"/>
          <ac:spMkLst>
            <pc:docMk/>
            <pc:sldMk cId="3617323356" sldId="290"/>
            <ac:spMk id="7" creationId="{664C9548-F385-6B0E-68EB-8898E3EBC0FF}"/>
          </ac:spMkLst>
        </pc:spChg>
        <pc:spChg chg="add mod">
          <ac:chgData name="tye9872256@outlook.com" userId="924d8590a5e23503" providerId="LiveId" clId="{8FADF7F5-C069-4C87-8A49-69287D5B17BD}" dt="2025-11-21T04:06:09.061" v="5314" actId="208"/>
          <ac:spMkLst>
            <pc:docMk/>
            <pc:sldMk cId="3617323356" sldId="290"/>
            <ac:spMk id="9" creationId="{904B53E9-9C15-2787-C3FA-69B37F2B9D0F}"/>
          </ac:spMkLst>
        </pc:spChg>
        <pc:picChg chg="add mod">
          <ac:chgData name="tye9872256@outlook.com" userId="924d8590a5e23503" providerId="LiveId" clId="{8FADF7F5-C069-4C87-8A49-69287D5B17BD}" dt="2025-11-14T02:58:51.477" v="4365"/>
          <ac:picMkLst>
            <pc:docMk/>
            <pc:sldMk cId="3617323356" sldId="290"/>
            <ac:picMk id="4" creationId="{74F1C2A7-1DB1-CF82-E74E-8F8E5AF6A5BB}"/>
          </ac:picMkLst>
        </pc:picChg>
        <pc:picChg chg="add mod">
          <ac:chgData name="tye9872256@outlook.com" userId="924d8590a5e23503" providerId="LiveId" clId="{8FADF7F5-C069-4C87-8A49-69287D5B17BD}" dt="2025-11-14T02:58:51.477" v="4365"/>
          <ac:picMkLst>
            <pc:docMk/>
            <pc:sldMk cId="3617323356" sldId="290"/>
            <ac:picMk id="8" creationId="{7CDD28B5-35A4-F618-145B-BE277B262949}"/>
          </ac:picMkLst>
        </pc:picChg>
      </pc:sldChg>
      <pc:sldChg chg="addSp delSp modSp add mod modAnim">
        <pc:chgData name="tye9872256@outlook.com" userId="924d8590a5e23503" providerId="LiveId" clId="{8FADF7F5-C069-4C87-8A49-69287D5B17BD}" dt="2025-11-14T08:49:27.994" v="4821" actId="14100"/>
        <pc:sldMkLst>
          <pc:docMk/>
          <pc:sldMk cId="2815002984" sldId="291"/>
        </pc:sldMkLst>
        <pc:spChg chg="mod">
          <ac:chgData name="tye9872256@outlook.com" userId="924d8590a5e23503" providerId="LiveId" clId="{8FADF7F5-C069-4C87-8A49-69287D5B17BD}" dt="2025-11-14T03:04:31.485" v="4464" actId="108"/>
          <ac:spMkLst>
            <pc:docMk/>
            <pc:sldMk cId="2815002984" sldId="291"/>
            <ac:spMk id="3" creationId="{3F0CE98E-C861-E833-9372-673DBF53E69A}"/>
          </ac:spMkLst>
        </pc:spChg>
        <pc:spChg chg="add mod">
          <ac:chgData name="tye9872256@outlook.com" userId="924d8590a5e23503" providerId="LiveId" clId="{8FADF7F5-C069-4C87-8A49-69287D5B17BD}" dt="2025-11-14T03:14:55.284" v="4539" actId="207"/>
          <ac:spMkLst>
            <pc:docMk/>
            <pc:sldMk cId="2815002984" sldId="291"/>
            <ac:spMk id="11" creationId="{A075AE0C-8FB7-3648-E76A-41B127BA7059}"/>
          </ac:spMkLst>
        </pc:spChg>
        <pc:picChg chg="add mod">
          <ac:chgData name="tye9872256@outlook.com" userId="924d8590a5e23503" providerId="LiveId" clId="{8FADF7F5-C069-4C87-8A49-69287D5B17BD}" dt="2025-11-14T03:14:35.171" v="4535" actId="1076"/>
          <ac:picMkLst>
            <pc:docMk/>
            <pc:sldMk cId="2815002984" sldId="291"/>
            <ac:picMk id="5" creationId="{E76EBFBA-71F0-E0DC-DD02-C18A7AC4F9D5}"/>
          </ac:picMkLst>
        </pc:picChg>
        <pc:picChg chg="add mod">
          <ac:chgData name="tye9872256@outlook.com" userId="924d8590a5e23503" providerId="LiveId" clId="{8FADF7F5-C069-4C87-8A49-69287D5B17BD}" dt="2025-11-14T08:49:27.994" v="4821" actId="14100"/>
          <ac:picMkLst>
            <pc:docMk/>
            <pc:sldMk cId="2815002984" sldId="291"/>
            <ac:picMk id="10" creationId="{4DEBF76E-48D7-FBA6-E498-95A073AC3150}"/>
          </ac:picMkLst>
        </pc:picChg>
      </pc:sldChg>
      <pc:sldChg chg="addSp delSp modSp new del mod">
        <pc:chgData name="tye9872256@outlook.com" userId="924d8590a5e23503" providerId="LiveId" clId="{8FADF7F5-C069-4C87-8A49-69287D5B17BD}" dt="2025-11-21T04:05:27.380" v="5310" actId="47"/>
        <pc:sldMkLst>
          <pc:docMk/>
          <pc:sldMk cId="2879138401" sldId="292"/>
        </pc:sldMkLst>
      </pc:sldChg>
      <pc:sldChg chg="delSp modSp new mod">
        <pc:chgData name="tye9872256@outlook.com" userId="924d8590a5e23503" providerId="LiveId" clId="{8FADF7F5-C069-4C87-8A49-69287D5B17BD}" dt="2025-11-14T03:32:41.906" v="4802" actId="1076"/>
        <pc:sldMkLst>
          <pc:docMk/>
          <pc:sldMk cId="128684098" sldId="293"/>
        </pc:sldMkLst>
        <pc:spChg chg="mod">
          <ac:chgData name="tye9872256@outlook.com" userId="924d8590a5e23503" providerId="LiveId" clId="{8FADF7F5-C069-4C87-8A49-69287D5B17BD}" dt="2025-11-14T03:32:41.906" v="4802" actId="1076"/>
          <ac:spMkLst>
            <pc:docMk/>
            <pc:sldMk cId="128684098" sldId="293"/>
            <ac:spMk id="2" creationId="{FB3F1EDC-5BDB-2911-04B6-6FD3F010591C}"/>
          </ac:spMkLst>
        </pc:spChg>
      </pc:sldChg>
      <pc:sldChg chg="addSp delSp modSp add mod delAnim modAnim">
        <pc:chgData name="tye9872256@outlook.com" userId="924d8590a5e23503" providerId="LiveId" clId="{8FADF7F5-C069-4C87-8A49-69287D5B17BD}" dt="2025-11-21T03:08:37.355" v="5151" actId="1076"/>
        <pc:sldMkLst>
          <pc:docMk/>
          <pc:sldMk cId="1221869504" sldId="294"/>
        </pc:sldMkLst>
        <pc:spChg chg="mod">
          <ac:chgData name="tye9872256@outlook.com" userId="924d8590a5e23503" providerId="LiveId" clId="{8FADF7F5-C069-4C87-8A49-69287D5B17BD}" dt="2025-11-14T08:53:56.357" v="4944" actId="5793"/>
          <ac:spMkLst>
            <pc:docMk/>
            <pc:sldMk cId="1221869504" sldId="294"/>
            <ac:spMk id="3" creationId="{F2FEE567-6948-F489-20AD-76457F9ADD56}"/>
          </ac:spMkLst>
        </pc:spChg>
        <pc:spChg chg="add mod">
          <ac:chgData name="tye9872256@outlook.com" userId="924d8590a5e23503" providerId="LiveId" clId="{8FADF7F5-C069-4C87-8A49-69287D5B17BD}" dt="2025-11-21T03:08:37.355" v="5151" actId="1076"/>
          <ac:spMkLst>
            <pc:docMk/>
            <pc:sldMk cId="1221869504" sldId="294"/>
            <ac:spMk id="5" creationId="{591D71E6-909F-D368-95E6-0E185F198440}"/>
          </ac:spMkLst>
        </pc:spChg>
        <pc:picChg chg="add mod">
          <ac:chgData name="tye9872256@outlook.com" userId="924d8590a5e23503" providerId="LiveId" clId="{8FADF7F5-C069-4C87-8A49-69287D5B17BD}" dt="2025-11-21T03:08:37.355" v="5151" actId="1076"/>
          <ac:picMkLst>
            <pc:docMk/>
            <pc:sldMk cId="1221869504" sldId="294"/>
            <ac:picMk id="4" creationId="{12FC461A-5C4D-4F81-0B56-0FABCEDE308B}"/>
          </ac:picMkLst>
        </pc:picChg>
      </pc:sldChg>
      <pc:sldChg chg="addSp delSp modSp add mod delAnim">
        <pc:chgData name="tye9872256@outlook.com" userId="924d8590a5e23503" providerId="LiveId" clId="{8FADF7F5-C069-4C87-8A49-69287D5B17BD}" dt="2025-11-21T04:54:18.187" v="5407" actId="1076"/>
        <pc:sldMkLst>
          <pc:docMk/>
          <pc:sldMk cId="2777059476" sldId="295"/>
        </pc:sldMkLst>
        <pc:spChg chg="mod">
          <ac:chgData name="tye9872256@outlook.com" userId="924d8590a5e23503" providerId="LiveId" clId="{8FADF7F5-C069-4C87-8A49-69287D5B17BD}" dt="2025-11-21T04:53:54.463" v="5399"/>
          <ac:spMkLst>
            <pc:docMk/>
            <pc:sldMk cId="2777059476" sldId="295"/>
            <ac:spMk id="3" creationId="{C0B03B90-BE24-718A-D142-2B2A394E759E}"/>
          </ac:spMkLst>
        </pc:spChg>
        <pc:spChg chg="del">
          <ac:chgData name="tye9872256@outlook.com" userId="924d8590a5e23503" providerId="LiveId" clId="{8FADF7F5-C069-4C87-8A49-69287D5B17BD}" dt="2025-11-21T04:32:56.288" v="5344" actId="478"/>
          <ac:spMkLst>
            <pc:docMk/>
            <pc:sldMk cId="2777059476" sldId="295"/>
            <ac:spMk id="5" creationId="{E864CED1-6925-8205-36BC-A7A3C90ED62E}"/>
          </ac:spMkLst>
        </pc:spChg>
        <pc:spChg chg="add del">
          <ac:chgData name="tye9872256@outlook.com" userId="924d8590a5e23503" providerId="LiveId" clId="{8FADF7F5-C069-4C87-8A49-69287D5B17BD}" dt="2025-11-21T04:33:10.715" v="5346" actId="478"/>
          <ac:spMkLst>
            <pc:docMk/>
            <pc:sldMk cId="2777059476" sldId="295"/>
            <ac:spMk id="6" creationId="{2E5F5395-70AD-BB95-252F-3CD002ACCBDA}"/>
          </ac:spMkLst>
        </pc:spChg>
        <pc:spChg chg="add mod">
          <ac:chgData name="tye9872256@outlook.com" userId="924d8590a5e23503" providerId="LiveId" clId="{8FADF7F5-C069-4C87-8A49-69287D5B17BD}" dt="2025-11-21T04:35:00.502" v="5358" actId="20577"/>
          <ac:spMkLst>
            <pc:docMk/>
            <pc:sldMk cId="2777059476" sldId="295"/>
            <ac:spMk id="7" creationId="{BC25EDF5-8911-0D57-7F7C-F6DCC9CCF408}"/>
          </ac:spMkLst>
        </pc:spChg>
        <pc:spChg chg="add">
          <ac:chgData name="tye9872256@outlook.com" userId="924d8590a5e23503" providerId="LiveId" clId="{8FADF7F5-C069-4C87-8A49-69287D5B17BD}" dt="2025-11-21T04:33:54.999" v="5349" actId="11529"/>
          <ac:spMkLst>
            <pc:docMk/>
            <pc:sldMk cId="2777059476" sldId="295"/>
            <ac:spMk id="8" creationId="{FDA2546C-82F3-5BAF-0DA5-965572D8382C}"/>
          </ac:spMkLst>
        </pc:spChg>
        <pc:spChg chg="add mod">
          <ac:chgData name="tye9872256@outlook.com" userId="924d8590a5e23503" providerId="LiveId" clId="{8FADF7F5-C069-4C87-8A49-69287D5B17BD}" dt="2025-11-21T04:54:05.376" v="5402" actId="1076"/>
          <ac:spMkLst>
            <pc:docMk/>
            <pc:sldMk cId="2777059476" sldId="295"/>
            <ac:spMk id="9" creationId="{8CD5D549-99FE-4D60-6059-2ADE572CB36E}"/>
          </ac:spMkLst>
        </pc:spChg>
        <pc:spChg chg="add mod">
          <ac:chgData name="tye9872256@outlook.com" userId="924d8590a5e23503" providerId="LiveId" clId="{8FADF7F5-C069-4C87-8A49-69287D5B17BD}" dt="2025-11-21T04:54:15.681" v="5405" actId="1076"/>
          <ac:spMkLst>
            <pc:docMk/>
            <pc:sldMk cId="2777059476" sldId="295"/>
            <ac:spMk id="10" creationId="{D357A3BA-15BB-2B5A-C489-D13E3E7082B8}"/>
          </ac:spMkLst>
        </pc:spChg>
        <pc:spChg chg="add mod">
          <ac:chgData name="tye9872256@outlook.com" userId="924d8590a5e23503" providerId="LiveId" clId="{8FADF7F5-C069-4C87-8A49-69287D5B17BD}" dt="2025-11-21T04:36:18.344" v="5375" actId="403"/>
          <ac:spMkLst>
            <pc:docMk/>
            <pc:sldMk cId="2777059476" sldId="295"/>
            <ac:spMk id="11" creationId="{784C2B3C-4E65-7CA9-4B0D-D50E30F663B6}"/>
          </ac:spMkLst>
        </pc:spChg>
        <pc:spChg chg="add mod">
          <ac:chgData name="tye9872256@outlook.com" userId="924d8590a5e23503" providerId="LiveId" clId="{8FADF7F5-C069-4C87-8A49-69287D5B17BD}" dt="2025-11-21T04:36:27.097" v="5379" actId="1076"/>
          <ac:spMkLst>
            <pc:docMk/>
            <pc:sldMk cId="2777059476" sldId="295"/>
            <ac:spMk id="12" creationId="{039FE9BA-2165-7221-E053-85A3B3584073}"/>
          </ac:spMkLst>
        </pc:spChg>
        <pc:spChg chg="add mod">
          <ac:chgData name="tye9872256@outlook.com" userId="924d8590a5e23503" providerId="LiveId" clId="{8FADF7F5-C069-4C87-8A49-69287D5B17BD}" dt="2025-11-21T04:54:10.948" v="5404" actId="1076"/>
          <ac:spMkLst>
            <pc:docMk/>
            <pc:sldMk cId="2777059476" sldId="295"/>
            <ac:spMk id="13" creationId="{2EA811CE-7B8A-B498-F410-BDBA9613D2F3}"/>
          </ac:spMkLst>
        </pc:spChg>
        <pc:spChg chg="add mod">
          <ac:chgData name="tye9872256@outlook.com" userId="924d8590a5e23503" providerId="LiveId" clId="{8FADF7F5-C069-4C87-8A49-69287D5B17BD}" dt="2025-11-21T04:54:18.187" v="5407" actId="1076"/>
          <ac:spMkLst>
            <pc:docMk/>
            <pc:sldMk cId="2777059476" sldId="295"/>
            <ac:spMk id="14" creationId="{65FC5F68-F27A-9BA5-3E77-58FE31E55D48}"/>
          </ac:spMkLst>
        </pc:spChg>
        <pc:picChg chg="del">
          <ac:chgData name="tye9872256@outlook.com" userId="924d8590a5e23503" providerId="LiveId" clId="{8FADF7F5-C069-4C87-8A49-69287D5B17BD}" dt="2025-11-21T04:32:55.164" v="5343" actId="478"/>
          <ac:picMkLst>
            <pc:docMk/>
            <pc:sldMk cId="2777059476" sldId="295"/>
            <ac:picMk id="4" creationId="{CF00BEC6-8203-E8C7-431A-A35E1CC410C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C35141-AB02-4413-93B2-496FD26EF105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EB651-7A18-4D70-A88E-38756E0A8C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0727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350A2A-46AF-58B5-4DBC-9BEB9CC87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D907C4D-E5EA-F399-AC3C-E0CE53CE9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B82B230-87AD-6390-EF23-33FF857B9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07FBBB3-775B-F3AB-4E4A-BB6883B80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131B84D-62EB-1844-919C-9071C7341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488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C4AA68-6B09-FF2F-AF34-8CCDF0633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31F851D-A701-8C38-14EF-0F6EEAF91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AF90600-CFDC-1DF0-9F47-3DCAC945E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EBC8ED-69A8-EB63-7CDA-C64C134DD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9AED369-82E9-D8D3-CB9B-F2ADDC3A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6488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831882F-5142-EFC4-0ADF-380D02A2FF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24F99E6-2273-3FD7-5519-628313F1B2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C870AE-9DD4-6A56-43CB-EA8AC7DD3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AD257D-AA9D-FC9F-5417-887ABFBA5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C8C6DE-7286-5D3F-57A8-0B96A2E27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154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33A9CE-BC0C-6BC5-D304-556345308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DB06C5-393C-5D55-4547-6181EEB461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91E95F-97B1-1AF5-2616-7698827853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3DF29AE-186A-18F5-CEB7-84415049A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943286-90F8-63FD-AE19-4F8178756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498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77E33FC-F4A0-0165-8AD0-093A81192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6E5B52C-56BA-74F8-2AEE-5DD6E18BE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4CFEBB-D672-2E7E-B0B5-0E135C01F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1DA561-9B5E-A656-921F-FE7223859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22EE337-BF91-F48B-5BF9-BCBF94042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22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C7B50-F4C1-35D1-C236-24C77DC10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93CC6A9-3A1A-5AF6-0261-B075FE1659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F68E160-7960-25E1-6EC2-1F2EB85E47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0629D83-BE96-76C0-57EF-F8E4F657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E8B2B9F-2362-B42E-250E-EAF9C35BF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42ED799-E872-C801-18B0-87731F95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62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FA1676-A218-4EE5-5763-AB4011DCB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83A7051-6DC3-D6A6-A951-2CF87787D7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5878E78-0FF3-2C47-3BA9-5F9EF44A6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CA2E8A66-B393-CEDB-82EB-FF0B5F4D9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3272A93-3575-05B9-BBDC-34406C47F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33B87CD-3038-6803-214C-6FA9B9663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5D81029-2501-24D0-C23F-7C6F41EEF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BA367DED-E225-6190-EC60-2614C741F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370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3C179B-A718-3C18-D89A-7887D004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D79AC71-C227-9B14-AF2F-69799D30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AB26AD3-FB84-A5F4-5599-12A0C31720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D7A9176-568A-E0F2-188E-B7B3A09AC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723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278A97AA-B96C-0460-D44B-5892ED5F5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148C708-41CB-7BAF-530A-1E05B7870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2F3652F-D7CE-C874-AD49-C1C9E79E1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27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A515D0-46F2-DF6A-CCF5-3C5C30863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05DDA28-2449-F0EA-A18C-BD9A444E3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2F4266-E482-C3CA-807E-5CD562BEF8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C976F6E-8580-269C-1211-3A06D0F8A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6548495-E133-668A-3610-F6DAA025B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7B60EDF-342A-206C-5E7A-311DA70AA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544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04E7FA-9184-AD7D-6404-E4EFFF720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D4CF12F-EBC6-FC55-36A2-E5AB25E69B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2192D42-3D1E-C667-3CDD-DFD13FD797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0F3535-4066-F8A1-B637-3C698CF26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72630F-73F3-21CB-B50C-4BCCCDE2D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A05CFD5-FD9A-067E-D6C2-CFCD134F1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6268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A76DEA9-1EE2-8ACF-AEE6-B640CBD2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7C0C2C3-A17C-BB12-FB7E-19627562EB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4379E3-9CE2-F653-66A0-931742314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B5FBF4-D3CB-4CBC-ADD0-70A5FDA07C8E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AEEDB8B-E2B3-985D-CCFC-33F0562570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DD5041C-0F8B-46E3-2A55-679BF67DAA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828CA7-69C8-401C-9610-DD68075CAB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81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4B1972-A92E-B945-D40C-B8F3033CF9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6039" y="1803756"/>
            <a:ext cx="10807521" cy="2387600"/>
          </a:xfrm>
        </p:spPr>
        <p:txBody>
          <a:bodyPr>
            <a:normAutofit/>
          </a:bodyPr>
          <a:lstStyle/>
          <a:p>
            <a:pPr algn="l"/>
            <a:r>
              <a:rPr lang="en-US" altLang="zh-CN" sz="4300" dirty="0">
                <a:latin typeface="仿宋" panose="02010609060101010101" pitchFamily="49" charset="-122"/>
                <a:ea typeface="仿宋" panose="02010609060101010101" pitchFamily="49" charset="-122"/>
              </a:rPr>
              <a:t>C</a:t>
            </a:r>
            <a:r>
              <a:rPr lang="zh-CN" altLang="en-US" sz="4300" dirty="0">
                <a:latin typeface="仿宋" panose="02010609060101010101" pitchFamily="49" charset="-122"/>
                <a:ea typeface="仿宋" panose="02010609060101010101" pitchFamily="49" charset="-122"/>
              </a:rPr>
              <a:t>语言常见宏陷阱：原因剖析和预防准则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DC5C1D6-E59A-43B4-81CE-C85258752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040" y="4349015"/>
            <a:ext cx="9144000" cy="1655762"/>
          </a:xfrm>
        </p:spPr>
        <p:txBody>
          <a:bodyPr>
            <a:normAutofit/>
          </a:bodyPr>
          <a:lstStyle/>
          <a:p>
            <a:pPr algn="l"/>
            <a:r>
              <a:rPr lang="zh-CN" altLang="en-US" sz="2000" dirty="0">
                <a:latin typeface="华文仿宋" panose="02010600040101010101" pitchFamily="2" charset="-122"/>
                <a:ea typeface="华文仿宋" panose="02010600040101010101" pitchFamily="2" charset="-122"/>
              </a:rPr>
              <a:t>报告人  唐宇恩</a:t>
            </a:r>
          </a:p>
        </p:txBody>
      </p:sp>
    </p:spTree>
    <p:extLst>
      <p:ext uri="{BB962C8B-B14F-4D97-AF65-F5344CB8AC3E}">
        <p14:creationId xmlns:p14="http://schemas.microsoft.com/office/powerpoint/2010/main" val="4096251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51BED0-5A9D-9CA7-2E20-20BA3CBF0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66218"/>
            <a:ext cx="12192000" cy="1325563"/>
          </a:xfrm>
        </p:spPr>
        <p:txBody>
          <a:bodyPr/>
          <a:lstStyle/>
          <a:p>
            <a:pPr algn="ctr"/>
            <a:r>
              <a:rPr lang="zh-CN" altLang="en-US">
                <a:latin typeface="方正仿宋_GBK" panose="03000509000000000000" pitchFamily="65" charset="-122"/>
                <a:ea typeface="方正仿宋_GBK" panose="03000509000000000000" pitchFamily="65" charset="-122"/>
              </a:rPr>
              <a:t>预防准则</a:t>
            </a:r>
            <a:endParaRPr lang="zh-CN" altLang="en-US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03400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F6F97-A83E-81A9-2CF6-163952DDE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CE0D45-6647-40BC-2E54-4019DEEBC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预防准则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1FCFC0A-3ACF-AE3E-A623-256FDC02B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10515600" cy="202520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注意宏中的空格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754DC2-B089-95C2-1EBC-7D573EEAE7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3650" y="2435451"/>
            <a:ext cx="3143689" cy="2657846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E1EBFCD-A57A-3D5D-3779-B41E98D972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296" y="2416398"/>
            <a:ext cx="3105583" cy="2676899"/>
          </a:xfrm>
          <a:prstGeom prst="rect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6864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10E71-0F0E-048D-3919-6BD6B88CC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D63E3BE-77DC-178B-EB08-EBDAC7C93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预防准则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A99792-D935-D046-8826-ACBA3CE735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10515600" cy="202520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注意宏中的空格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使用括号保护参数表达式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>
              <a:buNone/>
            </a:pPr>
            <a:endParaRPr lang="zh-CN" altLang="en-US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701E88D-0BFE-8AD7-9E9A-B51AEC8A1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546" y="2729360"/>
            <a:ext cx="5458587" cy="3048425"/>
          </a:xfrm>
          <a:prstGeom prst="rect">
            <a:avLst/>
          </a:prstGeom>
          <a:ln w="57150">
            <a:solidFill>
              <a:schemeClr val="accent6"/>
            </a:solidFill>
          </a:ln>
        </p:spPr>
      </p:pic>
    </p:spTree>
    <p:extLst>
      <p:ext uri="{BB962C8B-B14F-4D97-AF65-F5344CB8AC3E}">
        <p14:creationId xmlns:p14="http://schemas.microsoft.com/office/powerpoint/2010/main" val="14787369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F8422-C4F1-A37A-C72F-440FD5C92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3D6CA1-1DFD-6EAE-847F-6C4D63F386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预防准则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B1878D-F6FD-40DF-7E57-839A775AC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10515600" cy="202520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注意宏中的空格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使用括号保护参数表达式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</a:t>
            </a:r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do-while(0)</a:t>
            </a:r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对复合语句进行封装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>
              <a:buNone/>
            </a:pPr>
            <a:endParaRPr lang="zh-CN" altLang="en-US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B4CB76F-38E9-BAD8-B0D8-0831D2A6A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558" y="3013352"/>
            <a:ext cx="3116905" cy="3417848"/>
          </a:xfrm>
          <a:prstGeom prst="rect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93AF0D4-CBB5-2389-1D77-F40101550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083" y="3013352"/>
            <a:ext cx="3692274" cy="3417848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52901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56029-8E27-D563-F60A-9D23B8BD9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58F171-F7E0-059F-DBEA-5C7C73A9F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预防准则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5C3E95C-DFB8-84B3-7EC6-8A19E0B586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10515600" cy="202520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注意宏中的空格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使用括号保护参数表达式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</a:t>
            </a:r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do-while(0)</a:t>
            </a:r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对复合语句进行封装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考虑使用更安全的语法：</a:t>
            </a:r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const/inline</a:t>
            </a:r>
          </a:p>
          <a:p>
            <a:pPr marL="0" indent="0">
              <a:buNone/>
            </a:pPr>
            <a:endParaRPr lang="zh-CN" altLang="en-US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4F1C2A7-1DB1-CF82-E74E-8F8E5AF6A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81" y="3392108"/>
            <a:ext cx="3606972" cy="3242437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64C9548-F385-6B0E-68EB-8898E3EBC0FF}"/>
              </a:ext>
            </a:extLst>
          </p:cNvPr>
          <p:cNvSpPr/>
          <p:nvPr/>
        </p:nvSpPr>
        <p:spPr>
          <a:xfrm>
            <a:off x="1378039" y="3696237"/>
            <a:ext cx="1481071" cy="19318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CDD28B5-35A4-F618-145B-BE277B2629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5925" y="3392108"/>
            <a:ext cx="5428036" cy="2394322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904B53E9-9C15-2787-C3FA-69B37F2B9D0F}"/>
              </a:ext>
            </a:extLst>
          </p:cNvPr>
          <p:cNvSpPr/>
          <p:nvPr/>
        </p:nvSpPr>
        <p:spPr>
          <a:xfrm>
            <a:off x="5454203" y="3429000"/>
            <a:ext cx="4649273" cy="26723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323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4338F-C6C4-4716-73A3-1EB603D95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EC486CE-0D2D-9A0B-2EBD-94D1A04B7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预防准则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F0CE98E-C861-E833-9372-673DBF53E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10515600" cy="2025203"/>
          </a:xfrm>
        </p:spPr>
        <p:txBody>
          <a:bodyPr>
            <a:normAutofit fontScale="92500" lnSpcReduction="20000"/>
          </a:bodyPr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注意宏中的空格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使用括号保护参数表达式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</a:t>
            </a:r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do-while(0)</a:t>
            </a:r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对复合语句进行封装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考虑使用更安全的语法：</a:t>
            </a:r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const/inline</a:t>
            </a:r>
          </a:p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避免在参数列表中使用带副作用的表达式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>
              <a:buNone/>
            </a:pPr>
            <a:endParaRPr lang="zh-CN" altLang="en-US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76EBFBA-71F0-E0DC-DD02-C18A7AC4F9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128" y="3429000"/>
            <a:ext cx="3400585" cy="337764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DEBF76E-48D7-FBA6-E498-95A073AC3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692" y="3374036"/>
            <a:ext cx="3400586" cy="3434535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A075AE0C-8FB7-3648-E76A-41B127BA7059}"/>
              </a:ext>
            </a:extLst>
          </p:cNvPr>
          <p:cNvSpPr/>
          <p:nvPr/>
        </p:nvSpPr>
        <p:spPr>
          <a:xfrm>
            <a:off x="6716332" y="5666704"/>
            <a:ext cx="2427668" cy="46364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500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CF229-BC64-DB9A-6320-35BBA85AE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456EEF-0546-8D2D-778D-73142E472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预防准则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FEE567-6948-F489-20AD-76457F9ADD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10515600" cy="2826913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注意宏中的空格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使用括号保护参数表达式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</a:t>
            </a:r>
            <a:r>
              <a:rPr lang="en-US" altLang="zh-CN" sz="2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do-while(0)</a:t>
            </a: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对复合语句进行封装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考虑使用更安全的语法：</a:t>
            </a:r>
            <a:r>
              <a:rPr lang="en-US" altLang="zh-CN" sz="2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const/inline</a:t>
            </a: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避免在参数列表中使用带副作用的表达式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避免在在宏中引用自身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>
              <a:buNone/>
            </a:pP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2FC461A-5C4D-4F81-0B56-0FABCEDE3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903466"/>
            <a:ext cx="7359548" cy="2351931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591D71E6-909F-D368-95E6-0E185F198440}"/>
              </a:ext>
            </a:extLst>
          </p:cNvPr>
          <p:cNvSpPr/>
          <p:nvPr/>
        </p:nvSpPr>
        <p:spPr>
          <a:xfrm>
            <a:off x="1756574" y="3828403"/>
            <a:ext cx="6441174" cy="436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186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692EE4-5B00-329C-E2FA-ED5DB67AC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789AE1-DE15-6904-219D-2F4E1F51E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预防准则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B03B90-BE24-718A-D142-2B2A394E7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3797"/>
            <a:ext cx="10515600" cy="2826913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注意宏中的空格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使用括号保护参数表达式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使用</a:t>
            </a:r>
            <a:r>
              <a:rPr lang="en-US" altLang="zh-CN" sz="2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do-while(0)</a:t>
            </a: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对复合语句进行封装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避免在参数列表中使用带副作用的表达式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避免在在宏中引用自身</a:t>
            </a: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r>
              <a:rPr lang="zh-CN" altLang="en-US" sz="26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考虑使用更安全的语法：</a:t>
            </a:r>
            <a:r>
              <a:rPr lang="en-US" altLang="zh-CN" sz="2600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const/inline</a:t>
            </a:r>
          </a:p>
          <a:p>
            <a:pPr>
              <a:lnSpc>
                <a:spcPct val="70000"/>
              </a:lnSpc>
            </a:pP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>
              <a:lnSpc>
                <a:spcPct val="70000"/>
              </a:lnSpc>
            </a:pP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>
              <a:buNone/>
            </a:pPr>
            <a:endParaRPr lang="en-US" altLang="zh-CN" sz="26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sp>
        <p:nvSpPr>
          <p:cNvPr id="7" name="右大括号 6">
            <a:extLst>
              <a:ext uri="{FF2B5EF4-FFF2-40B4-BE49-F238E27FC236}">
                <a16:creationId xmlns:a16="http://schemas.microsoft.com/office/drawing/2014/main" id="{BC25EDF5-8911-0D57-7F7C-F6DCC9CCF408}"/>
              </a:ext>
            </a:extLst>
          </p:cNvPr>
          <p:cNvSpPr/>
          <p:nvPr/>
        </p:nvSpPr>
        <p:spPr>
          <a:xfrm>
            <a:off x="7214616" y="1197864"/>
            <a:ext cx="256032" cy="85039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右大括号 7">
            <a:extLst>
              <a:ext uri="{FF2B5EF4-FFF2-40B4-BE49-F238E27FC236}">
                <a16:creationId xmlns:a16="http://schemas.microsoft.com/office/drawing/2014/main" id="{FDA2546C-82F3-5BAF-0DA5-965572D8382C}"/>
              </a:ext>
            </a:extLst>
          </p:cNvPr>
          <p:cNvSpPr/>
          <p:nvPr/>
        </p:nvSpPr>
        <p:spPr>
          <a:xfrm>
            <a:off x="7214616" y="2130552"/>
            <a:ext cx="256032" cy="49377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右大括号 8">
            <a:extLst>
              <a:ext uri="{FF2B5EF4-FFF2-40B4-BE49-F238E27FC236}">
                <a16:creationId xmlns:a16="http://schemas.microsoft.com/office/drawing/2014/main" id="{8CD5D549-99FE-4D60-6059-2ADE572CB36E}"/>
              </a:ext>
            </a:extLst>
          </p:cNvPr>
          <p:cNvSpPr/>
          <p:nvPr/>
        </p:nvSpPr>
        <p:spPr>
          <a:xfrm>
            <a:off x="7214616" y="2656435"/>
            <a:ext cx="347472" cy="718632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右大括号 9">
            <a:extLst>
              <a:ext uri="{FF2B5EF4-FFF2-40B4-BE49-F238E27FC236}">
                <a16:creationId xmlns:a16="http://schemas.microsoft.com/office/drawing/2014/main" id="{D357A3BA-15BB-2B5A-C489-D13E3E7082B8}"/>
              </a:ext>
            </a:extLst>
          </p:cNvPr>
          <p:cNvSpPr/>
          <p:nvPr/>
        </p:nvSpPr>
        <p:spPr>
          <a:xfrm>
            <a:off x="7214616" y="3429000"/>
            <a:ext cx="256032" cy="32004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84C2B3C-4E65-7CA9-4B0D-D50E30F663B6}"/>
              </a:ext>
            </a:extLst>
          </p:cNvPr>
          <p:cNvSpPr txBox="1"/>
          <p:nvPr/>
        </p:nvSpPr>
        <p:spPr>
          <a:xfrm>
            <a:off x="7562088" y="1438394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语法与格式规范</a:t>
            </a:r>
            <a:endParaRPr lang="zh-CN" altLang="en-US" sz="2400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39FE9BA-2165-7221-E053-85A3B3584073}"/>
              </a:ext>
            </a:extLst>
          </p:cNvPr>
          <p:cNvSpPr txBox="1"/>
          <p:nvPr/>
        </p:nvSpPr>
        <p:spPr>
          <a:xfrm>
            <a:off x="7470648" y="2130552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结构封装与作用域</a:t>
            </a:r>
            <a:endParaRPr lang="zh-CN" altLang="en-US" sz="2400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EA811CE-7B8A-B498-F410-BDBA9613D2F3}"/>
              </a:ext>
            </a:extLst>
          </p:cNvPr>
          <p:cNvSpPr txBox="1"/>
          <p:nvPr/>
        </p:nvSpPr>
        <p:spPr>
          <a:xfrm>
            <a:off x="7470648" y="2803296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逻辑陷阱规避</a:t>
            </a:r>
            <a:endParaRPr lang="zh-CN" altLang="en-US" sz="2400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5FC5F68-F27A-9BA5-3E77-58FE31E55D48}"/>
              </a:ext>
            </a:extLst>
          </p:cNvPr>
          <p:cNvSpPr txBox="1"/>
          <p:nvPr/>
        </p:nvSpPr>
        <p:spPr>
          <a:xfrm>
            <a:off x="7477351" y="3375067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latin typeface="华文仿宋" panose="02010600040101010101" pitchFamily="2" charset="-122"/>
                <a:ea typeface="华文仿宋" panose="02010600040101010101" pitchFamily="2" charset="-122"/>
              </a:rPr>
              <a:t>替代方案</a:t>
            </a:r>
            <a:endParaRPr lang="zh-CN" altLang="en-US" sz="2400" dirty="0">
              <a:latin typeface="华文仿宋" panose="02010600040101010101" pitchFamily="2" charset="-122"/>
              <a:ea typeface="华文仿宋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77059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3F1EDC-5BDB-2911-04B6-6FD3F0105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890" y="2430748"/>
            <a:ext cx="10515600" cy="132556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谢谢大家！</a:t>
            </a:r>
          </a:p>
        </p:txBody>
      </p:sp>
    </p:spTree>
    <p:extLst>
      <p:ext uri="{BB962C8B-B14F-4D97-AF65-F5344CB8AC3E}">
        <p14:creationId xmlns:p14="http://schemas.microsoft.com/office/powerpoint/2010/main" val="128684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677D70-2261-8FA8-03F3-EB3DA1C15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568"/>
            <a:ext cx="10515600" cy="1025795"/>
          </a:xfrm>
        </p:spPr>
        <p:txBody>
          <a:bodyPr/>
          <a:lstStyle/>
          <a:p>
            <a:r>
              <a:rPr lang="en-US" altLang="zh-CN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C</a:t>
            </a:r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语言宏简介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F6FF7CB-395B-AB3F-09B1-73F0CA035C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389" y="2646590"/>
            <a:ext cx="11153103" cy="1432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C</a:t>
            </a:r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语言的</a:t>
            </a:r>
            <a:r>
              <a:rPr lang="zh-CN" altLang="en-US" u="sng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宏预处理流程</a:t>
            </a:r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：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pPr marL="0" indent="0">
              <a:buNone/>
            </a:pPr>
            <a:r>
              <a:rPr lang="zh-CN" altLang="en-US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识别宏定义</a:t>
            </a:r>
            <a:r>
              <a:rPr lang="en-US" altLang="zh-CN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-&gt;</a:t>
            </a:r>
            <a:r>
              <a:rPr lang="zh-CN" altLang="en-US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（参数展开</a:t>
            </a:r>
            <a:r>
              <a:rPr lang="en-US" altLang="zh-CN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-&gt;</a:t>
            </a:r>
            <a:r>
              <a:rPr lang="zh-CN" altLang="en-US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）替换体代入</a:t>
            </a:r>
            <a:r>
              <a:rPr lang="en-US" altLang="zh-CN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-&gt;</a:t>
            </a:r>
            <a:r>
              <a:rPr lang="zh-CN" altLang="en-US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重复扫描</a:t>
            </a:r>
            <a:r>
              <a:rPr lang="en-US" altLang="zh-CN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-&gt;</a:t>
            </a:r>
            <a:r>
              <a:rPr lang="zh-CN" altLang="en-US" b="1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重复展开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BB61E80-6DB6-2F02-57B3-9191C27A053D}"/>
              </a:ext>
            </a:extLst>
          </p:cNvPr>
          <p:cNvSpPr txBox="1"/>
          <p:nvPr/>
        </p:nvSpPr>
        <p:spPr>
          <a:xfrm>
            <a:off x="2091936" y="4693377"/>
            <a:ext cx="74599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highlight>
                  <a:srgbClr val="FFFF00"/>
                </a:highlight>
              </a:rPr>
              <a:t>C</a:t>
            </a:r>
            <a:r>
              <a:rPr lang="zh-CN" altLang="en-US" sz="3200" b="1" dirty="0">
                <a:highlight>
                  <a:srgbClr val="FFFF00"/>
                </a:highlight>
              </a:rPr>
              <a:t>语言预处理机制不会检查宏所替换的</a:t>
            </a:r>
            <a:endParaRPr lang="en-US" altLang="zh-CN" sz="3200" b="1" dirty="0">
              <a:highlight>
                <a:srgbClr val="FFFF00"/>
              </a:highlight>
            </a:endParaRPr>
          </a:p>
          <a:p>
            <a:pPr algn="ctr"/>
            <a:r>
              <a:rPr lang="zh-CN" altLang="en-US" sz="3200" b="1" dirty="0">
                <a:highlight>
                  <a:srgbClr val="FFFF00"/>
                </a:highlight>
              </a:rPr>
              <a:t>对象的</a:t>
            </a:r>
            <a:r>
              <a:rPr lang="zh-CN" alt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类型</a:t>
            </a:r>
            <a:r>
              <a:rPr lang="zh-CN" altLang="en-US" sz="3200" b="1" dirty="0">
                <a:highlight>
                  <a:srgbClr val="FFFF00"/>
                </a:highlight>
              </a:rPr>
              <a:t>和替换后的</a:t>
            </a:r>
            <a:r>
              <a:rPr lang="zh-CN" altLang="en-US" sz="3200" b="1" dirty="0">
                <a:solidFill>
                  <a:srgbClr val="FF0000"/>
                </a:solidFill>
                <a:highlight>
                  <a:srgbClr val="FFFF00"/>
                </a:highlight>
              </a:rPr>
              <a:t>上下文语法</a:t>
            </a:r>
            <a:r>
              <a:rPr lang="zh-CN" altLang="en-US" sz="3200" b="1" dirty="0">
                <a:highlight>
                  <a:srgbClr val="FFFF00"/>
                </a:highlight>
              </a:rPr>
              <a:t>规则</a:t>
            </a:r>
            <a:endParaRPr lang="en-US" altLang="zh-CN" sz="3200" b="1" dirty="0">
              <a:highlight>
                <a:srgbClr val="FFFF00"/>
              </a:highlight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09626120-D370-E1BC-DF9B-7AB3C949E38A}"/>
              </a:ext>
            </a:extLst>
          </p:cNvPr>
          <p:cNvSpPr txBox="1"/>
          <p:nvPr/>
        </p:nvSpPr>
        <p:spPr>
          <a:xfrm>
            <a:off x="2017901" y="5875917"/>
            <a:ext cx="80842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highlight>
                  <a:srgbClr val="FFFF00"/>
                </a:highlight>
              </a:rPr>
              <a:t>若使用不当，宏将会导致一系列隐蔽而危险的错误</a:t>
            </a:r>
          </a:p>
          <a:p>
            <a:endParaRPr lang="zh-CN" altLang="en-US" sz="28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B4673B7-2E15-3720-2C68-0CBEF892E5A4}"/>
              </a:ext>
            </a:extLst>
          </p:cNvPr>
          <p:cNvSpPr txBox="1"/>
          <p:nvPr/>
        </p:nvSpPr>
        <p:spPr>
          <a:xfrm>
            <a:off x="650389" y="1087405"/>
            <a:ext cx="100944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简单宏的定义：</a:t>
            </a:r>
            <a:endParaRPr lang="en-US" altLang="zh-CN" sz="28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en-US" altLang="zh-CN" sz="2800" dirty="0">
                <a:solidFill>
                  <a:schemeClr val="accent2">
                    <a:lumMod val="75000"/>
                  </a:schemeClr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#define</a:t>
            </a:r>
            <a:r>
              <a:rPr lang="en-US" altLang="zh-CN" sz="2800" dirty="0">
                <a:solidFill>
                  <a:schemeClr val="accent2">
                    <a:lumMod val="75000"/>
                  </a:schemeClr>
                </a:solidFill>
                <a:highlight>
                  <a:srgbClr val="FF0000"/>
                </a:highlight>
                <a:latin typeface="方正仿宋_GBK" panose="03000509000000000000" pitchFamily="65" charset="-122"/>
                <a:ea typeface="方正仿宋_GBK" panose="03000509000000000000" pitchFamily="65" charset="-122"/>
              </a:rPr>
              <a:t> </a:t>
            </a:r>
            <a:r>
              <a:rPr lang="en-US" altLang="zh-CN" sz="2800" dirty="0">
                <a:solidFill>
                  <a:schemeClr val="accent3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&lt;</a:t>
            </a:r>
            <a:r>
              <a:rPr lang="zh-CN" altLang="en-US" sz="2800" dirty="0">
                <a:solidFill>
                  <a:schemeClr val="accent3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宏</a:t>
            </a:r>
            <a:r>
              <a:rPr lang="en-US" altLang="zh-CN" sz="2800" dirty="0">
                <a:solidFill>
                  <a:schemeClr val="accent3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&gt;</a:t>
            </a:r>
            <a:r>
              <a:rPr lang="en-US" altLang="zh-CN" sz="2800" dirty="0">
                <a:highlight>
                  <a:srgbClr val="FF0000"/>
                </a:highlight>
                <a:latin typeface="方正仿宋_GBK" panose="03000509000000000000" pitchFamily="65" charset="-122"/>
                <a:ea typeface="方正仿宋_GBK" panose="03000509000000000000" pitchFamily="65" charset="-122"/>
              </a:rPr>
              <a:t> </a:t>
            </a:r>
            <a:r>
              <a:rPr lang="en-US" altLang="zh-CN" sz="2800" dirty="0">
                <a:solidFill>
                  <a:schemeClr val="accent5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&lt;</a:t>
            </a:r>
            <a:r>
              <a:rPr lang="zh-CN" altLang="en-US" sz="2800" dirty="0">
                <a:solidFill>
                  <a:schemeClr val="accent5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替换体</a:t>
            </a:r>
            <a:r>
              <a:rPr lang="en-US" altLang="zh-CN" sz="2800" dirty="0">
                <a:solidFill>
                  <a:schemeClr val="accent5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&gt;              </a:t>
            </a:r>
            <a:r>
              <a:rPr lang="zh-CN" altLang="en-US" sz="28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类对象宏（无参数宏）</a:t>
            </a:r>
            <a:endParaRPr lang="en-US" altLang="zh-CN" sz="28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  <a:p>
            <a:r>
              <a:rPr lang="en-US" altLang="zh-CN" sz="2800" dirty="0">
                <a:solidFill>
                  <a:schemeClr val="accent2">
                    <a:lumMod val="75000"/>
                  </a:schemeClr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#define</a:t>
            </a:r>
            <a:r>
              <a:rPr lang="en-US" altLang="zh-CN" sz="2800" dirty="0">
                <a:solidFill>
                  <a:schemeClr val="accent2">
                    <a:lumMod val="75000"/>
                  </a:schemeClr>
                </a:solidFill>
                <a:highlight>
                  <a:srgbClr val="FF0000"/>
                </a:highlight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</a:t>
            </a:r>
            <a:r>
              <a:rPr lang="en-US" altLang="zh-CN" sz="2800" dirty="0">
                <a:solidFill>
                  <a:schemeClr val="accent3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&lt;</a:t>
            </a:r>
            <a:r>
              <a:rPr lang="zh-CN" altLang="en-US" sz="2800" dirty="0">
                <a:solidFill>
                  <a:schemeClr val="accent3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宏</a:t>
            </a:r>
            <a:r>
              <a:rPr lang="en-US" altLang="zh-CN" sz="2800" dirty="0">
                <a:solidFill>
                  <a:schemeClr val="accent3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&gt;</a:t>
            </a:r>
            <a:r>
              <a:rPr lang="en-US" altLang="zh-CN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(</a:t>
            </a:r>
            <a:r>
              <a:rPr lang="zh-CN" altLang="en-US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参数列表</a:t>
            </a:r>
            <a:r>
              <a:rPr lang="en-US" altLang="zh-CN" sz="2800" dirty="0">
                <a:solidFill>
                  <a:schemeClr val="tx2">
                    <a:lumMod val="50000"/>
                    <a:lumOff val="50000"/>
                  </a:schemeClr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)</a:t>
            </a:r>
            <a:r>
              <a:rPr lang="en-US" altLang="zh-CN" sz="2800" dirty="0">
                <a:solidFill>
                  <a:schemeClr val="tx2">
                    <a:lumMod val="50000"/>
                    <a:lumOff val="50000"/>
                  </a:schemeClr>
                </a:solidFill>
                <a:highlight>
                  <a:srgbClr val="FF0000"/>
                </a:highlight>
                <a:latin typeface="方正仿宋_GBK" panose="03000509000000000000" pitchFamily="65" charset="-122"/>
                <a:ea typeface="方正仿宋_GBK" panose="03000509000000000000" pitchFamily="65" charset="-122"/>
              </a:rPr>
              <a:t> </a:t>
            </a:r>
            <a:r>
              <a:rPr lang="en-US" altLang="zh-CN" sz="2800" dirty="0">
                <a:solidFill>
                  <a:schemeClr val="accent5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&lt;</a:t>
            </a:r>
            <a:r>
              <a:rPr lang="zh-CN" altLang="en-US" sz="2800" dirty="0">
                <a:solidFill>
                  <a:schemeClr val="accent5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替换体</a:t>
            </a:r>
            <a:r>
              <a:rPr lang="en-US" altLang="zh-CN" sz="2800" dirty="0">
                <a:solidFill>
                  <a:schemeClr val="accent5"/>
                </a:solidFill>
                <a:latin typeface="方正仿宋_GBK" panose="03000509000000000000" pitchFamily="65" charset="-122"/>
                <a:ea typeface="方正仿宋_GBK" panose="03000509000000000000" pitchFamily="65" charset="-122"/>
              </a:rPr>
              <a:t>&gt;    </a:t>
            </a:r>
            <a:r>
              <a:rPr lang="zh-CN" altLang="en-US" sz="2800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类函数宏（带参数宏）</a:t>
            </a:r>
          </a:p>
          <a:p>
            <a:endParaRPr lang="zh-CN" altLang="en-US" sz="2800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03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BDD459-E3B1-0EA0-26D2-B94420D11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8730" y="2933644"/>
            <a:ext cx="10515600" cy="1325563"/>
          </a:xfrm>
        </p:spPr>
        <p:txBody>
          <a:bodyPr/>
          <a:lstStyle/>
          <a:p>
            <a:pPr algn="ctr"/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常见宏陷阱</a:t>
            </a:r>
            <a:br>
              <a:rPr lang="en-US" altLang="zh-CN" dirty="0">
                <a:latin typeface="方正仿宋_GBK" panose="03000509000000000000" pitchFamily="65" charset="-122"/>
                <a:ea typeface="方正仿宋_GBK" panose="03000509000000000000" pitchFamily="65" charset="-122"/>
              </a:rPr>
            </a:br>
            <a:endParaRPr lang="zh-CN" altLang="en-US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70124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72AB4B-8EE7-90AC-B9BA-C1ED17045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6315"/>
            <a:ext cx="2709930" cy="132556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空格陷阱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BB471C5-3BE0-9421-DD16-180E7C698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40" y="1482672"/>
            <a:ext cx="3143689" cy="265784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8FD06E5-53DF-BAAD-97C3-0F56ED8B1803}"/>
              </a:ext>
            </a:extLst>
          </p:cNvPr>
          <p:cNvSpPr txBox="1"/>
          <p:nvPr/>
        </p:nvSpPr>
        <p:spPr>
          <a:xfrm>
            <a:off x="404441" y="774786"/>
            <a:ext cx="4984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What would C display?</a:t>
            </a:r>
            <a:endParaRPr lang="zh-CN" altLang="en-US" sz="4000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B5578436-2D83-1DD7-49A1-C5062BCD86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34" y="4363942"/>
            <a:ext cx="4175911" cy="189814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0524CDB4-07E9-292F-C7FF-583FF0FDE780}"/>
              </a:ext>
            </a:extLst>
          </p:cNvPr>
          <p:cNvSpPr txBox="1"/>
          <p:nvPr/>
        </p:nvSpPr>
        <p:spPr>
          <a:xfrm>
            <a:off x="5205675" y="1482672"/>
            <a:ext cx="51832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/>
              <a:t>宏展开的时候，发生了什么？</a:t>
            </a:r>
            <a:endParaRPr lang="en-US" altLang="zh-CN" sz="3200" dirty="0"/>
          </a:p>
          <a:p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</a:rPr>
              <a:t>#define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highlight>
                  <a:srgbClr val="FF0000"/>
                </a:highlight>
              </a:rPr>
              <a:t> </a:t>
            </a:r>
            <a:r>
              <a:rPr lang="en-US" altLang="zh-CN" sz="3200" dirty="0">
                <a:solidFill>
                  <a:schemeClr val="accent3"/>
                </a:solidFill>
              </a:rPr>
              <a:t>f</a:t>
            </a:r>
            <a:r>
              <a:rPr lang="en-US" altLang="zh-CN" sz="3200" dirty="0">
                <a:highlight>
                  <a:srgbClr val="FF0000"/>
                </a:highlight>
              </a:rPr>
              <a:t> </a:t>
            </a:r>
            <a:r>
              <a:rPr lang="en-US" altLang="zh-CN" sz="3200" dirty="0">
                <a:solidFill>
                  <a:schemeClr val="accent5"/>
                </a:solidFill>
              </a:rPr>
              <a:t>(x) x*x</a:t>
            </a:r>
          </a:p>
          <a:p>
            <a:r>
              <a:rPr lang="en-US" altLang="zh-CN" sz="3200" dirty="0"/>
              <a:t>-&gt;</a:t>
            </a:r>
            <a:r>
              <a:rPr lang="zh-CN" altLang="en-US" sz="3200" dirty="0"/>
              <a:t>被识别为类对象宏</a:t>
            </a:r>
            <a:endParaRPr lang="en-US" altLang="zh-CN" sz="3200" dirty="0"/>
          </a:p>
          <a:p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</a:rPr>
              <a:t>#define</a:t>
            </a:r>
            <a:r>
              <a:rPr lang="en-US" altLang="zh-CN" sz="3200" dirty="0">
                <a:solidFill>
                  <a:schemeClr val="accent2">
                    <a:lumMod val="75000"/>
                  </a:schemeClr>
                </a:solidFill>
                <a:highlight>
                  <a:srgbClr val="FF0000"/>
                </a:highlight>
              </a:rPr>
              <a:t> </a:t>
            </a:r>
            <a:r>
              <a:rPr lang="en-US" altLang="zh-CN" sz="3200" dirty="0">
                <a:solidFill>
                  <a:schemeClr val="accent3"/>
                </a:solidFill>
              </a:rPr>
              <a:t>f</a:t>
            </a:r>
            <a:r>
              <a:rPr lang="en-US" altLang="zh-CN" sz="32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(x)</a:t>
            </a:r>
            <a:r>
              <a:rPr lang="en-US" altLang="zh-CN" sz="32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FF0000"/>
                </a:highlight>
              </a:rPr>
              <a:t> </a:t>
            </a:r>
            <a:r>
              <a:rPr lang="en-US" altLang="zh-CN" sz="3200" dirty="0">
                <a:solidFill>
                  <a:schemeClr val="accent5"/>
                </a:solidFill>
              </a:rPr>
              <a:t>x*x</a:t>
            </a:r>
          </a:p>
          <a:p>
            <a:r>
              <a:rPr lang="en-US" altLang="zh-CN" sz="3200" dirty="0"/>
              <a:t>-&gt;</a:t>
            </a:r>
            <a:r>
              <a:rPr lang="zh-CN" altLang="en-US" sz="3200" dirty="0"/>
              <a:t>被识别为类函数宏</a:t>
            </a:r>
          </a:p>
        </p:txBody>
      </p:sp>
    </p:spTree>
    <p:extLst>
      <p:ext uri="{BB962C8B-B14F-4D97-AF65-F5344CB8AC3E}">
        <p14:creationId xmlns:p14="http://schemas.microsoft.com/office/powerpoint/2010/main" val="14400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324015-2FFE-1DA8-609C-4797F41B3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857" y="118609"/>
            <a:ext cx="3089115" cy="132556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优先级陷阱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3A9FF04-255B-D3BC-DD1B-E1514DC1782C}"/>
              </a:ext>
            </a:extLst>
          </p:cNvPr>
          <p:cNvSpPr txBox="1"/>
          <p:nvPr/>
        </p:nvSpPr>
        <p:spPr>
          <a:xfrm>
            <a:off x="4790849" y="427448"/>
            <a:ext cx="4984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What would C display?</a:t>
            </a:r>
            <a:endParaRPr lang="zh-CN" altLang="en-US" sz="4000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8F16103-8D17-7F87-A601-49715857F6C7}"/>
              </a:ext>
            </a:extLst>
          </p:cNvPr>
          <p:cNvSpPr txBox="1"/>
          <p:nvPr/>
        </p:nvSpPr>
        <p:spPr>
          <a:xfrm>
            <a:off x="5786908" y="1400010"/>
            <a:ext cx="60259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我们想要的：</a:t>
            </a:r>
            <a:endParaRPr lang="en-US" altLang="zh-CN" sz="2400" dirty="0"/>
          </a:p>
          <a:p>
            <a:r>
              <a:rPr lang="en-US" altLang="zh-CN" sz="2400" dirty="0"/>
              <a:t>result = (a &gt; b ? a : b) </a:t>
            </a:r>
            <a:r>
              <a:rPr lang="en-US" altLang="zh-CN" sz="2400" dirty="0">
                <a:solidFill>
                  <a:srgbClr val="FF0000"/>
                </a:solidFill>
              </a:rPr>
              <a:t>&amp;</a:t>
            </a:r>
            <a:r>
              <a:rPr lang="en-US" altLang="zh-CN" sz="2400" dirty="0"/>
              <a:t> c;</a:t>
            </a:r>
          </a:p>
          <a:p>
            <a:r>
              <a:rPr lang="zh-CN" altLang="en-US" sz="2400" dirty="0"/>
              <a:t>我们得到的：</a:t>
            </a:r>
            <a:endParaRPr lang="en-US" altLang="zh-CN" sz="2400" dirty="0"/>
          </a:p>
          <a:p>
            <a:r>
              <a:rPr lang="en-US" altLang="zh-CN" sz="2400" dirty="0"/>
              <a:t>result = 5 &gt; 3 ? 5 : 3 </a:t>
            </a:r>
            <a:r>
              <a:rPr lang="en-US" altLang="zh-CN" sz="2400" dirty="0">
                <a:solidFill>
                  <a:srgbClr val="FF0000"/>
                </a:solidFill>
              </a:rPr>
              <a:t>&amp;</a:t>
            </a:r>
            <a:r>
              <a:rPr lang="en-US" altLang="zh-CN" sz="2400" dirty="0"/>
              <a:t> 2;</a:t>
            </a:r>
          </a:p>
          <a:p>
            <a:r>
              <a:rPr lang="en-US" altLang="zh-CN" sz="2400" dirty="0"/>
              <a:t>    </a:t>
            </a:r>
            <a:r>
              <a:rPr lang="zh-CN" altLang="en-US" sz="2400" dirty="0"/>
              <a:t>根据优先级，编译器以为：</a:t>
            </a:r>
            <a:endParaRPr lang="en-US" altLang="zh-CN" sz="2400" dirty="0"/>
          </a:p>
          <a:p>
            <a:r>
              <a:rPr lang="en-US" altLang="zh-CN" sz="2400" dirty="0"/>
              <a:t>    result = 5 &gt; 3 ? 5 : (3 </a:t>
            </a:r>
            <a:r>
              <a:rPr lang="en-US" altLang="zh-CN" sz="2400" dirty="0">
                <a:solidFill>
                  <a:srgbClr val="FF0000"/>
                </a:solidFill>
              </a:rPr>
              <a:t>&amp;</a:t>
            </a:r>
            <a:r>
              <a:rPr lang="en-US" altLang="zh-CN" sz="2400" dirty="0"/>
              <a:t> 2);</a:t>
            </a:r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A164386D-06C7-C10E-9515-057902DAC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095" y="1348630"/>
            <a:ext cx="4661230" cy="2516097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2B53A7A-76C0-4C8A-425A-32358F9BC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95" y="4188369"/>
            <a:ext cx="2067213" cy="47631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C741BE09-DF66-4BAC-A426-25922156737D}"/>
              </a:ext>
            </a:extLst>
          </p:cNvPr>
          <p:cNvSpPr txBox="1"/>
          <p:nvPr/>
        </p:nvSpPr>
        <p:spPr>
          <a:xfrm>
            <a:off x="5953836" y="4041806"/>
            <a:ext cx="35702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>
                <a:highlight>
                  <a:srgbClr val="FFFF00"/>
                </a:highlight>
              </a:rPr>
              <a:t>宏不是函数！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37569825-7265-811F-FA44-5E1B1F4672EA}"/>
              </a:ext>
            </a:extLst>
          </p:cNvPr>
          <p:cNvSpPr txBox="1"/>
          <p:nvPr/>
        </p:nvSpPr>
        <p:spPr>
          <a:xfrm>
            <a:off x="5748651" y="493477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>
                <a:highlight>
                  <a:srgbClr val="00FF00"/>
                </a:highlight>
              </a:rPr>
              <a:t>可以用括号保护表达式</a:t>
            </a:r>
          </a:p>
        </p:txBody>
      </p:sp>
    </p:spTree>
    <p:extLst>
      <p:ext uri="{BB962C8B-B14F-4D97-AF65-F5344CB8AC3E}">
        <p14:creationId xmlns:p14="http://schemas.microsoft.com/office/powerpoint/2010/main" val="205247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4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>
            <a:extLst>
              <a:ext uri="{FF2B5EF4-FFF2-40B4-BE49-F238E27FC236}">
                <a16:creationId xmlns:a16="http://schemas.microsoft.com/office/drawing/2014/main" id="{C8CFCFDD-16B5-C4FE-8FF7-806B5079C6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072" y="1835917"/>
            <a:ext cx="1872861" cy="233457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868D0B9-E4E5-BBE0-E473-482FA3ADFE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800" r="35862"/>
          <a:stretch>
            <a:fillRect/>
          </a:stretch>
        </p:blipFill>
        <p:spPr>
          <a:xfrm>
            <a:off x="6991676" y="1940590"/>
            <a:ext cx="2031325" cy="2307029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E0AC1938-8F50-E5D3-7F17-D2E1ADBE0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856" y="118609"/>
            <a:ext cx="3038341" cy="132556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副作用陷阱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D4EEACE-9DDE-0C4D-D3FE-F065C0D79025}"/>
              </a:ext>
            </a:extLst>
          </p:cNvPr>
          <p:cNvSpPr txBox="1"/>
          <p:nvPr/>
        </p:nvSpPr>
        <p:spPr>
          <a:xfrm>
            <a:off x="5640855" y="427447"/>
            <a:ext cx="49841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/>
              <a:t>What would C display?</a:t>
            </a:r>
            <a:endParaRPr lang="zh-CN" altLang="en-US" sz="4000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AC1E3A1-FBAB-FCFC-5BD8-70C8517833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856" y="5722666"/>
            <a:ext cx="2343477" cy="7240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E7E11A5-F4F9-2F9E-BD55-2D5C27627A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856" y="1135334"/>
            <a:ext cx="4493972" cy="446365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EA2EFF6-148B-DE05-975F-C3A250182F21}"/>
              </a:ext>
            </a:extLst>
          </p:cNvPr>
          <p:cNvSpPr txBox="1"/>
          <p:nvPr/>
        </p:nvSpPr>
        <p:spPr>
          <a:xfrm>
            <a:off x="6497693" y="1135333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让我们一步一步思考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E4669DD-CFF9-9995-5163-2941BD2F95A3}"/>
              </a:ext>
            </a:extLst>
          </p:cNvPr>
          <p:cNvSpPr/>
          <p:nvPr/>
        </p:nvSpPr>
        <p:spPr>
          <a:xfrm>
            <a:off x="897856" y="1135334"/>
            <a:ext cx="3654826" cy="38437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连接符: 肘形 12">
            <a:extLst>
              <a:ext uri="{FF2B5EF4-FFF2-40B4-BE49-F238E27FC236}">
                <a16:creationId xmlns:a16="http://schemas.microsoft.com/office/drawing/2014/main" id="{BC4D20C4-B47D-0D14-0454-B80534D3E7C0}"/>
              </a:ext>
            </a:extLst>
          </p:cNvPr>
          <p:cNvCxnSpPr>
            <a:cxnSpLocks/>
            <a:endCxn id="30" idx="1"/>
          </p:cNvCxnSpPr>
          <p:nvPr/>
        </p:nvCxnSpPr>
        <p:spPr>
          <a:xfrm>
            <a:off x="4552682" y="1313645"/>
            <a:ext cx="2406675" cy="442279"/>
          </a:xfrm>
          <a:prstGeom prst="bent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1479FA31-41FA-456D-DB57-BC617DBE1270}"/>
              </a:ext>
            </a:extLst>
          </p:cNvPr>
          <p:cNvSpPr txBox="1"/>
          <p:nvPr/>
        </p:nvSpPr>
        <p:spPr>
          <a:xfrm>
            <a:off x="6959357" y="1571258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这是一个类函数宏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6EBEFE7-61AC-8D09-9586-1DBD9CAA03CC}"/>
              </a:ext>
            </a:extLst>
          </p:cNvPr>
          <p:cNvSpPr/>
          <p:nvPr/>
        </p:nvSpPr>
        <p:spPr>
          <a:xfrm>
            <a:off x="7125740" y="3609470"/>
            <a:ext cx="1658203" cy="483297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连接符: 肘形 11">
            <a:extLst>
              <a:ext uri="{FF2B5EF4-FFF2-40B4-BE49-F238E27FC236}">
                <a16:creationId xmlns:a16="http://schemas.microsoft.com/office/drawing/2014/main" id="{90C40C83-B740-A159-E907-419ECFB7ABAB}"/>
              </a:ext>
            </a:extLst>
          </p:cNvPr>
          <p:cNvCxnSpPr>
            <a:cxnSpLocks/>
            <a:stCxn id="7" idx="1"/>
            <a:endCxn id="16" idx="3"/>
          </p:cNvCxnSpPr>
          <p:nvPr/>
        </p:nvCxnSpPr>
        <p:spPr>
          <a:xfrm rot="10800000">
            <a:off x="6729590" y="2724447"/>
            <a:ext cx="396150" cy="112667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文本框 15">
            <a:extLst>
              <a:ext uri="{FF2B5EF4-FFF2-40B4-BE49-F238E27FC236}">
                <a16:creationId xmlns:a16="http://schemas.microsoft.com/office/drawing/2014/main" id="{BA6B3429-AF3D-6B36-9643-DBEAD572934C}"/>
              </a:ext>
            </a:extLst>
          </p:cNvPr>
          <p:cNvSpPr txBox="1"/>
          <p:nvPr/>
        </p:nvSpPr>
        <p:spPr>
          <a:xfrm>
            <a:off x="5621594" y="2539781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进入循环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22D6B12-F56D-1FED-452A-9A9A0963C753}"/>
              </a:ext>
            </a:extLst>
          </p:cNvPr>
          <p:cNvSpPr/>
          <p:nvPr/>
        </p:nvSpPr>
        <p:spPr>
          <a:xfrm>
            <a:off x="1583130" y="4176215"/>
            <a:ext cx="3295945" cy="357149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3CEB0852-F5B5-42C3-9A51-DC9236D18562}"/>
              </a:ext>
            </a:extLst>
          </p:cNvPr>
          <p:cNvSpPr txBox="1"/>
          <p:nvPr/>
        </p:nvSpPr>
        <p:spPr>
          <a:xfrm>
            <a:off x="5640855" y="4129546"/>
            <a:ext cx="5720906" cy="255454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000" dirty="0"/>
              <a:t>宏展开：</a:t>
            </a:r>
            <a:endParaRPr lang="en-US" altLang="zh-CN" sz="2000" dirty="0"/>
          </a:p>
          <a:p>
            <a:r>
              <a:rPr lang="en-US" altLang="zh-CN" sz="2000" dirty="0"/>
              <a:t>biggest = MAX(</a:t>
            </a:r>
            <a:r>
              <a:rPr lang="en-US" altLang="zh-CN" sz="2000" dirty="0" err="1"/>
              <a:t>biggest,x</a:t>
            </a:r>
            <a:r>
              <a:rPr lang="en-US" altLang="zh-CN" sz="2000" dirty="0"/>
              <a:t>[</a:t>
            </a:r>
            <a:r>
              <a:rPr lang="en-US" altLang="zh-CN" sz="2000" dirty="0" err="1"/>
              <a:t>i</a:t>
            </a:r>
            <a:r>
              <a:rPr lang="en-US" altLang="zh-CN" sz="2000" dirty="0"/>
              <a:t>++]);</a:t>
            </a:r>
          </a:p>
          <a:p>
            <a:r>
              <a:rPr lang="en-US" altLang="zh-CN" sz="2000" dirty="0"/>
              <a:t>-&gt;biggest = ((biggest)&gt;(x[</a:t>
            </a:r>
            <a:r>
              <a:rPr lang="en-US" altLang="zh-CN" sz="2000" dirty="0" err="1"/>
              <a:t>i</a:t>
            </a:r>
            <a:r>
              <a:rPr lang="en-US" altLang="zh-CN" sz="2000" dirty="0"/>
              <a:t>++])?(biggest):</a:t>
            </a:r>
            <a:r>
              <a:rPr lang="en-US" altLang="zh-CN" sz="2000" dirty="0">
                <a:sym typeface="Wingdings" panose="05000000000000000000" pitchFamily="2" charset="2"/>
              </a:rPr>
              <a:t>(x[</a:t>
            </a:r>
            <a:r>
              <a:rPr lang="en-US" altLang="zh-CN" sz="2000" dirty="0" err="1">
                <a:sym typeface="Wingdings" panose="05000000000000000000" pitchFamily="2" charset="2"/>
              </a:rPr>
              <a:t>i</a:t>
            </a:r>
            <a:r>
              <a:rPr lang="en-US" altLang="zh-CN" sz="2000" dirty="0">
                <a:sym typeface="Wingdings" panose="05000000000000000000" pitchFamily="2" charset="2"/>
              </a:rPr>
              <a:t>++])</a:t>
            </a:r>
            <a:r>
              <a:rPr lang="en-US" altLang="zh-CN" sz="2000" dirty="0"/>
              <a:t>);</a:t>
            </a:r>
          </a:p>
          <a:p>
            <a:r>
              <a:rPr lang="zh-CN" altLang="en-US" sz="2000" dirty="0"/>
              <a:t>程序执行：</a:t>
            </a:r>
            <a:endParaRPr lang="en-US" altLang="zh-CN" sz="2000" dirty="0"/>
          </a:p>
          <a:p>
            <a:r>
              <a:rPr lang="en-US" altLang="zh-CN" sz="2000" dirty="0"/>
              <a:t>-&gt;biggest = ((biggest)&gt;(x[1])?(biggest):</a:t>
            </a:r>
            <a:r>
              <a:rPr lang="en-US" altLang="zh-CN" sz="2000" dirty="0">
                <a:sym typeface="Wingdings" panose="05000000000000000000" pitchFamily="2" charset="2"/>
              </a:rPr>
              <a:t>(x[2])</a:t>
            </a:r>
            <a:r>
              <a:rPr lang="en-US" altLang="zh-CN" sz="2000" dirty="0"/>
              <a:t>);</a:t>
            </a:r>
          </a:p>
          <a:p>
            <a:r>
              <a:rPr lang="en-US" altLang="zh-CN" sz="2000" dirty="0"/>
              <a:t>-&gt;biggest = x[2];  </a:t>
            </a:r>
            <a:r>
              <a:rPr lang="en-US" altLang="zh-CN" sz="2000" dirty="0">
                <a:solidFill>
                  <a:srgbClr val="FF0000"/>
                </a:solidFill>
              </a:rPr>
              <a:t>//</a:t>
            </a:r>
            <a:r>
              <a:rPr lang="zh-CN" altLang="en-US" sz="2000" dirty="0">
                <a:solidFill>
                  <a:srgbClr val="FF0000"/>
                </a:solidFill>
              </a:rPr>
              <a:t>多次求值导致循环逻辑混乱</a:t>
            </a:r>
            <a:endParaRPr lang="en-US" altLang="zh-CN" sz="2000" dirty="0">
              <a:solidFill>
                <a:srgbClr val="FF0000"/>
              </a:solidFill>
            </a:endParaRPr>
          </a:p>
          <a:p>
            <a:r>
              <a:rPr lang="zh-CN" altLang="en-US" sz="2000" dirty="0"/>
              <a:t>最后再</a:t>
            </a:r>
            <a:r>
              <a:rPr lang="en-US" altLang="zh-CN" sz="2000" dirty="0" err="1"/>
              <a:t>i</a:t>
            </a:r>
            <a:r>
              <a:rPr lang="en-US" altLang="zh-CN" sz="2000" dirty="0"/>
              <a:t>++,  </a:t>
            </a:r>
            <a:r>
              <a:rPr lang="en-US" altLang="zh-CN" sz="2000" dirty="0" err="1"/>
              <a:t>i</a:t>
            </a:r>
            <a:r>
              <a:rPr lang="zh-CN" altLang="en-US" sz="2000" dirty="0"/>
              <a:t>变为</a:t>
            </a:r>
            <a:r>
              <a:rPr lang="en-US" altLang="zh-CN" sz="2000" dirty="0"/>
              <a:t>3</a:t>
            </a:r>
            <a:r>
              <a:rPr lang="zh-CN" altLang="en-US" sz="2000" dirty="0"/>
              <a:t>， 退出循环</a:t>
            </a:r>
            <a:endParaRPr lang="en-US" altLang="zh-CN" sz="2000" dirty="0"/>
          </a:p>
          <a:p>
            <a:endParaRPr lang="en-US" altLang="zh-CN" sz="2000" dirty="0"/>
          </a:p>
        </p:txBody>
      </p:sp>
      <p:cxnSp>
        <p:nvCxnSpPr>
          <p:cNvPr id="23" name="连接符: 肘形 22">
            <a:extLst>
              <a:ext uri="{FF2B5EF4-FFF2-40B4-BE49-F238E27FC236}">
                <a16:creationId xmlns:a16="http://schemas.microsoft.com/office/drawing/2014/main" id="{19CECE08-D13D-BB48-FF70-33753B89F993}"/>
              </a:ext>
            </a:extLst>
          </p:cNvPr>
          <p:cNvCxnSpPr>
            <a:cxnSpLocks/>
            <a:stCxn id="16" idx="1"/>
            <a:endCxn id="17" idx="0"/>
          </p:cNvCxnSpPr>
          <p:nvPr/>
        </p:nvCxnSpPr>
        <p:spPr>
          <a:xfrm rot="10800000" flipV="1">
            <a:off x="3231104" y="2724447"/>
            <a:ext cx="2390491" cy="14517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连接符: 肘形 25">
            <a:extLst>
              <a:ext uri="{FF2B5EF4-FFF2-40B4-BE49-F238E27FC236}">
                <a16:creationId xmlns:a16="http://schemas.microsoft.com/office/drawing/2014/main" id="{1393996A-77B7-02C9-3FB5-107EDCABBD8A}"/>
              </a:ext>
            </a:extLst>
          </p:cNvPr>
          <p:cNvCxnSpPr>
            <a:cxnSpLocks/>
            <a:stCxn id="17" idx="3"/>
            <a:endCxn id="21" idx="1"/>
          </p:cNvCxnSpPr>
          <p:nvPr/>
        </p:nvCxnSpPr>
        <p:spPr>
          <a:xfrm>
            <a:off x="4879075" y="4354790"/>
            <a:ext cx="761780" cy="105202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48" name="连接符: 肘形 47">
            <a:extLst>
              <a:ext uri="{FF2B5EF4-FFF2-40B4-BE49-F238E27FC236}">
                <a16:creationId xmlns:a16="http://schemas.microsoft.com/office/drawing/2014/main" id="{3B16E5D6-7346-E638-F626-5E5208C5DBCE}"/>
              </a:ext>
            </a:extLst>
          </p:cNvPr>
          <p:cNvCxnSpPr>
            <a:cxnSpLocks/>
            <a:stCxn id="21" idx="3"/>
            <a:endCxn id="45" idx="3"/>
          </p:cNvCxnSpPr>
          <p:nvPr/>
        </p:nvCxnSpPr>
        <p:spPr>
          <a:xfrm flipH="1" flipV="1">
            <a:off x="11277933" y="3003204"/>
            <a:ext cx="83828" cy="2403615"/>
          </a:xfrm>
          <a:prstGeom prst="bentConnector3">
            <a:avLst>
              <a:gd name="adj1" fmla="val -272701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073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1" grpId="0" animBg="1"/>
      <p:bldP spid="30" grpId="0"/>
      <p:bldP spid="7" grpId="0" animBg="1"/>
      <p:bldP spid="16" grpId="0"/>
      <p:bldP spid="17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D9977A-A5EB-2436-8A8B-261D2AD8C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分号陷阱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0B43A5B-A762-7FF6-332B-3559E4949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836" y="1554211"/>
            <a:ext cx="3726976" cy="344997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C9F4A1D-1183-0B92-FD11-D5ED17D03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812" y="1557148"/>
            <a:ext cx="3903259" cy="3447034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BD449AA-4545-7643-0097-F9C63A7C96C4}"/>
              </a:ext>
            </a:extLst>
          </p:cNvPr>
          <p:cNvSpPr/>
          <p:nvPr/>
        </p:nvSpPr>
        <p:spPr>
          <a:xfrm>
            <a:off x="5131558" y="3254991"/>
            <a:ext cx="2251881" cy="3002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D9B59F8-25DD-A33E-C63C-8A7249655002}"/>
              </a:ext>
            </a:extLst>
          </p:cNvPr>
          <p:cNvSpPr txBox="1"/>
          <p:nvPr/>
        </p:nvSpPr>
        <p:spPr>
          <a:xfrm>
            <a:off x="8250071" y="2208107"/>
            <a:ext cx="408958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宏展开：</a:t>
            </a:r>
            <a:endParaRPr lang="en-US" altLang="zh-CN" dirty="0"/>
          </a:p>
          <a:p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if (*p == ' ')</a:t>
            </a:r>
          </a:p>
          <a:p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   {                         </a:t>
            </a:r>
          </a:p>
          <a:p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      …</a:t>
            </a:r>
            <a:r>
              <a:rPr lang="zh-CN" altLang="en-US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一堆代码</a:t>
            </a:r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…</a:t>
            </a:r>
          </a:p>
          <a:p>
            <a:r>
              <a:rPr lang="en-US" altLang="zh-CN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    } </a:t>
            </a:r>
            <a:r>
              <a:rPr lang="en-US" altLang="zh-CN" dirty="0">
                <a:solidFill>
                  <a:srgbClr val="FF0000"/>
                </a:solidFill>
                <a:highlight>
                  <a:srgbClr val="FFFF00"/>
                </a:highlight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;</a:t>
            </a:r>
            <a:r>
              <a:rPr lang="en-US" altLang="zh-CN" dirty="0">
                <a:solidFill>
                  <a:srgbClr val="FF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 //if</a:t>
            </a:r>
            <a:r>
              <a:rPr lang="zh-CN" altLang="en-US" dirty="0">
                <a:solidFill>
                  <a:srgbClr val="FF0000"/>
                </a:solidFill>
                <a:latin typeface="Cascadia Mono" panose="020B0609020000020004" pitchFamily="49" charset="0"/>
                <a:cs typeface="Cascadia Mono" panose="020B0609020000020004" pitchFamily="49" charset="0"/>
              </a:rPr>
              <a:t>语句在此结束</a:t>
            </a:r>
            <a:endParaRPr lang="en-US" altLang="zh-CN" dirty="0">
              <a:solidFill>
                <a:srgbClr val="FF0000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r>
              <a:rPr lang="en-US" altLang="zh-CN" dirty="0">
                <a:solidFill>
                  <a:srgbClr val="FF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else</a:t>
            </a:r>
          </a:p>
          <a:p>
            <a:r>
              <a:rPr lang="en-US" altLang="zh-CN" dirty="0">
                <a:solidFill>
                  <a:srgbClr val="FF000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   ……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0D9E8A9-17CD-C88E-88E7-0332568243C7}"/>
              </a:ext>
            </a:extLst>
          </p:cNvPr>
          <p:cNvSpPr txBox="1"/>
          <p:nvPr/>
        </p:nvSpPr>
        <p:spPr>
          <a:xfrm>
            <a:off x="619836" y="5305220"/>
            <a:ext cx="35702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>
                <a:highlight>
                  <a:srgbClr val="FFFF00"/>
                </a:highlight>
              </a:rPr>
              <a:t>宏不是语句！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51662D1-557F-FFAD-FAA4-FF3274AD7031}"/>
              </a:ext>
            </a:extLst>
          </p:cNvPr>
          <p:cNvSpPr txBox="1"/>
          <p:nvPr/>
        </p:nvSpPr>
        <p:spPr>
          <a:xfrm>
            <a:off x="4465219" y="831418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</a:rPr>
              <a:t>这里有什么问题？</a:t>
            </a:r>
            <a:endParaRPr lang="en-US" altLang="zh-CN" sz="3600" dirty="0">
              <a:solidFill>
                <a:srgbClr val="FF0000"/>
              </a:solidFill>
            </a:endParaRPr>
          </a:p>
          <a:p>
            <a:endParaRPr lang="zh-CN" altLang="en-US" sz="3600" dirty="0">
              <a:solidFill>
                <a:srgbClr val="FF0000"/>
              </a:solidFill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1A8833F-A45A-25E1-B39C-D04B1F0481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219" y="5300852"/>
            <a:ext cx="6466889" cy="98951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9CFF3D82-6091-3202-5841-795425C0FA8E}"/>
              </a:ext>
            </a:extLst>
          </p:cNvPr>
          <p:cNvSpPr txBox="1"/>
          <p:nvPr/>
        </p:nvSpPr>
        <p:spPr>
          <a:xfrm>
            <a:off x="8442101" y="4514045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FF0000"/>
                </a:solidFill>
              </a:rPr>
              <a:t>原有分支结构被破坏</a:t>
            </a:r>
          </a:p>
        </p:txBody>
      </p:sp>
    </p:spTree>
    <p:extLst>
      <p:ext uri="{BB962C8B-B14F-4D97-AF65-F5344CB8AC3E}">
        <p14:creationId xmlns:p14="http://schemas.microsoft.com/office/powerpoint/2010/main" val="285485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/>
      <p:bldP spid="10" grpId="0"/>
      <p:bldP spid="11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7857BC-483A-9435-EFAB-AD4F08C70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3344839" cy="1325563"/>
          </a:xfrm>
        </p:spPr>
        <p:txBody>
          <a:bodyPr/>
          <a:lstStyle/>
          <a:p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自引用陷阱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B91244F5-E06A-E8CD-251D-DE7F385B5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942" y="1603612"/>
            <a:ext cx="7359548" cy="235193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875FEF73-6749-871A-F288-AF3C39351C32}"/>
              </a:ext>
            </a:extLst>
          </p:cNvPr>
          <p:cNvSpPr txBox="1"/>
          <p:nvPr/>
        </p:nvSpPr>
        <p:spPr>
          <a:xfrm>
            <a:off x="263237" y="4052949"/>
            <a:ext cx="1219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C</a:t>
            </a:r>
            <a:r>
              <a:rPr lang="zh-CN" altLang="en-US" sz="2400" dirty="0"/>
              <a:t>语言宏的自引用规则：</a:t>
            </a:r>
            <a:endParaRPr lang="en-US" altLang="zh-CN" sz="2400" dirty="0"/>
          </a:p>
          <a:p>
            <a:r>
              <a:rPr lang="zh-CN" altLang="en-US" sz="2400" dirty="0">
                <a:highlight>
                  <a:srgbClr val="00FFFF"/>
                </a:highlight>
              </a:rPr>
              <a:t>自引用不被视为宏调用，而是直接传递到预处理器的输出中，不作更改，以防无限展开</a:t>
            </a:r>
            <a:endParaRPr lang="en-US" altLang="zh-CN" sz="2400" dirty="0">
              <a:highlight>
                <a:srgbClr val="00FFFF"/>
              </a:highlight>
            </a:endParaRPr>
          </a:p>
          <a:p>
            <a:r>
              <a:rPr lang="zh-CN" altLang="en-US" sz="2400" dirty="0"/>
              <a:t>类函数宏无法实现递归算法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C321437-56D0-064A-329D-B31C93321F4F}"/>
              </a:ext>
            </a:extLst>
          </p:cNvPr>
          <p:cNvSpPr/>
          <p:nvPr/>
        </p:nvSpPr>
        <p:spPr>
          <a:xfrm>
            <a:off x="1576316" y="1528549"/>
            <a:ext cx="6441174" cy="4367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B7ED885-4FB0-31F0-68B4-5B8C3FE1CE09}"/>
              </a:ext>
            </a:extLst>
          </p:cNvPr>
          <p:cNvSpPr txBox="1"/>
          <p:nvPr/>
        </p:nvSpPr>
        <p:spPr>
          <a:xfrm>
            <a:off x="3709973" y="5350684"/>
            <a:ext cx="35702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>
                <a:highlight>
                  <a:srgbClr val="FFFF00"/>
                </a:highlight>
              </a:rPr>
              <a:t>宏不是函数！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D35500C-43D2-FA3F-5ECA-85657D8D2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6884" y="2829787"/>
            <a:ext cx="8205116" cy="104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402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0FA9F9-B3B5-FBD2-F626-DD2D302ED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C</a:t>
            </a:r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语言的宏为何如此设计？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9799AEA-3840-0AD9-DCD7-8523528AE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26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CN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·C</a:t>
            </a:r>
            <a:r>
              <a:rPr lang="zh-CN" altLang="en-US" dirty="0">
                <a:latin typeface="方正仿宋_GBK" panose="03000509000000000000" pitchFamily="65" charset="-122"/>
                <a:ea typeface="方正仿宋_GBK" panose="03000509000000000000" pitchFamily="65" charset="-122"/>
              </a:rPr>
              <a:t>语言的历史背景：性能限制、前代语言影响</a:t>
            </a:r>
            <a:endParaRPr lang="en-US" altLang="zh-CN" dirty="0">
              <a:latin typeface="方正仿宋_GBK" panose="03000509000000000000" pitchFamily="65" charset="-122"/>
              <a:ea typeface="方正仿宋_GBK" panose="03000509000000000000" pitchFamily="65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6CA8042-7D13-CB58-0AAC-8E82D1E69B66}"/>
              </a:ext>
            </a:extLst>
          </p:cNvPr>
          <p:cNvSpPr txBox="1"/>
          <p:nvPr/>
        </p:nvSpPr>
        <p:spPr>
          <a:xfrm>
            <a:off x="2713467" y="3443617"/>
            <a:ext cx="628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highlight>
                  <a:srgbClr val="FFFF00"/>
                </a:highlight>
              </a:rPr>
              <a:t>规避宏陷阱的责任被交给了程序员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6F1C0406-20D1-82A1-D4EB-824C6B3FCB65}"/>
              </a:ext>
            </a:extLst>
          </p:cNvPr>
          <p:cNvSpPr txBox="1"/>
          <p:nvPr/>
        </p:nvSpPr>
        <p:spPr>
          <a:xfrm>
            <a:off x="838200" y="2183958"/>
            <a:ext cx="70034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600">
                <a:latin typeface="方正仿宋_GBK" panose="03000509000000000000" pitchFamily="65" charset="-122"/>
                <a:ea typeface="方正仿宋_GBK" panose="03000509000000000000" pitchFamily="65" charset="-122"/>
              </a:defRPr>
            </a:lvl1pPr>
          </a:lstStyle>
          <a:p>
            <a:r>
              <a:rPr lang="en-US" altLang="zh-CN" dirty="0"/>
              <a:t>·C</a:t>
            </a:r>
            <a:r>
              <a:rPr lang="zh-CN" altLang="en-US" dirty="0"/>
              <a:t>语言的设计原则：信任程序员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7710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2035</TotalTime>
  <Words>687</Words>
  <Application>Microsoft Office PowerPoint</Application>
  <PresentationFormat>宽屏</PresentationFormat>
  <Paragraphs>102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7" baseType="lpstr">
      <vt:lpstr>等线</vt:lpstr>
      <vt:lpstr>等线 Light</vt:lpstr>
      <vt:lpstr>方正仿宋_GBK</vt:lpstr>
      <vt:lpstr>仿宋</vt:lpstr>
      <vt:lpstr>华文仿宋</vt:lpstr>
      <vt:lpstr>Arial</vt:lpstr>
      <vt:lpstr>Cascadia Mono</vt:lpstr>
      <vt:lpstr>Wingdings</vt:lpstr>
      <vt:lpstr>Office 主题​​</vt:lpstr>
      <vt:lpstr>C语言常见宏陷阱：原因剖析和预防准则</vt:lpstr>
      <vt:lpstr>C语言宏简介</vt:lpstr>
      <vt:lpstr>常见宏陷阱 </vt:lpstr>
      <vt:lpstr>空格陷阱</vt:lpstr>
      <vt:lpstr>优先级陷阱</vt:lpstr>
      <vt:lpstr>副作用陷阱</vt:lpstr>
      <vt:lpstr>分号陷阱</vt:lpstr>
      <vt:lpstr>自引用陷阱</vt:lpstr>
      <vt:lpstr>C语言的宏为何如此设计？</vt:lpstr>
      <vt:lpstr>预防准则</vt:lpstr>
      <vt:lpstr>预防准则</vt:lpstr>
      <vt:lpstr>预防准则</vt:lpstr>
      <vt:lpstr>预防准则</vt:lpstr>
      <vt:lpstr>预防准则</vt:lpstr>
      <vt:lpstr>预防准则</vt:lpstr>
      <vt:lpstr>预防准则</vt:lpstr>
      <vt:lpstr>预防准则</vt:lpstr>
      <vt:lpstr>谢谢大家！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tye9872256@outlook.com</dc:creator>
  <cp:lastModifiedBy>tye9872256@outlook.com</cp:lastModifiedBy>
  <cp:revision>6</cp:revision>
  <dcterms:created xsi:type="dcterms:W3CDTF">2025-10-25T14:53:07Z</dcterms:created>
  <dcterms:modified xsi:type="dcterms:W3CDTF">2025-11-21T05:04:01Z</dcterms:modified>
</cp:coreProperties>
</file>