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2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3" r:id="rId7"/>
    <p:sldId id="266" r:id="rId8"/>
    <p:sldId id="267" r:id="rId9"/>
    <p:sldId id="268" r:id="rId10"/>
    <p:sldId id="287" r:id="rId11"/>
    <p:sldId id="288" r:id="rId12"/>
    <p:sldId id="289" r:id="rId13"/>
    <p:sldId id="290" r:id="rId14"/>
    <p:sldId id="284" r:id="rId15"/>
    <p:sldId id="291" r:id="rId16"/>
    <p:sldId id="292" r:id="rId17"/>
    <p:sldId id="283" r:id="rId18"/>
    <p:sldId id="285" r:id="rId19"/>
    <p:sldId id="293" r:id="rId20"/>
    <p:sldId id="271" r:id="rId21"/>
    <p:sldId id="272" r:id="rId22"/>
    <p:sldId id="294" r:id="rId23"/>
    <p:sldId id="276" r:id="rId24"/>
    <p:sldId id="277" r:id="rId25"/>
    <p:sldId id="279" r:id="rId26"/>
    <p:sldId id="281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547B"/>
    <a:srgbClr val="FFFFFF"/>
    <a:srgbClr val="515983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080" y="66"/>
      </p:cViewPr>
      <p:guideLst>
        <p:guide orient="horz" pos="2195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10" Type="http://schemas.openxmlformats.org/officeDocument/2006/relationships/image" Target="../media/image8.png"/><Relationship Id="rId4" Type="http://schemas.openxmlformats.org/officeDocument/2006/relationships/tags" Target="../tags/tag14.xml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底图-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6" name="图片 5" descr="建筑-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7" name="图片 6" descr="建筑_画板 1 副本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262505" y="3307080"/>
            <a:ext cx="6789600" cy="3120355"/>
          </a:xfrm>
          <a:prstGeom prst="rect">
            <a:avLst/>
          </a:prstGeom>
        </p:spPr>
      </p:pic>
      <p:pic>
        <p:nvPicPr>
          <p:cNvPr id="8" name="图片 7" descr="建筑_画板 1 副本 6"/>
          <p:cNvPicPr>
            <a:picLocks noChangeAspect="1"/>
          </p:cNvPicPr>
          <p:nvPr userDrawn="1"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4217670" y="3754755"/>
            <a:ext cx="7974000" cy="26725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2025/11/21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"/>
          <p:cNvSpPr txBox="1">
            <a:spLocks noGrp="1"/>
          </p:cNvSpPr>
          <p:nvPr>
            <p:ph type="body" idx="5" hasCustomPrompt="1"/>
            <p:custDataLst>
              <p:tags r:id="rId1"/>
            </p:custDataLst>
          </p:nvPr>
        </p:nvSpPr>
        <p:spPr>
          <a:xfrm rot="5400000">
            <a:off x="1526540" y="2623820"/>
            <a:ext cx="5486400" cy="13436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lvl1pPr marL="0" marR="0" lvl="0" algn="l" defTabSz="914400" rtl="0" eaLnBrk="1" fontAlgn="ctr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500" b="1" i="0" u="none" strike="noStrike" kern="1200" cap="none" spc="0" normalizeH="0" baseline="0" noProof="1">
                <a:ln>
                  <a:gradFill>
                    <a:gsLst>
                      <a:gs pos="19000">
                        <a:schemeClr val="accent1">
                          <a:alpha val="0"/>
                        </a:schemeClr>
                      </a:gs>
                      <a:gs pos="74000">
                        <a:schemeClr val="accent1">
                          <a:alpha val="35000"/>
                        </a:schemeClr>
                      </a:gs>
                    </a:gsLst>
                    <a:lin ang="16200000" scaled="0"/>
                  </a:gradFill>
                </a:ln>
                <a:noFill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 fontAlgn="ctr">
              <a:buClrTx/>
              <a:buSzTx/>
              <a:buFontTx/>
            </a:pPr>
            <a:r>
              <a:rPr dirty="0" err="1">
                <a:sym typeface="+mn-ea"/>
              </a:rPr>
              <a:t>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4" hasCustomPrompt="1"/>
            <p:custDataLst>
              <p:tags r:id="rId2"/>
            </p:custDataLst>
          </p:nvPr>
        </p:nvSpPr>
        <p:spPr>
          <a:xfrm>
            <a:off x="3275330" y="579755"/>
            <a:ext cx="1428750" cy="4603115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ctr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1000" normalizeH="0" baseline="0" noProof="1">
                <a:solidFill>
                  <a:schemeClr val="accent1"/>
                </a:solidFill>
                <a:uFillTx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 fontAlgn="ctr">
              <a:buClrTx/>
              <a:buSzTx/>
              <a:buFontTx/>
            </a:pPr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底图-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6" name="图片 5" descr="建筑-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9" name="图片 8" descr="建筑_画板 1 副本 1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21015" y="2319655"/>
            <a:ext cx="4525200" cy="4261649"/>
          </a:xfrm>
          <a:prstGeom prst="rect">
            <a:avLst/>
          </a:prstGeom>
        </p:spPr>
      </p:pic>
      <p:pic>
        <p:nvPicPr>
          <p:cNvPr id="10" name="图片 9" descr="建筑_画板 1 副本 10"/>
          <p:cNvPicPr>
            <a:picLocks noChangeAspect="1"/>
          </p:cNvPicPr>
          <p:nvPr userDrawn="1"/>
        </p:nvPicPr>
        <p:blipFill>
          <a:blip r:embed="rId6">
            <a:alphaModFix amt="90000"/>
          </a:blip>
          <a:stretch>
            <a:fillRect/>
          </a:stretch>
        </p:blipFill>
        <p:spPr>
          <a:xfrm>
            <a:off x="-760095" y="3352165"/>
            <a:ext cx="9288000" cy="31129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solidFill>
          <a:srgbClr val="5159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底图-0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0" y="2218690"/>
            <a:ext cx="12192000" cy="435229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5" name="图片 4" descr="建筑-14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6" name="图片 5" descr="底图-0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799800" y="5633085"/>
            <a:ext cx="13791600" cy="14114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11.png"/><Relationship Id="rId5" Type="http://schemas.openxmlformats.org/officeDocument/2006/relationships/tags" Target="../tags/tag77.xml"/><Relationship Id="rId10" Type="http://schemas.openxmlformats.org/officeDocument/2006/relationships/image" Target="../media/image10.png"/><Relationship Id="rId4" Type="http://schemas.openxmlformats.org/officeDocument/2006/relationships/tags" Target="../tags/tag76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31.sv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30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17.png"/><Relationship Id="rId5" Type="http://schemas.openxmlformats.org/officeDocument/2006/relationships/tags" Target="../tags/tag209.xml"/><Relationship Id="rId10" Type="http://schemas.openxmlformats.org/officeDocument/2006/relationships/image" Target="../media/image19.png"/><Relationship Id="rId4" Type="http://schemas.openxmlformats.org/officeDocument/2006/relationships/tags" Target="../tags/tag208.xml"/><Relationship Id="rId9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13" Type="http://schemas.openxmlformats.org/officeDocument/2006/relationships/image" Target="../media/image33.svg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32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17.png"/><Relationship Id="rId5" Type="http://schemas.openxmlformats.org/officeDocument/2006/relationships/tags" Target="../tags/tag217.xml"/><Relationship Id="rId10" Type="http://schemas.openxmlformats.org/officeDocument/2006/relationships/image" Target="../media/image19.png"/><Relationship Id="rId4" Type="http://schemas.openxmlformats.org/officeDocument/2006/relationships/tags" Target="../tags/tag216.xml"/><Relationship Id="rId9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35.sv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image" Target="../media/image34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17.png"/><Relationship Id="rId5" Type="http://schemas.openxmlformats.org/officeDocument/2006/relationships/tags" Target="../tags/tag225.xml"/><Relationship Id="rId10" Type="http://schemas.openxmlformats.org/officeDocument/2006/relationships/image" Target="../media/image19.png"/><Relationship Id="rId4" Type="http://schemas.openxmlformats.org/officeDocument/2006/relationships/tags" Target="../tags/tag224.xml"/><Relationship Id="rId9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13" Type="http://schemas.openxmlformats.org/officeDocument/2006/relationships/image" Target="../media/image37.svg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12" Type="http://schemas.openxmlformats.org/officeDocument/2006/relationships/image" Target="../media/image36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image" Target="../media/image17.png"/><Relationship Id="rId5" Type="http://schemas.openxmlformats.org/officeDocument/2006/relationships/tags" Target="../tags/tag233.xml"/><Relationship Id="rId10" Type="http://schemas.openxmlformats.org/officeDocument/2006/relationships/image" Target="../media/image19.png"/><Relationship Id="rId4" Type="http://schemas.openxmlformats.org/officeDocument/2006/relationships/tags" Target="../tags/tag232.xml"/><Relationship Id="rId9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tags" Target="../tags/tag250.xml"/><Relationship Id="rId18" Type="http://schemas.openxmlformats.org/officeDocument/2006/relationships/tags" Target="../tags/tag255.xml"/><Relationship Id="rId3" Type="http://schemas.openxmlformats.org/officeDocument/2006/relationships/tags" Target="../tags/tag239.xml"/><Relationship Id="rId21" Type="http://schemas.openxmlformats.org/officeDocument/2006/relationships/image" Target="../media/image17.png"/><Relationship Id="rId7" Type="http://schemas.openxmlformats.org/officeDocument/2006/relationships/tags" Target="../tags/tag243.xml"/><Relationship Id="rId12" Type="http://schemas.openxmlformats.org/officeDocument/2006/relationships/tags" Target="../tags/tag249.xml"/><Relationship Id="rId17" Type="http://schemas.openxmlformats.org/officeDocument/2006/relationships/tags" Target="../tags/tag254.xml"/><Relationship Id="rId2" Type="http://schemas.openxmlformats.org/officeDocument/2006/relationships/tags" Target="../tags/tag238.xml"/><Relationship Id="rId16" Type="http://schemas.openxmlformats.org/officeDocument/2006/relationships/tags" Target="../tags/tag253.xml"/><Relationship Id="rId20" Type="http://schemas.openxmlformats.org/officeDocument/2006/relationships/image" Target="../media/image19.png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8.xml"/><Relationship Id="rId24" Type="http://schemas.openxmlformats.org/officeDocument/2006/relationships/image" Target="../media/image38.png"/><Relationship Id="rId5" Type="http://schemas.openxmlformats.org/officeDocument/2006/relationships/tags" Target="../tags/tag241.xml"/><Relationship Id="rId15" Type="http://schemas.openxmlformats.org/officeDocument/2006/relationships/tags" Target="../tags/tag252.xml"/><Relationship Id="rId23" Type="http://schemas.openxmlformats.org/officeDocument/2006/relationships/image" Target="../media/image43.png"/><Relationship Id="rId10" Type="http://schemas.openxmlformats.org/officeDocument/2006/relationships/tags" Target="../tags/tag247.xml"/><Relationship Id="rId19" Type="http://schemas.openxmlformats.org/officeDocument/2006/relationships/slideLayout" Target="../slideLayouts/slideLayout9.xml"/><Relationship Id="rId4" Type="http://schemas.openxmlformats.org/officeDocument/2006/relationships/tags" Target="../tags/tag240.xml"/><Relationship Id="rId9" Type="http://schemas.openxmlformats.org/officeDocument/2006/relationships/tags" Target="../tags/tag246.xml"/><Relationship Id="rId14" Type="http://schemas.openxmlformats.org/officeDocument/2006/relationships/tags" Target="../tags/tag251.xml"/><Relationship Id="rId22" Type="http://schemas.openxmlformats.org/officeDocument/2006/relationships/tags" Target="../tags/tag25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image" Target="../media/image40.svg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image" Target="../media/image39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image" Target="../media/image17.png"/><Relationship Id="rId5" Type="http://schemas.openxmlformats.org/officeDocument/2006/relationships/tags" Target="../tags/tag260.xml"/><Relationship Id="rId10" Type="http://schemas.openxmlformats.org/officeDocument/2006/relationships/image" Target="../media/image19.png"/><Relationship Id="rId4" Type="http://schemas.openxmlformats.org/officeDocument/2006/relationships/tags" Target="../tags/tag259.xml"/><Relationship Id="rId9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42.sv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41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17.png"/><Relationship Id="rId5" Type="http://schemas.openxmlformats.org/officeDocument/2006/relationships/tags" Target="../tags/tag268.xml"/><Relationship Id="rId10" Type="http://schemas.openxmlformats.org/officeDocument/2006/relationships/image" Target="../media/image19.png"/><Relationship Id="rId4" Type="http://schemas.openxmlformats.org/officeDocument/2006/relationships/tags" Target="../tags/tag267.xml"/><Relationship Id="rId9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3" Type="http://schemas.openxmlformats.org/officeDocument/2006/relationships/tags" Target="../tags/tag274.xml"/><Relationship Id="rId21" Type="http://schemas.openxmlformats.org/officeDocument/2006/relationships/image" Target="../media/image17.png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0" Type="http://schemas.openxmlformats.org/officeDocument/2006/relationships/image" Target="../media/image19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24" Type="http://schemas.openxmlformats.org/officeDocument/2006/relationships/image" Target="../media/image44.png"/><Relationship Id="rId5" Type="http://schemas.openxmlformats.org/officeDocument/2006/relationships/tags" Target="../tags/tag276.xml"/><Relationship Id="rId15" Type="http://schemas.openxmlformats.org/officeDocument/2006/relationships/tags" Target="../tags/tag286.xml"/><Relationship Id="rId23" Type="http://schemas.openxmlformats.org/officeDocument/2006/relationships/image" Target="../media/image60.png"/><Relationship Id="rId10" Type="http://schemas.openxmlformats.org/officeDocument/2006/relationships/tags" Target="../tags/tag281.xml"/><Relationship Id="rId19" Type="http://schemas.openxmlformats.org/officeDocument/2006/relationships/slideLayout" Target="../slideLayouts/slideLayout9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8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tags" Target="../tags/tag302.xml"/><Relationship Id="rId18" Type="http://schemas.openxmlformats.org/officeDocument/2006/relationships/tags" Target="../tags/tag308.xml"/><Relationship Id="rId3" Type="http://schemas.openxmlformats.org/officeDocument/2006/relationships/tags" Target="../tags/tag292.xml"/><Relationship Id="rId21" Type="http://schemas.openxmlformats.org/officeDocument/2006/relationships/image" Target="../media/image17.png"/><Relationship Id="rId7" Type="http://schemas.openxmlformats.org/officeDocument/2006/relationships/tags" Target="../tags/tag296.xml"/><Relationship Id="rId12" Type="http://schemas.openxmlformats.org/officeDocument/2006/relationships/tags" Target="../tags/tag301.xml"/><Relationship Id="rId17" Type="http://schemas.openxmlformats.org/officeDocument/2006/relationships/tags" Target="../tags/tag307.xml"/><Relationship Id="rId2" Type="http://schemas.openxmlformats.org/officeDocument/2006/relationships/tags" Target="../tags/tag291.xml"/><Relationship Id="rId16" Type="http://schemas.openxmlformats.org/officeDocument/2006/relationships/tags" Target="../tags/tag306.xml"/><Relationship Id="rId20" Type="http://schemas.openxmlformats.org/officeDocument/2006/relationships/image" Target="../media/image19.png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tags" Target="../tags/tag300.xml"/><Relationship Id="rId24" Type="http://schemas.openxmlformats.org/officeDocument/2006/relationships/image" Target="../media/image45.png"/><Relationship Id="rId5" Type="http://schemas.openxmlformats.org/officeDocument/2006/relationships/tags" Target="../tags/tag294.xml"/><Relationship Id="rId15" Type="http://schemas.openxmlformats.org/officeDocument/2006/relationships/tags" Target="../tags/tag305.xml"/><Relationship Id="rId23" Type="http://schemas.openxmlformats.org/officeDocument/2006/relationships/image" Target="../media/image60.png"/><Relationship Id="rId10" Type="http://schemas.openxmlformats.org/officeDocument/2006/relationships/tags" Target="../tags/tag299.xml"/><Relationship Id="rId19" Type="http://schemas.openxmlformats.org/officeDocument/2006/relationships/slideLayout" Target="../slideLayouts/slideLayout9.xml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tags" Target="../tags/tag304.xml"/><Relationship Id="rId22" Type="http://schemas.openxmlformats.org/officeDocument/2006/relationships/tags" Target="../tags/tag30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47.sv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image" Target="../media/image46.pn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17.png"/><Relationship Id="rId5" Type="http://schemas.openxmlformats.org/officeDocument/2006/relationships/tags" Target="../tags/tag313.xml"/><Relationship Id="rId10" Type="http://schemas.openxmlformats.org/officeDocument/2006/relationships/image" Target="../media/image19.png"/><Relationship Id="rId4" Type="http://schemas.openxmlformats.org/officeDocument/2006/relationships/tags" Target="../tags/tag312.xml"/><Relationship Id="rId9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82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10" Type="http://schemas.openxmlformats.org/officeDocument/2006/relationships/image" Target="../media/image9.png"/><Relationship Id="rId4" Type="http://schemas.openxmlformats.org/officeDocument/2006/relationships/tags" Target="../tags/tag83.xml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0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tags" Target="../tags/tag328.xml"/><Relationship Id="rId17" Type="http://schemas.openxmlformats.org/officeDocument/2006/relationships/image" Target="../media/image9.png"/><Relationship Id="rId2" Type="http://schemas.openxmlformats.org/officeDocument/2006/relationships/tags" Target="../tags/tag318.xml"/><Relationship Id="rId16" Type="http://schemas.openxmlformats.org/officeDocument/2006/relationships/image" Target="../media/image49.jpeg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5" Type="http://schemas.openxmlformats.org/officeDocument/2006/relationships/tags" Target="../tags/tag321.xml"/><Relationship Id="rId15" Type="http://schemas.openxmlformats.org/officeDocument/2006/relationships/image" Target="../media/image16.png"/><Relationship Id="rId10" Type="http://schemas.openxmlformats.org/officeDocument/2006/relationships/tags" Target="../tags/tag326.xml"/><Relationship Id="rId19" Type="http://schemas.openxmlformats.org/officeDocument/2006/relationships/image" Target="../media/image11.png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36.xml"/><Relationship Id="rId13" Type="http://schemas.openxmlformats.org/officeDocument/2006/relationships/tags" Target="../tags/tag342.xml"/><Relationship Id="rId18" Type="http://schemas.openxmlformats.org/officeDocument/2006/relationships/image" Target="../media/image50.jpeg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12" Type="http://schemas.openxmlformats.org/officeDocument/2006/relationships/tags" Target="../tags/tag341.xml"/><Relationship Id="rId17" Type="http://schemas.openxmlformats.org/officeDocument/2006/relationships/image" Target="../media/image19.png"/><Relationship Id="rId2" Type="http://schemas.openxmlformats.org/officeDocument/2006/relationships/tags" Target="../tags/tag330.xml"/><Relationship Id="rId16" Type="http://schemas.openxmlformats.org/officeDocument/2006/relationships/image" Target="../media/image17.png"/><Relationship Id="rId20" Type="http://schemas.openxmlformats.org/officeDocument/2006/relationships/image" Target="../media/image52.png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tags" Target="../tags/tag340.xml"/><Relationship Id="rId5" Type="http://schemas.openxmlformats.org/officeDocument/2006/relationships/tags" Target="../tags/tag333.xml"/><Relationship Id="rId15" Type="http://schemas.openxmlformats.org/officeDocument/2006/relationships/slideLayout" Target="../slideLayouts/slideLayout9.xml"/><Relationship Id="rId10" Type="http://schemas.openxmlformats.org/officeDocument/2006/relationships/tags" Target="../tags/tag339.xml"/><Relationship Id="rId19" Type="http://schemas.openxmlformats.org/officeDocument/2006/relationships/image" Target="../media/image51.png"/><Relationship Id="rId4" Type="http://schemas.openxmlformats.org/officeDocument/2006/relationships/tags" Target="../tags/tag332.xml"/><Relationship Id="rId9" Type="http://schemas.openxmlformats.org/officeDocument/2006/relationships/tags" Target="../tags/tag338.xml"/><Relationship Id="rId14" Type="http://schemas.openxmlformats.org/officeDocument/2006/relationships/tags" Target="../tags/tag34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tags" Target="../tags/tag357.xml"/><Relationship Id="rId18" Type="http://schemas.openxmlformats.org/officeDocument/2006/relationships/image" Target="../media/image50.jpe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tags" Target="../tags/tag356.xml"/><Relationship Id="rId17" Type="http://schemas.openxmlformats.org/officeDocument/2006/relationships/image" Target="../media/image19.png"/><Relationship Id="rId2" Type="http://schemas.openxmlformats.org/officeDocument/2006/relationships/tags" Target="../tags/tag345.xml"/><Relationship Id="rId16" Type="http://schemas.openxmlformats.org/officeDocument/2006/relationships/image" Target="../media/image17.png"/><Relationship Id="rId20" Type="http://schemas.openxmlformats.org/officeDocument/2006/relationships/image" Target="../media/image54.pn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slideLayout" Target="../slideLayouts/slideLayout9.xml"/><Relationship Id="rId10" Type="http://schemas.openxmlformats.org/officeDocument/2006/relationships/tags" Target="../tags/tag353.xml"/><Relationship Id="rId19" Type="http://schemas.openxmlformats.org/officeDocument/2006/relationships/image" Target="../media/image53.png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tags" Target="../tags/tag35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tags" Target="../tags/tag371.xml"/><Relationship Id="rId18" Type="http://schemas.openxmlformats.org/officeDocument/2006/relationships/image" Target="../media/image10.pn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tags" Target="../tags/tag370.xml"/><Relationship Id="rId17" Type="http://schemas.openxmlformats.org/officeDocument/2006/relationships/image" Target="../media/image9.png"/><Relationship Id="rId2" Type="http://schemas.openxmlformats.org/officeDocument/2006/relationships/tags" Target="../tags/tag360.xml"/><Relationship Id="rId16" Type="http://schemas.openxmlformats.org/officeDocument/2006/relationships/image" Target="../media/image16.png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5" Type="http://schemas.openxmlformats.org/officeDocument/2006/relationships/tags" Target="../tags/tag363.xml"/><Relationship Id="rId15" Type="http://schemas.openxmlformats.org/officeDocument/2006/relationships/image" Target="../media/image55.jpeg"/><Relationship Id="rId10" Type="http://schemas.openxmlformats.org/officeDocument/2006/relationships/tags" Target="../tags/tag368.xml"/><Relationship Id="rId19" Type="http://schemas.openxmlformats.org/officeDocument/2006/relationships/image" Target="../media/image11.png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tags" Target="../tags/tag384.xml"/><Relationship Id="rId18" Type="http://schemas.openxmlformats.org/officeDocument/2006/relationships/tags" Target="../tags/tag389.xml"/><Relationship Id="rId3" Type="http://schemas.openxmlformats.org/officeDocument/2006/relationships/tags" Target="../tags/tag374.xml"/><Relationship Id="rId21" Type="http://schemas.openxmlformats.org/officeDocument/2006/relationships/image" Target="../media/image17.png"/><Relationship Id="rId7" Type="http://schemas.openxmlformats.org/officeDocument/2006/relationships/tags" Target="../tags/tag378.xml"/><Relationship Id="rId12" Type="http://schemas.openxmlformats.org/officeDocument/2006/relationships/tags" Target="../tags/tag383.xml"/><Relationship Id="rId17" Type="http://schemas.openxmlformats.org/officeDocument/2006/relationships/tags" Target="../tags/tag388.xml"/><Relationship Id="rId2" Type="http://schemas.openxmlformats.org/officeDocument/2006/relationships/tags" Target="../tags/tag373.xml"/><Relationship Id="rId16" Type="http://schemas.openxmlformats.org/officeDocument/2006/relationships/tags" Target="../tags/tag387.xml"/><Relationship Id="rId20" Type="http://schemas.openxmlformats.org/officeDocument/2006/relationships/image" Target="../media/image56.jpeg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tags" Target="../tags/tag382.xml"/><Relationship Id="rId5" Type="http://schemas.openxmlformats.org/officeDocument/2006/relationships/tags" Target="../tags/tag376.xml"/><Relationship Id="rId15" Type="http://schemas.openxmlformats.org/officeDocument/2006/relationships/tags" Target="../tags/tag386.xml"/><Relationship Id="rId10" Type="http://schemas.openxmlformats.org/officeDocument/2006/relationships/tags" Target="../tags/tag381.xml"/><Relationship Id="rId19" Type="http://schemas.openxmlformats.org/officeDocument/2006/relationships/slideLayout" Target="../slideLayouts/slideLayout9.xml"/><Relationship Id="rId4" Type="http://schemas.openxmlformats.org/officeDocument/2006/relationships/tags" Target="../tags/tag375.xml"/><Relationship Id="rId9" Type="http://schemas.openxmlformats.org/officeDocument/2006/relationships/tags" Target="../tags/tag380.xml"/><Relationship Id="rId14" Type="http://schemas.openxmlformats.org/officeDocument/2006/relationships/tags" Target="../tags/tag38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tags" Target="../tags/tag402.xml"/><Relationship Id="rId18" Type="http://schemas.openxmlformats.org/officeDocument/2006/relationships/tags" Target="../tags/tag407.xml"/><Relationship Id="rId3" Type="http://schemas.openxmlformats.org/officeDocument/2006/relationships/tags" Target="../tags/tag392.xml"/><Relationship Id="rId21" Type="http://schemas.openxmlformats.org/officeDocument/2006/relationships/image" Target="../media/image19.png"/><Relationship Id="rId7" Type="http://schemas.openxmlformats.org/officeDocument/2006/relationships/tags" Target="../tags/tag396.xml"/><Relationship Id="rId12" Type="http://schemas.openxmlformats.org/officeDocument/2006/relationships/tags" Target="../tags/tag401.xml"/><Relationship Id="rId17" Type="http://schemas.openxmlformats.org/officeDocument/2006/relationships/tags" Target="../tags/tag406.xml"/><Relationship Id="rId2" Type="http://schemas.openxmlformats.org/officeDocument/2006/relationships/tags" Target="../tags/tag391.xml"/><Relationship Id="rId16" Type="http://schemas.openxmlformats.org/officeDocument/2006/relationships/tags" Target="../tags/tag405.xml"/><Relationship Id="rId20" Type="http://schemas.openxmlformats.org/officeDocument/2006/relationships/slideLayout" Target="../slideLayouts/slideLayout9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tags" Target="../tags/tag400.xml"/><Relationship Id="rId5" Type="http://schemas.openxmlformats.org/officeDocument/2006/relationships/tags" Target="../tags/tag394.xml"/><Relationship Id="rId15" Type="http://schemas.openxmlformats.org/officeDocument/2006/relationships/tags" Target="../tags/tag404.xml"/><Relationship Id="rId10" Type="http://schemas.openxmlformats.org/officeDocument/2006/relationships/tags" Target="../tags/tag399.xml"/><Relationship Id="rId19" Type="http://schemas.openxmlformats.org/officeDocument/2006/relationships/tags" Target="../tags/tag408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tags" Target="../tags/tag403.xml"/><Relationship Id="rId2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11.xml"/><Relationship Id="rId7" Type="http://schemas.openxmlformats.org/officeDocument/2006/relationships/image" Target="../media/image12.jpe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" Type="http://schemas.openxmlformats.org/officeDocument/2006/relationships/tags" Target="../tags/tag88.xml"/><Relationship Id="rId21" Type="http://schemas.openxmlformats.org/officeDocument/2006/relationships/image" Target="../media/image13.jpeg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notesSlide" Target="../notesSlides/notesSlide2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23" Type="http://schemas.openxmlformats.org/officeDocument/2006/relationships/image" Target="../media/image9.png"/><Relationship Id="rId10" Type="http://schemas.openxmlformats.org/officeDocument/2006/relationships/tags" Target="../tags/tag95.xml"/><Relationship Id="rId19" Type="http://schemas.openxmlformats.org/officeDocument/2006/relationships/slideLayout" Target="../slideLayouts/slideLayout14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image" Target="../media/image15.jpeg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11.png"/><Relationship Id="rId2" Type="http://schemas.openxmlformats.org/officeDocument/2006/relationships/tags" Target="../tags/tag105.xml"/><Relationship Id="rId16" Type="http://schemas.openxmlformats.org/officeDocument/2006/relationships/image" Target="../media/image10.png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5" Type="http://schemas.openxmlformats.org/officeDocument/2006/relationships/image" Target="../media/image9.png"/><Relationship Id="rId10" Type="http://schemas.openxmlformats.org/officeDocument/2006/relationships/tags" Target="../tags/tag113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27.xml"/><Relationship Id="rId18" Type="http://schemas.openxmlformats.org/officeDocument/2006/relationships/tags" Target="../tags/tag132.xml"/><Relationship Id="rId26" Type="http://schemas.openxmlformats.org/officeDocument/2006/relationships/tags" Target="../tags/tag140.xml"/><Relationship Id="rId21" Type="http://schemas.openxmlformats.org/officeDocument/2006/relationships/tags" Target="../tags/tag135.xml"/><Relationship Id="rId34" Type="http://schemas.openxmlformats.org/officeDocument/2006/relationships/image" Target="../media/image19.png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tags" Target="../tags/tag131.xml"/><Relationship Id="rId25" Type="http://schemas.openxmlformats.org/officeDocument/2006/relationships/tags" Target="../tags/tag139.xml"/><Relationship Id="rId33" Type="http://schemas.openxmlformats.org/officeDocument/2006/relationships/image" Target="../media/image18.png"/><Relationship Id="rId38" Type="http://schemas.openxmlformats.org/officeDocument/2006/relationships/image" Target="../media/image23.svg"/><Relationship Id="rId2" Type="http://schemas.openxmlformats.org/officeDocument/2006/relationships/tags" Target="../tags/tag116.xml"/><Relationship Id="rId16" Type="http://schemas.openxmlformats.org/officeDocument/2006/relationships/tags" Target="../tags/tag130.xml"/><Relationship Id="rId20" Type="http://schemas.openxmlformats.org/officeDocument/2006/relationships/tags" Target="../tags/tag134.xml"/><Relationship Id="rId29" Type="http://schemas.openxmlformats.org/officeDocument/2006/relationships/tags" Target="../tags/tag143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24" Type="http://schemas.openxmlformats.org/officeDocument/2006/relationships/tags" Target="../tags/tag138.xml"/><Relationship Id="rId32" Type="http://schemas.openxmlformats.org/officeDocument/2006/relationships/image" Target="../media/image17.png"/><Relationship Id="rId37" Type="http://schemas.openxmlformats.org/officeDocument/2006/relationships/image" Target="../media/image22.png"/><Relationship Id="rId5" Type="http://schemas.openxmlformats.org/officeDocument/2006/relationships/tags" Target="../tags/tag119.xml"/><Relationship Id="rId15" Type="http://schemas.openxmlformats.org/officeDocument/2006/relationships/tags" Target="../tags/tag129.xml"/><Relationship Id="rId23" Type="http://schemas.openxmlformats.org/officeDocument/2006/relationships/tags" Target="../tags/tag137.xml"/><Relationship Id="rId28" Type="http://schemas.openxmlformats.org/officeDocument/2006/relationships/tags" Target="../tags/tag142.xml"/><Relationship Id="rId36" Type="http://schemas.openxmlformats.org/officeDocument/2006/relationships/image" Target="../media/image21.svg"/><Relationship Id="rId10" Type="http://schemas.openxmlformats.org/officeDocument/2006/relationships/tags" Target="../tags/tag124.xml"/><Relationship Id="rId19" Type="http://schemas.openxmlformats.org/officeDocument/2006/relationships/tags" Target="../tags/tag133.xml"/><Relationship Id="rId31" Type="http://schemas.openxmlformats.org/officeDocument/2006/relationships/slideLayout" Target="../slideLayouts/slideLayout9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tags" Target="../tags/tag128.xml"/><Relationship Id="rId22" Type="http://schemas.openxmlformats.org/officeDocument/2006/relationships/tags" Target="../tags/tag136.xml"/><Relationship Id="rId27" Type="http://schemas.openxmlformats.org/officeDocument/2006/relationships/tags" Target="../tags/tag141.xml"/><Relationship Id="rId30" Type="http://schemas.openxmlformats.org/officeDocument/2006/relationships/tags" Target="../tags/tag144.xml"/><Relationship Id="rId35" Type="http://schemas.openxmlformats.org/officeDocument/2006/relationships/image" Target="../media/image20.png"/><Relationship Id="rId8" Type="http://schemas.openxmlformats.org/officeDocument/2006/relationships/tags" Target="../tags/tag122.xml"/><Relationship Id="rId3" Type="http://schemas.openxmlformats.org/officeDocument/2006/relationships/tags" Target="../tags/tag1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tags" Target="../tags/tag157.xml"/><Relationship Id="rId18" Type="http://schemas.openxmlformats.org/officeDocument/2006/relationships/tags" Target="../tags/tag162.xml"/><Relationship Id="rId26" Type="http://schemas.openxmlformats.org/officeDocument/2006/relationships/tags" Target="../tags/tag156.xml"/><Relationship Id="rId3" Type="http://schemas.openxmlformats.org/officeDocument/2006/relationships/tags" Target="../tags/tag147.xml"/><Relationship Id="rId21" Type="http://schemas.openxmlformats.org/officeDocument/2006/relationships/tags" Target="../tags/tag165.xml"/><Relationship Id="rId7" Type="http://schemas.openxmlformats.org/officeDocument/2006/relationships/tags" Target="../tags/tag151.xml"/><Relationship Id="rId12" Type="http://schemas.openxmlformats.org/officeDocument/2006/relationships/tags" Target="../tags/tag156.xml"/><Relationship Id="rId17" Type="http://schemas.openxmlformats.org/officeDocument/2006/relationships/tags" Target="../tags/tag161.xml"/><Relationship Id="rId25" Type="http://schemas.openxmlformats.org/officeDocument/2006/relationships/image" Target="../media/image19.png"/><Relationship Id="rId2" Type="http://schemas.openxmlformats.org/officeDocument/2006/relationships/tags" Target="../tags/tag146.xml"/><Relationship Id="rId16" Type="http://schemas.openxmlformats.org/officeDocument/2006/relationships/tags" Target="../tags/tag160.xml"/><Relationship Id="rId20" Type="http://schemas.openxmlformats.org/officeDocument/2006/relationships/tags" Target="../tags/tag164.xml"/><Relationship Id="rId29" Type="http://schemas.openxmlformats.org/officeDocument/2006/relationships/image" Target="../media/image25.png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24" Type="http://schemas.openxmlformats.org/officeDocument/2006/relationships/image" Target="../media/image17.png"/><Relationship Id="rId5" Type="http://schemas.openxmlformats.org/officeDocument/2006/relationships/tags" Target="../tags/tag149.xml"/><Relationship Id="rId15" Type="http://schemas.openxmlformats.org/officeDocument/2006/relationships/tags" Target="../tags/tag159.xml"/><Relationship Id="rId23" Type="http://schemas.openxmlformats.org/officeDocument/2006/relationships/slideLayout" Target="../slideLayouts/slideLayout9.xml"/><Relationship Id="rId28" Type="http://schemas.openxmlformats.org/officeDocument/2006/relationships/tags" Target="../tags/tag158.xml"/><Relationship Id="rId10" Type="http://schemas.openxmlformats.org/officeDocument/2006/relationships/tags" Target="../tags/tag154.xml"/><Relationship Id="rId19" Type="http://schemas.openxmlformats.org/officeDocument/2006/relationships/tags" Target="../tags/tag163.xml"/><Relationship Id="rId31" Type="http://schemas.openxmlformats.org/officeDocument/2006/relationships/image" Target="../media/image25.jpeg"/><Relationship Id="rId4" Type="http://schemas.openxmlformats.org/officeDocument/2006/relationships/tags" Target="../tags/tag148.xml"/><Relationship Id="rId9" Type="http://schemas.openxmlformats.org/officeDocument/2006/relationships/tags" Target="../tags/tag153.xml"/><Relationship Id="rId14" Type="http://schemas.openxmlformats.org/officeDocument/2006/relationships/tags" Target="../tags/tag158.xml"/><Relationship Id="rId22" Type="http://schemas.openxmlformats.org/officeDocument/2006/relationships/tags" Target="../tags/tag166.xml"/><Relationship Id="rId27" Type="http://schemas.openxmlformats.org/officeDocument/2006/relationships/image" Target="../media/image24.png"/><Relationship Id="rId30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1.png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12" Type="http://schemas.openxmlformats.org/officeDocument/2006/relationships/tags" Target="../tags/tag178.xml"/><Relationship Id="rId17" Type="http://schemas.openxmlformats.org/officeDocument/2006/relationships/image" Target="../media/image10.png"/><Relationship Id="rId2" Type="http://schemas.openxmlformats.org/officeDocument/2006/relationships/tags" Target="../tags/tag168.xml"/><Relationship Id="rId16" Type="http://schemas.openxmlformats.org/officeDocument/2006/relationships/image" Target="../media/image9.png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5" Type="http://schemas.openxmlformats.org/officeDocument/2006/relationships/tags" Target="../tags/tag171.xml"/><Relationship Id="rId15" Type="http://schemas.openxmlformats.org/officeDocument/2006/relationships/image" Target="../media/image16.png"/><Relationship Id="rId10" Type="http://schemas.openxmlformats.org/officeDocument/2006/relationships/tags" Target="../tags/tag176.xml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tags" Target="../tags/tag196.xml"/><Relationship Id="rId3" Type="http://schemas.openxmlformats.org/officeDocument/2006/relationships/tags" Target="../tags/tag181.xml"/><Relationship Id="rId21" Type="http://schemas.openxmlformats.org/officeDocument/2006/relationships/image" Target="../media/image17.png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tags" Target="../tags/tag195.xml"/><Relationship Id="rId2" Type="http://schemas.openxmlformats.org/officeDocument/2006/relationships/tags" Target="../tags/tag180.xml"/><Relationship Id="rId16" Type="http://schemas.openxmlformats.org/officeDocument/2006/relationships/tags" Target="../tags/tag194.xml"/><Relationship Id="rId20" Type="http://schemas.openxmlformats.org/officeDocument/2006/relationships/image" Target="../media/image19.png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24" Type="http://schemas.openxmlformats.org/officeDocument/2006/relationships/image" Target="../media/image27.png"/><Relationship Id="rId5" Type="http://schemas.openxmlformats.org/officeDocument/2006/relationships/tags" Target="../tags/tag183.xml"/><Relationship Id="rId15" Type="http://schemas.openxmlformats.org/officeDocument/2006/relationships/tags" Target="../tags/tag193.xml"/><Relationship Id="rId23" Type="http://schemas.openxmlformats.org/officeDocument/2006/relationships/image" Target="../media/image43.png"/><Relationship Id="rId10" Type="http://schemas.openxmlformats.org/officeDocument/2006/relationships/tags" Target="../tags/tag188.xml"/><Relationship Id="rId19" Type="http://schemas.openxmlformats.org/officeDocument/2006/relationships/slideLayout" Target="../slideLayouts/slideLayout9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tags" Target="../tags/tag192.xml"/><Relationship Id="rId22" Type="http://schemas.openxmlformats.org/officeDocument/2006/relationships/tags" Target="../tags/tag19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image" Target="../media/image29.svg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image" Target="../media/image28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17.png"/><Relationship Id="rId5" Type="http://schemas.openxmlformats.org/officeDocument/2006/relationships/tags" Target="../tags/tag201.xml"/><Relationship Id="rId10" Type="http://schemas.openxmlformats.org/officeDocument/2006/relationships/image" Target="../media/image19.png"/><Relationship Id="rId4" Type="http://schemas.openxmlformats.org/officeDocument/2006/relationships/tags" Target="../tags/tag200.xml"/><Relationship Id="rId9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-1" y="1007577"/>
            <a:ext cx="119402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圆周率计算背景下的</a:t>
            </a:r>
            <a:endParaRPr lang="en-US" altLang="zh-CN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C++ </a:t>
            </a:r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 </a:t>
            </a: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Haskell </a:t>
            </a:r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语言比较</a:t>
            </a:r>
            <a:endParaRPr lang="zh-CN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748611" y="2939415"/>
            <a:ext cx="8670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F0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charset="-122"/>
                <a:cs typeface="+mj-lt"/>
              </a:rPr>
              <a:t>A Comparison of C++ and Haskell in the Context of Pi Calculation</a:t>
            </a:r>
            <a:endParaRPr lang="en-US" altLang="zh-CN" b="1" dirty="0">
              <a:solidFill>
                <a:srgbClr val="F0F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173345" y="5412105"/>
            <a:ext cx="178435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张罗亮</a:t>
            </a:r>
          </a:p>
        </p:txBody>
      </p:sp>
      <p:pic>
        <p:nvPicPr>
          <p:cNvPr id="14" name="图片 13" descr="校标、校名-透空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5F561-4B9D-0CAE-F082-3FF02A598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30C19EA8-E507-F001-C2FD-FF5211EF39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A885A00-7DAA-2D30-91D2-04B9F3A25EEA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6542BC8C-1997-3314-DA06-64EB66E93FB7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87B2AC4E-1A53-9B01-15AB-373C2624BB7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DAD91DB-5ACE-459A-AD71-937AD6C43EB3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E96D53DD-AE66-623D-3F51-4E0FFA07132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2FDBCC1-F472-66DA-E8E3-A41AA3344AB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CDCE2411-0857-7184-3B77-4933F54CBC58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5283397B-F0DC-225E-DE92-F3EBEC38003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2EE3ABE0-789F-D76C-D094-F3A43485D2F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FC71CF9D-3698-BF08-40EB-797E5D8310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CDF1BE47-8544-9EA3-AE74-312255E694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809750" y="809625"/>
            <a:ext cx="8572500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5124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A8825-8644-DFDA-B1AF-7F791297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F0A62A1B-F454-60E1-EED9-B3EE6905F0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14694C4-AAE8-9931-CC6D-D7992ADE78EC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27522D15-D047-25F7-97A1-A1C8DD338176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B18D7711-D8B2-043D-68D3-251B54156FA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6B8022-AE5C-EF0F-1181-24D62937280C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309F2C97-6E53-14A1-F5A1-52C4F8DEEF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CE98F6F-2879-4EC7-A2A0-DC53F31E81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4AAF9A25-0ABD-BE74-D952-9BD5AD0269C6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117C7CA-94F0-D182-0ECE-B4D2BB24EBF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BA0766A1-56E6-3490-EC86-7A612A99A02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54A0E831-C8AB-5B06-3C36-D2DA4C6B0AA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36CD62C7-5348-E455-D987-C3668D6A3F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809750" y="809625"/>
            <a:ext cx="8572500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7927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32542-73A2-87D5-700C-8072F1A9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6B947191-516A-60AB-8CE4-6803033A57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C17D4615-6DFB-4762-2971-AC4D628A6504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CC4CE529-81F1-AB34-55EA-30FA5BDFD7AB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EC52E2A2-B6C0-F1F5-DEEA-C563B1CA60C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337B04F-119F-41CB-E4DA-5198DA197CC5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B55C860B-CFC6-FA42-8E0E-0C834706F5C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13E907F-6484-C5E0-4688-75FC7B78FE7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C181BAAA-BEF2-DD16-A876-9DA14CA69332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43C3CF61-5BA9-5B83-53BF-F8FA3C5D045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56DED009-E470-898C-0747-BBAF62D1C884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F9D88A02-D3A4-6387-C0C3-3DF97CE2416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1496C101-A1FB-8F84-539E-0CB50A0B568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809750" y="809625"/>
            <a:ext cx="8572500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7479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FE91D-91C7-EAA9-EC58-82265C807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81204A4A-AD3D-DE74-BA42-3248AE8D419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FA9A0EF-DCBD-FF32-2D75-2D0904CAE56A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223F22A7-0024-B693-A390-5DFE7B3B56C5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9BB6A513-3DEE-7468-6946-6F94D53F0BC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78E43A8-5EA9-A2C4-A2D5-CB637A760F36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5C0EEBB4-F0B8-07BE-C7A7-EC8597DA5B4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9F1D7B1-6183-35D1-D06E-9363DE9C52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A3E9417-B18D-0FF5-4A9E-8D5A2AD7D62B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9581D393-9D38-84E3-1138-AB3383E357D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6491B868-1FC4-A39D-8E12-46A46829F2A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EEE51F92-58F3-2862-1EC2-82B6B5CF97B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53459D7E-BC36-78A0-DFE9-B2D6A0B3AC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809750" y="809625"/>
            <a:ext cx="8572500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7678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3BC44-C55A-70BC-63A3-5ACB4789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5D9E2669-171A-91AB-638F-5684C9A5632F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BBCAA82F-4DEB-6BB2-B460-807CCB44A90F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F337DAA2-082B-FF02-AF36-4B2E7F8F7192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2D2F8A6-C6EA-EDB3-A088-9F41CD193969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D5DF4A44-BCC6-3D5A-97CD-6689BFA993A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6A96AEB-C441-A4D2-52ED-46111E9B3EB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30349" y="317500"/>
            <a:ext cx="510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Haskell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altLang="zh-CN" sz="2400" b="1" spc="300" dirty="0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D1CF532-3FA3-CBED-FED9-EE63BAAD8890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72F138F6-D434-9E3B-8066-3A8D51E5D338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C2ED55EC-C64C-0634-C289-2756E945FF59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CF486613-23ED-4ACE-4C6A-1EA6296A96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8" name="平行四边形 17">
            <a:extLst>
              <a:ext uri="{FF2B5EF4-FFF2-40B4-BE49-F238E27FC236}">
                <a16:creationId xmlns:a16="http://schemas.microsoft.com/office/drawing/2014/main" id="{F67C154E-2FFA-9659-72CF-116F2E6CD67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1905" y="2787015"/>
            <a:ext cx="5414010" cy="1626870"/>
          </a:xfrm>
          <a:prstGeom prst="parallelogram">
            <a:avLst>
              <a:gd name="adj" fmla="val 24824"/>
            </a:avLst>
          </a:prstGeom>
          <a:solidFill>
            <a:srgbClr val="515983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DCF734D-722D-60F1-18E4-B48379F742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49445" y="397891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5D2B4DB-CBA5-939E-79D9-8AFF63BF21C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9910" y="3044998"/>
            <a:ext cx="188849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Haskell </a:t>
            </a:r>
            <a:r>
              <a:rPr lang="zh-CN" altLang="en-US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sz="1600" b="1" spc="300" dirty="0">
              <a:solidFill>
                <a:srgbClr val="FFFFFF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AB903EF-54AE-8611-8426-212A6D55A8B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49910" y="3543300"/>
            <a:ext cx="4257675" cy="308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通过列表求和来控制求和过程。</a:t>
            </a:r>
          </a:p>
        </p:txBody>
      </p:sp>
      <p:sp>
        <p:nvSpPr>
          <p:cNvPr id="75" name="平行四边形 74">
            <a:extLst>
              <a:ext uri="{FF2B5EF4-FFF2-40B4-BE49-F238E27FC236}">
                <a16:creationId xmlns:a16="http://schemas.microsoft.com/office/drawing/2014/main" id="{D55987C6-3811-52FE-1E18-54BAE0DC250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715" y="4774565"/>
            <a:ext cx="5414010" cy="1626870"/>
          </a:xfrm>
          <a:prstGeom prst="parallelogram">
            <a:avLst>
              <a:gd name="adj" fmla="val 24863"/>
            </a:avLst>
          </a:prstGeom>
          <a:gradFill flip="none" rotWithShape="1">
            <a:gsLst>
              <a:gs pos="100000">
                <a:srgbClr val="F8EED6">
                  <a:alpha val="16000"/>
                </a:srgbClr>
              </a:gs>
              <a:gs pos="20000">
                <a:srgbClr val="FADD99">
                  <a:alpha val="0"/>
                </a:srgbClr>
              </a:gs>
              <a:gs pos="0">
                <a:srgbClr val="376FFF">
                  <a:lumMod val="5000"/>
                  <a:lumOff val="95000"/>
                  <a:alpha val="15000"/>
                </a:srgbClr>
              </a:gs>
              <a:gs pos="80000">
                <a:srgbClr val="FADD99">
                  <a:alpha val="0"/>
                </a:srgbClr>
              </a:gs>
            </a:gsLst>
            <a:lin ang="3600000" scaled="0"/>
            <a:tileRect/>
          </a:gradFill>
          <a:ln>
            <a:solidFill>
              <a:srgbClr val="515983"/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B573D2BD-82D7-8F14-AAF4-6ADE9EE048B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456430" y="5965825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51598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9E68A34-012A-F08D-49CC-1413B7E20C6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67055" y="5049058"/>
            <a:ext cx="297825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zh-CN" altLang="en-US" sz="16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体现出的函数式语言特点</a:t>
            </a:r>
            <a:endParaRPr lang="zh-CN" sz="16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7BCC28D-D8BA-5CD5-FE78-49BD82A81C1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05007" y="5363019"/>
            <a:ext cx="4638608" cy="10456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隐式控制流程：程序执行顺序由数据依赖和运行时决定。</a:t>
            </a: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没有状态变更：所有数据一经创建便不可修改。</a:t>
            </a: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高抽象层次：通过组合高阶函数和声明式表达式描述问题。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E812F0B-6C9A-6BFE-35A7-F0550C5401FD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96265" y="1914525"/>
                <a:ext cx="4258800" cy="875432"/>
              </a:xfrm>
              <a:prstGeom prst="rect">
                <a:avLst/>
              </a:prstGeom>
              <a:noFill/>
            </p:spPr>
            <p:txBody>
              <a:bodyPr wrap="square" rtlCol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𝜋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  <m:t>1</m:t>
                          </m:r>
                        </m:e>
                      </m:func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nary>
                        <m:naryPr>
                          <m:chr m:val="∑"/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𝑛</m:t>
                          </m:r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(−1)</m:t>
                                  </m:r>
                                </m:e>
                                <m:sup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𝑛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E812F0B-6C9A-6BFE-35A7-F0550C540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596265" y="1914525"/>
                <a:ext cx="4258800" cy="8754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E7F9460F-5F75-EF04-3EE5-BE7BC9C502E8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96265" y="1478915"/>
            <a:ext cx="3203575" cy="35306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0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0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</a:t>
            </a:r>
            <a:endParaRPr lang="zh-CN" sz="20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4" name="平行四边形 33">
            <a:extLst>
              <a:ext uri="{FF2B5EF4-FFF2-40B4-BE49-F238E27FC236}">
                <a16:creationId xmlns:a16="http://schemas.microsoft.com/office/drawing/2014/main" id="{A36F8676-D372-79DA-C8C8-6D7BD601D701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6830" y="1569720"/>
            <a:ext cx="248920" cy="755650"/>
          </a:xfrm>
          <a:prstGeom prst="parallelogram">
            <a:avLst>
              <a:gd name="adj" fmla="val 66836"/>
            </a:avLst>
          </a:prstGeom>
          <a:solidFill>
            <a:srgbClr val="515983">
              <a:alpha val="53000"/>
            </a:srgbClr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      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109A81F-6A2F-C64B-DCCD-9D15C0EFAB9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2860" y="2036642"/>
            <a:ext cx="6556572" cy="26211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4965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9DDD9-EAD1-D34D-4E53-60C9E1766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A6843E21-C8C7-607F-B9F9-0B9D9E80768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F2219DB-B515-86FE-81F6-C08D2A852C51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F30C6C63-D90A-6FF5-60F1-1C5AF3656EF8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86156AE3-7F7C-256F-330A-8E7385FC5C1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1B16A84-5C03-F04E-39F1-C23F8A3680E7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C2977511-A476-7A17-E06C-77DD17F4BA1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244192A-3015-9932-BE03-704EF008DA2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Haskell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3C1AC89-B818-0D3E-F8E8-CC876E0B5AC0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5C5FA43D-3AA3-57EA-1128-E76151FB6FC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E3656130-E8CB-3D8D-3F16-AC39C68A425F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3F4DB872-7AB7-75D8-4B56-E2B3C19CB99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A30F53A9-BE4C-B8AB-78EB-CB0D21F746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166937" y="809625"/>
            <a:ext cx="7858125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7938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57E1B-917B-C2EF-2F77-A88A81CD5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7D1D7377-19AA-C964-2080-CB9A632986A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9A290CD-59BD-EF3C-FF39-271B7A59374D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27879457-D401-8956-1772-364C88ADA699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FCD4919B-397A-46A3-1197-A038B3B1476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1384BEA-15B7-BEA5-49BF-141CC2D26F9B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6FCA456F-FB2B-3C4A-FEB6-1452C6B6ACC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52E1AC6-69CB-BDEF-CAE2-9928236376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Haskell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690BB70-820F-67B7-B85E-22D692F2B674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85DD75E3-E47A-3DB0-FF6B-C164AC3BF0F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DDB80DE6-C7AA-0BD5-3DB1-A9FC6AA7220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7A123401-8C49-D449-2B08-C4C36855DCA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910C54AA-332D-F961-7920-8B0047FE83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469173" y="809625"/>
            <a:ext cx="7253653" cy="523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018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282F9-FCC6-C08A-FC8C-E976FBC66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036903F9-D0FB-EAC9-3244-C0649A9D807D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E960E7B4-7257-FC06-A13A-0A0FF90D259E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D93FF3E4-5A54-B32D-079A-1B037CE814BC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F4CC427-0E7A-D6DF-2CCF-A052363D5E15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5F20AEB1-FFCA-2593-B0E7-BB9B93FBC6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D31359E-9F21-396D-8A50-7A62811F429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30349" y="317500"/>
            <a:ext cx="4437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Machin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公式 </a:t>
            </a:r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altLang="zh-CN" sz="2400" b="1" spc="300" dirty="0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8A9F221-92B2-0A62-D2D3-5ADF7532FC43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E3B7D52-330E-E264-6AC5-B8AA6FCA448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9B373260-909E-5714-B3D9-5A53697FA00B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F5B005E0-2FE6-9B50-6D67-C58F14984E7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8" name="平行四边形 17">
            <a:extLst>
              <a:ext uri="{FF2B5EF4-FFF2-40B4-BE49-F238E27FC236}">
                <a16:creationId xmlns:a16="http://schemas.microsoft.com/office/drawing/2014/main" id="{975DD414-5FD9-E333-F6DC-276F87AD305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1905" y="2787015"/>
            <a:ext cx="5414010" cy="1626870"/>
          </a:xfrm>
          <a:prstGeom prst="parallelogram">
            <a:avLst>
              <a:gd name="adj" fmla="val 24824"/>
            </a:avLst>
          </a:prstGeom>
          <a:solidFill>
            <a:srgbClr val="515983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2FA7D687-023B-F013-66CE-FF2909C2E1D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49445" y="397891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9510088-000F-4020-D7D2-6CF5B51C24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9910" y="3044998"/>
            <a:ext cx="161798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C++ </a:t>
            </a:r>
            <a:r>
              <a:rPr lang="zh-CN" altLang="en-US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sz="1600" b="1" spc="300" dirty="0">
              <a:solidFill>
                <a:srgbClr val="FFFFFF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0991F30-4A1C-FAF6-34FE-A2D8B7CA7EE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49910" y="3543300"/>
            <a:ext cx="4257675" cy="308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通过 </a:t>
            </a:r>
            <a:r>
              <a:rPr lang="en-US" altLang="zh-CN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for </a:t>
            </a: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循环来控制求和过程。</a:t>
            </a:r>
          </a:p>
        </p:txBody>
      </p:sp>
      <p:sp>
        <p:nvSpPr>
          <p:cNvPr id="75" name="平行四边形 74">
            <a:extLst>
              <a:ext uri="{FF2B5EF4-FFF2-40B4-BE49-F238E27FC236}">
                <a16:creationId xmlns:a16="http://schemas.microsoft.com/office/drawing/2014/main" id="{6A9C80C0-249F-154E-D420-CEAF6F8DDD4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715" y="4774565"/>
            <a:ext cx="5414010" cy="1626870"/>
          </a:xfrm>
          <a:prstGeom prst="parallelogram">
            <a:avLst>
              <a:gd name="adj" fmla="val 24863"/>
            </a:avLst>
          </a:prstGeom>
          <a:gradFill flip="none" rotWithShape="1">
            <a:gsLst>
              <a:gs pos="100000">
                <a:srgbClr val="F8EED6">
                  <a:alpha val="16000"/>
                </a:srgbClr>
              </a:gs>
              <a:gs pos="20000">
                <a:srgbClr val="FADD99">
                  <a:alpha val="0"/>
                </a:srgbClr>
              </a:gs>
              <a:gs pos="0">
                <a:srgbClr val="376FFF">
                  <a:lumMod val="5000"/>
                  <a:lumOff val="95000"/>
                  <a:alpha val="15000"/>
                </a:srgbClr>
              </a:gs>
              <a:gs pos="80000">
                <a:srgbClr val="FADD99">
                  <a:alpha val="0"/>
                </a:srgbClr>
              </a:gs>
            </a:gsLst>
            <a:lin ang="3600000" scaled="0"/>
            <a:tileRect/>
          </a:gradFill>
          <a:ln>
            <a:solidFill>
              <a:srgbClr val="515983"/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9DE3356A-87AA-9BAA-7D41-D2DE884DB67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456430" y="5965825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51598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3357294-200C-0904-AB94-B9509CBDCF1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67055" y="5049058"/>
            <a:ext cx="297825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zh-CN" altLang="en-US" sz="16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体现出的指令式语言特点</a:t>
            </a:r>
            <a:endParaRPr lang="zh-CN" sz="16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DE927E6-DE0B-7C14-C301-1416FE9F8183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49910" y="5363019"/>
            <a:ext cx="4638608" cy="10456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显式控制流程：程序执行顺序由 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for 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循环等结构直接决定。</a:t>
            </a:r>
            <a:endParaRPr lang="en-US" altLang="zh-CN" sz="1200" spc="150" dirty="0">
              <a:solidFill>
                <a:srgbClr val="000000">
                  <a:lumMod val="50000"/>
                  <a:lumOff val="5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状态变更：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pi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、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term 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变量可以由程序多次修改。</a:t>
            </a:r>
            <a:endParaRPr lang="en-US" altLang="zh-CN" sz="1200" spc="150" dirty="0">
              <a:solidFill>
                <a:srgbClr val="000000">
                  <a:lumMod val="50000"/>
                  <a:lumOff val="5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底抽象层次：贴近硬件操作。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1BD8C8A-4DC4-57E9-A4A0-401ADDB297AD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96265" y="1914525"/>
                <a:ext cx="4258800" cy="671530"/>
              </a:xfrm>
              <a:prstGeom prst="rect">
                <a:avLst/>
              </a:prstGeom>
              <a:noFill/>
            </p:spPr>
            <p:txBody>
              <a:bodyPr wrap="square" rtlCol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4</m:t>
                          </m:r>
                        </m:den>
                      </m:f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=4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239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1BD8C8A-4DC4-57E9-A4A0-401ADDB29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596265" y="1914525"/>
                <a:ext cx="4258800" cy="67153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8D2402D4-56C8-2D61-12BA-6959CEC03BC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96265" y="1478915"/>
            <a:ext cx="3203575" cy="35306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20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Machin </a:t>
            </a:r>
            <a:r>
              <a:rPr lang="zh-CN" altLang="en-US" sz="20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公式</a:t>
            </a:r>
            <a:endParaRPr lang="zh-CN" sz="20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4" name="平行四边形 33">
            <a:extLst>
              <a:ext uri="{FF2B5EF4-FFF2-40B4-BE49-F238E27FC236}">
                <a16:creationId xmlns:a16="http://schemas.microsoft.com/office/drawing/2014/main" id="{0B228D49-912A-491D-6163-BFB0165C171F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6830" y="1569720"/>
            <a:ext cx="248920" cy="755650"/>
          </a:xfrm>
          <a:prstGeom prst="parallelogram">
            <a:avLst>
              <a:gd name="adj" fmla="val 66836"/>
            </a:avLst>
          </a:prstGeom>
          <a:solidFill>
            <a:srgbClr val="515983">
              <a:alpha val="53000"/>
            </a:srgbClr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      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4188AB8-D0F7-A084-E676-83AF3BD5CF0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7543" y="807244"/>
            <a:ext cx="4987206" cy="55451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0790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AA785-4858-C6B4-3096-C34F34ABC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41736B5-D329-F92B-0984-B388286664A6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0ECC3E92-61A6-27F7-EAE9-6EC5038A9B6E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889189B4-D831-C52E-EEB3-E7ADB45AFCF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2C5F2E5-AEA2-FD4E-396E-9EC04F20CFB9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9AF571E9-4B56-E386-4491-945A0E1FCD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D5F6EE4-DC6E-B464-0CCB-817F27A4005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30349" y="317500"/>
            <a:ext cx="510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Machin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公式 </a:t>
            </a:r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Haskell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altLang="zh-CN" sz="2400" b="1" spc="300" dirty="0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B83392C9-A129-10DD-8088-7FB6F8465776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75A14CFD-89FC-94B0-DCB5-D11D86CDAE78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6CD09578-F2DC-F811-C0AD-55DC855A54C9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7AFF1683-D1CC-C60D-87BC-D658E2A939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8" name="平行四边形 17">
            <a:extLst>
              <a:ext uri="{FF2B5EF4-FFF2-40B4-BE49-F238E27FC236}">
                <a16:creationId xmlns:a16="http://schemas.microsoft.com/office/drawing/2014/main" id="{17AAFB46-8980-2C36-EEA6-D567C56E7FB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1905" y="2787015"/>
            <a:ext cx="5414010" cy="1626870"/>
          </a:xfrm>
          <a:prstGeom prst="parallelogram">
            <a:avLst>
              <a:gd name="adj" fmla="val 24824"/>
            </a:avLst>
          </a:prstGeom>
          <a:solidFill>
            <a:srgbClr val="515983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9CE8778B-A08C-EF46-6446-DE6FC0DDEB2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49445" y="397891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F42F693-3F21-7D5A-34A8-A9ED43C9715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9910" y="3044998"/>
            <a:ext cx="188849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Haskell </a:t>
            </a:r>
            <a:r>
              <a:rPr lang="zh-CN" altLang="en-US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sz="1600" b="1" spc="300" dirty="0">
              <a:solidFill>
                <a:srgbClr val="FFFFFF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55100EE-D997-939E-2111-907BCDF4E45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49910" y="3543300"/>
            <a:ext cx="4257675" cy="308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通过列表求和来控制求和过程。</a:t>
            </a:r>
          </a:p>
        </p:txBody>
      </p:sp>
      <p:sp>
        <p:nvSpPr>
          <p:cNvPr id="75" name="平行四边形 74">
            <a:extLst>
              <a:ext uri="{FF2B5EF4-FFF2-40B4-BE49-F238E27FC236}">
                <a16:creationId xmlns:a16="http://schemas.microsoft.com/office/drawing/2014/main" id="{E49DC815-A82A-F4AB-25B8-C3D21B09516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715" y="4774565"/>
            <a:ext cx="5414010" cy="1626870"/>
          </a:xfrm>
          <a:prstGeom prst="parallelogram">
            <a:avLst>
              <a:gd name="adj" fmla="val 24863"/>
            </a:avLst>
          </a:prstGeom>
          <a:gradFill flip="none" rotWithShape="1">
            <a:gsLst>
              <a:gs pos="100000">
                <a:srgbClr val="F8EED6">
                  <a:alpha val="16000"/>
                </a:srgbClr>
              </a:gs>
              <a:gs pos="20000">
                <a:srgbClr val="FADD99">
                  <a:alpha val="0"/>
                </a:srgbClr>
              </a:gs>
              <a:gs pos="0">
                <a:srgbClr val="376FFF">
                  <a:lumMod val="5000"/>
                  <a:lumOff val="95000"/>
                  <a:alpha val="15000"/>
                </a:srgbClr>
              </a:gs>
              <a:gs pos="80000">
                <a:srgbClr val="FADD99">
                  <a:alpha val="0"/>
                </a:srgbClr>
              </a:gs>
            </a:gsLst>
            <a:lin ang="3600000" scaled="0"/>
            <a:tileRect/>
          </a:gradFill>
          <a:ln>
            <a:solidFill>
              <a:srgbClr val="515983"/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87C8A595-6A18-0939-C2CC-DD5E0CA3DB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456430" y="5965825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51598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43AD95C-8BE8-D33A-2F08-2BB26508111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67055" y="5049058"/>
            <a:ext cx="297825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zh-CN" altLang="en-US" sz="16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体现出的函数式语言特点</a:t>
            </a:r>
            <a:endParaRPr lang="zh-CN" sz="16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C8AC2DE-6700-0926-1EB9-54B3E445F5F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05007" y="5363019"/>
            <a:ext cx="4638608" cy="10456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隐式控制流程：程序执行顺序由数据依赖和运行时决定。</a:t>
            </a: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没有状态变更：所有数据一经创建便不可修改。</a:t>
            </a: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高抽象层次：通过组合高阶函数和声明式表达式描述问题。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7F354F0-F541-407C-CE45-E5563C0F5307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96265" y="1914525"/>
                <a:ext cx="4258800" cy="671530"/>
              </a:xfrm>
              <a:prstGeom prst="rect">
                <a:avLst/>
              </a:prstGeom>
              <a:noFill/>
            </p:spPr>
            <p:txBody>
              <a:bodyPr wrap="square" rtlCol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4</m:t>
                          </m:r>
                        </m:den>
                      </m:f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=4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239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7F354F0-F541-407C-CE45-E5563C0F5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596265" y="1914525"/>
                <a:ext cx="4258800" cy="67153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226E701E-C96C-B3EC-E9AC-103DE83792D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96265" y="1478915"/>
            <a:ext cx="3203575" cy="35306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20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Machin </a:t>
            </a:r>
            <a:r>
              <a:rPr lang="zh-CN" altLang="en-US" sz="20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公式</a:t>
            </a:r>
            <a:endParaRPr lang="zh-CN" sz="20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4" name="平行四边形 33">
            <a:extLst>
              <a:ext uri="{FF2B5EF4-FFF2-40B4-BE49-F238E27FC236}">
                <a16:creationId xmlns:a16="http://schemas.microsoft.com/office/drawing/2014/main" id="{7183A2FF-0A92-DB5C-F606-E34A5C8592C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6830" y="1569720"/>
            <a:ext cx="248920" cy="755650"/>
          </a:xfrm>
          <a:prstGeom prst="parallelogram">
            <a:avLst>
              <a:gd name="adj" fmla="val 66836"/>
            </a:avLst>
          </a:prstGeom>
          <a:solidFill>
            <a:srgbClr val="515983">
              <a:alpha val="53000"/>
            </a:srgbClr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      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5CEDDDF9-0061-C3B7-8166-D07FD042EC5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0406" y="1568983"/>
            <a:ext cx="5581480" cy="35564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917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2AB1E-1851-3BAC-F514-96410B14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B3D21739-2ED4-C601-4DDC-B8EBBBF035E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5E8BBD0-6F80-41F2-28CC-FE718B98187B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217AD88D-4BC3-262A-25BB-82290E86EC25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DE9700FB-C709-4C69-27CB-5F2318BFD69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101A26A-3909-E2B1-D2CD-EC4841C5F2BB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6A5B470C-D652-6678-C6B6-45125A3A4F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E60CA5-2C31-ACD9-08CD-8A2F6ADBC1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性能对比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EBEE887-9BDC-3B62-94C3-43A4BE75043E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CB9B282-86AE-8E92-DBF6-7E76D010922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EE19E49F-D678-4424-2FED-8C5EA2176BCD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>
            <a:extLst>
              <a:ext uri="{FF2B5EF4-FFF2-40B4-BE49-F238E27FC236}">
                <a16:creationId xmlns:a16="http://schemas.microsoft.com/office/drawing/2014/main" id="{3B0EE780-F6EE-8EAB-D60D-B748AD5F22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39676573-DECE-2BC2-4883-80067788B5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469173" y="1414096"/>
            <a:ext cx="7253653" cy="40298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2360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李佳昊-仙林-飞艇航拍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r="7661"/>
          <a:stretch>
            <a:fillRect/>
          </a:stretch>
        </p:blipFill>
        <p:spPr>
          <a:xfrm>
            <a:off x="934085" y="0"/>
            <a:ext cx="11257915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0375"/>
            <a:ext cx="12192000" cy="6867525"/>
          </a:xfrm>
          <a:prstGeom prst="rect">
            <a:avLst/>
          </a:prstGeom>
          <a:gradFill>
            <a:gsLst>
              <a:gs pos="43000">
                <a:srgbClr val="576697">
                  <a:alpha val="96000"/>
                </a:srgbClr>
              </a:gs>
              <a:gs pos="100000">
                <a:srgbClr val="5D73AB">
                  <a:alpha val="0"/>
                </a:srgbClr>
              </a:gs>
              <a:gs pos="0">
                <a:srgbClr val="515983"/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endParaRPr lang="zh-CN" altLang="en-US">
              <a:effectLst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-11430"/>
            <a:ext cx="12191365" cy="775970"/>
          </a:xfrm>
          <a:prstGeom prst="rect">
            <a:avLst/>
          </a:prstGeom>
          <a:gradFill>
            <a:gsLst>
              <a:gs pos="100000">
                <a:srgbClr val="B1C6E0">
                  <a:alpha val="0"/>
                </a:srgbClr>
              </a:gs>
              <a:gs pos="50000">
                <a:srgbClr val="839BC5">
                  <a:alpha val="0"/>
                </a:srgbClr>
              </a:gs>
              <a:gs pos="0">
                <a:srgbClr val="5F85C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charset="-122"/>
            </a:endParaRPr>
          </a:p>
        </p:txBody>
      </p:sp>
      <p:pic>
        <p:nvPicPr>
          <p:cNvPr id="6" name="图片 5" descr="校标、校名-透空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6080" y="186055"/>
            <a:ext cx="1260000" cy="40370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92430" y="1191260"/>
            <a:ext cx="6483985" cy="53403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序 </a:t>
            </a: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言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92430" y="2061210"/>
            <a:ext cx="4682490" cy="4196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C++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指令式范式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高性能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Haskell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函数式范式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高表达力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Leibniz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收敛慢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逻辑简单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Machin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收敛快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逻辑复杂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核心议题：</a:t>
            </a:r>
            <a:br>
              <a:rPr lang="zh-CN" altLang="en-US" dirty="0">
                <a:solidFill>
                  <a:schemeClr val="bg1"/>
                </a:solidFill>
              </a:rPr>
            </a:br>
            <a:r>
              <a:rPr lang="zh-CN" altLang="en-US" dirty="0">
                <a:solidFill>
                  <a:schemeClr val="bg1"/>
                </a:solidFill>
              </a:rPr>
              <a:t>在计算圆周率的任务中，</a:t>
            </a:r>
            <a:r>
              <a:rPr lang="zh-CN" altLang="en-US" b="1" dirty="0">
                <a:solidFill>
                  <a:schemeClr val="bg1"/>
                </a:solidFill>
              </a:rPr>
              <a:t>编程范式</a:t>
            </a:r>
            <a:r>
              <a:rPr lang="zh-CN" altLang="en-US" dirty="0">
                <a:solidFill>
                  <a:schemeClr val="bg1"/>
                </a:solidFill>
              </a:rPr>
              <a:t>与</a:t>
            </a:r>
            <a:r>
              <a:rPr lang="zh-CN" altLang="en-US" b="1" dirty="0">
                <a:solidFill>
                  <a:schemeClr val="bg1"/>
                </a:solidFill>
              </a:rPr>
              <a:t>算法选择</a:t>
            </a:r>
            <a:r>
              <a:rPr lang="zh-CN" altLang="en-US" dirty="0">
                <a:solidFill>
                  <a:schemeClr val="bg1"/>
                </a:solidFill>
              </a:rPr>
              <a:t>如何影响代码风格与执行效率？</a:t>
            </a: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  <a:p>
            <a:pPr>
              <a:lnSpc>
                <a:spcPct val="150000"/>
              </a:lnSpc>
            </a:pPr>
            <a:endParaRPr lang="zh-CN" altLang="en-US" sz="12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rcRect t="12678"/>
          <a:stretch>
            <a:fillRect/>
          </a:stretch>
        </p:blipFill>
        <p:spPr>
          <a:xfrm>
            <a:off x="635" y="0"/>
            <a:ext cx="12202160" cy="685800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0795" y="-635"/>
            <a:ext cx="12213590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4"/>
            </p:custDataLst>
          </p:nvPr>
        </p:nvSpPr>
        <p:spPr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5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3" name="图片 2" descr="底图-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cxnSp>
        <p:nvCxnSpPr>
          <p:cNvPr id="7" name="直接连接符 6"/>
          <p:cNvCxnSpPr/>
          <p:nvPr>
            <p:custDataLst>
              <p:tags r:id="rId7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/>
        </p:nvSpPr>
        <p:spPr>
          <a:xfrm>
            <a:off x="1880870" y="2903231"/>
            <a:ext cx="363761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lvl="0"/>
            <a:r>
              <a:rPr lang="zh-CN" altLang="en-US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数学方法的简单比较</a:t>
            </a:r>
            <a:endParaRPr lang="en-US" altLang="zh-CN" sz="2800" b="1" dirty="0" err="1">
              <a:solidFill>
                <a:schemeClr val="bg1"/>
              </a:solidFill>
              <a:latin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7"/>
          <p:cNvSpPr txBox="1"/>
          <p:nvPr>
            <p:custDataLst>
              <p:tags r:id="rId8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03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rcRect l="17818" r="17818"/>
          <a:stretch>
            <a:fillRect/>
          </a:stretch>
        </p:blipFill>
        <p:spPr>
          <a:xfrm>
            <a:off x="7300848" y="1697924"/>
            <a:ext cx="3600000" cy="3600000"/>
          </a:xfrm>
          <a:prstGeom prst="rect">
            <a:avLst/>
          </a:prstGeom>
        </p:spPr>
      </p:pic>
      <p:pic>
        <p:nvPicPr>
          <p:cNvPr id="14" name="图片 13" descr="校标、校名-透空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14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/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03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/>
            <p:cNvSpPr/>
            <p:nvPr>
              <p:custDataLst>
                <p:tags r:id="rId12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36" name="图片 35" descr="G:\工作文件\2023\12月\PPT\图片、ppt等素材\新图\蓝天\1.jpg1"/>
          <p:cNvPicPr preferRelativeResize="0"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lum contrast="-6000"/>
          </a:blip>
          <a:srcRect/>
          <a:stretch>
            <a:fillRect/>
          </a:stretch>
        </p:blipFill>
        <p:spPr>
          <a:xfrm>
            <a:off x="-3810" y="1876425"/>
            <a:ext cx="7498715" cy="42151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11" h="5147">
                <a:moveTo>
                  <a:pt x="0" y="0"/>
                </a:moveTo>
                <a:lnTo>
                  <a:pt x="9311" y="0"/>
                </a:lnTo>
                <a:lnTo>
                  <a:pt x="9311" y="6"/>
                </a:lnTo>
                <a:lnTo>
                  <a:pt x="6343" y="5147"/>
                </a:lnTo>
                <a:lnTo>
                  <a:pt x="0" y="5147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37" name="任意多边形 36"/>
          <p:cNvSpPr/>
          <p:nvPr>
            <p:custDataLst>
              <p:tags r:id="rId7"/>
            </p:custDataLst>
          </p:nvPr>
        </p:nvSpPr>
        <p:spPr>
          <a:xfrm>
            <a:off x="4112260" y="3263900"/>
            <a:ext cx="7251700" cy="13589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420" h="2616">
                <a:moveTo>
                  <a:pt x="1510" y="0"/>
                </a:moveTo>
                <a:lnTo>
                  <a:pt x="11420" y="0"/>
                </a:lnTo>
                <a:lnTo>
                  <a:pt x="11420" y="2616"/>
                </a:lnTo>
                <a:lnTo>
                  <a:pt x="0" y="2616"/>
                </a:lnTo>
                <a:lnTo>
                  <a:pt x="1510" y="0"/>
                </a:lnTo>
                <a:close/>
              </a:path>
            </a:pathLst>
          </a:custGeom>
          <a:solidFill>
            <a:srgbClr val="5F85C3">
              <a:alpha val="8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>
            <p:custDataLst>
              <p:tags r:id="rId8"/>
            </p:custDataLst>
          </p:nvPr>
        </p:nvSpPr>
        <p:spPr>
          <a:xfrm rot="5400000">
            <a:off x="10728325" y="1328420"/>
            <a:ext cx="102870" cy="1173480"/>
          </a:xfrm>
          <a:prstGeom prst="rect">
            <a:avLst/>
          </a:prstGeom>
          <a:gradFill>
            <a:gsLst>
              <a:gs pos="0">
                <a:srgbClr val="5D73AB"/>
              </a:gs>
              <a:gs pos="100000">
                <a:srgbClr val="A6B1C6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正文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160770" y="4874895"/>
                <a:ext cx="4036695" cy="1057910"/>
              </a:xfrm>
              <a:prstGeom prst="rect">
                <a:avLst/>
              </a:prstGeom>
              <a:noFill/>
            </p:spPr>
            <p:txBody>
              <a:bodyPr wrap="square" lIns="0" tIns="0" rIns="36195" bIns="0" rtlCol="0" anchor="ctr" anchorCtr="0">
                <a:normAutofit fontScale="92500"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误差与项数成反比，收敛速度很慢，算了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8</m:t>
                        </m:r>
                      </m:sup>
                    </m:sSup>
                    <m:r>
                      <a:rPr lang="en-US" altLang="zh-CN" sz="1200" b="0" i="1" spc="15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sym typeface="+mn-ea"/>
                      </a:rPr>
                      <m:t> </m:t>
                    </m:r>
                  </m:oMath>
                </a14:m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项后，误差仍有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-8</m:t>
                        </m:r>
                      </m:sup>
                    </m:sSup>
                  </m:oMath>
                </a14:m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，仅具有教学用途而无使用价值。</a:t>
                </a:r>
              </a:p>
            </p:txBody>
          </p:sp>
        </mc:Choice>
        <mc:Fallback>
          <p:sp>
            <p:nvSpPr>
              <p:cNvPr id="40" name="正文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6160770" y="4874895"/>
                <a:ext cx="4036695" cy="1057910"/>
              </a:xfrm>
              <a:prstGeom prst="rect">
                <a:avLst/>
              </a:prstGeom>
              <a:blipFill>
                <a:blip r:embed="rId19"/>
                <a:stretch>
                  <a:fillRect l="-22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正文"/>
          <p:cNvSpPr txBox="1"/>
          <p:nvPr>
            <p:custDataLst>
              <p:tags r:id="rId10"/>
            </p:custDataLst>
          </p:nvPr>
        </p:nvSpPr>
        <p:spPr>
          <a:xfrm>
            <a:off x="7006590" y="3427730"/>
            <a:ext cx="4036695" cy="1057910"/>
          </a:xfrm>
          <a:prstGeom prst="rect">
            <a:avLst/>
          </a:prstGeom>
          <a:noFill/>
        </p:spPr>
        <p:txBody>
          <a:bodyPr wrap="square" lIns="0" tIns="0" rIns="36195" bIns="0" rtlCol="0" anchor="ctr" anchorCtr="0"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这是一个交错级数求和，部分和的误差不超过最后一项的绝对值。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正文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654290" y="2032635"/>
                <a:ext cx="4036695" cy="1057910"/>
              </a:xfrm>
              <a:prstGeom prst="rect">
                <a:avLst/>
              </a:prstGeom>
              <a:noFill/>
            </p:spPr>
            <p:txBody>
              <a:bodyPr wrap="square" lIns="0" tIns="0" rIns="36195" bIns="0" rtlCol="0" anchor="ctr" anchorCtr="0">
                <a:norm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𝜋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  <m:t>1</m:t>
                          </m:r>
                        </m:e>
                      </m:func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nary>
                        <m:naryPr>
                          <m:chr m:val="∑"/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𝑛</m:t>
                          </m:r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(−1)</m:t>
                                  </m:r>
                                </m:e>
                                <m:sup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𝑛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  <a:p>
                <a:pPr>
                  <a:lnSpc>
                    <a:spcPct val="130000"/>
                  </a:lnSpc>
                </a:pPr>
                <a:endParaRPr lang="zh-CN" altLang="en-US" sz="120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42" name="正文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654290" y="2032635"/>
                <a:ext cx="4036695" cy="10579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E7924-1B42-C8E7-D45A-0254A1653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262BCE17-1B04-7838-6D8B-2FB0E10A71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304FC37-8441-5516-6FA2-8835F8F1DA10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B015B160-EDF2-BAF2-66E2-BA255FA36E90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634B33B1-57E4-6042-92B5-672BCAD67853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47A5B09-2FBC-25F2-6B97-50053BE4DEE8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>
            <a:extLst>
              <a:ext uri="{FF2B5EF4-FFF2-40B4-BE49-F238E27FC236}">
                <a16:creationId xmlns:a16="http://schemas.microsoft.com/office/drawing/2014/main" id="{8D9B1E26-3BDD-164A-DCEB-66758D70E44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>
            <a:extLst>
              <a:ext uri="{FF2B5EF4-FFF2-40B4-BE49-F238E27FC236}">
                <a16:creationId xmlns:a16="http://schemas.microsoft.com/office/drawing/2014/main" id="{A9D2516C-C6E9-5703-B49B-A18D7E687F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03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1988124-1C23-A56F-DF3C-D09B583D700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Machin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公式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C10FEA6-5A71-2301-39FB-C9FDC450BD8F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FFDC1AD4-090B-3619-84BB-4A29D19D1E4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>
              <a:extLst>
                <a:ext uri="{FF2B5EF4-FFF2-40B4-BE49-F238E27FC236}">
                  <a16:creationId xmlns:a16="http://schemas.microsoft.com/office/drawing/2014/main" id="{B3DBC79C-E87D-703F-88E1-1B90170F46C0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36" name="图片 35" descr="G:\工作文件\2023\12月\PPT\图片、ppt等素材\新图\蓝天\1.jpg1">
            <a:extLst>
              <a:ext uri="{FF2B5EF4-FFF2-40B4-BE49-F238E27FC236}">
                <a16:creationId xmlns:a16="http://schemas.microsoft.com/office/drawing/2014/main" id="{AD3CD7A4-D090-9166-FB83-D78E9948E103}"/>
              </a:ext>
            </a:extLst>
          </p:cNvPr>
          <p:cNvPicPr preferRelativeResize="0"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lum contrast="-6000"/>
          </a:blip>
          <a:srcRect/>
          <a:stretch>
            <a:fillRect/>
          </a:stretch>
        </p:blipFill>
        <p:spPr>
          <a:xfrm>
            <a:off x="-3810" y="1876425"/>
            <a:ext cx="7498715" cy="42151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11" h="5147">
                <a:moveTo>
                  <a:pt x="0" y="0"/>
                </a:moveTo>
                <a:lnTo>
                  <a:pt x="9311" y="0"/>
                </a:lnTo>
                <a:lnTo>
                  <a:pt x="9311" y="6"/>
                </a:lnTo>
                <a:lnTo>
                  <a:pt x="6343" y="5147"/>
                </a:lnTo>
                <a:lnTo>
                  <a:pt x="0" y="5147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37" name="任意多边形 36">
            <a:extLst>
              <a:ext uri="{FF2B5EF4-FFF2-40B4-BE49-F238E27FC236}">
                <a16:creationId xmlns:a16="http://schemas.microsoft.com/office/drawing/2014/main" id="{7CB83955-374A-E427-B339-6EC62D1752E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112260" y="3263900"/>
            <a:ext cx="7251700" cy="13589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420" h="2616">
                <a:moveTo>
                  <a:pt x="1510" y="0"/>
                </a:moveTo>
                <a:lnTo>
                  <a:pt x="11420" y="0"/>
                </a:lnTo>
                <a:lnTo>
                  <a:pt x="11420" y="2616"/>
                </a:lnTo>
                <a:lnTo>
                  <a:pt x="0" y="2616"/>
                </a:lnTo>
                <a:lnTo>
                  <a:pt x="1510" y="0"/>
                </a:lnTo>
                <a:close/>
              </a:path>
            </a:pathLst>
          </a:custGeom>
          <a:solidFill>
            <a:srgbClr val="5F85C3">
              <a:alpha val="8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B2753D9-4268-FD3D-AD33-CFE4D906B74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5400000">
            <a:off x="10728325" y="1328420"/>
            <a:ext cx="102870" cy="1173480"/>
          </a:xfrm>
          <a:prstGeom prst="rect">
            <a:avLst/>
          </a:prstGeom>
          <a:gradFill>
            <a:gsLst>
              <a:gs pos="0">
                <a:srgbClr val="5D73AB"/>
              </a:gs>
              <a:gs pos="100000">
                <a:srgbClr val="A6B1C6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正文">
                <a:extLst>
                  <a:ext uri="{FF2B5EF4-FFF2-40B4-BE49-F238E27FC236}">
                    <a16:creationId xmlns:a16="http://schemas.microsoft.com/office/drawing/2014/main" id="{3C93553C-CC4B-E563-333A-1629139BEA3E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160770" y="4874895"/>
                <a:ext cx="4036695" cy="1057910"/>
              </a:xfrm>
              <a:prstGeom prst="rect">
                <a:avLst/>
              </a:prstGeom>
              <a:noFill/>
            </p:spPr>
            <p:txBody>
              <a:bodyPr wrap="square" lIns="0" tIns="0" rIns="36195" bIns="0" rtlCol="0" anchor="ctr" anchorCtr="0">
                <a:normAutofit fontScale="92500"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误差与项数成指数级关系，收敛速度即快，迭代</a:t>
                </a:r>
                <a:r>
                  <a:rPr lang="en-US" altLang="zh-CN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200" b="0" i="1" spc="15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sym typeface="+mn-ea"/>
                      </a:rPr>
                      <m:t>800</m:t>
                    </m:r>
                  </m:oMath>
                </a14:m>
                <a:r>
                  <a:rPr lang="en-US" altLang="zh-CN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 </a:t>
                </a:r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次即可使误差不超过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1200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-</m:t>
                        </m:r>
                        <m:r>
                          <a:rPr lang="en-US" altLang="zh-CN" sz="1200" b="0" i="1" spc="15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1000</m:t>
                        </m:r>
                      </m:sup>
                    </m:sSup>
                  </m:oMath>
                </a14:m>
                <a:r>
                  <a:rPr lang="zh-CN" altLang="en-US" sz="1200" spc="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。</a:t>
                </a:r>
              </a:p>
            </p:txBody>
          </p:sp>
        </mc:Choice>
        <mc:Fallback>
          <p:sp>
            <p:nvSpPr>
              <p:cNvPr id="40" name="正文">
                <a:extLst>
                  <a:ext uri="{FF2B5EF4-FFF2-40B4-BE49-F238E27FC236}">
                    <a16:creationId xmlns:a16="http://schemas.microsoft.com/office/drawing/2014/main" id="{3C93553C-CC4B-E563-333A-1629139BE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6160770" y="4874895"/>
                <a:ext cx="4036695" cy="1057910"/>
              </a:xfrm>
              <a:prstGeom prst="rect">
                <a:avLst/>
              </a:prstGeom>
              <a:blipFill>
                <a:blip r:embed="rId19"/>
                <a:stretch>
                  <a:fillRect l="-22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正文">
            <a:extLst>
              <a:ext uri="{FF2B5EF4-FFF2-40B4-BE49-F238E27FC236}">
                <a16:creationId xmlns:a16="http://schemas.microsoft.com/office/drawing/2014/main" id="{E6DBAB26-E400-9594-8B57-5307C811BDB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006590" y="3427730"/>
            <a:ext cx="4036695" cy="1057910"/>
          </a:xfrm>
          <a:prstGeom prst="rect">
            <a:avLst/>
          </a:prstGeom>
          <a:noFill/>
        </p:spPr>
        <p:txBody>
          <a:bodyPr wrap="square" lIns="0" tIns="0" rIns="36195" bIns="0" rtlCol="0" anchor="ctr" anchorCtr="0"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这是两个交错级数求和，部分和的误差不超过最后一项的绝对值。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正文">
                <a:extLst>
                  <a:ext uri="{FF2B5EF4-FFF2-40B4-BE49-F238E27FC236}">
                    <a16:creationId xmlns:a16="http://schemas.microsoft.com/office/drawing/2014/main" id="{6275AE5E-FF17-3D11-BA43-44A10C4ADC14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654290" y="2032635"/>
                <a:ext cx="4036695" cy="1057910"/>
              </a:xfrm>
              <a:prstGeom prst="rect">
                <a:avLst/>
              </a:prstGeom>
              <a:noFill/>
            </p:spPr>
            <p:txBody>
              <a:bodyPr wrap="square" lIns="0" tIns="0" rIns="36195" bIns="0" rtlCol="0" anchor="ctr" anchorCtr="0">
                <a:norm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4</m:t>
                          </m:r>
                        </m:den>
                      </m:f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=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239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>
          <p:sp>
            <p:nvSpPr>
              <p:cNvPr id="42" name="正文">
                <a:extLst>
                  <a:ext uri="{FF2B5EF4-FFF2-40B4-BE49-F238E27FC236}">
                    <a16:creationId xmlns:a16="http://schemas.microsoft.com/office/drawing/2014/main" id="{6275AE5E-FF17-3D11-BA43-44A10C4AD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654290" y="2032635"/>
                <a:ext cx="4036695" cy="10579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24772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rcRect t="16161"/>
          <a:stretch>
            <a:fillRect/>
          </a:stretch>
        </p:blipFill>
        <p:spPr>
          <a:xfrm>
            <a:off x="-63500" y="0"/>
            <a:ext cx="12255500" cy="685863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-53340" y="-635"/>
            <a:ext cx="12256135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4"/>
            </p:custDataLst>
          </p:nvPr>
        </p:nvSpPr>
        <p:spPr>
          <a:xfrm>
            <a:off x="-53340" y="2476500"/>
            <a:ext cx="1224534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5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2" name="图片 1" descr="底图-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cxnSp>
        <p:nvCxnSpPr>
          <p:cNvPr id="8" name="直接连接符 7"/>
          <p:cNvCxnSpPr/>
          <p:nvPr>
            <p:custDataLst>
              <p:tags r:id="rId7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>
            <p:custDataLst>
              <p:tags r:id="rId8"/>
            </p:custDataLst>
          </p:nvPr>
        </p:nvSpPr>
        <p:spPr>
          <a:xfrm>
            <a:off x="1880870" y="2903856"/>
            <a:ext cx="321468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总结</a:t>
            </a:r>
          </a:p>
        </p:txBody>
      </p:sp>
      <p:sp>
        <p:nvSpPr>
          <p:cNvPr id="11" name="文本框 17"/>
          <p:cNvSpPr txBox="1"/>
          <p:nvPr>
            <p:custDataLst>
              <p:tags r:id="rId9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rcRect l="16624" r="16624"/>
          <a:stretch>
            <a:fillRect/>
          </a:stretch>
        </p:blipFill>
        <p:spPr>
          <a:xfrm>
            <a:off x="7295515" y="1697355"/>
            <a:ext cx="3600000" cy="3600000"/>
          </a:xfrm>
          <a:prstGeom prst="rect">
            <a:avLst/>
          </a:prstGeom>
        </p:spPr>
      </p:pic>
      <p:pic>
        <p:nvPicPr>
          <p:cNvPr id="4" name="图片 3" descr="校标、校名-透空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1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/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圆周率计算：算法与实现洞察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6603839" y="3194112"/>
            <a:ext cx="35879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代码风格：设计哲学对比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6603839" y="3836097"/>
            <a:ext cx="4399915" cy="54906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C++</a:t>
            </a: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：“如何做”→步骤导向</a:t>
            </a:r>
          </a:p>
          <a:p>
            <a:pPr>
              <a:lnSpc>
                <a:spcPct val="130000"/>
              </a:lnSpc>
            </a:pPr>
            <a:r>
              <a:rPr lang="en-US" altLang="zh-CN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Haskell</a:t>
            </a: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：“是什么”→数学表达</a:t>
            </a:r>
          </a:p>
        </p:txBody>
      </p:sp>
      <p:sp>
        <p:nvSpPr>
          <p:cNvPr id="14" name="平行四边形 13"/>
          <p:cNvSpPr/>
          <p:nvPr>
            <p:custDataLst>
              <p:tags r:id="rId7"/>
            </p:custDataLst>
          </p:nvPr>
        </p:nvSpPr>
        <p:spPr>
          <a:xfrm>
            <a:off x="10543051" y="3161300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F85C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8"/>
            </p:custDataLst>
          </p:nvPr>
        </p:nvCxnSpPr>
        <p:spPr>
          <a:xfrm>
            <a:off x="6648924" y="3714812"/>
            <a:ext cx="4354830" cy="0"/>
          </a:xfrm>
          <a:prstGeom prst="line">
            <a:avLst/>
          </a:prstGeom>
          <a:ln w="11430">
            <a:solidFill>
              <a:srgbClr val="5F85C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209624" y="3211353"/>
            <a:ext cx="34158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实现性能：语言范式差异</a:t>
            </a: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209624" y="3876198"/>
            <a:ext cx="4399915" cy="54906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C++</a:t>
            </a: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：编译优化→高效机器码</a:t>
            </a:r>
          </a:p>
          <a:p>
            <a:pPr>
              <a:lnSpc>
                <a:spcPct val="130000"/>
              </a:lnSpc>
            </a:pPr>
            <a:r>
              <a:rPr lang="en-US" altLang="zh-CN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Haskell</a:t>
            </a: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：函数式特性→内存与间接开销</a:t>
            </a:r>
          </a:p>
        </p:txBody>
      </p:sp>
      <p:sp>
        <p:nvSpPr>
          <p:cNvPr id="17" name="平行四边形 16"/>
          <p:cNvSpPr/>
          <p:nvPr>
            <p:custDataLst>
              <p:tags r:id="rId11"/>
            </p:custDataLst>
          </p:nvPr>
        </p:nvSpPr>
        <p:spPr>
          <a:xfrm>
            <a:off x="4148836" y="3201401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1598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cxnSp>
        <p:nvCxnSpPr>
          <p:cNvPr id="22" name="直接连接符 21"/>
          <p:cNvCxnSpPr/>
          <p:nvPr>
            <p:custDataLst>
              <p:tags r:id="rId12"/>
            </p:custDataLst>
          </p:nvPr>
        </p:nvCxnSpPr>
        <p:spPr>
          <a:xfrm>
            <a:off x="254709" y="3754913"/>
            <a:ext cx="4354830" cy="0"/>
          </a:xfrm>
          <a:prstGeom prst="line">
            <a:avLst/>
          </a:prstGeom>
          <a:ln w="11430">
            <a:solidFill>
              <a:srgbClr val="51598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pic>
        <p:nvPicPr>
          <p:cNvPr id="28" name="图片 27" descr="流光溢彩-吴志忠"/>
          <p:cNvPicPr>
            <a:picLocks noChangeAspect="1"/>
          </p:cNvPicPr>
          <p:nvPr/>
        </p:nvPicPr>
        <p:blipFill>
          <a:blip r:embed="rId20"/>
          <a:srcRect t="21297" b="54407"/>
          <a:stretch>
            <a:fillRect/>
          </a:stretch>
        </p:blipFill>
        <p:spPr>
          <a:xfrm>
            <a:off x="0" y="4638675"/>
            <a:ext cx="12187555" cy="2219325"/>
          </a:xfrm>
          <a:prstGeom prst="rect">
            <a:avLst/>
          </a:prstGeom>
        </p:spPr>
      </p:pic>
      <p:pic>
        <p:nvPicPr>
          <p:cNvPr id="49" name="图片 48" descr="建筑-1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8BBBF7C-9E07-A664-9609-D3DCC66198CD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491643" y="1477615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算法核心：收敛速度</a:t>
            </a:r>
            <a:endParaRPr lang="zh-CN" altLang="en-US" sz="2000" b="1" dirty="0">
              <a:solidFill>
                <a:srgbClr val="5F85C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72B7624-6F05-9BD0-438E-575CE873EAA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491643" y="2119600"/>
            <a:ext cx="4399915" cy="3089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精度固定时，级数收敛速度决定计算效率</a:t>
            </a:r>
          </a:p>
        </p:txBody>
      </p:sp>
      <p:sp>
        <p:nvSpPr>
          <p:cNvPr id="21" name="平行四边形 20">
            <a:extLst>
              <a:ext uri="{FF2B5EF4-FFF2-40B4-BE49-F238E27FC236}">
                <a16:creationId xmlns:a16="http://schemas.microsoft.com/office/drawing/2014/main" id="{C363F898-CD60-8D3B-E494-CA49C9079C8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430855" y="1444803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F85C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0DAD739F-42EF-BB04-F353-2276CD451283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3536728" y="1998315"/>
            <a:ext cx="4354830" cy="0"/>
          </a:xfrm>
          <a:prstGeom prst="line">
            <a:avLst/>
          </a:prstGeom>
          <a:ln w="11430">
            <a:solidFill>
              <a:srgbClr val="5F85C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19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/>
            <p:cNvSpPr/>
            <p:nvPr>
              <p:custDataLst>
                <p:tags r:id="rId17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3" name="文本框 17"/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展望</a:t>
            </a:r>
          </a:p>
        </p:txBody>
      </p:sp>
      <p:pic>
        <p:nvPicPr>
          <p:cNvPr id="15" name="图片 14" descr="建筑-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6" name="Freeform 12"/>
          <p:cNvSpPr/>
          <p:nvPr>
            <p:custDataLst>
              <p:tags r:id="rId6"/>
            </p:custDataLst>
          </p:nvPr>
        </p:nvSpPr>
        <p:spPr bwMode="auto">
          <a:xfrm rot="10800000">
            <a:off x="6705927" y="2393682"/>
            <a:ext cx="4625439" cy="2901830"/>
          </a:xfrm>
          <a:custGeom>
            <a:avLst/>
            <a:gdLst>
              <a:gd name="T0" fmla="*/ 1316 w 1492"/>
              <a:gd name="T1" fmla="*/ 328 h 937"/>
              <a:gd name="T2" fmla="*/ 1404 w 1492"/>
              <a:gd name="T3" fmla="*/ 281 h 937"/>
              <a:gd name="T4" fmla="*/ 1492 w 1492"/>
              <a:gd name="T5" fmla="*/ 235 h 937"/>
              <a:gd name="T6" fmla="*/ 1404 w 1492"/>
              <a:gd name="T7" fmla="*/ 188 h 937"/>
              <a:gd name="T8" fmla="*/ 562 w 1492"/>
              <a:gd name="T9" fmla="*/ 188 h 937"/>
              <a:gd name="T10" fmla="*/ 562 w 1492"/>
              <a:gd name="T11" fmla="*/ 0 h 937"/>
              <a:gd name="T12" fmla="*/ 0 w 1492"/>
              <a:gd name="T13" fmla="*/ 469 h 937"/>
              <a:gd name="T14" fmla="*/ 0 w 1492"/>
              <a:gd name="T15" fmla="*/ 469 h 937"/>
              <a:gd name="T16" fmla="*/ 562 w 1492"/>
              <a:gd name="T17" fmla="*/ 937 h 937"/>
              <a:gd name="T18" fmla="*/ 562 w 1492"/>
              <a:gd name="T19" fmla="*/ 750 h 937"/>
              <a:gd name="T20" fmla="*/ 1316 w 1492"/>
              <a:gd name="T21" fmla="*/ 750 h 937"/>
              <a:gd name="T22" fmla="*/ 1316 w 1492"/>
              <a:gd name="T23" fmla="*/ 32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2" h="937">
                <a:moveTo>
                  <a:pt x="1316" y="328"/>
                </a:moveTo>
                <a:cubicBezTo>
                  <a:pt x="1316" y="302"/>
                  <a:pt x="1356" y="281"/>
                  <a:pt x="1404" y="281"/>
                </a:cubicBezTo>
                <a:cubicBezTo>
                  <a:pt x="1452" y="281"/>
                  <a:pt x="1492" y="260"/>
                  <a:pt x="1492" y="235"/>
                </a:cubicBezTo>
                <a:cubicBezTo>
                  <a:pt x="1492" y="209"/>
                  <a:pt x="1452" y="188"/>
                  <a:pt x="1404" y="188"/>
                </a:cubicBezTo>
                <a:cubicBezTo>
                  <a:pt x="562" y="188"/>
                  <a:pt x="562" y="188"/>
                  <a:pt x="562" y="188"/>
                </a:cubicBezTo>
                <a:cubicBezTo>
                  <a:pt x="562" y="0"/>
                  <a:pt x="562" y="0"/>
                  <a:pt x="562" y="0"/>
                </a:cubicBezTo>
                <a:cubicBezTo>
                  <a:pt x="0" y="469"/>
                  <a:pt x="0" y="469"/>
                  <a:pt x="0" y="469"/>
                </a:cubicBezTo>
                <a:cubicBezTo>
                  <a:pt x="0" y="469"/>
                  <a:pt x="0" y="469"/>
                  <a:pt x="0" y="469"/>
                </a:cubicBezTo>
                <a:cubicBezTo>
                  <a:pt x="562" y="937"/>
                  <a:pt x="562" y="937"/>
                  <a:pt x="562" y="937"/>
                </a:cubicBezTo>
                <a:cubicBezTo>
                  <a:pt x="562" y="750"/>
                  <a:pt x="562" y="750"/>
                  <a:pt x="562" y="750"/>
                </a:cubicBezTo>
                <a:cubicBezTo>
                  <a:pt x="1316" y="750"/>
                  <a:pt x="1316" y="750"/>
                  <a:pt x="1316" y="750"/>
                </a:cubicBezTo>
                <a:lnTo>
                  <a:pt x="1316" y="328"/>
                </a:lnTo>
                <a:close/>
              </a:path>
            </a:pathLst>
          </a:custGeom>
          <a:solidFill>
            <a:srgbClr val="5F85C3">
              <a:alpha val="50000"/>
            </a:srgb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kumimoji="1" lang="en-US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Freeform 12"/>
          <p:cNvSpPr/>
          <p:nvPr>
            <p:custDataLst>
              <p:tags r:id="rId7"/>
            </p:custDataLst>
          </p:nvPr>
        </p:nvSpPr>
        <p:spPr bwMode="auto">
          <a:xfrm>
            <a:off x="870206" y="2499223"/>
            <a:ext cx="4625439" cy="2901830"/>
          </a:xfrm>
          <a:custGeom>
            <a:avLst/>
            <a:gdLst>
              <a:gd name="T0" fmla="*/ 1316 w 1492"/>
              <a:gd name="T1" fmla="*/ 328 h 937"/>
              <a:gd name="T2" fmla="*/ 1404 w 1492"/>
              <a:gd name="T3" fmla="*/ 281 h 937"/>
              <a:gd name="T4" fmla="*/ 1492 w 1492"/>
              <a:gd name="T5" fmla="*/ 235 h 937"/>
              <a:gd name="T6" fmla="*/ 1404 w 1492"/>
              <a:gd name="T7" fmla="*/ 188 h 937"/>
              <a:gd name="T8" fmla="*/ 562 w 1492"/>
              <a:gd name="T9" fmla="*/ 188 h 937"/>
              <a:gd name="T10" fmla="*/ 562 w 1492"/>
              <a:gd name="T11" fmla="*/ 0 h 937"/>
              <a:gd name="T12" fmla="*/ 0 w 1492"/>
              <a:gd name="T13" fmla="*/ 469 h 937"/>
              <a:gd name="T14" fmla="*/ 0 w 1492"/>
              <a:gd name="T15" fmla="*/ 469 h 937"/>
              <a:gd name="T16" fmla="*/ 562 w 1492"/>
              <a:gd name="T17" fmla="*/ 937 h 937"/>
              <a:gd name="T18" fmla="*/ 562 w 1492"/>
              <a:gd name="T19" fmla="*/ 750 h 937"/>
              <a:gd name="T20" fmla="*/ 1316 w 1492"/>
              <a:gd name="T21" fmla="*/ 750 h 937"/>
              <a:gd name="T22" fmla="*/ 1316 w 1492"/>
              <a:gd name="T23" fmla="*/ 32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2" h="937">
                <a:moveTo>
                  <a:pt x="1316" y="328"/>
                </a:moveTo>
                <a:cubicBezTo>
                  <a:pt x="1316" y="302"/>
                  <a:pt x="1356" y="281"/>
                  <a:pt x="1404" y="281"/>
                </a:cubicBezTo>
                <a:cubicBezTo>
                  <a:pt x="1452" y="281"/>
                  <a:pt x="1492" y="260"/>
                  <a:pt x="1492" y="235"/>
                </a:cubicBezTo>
                <a:cubicBezTo>
                  <a:pt x="1492" y="209"/>
                  <a:pt x="1452" y="188"/>
                  <a:pt x="1404" y="188"/>
                </a:cubicBezTo>
                <a:cubicBezTo>
                  <a:pt x="562" y="188"/>
                  <a:pt x="562" y="188"/>
                  <a:pt x="562" y="188"/>
                </a:cubicBezTo>
                <a:cubicBezTo>
                  <a:pt x="562" y="0"/>
                  <a:pt x="562" y="0"/>
                  <a:pt x="562" y="0"/>
                </a:cubicBezTo>
                <a:cubicBezTo>
                  <a:pt x="0" y="469"/>
                  <a:pt x="0" y="469"/>
                  <a:pt x="0" y="469"/>
                </a:cubicBezTo>
                <a:cubicBezTo>
                  <a:pt x="0" y="469"/>
                  <a:pt x="0" y="469"/>
                  <a:pt x="0" y="469"/>
                </a:cubicBezTo>
                <a:cubicBezTo>
                  <a:pt x="562" y="937"/>
                  <a:pt x="562" y="937"/>
                  <a:pt x="562" y="937"/>
                </a:cubicBezTo>
                <a:cubicBezTo>
                  <a:pt x="562" y="750"/>
                  <a:pt x="562" y="750"/>
                  <a:pt x="562" y="750"/>
                </a:cubicBezTo>
                <a:cubicBezTo>
                  <a:pt x="1316" y="750"/>
                  <a:pt x="1316" y="750"/>
                  <a:pt x="1316" y="750"/>
                </a:cubicBezTo>
                <a:lnTo>
                  <a:pt x="1316" y="328"/>
                </a:lnTo>
                <a:close/>
              </a:path>
            </a:pathLst>
          </a:custGeom>
          <a:solidFill>
            <a:srgbClr val="515983">
              <a:alpha val="50000"/>
            </a:srgb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kumimoji="1" lang="en-US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Freeform 10"/>
          <p:cNvSpPr/>
          <p:nvPr>
            <p:custDataLst>
              <p:tags r:id="rId8"/>
            </p:custDataLst>
          </p:nvPr>
        </p:nvSpPr>
        <p:spPr bwMode="auto">
          <a:xfrm>
            <a:off x="5759950" y="2612270"/>
            <a:ext cx="673800" cy="556361"/>
          </a:xfrm>
          <a:custGeom>
            <a:avLst/>
            <a:gdLst>
              <a:gd name="T0" fmla="*/ 176 w 176"/>
              <a:gd name="T1" fmla="*/ 0 h 140"/>
              <a:gd name="T2" fmla="*/ 88 w 176"/>
              <a:gd name="T3" fmla="*/ 46 h 140"/>
              <a:gd name="T4" fmla="*/ 0 w 176"/>
              <a:gd name="T5" fmla="*/ 93 h 140"/>
              <a:gd name="T6" fmla="*/ 88 w 176"/>
              <a:gd name="T7" fmla="*/ 140 h 140"/>
              <a:gd name="T8" fmla="*/ 176 w 176"/>
              <a:gd name="T9" fmla="*/ 140 h 140"/>
              <a:gd name="T10" fmla="*/ 176 w 176"/>
              <a:gd name="T11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40">
                <a:moveTo>
                  <a:pt x="176" y="0"/>
                </a:moveTo>
                <a:cubicBezTo>
                  <a:pt x="176" y="25"/>
                  <a:pt x="136" y="46"/>
                  <a:pt x="88" y="46"/>
                </a:cubicBezTo>
                <a:cubicBezTo>
                  <a:pt x="40" y="46"/>
                  <a:pt x="0" y="67"/>
                  <a:pt x="0" y="93"/>
                </a:cubicBezTo>
                <a:cubicBezTo>
                  <a:pt x="0" y="119"/>
                  <a:pt x="40" y="140"/>
                  <a:pt x="88" y="140"/>
                </a:cubicBezTo>
                <a:cubicBezTo>
                  <a:pt x="176" y="140"/>
                  <a:pt x="176" y="140"/>
                  <a:pt x="176" y="140"/>
                </a:cubicBezTo>
                <a:cubicBezTo>
                  <a:pt x="176" y="0"/>
                  <a:pt x="176" y="0"/>
                  <a:pt x="17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>
              <a:lnSpc>
                <a:spcPct val="120000"/>
              </a:lnSpc>
            </a:pPr>
            <a:endParaRPr lang="en-US" sz="160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Freeform 12"/>
          <p:cNvSpPr/>
          <p:nvPr>
            <p:custDataLst>
              <p:tags r:id="rId9"/>
            </p:custDataLst>
          </p:nvPr>
        </p:nvSpPr>
        <p:spPr bwMode="auto">
          <a:xfrm>
            <a:off x="719188" y="1726155"/>
            <a:ext cx="5714561" cy="3585105"/>
          </a:xfrm>
          <a:custGeom>
            <a:avLst/>
            <a:gdLst>
              <a:gd name="T0" fmla="*/ 1316 w 1492"/>
              <a:gd name="T1" fmla="*/ 328 h 937"/>
              <a:gd name="T2" fmla="*/ 1404 w 1492"/>
              <a:gd name="T3" fmla="*/ 281 h 937"/>
              <a:gd name="T4" fmla="*/ 1492 w 1492"/>
              <a:gd name="T5" fmla="*/ 235 h 937"/>
              <a:gd name="T6" fmla="*/ 1404 w 1492"/>
              <a:gd name="T7" fmla="*/ 188 h 937"/>
              <a:gd name="T8" fmla="*/ 562 w 1492"/>
              <a:gd name="T9" fmla="*/ 188 h 937"/>
              <a:gd name="T10" fmla="*/ 562 w 1492"/>
              <a:gd name="T11" fmla="*/ 0 h 937"/>
              <a:gd name="T12" fmla="*/ 0 w 1492"/>
              <a:gd name="T13" fmla="*/ 469 h 937"/>
              <a:gd name="T14" fmla="*/ 0 w 1492"/>
              <a:gd name="T15" fmla="*/ 469 h 937"/>
              <a:gd name="T16" fmla="*/ 562 w 1492"/>
              <a:gd name="T17" fmla="*/ 937 h 937"/>
              <a:gd name="T18" fmla="*/ 562 w 1492"/>
              <a:gd name="T19" fmla="*/ 750 h 937"/>
              <a:gd name="T20" fmla="*/ 1316 w 1492"/>
              <a:gd name="T21" fmla="*/ 750 h 937"/>
              <a:gd name="T22" fmla="*/ 1316 w 1492"/>
              <a:gd name="T23" fmla="*/ 32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2" h="937">
                <a:moveTo>
                  <a:pt x="1316" y="328"/>
                </a:moveTo>
                <a:cubicBezTo>
                  <a:pt x="1316" y="302"/>
                  <a:pt x="1356" y="281"/>
                  <a:pt x="1404" y="281"/>
                </a:cubicBezTo>
                <a:cubicBezTo>
                  <a:pt x="1452" y="281"/>
                  <a:pt x="1492" y="260"/>
                  <a:pt x="1492" y="235"/>
                </a:cubicBezTo>
                <a:cubicBezTo>
                  <a:pt x="1492" y="209"/>
                  <a:pt x="1452" y="188"/>
                  <a:pt x="1404" y="188"/>
                </a:cubicBezTo>
                <a:cubicBezTo>
                  <a:pt x="562" y="188"/>
                  <a:pt x="562" y="188"/>
                  <a:pt x="562" y="188"/>
                </a:cubicBezTo>
                <a:cubicBezTo>
                  <a:pt x="562" y="0"/>
                  <a:pt x="562" y="0"/>
                  <a:pt x="562" y="0"/>
                </a:cubicBezTo>
                <a:cubicBezTo>
                  <a:pt x="0" y="469"/>
                  <a:pt x="0" y="469"/>
                  <a:pt x="0" y="469"/>
                </a:cubicBezTo>
                <a:cubicBezTo>
                  <a:pt x="0" y="469"/>
                  <a:pt x="0" y="469"/>
                  <a:pt x="0" y="469"/>
                </a:cubicBezTo>
                <a:cubicBezTo>
                  <a:pt x="562" y="937"/>
                  <a:pt x="562" y="937"/>
                  <a:pt x="562" y="937"/>
                </a:cubicBezTo>
                <a:cubicBezTo>
                  <a:pt x="562" y="750"/>
                  <a:pt x="562" y="750"/>
                  <a:pt x="562" y="750"/>
                </a:cubicBezTo>
                <a:cubicBezTo>
                  <a:pt x="1316" y="750"/>
                  <a:pt x="1316" y="750"/>
                  <a:pt x="1316" y="750"/>
                </a:cubicBezTo>
                <a:lnTo>
                  <a:pt x="1316" y="328"/>
                </a:lnTo>
                <a:close/>
              </a:path>
            </a:pathLst>
          </a:custGeom>
          <a:solidFill>
            <a:srgbClr val="51598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lnSpc>
                <a:spcPct val="120000"/>
              </a:lnSpc>
            </a:pPr>
            <a:endParaRPr lang="en-US" sz="160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" name="Freeform 11"/>
          <p:cNvSpPr/>
          <p:nvPr>
            <p:custDataLst>
              <p:tags r:id="rId10"/>
            </p:custDataLst>
          </p:nvPr>
        </p:nvSpPr>
        <p:spPr bwMode="auto">
          <a:xfrm>
            <a:off x="5759950" y="2445886"/>
            <a:ext cx="5712863" cy="3581719"/>
          </a:xfrm>
          <a:custGeom>
            <a:avLst/>
            <a:gdLst>
              <a:gd name="T0" fmla="*/ 0 w 1492"/>
              <a:gd name="T1" fmla="*/ 140 h 936"/>
              <a:gd name="T2" fmla="*/ 88 w 1492"/>
              <a:gd name="T3" fmla="*/ 187 h 936"/>
              <a:gd name="T4" fmla="*/ 930 w 1492"/>
              <a:gd name="T5" fmla="*/ 187 h 936"/>
              <a:gd name="T6" fmla="*/ 930 w 1492"/>
              <a:gd name="T7" fmla="*/ 0 h 936"/>
              <a:gd name="T8" fmla="*/ 1492 w 1492"/>
              <a:gd name="T9" fmla="*/ 468 h 936"/>
              <a:gd name="T10" fmla="*/ 930 w 1492"/>
              <a:gd name="T11" fmla="*/ 936 h 936"/>
              <a:gd name="T12" fmla="*/ 930 w 1492"/>
              <a:gd name="T13" fmla="*/ 749 h 936"/>
              <a:gd name="T14" fmla="*/ 88 w 1492"/>
              <a:gd name="T15" fmla="*/ 749 h 936"/>
              <a:gd name="T16" fmla="*/ 0 w 1492"/>
              <a:gd name="T17" fmla="*/ 702 h 936"/>
              <a:gd name="T18" fmla="*/ 0 w 1492"/>
              <a:gd name="T19" fmla="*/ 14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92" h="936">
                <a:moveTo>
                  <a:pt x="0" y="140"/>
                </a:moveTo>
                <a:cubicBezTo>
                  <a:pt x="0" y="166"/>
                  <a:pt x="40" y="187"/>
                  <a:pt x="88" y="187"/>
                </a:cubicBezTo>
                <a:cubicBezTo>
                  <a:pt x="930" y="187"/>
                  <a:pt x="930" y="187"/>
                  <a:pt x="930" y="187"/>
                </a:cubicBezTo>
                <a:cubicBezTo>
                  <a:pt x="930" y="0"/>
                  <a:pt x="930" y="0"/>
                  <a:pt x="930" y="0"/>
                </a:cubicBezTo>
                <a:cubicBezTo>
                  <a:pt x="1492" y="468"/>
                  <a:pt x="1492" y="468"/>
                  <a:pt x="1492" y="468"/>
                </a:cubicBezTo>
                <a:cubicBezTo>
                  <a:pt x="930" y="936"/>
                  <a:pt x="930" y="936"/>
                  <a:pt x="930" y="936"/>
                </a:cubicBezTo>
                <a:cubicBezTo>
                  <a:pt x="930" y="749"/>
                  <a:pt x="930" y="749"/>
                  <a:pt x="930" y="749"/>
                </a:cubicBezTo>
                <a:cubicBezTo>
                  <a:pt x="88" y="749"/>
                  <a:pt x="88" y="749"/>
                  <a:pt x="88" y="749"/>
                </a:cubicBezTo>
                <a:cubicBezTo>
                  <a:pt x="40" y="749"/>
                  <a:pt x="0" y="728"/>
                  <a:pt x="0" y="702"/>
                </a:cubicBezTo>
                <a:lnTo>
                  <a:pt x="0" y="140"/>
                </a:lnTo>
                <a:close/>
              </a:path>
            </a:pathLst>
          </a:custGeom>
          <a:solidFill>
            <a:srgbClr val="5F85C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lnSpc>
                <a:spcPct val="120000"/>
              </a:lnSpc>
            </a:pPr>
            <a:endParaRPr lang="en-US" sz="280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2768028" y="2690308"/>
            <a:ext cx="2748023" cy="369332"/>
          </a:xfrm>
          <a:prstGeom prst="rect">
            <a:avLst/>
          </a:prstGeom>
        </p:spPr>
        <p:txBody>
          <a:bodyPr wrap="square" lIns="90000" tIns="46800" rIns="90000" bIns="0" anchor="b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b="1" spc="30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编程语言多样性</a:t>
            </a:r>
          </a:p>
        </p:txBody>
      </p:sp>
      <p:sp>
        <p:nvSpPr>
          <p:cNvPr id="23" name="文本框 22"/>
          <p:cNvSpPr txBox="1"/>
          <p:nvPr>
            <p:custDataLst>
              <p:tags r:id="rId12"/>
            </p:custDataLst>
          </p:nvPr>
        </p:nvSpPr>
        <p:spPr>
          <a:xfrm>
            <a:off x="2768029" y="3248235"/>
            <a:ext cx="2748024" cy="1188980"/>
          </a:xfrm>
          <a:prstGeom prst="rect">
            <a:avLst/>
          </a:prstGeom>
          <a:noFill/>
        </p:spPr>
        <p:txBody>
          <a:bodyPr wrap="square" tIns="0" rtlCol="0">
            <a:normAutofit fontScale="92500" lnSpcReduction="10000"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C++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：高性能，直接控制硬件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Haskell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：纯函数式，强类型推导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Python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：动态类型，胶水语言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Java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：跨平台，面向对象</a:t>
            </a:r>
            <a:endParaRPr lang="en-US" altLang="zh-CN" sz="1200" kern="0" spc="15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Prolog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：逻辑推理，规则引擎</a:t>
            </a:r>
            <a:endParaRPr lang="en-US" altLang="zh-CN" sz="1200" kern="0" spc="15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Rust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：内存安全，零成本抽象</a:t>
            </a:r>
          </a:p>
        </p:txBody>
      </p:sp>
      <p:sp>
        <p:nvSpPr>
          <p:cNvPr id="24" name="图形 37"/>
          <p:cNvSpPr/>
          <p:nvPr>
            <p:custDataLst>
              <p:tags r:id="rId13"/>
            </p:custDataLst>
          </p:nvPr>
        </p:nvSpPr>
        <p:spPr>
          <a:xfrm>
            <a:off x="1886251" y="3213907"/>
            <a:ext cx="609600" cy="609600"/>
          </a:xfrm>
          <a:custGeom>
            <a:avLst/>
            <a:gdLst>
              <a:gd name="connsiteX0" fmla="*/ 20347 w 609600"/>
              <a:gd name="connsiteY0" fmla="*/ 332029 h 609600"/>
              <a:gd name="connsiteX1" fmla="*/ 277568 w 609600"/>
              <a:gd name="connsiteY1" fmla="*/ 589209 h 609600"/>
              <a:gd name="connsiteX2" fmla="*/ 312795 w 609600"/>
              <a:gd name="connsiteY2" fmla="*/ 608461 h 609600"/>
              <a:gd name="connsiteX3" fmla="*/ 332041 w 609600"/>
              <a:gd name="connsiteY3" fmla="*/ 589228 h 609600"/>
              <a:gd name="connsiteX4" fmla="*/ 589230 w 609600"/>
              <a:gd name="connsiteY4" fmla="*/ 332040 h 609600"/>
              <a:gd name="connsiteX5" fmla="*/ 608454 w 609600"/>
              <a:gd name="connsiteY5" fmla="*/ 296798 h 609600"/>
              <a:gd name="connsiteX6" fmla="*/ 589199 w 609600"/>
              <a:gd name="connsiteY6" fmla="*/ 277565 h 609600"/>
              <a:gd name="connsiteX7" fmla="*/ 332035 w 609600"/>
              <a:gd name="connsiteY7" fmla="*/ 20368 h 609600"/>
              <a:gd name="connsiteX8" fmla="*/ 296781 w 609600"/>
              <a:gd name="connsiteY8" fmla="*/ 1166 h 609600"/>
              <a:gd name="connsiteX9" fmla="*/ 277564 w 609600"/>
              <a:gd name="connsiteY9" fmla="*/ 20417 h 609600"/>
              <a:gd name="connsiteX10" fmla="*/ 20386 w 609600"/>
              <a:gd name="connsiteY10" fmla="*/ 277574 h 609600"/>
              <a:gd name="connsiteX11" fmla="*/ 1160 w 609600"/>
              <a:gd name="connsiteY11" fmla="*/ 312813 h 609600"/>
              <a:gd name="connsiteX12" fmla="*/ 20347 w 609600"/>
              <a:gd name="connsiteY12" fmla="*/ 332028 h 609600"/>
              <a:gd name="connsiteX13" fmla="*/ 20347 w 609600"/>
              <a:gd name="connsiteY13" fmla="*/ 332029 h 609600"/>
              <a:gd name="connsiteX14" fmla="*/ 139789 w 609600"/>
              <a:gd name="connsiteY14" fmla="*/ 193633 h 609600"/>
              <a:gd name="connsiteX15" fmla="*/ 153295 w 609600"/>
              <a:gd name="connsiteY15" fmla="*/ 207844 h 609600"/>
              <a:gd name="connsiteX16" fmla="*/ 145234 w 609600"/>
              <a:gd name="connsiteY16" fmla="*/ 267615 h 609600"/>
              <a:gd name="connsiteX17" fmla="*/ 116581 w 609600"/>
              <a:gd name="connsiteY17" fmla="*/ 295283 h 609600"/>
              <a:gd name="connsiteX18" fmla="*/ 55401 w 609600"/>
              <a:gd name="connsiteY18" fmla="*/ 295283 h 609600"/>
              <a:gd name="connsiteX19" fmla="*/ 42415 w 609600"/>
              <a:gd name="connsiteY19" fmla="*/ 279960 h 609600"/>
              <a:gd name="connsiteX20" fmla="*/ 139789 w 609600"/>
              <a:gd name="connsiteY20" fmla="*/ 193633 h 609600"/>
              <a:gd name="connsiteX21" fmla="*/ 279940 w 609600"/>
              <a:gd name="connsiteY21" fmla="*/ 42379 h 609600"/>
              <a:gd name="connsiteX22" fmla="*/ 295282 w 609600"/>
              <a:gd name="connsiteY22" fmla="*/ 55402 h 609600"/>
              <a:gd name="connsiteX23" fmla="*/ 295282 w 609600"/>
              <a:gd name="connsiteY23" fmla="*/ 106135 h 609600"/>
              <a:gd name="connsiteX24" fmla="*/ 266707 w 609600"/>
              <a:gd name="connsiteY24" fmla="*/ 142883 h 609600"/>
              <a:gd name="connsiteX25" fmla="*/ 266945 w 609600"/>
              <a:gd name="connsiteY25" fmla="*/ 145232 h 609600"/>
              <a:gd name="connsiteX26" fmla="*/ 204473 w 609600"/>
              <a:gd name="connsiteY26" fmla="*/ 153943 h 609600"/>
              <a:gd name="connsiteX27" fmla="*/ 192391 w 609600"/>
              <a:gd name="connsiteY27" fmla="*/ 142783 h 609600"/>
              <a:gd name="connsiteX28" fmla="*/ 279940 w 609600"/>
              <a:gd name="connsiteY28" fmla="*/ 42379 h 609600"/>
              <a:gd name="connsiteX29" fmla="*/ 279940 w 609600"/>
              <a:gd name="connsiteY29" fmla="*/ 42379 h 609600"/>
              <a:gd name="connsiteX30" fmla="*/ 329673 w 609600"/>
              <a:gd name="connsiteY30" fmla="*/ 42382 h 609600"/>
              <a:gd name="connsiteX31" fmla="*/ 417734 w 609600"/>
              <a:gd name="connsiteY31" fmla="*/ 144165 h 609600"/>
              <a:gd name="connsiteX32" fmla="*/ 407116 w 609600"/>
              <a:gd name="connsiteY32" fmla="*/ 154273 h 609600"/>
              <a:gd name="connsiteX33" fmla="*/ 342670 w 609600"/>
              <a:gd name="connsiteY33" fmla="*/ 145220 h 609600"/>
              <a:gd name="connsiteX34" fmla="*/ 342907 w 609600"/>
              <a:gd name="connsiteY34" fmla="*/ 142883 h 609600"/>
              <a:gd name="connsiteX35" fmla="*/ 314332 w 609600"/>
              <a:gd name="connsiteY35" fmla="*/ 106135 h 609600"/>
              <a:gd name="connsiteX36" fmla="*/ 314332 w 609600"/>
              <a:gd name="connsiteY36" fmla="*/ 55402 h 609600"/>
              <a:gd name="connsiteX37" fmla="*/ 329673 w 609600"/>
              <a:gd name="connsiteY37" fmla="*/ 42382 h 609600"/>
              <a:gd name="connsiteX38" fmla="*/ 567304 w 609600"/>
              <a:gd name="connsiteY38" fmla="*/ 279903 h 609600"/>
              <a:gd name="connsiteX39" fmla="*/ 554212 w 609600"/>
              <a:gd name="connsiteY39" fmla="*/ 295283 h 609600"/>
              <a:gd name="connsiteX40" fmla="*/ 493033 w 609600"/>
              <a:gd name="connsiteY40" fmla="*/ 295283 h 609600"/>
              <a:gd name="connsiteX41" fmla="*/ 464382 w 609600"/>
              <a:gd name="connsiteY41" fmla="*/ 267616 h 609600"/>
              <a:gd name="connsiteX42" fmla="*/ 456609 w 609600"/>
              <a:gd name="connsiteY42" fmla="*/ 209346 h 609600"/>
              <a:gd name="connsiteX43" fmla="*/ 471481 w 609600"/>
              <a:gd name="connsiteY43" fmla="*/ 194307 h 609600"/>
              <a:gd name="connsiteX44" fmla="*/ 567304 w 609600"/>
              <a:gd name="connsiteY44" fmla="*/ 279903 h 609600"/>
              <a:gd name="connsiteX45" fmla="*/ 455775 w 609600"/>
              <a:gd name="connsiteY45" fmla="*/ 404578 h 609600"/>
              <a:gd name="connsiteX46" fmla="*/ 464381 w 609600"/>
              <a:gd name="connsiteY46" fmla="*/ 342000 h 609600"/>
              <a:gd name="connsiteX47" fmla="*/ 493033 w 609600"/>
              <a:gd name="connsiteY47" fmla="*/ 314333 h 609600"/>
              <a:gd name="connsiteX48" fmla="*/ 554212 w 609600"/>
              <a:gd name="connsiteY48" fmla="*/ 314333 h 609600"/>
              <a:gd name="connsiteX49" fmla="*/ 567267 w 609600"/>
              <a:gd name="connsiteY49" fmla="*/ 329692 h 609600"/>
              <a:gd name="connsiteX50" fmla="*/ 469194 w 609600"/>
              <a:gd name="connsiteY50" fmla="*/ 416207 h 609600"/>
              <a:gd name="connsiteX51" fmla="*/ 455775 w 609600"/>
              <a:gd name="connsiteY51" fmla="*/ 404578 h 609600"/>
              <a:gd name="connsiteX52" fmla="*/ 455775 w 609600"/>
              <a:gd name="connsiteY52" fmla="*/ 404578 h 609600"/>
              <a:gd name="connsiteX53" fmla="*/ 329675 w 609600"/>
              <a:gd name="connsiteY53" fmla="*/ 567237 h 609600"/>
              <a:gd name="connsiteX54" fmla="*/ 314332 w 609600"/>
              <a:gd name="connsiteY54" fmla="*/ 554213 h 609600"/>
              <a:gd name="connsiteX55" fmla="*/ 314332 w 609600"/>
              <a:gd name="connsiteY55" fmla="*/ 503480 h 609600"/>
              <a:gd name="connsiteX56" fmla="*/ 342907 w 609600"/>
              <a:gd name="connsiteY56" fmla="*/ 466733 h 609600"/>
              <a:gd name="connsiteX57" fmla="*/ 342659 w 609600"/>
              <a:gd name="connsiteY57" fmla="*/ 464285 h 609600"/>
              <a:gd name="connsiteX58" fmla="*/ 404560 w 609600"/>
              <a:gd name="connsiteY58" fmla="*/ 455742 h 609600"/>
              <a:gd name="connsiteX59" fmla="*/ 416228 w 609600"/>
              <a:gd name="connsiteY59" fmla="*/ 469214 h 609600"/>
              <a:gd name="connsiteX60" fmla="*/ 329675 w 609600"/>
              <a:gd name="connsiteY60" fmla="*/ 567236 h 609600"/>
              <a:gd name="connsiteX61" fmla="*/ 329675 w 609600"/>
              <a:gd name="connsiteY61" fmla="*/ 567237 h 609600"/>
              <a:gd name="connsiteX62" fmla="*/ 279942 w 609600"/>
              <a:gd name="connsiteY62" fmla="*/ 567233 h 609600"/>
              <a:gd name="connsiteX63" fmla="*/ 193490 w 609600"/>
              <a:gd name="connsiteY63" fmla="*/ 469406 h 609600"/>
              <a:gd name="connsiteX64" fmla="*/ 206117 w 609600"/>
              <a:gd name="connsiteY64" fmla="*/ 455916 h 609600"/>
              <a:gd name="connsiteX65" fmla="*/ 266956 w 609600"/>
              <a:gd name="connsiteY65" fmla="*/ 464273 h 609600"/>
              <a:gd name="connsiteX66" fmla="*/ 266707 w 609600"/>
              <a:gd name="connsiteY66" fmla="*/ 466733 h 609600"/>
              <a:gd name="connsiteX67" fmla="*/ 295282 w 609600"/>
              <a:gd name="connsiteY67" fmla="*/ 503480 h 609600"/>
              <a:gd name="connsiteX68" fmla="*/ 295282 w 609600"/>
              <a:gd name="connsiteY68" fmla="*/ 554212 h 609600"/>
              <a:gd name="connsiteX69" fmla="*/ 279942 w 609600"/>
              <a:gd name="connsiteY69" fmla="*/ 567232 h 609600"/>
              <a:gd name="connsiteX70" fmla="*/ 279942 w 609600"/>
              <a:gd name="connsiteY70" fmla="*/ 567233 h 609600"/>
              <a:gd name="connsiteX71" fmla="*/ 141244 w 609600"/>
              <a:gd name="connsiteY71" fmla="*/ 416477 h 609600"/>
              <a:gd name="connsiteX72" fmla="*/ 42444 w 609600"/>
              <a:gd name="connsiteY72" fmla="*/ 329639 h 609600"/>
              <a:gd name="connsiteX73" fmla="*/ 55402 w 609600"/>
              <a:gd name="connsiteY73" fmla="*/ 314333 h 609600"/>
              <a:gd name="connsiteX74" fmla="*/ 116581 w 609600"/>
              <a:gd name="connsiteY74" fmla="*/ 314333 h 609600"/>
              <a:gd name="connsiteX75" fmla="*/ 145238 w 609600"/>
              <a:gd name="connsiteY75" fmla="*/ 342001 h 609600"/>
              <a:gd name="connsiteX76" fmla="*/ 153890 w 609600"/>
              <a:gd name="connsiteY76" fmla="*/ 404620 h 609600"/>
              <a:gd name="connsiteX77" fmla="*/ 141244 w 609600"/>
              <a:gd name="connsiteY77" fmla="*/ 416477 h 609600"/>
              <a:gd name="connsiteX78" fmla="*/ 173048 w 609600"/>
              <a:gd name="connsiteY78" fmla="*/ 213525 h 609600"/>
              <a:gd name="connsiteX79" fmla="*/ 211148 w 609600"/>
              <a:gd name="connsiteY79" fmla="*/ 175425 h 609600"/>
              <a:gd name="connsiteX80" fmla="*/ 210810 w 609600"/>
              <a:gd name="connsiteY80" fmla="*/ 172092 h 609600"/>
              <a:gd name="connsiteX81" fmla="*/ 273059 w 609600"/>
              <a:gd name="connsiteY81" fmla="*/ 163872 h 609600"/>
              <a:gd name="connsiteX82" fmla="*/ 295282 w 609600"/>
              <a:gd name="connsiteY82" fmla="*/ 179630 h 609600"/>
              <a:gd name="connsiteX83" fmla="*/ 295282 w 609600"/>
              <a:gd name="connsiteY83" fmla="*/ 248518 h 609600"/>
              <a:gd name="connsiteX84" fmla="*/ 248517 w 609600"/>
              <a:gd name="connsiteY84" fmla="*/ 295283 h 609600"/>
              <a:gd name="connsiteX85" fmla="*/ 190075 w 609600"/>
              <a:gd name="connsiteY85" fmla="*/ 295283 h 609600"/>
              <a:gd name="connsiteX86" fmla="*/ 164270 w 609600"/>
              <a:gd name="connsiteY86" fmla="*/ 268501 h 609600"/>
              <a:gd name="connsiteX87" fmla="*/ 171625 w 609600"/>
              <a:gd name="connsiteY87" fmla="*/ 213381 h 609600"/>
              <a:gd name="connsiteX88" fmla="*/ 173048 w 609600"/>
              <a:gd name="connsiteY88" fmla="*/ 213525 h 609600"/>
              <a:gd name="connsiteX89" fmla="*/ 304807 w 609600"/>
              <a:gd name="connsiteY89" fmla="*/ 123833 h 609600"/>
              <a:gd name="connsiteX90" fmla="*/ 323857 w 609600"/>
              <a:gd name="connsiteY90" fmla="*/ 142883 h 609600"/>
              <a:gd name="connsiteX91" fmla="*/ 304807 w 609600"/>
              <a:gd name="connsiteY91" fmla="*/ 161933 h 609600"/>
              <a:gd name="connsiteX92" fmla="*/ 285757 w 609600"/>
              <a:gd name="connsiteY92" fmla="*/ 142883 h 609600"/>
              <a:gd name="connsiteX93" fmla="*/ 304807 w 609600"/>
              <a:gd name="connsiteY93" fmla="*/ 123833 h 609600"/>
              <a:gd name="connsiteX94" fmla="*/ 336553 w 609600"/>
              <a:gd name="connsiteY94" fmla="*/ 163875 h 609600"/>
              <a:gd name="connsiteX95" fmla="*/ 400446 w 609600"/>
              <a:gd name="connsiteY95" fmla="*/ 172373 h 609600"/>
              <a:gd name="connsiteX96" fmla="*/ 400057 w 609600"/>
              <a:gd name="connsiteY96" fmla="*/ 176220 h 609600"/>
              <a:gd name="connsiteX97" fmla="*/ 438157 w 609600"/>
              <a:gd name="connsiteY97" fmla="*/ 214320 h 609600"/>
              <a:gd name="connsiteX98" fmla="*/ 438173 w 609600"/>
              <a:gd name="connsiteY98" fmla="*/ 214318 h 609600"/>
              <a:gd name="connsiteX99" fmla="*/ 445352 w 609600"/>
              <a:gd name="connsiteY99" fmla="*/ 268499 h 609600"/>
              <a:gd name="connsiteX100" fmla="*/ 419539 w 609600"/>
              <a:gd name="connsiteY100" fmla="*/ 295283 h 609600"/>
              <a:gd name="connsiteX101" fmla="*/ 361096 w 609600"/>
              <a:gd name="connsiteY101" fmla="*/ 295283 h 609600"/>
              <a:gd name="connsiteX102" fmla="*/ 314332 w 609600"/>
              <a:gd name="connsiteY102" fmla="*/ 248518 h 609600"/>
              <a:gd name="connsiteX103" fmla="*/ 314332 w 609600"/>
              <a:gd name="connsiteY103" fmla="*/ 179630 h 609600"/>
              <a:gd name="connsiteX104" fmla="*/ 336553 w 609600"/>
              <a:gd name="connsiteY104" fmla="*/ 163875 h 609600"/>
              <a:gd name="connsiteX105" fmla="*/ 437231 w 609600"/>
              <a:gd name="connsiteY105" fmla="*/ 400151 h 609600"/>
              <a:gd name="connsiteX106" fmla="*/ 400154 w 609600"/>
              <a:gd name="connsiteY106" fmla="*/ 437191 h 609600"/>
              <a:gd name="connsiteX107" fmla="*/ 336480 w 609600"/>
              <a:gd name="connsiteY107" fmla="*/ 445608 h 609600"/>
              <a:gd name="connsiteX108" fmla="*/ 314332 w 609600"/>
              <a:gd name="connsiteY108" fmla="*/ 429985 h 609600"/>
              <a:gd name="connsiteX109" fmla="*/ 314332 w 609600"/>
              <a:gd name="connsiteY109" fmla="*/ 361097 h 609600"/>
              <a:gd name="connsiteX110" fmla="*/ 361096 w 609600"/>
              <a:gd name="connsiteY110" fmla="*/ 314333 h 609600"/>
              <a:gd name="connsiteX111" fmla="*/ 419539 w 609600"/>
              <a:gd name="connsiteY111" fmla="*/ 314333 h 609600"/>
              <a:gd name="connsiteX112" fmla="*/ 445352 w 609600"/>
              <a:gd name="connsiteY112" fmla="*/ 341117 h 609600"/>
              <a:gd name="connsiteX113" fmla="*/ 437231 w 609600"/>
              <a:gd name="connsiteY113" fmla="*/ 400151 h 609600"/>
              <a:gd name="connsiteX114" fmla="*/ 304807 w 609600"/>
              <a:gd name="connsiteY114" fmla="*/ 485783 h 609600"/>
              <a:gd name="connsiteX115" fmla="*/ 285757 w 609600"/>
              <a:gd name="connsiteY115" fmla="*/ 466733 h 609600"/>
              <a:gd name="connsiteX116" fmla="*/ 304807 w 609600"/>
              <a:gd name="connsiteY116" fmla="*/ 447683 h 609600"/>
              <a:gd name="connsiteX117" fmla="*/ 323857 w 609600"/>
              <a:gd name="connsiteY117" fmla="*/ 466733 h 609600"/>
              <a:gd name="connsiteX118" fmla="*/ 304807 w 609600"/>
              <a:gd name="connsiteY118" fmla="*/ 485783 h 609600"/>
              <a:gd name="connsiteX119" fmla="*/ 273119 w 609600"/>
              <a:gd name="connsiteY119" fmla="*/ 445635 h 609600"/>
              <a:gd name="connsiteX120" fmla="*/ 211135 w 609600"/>
              <a:gd name="connsiteY120" fmla="*/ 437488 h 609600"/>
              <a:gd name="connsiteX121" fmla="*/ 211147 w 609600"/>
              <a:gd name="connsiteY121" fmla="*/ 437362 h 609600"/>
              <a:gd name="connsiteX122" fmla="*/ 173047 w 609600"/>
              <a:gd name="connsiteY122" fmla="*/ 399262 h 609600"/>
              <a:gd name="connsiteX123" fmla="*/ 172253 w 609600"/>
              <a:gd name="connsiteY123" fmla="*/ 399342 h 609600"/>
              <a:gd name="connsiteX124" fmla="*/ 164264 w 609600"/>
              <a:gd name="connsiteY124" fmla="*/ 341116 h 609600"/>
              <a:gd name="connsiteX125" fmla="*/ 190075 w 609600"/>
              <a:gd name="connsiteY125" fmla="*/ 314333 h 609600"/>
              <a:gd name="connsiteX126" fmla="*/ 248517 w 609600"/>
              <a:gd name="connsiteY126" fmla="*/ 314333 h 609600"/>
              <a:gd name="connsiteX127" fmla="*/ 295282 w 609600"/>
              <a:gd name="connsiteY127" fmla="*/ 361097 h 609600"/>
              <a:gd name="connsiteX128" fmla="*/ 295282 w 609600"/>
              <a:gd name="connsiteY128" fmla="*/ 429985 h 609600"/>
              <a:gd name="connsiteX129" fmla="*/ 273119 w 609600"/>
              <a:gd name="connsiteY129" fmla="*/ 445635 h 609600"/>
              <a:gd name="connsiteX130" fmla="*/ 304807 w 609600"/>
              <a:gd name="connsiteY130" fmla="*/ 266708 h 609600"/>
              <a:gd name="connsiteX131" fmla="*/ 342907 w 609600"/>
              <a:gd name="connsiteY131" fmla="*/ 304808 h 609600"/>
              <a:gd name="connsiteX132" fmla="*/ 304807 w 609600"/>
              <a:gd name="connsiteY132" fmla="*/ 342908 h 609600"/>
              <a:gd name="connsiteX133" fmla="*/ 266707 w 609600"/>
              <a:gd name="connsiteY133" fmla="*/ 304808 h 609600"/>
              <a:gd name="connsiteX134" fmla="*/ 304807 w 609600"/>
              <a:gd name="connsiteY134" fmla="*/ 266708 h 609600"/>
              <a:gd name="connsiteX135" fmla="*/ 456286 w 609600"/>
              <a:gd name="connsiteY135" fmla="*/ 323858 h 609600"/>
              <a:gd name="connsiteX136" fmla="*/ 437236 w 609600"/>
              <a:gd name="connsiteY136" fmla="*/ 304808 h 609600"/>
              <a:gd name="connsiteX137" fmla="*/ 456286 w 609600"/>
              <a:gd name="connsiteY137" fmla="*/ 285758 h 609600"/>
              <a:gd name="connsiteX138" fmla="*/ 475336 w 609600"/>
              <a:gd name="connsiteY138" fmla="*/ 304808 h 609600"/>
              <a:gd name="connsiteX139" fmla="*/ 456286 w 609600"/>
              <a:gd name="connsiteY139" fmla="*/ 323858 h 609600"/>
              <a:gd name="connsiteX140" fmla="*/ 153328 w 609600"/>
              <a:gd name="connsiteY140" fmla="*/ 285758 h 609600"/>
              <a:gd name="connsiteX141" fmla="*/ 172378 w 609600"/>
              <a:gd name="connsiteY141" fmla="*/ 304808 h 609600"/>
              <a:gd name="connsiteX142" fmla="*/ 153328 w 609600"/>
              <a:gd name="connsiteY142" fmla="*/ 323858 h 609600"/>
              <a:gd name="connsiteX143" fmla="*/ 134278 w 609600"/>
              <a:gd name="connsiteY143" fmla="*/ 304808 h 609600"/>
              <a:gd name="connsiteX144" fmla="*/ 153328 w 609600"/>
              <a:gd name="connsiteY144" fmla="*/ 285758 h 609600"/>
              <a:gd name="connsiteX145" fmla="*/ 173048 w 609600"/>
              <a:gd name="connsiteY145" fmla="*/ 418312 h 609600"/>
              <a:gd name="connsiteX146" fmla="*/ 192098 w 609600"/>
              <a:gd name="connsiteY146" fmla="*/ 437362 h 609600"/>
              <a:gd name="connsiteX147" fmla="*/ 173048 w 609600"/>
              <a:gd name="connsiteY147" fmla="*/ 456412 h 609600"/>
              <a:gd name="connsiteX148" fmla="*/ 153998 w 609600"/>
              <a:gd name="connsiteY148" fmla="*/ 437362 h 609600"/>
              <a:gd name="connsiteX149" fmla="*/ 173048 w 609600"/>
              <a:gd name="connsiteY149" fmla="*/ 418312 h 609600"/>
              <a:gd name="connsiteX150" fmla="*/ 438157 w 609600"/>
              <a:gd name="connsiteY150" fmla="*/ 457208 h 609600"/>
              <a:gd name="connsiteX151" fmla="*/ 419107 w 609600"/>
              <a:gd name="connsiteY151" fmla="*/ 438158 h 609600"/>
              <a:gd name="connsiteX152" fmla="*/ 438157 w 609600"/>
              <a:gd name="connsiteY152" fmla="*/ 419108 h 609600"/>
              <a:gd name="connsiteX153" fmla="*/ 457207 w 609600"/>
              <a:gd name="connsiteY153" fmla="*/ 438158 h 609600"/>
              <a:gd name="connsiteX154" fmla="*/ 438157 w 609600"/>
              <a:gd name="connsiteY154" fmla="*/ 457208 h 609600"/>
              <a:gd name="connsiteX155" fmla="*/ 438157 w 609600"/>
              <a:gd name="connsiteY155" fmla="*/ 195270 h 609600"/>
              <a:gd name="connsiteX156" fmla="*/ 419107 w 609600"/>
              <a:gd name="connsiteY156" fmla="*/ 176220 h 609600"/>
              <a:gd name="connsiteX157" fmla="*/ 438157 w 609600"/>
              <a:gd name="connsiteY157" fmla="*/ 157170 h 609600"/>
              <a:gd name="connsiteX158" fmla="*/ 457207 w 609600"/>
              <a:gd name="connsiteY158" fmla="*/ 176220 h 609600"/>
              <a:gd name="connsiteX159" fmla="*/ 438157 w 609600"/>
              <a:gd name="connsiteY159" fmla="*/ 195270 h 609600"/>
              <a:gd name="connsiteX160" fmla="*/ 173048 w 609600"/>
              <a:gd name="connsiteY160" fmla="*/ 156375 h 609600"/>
              <a:gd name="connsiteX161" fmla="*/ 192098 w 609600"/>
              <a:gd name="connsiteY161" fmla="*/ 175425 h 609600"/>
              <a:gd name="connsiteX162" fmla="*/ 173048 w 609600"/>
              <a:gd name="connsiteY162" fmla="*/ 194475 h 609600"/>
              <a:gd name="connsiteX163" fmla="*/ 153998 w 609600"/>
              <a:gd name="connsiteY163" fmla="*/ 175425 h 609600"/>
              <a:gd name="connsiteX164" fmla="*/ 173048 w 609600"/>
              <a:gd name="connsiteY164" fmla="*/ 156375 h 609600"/>
              <a:gd name="connsiteX165" fmla="*/ 47502 w 609600"/>
              <a:gd name="connsiteY165" fmla="*/ 375133 h 609600"/>
              <a:gd name="connsiteX166" fmla="*/ 135229 w 609600"/>
              <a:gd name="connsiteY166" fmla="*/ 434576 h 609600"/>
              <a:gd name="connsiteX167" fmla="*/ 134947 w 609600"/>
              <a:gd name="connsiteY167" fmla="*/ 437363 h 609600"/>
              <a:gd name="connsiteX168" fmla="*/ 173047 w 609600"/>
              <a:gd name="connsiteY168" fmla="*/ 475463 h 609600"/>
              <a:gd name="connsiteX169" fmla="*/ 175314 w 609600"/>
              <a:gd name="connsiteY169" fmla="*/ 475234 h 609600"/>
              <a:gd name="connsiteX170" fmla="*/ 234347 w 609600"/>
              <a:gd name="connsiteY170" fmla="*/ 562079 h 609600"/>
              <a:gd name="connsiteX171" fmla="*/ 47502 w 609600"/>
              <a:gd name="connsiteY171" fmla="*/ 375133 h 609600"/>
              <a:gd name="connsiteX172" fmla="*/ 304807 w 609600"/>
              <a:gd name="connsiteY172" fmla="*/ 590558 h 609600"/>
              <a:gd name="connsiteX173" fmla="*/ 295282 w 609600"/>
              <a:gd name="connsiteY173" fmla="*/ 581033 h 609600"/>
              <a:gd name="connsiteX174" fmla="*/ 304807 w 609600"/>
              <a:gd name="connsiteY174" fmla="*/ 571508 h 609600"/>
              <a:gd name="connsiteX175" fmla="*/ 314332 w 609600"/>
              <a:gd name="connsiteY175" fmla="*/ 581033 h 609600"/>
              <a:gd name="connsiteX176" fmla="*/ 304807 w 609600"/>
              <a:gd name="connsiteY176" fmla="*/ 590558 h 609600"/>
              <a:gd name="connsiteX177" fmla="*/ 375315 w 609600"/>
              <a:gd name="connsiteY177" fmla="*/ 562056 h 609600"/>
              <a:gd name="connsiteX178" fmla="*/ 434071 w 609600"/>
              <a:gd name="connsiteY178" fmla="*/ 475844 h 609600"/>
              <a:gd name="connsiteX179" fmla="*/ 438157 w 609600"/>
              <a:gd name="connsiteY179" fmla="*/ 476258 h 609600"/>
              <a:gd name="connsiteX180" fmla="*/ 476257 w 609600"/>
              <a:gd name="connsiteY180" fmla="*/ 438158 h 609600"/>
              <a:gd name="connsiteX181" fmla="*/ 475841 w 609600"/>
              <a:gd name="connsiteY181" fmla="*/ 434043 h 609600"/>
              <a:gd name="connsiteX182" fmla="*/ 562045 w 609600"/>
              <a:gd name="connsiteY182" fmla="*/ 375359 h 609600"/>
              <a:gd name="connsiteX183" fmla="*/ 375315 w 609600"/>
              <a:gd name="connsiteY183" fmla="*/ 562056 h 609600"/>
              <a:gd name="connsiteX184" fmla="*/ 581032 w 609600"/>
              <a:gd name="connsiteY184" fmla="*/ 314333 h 609600"/>
              <a:gd name="connsiteX185" fmla="*/ 571507 w 609600"/>
              <a:gd name="connsiteY185" fmla="*/ 304808 h 609600"/>
              <a:gd name="connsiteX186" fmla="*/ 581032 w 609600"/>
              <a:gd name="connsiteY186" fmla="*/ 295283 h 609600"/>
              <a:gd name="connsiteX187" fmla="*/ 590557 w 609600"/>
              <a:gd name="connsiteY187" fmla="*/ 304808 h 609600"/>
              <a:gd name="connsiteX188" fmla="*/ 581032 w 609600"/>
              <a:gd name="connsiteY188" fmla="*/ 314333 h 609600"/>
              <a:gd name="connsiteX189" fmla="*/ 561949 w 609600"/>
              <a:gd name="connsiteY189" fmla="*/ 233975 h 609600"/>
              <a:gd name="connsiteX190" fmla="*/ 476192 w 609600"/>
              <a:gd name="connsiteY190" fmla="*/ 175579 h 609600"/>
              <a:gd name="connsiteX191" fmla="*/ 438157 w 609600"/>
              <a:gd name="connsiteY191" fmla="*/ 138120 h 609600"/>
              <a:gd name="connsiteX192" fmla="*/ 435909 w 609600"/>
              <a:gd name="connsiteY192" fmla="*/ 138347 h 609600"/>
              <a:gd name="connsiteX193" fmla="*/ 375431 w 609600"/>
              <a:gd name="connsiteY193" fmla="*/ 47643 h 609600"/>
              <a:gd name="connsiteX194" fmla="*/ 561949 w 609600"/>
              <a:gd name="connsiteY194" fmla="*/ 233975 h 609600"/>
              <a:gd name="connsiteX195" fmla="*/ 304807 w 609600"/>
              <a:gd name="connsiteY195" fmla="*/ 19058 h 609600"/>
              <a:gd name="connsiteX196" fmla="*/ 314332 w 609600"/>
              <a:gd name="connsiteY196" fmla="*/ 28583 h 609600"/>
              <a:gd name="connsiteX197" fmla="*/ 304807 w 609600"/>
              <a:gd name="connsiteY197" fmla="*/ 38108 h 609600"/>
              <a:gd name="connsiteX198" fmla="*/ 295282 w 609600"/>
              <a:gd name="connsiteY198" fmla="*/ 28583 h 609600"/>
              <a:gd name="connsiteX199" fmla="*/ 304807 w 609600"/>
              <a:gd name="connsiteY199" fmla="*/ 19058 h 609600"/>
              <a:gd name="connsiteX200" fmla="*/ 234259 w 609600"/>
              <a:gd name="connsiteY200" fmla="*/ 47524 h 609600"/>
              <a:gd name="connsiteX201" fmla="*/ 174048 w 609600"/>
              <a:gd name="connsiteY201" fmla="*/ 137426 h 609600"/>
              <a:gd name="connsiteX202" fmla="*/ 173048 w 609600"/>
              <a:gd name="connsiteY202" fmla="*/ 137325 h 609600"/>
              <a:gd name="connsiteX203" fmla="*/ 134987 w 609600"/>
              <a:gd name="connsiteY203" fmla="*/ 175034 h 609600"/>
              <a:gd name="connsiteX204" fmla="*/ 47476 w 609600"/>
              <a:gd name="connsiteY204" fmla="*/ 234425 h 609600"/>
              <a:gd name="connsiteX205" fmla="*/ 234259 w 609600"/>
              <a:gd name="connsiteY205" fmla="*/ 47524 h 609600"/>
              <a:gd name="connsiteX206" fmla="*/ 28582 w 609600"/>
              <a:gd name="connsiteY206" fmla="*/ 295283 h 609600"/>
              <a:gd name="connsiteX207" fmla="*/ 38107 w 609600"/>
              <a:gd name="connsiteY207" fmla="*/ 304808 h 609600"/>
              <a:gd name="connsiteX208" fmla="*/ 28582 w 609600"/>
              <a:gd name="connsiteY208" fmla="*/ 314333 h 609600"/>
              <a:gd name="connsiteX209" fmla="*/ 19057 w 609600"/>
              <a:gd name="connsiteY209" fmla="*/ 304808 h 609600"/>
              <a:gd name="connsiteX210" fmla="*/ 28582 w 609600"/>
              <a:gd name="connsiteY210" fmla="*/ 295283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09600" h="609600">
                <a:moveTo>
                  <a:pt x="20347" y="332029"/>
                </a:moveTo>
                <a:cubicBezTo>
                  <a:pt x="33183" y="468411"/>
                  <a:pt x="141184" y="576394"/>
                  <a:pt x="277568" y="589209"/>
                </a:cubicBezTo>
                <a:cubicBezTo>
                  <a:pt x="281980" y="604253"/>
                  <a:pt x="297751" y="612872"/>
                  <a:pt x="312795" y="608461"/>
                </a:cubicBezTo>
                <a:cubicBezTo>
                  <a:pt x="322065" y="605742"/>
                  <a:pt x="329316" y="598496"/>
                  <a:pt x="332041" y="589228"/>
                </a:cubicBezTo>
                <a:cubicBezTo>
                  <a:pt x="468412" y="576392"/>
                  <a:pt x="576393" y="468411"/>
                  <a:pt x="589230" y="332040"/>
                </a:cubicBezTo>
                <a:cubicBezTo>
                  <a:pt x="604270" y="327617"/>
                  <a:pt x="612877" y="311838"/>
                  <a:pt x="608454" y="296798"/>
                </a:cubicBezTo>
                <a:cubicBezTo>
                  <a:pt x="605727" y="287528"/>
                  <a:pt x="598472" y="280281"/>
                  <a:pt x="589199" y="277565"/>
                </a:cubicBezTo>
                <a:cubicBezTo>
                  <a:pt x="576039" y="141354"/>
                  <a:pt x="468244" y="33546"/>
                  <a:pt x="332035" y="20368"/>
                </a:cubicBezTo>
                <a:cubicBezTo>
                  <a:pt x="327602" y="5330"/>
                  <a:pt x="311819" y="-3267"/>
                  <a:pt x="296781" y="1166"/>
                </a:cubicBezTo>
                <a:cubicBezTo>
                  <a:pt x="287518" y="3896"/>
                  <a:pt x="280278" y="11149"/>
                  <a:pt x="277564" y="20417"/>
                </a:cubicBezTo>
                <a:cubicBezTo>
                  <a:pt x="141169" y="33173"/>
                  <a:pt x="33153" y="141180"/>
                  <a:pt x="20386" y="277574"/>
                </a:cubicBezTo>
                <a:cubicBezTo>
                  <a:pt x="5346" y="281996"/>
                  <a:pt x="-3262" y="297773"/>
                  <a:pt x="1160" y="312813"/>
                </a:cubicBezTo>
                <a:cubicBezTo>
                  <a:pt x="3879" y="322060"/>
                  <a:pt x="11104" y="329296"/>
                  <a:pt x="20347" y="332028"/>
                </a:cubicBezTo>
                <a:lnTo>
                  <a:pt x="20347" y="332029"/>
                </a:lnTo>
                <a:close/>
                <a:moveTo>
                  <a:pt x="139789" y="193633"/>
                </a:moveTo>
                <a:cubicBezTo>
                  <a:pt x="142975" y="199467"/>
                  <a:pt x="147631" y="204366"/>
                  <a:pt x="153295" y="207844"/>
                </a:cubicBezTo>
                <a:cubicBezTo>
                  <a:pt x="149357" y="227579"/>
                  <a:pt x="146665" y="247542"/>
                  <a:pt x="145234" y="267615"/>
                </a:cubicBezTo>
                <a:cubicBezTo>
                  <a:pt x="131239" y="270713"/>
                  <a:pt x="120167" y="281404"/>
                  <a:pt x="116581" y="295283"/>
                </a:cubicBezTo>
                <a:lnTo>
                  <a:pt x="55401" y="295283"/>
                </a:lnTo>
                <a:cubicBezTo>
                  <a:pt x="53073" y="288770"/>
                  <a:pt x="48458" y="283324"/>
                  <a:pt x="42415" y="279960"/>
                </a:cubicBezTo>
                <a:cubicBezTo>
                  <a:pt x="53856" y="246129"/>
                  <a:pt x="88418" y="215388"/>
                  <a:pt x="139789" y="193633"/>
                </a:cubicBezTo>
                <a:close/>
                <a:moveTo>
                  <a:pt x="279940" y="42379"/>
                </a:moveTo>
                <a:cubicBezTo>
                  <a:pt x="283302" y="48439"/>
                  <a:pt x="288756" y="53068"/>
                  <a:pt x="295282" y="55402"/>
                </a:cubicBezTo>
                <a:lnTo>
                  <a:pt x="295282" y="106135"/>
                </a:lnTo>
                <a:cubicBezTo>
                  <a:pt x="278504" y="110453"/>
                  <a:pt x="266758" y="125557"/>
                  <a:pt x="266707" y="142883"/>
                </a:cubicBezTo>
                <a:cubicBezTo>
                  <a:pt x="266707" y="143687"/>
                  <a:pt x="266895" y="144440"/>
                  <a:pt x="266945" y="145232"/>
                </a:cubicBezTo>
                <a:cubicBezTo>
                  <a:pt x="245952" y="146757"/>
                  <a:pt x="225082" y="149667"/>
                  <a:pt x="204473" y="153943"/>
                </a:cubicBezTo>
                <a:cubicBezTo>
                  <a:pt x="201302" y="149391"/>
                  <a:pt x="197180" y="145583"/>
                  <a:pt x="192391" y="142783"/>
                </a:cubicBezTo>
                <a:cubicBezTo>
                  <a:pt x="214190" y="89685"/>
                  <a:pt x="245353" y="54075"/>
                  <a:pt x="279940" y="42379"/>
                </a:cubicBezTo>
                <a:lnTo>
                  <a:pt x="279940" y="42379"/>
                </a:lnTo>
                <a:close/>
                <a:moveTo>
                  <a:pt x="329673" y="42382"/>
                </a:moveTo>
                <a:cubicBezTo>
                  <a:pt x="364480" y="54179"/>
                  <a:pt x="395904" y="90374"/>
                  <a:pt x="417734" y="144165"/>
                </a:cubicBezTo>
                <a:cubicBezTo>
                  <a:pt x="413577" y="146819"/>
                  <a:pt x="409971" y="150251"/>
                  <a:pt x="407116" y="154273"/>
                </a:cubicBezTo>
                <a:cubicBezTo>
                  <a:pt x="385866" y="149790"/>
                  <a:pt x="364333" y="146766"/>
                  <a:pt x="342670" y="145220"/>
                </a:cubicBezTo>
                <a:cubicBezTo>
                  <a:pt x="342719" y="144432"/>
                  <a:pt x="342907" y="143683"/>
                  <a:pt x="342907" y="142883"/>
                </a:cubicBezTo>
                <a:cubicBezTo>
                  <a:pt x="342855" y="125557"/>
                  <a:pt x="331110" y="110453"/>
                  <a:pt x="314332" y="106135"/>
                </a:cubicBezTo>
                <a:lnTo>
                  <a:pt x="314332" y="55402"/>
                </a:lnTo>
                <a:cubicBezTo>
                  <a:pt x="320857" y="53069"/>
                  <a:pt x="326310" y="48441"/>
                  <a:pt x="329673" y="42382"/>
                </a:cubicBezTo>
                <a:close/>
                <a:moveTo>
                  <a:pt x="567304" y="279903"/>
                </a:moveTo>
                <a:cubicBezTo>
                  <a:pt x="561211" y="283262"/>
                  <a:pt x="556555" y="288731"/>
                  <a:pt x="554212" y="295283"/>
                </a:cubicBezTo>
                <a:lnTo>
                  <a:pt x="493033" y="295283"/>
                </a:lnTo>
                <a:cubicBezTo>
                  <a:pt x="489447" y="281405"/>
                  <a:pt x="478376" y="270714"/>
                  <a:pt x="464382" y="267616"/>
                </a:cubicBezTo>
                <a:cubicBezTo>
                  <a:pt x="462984" y="248052"/>
                  <a:pt x="460388" y="228592"/>
                  <a:pt x="456609" y="209346"/>
                </a:cubicBezTo>
                <a:cubicBezTo>
                  <a:pt x="462887" y="205837"/>
                  <a:pt x="468043" y="200624"/>
                  <a:pt x="471481" y="194307"/>
                </a:cubicBezTo>
                <a:cubicBezTo>
                  <a:pt x="522030" y="216001"/>
                  <a:pt x="555961" y="246326"/>
                  <a:pt x="567304" y="279903"/>
                </a:cubicBezTo>
                <a:close/>
                <a:moveTo>
                  <a:pt x="455775" y="404578"/>
                </a:moveTo>
                <a:cubicBezTo>
                  <a:pt x="460023" y="383932"/>
                  <a:pt x="462898" y="363027"/>
                  <a:pt x="464381" y="342000"/>
                </a:cubicBezTo>
                <a:cubicBezTo>
                  <a:pt x="478376" y="338901"/>
                  <a:pt x="489447" y="328210"/>
                  <a:pt x="493033" y="314333"/>
                </a:cubicBezTo>
                <a:lnTo>
                  <a:pt x="554212" y="314333"/>
                </a:lnTo>
                <a:cubicBezTo>
                  <a:pt x="556550" y="320870"/>
                  <a:pt x="561191" y="326331"/>
                  <a:pt x="567267" y="329692"/>
                </a:cubicBezTo>
                <a:cubicBezTo>
                  <a:pt x="555713" y="363689"/>
                  <a:pt x="520950" y="394470"/>
                  <a:pt x="469194" y="416207"/>
                </a:cubicBezTo>
                <a:cubicBezTo>
                  <a:pt x="465697" y="411330"/>
                  <a:pt x="461099" y="407346"/>
                  <a:pt x="455775" y="404578"/>
                </a:cubicBezTo>
                <a:lnTo>
                  <a:pt x="455775" y="404578"/>
                </a:lnTo>
                <a:close/>
                <a:moveTo>
                  <a:pt x="329675" y="567237"/>
                </a:moveTo>
                <a:cubicBezTo>
                  <a:pt x="326312" y="561176"/>
                  <a:pt x="320858" y="556546"/>
                  <a:pt x="314332" y="554213"/>
                </a:cubicBezTo>
                <a:lnTo>
                  <a:pt x="314332" y="503480"/>
                </a:lnTo>
                <a:cubicBezTo>
                  <a:pt x="331110" y="499162"/>
                  <a:pt x="342855" y="484058"/>
                  <a:pt x="342907" y="466733"/>
                </a:cubicBezTo>
                <a:cubicBezTo>
                  <a:pt x="342907" y="465894"/>
                  <a:pt x="342713" y="465109"/>
                  <a:pt x="342659" y="464285"/>
                </a:cubicBezTo>
                <a:cubicBezTo>
                  <a:pt x="363457" y="462788"/>
                  <a:pt x="384134" y="459934"/>
                  <a:pt x="404560" y="455742"/>
                </a:cubicBezTo>
                <a:cubicBezTo>
                  <a:pt x="407332" y="461090"/>
                  <a:pt x="411331" y="465706"/>
                  <a:pt x="416228" y="469214"/>
                </a:cubicBezTo>
                <a:cubicBezTo>
                  <a:pt x="394468" y="520931"/>
                  <a:pt x="363660" y="555707"/>
                  <a:pt x="329675" y="567236"/>
                </a:cubicBezTo>
                <a:lnTo>
                  <a:pt x="329675" y="567237"/>
                </a:lnTo>
                <a:close/>
                <a:moveTo>
                  <a:pt x="279942" y="567233"/>
                </a:moveTo>
                <a:cubicBezTo>
                  <a:pt x="246039" y="555725"/>
                  <a:pt x="215242" y="520996"/>
                  <a:pt x="193490" y="469406"/>
                </a:cubicBezTo>
                <a:cubicBezTo>
                  <a:pt x="198741" y="466012"/>
                  <a:pt x="203077" y="461379"/>
                  <a:pt x="206117" y="455916"/>
                </a:cubicBezTo>
                <a:cubicBezTo>
                  <a:pt x="226197" y="460000"/>
                  <a:pt x="246518" y="462791"/>
                  <a:pt x="266956" y="464273"/>
                </a:cubicBezTo>
                <a:cubicBezTo>
                  <a:pt x="266902" y="465102"/>
                  <a:pt x="266707" y="465891"/>
                  <a:pt x="266707" y="466733"/>
                </a:cubicBezTo>
                <a:cubicBezTo>
                  <a:pt x="266758" y="484057"/>
                  <a:pt x="278504" y="499162"/>
                  <a:pt x="295282" y="503480"/>
                </a:cubicBezTo>
                <a:lnTo>
                  <a:pt x="295282" y="554212"/>
                </a:lnTo>
                <a:cubicBezTo>
                  <a:pt x="288757" y="556545"/>
                  <a:pt x="283304" y="561173"/>
                  <a:pt x="279942" y="567232"/>
                </a:cubicBezTo>
                <a:lnTo>
                  <a:pt x="279942" y="567233"/>
                </a:lnTo>
                <a:close/>
                <a:moveTo>
                  <a:pt x="141244" y="416477"/>
                </a:moveTo>
                <a:cubicBezTo>
                  <a:pt x="89119" y="394719"/>
                  <a:pt x="54041" y="363786"/>
                  <a:pt x="42444" y="329639"/>
                </a:cubicBezTo>
                <a:cubicBezTo>
                  <a:pt x="48473" y="326273"/>
                  <a:pt x="53077" y="320835"/>
                  <a:pt x="55402" y="314333"/>
                </a:cubicBezTo>
                <a:lnTo>
                  <a:pt x="116581" y="314333"/>
                </a:lnTo>
                <a:cubicBezTo>
                  <a:pt x="120167" y="328212"/>
                  <a:pt x="131241" y="338904"/>
                  <a:pt x="145238" y="342001"/>
                </a:cubicBezTo>
                <a:cubicBezTo>
                  <a:pt x="146737" y="363042"/>
                  <a:pt x="149627" y="383960"/>
                  <a:pt x="153890" y="404620"/>
                </a:cubicBezTo>
                <a:cubicBezTo>
                  <a:pt x="148822" y="407551"/>
                  <a:pt x="144495" y="411608"/>
                  <a:pt x="141244" y="416477"/>
                </a:cubicBezTo>
                <a:close/>
                <a:moveTo>
                  <a:pt x="173048" y="213525"/>
                </a:moveTo>
                <a:cubicBezTo>
                  <a:pt x="194080" y="213502"/>
                  <a:pt x="211125" y="196457"/>
                  <a:pt x="211148" y="175425"/>
                </a:cubicBezTo>
                <a:cubicBezTo>
                  <a:pt x="211148" y="174283"/>
                  <a:pt x="210909" y="173208"/>
                  <a:pt x="210810" y="172092"/>
                </a:cubicBezTo>
                <a:cubicBezTo>
                  <a:pt x="231350" y="167943"/>
                  <a:pt x="252147" y="165197"/>
                  <a:pt x="273059" y="163872"/>
                </a:cubicBezTo>
                <a:cubicBezTo>
                  <a:pt x="278273" y="171682"/>
                  <a:pt x="286186" y="177293"/>
                  <a:pt x="295282" y="179630"/>
                </a:cubicBezTo>
                <a:lnTo>
                  <a:pt x="295282" y="248518"/>
                </a:lnTo>
                <a:cubicBezTo>
                  <a:pt x="271349" y="252602"/>
                  <a:pt x="252601" y="271349"/>
                  <a:pt x="248517" y="295283"/>
                </a:cubicBezTo>
                <a:lnTo>
                  <a:pt x="190075" y="295283"/>
                </a:lnTo>
                <a:cubicBezTo>
                  <a:pt x="186726" y="282470"/>
                  <a:pt x="176950" y="272324"/>
                  <a:pt x="164270" y="268501"/>
                </a:cubicBezTo>
                <a:cubicBezTo>
                  <a:pt x="165607" y="249996"/>
                  <a:pt x="168063" y="231589"/>
                  <a:pt x="171625" y="213381"/>
                </a:cubicBezTo>
                <a:cubicBezTo>
                  <a:pt x="172108" y="213399"/>
                  <a:pt x="172560" y="213525"/>
                  <a:pt x="173048" y="213525"/>
                </a:cubicBezTo>
                <a:close/>
                <a:moveTo>
                  <a:pt x="304807" y="123833"/>
                </a:moveTo>
                <a:cubicBezTo>
                  <a:pt x="315328" y="123833"/>
                  <a:pt x="323857" y="132361"/>
                  <a:pt x="323857" y="142883"/>
                </a:cubicBezTo>
                <a:cubicBezTo>
                  <a:pt x="323857" y="153404"/>
                  <a:pt x="315328" y="161933"/>
                  <a:pt x="304807" y="161933"/>
                </a:cubicBezTo>
                <a:cubicBezTo>
                  <a:pt x="294286" y="161933"/>
                  <a:pt x="285757" y="153404"/>
                  <a:pt x="285757" y="142883"/>
                </a:cubicBezTo>
                <a:cubicBezTo>
                  <a:pt x="285769" y="132367"/>
                  <a:pt x="294291" y="123845"/>
                  <a:pt x="304807" y="123833"/>
                </a:cubicBezTo>
                <a:close/>
                <a:moveTo>
                  <a:pt x="336553" y="163875"/>
                </a:moveTo>
                <a:cubicBezTo>
                  <a:pt x="358023" y="165213"/>
                  <a:pt x="379373" y="168053"/>
                  <a:pt x="400446" y="172373"/>
                </a:cubicBezTo>
                <a:cubicBezTo>
                  <a:pt x="400250" y="173647"/>
                  <a:pt x="400120" y="174932"/>
                  <a:pt x="400057" y="176220"/>
                </a:cubicBezTo>
                <a:cubicBezTo>
                  <a:pt x="400079" y="197253"/>
                  <a:pt x="417124" y="214298"/>
                  <a:pt x="438157" y="214320"/>
                </a:cubicBezTo>
                <a:lnTo>
                  <a:pt x="438173" y="214318"/>
                </a:lnTo>
                <a:cubicBezTo>
                  <a:pt x="441636" y="232221"/>
                  <a:pt x="444033" y="250312"/>
                  <a:pt x="445352" y="268499"/>
                </a:cubicBezTo>
                <a:cubicBezTo>
                  <a:pt x="432668" y="272320"/>
                  <a:pt x="422889" y="282467"/>
                  <a:pt x="419539" y="295283"/>
                </a:cubicBezTo>
                <a:lnTo>
                  <a:pt x="361096" y="295283"/>
                </a:lnTo>
                <a:cubicBezTo>
                  <a:pt x="357012" y="271350"/>
                  <a:pt x="338265" y="252602"/>
                  <a:pt x="314332" y="248518"/>
                </a:cubicBezTo>
                <a:lnTo>
                  <a:pt x="314332" y="179630"/>
                </a:lnTo>
                <a:cubicBezTo>
                  <a:pt x="323426" y="177294"/>
                  <a:pt x="331339" y="171684"/>
                  <a:pt x="336553" y="163875"/>
                </a:cubicBezTo>
                <a:close/>
                <a:moveTo>
                  <a:pt x="437231" y="400151"/>
                </a:moveTo>
                <a:cubicBezTo>
                  <a:pt x="416981" y="400656"/>
                  <a:pt x="400679" y="416942"/>
                  <a:pt x="400154" y="437191"/>
                </a:cubicBezTo>
                <a:cubicBezTo>
                  <a:pt x="379151" y="441473"/>
                  <a:pt x="357875" y="444285"/>
                  <a:pt x="336480" y="445608"/>
                </a:cubicBezTo>
                <a:cubicBezTo>
                  <a:pt x="331260" y="437864"/>
                  <a:pt x="323379" y="432305"/>
                  <a:pt x="314332" y="429985"/>
                </a:cubicBezTo>
                <a:lnTo>
                  <a:pt x="314332" y="361097"/>
                </a:lnTo>
                <a:cubicBezTo>
                  <a:pt x="338265" y="357013"/>
                  <a:pt x="357012" y="338266"/>
                  <a:pt x="361096" y="314333"/>
                </a:cubicBezTo>
                <a:lnTo>
                  <a:pt x="419539" y="314333"/>
                </a:lnTo>
                <a:cubicBezTo>
                  <a:pt x="422889" y="327148"/>
                  <a:pt x="432669" y="337296"/>
                  <a:pt x="445352" y="341117"/>
                </a:cubicBezTo>
                <a:cubicBezTo>
                  <a:pt x="443929" y="360950"/>
                  <a:pt x="441216" y="380670"/>
                  <a:pt x="437231" y="400151"/>
                </a:cubicBezTo>
                <a:close/>
                <a:moveTo>
                  <a:pt x="304807" y="485783"/>
                </a:moveTo>
                <a:cubicBezTo>
                  <a:pt x="294286" y="485783"/>
                  <a:pt x="285757" y="477254"/>
                  <a:pt x="285757" y="466733"/>
                </a:cubicBezTo>
                <a:cubicBezTo>
                  <a:pt x="285757" y="456212"/>
                  <a:pt x="294286" y="447683"/>
                  <a:pt x="304807" y="447683"/>
                </a:cubicBezTo>
                <a:cubicBezTo>
                  <a:pt x="315328" y="447683"/>
                  <a:pt x="323857" y="456212"/>
                  <a:pt x="323857" y="466733"/>
                </a:cubicBezTo>
                <a:cubicBezTo>
                  <a:pt x="323845" y="477249"/>
                  <a:pt x="315323" y="485771"/>
                  <a:pt x="304807" y="485783"/>
                </a:cubicBezTo>
                <a:close/>
                <a:moveTo>
                  <a:pt x="273119" y="445635"/>
                </a:moveTo>
                <a:cubicBezTo>
                  <a:pt x="252297" y="444323"/>
                  <a:pt x="231588" y="441601"/>
                  <a:pt x="211135" y="437488"/>
                </a:cubicBezTo>
                <a:lnTo>
                  <a:pt x="211147" y="437362"/>
                </a:lnTo>
                <a:cubicBezTo>
                  <a:pt x="211125" y="416329"/>
                  <a:pt x="194080" y="399284"/>
                  <a:pt x="173047" y="399262"/>
                </a:cubicBezTo>
                <a:cubicBezTo>
                  <a:pt x="172775" y="399262"/>
                  <a:pt x="172524" y="399336"/>
                  <a:pt x="172253" y="399342"/>
                </a:cubicBezTo>
                <a:cubicBezTo>
                  <a:pt x="168352" y="380123"/>
                  <a:pt x="165684" y="360675"/>
                  <a:pt x="164264" y="341116"/>
                </a:cubicBezTo>
                <a:cubicBezTo>
                  <a:pt x="176946" y="337294"/>
                  <a:pt x="186725" y="327147"/>
                  <a:pt x="190075" y="314333"/>
                </a:cubicBezTo>
                <a:lnTo>
                  <a:pt x="248517" y="314333"/>
                </a:lnTo>
                <a:cubicBezTo>
                  <a:pt x="252601" y="338266"/>
                  <a:pt x="271349" y="357013"/>
                  <a:pt x="295282" y="361097"/>
                </a:cubicBezTo>
                <a:lnTo>
                  <a:pt x="295282" y="429985"/>
                </a:lnTo>
                <a:cubicBezTo>
                  <a:pt x="286225" y="432308"/>
                  <a:pt x="278338" y="437878"/>
                  <a:pt x="273119" y="445635"/>
                </a:cubicBezTo>
                <a:close/>
                <a:moveTo>
                  <a:pt x="304807" y="266708"/>
                </a:moveTo>
                <a:cubicBezTo>
                  <a:pt x="325849" y="266708"/>
                  <a:pt x="342907" y="283765"/>
                  <a:pt x="342907" y="304808"/>
                </a:cubicBezTo>
                <a:cubicBezTo>
                  <a:pt x="342907" y="325850"/>
                  <a:pt x="325849" y="342908"/>
                  <a:pt x="304807" y="342908"/>
                </a:cubicBezTo>
                <a:cubicBezTo>
                  <a:pt x="283765" y="342908"/>
                  <a:pt x="266707" y="325850"/>
                  <a:pt x="266707" y="304808"/>
                </a:cubicBezTo>
                <a:cubicBezTo>
                  <a:pt x="266729" y="283775"/>
                  <a:pt x="283774" y="266730"/>
                  <a:pt x="304807" y="266708"/>
                </a:cubicBezTo>
                <a:close/>
                <a:moveTo>
                  <a:pt x="456286" y="323858"/>
                </a:moveTo>
                <a:cubicBezTo>
                  <a:pt x="445765" y="323858"/>
                  <a:pt x="437236" y="315329"/>
                  <a:pt x="437236" y="304808"/>
                </a:cubicBezTo>
                <a:cubicBezTo>
                  <a:pt x="437236" y="294286"/>
                  <a:pt x="445765" y="285758"/>
                  <a:pt x="456286" y="285758"/>
                </a:cubicBezTo>
                <a:cubicBezTo>
                  <a:pt x="466807" y="285758"/>
                  <a:pt x="475336" y="294286"/>
                  <a:pt x="475336" y="304808"/>
                </a:cubicBezTo>
                <a:cubicBezTo>
                  <a:pt x="475324" y="315324"/>
                  <a:pt x="466802" y="323846"/>
                  <a:pt x="456286" y="323858"/>
                </a:cubicBezTo>
                <a:close/>
                <a:moveTo>
                  <a:pt x="153328" y="285758"/>
                </a:moveTo>
                <a:cubicBezTo>
                  <a:pt x="163849" y="285758"/>
                  <a:pt x="172378" y="294286"/>
                  <a:pt x="172378" y="304808"/>
                </a:cubicBezTo>
                <a:cubicBezTo>
                  <a:pt x="172378" y="315329"/>
                  <a:pt x="163849" y="323858"/>
                  <a:pt x="153328" y="323858"/>
                </a:cubicBezTo>
                <a:cubicBezTo>
                  <a:pt x="142807" y="323858"/>
                  <a:pt x="134278" y="315329"/>
                  <a:pt x="134278" y="304808"/>
                </a:cubicBezTo>
                <a:cubicBezTo>
                  <a:pt x="134290" y="294292"/>
                  <a:pt x="142812" y="285770"/>
                  <a:pt x="153328" y="285758"/>
                </a:cubicBezTo>
                <a:close/>
                <a:moveTo>
                  <a:pt x="173048" y="418312"/>
                </a:moveTo>
                <a:cubicBezTo>
                  <a:pt x="183569" y="418312"/>
                  <a:pt x="192098" y="426841"/>
                  <a:pt x="192098" y="437362"/>
                </a:cubicBezTo>
                <a:cubicBezTo>
                  <a:pt x="192098" y="447883"/>
                  <a:pt x="183569" y="456412"/>
                  <a:pt x="173048" y="456412"/>
                </a:cubicBezTo>
                <a:cubicBezTo>
                  <a:pt x="162526" y="456412"/>
                  <a:pt x="153998" y="447883"/>
                  <a:pt x="153998" y="437362"/>
                </a:cubicBezTo>
                <a:cubicBezTo>
                  <a:pt x="154010" y="426846"/>
                  <a:pt x="162531" y="418324"/>
                  <a:pt x="173048" y="418312"/>
                </a:cubicBezTo>
                <a:close/>
                <a:moveTo>
                  <a:pt x="438157" y="457208"/>
                </a:moveTo>
                <a:cubicBezTo>
                  <a:pt x="427636" y="457208"/>
                  <a:pt x="419107" y="448679"/>
                  <a:pt x="419107" y="438158"/>
                </a:cubicBezTo>
                <a:cubicBezTo>
                  <a:pt x="419107" y="427637"/>
                  <a:pt x="427636" y="419108"/>
                  <a:pt x="438157" y="419108"/>
                </a:cubicBezTo>
                <a:cubicBezTo>
                  <a:pt x="448678" y="419108"/>
                  <a:pt x="457207" y="427637"/>
                  <a:pt x="457207" y="438158"/>
                </a:cubicBezTo>
                <a:cubicBezTo>
                  <a:pt x="457195" y="448674"/>
                  <a:pt x="448673" y="457196"/>
                  <a:pt x="438157" y="457208"/>
                </a:cubicBezTo>
                <a:close/>
                <a:moveTo>
                  <a:pt x="438157" y="195270"/>
                </a:moveTo>
                <a:cubicBezTo>
                  <a:pt x="427636" y="195270"/>
                  <a:pt x="419107" y="186741"/>
                  <a:pt x="419107" y="176220"/>
                </a:cubicBezTo>
                <a:cubicBezTo>
                  <a:pt x="419107" y="165699"/>
                  <a:pt x="427636" y="157170"/>
                  <a:pt x="438157" y="157170"/>
                </a:cubicBezTo>
                <a:cubicBezTo>
                  <a:pt x="448678" y="157170"/>
                  <a:pt x="457207" y="165699"/>
                  <a:pt x="457207" y="176220"/>
                </a:cubicBezTo>
                <a:cubicBezTo>
                  <a:pt x="457195" y="186736"/>
                  <a:pt x="448673" y="195258"/>
                  <a:pt x="438157" y="195270"/>
                </a:cubicBezTo>
                <a:close/>
                <a:moveTo>
                  <a:pt x="173048" y="156375"/>
                </a:moveTo>
                <a:cubicBezTo>
                  <a:pt x="183569" y="156375"/>
                  <a:pt x="192098" y="164904"/>
                  <a:pt x="192098" y="175425"/>
                </a:cubicBezTo>
                <a:cubicBezTo>
                  <a:pt x="192098" y="185946"/>
                  <a:pt x="183569" y="194475"/>
                  <a:pt x="173048" y="194475"/>
                </a:cubicBezTo>
                <a:cubicBezTo>
                  <a:pt x="162526" y="194475"/>
                  <a:pt x="153998" y="185946"/>
                  <a:pt x="153998" y="175425"/>
                </a:cubicBezTo>
                <a:cubicBezTo>
                  <a:pt x="154010" y="164909"/>
                  <a:pt x="162531" y="156387"/>
                  <a:pt x="173048" y="156375"/>
                </a:cubicBezTo>
                <a:close/>
                <a:moveTo>
                  <a:pt x="47502" y="375133"/>
                </a:moveTo>
                <a:cubicBezTo>
                  <a:pt x="71714" y="401511"/>
                  <a:pt x="101755" y="421867"/>
                  <a:pt x="135229" y="434576"/>
                </a:cubicBezTo>
                <a:cubicBezTo>
                  <a:pt x="135160" y="435513"/>
                  <a:pt x="134947" y="436409"/>
                  <a:pt x="134947" y="437363"/>
                </a:cubicBezTo>
                <a:cubicBezTo>
                  <a:pt x="134970" y="458395"/>
                  <a:pt x="152015" y="475440"/>
                  <a:pt x="173047" y="475463"/>
                </a:cubicBezTo>
                <a:cubicBezTo>
                  <a:pt x="173824" y="475463"/>
                  <a:pt x="174549" y="475279"/>
                  <a:pt x="175314" y="475234"/>
                </a:cubicBezTo>
                <a:cubicBezTo>
                  <a:pt x="188008" y="508360"/>
                  <a:pt x="208215" y="538088"/>
                  <a:pt x="234347" y="562079"/>
                </a:cubicBezTo>
                <a:cubicBezTo>
                  <a:pt x="143345" y="537264"/>
                  <a:pt x="72268" y="466148"/>
                  <a:pt x="47502" y="375133"/>
                </a:cubicBezTo>
                <a:close/>
                <a:moveTo>
                  <a:pt x="304807" y="590558"/>
                </a:moveTo>
                <a:cubicBezTo>
                  <a:pt x="299546" y="590558"/>
                  <a:pt x="295282" y="586293"/>
                  <a:pt x="295282" y="581033"/>
                </a:cubicBezTo>
                <a:cubicBezTo>
                  <a:pt x="295282" y="575772"/>
                  <a:pt x="299546" y="571508"/>
                  <a:pt x="304807" y="571508"/>
                </a:cubicBezTo>
                <a:cubicBezTo>
                  <a:pt x="310067" y="571508"/>
                  <a:pt x="314332" y="575772"/>
                  <a:pt x="314332" y="581033"/>
                </a:cubicBezTo>
                <a:cubicBezTo>
                  <a:pt x="314327" y="586291"/>
                  <a:pt x="310065" y="590552"/>
                  <a:pt x="304807" y="590558"/>
                </a:cubicBezTo>
                <a:close/>
                <a:moveTo>
                  <a:pt x="375315" y="562056"/>
                </a:moveTo>
                <a:cubicBezTo>
                  <a:pt x="401278" y="538227"/>
                  <a:pt x="421386" y="508722"/>
                  <a:pt x="434071" y="475844"/>
                </a:cubicBezTo>
                <a:cubicBezTo>
                  <a:pt x="435424" y="476057"/>
                  <a:pt x="436788" y="476195"/>
                  <a:pt x="438157" y="476258"/>
                </a:cubicBezTo>
                <a:cubicBezTo>
                  <a:pt x="459190" y="476235"/>
                  <a:pt x="476234" y="459190"/>
                  <a:pt x="476257" y="438158"/>
                </a:cubicBezTo>
                <a:cubicBezTo>
                  <a:pt x="476194" y="436779"/>
                  <a:pt x="476055" y="435406"/>
                  <a:pt x="475841" y="434043"/>
                </a:cubicBezTo>
                <a:cubicBezTo>
                  <a:pt x="508710" y="421378"/>
                  <a:pt x="538211" y="401296"/>
                  <a:pt x="562045" y="375359"/>
                </a:cubicBezTo>
                <a:cubicBezTo>
                  <a:pt x="537216" y="466245"/>
                  <a:pt x="466205" y="537243"/>
                  <a:pt x="375315" y="562056"/>
                </a:cubicBezTo>
                <a:close/>
                <a:moveTo>
                  <a:pt x="581032" y="314333"/>
                </a:moveTo>
                <a:cubicBezTo>
                  <a:pt x="575771" y="314333"/>
                  <a:pt x="571507" y="310068"/>
                  <a:pt x="571507" y="304808"/>
                </a:cubicBezTo>
                <a:cubicBezTo>
                  <a:pt x="571507" y="299547"/>
                  <a:pt x="575771" y="295283"/>
                  <a:pt x="581032" y="295283"/>
                </a:cubicBezTo>
                <a:cubicBezTo>
                  <a:pt x="586292" y="295283"/>
                  <a:pt x="590557" y="299547"/>
                  <a:pt x="590557" y="304808"/>
                </a:cubicBezTo>
                <a:cubicBezTo>
                  <a:pt x="590552" y="310066"/>
                  <a:pt x="586290" y="314327"/>
                  <a:pt x="581032" y="314333"/>
                </a:cubicBezTo>
                <a:close/>
                <a:moveTo>
                  <a:pt x="561949" y="233975"/>
                </a:moveTo>
                <a:cubicBezTo>
                  <a:pt x="538219" y="208192"/>
                  <a:pt x="508877" y="188212"/>
                  <a:pt x="476192" y="175579"/>
                </a:cubicBezTo>
                <a:cubicBezTo>
                  <a:pt x="475840" y="154814"/>
                  <a:pt x="458925" y="138155"/>
                  <a:pt x="438157" y="138120"/>
                </a:cubicBezTo>
                <a:cubicBezTo>
                  <a:pt x="437387" y="138120"/>
                  <a:pt x="436668" y="138302"/>
                  <a:pt x="435909" y="138347"/>
                </a:cubicBezTo>
                <a:cubicBezTo>
                  <a:pt x="423219" y="103749"/>
                  <a:pt x="402490" y="72661"/>
                  <a:pt x="375431" y="47643"/>
                </a:cubicBezTo>
                <a:cubicBezTo>
                  <a:pt x="466021" y="72674"/>
                  <a:pt x="536828" y="143410"/>
                  <a:pt x="561949" y="233975"/>
                </a:cubicBezTo>
                <a:close/>
                <a:moveTo>
                  <a:pt x="304807" y="19058"/>
                </a:moveTo>
                <a:cubicBezTo>
                  <a:pt x="310067" y="19058"/>
                  <a:pt x="314332" y="23322"/>
                  <a:pt x="314332" y="28583"/>
                </a:cubicBezTo>
                <a:cubicBezTo>
                  <a:pt x="314332" y="33843"/>
                  <a:pt x="310067" y="38108"/>
                  <a:pt x="304807" y="38108"/>
                </a:cubicBezTo>
                <a:cubicBezTo>
                  <a:pt x="299546" y="38108"/>
                  <a:pt x="295282" y="33843"/>
                  <a:pt x="295282" y="28583"/>
                </a:cubicBezTo>
                <a:cubicBezTo>
                  <a:pt x="295287" y="23324"/>
                  <a:pt x="299548" y="19063"/>
                  <a:pt x="304807" y="19058"/>
                </a:cubicBezTo>
                <a:close/>
                <a:moveTo>
                  <a:pt x="234259" y="47524"/>
                </a:moveTo>
                <a:cubicBezTo>
                  <a:pt x="207370" y="72316"/>
                  <a:pt x="186736" y="103124"/>
                  <a:pt x="174048" y="137426"/>
                </a:cubicBezTo>
                <a:cubicBezTo>
                  <a:pt x="173707" y="137416"/>
                  <a:pt x="173390" y="137325"/>
                  <a:pt x="173048" y="137325"/>
                </a:cubicBezTo>
                <a:cubicBezTo>
                  <a:pt x="152177" y="137355"/>
                  <a:pt x="135211" y="154164"/>
                  <a:pt x="134987" y="175034"/>
                </a:cubicBezTo>
                <a:cubicBezTo>
                  <a:pt x="101592" y="187751"/>
                  <a:pt x="71627" y="208088"/>
                  <a:pt x="47476" y="234425"/>
                </a:cubicBezTo>
                <a:cubicBezTo>
                  <a:pt x="72210" y="143422"/>
                  <a:pt x="143273" y="72316"/>
                  <a:pt x="234259" y="47524"/>
                </a:cubicBezTo>
                <a:close/>
                <a:moveTo>
                  <a:pt x="28582" y="295283"/>
                </a:moveTo>
                <a:cubicBezTo>
                  <a:pt x="33842" y="295283"/>
                  <a:pt x="38107" y="299547"/>
                  <a:pt x="38107" y="304808"/>
                </a:cubicBezTo>
                <a:cubicBezTo>
                  <a:pt x="38107" y="310068"/>
                  <a:pt x="33842" y="314333"/>
                  <a:pt x="28582" y="314333"/>
                </a:cubicBezTo>
                <a:cubicBezTo>
                  <a:pt x="23321" y="314333"/>
                  <a:pt x="19057" y="310068"/>
                  <a:pt x="19057" y="304808"/>
                </a:cubicBezTo>
                <a:cubicBezTo>
                  <a:pt x="19062" y="299549"/>
                  <a:pt x="23323" y="295288"/>
                  <a:pt x="28582" y="295283"/>
                </a:cubicBezTo>
                <a:close/>
              </a:path>
            </a:pathLst>
          </a:custGeom>
          <a:solidFill>
            <a:sysClr val="window" lastClr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20000"/>
              </a:lnSpc>
            </a:pPr>
            <a:endParaRPr lang="zh-CN" altLang="en-US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5" name="矩形 24"/>
          <p:cNvSpPr/>
          <p:nvPr>
            <p:custDataLst>
              <p:tags r:id="rId14"/>
            </p:custDataLst>
          </p:nvPr>
        </p:nvSpPr>
        <p:spPr>
          <a:xfrm>
            <a:off x="6698055" y="3437374"/>
            <a:ext cx="2735344" cy="369332"/>
          </a:xfrm>
          <a:prstGeom prst="rect">
            <a:avLst/>
          </a:prstGeom>
        </p:spPr>
        <p:txBody>
          <a:bodyPr wrap="square" lIns="90000" tIns="46800" rIns="90000" bIns="0" anchor="b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b="1" spc="30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范式融合</a:t>
            </a:r>
          </a:p>
        </p:txBody>
      </p:sp>
      <p:sp>
        <p:nvSpPr>
          <p:cNvPr id="26" name="文本框 25"/>
          <p:cNvSpPr txBox="1"/>
          <p:nvPr>
            <p:custDataLst>
              <p:tags r:id="rId15"/>
            </p:custDataLst>
          </p:nvPr>
        </p:nvSpPr>
        <p:spPr>
          <a:xfrm>
            <a:off x="6208295" y="3995300"/>
            <a:ext cx="3225103" cy="1259071"/>
          </a:xfrm>
          <a:prstGeom prst="rect">
            <a:avLst/>
          </a:prstGeom>
          <a:noFill/>
        </p:spPr>
        <p:txBody>
          <a:bodyPr wrap="square" tIns="0" rtlCol="0">
            <a:normAutofit fontScale="85000" lnSpcReduction="10000"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C++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：拥抱函数式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- C++ 11 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引入</a:t>
            </a: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Lambda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、自动类型推导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- 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支持函数式编程风格，同时保留底层控制力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Python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：多范式融合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- 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面向对象：类与继承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- 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函数式：高阶函数、</a:t>
            </a: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Lambda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zh-CN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- </a:t>
            </a:r>
            <a:r>
              <a:rPr lang="zh-CN" altLang="en-US" sz="1200" kern="0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命令式：过程化编程</a:t>
            </a:r>
          </a:p>
        </p:txBody>
      </p:sp>
      <p:sp>
        <p:nvSpPr>
          <p:cNvPr id="27" name="任意形状 26"/>
          <p:cNvSpPr/>
          <p:nvPr>
            <p:custDataLst>
              <p:tags r:id="rId16"/>
            </p:custDataLst>
          </p:nvPr>
        </p:nvSpPr>
        <p:spPr>
          <a:xfrm>
            <a:off x="9735434" y="3931787"/>
            <a:ext cx="609916" cy="609916"/>
          </a:xfrm>
          <a:custGeom>
            <a:avLst/>
            <a:gdLst>
              <a:gd name="connsiteX0" fmla="*/ 260281 w 609916"/>
              <a:gd name="connsiteY0" fmla="*/ 555556 h 609916"/>
              <a:gd name="connsiteX1" fmla="*/ 273714 w 609916"/>
              <a:gd name="connsiteY1" fmla="*/ 555556 h 609916"/>
              <a:gd name="connsiteX2" fmla="*/ 276476 w 609916"/>
              <a:gd name="connsiteY2" fmla="*/ 562226 h 609916"/>
              <a:gd name="connsiteX3" fmla="*/ 273714 w 609916"/>
              <a:gd name="connsiteY3" fmla="*/ 568988 h 609916"/>
              <a:gd name="connsiteX4" fmla="*/ 266802 w 609916"/>
              <a:gd name="connsiteY4" fmla="*/ 571844 h 609916"/>
              <a:gd name="connsiteX5" fmla="*/ 257426 w 609916"/>
              <a:gd name="connsiteY5" fmla="*/ 562226 h 609916"/>
              <a:gd name="connsiteX6" fmla="*/ 260281 w 609916"/>
              <a:gd name="connsiteY6" fmla="*/ 555556 h 609916"/>
              <a:gd name="connsiteX7" fmla="*/ 571817 w 609916"/>
              <a:gd name="connsiteY7" fmla="*/ 552766 h 609916"/>
              <a:gd name="connsiteX8" fmla="*/ 552767 w 609916"/>
              <a:gd name="connsiteY8" fmla="*/ 571816 h 609916"/>
              <a:gd name="connsiteX9" fmla="*/ 571817 w 609916"/>
              <a:gd name="connsiteY9" fmla="*/ 590866 h 609916"/>
              <a:gd name="connsiteX10" fmla="*/ 590867 w 609916"/>
              <a:gd name="connsiteY10" fmla="*/ 571816 h 609916"/>
              <a:gd name="connsiteX11" fmla="*/ 571817 w 609916"/>
              <a:gd name="connsiteY11" fmla="*/ 552766 h 609916"/>
              <a:gd name="connsiteX12" fmla="*/ 38100 w 609916"/>
              <a:gd name="connsiteY12" fmla="*/ 552766 h 609916"/>
              <a:gd name="connsiteX13" fmla="*/ 19050 w 609916"/>
              <a:gd name="connsiteY13" fmla="*/ 571816 h 609916"/>
              <a:gd name="connsiteX14" fmla="*/ 38100 w 609916"/>
              <a:gd name="connsiteY14" fmla="*/ 590866 h 609916"/>
              <a:gd name="connsiteX15" fmla="*/ 57150 w 609916"/>
              <a:gd name="connsiteY15" fmla="*/ 571816 h 609916"/>
              <a:gd name="connsiteX16" fmla="*/ 38100 w 609916"/>
              <a:gd name="connsiteY16" fmla="*/ 552766 h 609916"/>
              <a:gd name="connsiteX17" fmla="*/ 571816 w 609916"/>
              <a:gd name="connsiteY17" fmla="*/ 533716 h 609916"/>
              <a:gd name="connsiteX18" fmla="*/ 571817 w 609916"/>
              <a:gd name="connsiteY18" fmla="*/ 533716 h 609916"/>
              <a:gd name="connsiteX19" fmla="*/ 571816 w 609916"/>
              <a:gd name="connsiteY19" fmla="*/ 533716 h 609916"/>
              <a:gd name="connsiteX20" fmla="*/ 487840 w 609916"/>
              <a:gd name="connsiteY20" fmla="*/ 476529 h 609916"/>
              <a:gd name="connsiteX21" fmla="*/ 494668 w 609916"/>
              <a:gd name="connsiteY21" fmla="*/ 479412 h 609916"/>
              <a:gd name="connsiteX22" fmla="*/ 552665 w 609916"/>
              <a:gd name="connsiteY22" fmla="*/ 539069 h 609916"/>
              <a:gd name="connsiteX23" fmla="*/ 571816 w 609916"/>
              <a:gd name="connsiteY23" fmla="*/ 533716 h 609916"/>
              <a:gd name="connsiteX24" fmla="*/ 598757 w 609916"/>
              <a:gd name="connsiteY24" fmla="*/ 544875 h 609916"/>
              <a:gd name="connsiteX25" fmla="*/ 609916 w 609916"/>
              <a:gd name="connsiteY25" fmla="*/ 571816 h 609916"/>
              <a:gd name="connsiteX26" fmla="*/ 571816 w 609916"/>
              <a:gd name="connsiteY26" fmla="*/ 609916 h 609916"/>
              <a:gd name="connsiteX27" fmla="*/ 533716 w 609916"/>
              <a:gd name="connsiteY27" fmla="*/ 571816 h 609916"/>
              <a:gd name="connsiteX28" fmla="*/ 539156 w 609916"/>
              <a:gd name="connsiteY28" fmla="*/ 552505 h 609916"/>
              <a:gd name="connsiteX29" fmla="*/ 487654 w 609916"/>
              <a:gd name="connsiteY29" fmla="*/ 499532 h 609916"/>
              <a:gd name="connsiteX30" fmla="*/ 305098 w 609916"/>
              <a:gd name="connsiteY30" fmla="*/ 571798 h 609916"/>
              <a:gd name="connsiteX31" fmla="*/ 295573 w 609916"/>
              <a:gd name="connsiteY31" fmla="*/ 571798 h 609916"/>
              <a:gd name="connsiteX32" fmla="*/ 295573 w 609916"/>
              <a:gd name="connsiteY32" fmla="*/ 552748 h 609916"/>
              <a:gd name="connsiteX33" fmla="*/ 305098 w 609916"/>
              <a:gd name="connsiteY33" fmla="*/ 552748 h 609916"/>
              <a:gd name="connsiteX34" fmla="*/ 481069 w 609916"/>
              <a:gd name="connsiteY34" fmla="*/ 479347 h 609916"/>
              <a:gd name="connsiteX35" fmla="*/ 487840 w 609916"/>
              <a:gd name="connsiteY35" fmla="*/ 476529 h 609916"/>
              <a:gd name="connsiteX36" fmla="*/ 206825 w 609916"/>
              <a:gd name="connsiteY36" fmla="*/ 419397 h 609916"/>
              <a:gd name="connsiteX37" fmla="*/ 295573 w 609916"/>
              <a:gd name="connsiteY37" fmla="*/ 513898 h 609916"/>
              <a:gd name="connsiteX38" fmla="*/ 295573 w 609916"/>
              <a:gd name="connsiteY38" fmla="*/ 419398 h 609916"/>
              <a:gd name="connsiteX39" fmla="*/ 564133 w 609916"/>
              <a:gd name="connsiteY39" fmla="*/ 333821 h 609916"/>
              <a:gd name="connsiteX40" fmla="*/ 565938 w 609916"/>
              <a:gd name="connsiteY40" fmla="*/ 334389 h 609916"/>
              <a:gd name="connsiteX41" fmla="*/ 567556 w 609916"/>
              <a:gd name="connsiteY41" fmla="*/ 335244 h 609916"/>
              <a:gd name="connsiteX42" fmla="*/ 568988 w 609916"/>
              <a:gd name="connsiteY42" fmla="*/ 336481 h 609916"/>
              <a:gd name="connsiteX43" fmla="*/ 571081 w 609916"/>
              <a:gd name="connsiteY43" fmla="*/ 339532 h 609916"/>
              <a:gd name="connsiteX44" fmla="*/ 571751 w 609916"/>
              <a:gd name="connsiteY44" fmla="*/ 343150 h 609916"/>
              <a:gd name="connsiteX45" fmla="*/ 568989 w 609916"/>
              <a:gd name="connsiteY45" fmla="*/ 349913 h 609916"/>
              <a:gd name="connsiteX46" fmla="*/ 555557 w 609916"/>
              <a:gd name="connsiteY46" fmla="*/ 349913 h 609916"/>
              <a:gd name="connsiteX47" fmla="*/ 553464 w 609916"/>
              <a:gd name="connsiteY47" fmla="*/ 339532 h 609916"/>
              <a:gd name="connsiteX48" fmla="*/ 555557 w 609916"/>
              <a:gd name="connsiteY48" fmla="*/ 336481 h 609916"/>
              <a:gd name="connsiteX49" fmla="*/ 564133 w 609916"/>
              <a:gd name="connsiteY49" fmla="*/ 333821 h 609916"/>
              <a:gd name="connsiteX50" fmla="*/ 38397 w 609916"/>
              <a:gd name="connsiteY50" fmla="*/ 295293 h 609916"/>
              <a:gd name="connsiteX51" fmla="*/ 57447 w 609916"/>
              <a:gd name="connsiteY51" fmla="*/ 295293 h 609916"/>
              <a:gd name="connsiteX52" fmla="*/ 57447 w 609916"/>
              <a:gd name="connsiteY52" fmla="*/ 304818 h 609916"/>
              <a:gd name="connsiteX53" fmla="*/ 130819 w 609916"/>
              <a:gd name="connsiteY53" fmla="*/ 480779 h 609916"/>
              <a:gd name="connsiteX54" fmla="*/ 130942 w 609916"/>
              <a:gd name="connsiteY54" fmla="*/ 480903 h 609916"/>
              <a:gd name="connsiteX55" fmla="*/ 130754 w 609916"/>
              <a:gd name="connsiteY55" fmla="*/ 494369 h 609916"/>
              <a:gd name="connsiteX56" fmla="*/ 70851 w 609916"/>
              <a:gd name="connsiteY56" fmla="*/ 552673 h 609916"/>
              <a:gd name="connsiteX57" fmla="*/ 76200 w 609916"/>
              <a:gd name="connsiteY57" fmla="*/ 571816 h 609916"/>
              <a:gd name="connsiteX58" fmla="*/ 38100 w 609916"/>
              <a:gd name="connsiteY58" fmla="*/ 609916 h 609916"/>
              <a:gd name="connsiteX59" fmla="*/ 38100 w 609916"/>
              <a:gd name="connsiteY59" fmla="*/ 609915 h 609916"/>
              <a:gd name="connsiteX60" fmla="*/ 0 w 609916"/>
              <a:gd name="connsiteY60" fmla="*/ 571815 h 609916"/>
              <a:gd name="connsiteX61" fmla="*/ 38100 w 609916"/>
              <a:gd name="connsiteY61" fmla="*/ 533715 h 609916"/>
              <a:gd name="connsiteX62" fmla="*/ 57422 w 609916"/>
              <a:gd name="connsiteY62" fmla="*/ 539162 h 609916"/>
              <a:gd name="connsiteX63" fmla="*/ 110644 w 609916"/>
              <a:gd name="connsiteY63" fmla="*/ 487365 h 609916"/>
              <a:gd name="connsiteX64" fmla="*/ 38397 w 609916"/>
              <a:gd name="connsiteY64" fmla="*/ 304818 h 609916"/>
              <a:gd name="connsiteX65" fmla="*/ 46062 w 609916"/>
              <a:gd name="connsiteY65" fmla="*/ 257621 h 609916"/>
              <a:gd name="connsiteX66" fmla="*/ 54638 w 609916"/>
              <a:gd name="connsiteY66" fmla="*/ 260281 h 609916"/>
              <a:gd name="connsiteX67" fmla="*/ 56731 w 609916"/>
              <a:gd name="connsiteY67" fmla="*/ 270662 h 609916"/>
              <a:gd name="connsiteX68" fmla="*/ 54638 w 609916"/>
              <a:gd name="connsiteY68" fmla="*/ 273713 h 609916"/>
              <a:gd name="connsiteX69" fmla="*/ 54392 w 609916"/>
              <a:gd name="connsiteY69" fmla="*/ 273960 h 609916"/>
              <a:gd name="connsiteX70" fmla="*/ 41207 w 609916"/>
              <a:gd name="connsiteY70" fmla="*/ 273713 h 609916"/>
              <a:gd name="connsiteX71" fmla="*/ 39114 w 609916"/>
              <a:gd name="connsiteY71" fmla="*/ 270662 h 609916"/>
              <a:gd name="connsiteX72" fmla="*/ 38351 w 609916"/>
              <a:gd name="connsiteY72" fmla="*/ 267044 h 609916"/>
              <a:gd name="connsiteX73" fmla="*/ 39114 w 609916"/>
              <a:gd name="connsiteY73" fmla="*/ 263332 h 609916"/>
              <a:gd name="connsiteX74" fmla="*/ 41207 w 609916"/>
              <a:gd name="connsiteY74" fmla="*/ 260281 h 609916"/>
              <a:gd name="connsiteX75" fmla="*/ 42639 w 609916"/>
              <a:gd name="connsiteY75" fmla="*/ 259044 h 609916"/>
              <a:gd name="connsiteX76" fmla="*/ 44258 w 609916"/>
              <a:gd name="connsiteY76" fmla="*/ 258188 h 609916"/>
              <a:gd name="connsiteX77" fmla="*/ 46062 w 609916"/>
              <a:gd name="connsiteY77" fmla="*/ 257621 h 609916"/>
              <a:gd name="connsiteX78" fmla="*/ 314623 w 609916"/>
              <a:gd name="connsiteY78" fmla="*/ 209717 h 609916"/>
              <a:gd name="connsiteX79" fmla="*/ 314623 w 609916"/>
              <a:gd name="connsiteY79" fmla="*/ 400347 h 609916"/>
              <a:gd name="connsiteX80" fmla="*/ 343198 w 609916"/>
              <a:gd name="connsiteY80" fmla="*/ 400347 h 609916"/>
              <a:gd name="connsiteX81" fmla="*/ 343198 w 609916"/>
              <a:gd name="connsiteY81" fmla="*/ 419397 h 609916"/>
              <a:gd name="connsiteX82" fmla="*/ 314623 w 609916"/>
              <a:gd name="connsiteY82" fmla="*/ 419397 h 609916"/>
              <a:gd name="connsiteX83" fmla="*/ 314623 w 609916"/>
              <a:gd name="connsiteY83" fmla="*/ 513899 h 609916"/>
              <a:gd name="connsiteX84" fmla="*/ 422440 w 609916"/>
              <a:gd name="connsiteY84" fmla="*/ 305097 h 609916"/>
              <a:gd name="connsiteX85" fmla="*/ 409526 w 609916"/>
              <a:gd name="connsiteY85" fmla="*/ 209717 h 609916"/>
              <a:gd name="connsiteX86" fmla="*/ 372892 w 609916"/>
              <a:gd name="connsiteY86" fmla="*/ 106865 h 609916"/>
              <a:gd name="connsiteX87" fmla="*/ 423095 w 609916"/>
              <a:gd name="connsiteY87" fmla="*/ 190667 h 609916"/>
              <a:gd name="connsiteX88" fmla="*/ 476521 w 609916"/>
              <a:gd name="connsiteY88" fmla="*/ 190667 h 609916"/>
              <a:gd name="connsiteX89" fmla="*/ 476521 w 609916"/>
              <a:gd name="connsiteY89" fmla="*/ 209717 h 609916"/>
              <a:gd name="connsiteX90" fmla="*/ 429003 w 609916"/>
              <a:gd name="connsiteY90" fmla="*/ 209717 h 609916"/>
              <a:gd name="connsiteX91" fmla="*/ 441490 w 609916"/>
              <a:gd name="connsiteY91" fmla="*/ 305097 h 609916"/>
              <a:gd name="connsiteX92" fmla="*/ 372892 w 609916"/>
              <a:gd name="connsiteY92" fmla="*/ 503330 h 609916"/>
              <a:gd name="connsiteX93" fmla="*/ 480596 w 609916"/>
              <a:gd name="connsiteY93" fmla="*/ 419398 h 609916"/>
              <a:gd name="connsiteX94" fmla="*/ 438448 w 609916"/>
              <a:gd name="connsiteY94" fmla="*/ 419398 h 609916"/>
              <a:gd name="connsiteX95" fmla="*/ 438448 w 609916"/>
              <a:gd name="connsiteY95" fmla="*/ 400348 h 609916"/>
              <a:gd name="connsiteX96" fmla="*/ 491654 w 609916"/>
              <a:gd name="connsiteY96" fmla="*/ 400348 h 609916"/>
              <a:gd name="connsiteX97" fmla="*/ 514648 w 609916"/>
              <a:gd name="connsiteY97" fmla="*/ 305098 h 609916"/>
              <a:gd name="connsiteX98" fmla="*/ 514648 w 609916"/>
              <a:gd name="connsiteY98" fmla="*/ 305097 h 609916"/>
              <a:gd name="connsiteX99" fmla="*/ 372892 w 609916"/>
              <a:gd name="connsiteY99" fmla="*/ 106865 h 609916"/>
              <a:gd name="connsiteX100" fmla="*/ 237304 w 609916"/>
              <a:gd name="connsiteY100" fmla="*/ 106865 h 609916"/>
              <a:gd name="connsiteX101" fmla="*/ 129684 w 609916"/>
              <a:gd name="connsiteY101" fmla="*/ 190667 h 609916"/>
              <a:gd name="connsiteX102" fmla="*/ 171720 w 609916"/>
              <a:gd name="connsiteY102" fmla="*/ 190667 h 609916"/>
              <a:gd name="connsiteX103" fmla="*/ 171720 w 609916"/>
              <a:gd name="connsiteY103" fmla="*/ 209717 h 609916"/>
              <a:gd name="connsiteX104" fmla="*/ 118609 w 609916"/>
              <a:gd name="connsiteY104" fmla="*/ 209717 h 609916"/>
              <a:gd name="connsiteX105" fmla="*/ 101379 w 609916"/>
              <a:gd name="connsiteY105" fmla="*/ 256030 h 609916"/>
              <a:gd name="connsiteX106" fmla="*/ 95548 w 609916"/>
              <a:gd name="connsiteY106" fmla="*/ 305098 h 609916"/>
              <a:gd name="connsiteX107" fmla="*/ 105836 w 609916"/>
              <a:gd name="connsiteY107" fmla="*/ 369764 h 609916"/>
              <a:gd name="connsiteX108" fmla="*/ 237304 w 609916"/>
              <a:gd name="connsiteY108" fmla="*/ 503330 h 609916"/>
              <a:gd name="connsiteX109" fmla="*/ 187057 w 609916"/>
              <a:gd name="connsiteY109" fmla="*/ 419398 h 609916"/>
              <a:gd name="connsiteX110" fmla="*/ 133648 w 609916"/>
              <a:gd name="connsiteY110" fmla="*/ 419398 h 609916"/>
              <a:gd name="connsiteX111" fmla="*/ 133648 w 609916"/>
              <a:gd name="connsiteY111" fmla="*/ 400348 h 609916"/>
              <a:gd name="connsiteX112" fmla="*/ 181159 w 609916"/>
              <a:gd name="connsiteY112" fmla="*/ 400348 h 609916"/>
              <a:gd name="connsiteX113" fmla="*/ 168706 w 609916"/>
              <a:gd name="connsiteY113" fmla="*/ 305098 h 609916"/>
              <a:gd name="connsiteX114" fmla="*/ 237304 w 609916"/>
              <a:gd name="connsiteY114" fmla="*/ 106865 h 609916"/>
              <a:gd name="connsiteX115" fmla="*/ 314623 w 609916"/>
              <a:gd name="connsiteY115" fmla="*/ 96296 h 609916"/>
              <a:gd name="connsiteX116" fmla="*/ 314623 w 609916"/>
              <a:gd name="connsiteY116" fmla="*/ 190667 h 609916"/>
              <a:gd name="connsiteX117" fmla="*/ 403325 w 609916"/>
              <a:gd name="connsiteY117" fmla="*/ 190667 h 609916"/>
              <a:gd name="connsiteX118" fmla="*/ 314623 w 609916"/>
              <a:gd name="connsiteY118" fmla="*/ 96296 h 609916"/>
              <a:gd name="connsiteX119" fmla="*/ 295573 w 609916"/>
              <a:gd name="connsiteY119" fmla="*/ 96296 h 609916"/>
              <a:gd name="connsiteX120" fmla="*/ 187756 w 609916"/>
              <a:gd name="connsiteY120" fmla="*/ 305097 h 609916"/>
              <a:gd name="connsiteX121" fmla="*/ 200632 w 609916"/>
              <a:gd name="connsiteY121" fmla="*/ 400347 h 609916"/>
              <a:gd name="connsiteX122" fmla="*/ 295573 w 609916"/>
              <a:gd name="connsiteY122" fmla="*/ 400347 h 609916"/>
              <a:gd name="connsiteX123" fmla="*/ 295573 w 609916"/>
              <a:gd name="connsiteY123" fmla="*/ 209717 h 609916"/>
              <a:gd name="connsiteX124" fmla="*/ 266970 w 609916"/>
              <a:gd name="connsiteY124" fmla="*/ 209717 h 609916"/>
              <a:gd name="connsiteX125" fmla="*/ 266970 w 609916"/>
              <a:gd name="connsiteY125" fmla="*/ 190667 h 609916"/>
              <a:gd name="connsiteX126" fmla="*/ 295573 w 609916"/>
              <a:gd name="connsiteY126" fmla="*/ 190667 h 609916"/>
              <a:gd name="connsiteX127" fmla="*/ 295573 w 609916"/>
              <a:gd name="connsiteY127" fmla="*/ 76497 h 609916"/>
              <a:gd name="connsiteX128" fmla="*/ 314623 w 609916"/>
              <a:gd name="connsiteY128" fmla="*/ 76497 h 609916"/>
              <a:gd name="connsiteX129" fmla="*/ 314623 w 609916"/>
              <a:gd name="connsiteY129" fmla="*/ 76739 h 609916"/>
              <a:gd name="connsiteX130" fmla="*/ 415910 w 609916"/>
              <a:gd name="connsiteY130" fmla="*/ 105132 h 609916"/>
              <a:gd name="connsiteX131" fmla="*/ 505114 w 609916"/>
              <a:gd name="connsiteY131" fmla="*/ 415626 h 609916"/>
              <a:gd name="connsiteX132" fmla="*/ 505114 w 609916"/>
              <a:gd name="connsiteY132" fmla="*/ 419397 h 609916"/>
              <a:gd name="connsiteX133" fmla="*/ 502942 w 609916"/>
              <a:gd name="connsiteY133" fmla="*/ 419397 h 609916"/>
              <a:gd name="connsiteX134" fmla="*/ 314623 w 609916"/>
              <a:gd name="connsiteY134" fmla="*/ 533456 h 609916"/>
              <a:gd name="connsiteX135" fmla="*/ 314623 w 609916"/>
              <a:gd name="connsiteY135" fmla="*/ 533697 h 609916"/>
              <a:gd name="connsiteX136" fmla="*/ 295574 w 609916"/>
              <a:gd name="connsiteY136" fmla="*/ 533698 h 609916"/>
              <a:gd name="connsiteX137" fmla="*/ 295574 w 609916"/>
              <a:gd name="connsiteY137" fmla="*/ 533456 h 609916"/>
              <a:gd name="connsiteX138" fmla="*/ 194339 w 609916"/>
              <a:gd name="connsiteY138" fmla="*/ 505091 h 609916"/>
              <a:gd name="connsiteX139" fmla="*/ 105054 w 609916"/>
              <a:gd name="connsiteY139" fmla="*/ 194618 h 609916"/>
              <a:gd name="connsiteX140" fmla="*/ 105054 w 609916"/>
              <a:gd name="connsiteY140" fmla="*/ 190667 h 609916"/>
              <a:gd name="connsiteX141" fmla="*/ 107329 w 609916"/>
              <a:gd name="connsiteY141" fmla="*/ 190667 h 609916"/>
              <a:gd name="connsiteX142" fmla="*/ 295573 w 609916"/>
              <a:gd name="connsiteY142" fmla="*/ 76739 h 609916"/>
              <a:gd name="connsiteX143" fmla="*/ 339398 w 609916"/>
              <a:gd name="connsiteY143" fmla="*/ 39248 h 609916"/>
              <a:gd name="connsiteX144" fmla="*/ 352006 w 609916"/>
              <a:gd name="connsiteY144" fmla="*/ 44257 h 609916"/>
              <a:gd name="connsiteX145" fmla="*/ 349913 w 609916"/>
              <a:gd name="connsiteY145" fmla="*/ 54638 h 609916"/>
              <a:gd name="connsiteX146" fmla="*/ 343150 w 609916"/>
              <a:gd name="connsiteY146" fmla="*/ 57494 h 609916"/>
              <a:gd name="connsiteX147" fmla="*/ 339532 w 609916"/>
              <a:gd name="connsiteY147" fmla="*/ 56731 h 609916"/>
              <a:gd name="connsiteX148" fmla="*/ 336481 w 609916"/>
              <a:gd name="connsiteY148" fmla="*/ 54638 h 609916"/>
              <a:gd name="connsiteX149" fmla="*/ 333719 w 609916"/>
              <a:gd name="connsiteY149" fmla="*/ 47969 h 609916"/>
              <a:gd name="connsiteX150" fmla="*/ 334389 w 609916"/>
              <a:gd name="connsiteY150" fmla="*/ 44257 h 609916"/>
              <a:gd name="connsiteX151" fmla="*/ 336481 w 609916"/>
              <a:gd name="connsiteY151" fmla="*/ 41206 h 609916"/>
              <a:gd name="connsiteX152" fmla="*/ 339398 w 609916"/>
              <a:gd name="connsiteY152" fmla="*/ 39248 h 609916"/>
              <a:gd name="connsiteX153" fmla="*/ 571816 w 609916"/>
              <a:gd name="connsiteY153" fmla="*/ 19050 h 609916"/>
              <a:gd name="connsiteX154" fmla="*/ 552766 w 609916"/>
              <a:gd name="connsiteY154" fmla="*/ 38100 h 609916"/>
              <a:gd name="connsiteX155" fmla="*/ 571816 w 609916"/>
              <a:gd name="connsiteY155" fmla="*/ 57150 h 609916"/>
              <a:gd name="connsiteX156" fmla="*/ 590866 w 609916"/>
              <a:gd name="connsiteY156" fmla="*/ 38100 h 609916"/>
              <a:gd name="connsiteX157" fmla="*/ 571816 w 609916"/>
              <a:gd name="connsiteY157" fmla="*/ 19050 h 609916"/>
              <a:gd name="connsiteX158" fmla="*/ 38100 w 609916"/>
              <a:gd name="connsiteY158" fmla="*/ 19050 h 609916"/>
              <a:gd name="connsiteX159" fmla="*/ 19050 w 609916"/>
              <a:gd name="connsiteY159" fmla="*/ 38100 h 609916"/>
              <a:gd name="connsiteX160" fmla="*/ 38100 w 609916"/>
              <a:gd name="connsiteY160" fmla="*/ 57150 h 609916"/>
              <a:gd name="connsiteX161" fmla="*/ 57150 w 609916"/>
              <a:gd name="connsiteY161" fmla="*/ 38100 h 609916"/>
              <a:gd name="connsiteX162" fmla="*/ 38100 w 609916"/>
              <a:gd name="connsiteY162" fmla="*/ 19050 h 609916"/>
              <a:gd name="connsiteX163" fmla="*/ 571816 w 609916"/>
              <a:gd name="connsiteY163" fmla="*/ 0 h 609916"/>
              <a:gd name="connsiteX164" fmla="*/ 609916 w 609916"/>
              <a:gd name="connsiteY164" fmla="*/ 38100 h 609916"/>
              <a:gd name="connsiteX165" fmla="*/ 571816 w 609916"/>
              <a:gd name="connsiteY165" fmla="*/ 76200 h 609916"/>
              <a:gd name="connsiteX166" fmla="*/ 552505 w 609916"/>
              <a:gd name="connsiteY166" fmla="*/ 70761 h 609916"/>
              <a:gd name="connsiteX167" fmla="*/ 499532 w 609916"/>
              <a:gd name="connsiteY167" fmla="*/ 122262 h 609916"/>
              <a:gd name="connsiteX168" fmla="*/ 571798 w 609916"/>
              <a:gd name="connsiteY168" fmla="*/ 304818 h 609916"/>
              <a:gd name="connsiteX169" fmla="*/ 571798 w 609916"/>
              <a:gd name="connsiteY169" fmla="*/ 314343 h 609916"/>
              <a:gd name="connsiteX170" fmla="*/ 552748 w 609916"/>
              <a:gd name="connsiteY170" fmla="*/ 314343 h 609916"/>
              <a:gd name="connsiteX171" fmla="*/ 552748 w 609916"/>
              <a:gd name="connsiteY171" fmla="*/ 304818 h 609916"/>
              <a:gd name="connsiteX172" fmla="*/ 479347 w 609916"/>
              <a:gd name="connsiteY172" fmla="*/ 128848 h 609916"/>
              <a:gd name="connsiteX173" fmla="*/ 479231 w 609916"/>
              <a:gd name="connsiteY173" fmla="*/ 128731 h 609916"/>
              <a:gd name="connsiteX174" fmla="*/ 479413 w 609916"/>
              <a:gd name="connsiteY174" fmla="*/ 115249 h 609916"/>
              <a:gd name="connsiteX175" fmla="*/ 539069 w 609916"/>
              <a:gd name="connsiteY175" fmla="*/ 57252 h 609916"/>
              <a:gd name="connsiteX176" fmla="*/ 533716 w 609916"/>
              <a:gd name="connsiteY176" fmla="*/ 38100 h 609916"/>
              <a:gd name="connsiteX177" fmla="*/ 571816 w 609916"/>
              <a:gd name="connsiteY177" fmla="*/ 0 h 609916"/>
              <a:gd name="connsiteX178" fmla="*/ 38100 w 609916"/>
              <a:gd name="connsiteY178" fmla="*/ 0 h 609916"/>
              <a:gd name="connsiteX179" fmla="*/ 76200 w 609916"/>
              <a:gd name="connsiteY179" fmla="*/ 38100 h 609916"/>
              <a:gd name="connsiteX180" fmla="*/ 70754 w 609916"/>
              <a:gd name="connsiteY180" fmla="*/ 57422 h 609916"/>
              <a:gd name="connsiteX181" fmla="*/ 122551 w 609916"/>
              <a:gd name="connsiteY181" fmla="*/ 110644 h 609916"/>
              <a:gd name="connsiteX182" fmla="*/ 305098 w 609916"/>
              <a:gd name="connsiteY182" fmla="*/ 38397 h 609916"/>
              <a:gd name="connsiteX183" fmla="*/ 314623 w 609916"/>
              <a:gd name="connsiteY183" fmla="*/ 38397 h 609916"/>
              <a:gd name="connsiteX184" fmla="*/ 314623 w 609916"/>
              <a:gd name="connsiteY184" fmla="*/ 57447 h 609916"/>
              <a:gd name="connsiteX185" fmla="*/ 305098 w 609916"/>
              <a:gd name="connsiteY185" fmla="*/ 57447 h 609916"/>
              <a:gd name="connsiteX186" fmla="*/ 129137 w 609916"/>
              <a:gd name="connsiteY186" fmla="*/ 130819 h 609916"/>
              <a:gd name="connsiteX187" fmla="*/ 122374 w 609916"/>
              <a:gd name="connsiteY187" fmla="*/ 133638 h 609916"/>
              <a:gd name="connsiteX188" fmla="*/ 122327 w 609916"/>
              <a:gd name="connsiteY188" fmla="*/ 133638 h 609916"/>
              <a:gd name="connsiteX189" fmla="*/ 115546 w 609916"/>
              <a:gd name="connsiteY189" fmla="*/ 130755 h 609916"/>
              <a:gd name="connsiteX190" fmla="*/ 57243 w 609916"/>
              <a:gd name="connsiteY190" fmla="*/ 70852 h 609916"/>
              <a:gd name="connsiteX191" fmla="*/ 38100 w 609916"/>
              <a:gd name="connsiteY191" fmla="*/ 76200 h 609916"/>
              <a:gd name="connsiteX192" fmla="*/ 0 w 609916"/>
              <a:gd name="connsiteY192" fmla="*/ 38100 h 609916"/>
              <a:gd name="connsiteX193" fmla="*/ 38100 w 609916"/>
              <a:gd name="connsiteY193" fmla="*/ 0 h 6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09916" h="609916">
                <a:moveTo>
                  <a:pt x="260281" y="555556"/>
                </a:moveTo>
                <a:cubicBezTo>
                  <a:pt x="264065" y="552031"/>
                  <a:pt x="269930" y="552031"/>
                  <a:pt x="273714" y="555556"/>
                </a:cubicBezTo>
                <a:cubicBezTo>
                  <a:pt x="275503" y="557311"/>
                  <a:pt x="276501" y="559719"/>
                  <a:pt x="276476" y="562226"/>
                </a:cubicBezTo>
                <a:cubicBezTo>
                  <a:pt x="276505" y="564760"/>
                  <a:pt x="275509" y="567199"/>
                  <a:pt x="273714" y="568988"/>
                </a:cubicBezTo>
                <a:cubicBezTo>
                  <a:pt x="271897" y="570845"/>
                  <a:pt x="269399" y="571878"/>
                  <a:pt x="266802" y="571844"/>
                </a:cubicBezTo>
                <a:cubicBezTo>
                  <a:pt x="261557" y="571777"/>
                  <a:pt x="257359" y="567471"/>
                  <a:pt x="257426" y="562226"/>
                </a:cubicBezTo>
                <a:cubicBezTo>
                  <a:pt x="257440" y="559709"/>
                  <a:pt x="258470" y="557304"/>
                  <a:pt x="260281" y="555556"/>
                </a:cubicBezTo>
                <a:close/>
                <a:moveTo>
                  <a:pt x="571817" y="552766"/>
                </a:moveTo>
                <a:cubicBezTo>
                  <a:pt x="561296" y="552766"/>
                  <a:pt x="552767" y="561295"/>
                  <a:pt x="552767" y="571816"/>
                </a:cubicBezTo>
                <a:cubicBezTo>
                  <a:pt x="552767" y="582337"/>
                  <a:pt x="561296" y="590866"/>
                  <a:pt x="571817" y="590866"/>
                </a:cubicBezTo>
                <a:cubicBezTo>
                  <a:pt x="582332" y="590853"/>
                  <a:pt x="590853" y="582332"/>
                  <a:pt x="590867" y="571816"/>
                </a:cubicBezTo>
                <a:cubicBezTo>
                  <a:pt x="590867" y="561295"/>
                  <a:pt x="582338" y="552766"/>
                  <a:pt x="571817" y="552766"/>
                </a:cubicBezTo>
                <a:close/>
                <a:moveTo>
                  <a:pt x="38100" y="552766"/>
                </a:moveTo>
                <a:cubicBezTo>
                  <a:pt x="27584" y="552779"/>
                  <a:pt x="19063" y="561300"/>
                  <a:pt x="19050" y="571816"/>
                </a:cubicBezTo>
                <a:cubicBezTo>
                  <a:pt x="19050" y="582337"/>
                  <a:pt x="27578" y="590866"/>
                  <a:pt x="38100" y="590866"/>
                </a:cubicBezTo>
                <a:cubicBezTo>
                  <a:pt x="48621" y="590866"/>
                  <a:pt x="57150" y="582337"/>
                  <a:pt x="57150" y="571816"/>
                </a:cubicBezTo>
                <a:cubicBezTo>
                  <a:pt x="57150" y="561295"/>
                  <a:pt x="48621" y="552766"/>
                  <a:pt x="38100" y="552766"/>
                </a:cubicBezTo>
                <a:close/>
                <a:moveTo>
                  <a:pt x="571816" y="533716"/>
                </a:moveTo>
                <a:lnTo>
                  <a:pt x="571817" y="533716"/>
                </a:lnTo>
                <a:lnTo>
                  <a:pt x="571816" y="533716"/>
                </a:lnTo>
                <a:close/>
                <a:moveTo>
                  <a:pt x="487840" y="476529"/>
                </a:moveTo>
                <a:cubicBezTo>
                  <a:pt x="490388" y="476640"/>
                  <a:pt x="492812" y="477663"/>
                  <a:pt x="494668" y="479412"/>
                </a:cubicBezTo>
                <a:lnTo>
                  <a:pt x="552665" y="539069"/>
                </a:lnTo>
                <a:lnTo>
                  <a:pt x="571816" y="533716"/>
                </a:lnTo>
                <a:lnTo>
                  <a:pt x="598757" y="544875"/>
                </a:lnTo>
                <a:cubicBezTo>
                  <a:pt x="605652" y="551770"/>
                  <a:pt x="609916" y="561295"/>
                  <a:pt x="609916" y="571816"/>
                </a:cubicBezTo>
                <a:cubicBezTo>
                  <a:pt x="609916" y="592858"/>
                  <a:pt x="592858" y="609916"/>
                  <a:pt x="571816" y="609916"/>
                </a:cubicBezTo>
                <a:cubicBezTo>
                  <a:pt x="550774" y="609916"/>
                  <a:pt x="533716" y="592858"/>
                  <a:pt x="533716" y="571816"/>
                </a:cubicBezTo>
                <a:cubicBezTo>
                  <a:pt x="533751" y="565006"/>
                  <a:pt x="535631" y="558332"/>
                  <a:pt x="539156" y="552505"/>
                </a:cubicBezTo>
                <a:lnTo>
                  <a:pt x="487654" y="499532"/>
                </a:lnTo>
                <a:cubicBezTo>
                  <a:pt x="438316" y="546133"/>
                  <a:pt x="372964" y="572003"/>
                  <a:pt x="305098" y="571798"/>
                </a:cubicBezTo>
                <a:lnTo>
                  <a:pt x="295573" y="571798"/>
                </a:lnTo>
                <a:lnTo>
                  <a:pt x="295573" y="552748"/>
                </a:lnTo>
                <a:lnTo>
                  <a:pt x="305098" y="552748"/>
                </a:lnTo>
                <a:cubicBezTo>
                  <a:pt x="371239" y="552940"/>
                  <a:pt x="434669" y="526482"/>
                  <a:pt x="481069" y="479347"/>
                </a:cubicBezTo>
                <a:cubicBezTo>
                  <a:pt x="482861" y="477544"/>
                  <a:pt x="485298" y="476530"/>
                  <a:pt x="487840" y="476529"/>
                </a:cubicBezTo>
                <a:close/>
                <a:moveTo>
                  <a:pt x="206825" y="419397"/>
                </a:moveTo>
                <a:cubicBezTo>
                  <a:pt x="226153" y="472212"/>
                  <a:pt x="258442" y="508540"/>
                  <a:pt x="295573" y="513898"/>
                </a:cubicBezTo>
                <a:lnTo>
                  <a:pt x="295573" y="419398"/>
                </a:lnTo>
                <a:close/>
                <a:moveTo>
                  <a:pt x="564133" y="333821"/>
                </a:moveTo>
                <a:cubicBezTo>
                  <a:pt x="564748" y="333963"/>
                  <a:pt x="565352" y="334153"/>
                  <a:pt x="565938" y="334389"/>
                </a:cubicBezTo>
                <a:cubicBezTo>
                  <a:pt x="566514" y="334677"/>
                  <a:pt x="567082" y="334956"/>
                  <a:pt x="567556" y="335244"/>
                </a:cubicBezTo>
                <a:cubicBezTo>
                  <a:pt x="568077" y="335603"/>
                  <a:pt x="568557" y="336018"/>
                  <a:pt x="568988" y="336481"/>
                </a:cubicBezTo>
                <a:cubicBezTo>
                  <a:pt x="569876" y="337353"/>
                  <a:pt x="570587" y="338390"/>
                  <a:pt x="571081" y="339532"/>
                </a:cubicBezTo>
                <a:cubicBezTo>
                  <a:pt x="571544" y="340681"/>
                  <a:pt x="571772" y="341912"/>
                  <a:pt x="571751" y="343150"/>
                </a:cubicBezTo>
                <a:cubicBezTo>
                  <a:pt x="571780" y="345685"/>
                  <a:pt x="570784" y="348124"/>
                  <a:pt x="568989" y="349913"/>
                </a:cubicBezTo>
                <a:cubicBezTo>
                  <a:pt x="565269" y="353597"/>
                  <a:pt x="559277" y="353597"/>
                  <a:pt x="555557" y="349913"/>
                </a:cubicBezTo>
                <a:cubicBezTo>
                  <a:pt x="552889" y="347160"/>
                  <a:pt x="552071" y="343104"/>
                  <a:pt x="553464" y="339532"/>
                </a:cubicBezTo>
                <a:cubicBezTo>
                  <a:pt x="553924" y="338372"/>
                  <a:pt x="554640" y="337329"/>
                  <a:pt x="555557" y="336481"/>
                </a:cubicBezTo>
                <a:cubicBezTo>
                  <a:pt x="557763" y="334171"/>
                  <a:pt x="561007" y="333165"/>
                  <a:pt x="564133" y="333821"/>
                </a:cubicBezTo>
                <a:close/>
                <a:moveTo>
                  <a:pt x="38397" y="295293"/>
                </a:moveTo>
                <a:lnTo>
                  <a:pt x="57447" y="295293"/>
                </a:lnTo>
                <a:lnTo>
                  <a:pt x="57447" y="304818"/>
                </a:lnTo>
                <a:cubicBezTo>
                  <a:pt x="57255" y="370950"/>
                  <a:pt x="83701" y="434374"/>
                  <a:pt x="130819" y="480779"/>
                </a:cubicBezTo>
                <a:cubicBezTo>
                  <a:pt x="130861" y="480820"/>
                  <a:pt x="130902" y="480861"/>
                  <a:pt x="130942" y="480903"/>
                </a:cubicBezTo>
                <a:cubicBezTo>
                  <a:pt x="134609" y="484673"/>
                  <a:pt x="134525" y="490702"/>
                  <a:pt x="130754" y="494369"/>
                </a:cubicBezTo>
                <a:lnTo>
                  <a:pt x="70851" y="552673"/>
                </a:lnTo>
                <a:cubicBezTo>
                  <a:pt x="74316" y="558460"/>
                  <a:pt x="76163" y="565071"/>
                  <a:pt x="76200" y="571816"/>
                </a:cubicBezTo>
                <a:cubicBezTo>
                  <a:pt x="76179" y="592849"/>
                  <a:pt x="59133" y="609895"/>
                  <a:pt x="38100" y="609916"/>
                </a:cubicBezTo>
                <a:lnTo>
                  <a:pt x="38100" y="609915"/>
                </a:lnTo>
                <a:cubicBezTo>
                  <a:pt x="17058" y="609915"/>
                  <a:pt x="0" y="592857"/>
                  <a:pt x="0" y="571815"/>
                </a:cubicBezTo>
                <a:cubicBezTo>
                  <a:pt x="0" y="550773"/>
                  <a:pt x="17058" y="533715"/>
                  <a:pt x="38100" y="533715"/>
                </a:cubicBezTo>
                <a:cubicBezTo>
                  <a:pt x="44915" y="533750"/>
                  <a:pt x="51593" y="535632"/>
                  <a:pt x="57422" y="539162"/>
                </a:cubicBezTo>
                <a:lnTo>
                  <a:pt x="110644" y="487365"/>
                </a:lnTo>
                <a:cubicBezTo>
                  <a:pt x="64053" y="438026"/>
                  <a:pt x="38190" y="372678"/>
                  <a:pt x="38397" y="304818"/>
                </a:cubicBezTo>
                <a:close/>
                <a:moveTo>
                  <a:pt x="46062" y="257621"/>
                </a:moveTo>
                <a:cubicBezTo>
                  <a:pt x="49183" y="257073"/>
                  <a:pt x="52376" y="258064"/>
                  <a:pt x="54638" y="260281"/>
                </a:cubicBezTo>
                <a:cubicBezTo>
                  <a:pt x="57307" y="263034"/>
                  <a:pt x="58125" y="267090"/>
                  <a:pt x="56731" y="270662"/>
                </a:cubicBezTo>
                <a:cubicBezTo>
                  <a:pt x="56237" y="271805"/>
                  <a:pt x="55526" y="272841"/>
                  <a:pt x="54638" y="273713"/>
                </a:cubicBezTo>
                <a:cubicBezTo>
                  <a:pt x="54558" y="273797"/>
                  <a:pt x="54476" y="273879"/>
                  <a:pt x="54392" y="273960"/>
                </a:cubicBezTo>
                <a:cubicBezTo>
                  <a:pt x="50683" y="277532"/>
                  <a:pt x="44780" y="277422"/>
                  <a:pt x="41207" y="273713"/>
                </a:cubicBezTo>
                <a:cubicBezTo>
                  <a:pt x="40289" y="272866"/>
                  <a:pt x="39574" y="271823"/>
                  <a:pt x="39114" y="270662"/>
                </a:cubicBezTo>
                <a:cubicBezTo>
                  <a:pt x="38625" y="269518"/>
                  <a:pt x="38365" y="268288"/>
                  <a:pt x="38351" y="267044"/>
                </a:cubicBezTo>
                <a:cubicBezTo>
                  <a:pt x="38357" y="265768"/>
                  <a:pt x="38616" y="264507"/>
                  <a:pt x="39114" y="263332"/>
                </a:cubicBezTo>
                <a:cubicBezTo>
                  <a:pt x="39574" y="262171"/>
                  <a:pt x="40289" y="261129"/>
                  <a:pt x="41207" y="260281"/>
                </a:cubicBezTo>
                <a:cubicBezTo>
                  <a:pt x="41616" y="259796"/>
                  <a:pt x="42100" y="259379"/>
                  <a:pt x="42639" y="259044"/>
                </a:cubicBezTo>
                <a:cubicBezTo>
                  <a:pt x="43114" y="258756"/>
                  <a:pt x="43681" y="258477"/>
                  <a:pt x="44258" y="258188"/>
                </a:cubicBezTo>
                <a:cubicBezTo>
                  <a:pt x="44825" y="257993"/>
                  <a:pt x="45495" y="257807"/>
                  <a:pt x="46062" y="257621"/>
                </a:cubicBezTo>
                <a:close/>
                <a:moveTo>
                  <a:pt x="314623" y="209717"/>
                </a:moveTo>
                <a:lnTo>
                  <a:pt x="314623" y="400347"/>
                </a:lnTo>
                <a:lnTo>
                  <a:pt x="343198" y="400347"/>
                </a:lnTo>
                <a:lnTo>
                  <a:pt x="343198" y="419397"/>
                </a:lnTo>
                <a:lnTo>
                  <a:pt x="314623" y="419397"/>
                </a:lnTo>
                <a:lnTo>
                  <a:pt x="314623" y="513899"/>
                </a:lnTo>
                <a:cubicBezTo>
                  <a:pt x="374884" y="505204"/>
                  <a:pt x="422440" y="414912"/>
                  <a:pt x="422440" y="305097"/>
                </a:cubicBezTo>
                <a:cubicBezTo>
                  <a:pt x="422584" y="272859"/>
                  <a:pt x="418238" y="240757"/>
                  <a:pt x="409526" y="209717"/>
                </a:cubicBezTo>
                <a:close/>
                <a:moveTo>
                  <a:pt x="372892" y="106865"/>
                </a:moveTo>
                <a:cubicBezTo>
                  <a:pt x="395887" y="130537"/>
                  <a:pt x="413073" y="159224"/>
                  <a:pt x="423095" y="190667"/>
                </a:cubicBezTo>
                <a:lnTo>
                  <a:pt x="476521" y="190667"/>
                </a:lnTo>
                <a:lnTo>
                  <a:pt x="476521" y="209717"/>
                </a:lnTo>
                <a:lnTo>
                  <a:pt x="429003" y="209717"/>
                </a:lnTo>
                <a:cubicBezTo>
                  <a:pt x="437400" y="240811"/>
                  <a:pt x="441600" y="272889"/>
                  <a:pt x="441490" y="305097"/>
                </a:cubicBezTo>
                <a:cubicBezTo>
                  <a:pt x="441490" y="389799"/>
                  <a:pt x="413839" y="463835"/>
                  <a:pt x="372892" y="503330"/>
                </a:cubicBezTo>
                <a:cubicBezTo>
                  <a:pt x="417121" y="488096"/>
                  <a:pt x="455017" y="458564"/>
                  <a:pt x="480596" y="419398"/>
                </a:cubicBezTo>
                <a:lnTo>
                  <a:pt x="438448" y="419398"/>
                </a:lnTo>
                <a:lnTo>
                  <a:pt x="438448" y="400348"/>
                </a:lnTo>
                <a:lnTo>
                  <a:pt x="491654" y="400348"/>
                </a:lnTo>
                <a:cubicBezTo>
                  <a:pt x="506788" y="370879"/>
                  <a:pt x="514671" y="338225"/>
                  <a:pt x="514648" y="305098"/>
                </a:cubicBezTo>
                <a:lnTo>
                  <a:pt x="514648" y="305097"/>
                </a:lnTo>
                <a:cubicBezTo>
                  <a:pt x="514529" y="215544"/>
                  <a:pt x="457598" y="135931"/>
                  <a:pt x="372892" y="106865"/>
                </a:cubicBezTo>
                <a:close/>
                <a:moveTo>
                  <a:pt x="237304" y="106865"/>
                </a:moveTo>
                <a:cubicBezTo>
                  <a:pt x="193125" y="122082"/>
                  <a:pt x="155263" y="151564"/>
                  <a:pt x="129684" y="190667"/>
                </a:cubicBezTo>
                <a:lnTo>
                  <a:pt x="171720" y="190667"/>
                </a:lnTo>
                <a:lnTo>
                  <a:pt x="171720" y="209717"/>
                </a:lnTo>
                <a:lnTo>
                  <a:pt x="118609" y="209717"/>
                </a:lnTo>
                <a:cubicBezTo>
                  <a:pt x="111021" y="224468"/>
                  <a:pt x="105250" y="240019"/>
                  <a:pt x="101379" y="256030"/>
                </a:cubicBezTo>
                <a:lnTo>
                  <a:pt x="95548" y="305098"/>
                </a:lnTo>
                <a:lnTo>
                  <a:pt x="105836" y="369764"/>
                </a:lnTo>
                <a:cubicBezTo>
                  <a:pt x="125868" y="431298"/>
                  <a:pt x="173775" y="481531"/>
                  <a:pt x="237304" y="503330"/>
                </a:cubicBezTo>
                <a:cubicBezTo>
                  <a:pt x="214279" y="479623"/>
                  <a:pt x="197077" y="450890"/>
                  <a:pt x="187057" y="419398"/>
                </a:cubicBezTo>
                <a:lnTo>
                  <a:pt x="133648" y="419398"/>
                </a:lnTo>
                <a:lnTo>
                  <a:pt x="133648" y="400348"/>
                </a:lnTo>
                <a:lnTo>
                  <a:pt x="181159" y="400348"/>
                </a:lnTo>
                <a:cubicBezTo>
                  <a:pt x="172785" y="369294"/>
                  <a:pt x="168597" y="337260"/>
                  <a:pt x="168706" y="305098"/>
                </a:cubicBezTo>
                <a:cubicBezTo>
                  <a:pt x="168706" y="220396"/>
                  <a:pt x="196358" y="146360"/>
                  <a:pt x="237304" y="106865"/>
                </a:cubicBezTo>
                <a:close/>
                <a:moveTo>
                  <a:pt x="314623" y="96296"/>
                </a:moveTo>
                <a:lnTo>
                  <a:pt x="314623" y="190667"/>
                </a:lnTo>
                <a:lnTo>
                  <a:pt x="403325" y="190667"/>
                </a:lnTo>
                <a:cubicBezTo>
                  <a:pt x="383992" y="137922"/>
                  <a:pt x="351724" y="101649"/>
                  <a:pt x="314623" y="96296"/>
                </a:cubicBezTo>
                <a:close/>
                <a:moveTo>
                  <a:pt x="295573" y="96296"/>
                </a:moveTo>
                <a:cubicBezTo>
                  <a:pt x="235312" y="104991"/>
                  <a:pt x="187756" y="195283"/>
                  <a:pt x="187756" y="305097"/>
                </a:cubicBezTo>
                <a:cubicBezTo>
                  <a:pt x="187613" y="337291"/>
                  <a:pt x="191946" y="369348"/>
                  <a:pt x="200632" y="400347"/>
                </a:cubicBezTo>
                <a:lnTo>
                  <a:pt x="295573" y="400347"/>
                </a:lnTo>
                <a:lnTo>
                  <a:pt x="295573" y="209717"/>
                </a:lnTo>
                <a:lnTo>
                  <a:pt x="266970" y="209717"/>
                </a:lnTo>
                <a:lnTo>
                  <a:pt x="266970" y="190667"/>
                </a:lnTo>
                <a:lnTo>
                  <a:pt x="295573" y="190667"/>
                </a:lnTo>
                <a:close/>
                <a:moveTo>
                  <a:pt x="295573" y="76497"/>
                </a:moveTo>
                <a:lnTo>
                  <a:pt x="314623" y="76497"/>
                </a:lnTo>
                <a:lnTo>
                  <a:pt x="314623" y="76739"/>
                </a:lnTo>
                <a:cubicBezTo>
                  <a:pt x="350134" y="78195"/>
                  <a:pt x="384816" y="87917"/>
                  <a:pt x="415910" y="105132"/>
                </a:cubicBezTo>
                <a:cubicBezTo>
                  <a:pt x="526283" y="166239"/>
                  <a:pt x="566221" y="305252"/>
                  <a:pt x="505114" y="415626"/>
                </a:cubicBezTo>
                <a:lnTo>
                  <a:pt x="505114" y="419397"/>
                </a:lnTo>
                <a:lnTo>
                  <a:pt x="502942" y="419397"/>
                </a:lnTo>
                <a:cubicBezTo>
                  <a:pt x="463799" y="487113"/>
                  <a:pt x="392768" y="530134"/>
                  <a:pt x="314623" y="533456"/>
                </a:cubicBezTo>
                <a:lnTo>
                  <a:pt x="314623" y="533697"/>
                </a:lnTo>
                <a:lnTo>
                  <a:pt x="295574" y="533698"/>
                </a:lnTo>
                <a:lnTo>
                  <a:pt x="295574" y="533456"/>
                </a:lnTo>
                <a:cubicBezTo>
                  <a:pt x="260082" y="532000"/>
                  <a:pt x="225419" y="522288"/>
                  <a:pt x="194339" y="505091"/>
                </a:cubicBezTo>
                <a:cubicBezTo>
                  <a:pt x="83949" y="444012"/>
                  <a:pt x="43975" y="305008"/>
                  <a:pt x="105054" y="194618"/>
                </a:cubicBezTo>
                <a:lnTo>
                  <a:pt x="105054" y="190667"/>
                </a:lnTo>
                <a:lnTo>
                  <a:pt x="107329" y="190667"/>
                </a:lnTo>
                <a:cubicBezTo>
                  <a:pt x="146490" y="123023"/>
                  <a:pt x="217481" y="80058"/>
                  <a:pt x="295573" y="76739"/>
                </a:cubicBezTo>
                <a:close/>
                <a:moveTo>
                  <a:pt x="339398" y="39248"/>
                </a:moveTo>
                <a:cubicBezTo>
                  <a:pt x="344263" y="37150"/>
                  <a:pt x="349908" y="39392"/>
                  <a:pt x="352006" y="44257"/>
                </a:cubicBezTo>
                <a:cubicBezTo>
                  <a:pt x="353401" y="47829"/>
                  <a:pt x="352583" y="51886"/>
                  <a:pt x="349913" y="54638"/>
                </a:cubicBezTo>
                <a:cubicBezTo>
                  <a:pt x="348134" y="56459"/>
                  <a:pt x="345697" y="57488"/>
                  <a:pt x="343150" y="57494"/>
                </a:cubicBezTo>
                <a:cubicBezTo>
                  <a:pt x="341906" y="57483"/>
                  <a:pt x="340675" y="57223"/>
                  <a:pt x="339532" y="56731"/>
                </a:cubicBezTo>
                <a:cubicBezTo>
                  <a:pt x="338371" y="56271"/>
                  <a:pt x="337328" y="55555"/>
                  <a:pt x="336481" y="54638"/>
                </a:cubicBezTo>
                <a:cubicBezTo>
                  <a:pt x="334707" y="52873"/>
                  <a:pt x="333712" y="50471"/>
                  <a:pt x="333719" y="47969"/>
                </a:cubicBezTo>
                <a:cubicBezTo>
                  <a:pt x="333694" y="46699"/>
                  <a:pt x="333921" y="45438"/>
                  <a:pt x="334389" y="44257"/>
                </a:cubicBezTo>
                <a:cubicBezTo>
                  <a:pt x="334849" y="43096"/>
                  <a:pt x="335564" y="42053"/>
                  <a:pt x="336481" y="41206"/>
                </a:cubicBezTo>
                <a:cubicBezTo>
                  <a:pt x="337325" y="40380"/>
                  <a:pt x="338314" y="39716"/>
                  <a:pt x="339398" y="39248"/>
                </a:cubicBezTo>
                <a:close/>
                <a:moveTo>
                  <a:pt x="571816" y="19050"/>
                </a:moveTo>
                <a:cubicBezTo>
                  <a:pt x="561301" y="19064"/>
                  <a:pt x="552780" y="27585"/>
                  <a:pt x="552766" y="38100"/>
                </a:cubicBezTo>
                <a:cubicBezTo>
                  <a:pt x="552766" y="48621"/>
                  <a:pt x="561295" y="57150"/>
                  <a:pt x="571816" y="57150"/>
                </a:cubicBezTo>
                <a:cubicBezTo>
                  <a:pt x="582337" y="57150"/>
                  <a:pt x="590866" y="48621"/>
                  <a:pt x="590866" y="38100"/>
                </a:cubicBezTo>
                <a:cubicBezTo>
                  <a:pt x="590866" y="27579"/>
                  <a:pt x="582337" y="19050"/>
                  <a:pt x="571816" y="19050"/>
                </a:cubicBezTo>
                <a:close/>
                <a:moveTo>
                  <a:pt x="38100" y="19050"/>
                </a:moveTo>
                <a:cubicBezTo>
                  <a:pt x="27579" y="19050"/>
                  <a:pt x="19050" y="27579"/>
                  <a:pt x="19050" y="38100"/>
                </a:cubicBezTo>
                <a:cubicBezTo>
                  <a:pt x="19064" y="48615"/>
                  <a:pt x="27585" y="57136"/>
                  <a:pt x="38100" y="57150"/>
                </a:cubicBezTo>
                <a:cubicBezTo>
                  <a:pt x="48621" y="57150"/>
                  <a:pt x="57150" y="48621"/>
                  <a:pt x="57150" y="38100"/>
                </a:cubicBezTo>
                <a:cubicBezTo>
                  <a:pt x="57150" y="27579"/>
                  <a:pt x="48621" y="19050"/>
                  <a:pt x="38100" y="19050"/>
                </a:cubicBezTo>
                <a:close/>
                <a:moveTo>
                  <a:pt x="571816" y="0"/>
                </a:moveTo>
                <a:cubicBezTo>
                  <a:pt x="592858" y="0"/>
                  <a:pt x="609916" y="17058"/>
                  <a:pt x="609916" y="38100"/>
                </a:cubicBezTo>
                <a:cubicBezTo>
                  <a:pt x="609916" y="59142"/>
                  <a:pt x="592858" y="76200"/>
                  <a:pt x="571816" y="76200"/>
                </a:cubicBezTo>
                <a:cubicBezTo>
                  <a:pt x="565006" y="76165"/>
                  <a:pt x="558332" y="74285"/>
                  <a:pt x="552505" y="70761"/>
                </a:cubicBezTo>
                <a:lnTo>
                  <a:pt x="499532" y="122262"/>
                </a:lnTo>
                <a:cubicBezTo>
                  <a:pt x="546133" y="171600"/>
                  <a:pt x="572003" y="236952"/>
                  <a:pt x="571798" y="304818"/>
                </a:cubicBezTo>
                <a:lnTo>
                  <a:pt x="571798" y="314343"/>
                </a:lnTo>
                <a:lnTo>
                  <a:pt x="552748" y="314343"/>
                </a:lnTo>
                <a:lnTo>
                  <a:pt x="552748" y="304818"/>
                </a:lnTo>
                <a:cubicBezTo>
                  <a:pt x="552940" y="238678"/>
                  <a:pt x="526482" y="175248"/>
                  <a:pt x="479347" y="128848"/>
                </a:cubicBezTo>
                <a:cubicBezTo>
                  <a:pt x="479308" y="128809"/>
                  <a:pt x="479270" y="128770"/>
                  <a:pt x="479231" y="128731"/>
                </a:cubicBezTo>
                <a:cubicBezTo>
                  <a:pt x="475559" y="124958"/>
                  <a:pt x="475640" y="118922"/>
                  <a:pt x="479413" y="115249"/>
                </a:cubicBezTo>
                <a:lnTo>
                  <a:pt x="539069" y="57252"/>
                </a:lnTo>
                <a:cubicBezTo>
                  <a:pt x="535602" y="51463"/>
                  <a:pt x="533753" y="44848"/>
                  <a:pt x="533716" y="38100"/>
                </a:cubicBezTo>
                <a:cubicBezTo>
                  <a:pt x="533716" y="17058"/>
                  <a:pt x="550774" y="0"/>
                  <a:pt x="571816" y="0"/>
                </a:cubicBezTo>
                <a:close/>
                <a:moveTo>
                  <a:pt x="38100" y="0"/>
                </a:moveTo>
                <a:cubicBezTo>
                  <a:pt x="59142" y="0"/>
                  <a:pt x="76200" y="17058"/>
                  <a:pt x="76200" y="38100"/>
                </a:cubicBezTo>
                <a:cubicBezTo>
                  <a:pt x="76165" y="44915"/>
                  <a:pt x="74283" y="51592"/>
                  <a:pt x="70754" y="57422"/>
                </a:cubicBezTo>
                <a:lnTo>
                  <a:pt x="122551" y="110644"/>
                </a:lnTo>
                <a:cubicBezTo>
                  <a:pt x="171890" y="64053"/>
                  <a:pt x="237238" y="38190"/>
                  <a:pt x="305098" y="38397"/>
                </a:cubicBezTo>
                <a:lnTo>
                  <a:pt x="314623" y="38397"/>
                </a:lnTo>
                <a:lnTo>
                  <a:pt x="314623" y="57447"/>
                </a:lnTo>
                <a:lnTo>
                  <a:pt x="305098" y="57447"/>
                </a:lnTo>
                <a:cubicBezTo>
                  <a:pt x="238965" y="57255"/>
                  <a:pt x="175541" y="83701"/>
                  <a:pt x="129137" y="130819"/>
                </a:cubicBezTo>
                <a:cubicBezTo>
                  <a:pt x="127349" y="132624"/>
                  <a:pt x="124914" y="133639"/>
                  <a:pt x="122374" y="133638"/>
                </a:cubicBezTo>
                <a:lnTo>
                  <a:pt x="122327" y="133638"/>
                </a:lnTo>
                <a:cubicBezTo>
                  <a:pt x="119772" y="133625"/>
                  <a:pt x="117329" y="132586"/>
                  <a:pt x="115546" y="130755"/>
                </a:cubicBezTo>
                <a:lnTo>
                  <a:pt x="57243" y="70852"/>
                </a:lnTo>
                <a:cubicBezTo>
                  <a:pt x="51456" y="74316"/>
                  <a:pt x="44845" y="76163"/>
                  <a:pt x="38100" y="76200"/>
                </a:cubicBezTo>
                <a:cubicBezTo>
                  <a:pt x="17058" y="76200"/>
                  <a:pt x="0" y="59142"/>
                  <a:pt x="0" y="38100"/>
                </a:cubicBezTo>
                <a:cubicBezTo>
                  <a:pt x="0" y="17058"/>
                  <a:pt x="17058" y="0"/>
                  <a:pt x="38100" y="0"/>
                </a:cubicBezTo>
                <a:close/>
              </a:path>
            </a:pathLst>
          </a:custGeom>
          <a:solidFill>
            <a:sysClr val="window" lastClr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李佳昊-仙林-飞艇航拍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" y="9525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635" cy="6867525"/>
          </a:xfrm>
          <a:prstGeom prst="rect">
            <a:avLst/>
          </a:prstGeom>
          <a:gradFill>
            <a:gsLst>
              <a:gs pos="89000">
                <a:srgbClr val="BDCBDE">
                  <a:alpha val="36000"/>
                </a:srgbClr>
              </a:gs>
              <a:gs pos="0">
                <a:srgbClr val="5F85C3">
                  <a:alpha val="100000"/>
                </a:srgbClr>
              </a:gs>
              <a:gs pos="100000">
                <a:schemeClr val="bg1">
                  <a:alpha val="0"/>
                </a:schemeClr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560705" y="3035618"/>
            <a:ext cx="6483985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谢谢观看！</a:t>
            </a:r>
            <a:endParaRPr lang="en-US" altLang="zh-CN" sz="8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560705" y="4491990"/>
            <a:ext cx="3617595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60705" y="4885545"/>
            <a:ext cx="3334385" cy="47654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日期：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2025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年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11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月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22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日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-11430"/>
            <a:ext cx="12191365" cy="775970"/>
          </a:xfrm>
          <a:prstGeom prst="rect">
            <a:avLst/>
          </a:prstGeom>
          <a:gradFill>
            <a:gsLst>
              <a:gs pos="53000">
                <a:srgbClr val="9AA1BB">
                  <a:alpha val="0"/>
                </a:srgbClr>
              </a:gs>
              <a:gs pos="0">
                <a:srgbClr val="515983"/>
              </a:gs>
              <a:gs pos="100000">
                <a:schemeClr val="tx2">
                  <a:lumMod val="10000"/>
                  <a:lumOff val="9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charset="-122"/>
            </a:endParaRPr>
          </a:p>
        </p:txBody>
      </p:sp>
      <p:pic>
        <p:nvPicPr>
          <p:cNvPr id="6" name="图片 5" descr="校标、校名-透空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6080" y="186055"/>
            <a:ext cx="1260000" cy="4037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rgbClr val="586FA3"/>
            </a:gs>
            <a:gs pos="0">
              <a:srgbClr val="515983"/>
            </a:gs>
            <a:gs pos="100000">
              <a:srgbClr val="5F85C3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ln>
                  <a:gradFill>
                    <a:gsLst>
                      <a:gs pos="19000">
                        <a:schemeClr val="bg1">
                          <a:alpha val="0"/>
                        </a:schemeClr>
                      </a:gs>
                      <a:gs pos="74000">
                        <a:srgbClr val="FAFAFA">
                          <a:alpha val="100000"/>
                        </a:srgbClr>
                      </a:gs>
                    </a:gsLst>
                    <a:lin ang="16200000" scaled="0"/>
                  </a:gradFill>
                </a:ln>
              </a:rPr>
              <a:t>CONTENTS</a:t>
            </a:r>
          </a:p>
        </p:txBody>
      </p:sp>
      <p:sp>
        <p:nvSpPr>
          <p:cNvPr id="79" name="圆角矩形 78"/>
          <p:cNvSpPr/>
          <p:nvPr>
            <p:custDataLst>
              <p:tags r:id="rId3"/>
            </p:custDataLst>
          </p:nvPr>
        </p:nvSpPr>
        <p:spPr>
          <a:xfrm>
            <a:off x="5802630" y="85153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5" name="序号"/>
          <p:cNvSpPr txBox="1"/>
          <p:nvPr>
            <p:custDataLst>
              <p:tags r:id="rId4"/>
            </p:custDataLst>
          </p:nvPr>
        </p:nvSpPr>
        <p:spPr>
          <a:xfrm>
            <a:off x="6009005" y="935355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01.</a:t>
            </a:r>
          </a:p>
        </p:txBody>
      </p:sp>
      <p:sp>
        <p:nvSpPr>
          <p:cNvPr id="16" name="标题"/>
          <p:cNvSpPr txBox="1"/>
          <p:nvPr>
            <p:custDataLst>
              <p:tags r:id="rId5"/>
            </p:custDataLst>
          </p:nvPr>
        </p:nvSpPr>
        <p:spPr>
          <a:xfrm>
            <a:off x="6830695" y="93599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引言</a:t>
            </a:r>
            <a:endParaRPr lang="en-US" altLang="zh-CN" sz="2000" b="1" dirty="0">
              <a:solidFill>
                <a:schemeClr val="bg1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6"/>
            </p:custDataLst>
          </p:nvPr>
        </p:nvSpPr>
        <p:spPr>
          <a:xfrm>
            <a:off x="5802630" y="228219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1" name="序号"/>
          <p:cNvSpPr txBox="1"/>
          <p:nvPr>
            <p:custDataLst>
              <p:tags r:id="rId7"/>
            </p:custDataLst>
          </p:nvPr>
        </p:nvSpPr>
        <p:spPr>
          <a:xfrm>
            <a:off x="6009005" y="2366010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02.</a:t>
            </a:r>
          </a:p>
        </p:txBody>
      </p:sp>
      <p:sp>
        <p:nvSpPr>
          <p:cNvPr id="17" name="标题"/>
          <p:cNvSpPr txBox="1"/>
          <p:nvPr>
            <p:custDataLst>
              <p:tags r:id="rId8"/>
            </p:custDataLst>
          </p:nvPr>
        </p:nvSpPr>
        <p:spPr>
          <a:xfrm>
            <a:off x="6830695" y="2366645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用编程语言计算 </a:t>
            </a:r>
            <a:r>
              <a:rPr lang="en-US" altLang="zh-CN" sz="20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π</a:t>
            </a:r>
          </a:p>
        </p:txBody>
      </p:sp>
      <p:sp>
        <p:nvSpPr>
          <p:cNvPr id="19" name="圆角矩形 18"/>
          <p:cNvSpPr/>
          <p:nvPr>
            <p:custDataLst>
              <p:tags r:id="rId9"/>
            </p:custDataLst>
          </p:nvPr>
        </p:nvSpPr>
        <p:spPr>
          <a:xfrm>
            <a:off x="5802630" y="371284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0" name="序号"/>
          <p:cNvSpPr txBox="1"/>
          <p:nvPr>
            <p:custDataLst>
              <p:tags r:id="rId10"/>
            </p:custDataLst>
          </p:nvPr>
        </p:nvSpPr>
        <p:spPr>
          <a:xfrm>
            <a:off x="6009005" y="3796665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03.</a:t>
            </a:r>
          </a:p>
        </p:txBody>
      </p:sp>
      <p:sp>
        <p:nvSpPr>
          <p:cNvPr id="21" name="标题"/>
          <p:cNvSpPr txBox="1"/>
          <p:nvPr>
            <p:custDataLst>
              <p:tags r:id="rId11"/>
            </p:custDataLst>
          </p:nvPr>
        </p:nvSpPr>
        <p:spPr>
          <a:xfrm>
            <a:off x="6830695" y="379730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数学方法的简单比较</a:t>
            </a:r>
            <a:endParaRPr lang="en-US" altLang="zh-CN" sz="2000" b="1" dirty="0" err="1">
              <a:solidFill>
                <a:schemeClr val="bg1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圆角矩形 22"/>
          <p:cNvSpPr/>
          <p:nvPr>
            <p:custDataLst>
              <p:tags r:id="rId12"/>
            </p:custDataLst>
          </p:nvPr>
        </p:nvSpPr>
        <p:spPr>
          <a:xfrm>
            <a:off x="5802630" y="514350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4" name="序号"/>
          <p:cNvSpPr txBox="1"/>
          <p:nvPr>
            <p:custDataLst>
              <p:tags r:id="rId13"/>
            </p:custDataLst>
          </p:nvPr>
        </p:nvSpPr>
        <p:spPr>
          <a:xfrm>
            <a:off x="6009005" y="5227320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04.</a:t>
            </a:r>
          </a:p>
        </p:txBody>
      </p:sp>
      <p:sp>
        <p:nvSpPr>
          <p:cNvPr id="25" name="标题"/>
          <p:cNvSpPr txBox="1"/>
          <p:nvPr>
            <p:custDataLst>
              <p:tags r:id="rId14"/>
            </p:custDataLst>
          </p:nvPr>
        </p:nvSpPr>
        <p:spPr>
          <a:xfrm>
            <a:off x="6830695" y="5227955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结论</a:t>
            </a:r>
            <a:endParaRPr lang="en-US" altLang="zh-CN" sz="2000" b="1" dirty="0" err="1">
              <a:solidFill>
                <a:schemeClr val="bg1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 descr="刘斌-鼓楼-北园与紫峰"/>
          <p:cNvPicPr>
            <a:picLocks noChangeAspect="1"/>
          </p:cNvPicPr>
          <p:nvPr/>
        </p:nvPicPr>
        <p:blipFill>
          <a:blip r:embed="rId21"/>
          <a:srcRect l="50506" r="10342"/>
          <a:stretch>
            <a:fillRect/>
          </a:stretch>
        </p:blipFill>
        <p:spPr>
          <a:xfrm>
            <a:off x="0" y="0"/>
            <a:ext cx="4031615" cy="68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15"/>
            </p:custDataLst>
          </p:nvPr>
        </p:nvSpPr>
        <p:spPr>
          <a:xfrm>
            <a:off x="0" y="130"/>
            <a:ext cx="4046220" cy="6858000"/>
          </a:xfrm>
          <a:prstGeom prst="rect">
            <a:avLst/>
          </a:prstGeom>
          <a:gradFill>
            <a:gsLst>
              <a:gs pos="0">
                <a:srgbClr val="7B97BC">
                  <a:alpha val="0"/>
                </a:srgbClr>
              </a:gs>
              <a:gs pos="100000">
                <a:srgbClr val="51598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4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目录</a:t>
            </a:r>
          </a:p>
        </p:txBody>
      </p:sp>
      <p:pic>
        <p:nvPicPr>
          <p:cNvPr id="22" name="图片 21" descr="建筑_画板 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2">
            <a:alphaModFix amt="59000"/>
          </a:blip>
          <a:stretch>
            <a:fillRect/>
          </a:stretch>
        </p:blipFill>
        <p:spPr>
          <a:xfrm>
            <a:off x="10363200" y="5867400"/>
            <a:ext cx="1817793" cy="872067"/>
          </a:xfrm>
          <a:prstGeom prst="rect">
            <a:avLst/>
          </a:prstGeom>
        </p:spPr>
      </p:pic>
      <p:pic>
        <p:nvPicPr>
          <p:cNvPr id="5" name="图片 4" descr="校标、校名-透空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0351770" y="2901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"/>
          <p:cNvPicPr>
            <a:picLocks noChangeAspect="1"/>
          </p:cNvPicPr>
          <p:nvPr/>
        </p:nvPicPr>
        <p:blipFill>
          <a:blip r:embed="rId13"/>
          <a:srcRect t="9498" b="6285"/>
          <a:stretch>
            <a:fillRect/>
          </a:stretch>
        </p:blipFill>
        <p:spPr>
          <a:xfrm>
            <a:off x="-11430" y="0"/>
            <a:ext cx="12214225" cy="685800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-10795" y="-635"/>
            <a:ext cx="12213590" cy="6858635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3"/>
            </p:custDataLst>
          </p:nvPr>
        </p:nvSpPr>
        <p:spPr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4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3" name="图片 2" descr="底图-0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/>
        </p:nvSpPr>
        <p:spPr>
          <a:xfrm>
            <a:off x="1880870" y="2903231"/>
            <a:ext cx="321468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lvl="0"/>
            <a:r>
              <a:rPr lang="zh-CN" altLang="en-US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引言</a:t>
            </a:r>
            <a:endParaRPr lang="en-US" altLang="zh-CN" sz="2800" b="1" dirty="0">
              <a:solidFill>
                <a:schemeClr val="bg1"/>
              </a:solidFill>
              <a:latin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7"/>
          <p:cNvSpPr txBox="1"/>
          <p:nvPr>
            <p:custDataLst>
              <p:tags r:id="rId7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pic>
        <p:nvPicPr>
          <p:cNvPr id="11" name="图片 10" descr="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rcRect l="16441" r="16441"/>
          <a:stretch>
            <a:fillRect/>
          </a:stretch>
        </p:blipFill>
        <p:spPr>
          <a:xfrm>
            <a:off x="7295399" y="1627936"/>
            <a:ext cx="3600000" cy="3600000"/>
          </a:xfrm>
          <a:prstGeom prst="rect">
            <a:avLst/>
          </a:prstGeom>
        </p:spPr>
      </p:pic>
      <p:pic>
        <p:nvPicPr>
          <p:cNvPr id="14" name="图片 13" descr="校标、校名-透空2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30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/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编程语言之比较</a:t>
            </a:r>
          </a:p>
        </p:txBody>
      </p:sp>
      <p:sp>
        <p:nvSpPr>
          <p:cNvPr id="17" name="任意多边形: 形状 13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376707" y="5688794"/>
            <a:ext cx="1443052" cy="523791"/>
          </a:xfrm>
          <a:custGeom>
            <a:avLst/>
            <a:gdLst>
              <a:gd name="connsiteX0" fmla="*/ 3369150 w 3405150"/>
              <a:gd name="connsiteY0" fmla="*/ 1163984 h 1235984"/>
              <a:gd name="connsiteX1" fmla="*/ 3405150 w 3405150"/>
              <a:gd name="connsiteY1" fmla="*/ 1199984 h 1235984"/>
              <a:gd name="connsiteX2" fmla="*/ 3369150 w 3405150"/>
              <a:gd name="connsiteY2" fmla="*/ 1235984 h 1235984"/>
              <a:gd name="connsiteX3" fmla="*/ 3333150 w 3405150"/>
              <a:gd name="connsiteY3" fmla="*/ 1199984 h 1235984"/>
              <a:gd name="connsiteX4" fmla="*/ 3369150 w 3405150"/>
              <a:gd name="connsiteY4" fmla="*/ 1163984 h 1235984"/>
              <a:gd name="connsiteX5" fmla="*/ 2952508 w 3405150"/>
              <a:gd name="connsiteY5" fmla="*/ 1163984 h 1235984"/>
              <a:gd name="connsiteX6" fmla="*/ 2988508 w 3405150"/>
              <a:gd name="connsiteY6" fmla="*/ 1199984 h 1235984"/>
              <a:gd name="connsiteX7" fmla="*/ 2952508 w 3405150"/>
              <a:gd name="connsiteY7" fmla="*/ 1235984 h 1235984"/>
              <a:gd name="connsiteX8" fmla="*/ 2916508 w 3405150"/>
              <a:gd name="connsiteY8" fmla="*/ 1199984 h 1235984"/>
              <a:gd name="connsiteX9" fmla="*/ 2952508 w 3405150"/>
              <a:gd name="connsiteY9" fmla="*/ 1163984 h 1235984"/>
              <a:gd name="connsiteX10" fmla="*/ 2535864 w 3405150"/>
              <a:gd name="connsiteY10" fmla="*/ 1163984 h 1235984"/>
              <a:gd name="connsiteX11" fmla="*/ 2571864 w 3405150"/>
              <a:gd name="connsiteY11" fmla="*/ 1199984 h 1235984"/>
              <a:gd name="connsiteX12" fmla="*/ 2535864 w 3405150"/>
              <a:gd name="connsiteY12" fmla="*/ 1235984 h 1235984"/>
              <a:gd name="connsiteX13" fmla="*/ 2499864 w 3405150"/>
              <a:gd name="connsiteY13" fmla="*/ 1199984 h 1235984"/>
              <a:gd name="connsiteX14" fmla="*/ 2535864 w 3405150"/>
              <a:gd name="connsiteY14" fmla="*/ 1163984 h 1235984"/>
              <a:gd name="connsiteX15" fmla="*/ 2119220 w 3405150"/>
              <a:gd name="connsiteY15" fmla="*/ 1163984 h 1235984"/>
              <a:gd name="connsiteX16" fmla="*/ 2155220 w 3405150"/>
              <a:gd name="connsiteY16" fmla="*/ 1199984 h 1235984"/>
              <a:gd name="connsiteX17" fmla="*/ 2119220 w 3405150"/>
              <a:gd name="connsiteY17" fmla="*/ 1235984 h 1235984"/>
              <a:gd name="connsiteX18" fmla="*/ 2083220 w 3405150"/>
              <a:gd name="connsiteY18" fmla="*/ 1199984 h 1235984"/>
              <a:gd name="connsiteX19" fmla="*/ 2119220 w 3405150"/>
              <a:gd name="connsiteY19" fmla="*/ 1163984 h 1235984"/>
              <a:gd name="connsiteX20" fmla="*/ 1702576 w 3405150"/>
              <a:gd name="connsiteY20" fmla="*/ 1163984 h 1235984"/>
              <a:gd name="connsiteX21" fmla="*/ 1738576 w 3405150"/>
              <a:gd name="connsiteY21" fmla="*/ 1199984 h 1235984"/>
              <a:gd name="connsiteX22" fmla="*/ 1702576 w 3405150"/>
              <a:gd name="connsiteY22" fmla="*/ 1235984 h 1235984"/>
              <a:gd name="connsiteX23" fmla="*/ 1666576 w 3405150"/>
              <a:gd name="connsiteY23" fmla="*/ 1199984 h 1235984"/>
              <a:gd name="connsiteX24" fmla="*/ 1702576 w 3405150"/>
              <a:gd name="connsiteY24" fmla="*/ 1163984 h 1235984"/>
              <a:gd name="connsiteX25" fmla="*/ 1285932 w 3405150"/>
              <a:gd name="connsiteY25" fmla="*/ 1163984 h 1235984"/>
              <a:gd name="connsiteX26" fmla="*/ 1321932 w 3405150"/>
              <a:gd name="connsiteY26" fmla="*/ 1199984 h 1235984"/>
              <a:gd name="connsiteX27" fmla="*/ 1285932 w 3405150"/>
              <a:gd name="connsiteY27" fmla="*/ 1235984 h 1235984"/>
              <a:gd name="connsiteX28" fmla="*/ 1249932 w 3405150"/>
              <a:gd name="connsiteY28" fmla="*/ 1199984 h 1235984"/>
              <a:gd name="connsiteX29" fmla="*/ 1285932 w 3405150"/>
              <a:gd name="connsiteY29" fmla="*/ 1163984 h 1235984"/>
              <a:gd name="connsiteX30" fmla="*/ 869288 w 3405150"/>
              <a:gd name="connsiteY30" fmla="*/ 1163984 h 1235984"/>
              <a:gd name="connsiteX31" fmla="*/ 905288 w 3405150"/>
              <a:gd name="connsiteY31" fmla="*/ 1199984 h 1235984"/>
              <a:gd name="connsiteX32" fmla="*/ 869288 w 3405150"/>
              <a:gd name="connsiteY32" fmla="*/ 1235984 h 1235984"/>
              <a:gd name="connsiteX33" fmla="*/ 833288 w 3405150"/>
              <a:gd name="connsiteY33" fmla="*/ 1199984 h 1235984"/>
              <a:gd name="connsiteX34" fmla="*/ 869288 w 3405150"/>
              <a:gd name="connsiteY34" fmla="*/ 1163984 h 1235984"/>
              <a:gd name="connsiteX35" fmla="*/ 452644 w 3405150"/>
              <a:gd name="connsiteY35" fmla="*/ 1163984 h 1235984"/>
              <a:gd name="connsiteX36" fmla="*/ 488644 w 3405150"/>
              <a:gd name="connsiteY36" fmla="*/ 1199984 h 1235984"/>
              <a:gd name="connsiteX37" fmla="*/ 452644 w 3405150"/>
              <a:gd name="connsiteY37" fmla="*/ 1235984 h 1235984"/>
              <a:gd name="connsiteX38" fmla="*/ 416644 w 3405150"/>
              <a:gd name="connsiteY38" fmla="*/ 1199984 h 1235984"/>
              <a:gd name="connsiteX39" fmla="*/ 452644 w 3405150"/>
              <a:gd name="connsiteY39" fmla="*/ 1163984 h 1235984"/>
              <a:gd name="connsiteX40" fmla="*/ 36000 w 3405150"/>
              <a:gd name="connsiteY40" fmla="*/ 1163984 h 1235984"/>
              <a:gd name="connsiteX41" fmla="*/ 72000 w 3405150"/>
              <a:gd name="connsiteY41" fmla="*/ 1199984 h 1235984"/>
              <a:gd name="connsiteX42" fmla="*/ 36000 w 3405150"/>
              <a:gd name="connsiteY42" fmla="*/ 1235984 h 1235984"/>
              <a:gd name="connsiteX43" fmla="*/ 0 w 3405150"/>
              <a:gd name="connsiteY43" fmla="*/ 1199984 h 1235984"/>
              <a:gd name="connsiteX44" fmla="*/ 36000 w 3405150"/>
              <a:gd name="connsiteY44" fmla="*/ 1163984 h 1235984"/>
              <a:gd name="connsiteX45" fmla="*/ 3369150 w 3405150"/>
              <a:gd name="connsiteY45" fmla="*/ 872988 h 1235984"/>
              <a:gd name="connsiteX46" fmla="*/ 3405150 w 3405150"/>
              <a:gd name="connsiteY46" fmla="*/ 908988 h 1235984"/>
              <a:gd name="connsiteX47" fmla="*/ 3369150 w 3405150"/>
              <a:gd name="connsiteY47" fmla="*/ 944988 h 1235984"/>
              <a:gd name="connsiteX48" fmla="*/ 3333150 w 3405150"/>
              <a:gd name="connsiteY48" fmla="*/ 908988 h 1235984"/>
              <a:gd name="connsiteX49" fmla="*/ 3369150 w 3405150"/>
              <a:gd name="connsiteY49" fmla="*/ 872988 h 1235984"/>
              <a:gd name="connsiteX50" fmla="*/ 2952508 w 3405150"/>
              <a:gd name="connsiteY50" fmla="*/ 872988 h 1235984"/>
              <a:gd name="connsiteX51" fmla="*/ 2988508 w 3405150"/>
              <a:gd name="connsiteY51" fmla="*/ 908988 h 1235984"/>
              <a:gd name="connsiteX52" fmla="*/ 2952508 w 3405150"/>
              <a:gd name="connsiteY52" fmla="*/ 944988 h 1235984"/>
              <a:gd name="connsiteX53" fmla="*/ 2916508 w 3405150"/>
              <a:gd name="connsiteY53" fmla="*/ 908988 h 1235984"/>
              <a:gd name="connsiteX54" fmla="*/ 2952508 w 3405150"/>
              <a:gd name="connsiteY54" fmla="*/ 872988 h 1235984"/>
              <a:gd name="connsiteX55" fmla="*/ 2535864 w 3405150"/>
              <a:gd name="connsiteY55" fmla="*/ 872988 h 1235984"/>
              <a:gd name="connsiteX56" fmla="*/ 2571864 w 3405150"/>
              <a:gd name="connsiteY56" fmla="*/ 908988 h 1235984"/>
              <a:gd name="connsiteX57" fmla="*/ 2535864 w 3405150"/>
              <a:gd name="connsiteY57" fmla="*/ 944988 h 1235984"/>
              <a:gd name="connsiteX58" fmla="*/ 2499864 w 3405150"/>
              <a:gd name="connsiteY58" fmla="*/ 908988 h 1235984"/>
              <a:gd name="connsiteX59" fmla="*/ 2535864 w 3405150"/>
              <a:gd name="connsiteY59" fmla="*/ 872988 h 1235984"/>
              <a:gd name="connsiteX60" fmla="*/ 2119220 w 3405150"/>
              <a:gd name="connsiteY60" fmla="*/ 872988 h 1235984"/>
              <a:gd name="connsiteX61" fmla="*/ 2155220 w 3405150"/>
              <a:gd name="connsiteY61" fmla="*/ 908988 h 1235984"/>
              <a:gd name="connsiteX62" fmla="*/ 2119220 w 3405150"/>
              <a:gd name="connsiteY62" fmla="*/ 944988 h 1235984"/>
              <a:gd name="connsiteX63" fmla="*/ 2083220 w 3405150"/>
              <a:gd name="connsiteY63" fmla="*/ 908988 h 1235984"/>
              <a:gd name="connsiteX64" fmla="*/ 2119220 w 3405150"/>
              <a:gd name="connsiteY64" fmla="*/ 872988 h 1235984"/>
              <a:gd name="connsiteX65" fmla="*/ 1702576 w 3405150"/>
              <a:gd name="connsiteY65" fmla="*/ 872988 h 1235984"/>
              <a:gd name="connsiteX66" fmla="*/ 1738576 w 3405150"/>
              <a:gd name="connsiteY66" fmla="*/ 908988 h 1235984"/>
              <a:gd name="connsiteX67" fmla="*/ 1702576 w 3405150"/>
              <a:gd name="connsiteY67" fmla="*/ 944988 h 1235984"/>
              <a:gd name="connsiteX68" fmla="*/ 1666576 w 3405150"/>
              <a:gd name="connsiteY68" fmla="*/ 908988 h 1235984"/>
              <a:gd name="connsiteX69" fmla="*/ 1702576 w 3405150"/>
              <a:gd name="connsiteY69" fmla="*/ 872988 h 1235984"/>
              <a:gd name="connsiteX70" fmla="*/ 1285932 w 3405150"/>
              <a:gd name="connsiteY70" fmla="*/ 872988 h 1235984"/>
              <a:gd name="connsiteX71" fmla="*/ 1321932 w 3405150"/>
              <a:gd name="connsiteY71" fmla="*/ 908988 h 1235984"/>
              <a:gd name="connsiteX72" fmla="*/ 1285932 w 3405150"/>
              <a:gd name="connsiteY72" fmla="*/ 944988 h 1235984"/>
              <a:gd name="connsiteX73" fmla="*/ 1249932 w 3405150"/>
              <a:gd name="connsiteY73" fmla="*/ 908988 h 1235984"/>
              <a:gd name="connsiteX74" fmla="*/ 1285932 w 3405150"/>
              <a:gd name="connsiteY74" fmla="*/ 872988 h 1235984"/>
              <a:gd name="connsiteX75" fmla="*/ 869288 w 3405150"/>
              <a:gd name="connsiteY75" fmla="*/ 872988 h 1235984"/>
              <a:gd name="connsiteX76" fmla="*/ 905288 w 3405150"/>
              <a:gd name="connsiteY76" fmla="*/ 908988 h 1235984"/>
              <a:gd name="connsiteX77" fmla="*/ 869288 w 3405150"/>
              <a:gd name="connsiteY77" fmla="*/ 944988 h 1235984"/>
              <a:gd name="connsiteX78" fmla="*/ 833288 w 3405150"/>
              <a:gd name="connsiteY78" fmla="*/ 908988 h 1235984"/>
              <a:gd name="connsiteX79" fmla="*/ 869288 w 3405150"/>
              <a:gd name="connsiteY79" fmla="*/ 872988 h 1235984"/>
              <a:gd name="connsiteX80" fmla="*/ 452644 w 3405150"/>
              <a:gd name="connsiteY80" fmla="*/ 872988 h 1235984"/>
              <a:gd name="connsiteX81" fmla="*/ 488644 w 3405150"/>
              <a:gd name="connsiteY81" fmla="*/ 908988 h 1235984"/>
              <a:gd name="connsiteX82" fmla="*/ 452644 w 3405150"/>
              <a:gd name="connsiteY82" fmla="*/ 944988 h 1235984"/>
              <a:gd name="connsiteX83" fmla="*/ 416644 w 3405150"/>
              <a:gd name="connsiteY83" fmla="*/ 908988 h 1235984"/>
              <a:gd name="connsiteX84" fmla="*/ 452644 w 3405150"/>
              <a:gd name="connsiteY84" fmla="*/ 872988 h 1235984"/>
              <a:gd name="connsiteX85" fmla="*/ 36000 w 3405150"/>
              <a:gd name="connsiteY85" fmla="*/ 872988 h 1235984"/>
              <a:gd name="connsiteX86" fmla="*/ 72000 w 3405150"/>
              <a:gd name="connsiteY86" fmla="*/ 908988 h 1235984"/>
              <a:gd name="connsiteX87" fmla="*/ 36000 w 3405150"/>
              <a:gd name="connsiteY87" fmla="*/ 944988 h 1235984"/>
              <a:gd name="connsiteX88" fmla="*/ 0 w 3405150"/>
              <a:gd name="connsiteY88" fmla="*/ 908988 h 1235984"/>
              <a:gd name="connsiteX89" fmla="*/ 36000 w 3405150"/>
              <a:gd name="connsiteY89" fmla="*/ 872988 h 1235984"/>
              <a:gd name="connsiteX90" fmla="*/ 3369150 w 3405150"/>
              <a:gd name="connsiteY90" fmla="*/ 581992 h 1235984"/>
              <a:gd name="connsiteX91" fmla="*/ 3405150 w 3405150"/>
              <a:gd name="connsiteY91" fmla="*/ 617992 h 1235984"/>
              <a:gd name="connsiteX92" fmla="*/ 3369150 w 3405150"/>
              <a:gd name="connsiteY92" fmla="*/ 653992 h 1235984"/>
              <a:gd name="connsiteX93" fmla="*/ 3333150 w 3405150"/>
              <a:gd name="connsiteY93" fmla="*/ 617992 h 1235984"/>
              <a:gd name="connsiteX94" fmla="*/ 3369150 w 3405150"/>
              <a:gd name="connsiteY94" fmla="*/ 581992 h 1235984"/>
              <a:gd name="connsiteX95" fmla="*/ 2952508 w 3405150"/>
              <a:gd name="connsiteY95" fmla="*/ 581992 h 1235984"/>
              <a:gd name="connsiteX96" fmla="*/ 2988508 w 3405150"/>
              <a:gd name="connsiteY96" fmla="*/ 617992 h 1235984"/>
              <a:gd name="connsiteX97" fmla="*/ 2952508 w 3405150"/>
              <a:gd name="connsiteY97" fmla="*/ 653992 h 1235984"/>
              <a:gd name="connsiteX98" fmla="*/ 2916508 w 3405150"/>
              <a:gd name="connsiteY98" fmla="*/ 617992 h 1235984"/>
              <a:gd name="connsiteX99" fmla="*/ 2952508 w 3405150"/>
              <a:gd name="connsiteY99" fmla="*/ 581992 h 1235984"/>
              <a:gd name="connsiteX100" fmla="*/ 2535864 w 3405150"/>
              <a:gd name="connsiteY100" fmla="*/ 581992 h 1235984"/>
              <a:gd name="connsiteX101" fmla="*/ 2571864 w 3405150"/>
              <a:gd name="connsiteY101" fmla="*/ 617992 h 1235984"/>
              <a:gd name="connsiteX102" fmla="*/ 2535864 w 3405150"/>
              <a:gd name="connsiteY102" fmla="*/ 653992 h 1235984"/>
              <a:gd name="connsiteX103" fmla="*/ 2499864 w 3405150"/>
              <a:gd name="connsiteY103" fmla="*/ 617992 h 1235984"/>
              <a:gd name="connsiteX104" fmla="*/ 2535864 w 3405150"/>
              <a:gd name="connsiteY104" fmla="*/ 581992 h 1235984"/>
              <a:gd name="connsiteX105" fmla="*/ 2119220 w 3405150"/>
              <a:gd name="connsiteY105" fmla="*/ 581992 h 1235984"/>
              <a:gd name="connsiteX106" fmla="*/ 2155220 w 3405150"/>
              <a:gd name="connsiteY106" fmla="*/ 617992 h 1235984"/>
              <a:gd name="connsiteX107" fmla="*/ 2119220 w 3405150"/>
              <a:gd name="connsiteY107" fmla="*/ 653992 h 1235984"/>
              <a:gd name="connsiteX108" fmla="*/ 2083220 w 3405150"/>
              <a:gd name="connsiteY108" fmla="*/ 617992 h 1235984"/>
              <a:gd name="connsiteX109" fmla="*/ 2119220 w 3405150"/>
              <a:gd name="connsiteY109" fmla="*/ 581992 h 1235984"/>
              <a:gd name="connsiteX110" fmla="*/ 1702576 w 3405150"/>
              <a:gd name="connsiteY110" fmla="*/ 581992 h 1235984"/>
              <a:gd name="connsiteX111" fmla="*/ 1738576 w 3405150"/>
              <a:gd name="connsiteY111" fmla="*/ 617992 h 1235984"/>
              <a:gd name="connsiteX112" fmla="*/ 1702576 w 3405150"/>
              <a:gd name="connsiteY112" fmla="*/ 653992 h 1235984"/>
              <a:gd name="connsiteX113" fmla="*/ 1666576 w 3405150"/>
              <a:gd name="connsiteY113" fmla="*/ 617992 h 1235984"/>
              <a:gd name="connsiteX114" fmla="*/ 1702576 w 3405150"/>
              <a:gd name="connsiteY114" fmla="*/ 581992 h 1235984"/>
              <a:gd name="connsiteX115" fmla="*/ 1285932 w 3405150"/>
              <a:gd name="connsiteY115" fmla="*/ 581992 h 1235984"/>
              <a:gd name="connsiteX116" fmla="*/ 1321932 w 3405150"/>
              <a:gd name="connsiteY116" fmla="*/ 617992 h 1235984"/>
              <a:gd name="connsiteX117" fmla="*/ 1285932 w 3405150"/>
              <a:gd name="connsiteY117" fmla="*/ 653992 h 1235984"/>
              <a:gd name="connsiteX118" fmla="*/ 1249932 w 3405150"/>
              <a:gd name="connsiteY118" fmla="*/ 617992 h 1235984"/>
              <a:gd name="connsiteX119" fmla="*/ 1285932 w 3405150"/>
              <a:gd name="connsiteY119" fmla="*/ 581992 h 1235984"/>
              <a:gd name="connsiteX120" fmla="*/ 869288 w 3405150"/>
              <a:gd name="connsiteY120" fmla="*/ 581992 h 1235984"/>
              <a:gd name="connsiteX121" fmla="*/ 905288 w 3405150"/>
              <a:gd name="connsiteY121" fmla="*/ 617992 h 1235984"/>
              <a:gd name="connsiteX122" fmla="*/ 869288 w 3405150"/>
              <a:gd name="connsiteY122" fmla="*/ 653992 h 1235984"/>
              <a:gd name="connsiteX123" fmla="*/ 833288 w 3405150"/>
              <a:gd name="connsiteY123" fmla="*/ 617992 h 1235984"/>
              <a:gd name="connsiteX124" fmla="*/ 869288 w 3405150"/>
              <a:gd name="connsiteY124" fmla="*/ 581992 h 1235984"/>
              <a:gd name="connsiteX125" fmla="*/ 452644 w 3405150"/>
              <a:gd name="connsiteY125" fmla="*/ 581992 h 1235984"/>
              <a:gd name="connsiteX126" fmla="*/ 488644 w 3405150"/>
              <a:gd name="connsiteY126" fmla="*/ 617992 h 1235984"/>
              <a:gd name="connsiteX127" fmla="*/ 452644 w 3405150"/>
              <a:gd name="connsiteY127" fmla="*/ 653992 h 1235984"/>
              <a:gd name="connsiteX128" fmla="*/ 416644 w 3405150"/>
              <a:gd name="connsiteY128" fmla="*/ 617992 h 1235984"/>
              <a:gd name="connsiteX129" fmla="*/ 452644 w 3405150"/>
              <a:gd name="connsiteY129" fmla="*/ 581992 h 1235984"/>
              <a:gd name="connsiteX130" fmla="*/ 36000 w 3405150"/>
              <a:gd name="connsiteY130" fmla="*/ 581992 h 1235984"/>
              <a:gd name="connsiteX131" fmla="*/ 72000 w 3405150"/>
              <a:gd name="connsiteY131" fmla="*/ 617992 h 1235984"/>
              <a:gd name="connsiteX132" fmla="*/ 36000 w 3405150"/>
              <a:gd name="connsiteY132" fmla="*/ 653992 h 1235984"/>
              <a:gd name="connsiteX133" fmla="*/ 0 w 3405150"/>
              <a:gd name="connsiteY133" fmla="*/ 617992 h 1235984"/>
              <a:gd name="connsiteX134" fmla="*/ 36000 w 3405150"/>
              <a:gd name="connsiteY134" fmla="*/ 581992 h 1235984"/>
              <a:gd name="connsiteX135" fmla="*/ 3369150 w 3405150"/>
              <a:gd name="connsiteY135" fmla="*/ 290996 h 1235984"/>
              <a:gd name="connsiteX136" fmla="*/ 3405150 w 3405150"/>
              <a:gd name="connsiteY136" fmla="*/ 326996 h 1235984"/>
              <a:gd name="connsiteX137" fmla="*/ 3369150 w 3405150"/>
              <a:gd name="connsiteY137" fmla="*/ 362996 h 1235984"/>
              <a:gd name="connsiteX138" fmla="*/ 3333150 w 3405150"/>
              <a:gd name="connsiteY138" fmla="*/ 326996 h 1235984"/>
              <a:gd name="connsiteX139" fmla="*/ 3369150 w 3405150"/>
              <a:gd name="connsiteY139" fmla="*/ 290996 h 1235984"/>
              <a:gd name="connsiteX140" fmla="*/ 2952508 w 3405150"/>
              <a:gd name="connsiteY140" fmla="*/ 290996 h 1235984"/>
              <a:gd name="connsiteX141" fmla="*/ 2988508 w 3405150"/>
              <a:gd name="connsiteY141" fmla="*/ 326996 h 1235984"/>
              <a:gd name="connsiteX142" fmla="*/ 2952508 w 3405150"/>
              <a:gd name="connsiteY142" fmla="*/ 362996 h 1235984"/>
              <a:gd name="connsiteX143" fmla="*/ 2916508 w 3405150"/>
              <a:gd name="connsiteY143" fmla="*/ 326996 h 1235984"/>
              <a:gd name="connsiteX144" fmla="*/ 2952508 w 3405150"/>
              <a:gd name="connsiteY144" fmla="*/ 290996 h 1235984"/>
              <a:gd name="connsiteX145" fmla="*/ 2535864 w 3405150"/>
              <a:gd name="connsiteY145" fmla="*/ 290996 h 1235984"/>
              <a:gd name="connsiteX146" fmla="*/ 2571864 w 3405150"/>
              <a:gd name="connsiteY146" fmla="*/ 326996 h 1235984"/>
              <a:gd name="connsiteX147" fmla="*/ 2535864 w 3405150"/>
              <a:gd name="connsiteY147" fmla="*/ 362996 h 1235984"/>
              <a:gd name="connsiteX148" fmla="*/ 2499864 w 3405150"/>
              <a:gd name="connsiteY148" fmla="*/ 326996 h 1235984"/>
              <a:gd name="connsiteX149" fmla="*/ 2535864 w 3405150"/>
              <a:gd name="connsiteY149" fmla="*/ 290996 h 1235984"/>
              <a:gd name="connsiteX150" fmla="*/ 2119220 w 3405150"/>
              <a:gd name="connsiteY150" fmla="*/ 290996 h 1235984"/>
              <a:gd name="connsiteX151" fmla="*/ 2155220 w 3405150"/>
              <a:gd name="connsiteY151" fmla="*/ 326996 h 1235984"/>
              <a:gd name="connsiteX152" fmla="*/ 2119220 w 3405150"/>
              <a:gd name="connsiteY152" fmla="*/ 362996 h 1235984"/>
              <a:gd name="connsiteX153" fmla="*/ 2083220 w 3405150"/>
              <a:gd name="connsiteY153" fmla="*/ 326996 h 1235984"/>
              <a:gd name="connsiteX154" fmla="*/ 2119220 w 3405150"/>
              <a:gd name="connsiteY154" fmla="*/ 290996 h 1235984"/>
              <a:gd name="connsiteX155" fmla="*/ 1702576 w 3405150"/>
              <a:gd name="connsiteY155" fmla="*/ 290996 h 1235984"/>
              <a:gd name="connsiteX156" fmla="*/ 1738576 w 3405150"/>
              <a:gd name="connsiteY156" fmla="*/ 326996 h 1235984"/>
              <a:gd name="connsiteX157" fmla="*/ 1702576 w 3405150"/>
              <a:gd name="connsiteY157" fmla="*/ 362996 h 1235984"/>
              <a:gd name="connsiteX158" fmla="*/ 1666576 w 3405150"/>
              <a:gd name="connsiteY158" fmla="*/ 326996 h 1235984"/>
              <a:gd name="connsiteX159" fmla="*/ 1702576 w 3405150"/>
              <a:gd name="connsiteY159" fmla="*/ 290996 h 1235984"/>
              <a:gd name="connsiteX160" fmla="*/ 1285932 w 3405150"/>
              <a:gd name="connsiteY160" fmla="*/ 290996 h 1235984"/>
              <a:gd name="connsiteX161" fmla="*/ 1321932 w 3405150"/>
              <a:gd name="connsiteY161" fmla="*/ 326996 h 1235984"/>
              <a:gd name="connsiteX162" fmla="*/ 1285932 w 3405150"/>
              <a:gd name="connsiteY162" fmla="*/ 362996 h 1235984"/>
              <a:gd name="connsiteX163" fmla="*/ 1249932 w 3405150"/>
              <a:gd name="connsiteY163" fmla="*/ 326996 h 1235984"/>
              <a:gd name="connsiteX164" fmla="*/ 1285932 w 3405150"/>
              <a:gd name="connsiteY164" fmla="*/ 290996 h 1235984"/>
              <a:gd name="connsiteX165" fmla="*/ 869288 w 3405150"/>
              <a:gd name="connsiteY165" fmla="*/ 290996 h 1235984"/>
              <a:gd name="connsiteX166" fmla="*/ 905288 w 3405150"/>
              <a:gd name="connsiteY166" fmla="*/ 326996 h 1235984"/>
              <a:gd name="connsiteX167" fmla="*/ 869288 w 3405150"/>
              <a:gd name="connsiteY167" fmla="*/ 362996 h 1235984"/>
              <a:gd name="connsiteX168" fmla="*/ 833288 w 3405150"/>
              <a:gd name="connsiteY168" fmla="*/ 326996 h 1235984"/>
              <a:gd name="connsiteX169" fmla="*/ 869288 w 3405150"/>
              <a:gd name="connsiteY169" fmla="*/ 290996 h 1235984"/>
              <a:gd name="connsiteX170" fmla="*/ 452644 w 3405150"/>
              <a:gd name="connsiteY170" fmla="*/ 290996 h 1235984"/>
              <a:gd name="connsiteX171" fmla="*/ 488644 w 3405150"/>
              <a:gd name="connsiteY171" fmla="*/ 326996 h 1235984"/>
              <a:gd name="connsiteX172" fmla="*/ 452644 w 3405150"/>
              <a:gd name="connsiteY172" fmla="*/ 362996 h 1235984"/>
              <a:gd name="connsiteX173" fmla="*/ 416644 w 3405150"/>
              <a:gd name="connsiteY173" fmla="*/ 326996 h 1235984"/>
              <a:gd name="connsiteX174" fmla="*/ 452644 w 3405150"/>
              <a:gd name="connsiteY174" fmla="*/ 290996 h 1235984"/>
              <a:gd name="connsiteX175" fmla="*/ 36000 w 3405150"/>
              <a:gd name="connsiteY175" fmla="*/ 290996 h 1235984"/>
              <a:gd name="connsiteX176" fmla="*/ 72000 w 3405150"/>
              <a:gd name="connsiteY176" fmla="*/ 326996 h 1235984"/>
              <a:gd name="connsiteX177" fmla="*/ 36000 w 3405150"/>
              <a:gd name="connsiteY177" fmla="*/ 362996 h 1235984"/>
              <a:gd name="connsiteX178" fmla="*/ 0 w 3405150"/>
              <a:gd name="connsiteY178" fmla="*/ 326996 h 1235984"/>
              <a:gd name="connsiteX179" fmla="*/ 36000 w 3405150"/>
              <a:gd name="connsiteY179" fmla="*/ 290996 h 1235984"/>
              <a:gd name="connsiteX180" fmla="*/ 3369150 w 3405150"/>
              <a:gd name="connsiteY180" fmla="*/ 0 h 1235984"/>
              <a:gd name="connsiteX181" fmla="*/ 3405150 w 3405150"/>
              <a:gd name="connsiteY181" fmla="*/ 36000 h 1235984"/>
              <a:gd name="connsiteX182" fmla="*/ 3369150 w 3405150"/>
              <a:gd name="connsiteY182" fmla="*/ 72000 h 1235984"/>
              <a:gd name="connsiteX183" fmla="*/ 3333150 w 3405150"/>
              <a:gd name="connsiteY183" fmla="*/ 36000 h 1235984"/>
              <a:gd name="connsiteX184" fmla="*/ 3369150 w 3405150"/>
              <a:gd name="connsiteY184" fmla="*/ 0 h 1235984"/>
              <a:gd name="connsiteX185" fmla="*/ 2952508 w 3405150"/>
              <a:gd name="connsiteY185" fmla="*/ 0 h 1235984"/>
              <a:gd name="connsiteX186" fmla="*/ 2988508 w 3405150"/>
              <a:gd name="connsiteY186" fmla="*/ 36000 h 1235984"/>
              <a:gd name="connsiteX187" fmla="*/ 2952508 w 3405150"/>
              <a:gd name="connsiteY187" fmla="*/ 72000 h 1235984"/>
              <a:gd name="connsiteX188" fmla="*/ 2916508 w 3405150"/>
              <a:gd name="connsiteY188" fmla="*/ 36000 h 1235984"/>
              <a:gd name="connsiteX189" fmla="*/ 2952508 w 3405150"/>
              <a:gd name="connsiteY189" fmla="*/ 0 h 1235984"/>
              <a:gd name="connsiteX190" fmla="*/ 2535864 w 3405150"/>
              <a:gd name="connsiteY190" fmla="*/ 0 h 1235984"/>
              <a:gd name="connsiteX191" fmla="*/ 2571864 w 3405150"/>
              <a:gd name="connsiteY191" fmla="*/ 36000 h 1235984"/>
              <a:gd name="connsiteX192" fmla="*/ 2535864 w 3405150"/>
              <a:gd name="connsiteY192" fmla="*/ 72000 h 1235984"/>
              <a:gd name="connsiteX193" fmla="*/ 2499864 w 3405150"/>
              <a:gd name="connsiteY193" fmla="*/ 36000 h 1235984"/>
              <a:gd name="connsiteX194" fmla="*/ 2535864 w 3405150"/>
              <a:gd name="connsiteY194" fmla="*/ 0 h 1235984"/>
              <a:gd name="connsiteX195" fmla="*/ 2119220 w 3405150"/>
              <a:gd name="connsiteY195" fmla="*/ 0 h 1235984"/>
              <a:gd name="connsiteX196" fmla="*/ 2155220 w 3405150"/>
              <a:gd name="connsiteY196" fmla="*/ 36000 h 1235984"/>
              <a:gd name="connsiteX197" fmla="*/ 2119220 w 3405150"/>
              <a:gd name="connsiteY197" fmla="*/ 72000 h 1235984"/>
              <a:gd name="connsiteX198" fmla="*/ 2083220 w 3405150"/>
              <a:gd name="connsiteY198" fmla="*/ 36000 h 1235984"/>
              <a:gd name="connsiteX199" fmla="*/ 2119220 w 3405150"/>
              <a:gd name="connsiteY199" fmla="*/ 0 h 1235984"/>
              <a:gd name="connsiteX200" fmla="*/ 1702576 w 3405150"/>
              <a:gd name="connsiteY200" fmla="*/ 0 h 1235984"/>
              <a:gd name="connsiteX201" fmla="*/ 1738576 w 3405150"/>
              <a:gd name="connsiteY201" fmla="*/ 36000 h 1235984"/>
              <a:gd name="connsiteX202" fmla="*/ 1702576 w 3405150"/>
              <a:gd name="connsiteY202" fmla="*/ 72000 h 1235984"/>
              <a:gd name="connsiteX203" fmla="*/ 1666576 w 3405150"/>
              <a:gd name="connsiteY203" fmla="*/ 36000 h 1235984"/>
              <a:gd name="connsiteX204" fmla="*/ 1702576 w 3405150"/>
              <a:gd name="connsiteY204" fmla="*/ 0 h 1235984"/>
              <a:gd name="connsiteX205" fmla="*/ 1285932 w 3405150"/>
              <a:gd name="connsiteY205" fmla="*/ 0 h 1235984"/>
              <a:gd name="connsiteX206" fmla="*/ 1321932 w 3405150"/>
              <a:gd name="connsiteY206" fmla="*/ 36000 h 1235984"/>
              <a:gd name="connsiteX207" fmla="*/ 1285932 w 3405150"/>
              <a:gd name="connsiteY207" fmla="*/ 72000 h 1235984"/>
              <a:gd name="connsiteX208" fmla="*/ 1249932 w 3405150"/>
              <a:gd name="connsiteY208" fmla="*/ 36000 h 1235984"/>
              <a:gd name="connsiteX209" fmla="*/ 1285932 w 3405150"/>
              <a:gd name="connsiteY209" fmla="*/ 0 h 1235984"/>
              <a:gd name="connsiteX210" fmla="*/ 869288 w 3405150"/>
              <a:gd name="connsiteY210" fmla="*/ 0 h 1235984"/>
              <a:gd name="connsiteX211" fmla="*/ 905288 w 3405150"/>
              <a:gd name="connsiteY211" fmla="*/ 36000 h 1235984"/>
              <a:gd name="connsiteX212" fmla="*/ 869288 w 3405150"/>
              <a:gd name="connsiteY212" fmla="*/ 72000 h 1235984"/>
              <a:gd name="connsiteX213" fmla="*/ 833288 w 3405150"/>
              <a:gd name="connsiteY213" fmla="*/ 36000 h 1235984"/>
              <a:gd name="connsiteX214" fmla="*/ 869288 w 3405150"/>
              <a:gd name="connsiteY214" fmla="*/ 0 h 1235984"/>
              <a:gd name="connsiteX215" fmla="*/ 452644 w 3405150"/>
              <a:gd name="connsiteY215" fmla="*/ 0 h 1235984"/>
              <a:gd name="connsiteX216" fmla="*/ 488644 w 3405150"/>
              <a:gd name="connsiteY216" fmla="*/ 36000 h 1235984"/>
              <a:gd name="connsiteX217" fmla="*/ 452644 w 3405150"/>
              <a:gd name="connsiteY217" fmla="*/ 72000 h 1235984"/>
              <a:gd name="connsiteX218" fmla="*/ 416644 w 3405150"/>
              <a:gd name="connsiteY218" fmla="*/ 36000 h 1235984"/>
              <a:gd name="connsiteX219" fmla="*/ 452644 w 3405150"/>
              <a:gd name="connsiteY219" fmla="*/ 0 h 1235984"/>
              <a:gd name="connsiteX220" fmla="*/ 36000 w 3405150"/>
              <a:gd name="connsiteY220" fmla="*/ 0 h 1235984"/>
              <a:gd name="connsiteX221" fmla="*/ 72000 w 3405150"/>
              <a:gd name="connsiteY221" fmla="*/ 36000 h 1235984"/>
              <a:gd name="connsiteX222" fmla="*/ 36000 w 3405150"/>
              <a:gd name="connsiteY222" fmla="*/ 72000 h 1235984"/>
              <a:gd name="connsiteX223" fmla="*/ 0 w 3405150"/>
              <a:gd name="connsiteY223" fmla="*/ 36000 h 1235984"/>
              <a:gd name="connsiteX224" fmla="*/ 36000 w 3405150"/>
              <a:gd name="connsiteY22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3405150" h="1235984">
                <a:moveTo>
                  <a:pt x="3369150" y="1163984"/>
                </a:moveTo>
                <a:cubicBezTo>
                  <a:pt x="3389032" y="1163984"/>
                  <a:pt x="3405150" y="1180102"/>
                  <a:pt x="3405150" y="1199984"/>
                </a:cubicBezTo>
                <a:cubicBezTo>
                  <a:pt x="3405150" y="1219866"/>
                  <a:pt x="3389032" y="1235984"/>
                  <a:pt x="3369150" y="1235984"/>
                </a:cubicBezTo>
                <a:cubicBezTo>
                  <a:pt x="3349268" y="1235984"/>
                  <a:pt x="3333150" y="1219866"/>
                  <a:pt x="3333150" y="1199984"/>
                </a:cubicBezTo>
                <a:cubicBezTo>
                  <a:pt x="3333150" y="1180102"/>
                  <a:pt x="3349268" y="1163984"/>
                  <a:pt x="3369150" y="1163984"/>
                </a:cubicBezTo>
                <a:close/>
                <a:moveTo>
                  <a:pt x="2952508" y="1163984"/>
                </a:moveTo>
                <a:cubicBezTo>
                  <a:pt x="2972390" y="1163984"/>
                  <a:pt x="2988508" y="1180102"/>
                  <a:pt x="2988508" y="1199984"/>
                </a:cubicBezTo>
                <a:cubicBezTo>
                  <a:pt x="2988508" y="1219866"/>
                  <a:pt x="2972390" y="1235984"/>
                  <a:pt x="2952508" y="1235984"/>
                </a:cubicBezTo>
                <a:cubicBezTo>
                  <a:pt x="2932626" y="1235984"/>
                  <a:pt x="2916508" y="1219866"/>
                  <a:pt x="2916508" y="1199984"/>
                </a:cubicBezTo>
                <a:cubicBezTo>
                  <a:pt x="2916508" y="1180102"/>
                  <a:pt x="2932626" y="1163984"/>
                  <a:pt x="2952508" y="1163984"/>
                </a:cubicBezTo>
                <a:close/>
                <a:moveTo>
                  <a:pt x="2535864" y="1163984"/>
                </a:moveTo>
                <a:cubicBezTo>
                  <a:pt x="2555746" y="1163984"/>
                  <a:pt x="2571864" y="1180102"/>
                  <a:pt x="2571864" y="1199984"/>
                </a:cubicBezTo>
                <a:cubicBezTo>
                  <a:pt x="2571864" y="1219866"/>
                  <a:pt x="2555746" y="1235984"/>
                  <a:pt x="2535864" y="1235984"/>
                </a:cubicBezTo>
                <a:cubicBezTo>
                  <a:pt x="2515982" y="1235984"/>
                  <a:pt x="2499864" y="1219866"/>
                  <a:pt x="2499864" y="1199984"/>
                </a:cubicBezTo>
                <a:cubicBezTo>
                  <a:pt x="2499864" y="1180102"/>
                  <a:pt x="2515982" y="1163984"/>
                  <a:pt x="2535864" y="1163984"/>
                </a:cubicBezTo>
                <a:close/>
                <a:moveTo>
                  <a:pt x="2119220" y="1163984"/>
                </a:moveTo>
                <a:cubicBezTo>
                  <a:pt x="2139102" y="1163984"/>
                  <a:pt x="2155220" y="1180102"/>
                  <a:pt x="2155220" y="1199984"/>
                </a:cubicBezTo>
                <a:cubicBezTo>
                  <a:pt x="2155220" y="1219866"/>
                  <a:pt x="2139102" y="1235984"/>
                  <a:pt x="2119220" y="1235984"/>
                </a:cubicBezTo>
                <a:cubicBezTo>
                  <a:pt x="2099338" y="1235984"/>
                  <a:pt x="2083220" y="1219866"/>
                  <a:pt x="2083220" y="1199984"/>
                </a:cubicBezTo>
                <a:cubicBezTo>
                  <a:pt x="2083220" y="1180102"/>
                  <a:pt x="2099338" y="1163984"/>
                  <a:pt x="2119220" y="1163984"/>
                </a:cubicBezTo>
                <a:close/>
                <a:moveTo>
                  <a:pt x="1702576" y="1163984"/>
                </a:moveTo>
                <a:cubicBezTo>
                  <a:pt x="1722458" y="1163984"/>
                  <a:pt x="1738576" y="1180102"/>
                  <a:pt x="1738576" y="1199984"/>
                </a:cubicBezTo>
                <a:cubicBezTo>
                  <a:pt x="1738576" y="1219866"/>
                  <a:pt x="1722458" y="1235984"/>
                  <a:pt x="1702576" y="1235984"/>
                </a:cubicBezTo>
                <a:cubicBezTo>
                  <a:pt x="1682694" y="1235984"/>
                  <a:pt x="1666576" y="1219866"/>
                  <a:pt x="1666576" y="1199984"/>
                </a:cubicBezTo>
                <a:cubicBezTo>
                  <a:pt x="1666576" y="1180102"/>
                  <a:pt x="1682694" y="1163984"/>
                  <a:pt x="1702576" y="1163984"/>
                </a:cubicBezTo>
                <a:close/>
                <a:moveTo>
                  <a:pt x="1285932" y="1163984"/>
                </a:moveTo>
                <a:cubicBezTo>
                  <a:pt x="1305814" y="1163984"/>
                  <a:pt x="1321932" y="1180102"/>
                  <a:pt x="1321932" y="1199984"/>
                </a:cubicBezTo>
                <a:cubicBezTo>
                  <a:pt x="1321932" y="1219866"/>
                  <a:pt x="1305814" y="1235984"/>
                  <a:pt x="1285932" y="1235984"/>
                </a:cubicBezTo>
                <a:cubicBezTo>
                  <a:pt x="1266050" y="1235984"/>
                  <a:pt x="1249932" y="1219866"/>
                  <a:pt x="1249932" y="1199984"/>
                </a:cubicBezTo>
                <a:cubicBezTo>
                  <a:pt x="1249932" y="1180102"/>
                  <a:pt x="1266050" y="1163984"/>
                  <a:pt x="1285932" y="1163984"/>
                </a:cubicBezTo>
                <a:close/>
                <a:moveTo>
                  <a:pt x="869288" y="1163984"/>
                </a:moveTo>
                <a:cubicBezTo>
                  <a:pt x="889170" y="1163984"/>
                  <a:pt x="905288" y="1180102"/>
                  <a:pt x="905288" y="1199984"/>
                </a:cubicBezTo>
                <a:cubicBezTo>
                  <a:pt x="905288" y="1219866"/>
                  <a:pt x="889170" y="1235984"/>
                  <a:pt x="869288" y="1235984"/>
                </a:cubicBezTo>
                <a:cubicBezTo>
                  <a:pt x="849406" y="1235984"/>
                  <a:pt x="833288" y="1219866"/>
                  <a:pt x="833288" y="1199984"/>
                </a:cubicBezTo>
                <a:cubicBezTo>
                  <a:pt x="833288" y="1180102"/>
                  <a:pt x="849406" y="1163984"/>
                  <a:pt x="869288" y="1163984"/>
                </a:cubicBezTo>
                <a:close/>
                <a:moveTo>
                  <a:pt x="452644" y="1163984"/>
                </a:moveTo>
                <a:cubicBezTo>
                  <a:pt x="472526" y="1163984"/>
                  <a:pt x="488644" y="1180102"/>
                  <a:pt x="488644" y="1199984"/>
                </a:cubicBezTo>
                <a:cubicBezTo>
                  <a:pt x="488644" y="1219866"/>
                  <a:pt x="472526" y="1235984"/>
                  <a:pt x="452644" y="1235984"/>
                </a:cubicBezTo>
                <a:cubicBezTo>
                  <a:pt x="432762" y="1235984"/>
                  <a:pt x="416644" y="1219866"/>
                  <a:pt x="416644" y="1199984"/>
                </a:cubicBezTo>
                <a:cubicBezTo>
                  <a:pt x="416644" y="1180102"/>
                  <a:pt x="432762" y="1163984"/>
                  <a:pt x="452644" y="1163984"/>
                </a:cubicBezTo>
                <a:close/>
                <a:moveTo>
                  <a:pt x="36000" y="1163984"/>
                </a:moveTo>
                <a:cubicBezTo>
                  <a:pt x="55882" y="1163984"/>
                  <a:pt x="72000" y="1180102"/>
                  <a:pt x="72000" y="1199984"/>
                </a:cubicBezTo>
                <a:cubicBezTo>
                  <a:pt x="72000" y="1219866"/>
                  <a:pt x="55882" y="1235984"/>
                  <a:pt x="36000" y="1235984"/>
                </a:cubicBezTo>
                <a:cubicBezTo>
                  <a:pt x="16118" y="1235984"/>
                  <a:pt x="0" y="1219866"/>
                  <a:pt x="0" y="1199984"/>
                </a:cubicBezTo>
                <a:cubicBezTo>
                  <a:pt x="0" y="1180102"/>
                  <a:pt x="16118" y="1163984"/>
                  <a:pt x="36000" y="1163984"/>
                </a:cubicBezTo>
                <a:close/>
                <a:moveTo>
                  <a:pt x="3369150" y="872988"/>
                </a:moveTo>
                <a:cubicBezTo>
                  <a:pt x="3389032" y="872988"/>
                  <a:pt x="3405150" y="889106"/>
                  <a:pt x="3405150" y="908988"/>
                </a:cubicBezTo>
                <a:cubicBezTo>
                  <a:pt x="3405150" y="928870"/>
                  <a:pt x="3389032" y="944988"/>
                  <a:pt x="3369150" y="944988"/>
                </a:cubicBezTo>
                <a:cubicBezTo>
                  <a:pt x="3349268" y="944988"/>
                  <a:pt x="3333150" y="928870"/>
                  <a:pt x="3333150" y="908988"/>
                </a:cubicBezTo>
                <a:cubicBezTo>
                  <a:pt x="3333150" y="889106"/>
                  <a:pt x="3349268" y="872988"/>
                  <a:pt x="3369150" y="872988"/>
                </a:cubicBezTo>
                <a:close/>
                <a:moveTo>
                  <a:pt x="2952508" y="872988"/>
                </a:moveTo>
                <a:cubicBezTo>
                  <a:pt x="2972390" y="872988"/>
                  <a:pt x="2988508" y="889106"/>
                  <a:pt x="2988508" y="908988"/>
                </a:cubicBezTo>
                <a:cubicBezTo>
                  <a:pt x="2988508" y="928870"/>
                  <a:pt x="2972390" y="944988"/>
                  <a:pt x="2952508" y="944988"/>
                </a:cubicBezTo>
                <a:cubicBezTo>
                  <a:pt x="2932626" y="944988"/>
                  <a:pt x="2916508" y="928870"/>
                  <a:pt x="2916508" y="908988"/>
                </a:cubicBezTo>
                <a:cubicBezTo>
                  <a:pt x="2916508" y="889106"/>
                  <a:pt x="2932626" y="872988"/>
                  <a:pt x="2952508" y="872988"/>
                </a:cubicBezTo>
                <a:close/>
                <a:moveTo>
                  <a:pt x="2535864" y="872988"/>
                </a:moveTo>
                <a:cubicBezTo>
                  <a:pt x="2555746" y="872988"/>
                  <a:pt x="2571864" y="889106"/>
                  <a:pt x="2571864" y="908988"/>
                </a:cubicBezTo>
                <a:cubicBezTo>
                  <a:pt x="2571864" y="928870"/>
                  <a:pt x="2555746" y="944988"/>
                  <a:pt x="2535864" y="944988"/>
                </a:cubicBezTo>
                <a:cubicBezTo>
                  <a:pt x="2515982" y="944988"/>
                  <a:pt x="2499864" y="928870"/>
                  <a:pt x="2499864" y="908988"/>
                </a:cubicBezTo>
                <a:cubicBezTo>
                  <a:pt x="2499864" y="889106"/>
                  <a:pt x="2515982" y="872988"/>
                  <a:pt x="2535864" y="872988"/>
                </a:cubicBezTo>
                <a:close/>
                <a:moveTo>
                  <a:pt x="2119220" y="872988"/>
                </a:moveTo>
                <a:cubicBezTo>
                  <a:pt x="2139102" y="872988"/>
                  <a:pt x="2155220" y="889106"/>
                  <a:pt x="2155220" y="908988"/>
                </a:cubicBezTo>
                <a:cubicBezTo>
                  <a:pt x="2155220" y="928870"/>
                  <a:pt x="2139102" y="944988"/>
                  <a:pt x="2119220" y="944988"/>
                </a:cubicBezTo>
                <a:cubicBezTo>
                  <a:pt x="2099338" y="944988"/>
                  <a:pt x="2083220" y="928870"/>
                  <a:pt x="2083220" y="908988"/>
                </a:cubicBezTo>
                <a:cubicBezTo>
                  <a:pt x="2083220" y="889106"/>
                  <a:pt x="2099338" y="872988"/>
                  <a:pt x="2119220" y="872988"/>
                </a:cubicBezTo>
                <a:close/>
                <a:moveTo>
                  <a:pt x="1702576" y="872988"/>
                </a:moveTo>
                <a:cubicBezTo>
                  <a:pt x="1722458" y="872988"/>
                  <a:pt x="1738576" y="889106"/>
                  <a:pt x="1738576" y="908988"/>
                </a:cubicBezTo>
                <a:cubicBezTo>
                  <a:pt x="1738576" y="928870"/>
                  <a:pt x="1722458" y="944988"/>
                  <a:pt x="1702576" y="944988"/>
                </a:cubicBezTo>
                <a:cubicBezTo>
                  <a:pt x="1682694" y="944988"/>
                  <a:pt x="1666576" y="928870"/>
                  <a:pt x="1666576" y="908988"/>
                </a:cubicBezTo>
                <a:cubicBezTo>
                  <a:pt x="1666576" y="889106"/>
                  <a:pt x="1682694" y="872988"/>
                  <a:pt x="1702576" y="872988"/>
                </a:cubicBezTo>
                <a:close/>
                <a:moveTo>
                  <a:pt x="1285932" y="872988"/>
                </a:moveTo>
                <a:cubicBezTo>
                  <a:pt x="1305814" y="872988"/>
                  <a:pt x="1321932" y="889106"/>
                  <a:pt x="1321932" y="908988"/>
                </a:cubicBezTo>
                <a:cubicBezTo>
                  <a:pt x="1321932" y="928870"/>
                  <a:pt x="1305814" y="944988"/>
                  <a:pt x="1285932" y="944988"/>
                </a:cubicBezTo>
                <a:cubicBezTo>
                  <a:pt x="1266050" y="944988"/>
                  <a:pt x="1249932" y="928870"/>
                  <a:pt x="1249932" y="908988"/>
                </a:cubicBezTo>
                <a:cubicBezTo>
                  <a:pt x="1249932" y="889106"/>
                  <a:pt x="1266050" y="872988"/>
                  <a:pt x="1285932" y="872988"/>
                </a:cubicBezTo>
                <a:close/>
                <a:moveTo>
                  <a:pt x="869288" y="872988"/>
                </a:moveTo>
                <a:cubicBezTo>
                  <a:pt x="889170" y="872988"/>
                  <a:pt x="905288" y="889106"/>
                  <a:pt x="905288" y="908988"/>
                </a:cubicBezTo>
                <a:cubicBezTo>
                  <a:pt x="905288" y="928870"/>
                  <a:pt x="889170" y="944988"/>
                  <a:pt x="869288" y="944988"/>
                </a:cubicBezTo>
                <a:cubicBezTo>
                  <a:pt x="849406" y="944988"/>
                  <a:pt x="833288" y="928870"/>
                  <a:pt x="833288" y="908988"/>
                </a:cubicBezTo>
                <a:cubicBezTo>
                  <a:pt x="833288" y="889106"/>
                  <a:pt x="849406" y="872988"/>
                  <a:pt x="869288" y="872988"/>
                </a:cubicBezTo>
                <a:close/>
                <a:moveTo>
                  <a:pt x="452644" y="872988"/>
                </a:moveTo>
                <a:cubicBezTo>
                  <a:pt x="472526" y="872988"/>
                  <a:pt x="488644" y="889106"/>
                  <a:pt x="488644" y="908988"/>
                </a:cubicBezTo>
                <a:cubicBezTo>
                  <a:pt x="488644" y="928870"/>
                  <a:pt x="472526" y="944988"/>
                  <a:pt x="452644" y="944988"/>
                </a:cubicBezTo>
                <a:cubicBezTo>
                  <a:pt x="432762" y="944988"/>
                  <a:pt x="416644" y="928870"/>
                  <a:pt x="416644" y="908988"/>
                </a:cubicBezTo>
                <a:cubicBezTo>
                  <a:pt x="416644" y="889106"/>
                  <a:pt x="432762" y="872988"/>
                  <a:pt x="452644" y="872988"/>
                </a:cubicBezTo>
                <a:close/>
                <a:moveTo>
                  <a:pt x="36000" y="872988"/>
                </a:moveTo>
                <a:cubicBezTo>
                  <a:pt x="55882" y="872988"/>
                  <a:pt x="72000" y="889106"/>
                  <a:pt x="72000" y="908988"/>
                </a:cubicBezTo>
                <a:cubicBezTo>
                  <a:pt x="72000" y="928870"/>
                  <a:pt x="55882" y="944988"/>
                  <a:pt x="36000" y="944988"/>
                </a:cubicBezTo>
                <a:cubicBezTo>
                  <a:pt x="16118" y="944988"/>
                  <a:pt x="0" y="928870"/>
                  <a:pt x="0" y="908988"/>
                </a:cubicBezTo>
                <a:cubicBezTo>
                  <a:pt x="0" y="889106"/>
                  <a:pt x="16118" y="872988"/>
                  <a:pt x="36000" y="872988"/>
                </a:cubicBezTo>
                <a:close/>
                <a:moveTo>
                  <a:pt x="3369150" y="581992"/>
                </a:moveTo>
                <a:cubicBezTo>
                  <a:pt x="3389032" y="581992"/>
                  <a:pt x="3405150" y="598110"/>
                  <a:pt x="3405150" y="617992"/>
                </a:cubicBezTo>
                <a:cubicBezTo>
                  <a:pt x="3405150" y="637874"/>
                  <a:pt x="3389032" y="653992"/>
                  <a:pt x="3369150" y="653992"/>
                </a:cubicBezTo>
                <a:cubicBezTo>
                  <a:pt x="3349268" y="653992"/>
                  <a:pt x="3333150" y="637874"/>
                  <a:pt x="3333150" y="617992"/>
                </a:cubicBezTo>
                <a:cubicBezTo>
                  <a:pt x="3333150" y="598110"/>
                  <a:pt x="3349268" y="581992"/>
                  <a:pt x="3369150" y="581992"/>
                </a:cubicBezTo>
                <a:close/>
                <a:moveTo>
                  <a:pt x="2952508" y="581992"/>
                </a:moveTo>
                <a:cubicBezTo>
                  <a:pt x="2972390" y="581992"/>
                  <a:pt x="2988508" y="598110"/>
                  <a:pt x="2988508" y="617992"/>
                </a:cubicBezTo>
                <a:cubicBezTo>
                  <a:pt x="2988508" y="637874"/>
                  <a:pt x="2972390" y="653992"/>
                  <a:pt x="2952508" y="653992"/>
                </a:cubicBezTo>
                <a:cubicBezTo>
                  <a:pt x="2932626" y="653992"/>
                  <a:pt x="2916508" y="637874"/>
                  <a:pt x="2916508" y="617992"/>
                </a:cubicBezTo>
                <a:cubicBezTo>
                  <a:pt x="2916508" y="598110"/>
                  <a:pt x="2932626" y="581992"/>
                  <a:pt x="2952508" y="581992"/>
                </a:cubicBezTo>
                <a:close/>
                <a:moveTo>
                  <a:pt x="2535864" y="581992"/>
                </a:moveTo>
                <a:cubicBezTo>
                  <a:pt x="2555746" y="581992"/>
                  <a:pt x="2571864" y="598110"/>
                  <a:pt x="2571864" y="617992"/>
                </a:cubicBezTo>
                <a:cubicBezTo>
                  <a:pt x="2571864" y="637874"/>
                  <a:pt x="2555746" y="653992"/>
                  <a:pt x="2535864" y="653992"/>
                </a:cubicBezTo>
                <a:cubicBezTo>
                  <a:pt x="2515982" y="653992"/>
                  <a:pt x="2499864" y="637874"/>
                  <a:pt x="2499864" y="617992"/>
                </a:cubicBezTo>
                <a:cubicBezTo>
                  <a:pt x="2499864" y="598110"/>
                  <a:pt x="2515982" y="581992"/>
                  <a:pt x="2535864" y="581992"/>
                </a:cubicBezTo>
                <a:close/>
                <a:moveTo>
                  <a:pt x="2119220" y="581992"/>
                </a:moveTo>
                <a:cubicBezTo>
                  <a:pt x="2139102" y="581992"/>
                  <a:pt x="2155220" y="598110"/>
                  <a:pt x="2155220" y="617992"/>
                </a:cubicBezTo>
                <a:cubicBezTo>
                  <a:pt x="2155220" y="637874"/>
                  <a:pt x="2139102" y="653992"/>
                  <a:pt x="2119220" y="653992"/>
                </a:cubicBezTo>
                <a:cubicBezTo>
                  <a:pt x="2099338" y="653992"/>
                  <a:pt x="2083220" y="637874"/>
                  <a:pt x="2083220" y="617992"/>
                </a:cubicBezTo>
                <a:cubicBezTo>
                  <a:pt x="2083220" y="598110"/>
                  <a:pt x="2099338" y="581992"/>
                  <a:pt x="2119220" y="581992"/>
                </a:cubicBezTo>
                <a:close/>
                <a:moveTo>
                  <a:pt x="1702576" y="581992"/>
                </a:moveTo>
                <a:cubicBezTo>
                  <a:pt x="1722458" y="581992"/>
                  <a:pt x="1738576" y="598110"/>
                  <a:pt x="1738576" y="617992"/>
                </a:cubicBezTo>
                <a:cubicBezTo>
                  <a:pt x="1738576" y="637874"/>
                  <a:pt x="1722458" y="653992"/>
                  <a:pt x="1702576" y="653992"/>
                </a:cubicBezTo>
                <a:cubicBezTo>
                  <a:pt x="1682694" y="653992"/>
                  <a:pt x="1666576" y="637874"/>
                  <a:pt x="1666576" y="617992"/>
                </a:cubicBezTo>
                <a:cubicBezTo>
                  <a:pt x="1666576" y="598110"/>
                  <a:pt x="1682694" y="581992"/>
                  <a:pt x="1702576" y="581992"/>
                </a:cubicBezTo>
                <a:close/>
                <a:moveTo>
                  <a:pt x="1285932" y="581992"/>
                </a:moveTo>
                <a:cubicBezTo>
                  <a:pt x="1305814" y="581992"/>
                  <a:pt x="1321932" y="598110"/>
                  <a:pt x="1321932" y="617992"/>
                </a:cubicBezTo>
                <a:cubicBezTo>
                  <a:pt x="1321932" y="637874"/>
                  <a:pt x="1305814" y="653992"/>
                  <a:pt x="1285932" y="653992"/>
                </a:cubicBezTo>
                <a:cubicBezTo>
                  <a:pt x="1266050" y="653992"/>
                  <a:pt x="1249932" y="637874"/>
                  <a:pt x="1249932" y="617992"/>
                </a:cubicBezTo>
                <a:cubicBezTo>
                  <a:pt x="1249932" y="598110"/>
                  <a:pt x="1266050" y="581992"/>
                  <a:pt x="1285932" y="581992"/>
                </a:cubicBezTo>
                <a:close/>
                <a:moveTo>
                  <a:pt x="869288" y="581992"/>
                </a:moveTo>
                <a:cubicBezTo>
                  <a:pt x="889170" y="581992"/>
                  <a:pt x="905288" y="598110"/>
                  <a:pt x="905288" y="617992"/>
                </a:cubicBezTo>
                <a:cubicBezTo>
                  <a:pt x="905288" y="637874"/>
                  <a:pt x="889170" y="653992"/>
                  <a:pt x="869288" y="653992"/>
                </a:cubicBezTo>
                <a:cubicBezTo>
                  <a:pt x="849406" y="653992"/>
                  <a:pt x="833288" y="637874"/>
                  <a:pt x="833288" y="617992"/>
                </a:cubicBezTo>
                <a:cubicBezTo>
                  <a:pt x="833288" y="598110"/>
                  <a:pt x="849406" y="581992"/>
                  <a:pt x="869288" y="581992"/>
                </a:cubicBezTo>
                <a:close/>
                <a:moveTo>
                  <a:pt x="452644" y="581992"/>
                </a:moveTo>
                <a:cubicBezTo>
                  <a:pt x="472526" y="581992"/>
                  <a:pt x="488644" y="598110"/>
                  <a:pt x="488644" y="617992"/>
                </a:cubicBezTo>
                <a:cubicBezTo>
                  <a:pt x="488644" y="637874"/>
                  <a:pt x="472526" y="653992"/>
                  <a:pt x="452644" y="653992"/>
                </a:cubicBezTo>
                <a:cubicBezTo>
                  <a:pt x="432762" y="653992"/>
                  <a:pt x="416644" y="637874"/>
                  <a:pt x="416644" y="617992"/>
                </a:cubicBezTo>
                <a:cubicBezTo>
                  <a:pt x="416644" y="598110"/>
                  <a:pt x="432762" y="581992"/>
                  <a:pt x="452644" y="581992"/>
                </a:cubicBezTo>
                <a:close/>
                <a:moveTo>
                  <a:pt x="36000" y="581992"/>
                </a:moveTo>
                <a:cubicBezTo>
                  <a:pt x="55882" y="581992"/>
                  <a:pt x="72000" y="598110"/>
                  <a:pt x="72000" y="617992"/>
                </a:cubicBezTo>
                <a:cubicBezTo>
                  <a:pt x="72000" y="637874"/>
                  <a:pt x="55882" y="653992"/>
                  <a:pt x="36000" y="653992"/>
                </a:cubicBezTo>
                <a:cubicBezTo>
                  <a:pt x="16118" y="653992"/>
                  <a:pt x="0" y="637874"/>
                  <a:pt x="0" y="617992"/>
                </a:cubicBezTo>
                <a:cubicBezTo>
                  <a:pt x="0" y="598110"/>
                  <a:pt x="16118" y="581992"/>
                  <a:pt x="36000" y="581992"/>
                </a:cubicBezTo>
                <a:close/>
                <a:moveTo>
                  <a:pt x="3369150" y="290996"/>
                </a:moveTo>
                <a:cubicBezTo>
                  <a:pt x="3389032" y="290996"/>
                  <a:pt x="3405150" y="307114"/>
                  <a:pt x="3405150" y="326996"/>
                </a:cubicBezTo>
                <a:cubicBezTo>
                  <a:pt x="3405150" y="346878"/>
                  <a:pt x="3389032" y="362996"/>
                  <a:pt x="3369150" y="362996"/>
                </a:cubicBezTo>
                <a:cubicBezTo>
                  <a:pt x="3349268" y="362996"/>
                  <a:pt x="3333150" y="346878"/>
                  <a:pt x="3333150" y="326996"/>
                </a:cubicBezTo>
                <a:cubicBezTo>
                  <a:pt x="3333150" y="307114"/>
                  <a:pt x="3349268" y="290996"/>
                  <a:pt x="3369150" y="290996"/>
                </a:cubicBezTo>
                <a:close/>
                <a:moveTo>
                  <a:pt x="2952508" y="290996"/>
                </a:moveTo>
                <a:cubicBezTo>
                  <a:pt x="2972390" y="290996"/>
                  <a:pt x="2988508" y="307114"/>
                  <a:pt x="2988508" y="326996"/>
                </a:cubicBezTo>
                <a:cubicBezTo>
                  <a:pt x="2988508" y="346878"/>
                  <a:pt x="2972390" y="362996"/>
                  <a:pt x="2952508" y="362996"/>
                </a:cubicBezTo>
                <a:cubicBezTo>
                  <a:pt x="2932626" y="362996"/>
                  <a:pt x="2916508" y="346878"/>
                  <a:pt x="2916508" y="326996"/>
                </a:cubicBezTo>
                <a:cubicBezTo>
                  <a:pt x="2916508" y="307114"/>
                  <a:pt x="2932626" y="290996"/>
                  <a:pt x="2952508" y="290996"/>
                </a:cubicBezTo>
                <a:close/>
                <a:moveTo>
                  <a:pt x="2535864" y="290996"/>
                </a:moveTo>
                <a:cubicBezTo>
                  <a:pt x="2555746" y="290996"/>
                  <a:pt x="2571864" y="307114"/>
                  <a:pt x="2571864" y="326996"/>
                </a:cubicBezTo>
                <a:cubicBezTo>
                  <a:pt x="2571864" y="346878"/>
                  <a:pt x="2555746" y="362996"/>
                  <a:pt x="2535864" y="362996"/>
                </a:cubicBezTo>
                <a:cubicBezTo>
                  <a:pt x="2515982" y="362996"/>
                  <a:pt x="2499864" y="346878"/>
                  <a:pt x="2499864" y="326996"/>
                </a:cubicBezTo>
                <a:cubicBezTo>
                  <a:pt x="2499864" y="307114"/>
                  <a:pt x="2515982" y="290996"/>
                  <a:pt x="2535864" y="290996"/>
                </a:cubicBezTo>
                <a:close/>
                <a:moveTo>
                  <a:pt x="2119220" y="290996"/>
                </a:moveTo>
                <a:cubicBezTo>
                  <a:pt x="2139102" y="290996"/>
                  <a:pt x="2155220" y="307114"/>
                  <a:pt x="2155220" y="326996"/>
                </a:cubicBezTo>
                <a:cubicBezTo>
                  <a:pt x="2155220" y="346878"/>
                  <a:pt x="2139102" y="362996"/>
                  <a:pt x="2119220" y="362996"/>
                </a:cubicBezTo>
                <a:cubicBezTo>
                  <a:pt x="2099338" y="362996"/>
                  <a:pt x="2083220" y="346878"/>
                  <a:pt x="2083220" y="326996"/>
                </a:cubicBezTo>
                <a:cubicBezTo>
                  <a:pt x="2083220" y="307114"/>
                  <a:pt x="2099338" y="290996"/>
                  <a:pt x="2119220" y="290996"/>
                </a:cubicBezTo>
                <a:close/>
                <a:moveTo>
                  <a:pt x="1702576" y="290996"/>
                </a:moveTo>
                <a:cubicBezTo>
                  <a:pt x="1722458" y="290996"/>
                  <a:pt x="1738576" y="307114"/>
                  <a:pt x="1738576" y="326996"/>
                </a:cubicBezTo>
                <a:cubicBezTo>
                  <a:pt x="1738576" y="346878"/>
                  <a:pt x="1722458" y="362996"/>
                  <a:pt x="1702576" y="362996"/>
                </a:cubicBezTo>
                <a:cubicBezTo>
                  <a:pt x="1682694" y="362996"/>
                  <a:pt x="1666576" y="346878"/>
                  <a:pt x="1666576" y="326996"/>
                </a:cubicBezTo>
                <a:cubicBezTo>
                  <a:pt x="1666576" y="307114"/>
                  <a:pt x="1682694" y="290996"/>
                  <a:pt x="1702576" y="290996"/>
                </a:cubicBezTo>
                <a:close/>
                <a:moveTo>
                  <a:pt x="1285932" y="290996"/>
                </a:moveTo>
                <a:cubicBezTo>
                  <a:pt x="1305814" y="290996"/>
                  <a:pt x="1321932" y="307114"/>
                  <a:pt x="1321932" y="326996"/>
                </a:cubicBezTo>
                <a:cubicBezTo>
                  <a:pt x="1321932" y="346878"/>
                  <a:pt x="1305814" y="362996"/>
                  <a:pt x="1285932" y="362996"/>
                </a:cubicBezTo>
                <a:cubicBezTo>
                  <a:pt x="1266050" y="362996"/>
                  <a:pt x="1249932" y="346878"/>
                  <a:pt x="1249932" y="326996"/>
                </a:cubicBezTo>
                <a:cubicBezTo>
                  <a:pt x="1249932" y="307114"/>
                  <a:pt x="1266050" y="290996"/>
                  <a:pt x="1285932" y="290996"/>
                </a:cubicBezTo>
                <a:close/>
                <a:moveTo>
                  <a:pt x="869288" y="290996"/>
                </a:moveTo>
                <a:cubicBezTo>
                  <a:pt x="889170" y="290996"/>
                  <a:pt x="905288" y="307114"/>
                  <a:pt x="905288" y="326996"/>
                </a:cubicBezTo>
                <a:cubicBezTo>
                  <a:pt x="905288" y="346878"/>
                  <a:pt x="889170" y="362996"/>
                  <a:pt x="869288" y="362996"/>
                </a:cubicBezTo>
                <a:cubicBezTo>
                  <a:pt x="849406" y="362996"/>
                  <a:pt x="833288" y="346878"/>
                  <a:pt x="833288" y="326996"/>
                </a:cubicBezTo>
                <a:cubicBezTo>
                  <a:pt x="833288" y="307114"/>
                  <a:pt x="849406" y="290996"/>
                  <a:pt x="869288" y="290996"/>
                </a:cubicBezTo>
                <a:close/>
                <a:moveTo>
                  <a:pt x="452644" y="290996"/>
                </a:moveTo>
                <a:cubicBezTo>
                  <a:pt x="472526" y="290996"/>
                  <a:pt x="488644" y="307114"/>
                  <a:pt x="488644" y="326996"/>
                </a:cubicBezTo>
                <a:cubicBezTo>
                  <a:pt x="488644" y="346878"/>
                  <a:pt x="472526" y="362996"/>
                  <a:pt x="452644" y="362996"/>
                </a:cubicBezTo>
                <a:cubicBezTo>
                  <a:pt x="432762" y="362996"/>
                  <a:pt x="416644" y="346878"/>
                  <a:pt x="416644" y="326996"/>
                </a:cubicBezTo>
                <a:cubicBezTo>
                  <a:pt x="416644" y="307114"/>
                  <a:pt x="432762" y="290996"/>
                  <a:pt x="452644" y="290996"/>
                </a:cubicBezTo>
                <a:close/>
                <a:moveTo>
                  <a:pt x="36000" y="290996"/>
                </a:moveTo>
                <a:cubicBezTo>
                  <a:pt x="55882" y="290996"/>
                  <a:pt x="72000" y="307114"/>
                  <a:pt x="72000" y="326996"/>
                </a:cubicBezTo>
                <a:cubicBezTo>
                  <a:pt x="72000" y="346878"/>
                  <a:pt x="55882" y="362996"/>
                  <a:pt x="36000" y="362996"/>
                </a:cubicBezTo>
                <a:cubicBezTo>
                  <a:pt x="16118" y="362996"/>
                  <a:pt x="0" y="346878"/>
                  <a:pt x="0" y="326996"/>
                </a:cubicBezTo>
                <a:cubicBezTo>
                  <a:pt x="0" y="307114"/>
                  <a:pt x="16118" y="290996"/>
                  <a:pt x="36000" y="290996"/>
                </a:cubicBezTo>
                <a:close/>
                <a:moveTo>
                  <a:pt x="3369150" y="0"/>
                </a:moveTo>
                <a:cubicBezTo>
                  <a:pt x="3389032" y="0"/>
                  <a:pt x="3405150" y="16118"/>
                  <a:pt x="3405150" y="36000"/>
                </a:cubicBezTo>
                <a:cubicBezTo>
                  <a:pt x="3405150" y="55882"/>
                  <a:pt x="3389032" y="72000"/>
                  <a:pt x="3369150" y="72000"/>
                </a:cubicBezTo>
                <a:cubicBezTo>
                  <a:pt x="3349268" y="72000"/>
                  <a:pt x="3333150" y="55882"/>
                  <a:pt x="3333150" y="36000"/>
                </a:cubicBezTo>
                <a:cubicBezTo>
                  <a:pt x="3333150" y="16118"/>
                  <a:pt x="3349268" y="0"/>
                  <a:pt x="3369150" y="0"/>
                </a:cubicBezTo>
                <a:close/>
                <a:moveTo>
                  <a:pt x="2952508" y="0"/>
                </a:moveTo>
                <a:cubicBezTo>
                  <a:pt x="2972390" y="0"/>
                  <a:pt x="2988508" y="16118"/>
                  <a:pt x="2988508" y="36000"/>
                </a:cubicBezTo>
                <a:cubicBezTo>
                  <a:pt x="2988508" y="55882"/>
                  <a:pt x="2972390" y="72000"/>
                  <a:pt x="2952508" y="72000"/>
                </a:cubicBezTo>
                <a:cubicBezTo>
                  <a:pt x="2932626" y="72000"/>
                  <a:pt x="2916508" y="55882"/>
                  <a:pt x="2916508" y="36000"/>
                </a:cubicBezTo>
                <a:cubicBezTo>
                  <a:pt x="2916508" y="16118"/>
                  <a:pt x="2932626" y="0"/>
                  <a:pt x="2952508" y="0"/>
                </a:cubicBezTo>
                <a:close/>
                <a:moveTo>
                  <a:pt x="2535864" y="0"/>
                </a:moveTo>
                <a:cubicBezTo>
                  <a:pt x="2555746" y="0"/>
                  <a:pt x="2571864" y="16118"/>
                  <a:pt x="2571864" y="36000"/>
                </a:cubicBezTo>
                <a:cubicBezTo>
                  <a:pt x="2571864" y="55882"/>
                  <a:pt x="2555746" y="72000"/>
                  <a:pt x="2535864" y="72000"/>
                </a:cubicBezTo>
                <a:cubicBezTo>
                  <a:pt x="2515982" y="72000"/>
                  <a:pt x="2499864" y="55882"/>
                  <a:pt x="2499864" y="36000"/>
                </a:cubicBezTo>
                <a:cubicBezTo>
                  <a:pt x="2499864" y="16118"/>
                  <a:pt x="2515982" y="0"/>
                  <a:pt x="2535864" y="0"/>
                </a:cubicBezTo>
                <a:close/>
                <a:moveTo>
                  <a:pt x="2119220" y="0"/>
                </a:moveTo>
                <a:cubicBezTo>
                  <a:pt x="2139102" y="0"/>
                  <a:pt x="2155220" y="16118"/>
                  <a:pt x="2155220" y="36000"/>
                </a:cubicBezTo>
                <a:cubicBezTo>
                  <a:pt x="2155220" y="55882"/>
                  <a:pt x="2139102" y="72000"/>
                  <a:pt x="2119220" y="72000"/>
                </a:cubicBezTo>
                <a:cubicBezTo>
                  <a:pt x="2099338" y="72000"/>
                  <a:pt x="2083220" y="55882"/>
                  <a:pt x="2083220" y="36000"/>
                </a:cubicBezTo>
                <a:cubicBezTo>
                  <a:pt x="2083220" y="16118"/>
                  <a:pt x="2099338" y="0"/>
                  <a:pt x="2119220" y="0"/>
                </a:cubicBezTo>
                <a:close/>
                <a:moveTo>
                  <a:pt x="1702576" y="0"/>
                </a:moveTo>
                <a:cubicBezTo>
                  <a:pt x="1722458" y="0"/>
                  <a:pt x="1738576" y="16118"/>
                  <a:pt x="1738576" y="36000"/>
                </a:cubicBezTo>
                <a:cubicBezTo>
                  <a:pt x="1738576" y="55882"/>
                  <a:pt x="1722458" y="72000"/>
                  <a:pt x="1702576" y="72000"/>
                </a:cubicBezTo>
                <a:cubicBezTo>
                  <a:pt x="1682694" y="72000"/>
                  <a:pt x="1666576" y="55882"/>
                  <a:pt x="1666576" y="36000"/>
                </a:cubicBezTo>
                <a:cubicBezTo>
                  <a:pt x="1666576" y="16118"/>
                  <a:pt x="1682694" y="0"/>
                  <a:pt x="1702576" y="0"/>
                </a:cubicBezTo>
                <a:close/>
                <a:moveTo>
                  <a:pt x="1285932" y="0"/>
                </a:moveTo>
                <a:cubicBezTo>
                  <a:pt x="1305814" y="0"/>
                  <a:pt x="1321932" y="16118"/>
                  <a:pt x="1321932" y="36000"/>
                </a:cubicBezTo>
                <a:cubicBezTo>
                  <a:pt x="1321932" y="55882"/>
                  <a:pt x="1305814" y="72000"/>
                  <a:pt x="1285932" y="72000"/>
                </a:cubicBezTo>
                <a:cubicBezTo>
                  <a:pt x="1266050" y="72000"/>
                  <a:pt x="1249932" y="55882"/>
                  <a:pt x="1249932" y="36000"/>
                </a:cubicBezTo>
                <a:cubicBezTo>
                  <a:pt x="1249932" y="16118"/>
                  <a:pt x="1266050" y="0"/>
                  <a:pt x="1285932" y="0"/>
                </a:cubicBezTo>
                <a:close/>
                <a:moveTo>
                  <a:pt x="869288" y="0"/>
                </a:moveTo>
                <a:cubicBezTo>
                  <a:pt x="889170" y="0"/>
                  <a:pt x="905288" y="16118"/>
                  <a:pt x="905288" y="36000"/>
                </a:cubicBezTo>
                <a:cubicBezTo>
                  <a:pt x="905288" y="55882"/>
                  <a:pt x="889170" y="72000"/>
                  <a:pt x="869288" y="72000"/>
                </a:cubicBezTo>
                <a:cubicBezTo>
                  <a:pt x="849406" y="72000"/>
                  <a:pt x="833288" y="55882"/>
                  <a:pt x="833288" y="36000"/>
                </a:cubicBezTo>
                <a:cubicBezTo>
                  <a:pt x="833288" y="16118"/>
                  <a:pt x="849406" y="0"/>
                  <a:pt x="869288" y="0"/>
                </a:cubicBezTo>
                <a:close/>
                <a:moveTo>
                  <a:pt x="452644" y="0"/>
                </a:moveTo>
                <a:cubicBezTo>
                  <a:pt x="472526" y="0"/>
                  <a:pt x="488644" y="16118"/>
                  <a:pt x="488644" y="36000"/>
                </a:cubicBezTo>
                <a:cubicBezTo>
                  <a:pt x="488644" y="55882"/>
                  <a:pt x="472526" y="72000"/>
                  <a:pt x="452644" y="72000"/>
                </a:cubicBezTo>
                <a:cubicBezTo>
                  <a:pt x="432762" y="72000"/>
                  <a:pt x="416644" y="55882"/>
                  <a:pt x="416644" y="36000"/>
                </a:cubicBezTo>
                <a:cubicBezTo>
                  <a:pt x="416644" y="16118"/>
                  <a:pt x="432762" y="0"/>
                  <a:pt x="452644" y="0"/>
                </a:cubicBezTo>
                <a:close/>
                <a:moveTo>
                  <a:pt x="36000" y="0"/>
                </a:moveTo>
                <a:cubicBezTo>
                  <a:pt x="55882" y="0"/>
                  <a:pt x="72000" y="16118"/>
                  <a:pt x="72000" y="36000"/>
                </a:cubicBezTo>
                <a:cubicBezTo>
                  <a:pt x="72000" y="55882"/>
                  <a:pt x="55882" y="72000"/>
                  <a:pt x="36000" y="72000"/>
                </a:cubicBezTo>
                <a:cubicBezTo>
                  <a:pt x="16118" y="72000"/>
                  <a:pt x="0" y="55882"/>
                  <a:pt x="0" y="36000"/>
                </a:cubicBezTo>
                <a:cubicBezTo>
                  <a:pt x="0" y="16118"/>
                  <a:pt x="16118" y="0"/>
                  <a:pt x="36000" y="0"/>
                </a:cubicBezTo>
                <a:close/>
              </a:path>
            </a:pathLst>
          </a:custGeom>
          <a:gradFill>
            <a:gsLst>
              <a:gs pos="100000">
                <a:srgbClr val="5F85C3">
                  <a:alpha val="0"/>
                </a:srgbClr>
              </a:gs>
              <a:gs pos="0">
                <a:srgbClr val="5F85C3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0" y="3055716"/>
            <a:ext cx="12192000" cy="1365859"/>
          </a:xfrm>
          <a:prstGeom prst="rect">
            <a:avLst/>
          </a:prstGeom>
          <a:gradFill>
            <a:gsLst>
              <a:gs pos="0">
                <a:srgbClr val="515983"/>
              </a:gs>
              <a:gs pos="100000">
                <a:srgbClr val="515983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" name="矩形: 圆角 19"/>
          <p:cNvSpPr/>
          <p:nvPr>
            <p:custDataLst>
              <p:tags r:id="rId8"/>
            </p:custDataLst>
          </p:nvPr>
        </p:nvSpPr>
        <p:spPr>
          <a:xfrm>
            <a:off x="7306294" y="1808163"/>
            <a:ext cx="2103120" cy="3557500"/>
          </a:xfrm>
          <a:prstGeom prst="roundRect">
            <a:avLst>
              <a:gd name="adj" fmla="val 8454"/>
            </a:avLst>
          </a:prstGeom>
          <a:solidFill>
            <a:srgbClr val="FFFFFF"/>
          </a:solidFill>
          <a:ln>
            <a:noFill/>
          </a:ln>
          <a:effectLst>
            <a:outerShdw blurRad="63500" sx="101000" sy="101000" algn="ctr" rotWithShape="0">
              <a:srgbClr val="000000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10" name="矩形: 圆角 20"/>
          <p:cNvSpPr/>
          <p:nvPr>
            <p:custDataLst>
              <p:tags r:id="rId9"/>
            </p:custDataLst>
          </p:nvPr>
        </p:nvSpPr>
        <p:spPr>
          <a:xfrm>
            <a:off x="9568148" y="1808163"/>
            <a:ext cx="2103120" cy="3557500"/>
          </a:xfrm>
          <a:prstGeom prst="roundRect">
            <a:avLst>
              <a:gd name="adj" fmla="val 8454"/>
            </a:avLst>
          </a:prstGeom>
          <a:solidFill>
            <a:srgbClr val="FFFFFF"/>
          </a:solidFill>
          <a:ln>
            <a:noFill/>
          </a:ln>
          <a:effectLst>
            <a:outerShdw blurRad="63500" sx="101000" sy="101000" algn="ctr" rotWithShape="0">
              <a:srgbClr val="000000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cxnSp>
        <p:nvCxnSpPr>
          <p:cNvPr id="54" name="直接连接符 53"/>
          <p:cNvCxnSpPr/>
          <p:nvPr>
            <p:custDataLst>
              <p:tags r:id="rId10"/>
            </p:custDataLst>
          </p:nvPr>
        </p:nvCxnSpPr>
        <p:spPr>
          <a:xfrm>
            <a:off x="7671873" y="2921684"/>
            <a:ext cx="1371962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56" name="矩形: 圆角 38"/>
          <p:cNvSpPr/>
          <p:nvPr>
            <p:custDataLst>
              <p:tags r:id="rId11"/>
            </p:custDataLst>
          </p:nvPr>
        </p:nvSpPr>
        <p:spPr>
          <a:xfrm>
            <a:off x="7570470" y="3881120"/>
            <a:ext cx="1597660" cy="412750"/>
          </a:xfrm>
          <a:prstGeom prst="roundRect">
            <a:avLst>
              <a:gd name="adj" fmla="val 50000"/>
            </a:avLst>
          </a:prstGeom>
          <a:solidFill>
            <a:srgbClr val="5F85C3"/>
          </a:solidFill>
          <a:ln>
            <a:noFill/>
          </a:ln>
          <a:effectLst>
            <a:outerShdw blurRad="63500" sx="101000" sy="101000" algn="ctr" rotWithShape="0">
              <a:srgbClr val="A71209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12"/>
            </p:custDataLst>
          </p:nvPr>
        </p:nvSpPr>
        <p:spPr>
          <a:xfrm>
            <a:off x="7681595" y="3926205"/>
            <a:ext cx="140271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 dirty="0">
                <a:ln w="3175">
                  <a:noFill/>
                </a:ln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指令式范式</a:t>
            </a:r>
          </a:p>
        </p:txBody>
      </p:sp>
      <p:sp>
        <p:nvSpPr>
          <p:cNvPr id="58" name="矩形: 圆角 40"/>
          <p:cNvSpPr/>
          <p:nvPr>
            <p:custDataLst>
              <p:tags r:id="rId13"/>
            </p:custDataLst>
          </p:nvPr>
        </p:nvSpPr>
        <p:spPr>
          <a:xfrm>
            <a:off x="7570470" y="4394835"/>
            <a:ext cx="1597660" cy="412750"/>
          </a:xfrm>
          <a:prstGeom prst="roundRect">
            <a:avLst>
              <a:gd name="adj" fmla="val 50000"/>
            </a:avLst>
          </a:prstGeom>
          <a:noFill/>
          <a:ln>
            <a:solidFill>
              <a:srgbClr val="5F85C3"/>
            </a:solidFill>
          </a:ln>
          <a:effectLst>
            <a:outerShdw blurRad="63500" sx="101000" sy="101000" algn="ctr" rotWithShape="0">
              <a:srgbClr val="A71209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4"/>
            </p:custDataLst>
          </p:nvPr>
        </p:nvSpPr>
        <p:spPr>
          <a:xfrm>
            <a:off x="7681595" y="4440555"/>
            <a:ext cx="14027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 dirty="0">
                <a:ln w="3175">
                  <a:noFill/>
                </a:ln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高性能</a:t>
            </a:r>
          </a:p>
        </p:txBody>
      </p:sp>
      <p:pic>
        <p:nvPicPr>
          <p:cNvPr id="12" name="图片 11" descr="图片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3"/>
          <a:srcRect b="8153"/>
          <a:stretch>
            <a:fillRect/>
          </a:stretch>
        </p:blipFill>
        <p:spPr>
          <a:xfrm>
            <a:off x="1184275" y="1726565"/>
            <a:ext cx="5462270" cy="5131435"/>
          </a:xfrm>
          <a:prstGeom prst="rect">
            <a:avLst/>
          </a:prstGeom>
        </p:spPr>
      </p:pic>
      <p:cxnSp>
        <p:nvCxnSpPr>
          <p:cNvPr id="60" name="直接连接符 59"/>
          <p:cNvCxnSpPr/>
          <p:nvPr>
            <p:custDataLst>
              <p:tags r:id="rId16"/>
            </p:custDataLst>
          </p:nvPr>
        </p:nvCxnSpPr>
        <p:spPr>
          <a:xfrm>
            <a:off x="9933727" y="2921684"/>
            <a:ext cx="1371962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62" name="矩形: 圆角 48"/>
          <p:cNvSpPr/>
          <p:nvPr>
            <p:custDataLst>
              <p:tags r:id="rId17"/>
            </p:custDataLst>
          </p:nvPr>
        </p:nvSpPr>
        <p:spPr>
          <a:xfrm>
            <a:off x="9832340" y="3881120"/>
            <a:ext cx="1597660" cy="412750"/>
          </a:xfrm>
          <a:prstGeom prst="roundRect">
            <a:avLst>
              <a:gd name="adj" fmla="val 50000"/>
            </a:avLst>
          </a:prstGeom>
          <a:noFill/>
          <a:ln>
            <a:solidFill>
              <a:srgbClr val="5F85C3"/>
            </a:solidFill>
          </a:ln>
          <a:effectLst>
            <a:outerShdw blurRad="63500" sx="101000" sy="101000" algn="ctr" rotWithShape="0">
              <a:srgbClr val="A71209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18"/>
            </p:custDataLst>
          </p:nvPr>
        </p:nvSpPr>
        <p:spPr>
          <a:xfrm>
            <a:off x="9905365" y="3926205"/>
            <a:ext cx="14528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 dirty="0">
                <a:ln w="3175">
                  <a:noFill/>
                </a:ln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函数式范式</a:t>
            </a:r>
          </a:p>
        </p:txBody>
      </p:sp>
      <p:sp>
        <p:nvSpPr>
          <p:cNvPr id="65" name="矩形: 圆角 50"/>
          <p:cNvSpPr/>
          <p:nvPr>
            <p:custDataLst>
              <p:tags r:id="rId19"/>
            </p:custDataLst>
          </p:nvPr>
        </p:nvSpPr>
        <p:spPr>
          <a:xfrm>
            <a:off x="9832340" y="4394835"/>
            <a:ext cx="1597660" cy="412750"/>
          </a:xfrm>
          <a:prstGeom prst="roundRect">
            <a:avLst>
              <a:gd name="adj" fmla="val 50000"/>
            </a:avLst>
          </a:prstGeom>
          <a:noFill/>
          <a:ln>
            <a:solidFill>
              <a:srgbClr val="5F85C3"/>
            </a:solidFill>
          </a:ln>
          <a:effectLst>
            <a:outerShdw blurRad="63500" sx="101000" sy="101000" algn="ctr" rotWithShape="0">
              <a:srgbClr val="A71209">
                <a:alpha val="10000"/>
              </a:srgb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20"/>
            </p:custDataLst>
          </p:nvPr>
        </p:nvSpPr>
        <p:spPr>
          <a:xfrm>
            <a:off x="9905365" y="4440555"/>
            <a:ext cx="145288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 dirty="0">
                <a:ln w="3175">
                  <a:noFill/>
                </a:ln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高表达力</a:t>
            </a:r>
          </a:p>
        </p:txBody>
      </p:sp>
      <p:sp>
        <p:nvSpPr>
          <p:cNvPr id="68" name="任意多边形: 形状 81"/>
          <p:cNvSpPr>
            <a:spLocks noChangeAspect="1"/>
          </p:cNvSpPr>
          <p:nvPr>
            <p:custDataLst>
              <p:tags r:id="rId21"/>
            </p:custDataLst>
          </p:nvPr>
        </p:nvSpPr>
        <p:spPr>
          <a:xfrm flipH="1">
            <a:off x="7424074" y="1899272"/>
            <a:ext cx="908050" cy="329784"/>
          </a:xfrm>
          <a:custGeom>
            <a:avLst/>
            <a:gdLst>
              <a:gd name="connsiteX0" fmla="*/ 3369150 w 3405150"/>
              <a:gd name="connsiteY0" fmla="*/ 1163984 h 1235984"/>
              <a:gd name="connsiteX1" fmla="*/ 3405150 w 3405150"/>
              <a:gd name="connsiteY1" fmla="*/ 1199984 h 1235984"/>
              <a:gd name="connsiteX2" fmla="*/ 3369150 w 3405150"/>
              <a:gd name="connsiteY2" fmla="*/ 1235984 h 1235984"/>
              <a:gd name="connsiteX3" fmla="*/ 3333150 w 3405150"/>
              <a:gd name="connsiteY3" fmla="*/ 1199984 h 1235984"/>
              <a:gd name="connsiteX4" fmla="*/ 3369150 w 3405150"/>
              <a:gd name="connsiteY4" fmla="*/ 1163984 h 1235984"/>
              <a:gd name="connsiteX5" fmla="*/ 2952508 w 3405150"/>
              <a:gd name="connsiteY5" fmla="*/ 1163984 h 1235984"/>
              <a:gd name="connsiteX6" fmla="*/ 2988508 w 3405150"/>
              <a:gd name="connsiteY6" fmla="*/ 1199984 h 1235984"/>
              <a:gd name="connsiteX7" fmla="*/ 2952508 w 3405150"/>
              <a:gd name="connsiteY7" fmla="*/ 1235984 h 1235984"/>
              <a:gd name="connsiteX8" fmla="*/ 2916508 w 3405150"/>
              <a:gd name="connsiteY8" fmla="*/ 1199984 h 1235984"/>
              <a:gd name="connsiteX9" fmla="*/ 2952508 w 3405150"/>
              <a:gd name="connsiteY9" fmla="*/ 1163984 h 1235984"/>
              <a:gd name="connsiteX10" fmla="*/ 2535864 w 3405150"/>
              <a:gd name="connsiteY10" fmla="*/ 1163984 h 1235984"/>
              <a:gd name="connsiteX11" fmla="*/ 2571864 w 3405150"/>
              <a:gd name="connsiteY11" fmla="*/ 1199984 h 1235984"/>
              <a:gd name="connsiteX12" fmla="*/ 2535864 w 3405150"/>
              <a:gd name="connsiteY12" fmla="*/ 1235984 h 1235984"/>
              <a:gd name="connsiteX13" fmla="*/ 2499864 w 3405150"/>
              <a:gd name="connsiteY13" fmla="*/ 1199984 h 1235984"/>
              <a:gd name="connsiteX14" fmla="*/ 2535864 w 3405150"/>
              <a:gd name="connsiteY14" fmla="*/ 1163984 h 1235984"/>
              <a:gd name="connsiteX15" fmla="*/ 2119220 w 3405150"/>
              <a:gd name="connsiteY15" fmla="*/ 1163984 h 1235984"/>
              <a:gd name="connsiteX16" fmla="*/ 2155220 w 3405150"/>
              <a:gd name="connsiteY16" fmla="*/ 1199984 h 1235984"/>
              <a:gd name="connsiteX17" fmla="*/ 2119220 w 3405150"/>
              <a:gd name="connsiteY17" fmla="*/ 1235984 h 1235984"/>
              <a:gd name="connsiteX18" fmla="*/ 2083220 w 3405150"/>
              <a:gd name="connsiteY18" fmla="*/ 1199984 h 1235984"/>
              <a:gd name="connsiteX19" fmla="*/ 2119220 w 3405150"/>
              <a:gd name="connsiteY19" fmla="*/ 1163984 h 1235984"/>
              <a:gd name="connsiteX20" fmla="*/ 1702576 w 3405150"/>
              <a:gd name="connsiteY20" fmla="*/ 1163984 h 1235984"/>
              <a:gd name="connsiteX21" fmla="*/ 1738576 w 3405150"/>
              <a:gd name="connsiteY21" fmla="*/ 1199984 h 1235984"/>
              <a:gd name="connsiteX22" fmla="*/ 1702576 w 3405150"/>
              <a:gd name="connsiteY22" fmla="*/ 1235984 h 1235984"/>
              <a:gd name="connsiteX23" fmla="*/ 1666576 w 3405150"/>
              <a:gd name="connsiteY23" fmla="*/ 1199984 h 1235984"/>
              <a:gd name="connsiteX24" fmla="*/ 1702576 w 3405150"/>
              <a:gd name="connsiteY24" fmla="*/ 1163984 h 1235984"/>
              <a:gd name="connsiteX25" fmla="*/ 1285932 w 3405150"/>
              <a:gd name="connsiteY25" fmla="*/ 1163984 h 1235984"/>
              <a:gd name="connsiteX26" fmla="*/ 1321932 w 3405150"/>
              <a:gd name="connsiteY26" fmla="*/ 1199984 h 1235984"/>
              <a:gd name="connsiteX27" fmla="*/ 1285932 w 3405150"/>
              <a:gd name="connsiteY27" fmla="*/ 1235984 h 1235984"/>
              <a:gd name="connsiteX28" fmla="*/ 1249932 w 3405150"/>
              <a:gd name="connsiteY28" fmla="*/ 1199984 h 1235984"/>
              <a:gd name="connsiteX29" fmla="*/ 1285932 w 3405150"/>
              <a:gd name="connsiteY29" fmla="*/ 1163984 h 1235984"/>
              <a:gd name="connsiteX30" fmla="*/ 869288 w 3405150"/>
              <a:gd name="connsiteY30" fmla="*/ 1163984 h 1235984"/>
              <a:gd name="connsiteX31" fmla="*/ 905288 w 3405150"/>
              <a:gd name="connsiteY31" fmla="*/ 1199984 h 1235984"/>
              <a:gd name="connsiteX32" fmla="*/ 869288 w 3405150"/>
              <a:gd name="connsiteY32" fmla="*/ 1235984 h 1235984"/>
              <a:gd name="connsiteX33" fmla="*/ 833288 w 3405150"/>
              <a:gd name="connsiteY33" fmla="*/ 1199984 h 1235984"/>
              <a:gd name="connsiteX34" fmla="*/ 869288 w 3405150"/>
              <a:gd name="connsiteY34" fmla="*/ 1163984 h 1235984"/>
              <a:gd name="connsiteX35" fmla="*/ 452644 w 3405150"/>
              <a:gd name="connsiteY35" fmla="*/ 1163984 h 1235984"/>
              <a:gd name="connsiteX36" fmla="*/ 488644 w 3405150"/>
              <a:gd name="connsiteY36" fmla="*/ 1199984 h 1235984"/>
              <a:gd name="connsiteX37" fmla="*/ 452644 w 3405150"/>
              <a:gd name="connsiteY37" fmla="*/ 1235984 h 1235984"/>
              <a:gd name="connsiteX38" fmla="*/ 416644 w 3405150"/>
              <a:gd name="connsiteY38" fmla="*/ 1199984 h 1235984"/>
              <a:gd name="connsiteX39" fmla="*/ 452644 w 3405150"/>
              <a:gd name="connsiteY39" fmla="*/ 1163984 h 1235984"/>
              <a:gd name="connsiteX40" fmla="*/ 36000 w 3405150"/>
              <a:gd name="connsiteY40" fmla="*/ 1163984 h 1235984"/>
              <a:gd name="connsiteX41" fmla="*/ 72000 w 3405150"/>
              <a:gd name="connsiteY41" fmla="*/ 1199984 h 1235984"/>
              <a:gd name="connsiteX42" fmla="*/ 36000 w 3405150"/>
              <a:gd name="connsiteY42" fmla="*/ 1235984 h 1235984"/>
              <a:gd name="connsiteX43" fmla="*/ 0 w 3405150"/>
              <a:gd name="connsiteY43" fmla="*/ 1199984 h 1235984"/>
              <a:gd name="connsiteX44" fmla="*/ 36000 w 3405150"/>
              <a:gd name="connsiteY44" fmla="*/ 1163984 h 1235984"/>
              <a:gd name="connsiteX45" fmla="*/ 3369150 w 3405150"/>
              <a:gd name="connsiteY45" fmla="*/ 872988 h 1235984"/>
              <a:gd name="connsiteX46" fmla="*/ 3405150 w 3405150"/>
              <a:gd name="connsiteY46" fmla="*/ 908988 h 1235984"/>
              <a:gd name="connsiteX47" fmla="*/ 3369150 w 3405150"/>
              <a:gd name="connsiteY47" fmla="*/ 944988 h 1235984"/>
              <a:gd name="connsiteX48" fmla="*/ 3333150 w 3405150"/>
              <a:gd name="connsiteY48" fmla="*/ 908988 h 1235984"/>
              <a:gd name="connsiteX49" fmla="*/ 3369150 w 3405150"/>
              <a:gd name="connsiteY49" fmla="*/ 872988 h 1235984"/>
              <a:gd name="connsiteX50" fmla="*/ 2952508 w 3405150"/>
              <a:gd name="connsiteY50" fmla="*/ 872988 h 1235984"/>
              <a:gd name="connsiteX51" fmla="*/ 2988508 w 3405150"/>
              <a:gd name="connsiteY51" fmla="*/ 908988 h 1235984"/>
              <a:gd name="connsiteX52" fmla="*/ 2952508 w 3405150"/>
              <a:gd name="connsiteY52" fmla="*/ 944988 h 1235984"/>
              <a:gd name="connsiteX53" fmla="*/ 2916508 w 3405150"/>
              <a:gd name="connsiteY53" fmla="*/ 908988 h 1235984"/>
              <a:gd name="connsiteX54" fmla="*/ 2952508 w 3405150"/>
              <a:gd name="connsiteY54" fmla="*/ 872988 h 1235984"/>
              <a:gd name="connsiteX55" fmla="*/ 2535864 w 3405150"/>
              <a:gd name="connsiteY55" fmla="*/ 872988 h 1235984"/>
              <a:gd name="connsiteX56" fmla="*/ 2571864 w 3405150"/>
              <a:gd name="connsiteY56" fmla="*/ 908988 h 1235984"/>
              <a:gd name="connsiteX57" fmla="*/ 2535864 w 3405150"/>
              <a:gd name="connsiteY57" fmla="*/ 944988 h 1235984"/>
              <a:gd name="connsiteX58" fmla="*/ 2499864 w 3405150"/>
              <a:gd name="connsiteY58" fmla="*/ 908988 h 1235984"/>
              <a:gd name="connsiteX59" fmla="*/ 2535864 w 3405150"/>
              <a:gd name="connsiteY59" fmla="*/ 872988 h 1235984"/>
              <a:gd name="connsiteX60" fmla="*/ 2119220 w 3405150"/>
              <a:gd name="connsiteY60" fmla="*/ 872988 h 1235984"/>
              <a:gd name="connsiteX61" fmla="*/ 2155220 w 3405150"/>
              <a:gd name="connsiteY61" fmla="*/ 908988 h 1235984"/>
              <a:gd name="connsiteX62" fmla="*/ 2119220 w 3405150"/>
              <a:gd name="connsiteY62" fmla="*/ 944988 h 1235984"/>
              <a:gd name="connsiteX63" fmla="*/ 2083220 w 3405150"/>
              <a:gd name="connsiteY63" fmla="*/ 908988 h 1235984"/>
              <a:gd name="connsiteX64" fmla="*/ 2119220 w 3405150"/>
              <a:gd name="connsiteY64" fmla="*/ 872988 h 1235984"/>
              <a:gd name="connsiteX65" fmla="*/ 1702576 w 3405150"/>
              <a:gd name="connsiteY65" fmla="*/ 872988 h 1235984"/>
              <a:gd name="connsiteX66" fmla="*/ 1738576 w 3405150"/>
              <a:gd name="connsiteY66" fmla="*/ 908988 h 1235984"/>
              <a:gd name="connsiteX67" fmla="*/ 1702576 w 3405150"/>
              <a:gd name="connsiteY67" fmla="*/ 944988 h 1235984"/>
              <a:gd name="connsiteX68" fmla="*/ 1666576 w 3405150"/>
              <a:gd name="connsiteY68" fmla="*/ 908988 h 1235984"/>
              <a:gd name="connsiteX69" fmla="*/ 1702576 w 3405150"/>
              <a:gd name="connsiteY69" fmla="*/ 872988 h 1235984"/>
              <a:gd name="connsiteX70" fmla="*/ 1285932 w 3405150"/>
              <a:gd name="connsiteY70" fmla="*/ 872988 h 1235984"/>
              <a:gd name="connsiteX71" fmla="*/ 1321932 w 3405150"/>
              <a:gd name="connsiteY71" fmla="*/ 908988 h 1235984"/>
              <a:gd name="connsiteX72" fmla="*/ 1285932 w 3405150"/>
              <a:gd name="connsiteY72" fmla="*/ 944988 h 1235984"/>
              <a:gd name="connsiteX73" fmla="*/ 1249932 w 3405150"/>
              <a:gd name="connsiteY73" fmla="*/ 908988 h 1235984"/>
              <a:gd name="connsiteX74" fmla="*/ 1285932 w 3405150"/>
              <a:gd name="connsiteY74" fmla="*/ 872988 h 1235984"/>
              <a:gd name="connsiteX75" fmla="*/ 869288 w 3405150"/>
              <a:gd name="connsiteY75" fmla="*/ 872988 h 1235984"/>
              <a:gd name="connsiteX76" fmla="*/ 905288 w 3405150"/>
              <a:gd name="connsiteY76" fmla="*/ 908988 h 1235984"/>
              <a:gd name="connsiteX77" fmla="*/ 869288 w 3405150"/>
              <a:gd name="connsiteY77" fmla="*/ 944988 h 1235984"/>
              <a:gd name="connsiteX78" fmla="*/ 833288 w 3405150"/>
              <a:gd name="connsiteY78" fmla="*/ 908988 h 1235984"/>
              <a:gd name="connsiteX79" fmla="*/ 869288 w 3405150"/>
              <a:gd name="connsiteY79" fmla="*/ 872988 h 1235984"/>
              <a:gd name="connsiteX80" fmla="*/ 452644 w 3405150"/>
              <a:gd name="connsiteY80" fmla="*/ 872988 h 1235984"/>
              <a:gd name="connsiteX81" fmla="*/ 488644 w 3405150"/>
              <a:gd name="connsiteY81" fmla="*/ 908988 h 1235984"/>
              <a:gd name="connsiteX82" fmla="*/ 452644 w 3405150"/>
              <a:gd name="connsiteY82" fmla="*/ 944988 h 1235984"/>
              <a:gd name="connsiteX83" fmla="*/ 416644 w 3405150"/>
              <a:gd name="connsiteY83" fmla="*/ 908988 h 1235984"/>
              <a:gd name="connsiteX84" fmla="*/ 452644 w 3405150"/>
              <a:gd name="connsiteY84" fmla="*/ 872988 h 1235984"/>
              <a:gd name="connsiteX85" fmla="*/ 36000 w 3405150"/>
              <a:gd name="connsiteY85" fmla="*/ 872988 h 1235984"/>
              <a:gd name="connsiteX86" fmla="*/ 72000 w 3405150"/>
              <a:gd name="connsiteY86" fmla="*/ 908988 h 1235984"/>
              <a:gd name="connsiteX87" fmla="*/ 36000 w 3405150"/>
              <a:gd name="connsiteY87" fmla="*/ 944988 h 1235984"/>
              <a:gd name="connsiteX88" fmla="*/ 0 w 3405150"/>
              <a:gd name="connsiteY88" fmla="*/ 908988 h 1235984"/>
              <a:gd name="connsiteX89" fmla="*/ 36000 w 3405150"/>
              <a:gd name="connsiteY89" fmla="*/ 872988 h 1235984"/>
              <a:gd name="connsiteX90" fmla="*/ 3369150 w 3405150"/>
              <a:gd name="connsiteY90" fmla="*/ 581992 h 1235984"/>
              <a:gd name="connsiteX91" fmla="*/ 3405150 w 3405150"/>
              <a:gd name="connsiteY91" fmla="*/ 617992 h 1235984"/>
              <a:gd name="connsiteX92" fmla="*/ 3369150 w 3405150"/>
              <a:gd name="connsiteY92" fmla="*/ 653992 h 1235984"/>
              <a:gd name="connsiteX93" fmla="*/ 3333150 w 3405150"/>
              <a:gd name="connsiteY93" fmla="*/ 617992 h 1235984"/>
              <a:gd name="connsiteX94" fmla="*/ 3369150 w 3405150"/>
              <a:gd name="connsiteY94" fmla="*/ 581992 h 1235984"/>
              <a:gd name="connsiteX95" fmla="*/ 2952508 w 3405150"/>
              <a:gd name="connsiteY95" fmla="*/ 581992 h 1235984"/>
              <a:gd name="connsiteX96" fmla="*/ 2988508 w 3405150"/>
              <a:gd name="connsiteY96" fmla="*/ 617992 h 1235984"/>
              <a:gd name="connsiteX97" fmla="*/ 2952508 w 3405150"/>
              <a:gd name="connsiteY97" fmla="*/ 653992 h 1235984"/>
              <a:gd name="connsiteX98" fmla="*/ 2916508 w 3405150"/>
              <a:gd name="connsiteY98" fmla="*/ 617992 h 1235984"/>
              <a:gd name="connsiteX99" fmla="*/ 2952508 w 3405150"/>
              <a:gd name="connsiteY99" fmla="*/ 581992 h 1235984"/>
              <a:gd name="connsiteX100" fmla="*/ 2535864 w 3405150"/>
              <a:gd name="connsiteY100" fmla="*/ 581992 h 1235984"/>
              <a:gd name="connsiteX101" fmla="*/ 2571864 w 3405150"/>
              <a:gd name="connsiteY101" fmla="*/ 617992 h 1235984"/>
              <a:gd name="connsiteX102" fmla="*/ 2535864 w 3405150"/>
              <a:gd name="connsiteY102" fmla="*/ 653992 h 1235984"/>
              <a:gd name="connsiteX103" fmla="*/ 2499864 w 3405150"/>
              <a:gd name="connsiteY103" fmla="*/ 617992 h 1235984"/>
              <a:gd name="connsiteX104" fmla="*/ 2535864 w 3405150"/>
              <a:gd name="connsiteY104" fmla="*/ 581992 h 1235984"/>
              <a:gd name="connsiteX105" fmla="*/ 2119220 w 3405150"/>
              <a:gd name="connsiteY105" fmla="*/ 581992 h 1235984"/>
              <a:gd name="connsiteX106" fmla="*/ 2155220 w 3405150"/>
              <a:gd name="connsiteY106" fmla="*/ 617992 h 1235984"/>
              <a:gd name="connsiteX107" fmla="*/ 2119220 w 3405150"/>
              <a:gd name="connsiteY107" fmla="*/ 653992 h 1235984"/>
              <a:gd name="connsiteX108" fmla="*/ 2083220 w 3405150"/>
              <a:gd name="connsiteY108" fmla="*/ 617992 h 1235984"/>
              <a:gd name="connsiteX109" fmla="*/ 2119220 w 3405150"/>
              <a:gd name="connsiteY109" fmla="*/ 581992 h 1235984"/>
              <a:gd name="connsiteX110" fmla="*/ 1702576 w 3405150"/>
              <a:gd name="connsiteY110" fmla="*/ 581992 h 1235984"/>
              <a:gd name="connsiteX111" fmla="*/ 1738576 w 3405150"/>
              <a:gd name="connsiteY111" fmla="*/ 617992 h 1235984"/>
              <a:gd name="connsiteX112" fmla="*/ 1702576 w 3405150"/>
              <a:gd name="connsiteY112" fmla="*/ 653992 h 1235984"/>
              <a:gd name="connsiteX113" fmla="*/ 1666576 w 3405150"/>
              <a:gd name="connsiteY113" fmla="*/ 617992 h 1235984"/>
              <a:gd name="connsiteX114" fmla="*/ 1702576 w 3405150"/>
              <a:gd name="connsiteY114" fmla="*/ 581992 h 1235984"/>
              <a:gd name="connsiteX115" fmla="*/ 1285932 w 3405150"/>
              <a:gd name="connsiteY115" fmla="*/ 581992 h 1235984"/>
              <a:gd name="connsiteX116" fmla="*/ 1321932 w 3405150"/>
              <a:gd name="connsiteY116" fmla="*/ 617992 h 1235984"/>
              <a:gd name="connsiteX117" fmla="*/ 1285932 w 3405150"/>
              <a:gd name="connsiteY117" fmla="*/ 653992 h 1235984"/>
              <a:gd name="connsiteX118" fmla="*/ 1249932 w 3405150"/>
              <a:gd name="connsiteY118" fmla="*/ 617992 h 1235984"/>
              <a:gd name="connsiteX119" fmla="*/ 1285932 w 3405150"/>
              <a:gd name="connsiteY119" fmla="*/ 581992 h 1235984"/>
              <a:gd name="connsiteX120" fmla="*/ 869288 w 3405150"/>
              <a:gd name="connsiteY120" fmla="*/ 581992 h 1235984"/>
              <a:gd name="connsiteX121" fmla="*/ 905288 w 3405150"/>
              <a:gd name="connsiteY121" fmla="*/ 617992 h 1235984"/>
              <a:gd name="connsiteX122" fmla="*/ 869288 w 3405150"/>
              <a:gd name="connsiteY122" fmla="*/ 653992 h 1235984"/>
              <a:gd name="connsiteX123" fmla="*/ 833288 w 3405150"/>
              <a:gd name="connsiteY123" fmla="*/ 617992 h 1235984"/>
              <a:gd name="connsiteX124" fmla="*/ 869288 w 3405150"/>
              <a:gd name="connsiteY124" fmla="*/ 581992 h 1235984"/>
              <a:gd name="connsiteX125" fmla="*/ 452644 w 3405150"/>
              <a:gd name="connsiteY125" fmla="*/ 581992 h 1235984"/>
              <a:gd name="connsiteX126" fmla="*/ 488644 w 3405150"/>
              <a:gd name="connsiteY126" fmla="*/ 617992 h 1235984"/>
              <a:gd name="connsiteX127" fmla="*/ 452644 w 3405150"/>
              <a:gd name="connsiteY127" fmla="*/ 653992 h 1235984"/>
              <a:gd name="connsiteX128" fmla="*/ 416644 w 3405150"/>
              <a:gd name="connsiteY128" fmla="*/ 617992 h 1235984"/>
              <a:gd name="connsiteX129" fmla="*/ 452644 w 3405150"/>
              <a:gd name="connsiteY129" fmla="*/ 581992 h 1235984"/>
              <a:gd name="connsiteX130" fmla="*/ 36000 w 3405150"/>
              <a:gd name="connsiteY130" fmla="*/ 581992 h 1235984"/>
              <a:gd name="connsiteX131" fmla="*/ 72000 w 3405150"/>
              <a:gd name="connsiteY131" fmla="*/ 617992 h 1235984"/>
              <a:gd name="connsiteX132" fmla="*/ 36000 w 3405150"/>
              <a:gd name="connsiteY132" fmla="*/ 653992 h 1235984"/>
              <a:gd name="connsiteX133" fmla="*/ 0 w 3405150"/>
              <a:gd name="connsiteY133" fmla="*/ 617992 h 1235984"/>
              <a:gd name="connsiteX134" fmla="*/ 36000 w 3405150"/>
              <a:gd name="connsiteY134" fmla="*/ 581992 h 1235984"/>
              <a:gd name="connsiteX135" fmla="*/ 3369150 w 3405150"/>
              <a:gd name="connsiteY135" fmla="*/ 290996 h 1235984"/>
              <a:gd name="connsiteX136" fmla="*/ 3405150 w 3405150"/>
              <a:gd name="connsiteY136" fmla="*/ 326996 h 1235984"/>
              <a:gd name="connsiteX137" fmla="*/ 3369150 w 3405150"/>
              <a:gd name="connsiteY137" fmla="*/ 362996 h 1235984"/>
              <a:gd name="connsiteX138" fmla="*/ 3333150 w 3405150"/>
              <a:gd name="connsiteY138" fmla="*/ 326996 h 1235984"/>
              <a:gd name="connsiteX139" fmla="*/ 3369150 w 3405150"/>
              <a:gd name="connsiteY139" fmla="*/ 290996 h 1235984"/>
              <a:gd name="connsiteX140" fmla="*/ 2952508 w 3405150"/>
              <a:gd name="connsiteY140" fmla="*/ 290996 h 1235984"/>
              <a:gd name="connsiteX141" fmla="*/ 2988508 w 3405150"/>
              <a:gd name="connsiteY141" fmla="*/ 326996 h 1235984"/>
              <a:gd name="connsiteX142" fmla="*/ 2952508 w 3405150"/>
              <a:gd name="connsiteY142" fmla="*/ 362996 h 1235984"/>
              <a:gd name="connsiteX143" fmla="*/ 2916508 w 3405150"/>
              <a:gd name="connsiteY143" fmla="*/ 326996 h 1235984"/>
              <a:gd name="connsiteX144" fmla="*/ 2952508 w 3405150"/>
              <a:gd name="connsiteY144" fmla="*/ 290996 h 1235984"/>
              <a:gd name="connsiteX145" fmla="*/ 2535864 w 3405150"/>
              <a:gd name="connsiteY145" fmla="*/ 290996 h 1235984"/>
              <a:gd name="connsiteX146" fmla="*/ 2571864 w 3405150"/>
              <a:gd name="connsiteY146" fmla="*/ 326996 h 1235984"/>
              <a:gd name="connsiteX147" fmla="*/ 2535864 w 3405150"/>
              <a:gd name="connsiteY147" fmla="*/ 362996 h 1235984"/>
              <a:gd name="connsiteX148" fmla="*/ 2499864 w 3405150"/>
              <a:gd name="connsiteY148" fmla="*/ 326996 h 1235984"/>
              <a:gd name="connsiteX149" fmla="*/ 2535864 w 3405150"/>
              <a:gd name="connsiteY149" fmla="*/ 290996 h 1235984"/>
              <a:gd name="connsiteX150" fmla="*/ 2119220 w 3405150"/>
              <a:gd name="connsiteY150" fmla="*/ 290996 h 1235984"/>
              <a:gd name="connsiteX151" fmla="*/ 2155220 w 3405150"/>
              <a:gd name="connsiteY151" fmla="*/ 326996 h 1235984"/>
              <a:gd name="connsiteX152" fmla="*/ 2119220 w 3405150"/>
              <a:gd name="connsiteY152" fmla="*/ 362996 h 1235984"/>
              <a:gd name="connsiteX153" fmla="*/ 2083220 w 3405150"/>
              <a:gd name="connsiteY153" fmla="*/ 326996 h 1235984"/>
              <a:gd name="connsiteX154" fmla="*/ 2119220 w 3405150"/>
              <a:gd name="connsiteY154" fmla="*/ 290996 h 1235984"/>
              <a:gd name="connsiteX155" fmla="*/ 1702576 w 3405150"/>
              <a:gd name="connsiteY155" fmla="*/ 290996 h 1235984"/>
              <a:gd name="connsiteX156" fmla="*/ 1738576 w 3405150"/>
              <a:gd name="connsiteY156" fmla="*/ 326996 h 1235984"/>
              <a:gd name="connsiteX157" fmla="*/ 1702576 w 3405150"/>
              <a:gd name="connsiteY157" fmla="*/ 362996 h 1235984"/>
              <a:gd name="connsiteX158" fmla="*/ 1666576 w 3405150"/>
              <a:gd name="connsiteY158" fmla="*/ 326996 h 1235984"/>
              <a:gd name="connsiteX159" fmla="*/ 1702576 w 3405150"/>
              <a:gd name="connsiteY159" fmla="*/ 290996 h 1235984"/>
              <a:gd name="connsiteX160" fmla="*/ 1285932 w 3405150"/>
              <a:gd name="connsiteY160" fmla="*/ 290996 h 1235984"/>
              <a:gd name="connsiteX161" fmla="*/ 1321932 w 3405150"/>
              <a:gd name="connsiteY161" fmla="*/ 326996 h 1235984"/>
              <a:gd name="connsiteX162" fmla="*/ 1285932 w 3405150"/>
              <a:gd name="connsiteY162" fmla="*/ 362996 h 1235984"/>
              <a:gd name="connsiteX163" fmla="*/ 1249932 w 3405150"/>
              <a:gd name="connsiteY163" fmla="*/ 326996 h 1235984"/>
              <a:gd name="connsiteX164" fmla="*/ 1285932 w 3405150"/>
              <a:gd name="connsiteY164" fmla="*/ 290996 h 1235984"/>
              <a:gd name="connsiteX165" fmla="*/ 869288 w 3405150"/>
              <a:gd name="connsiteY165" fmla="*/ 290996 h 1235984"/>
              <a:gd name="connsiteX166" fmla="*/ 905288 w 3405150"/>
              <a:gd name="connsiteY166" fmla="*/ 326996 h 1235984"/>
              <a:gd name="connsiteX167" fmla="*/ 869288 w 3405150"/>
              <a:gd name="connsiteY167" fmla="*/ 362996 h 1235984"/>
              <a:gd name="connsiteX168" fmla="*/ 833288 w 3405150"/>
              <a:gd name="connsiteY168" fmla="*/ 326996 h 1235984"/>
              <a:gd name="connsiteX169" fmla="*/ 869288 w 3405150"/>
              <a:gd name="connsiteY169" fmla="*/ 290996 h 1235984"/>
              <a:gd name="connsiteX170" fmla="*/ 452644 w 3405150"/>
              <a:gd name="connsiteY170" fmla="*/ 290996 h 1235984"/>
              <a:gd name="connsiteX171" fmla="*/ 488644 w 3405150"/>
              <a:gd name="connsiteY171" fmla="*/ 326996 h 1235984"/>
              <a:gd name="connsiteX172" fmla="*/ 452644 w 3405150"/>
              <a:gd name="connsiteY172" fmla="*/ 362996 h 1235984"/>
              <a:gd name="connsiteX173" fmla="*/ 416644 w 3405150"/>
              <a:gd name="connsiteY173" fmla="*/ 326996 h 1235984"/>
              <a:gd name="connsiteX174" fmla="*/ 452644 w 3405150"/>
              <a:gd name="connsiteY174" fmla="*/ 290996 h 1235984"/>
              <a:gd name="connsiteX175" fmla="*/ 36000 w 3405150"/>
              <a:gd name="connsiteY175" fmla="*/ 290996 h 1235984"/>
              <a:gd name="connsiteX176" fmla="*/ 72000 w 3405150"/>
              <a:gd name="connsiteY176" fmla="*/ 326996 h 1235984"/>
              <a:gd name="connsiteX177" fmla="*/ 36000 w 3405150"/>
              <a:gd name="connsiteY177" fmla="*/ 362996 h 1235984"/>
              <a:gd name="connsiteX178" fmla="*/ 0 w 3405150"/>
              <a:gd name="connsiteY178" fmla="*/ 326996 h 1235984"/>
              <a:gd name="connsiteX179" fmla="*/ 36000 w 3405150"/>
              <a:gd name="connsiteY179" fmla="*/ 290996 h 1235984"/>
              <a:gd name="connsiteX180" fmla="*/ 3369150 w 3405150"/>
              <a:gd name="connsiteY180" fmla="*/ 0 h 1235984"/>
              <a:gd name="connsiteX181" fmla="*/ 3405150 w 3405150"/>
              <a:gd name="connsiteY181" fmla="*/ 36000 h 1235984"/>
              <a:gd name="connsiteX182" fmla="*/ 3369150 w 3405150"/>
              <a:gd name="connsiteY182" fmla="*/ 72000 h 1235984"/>
              <a:gd name="connsiteX183" fmla="*/ 3333150 w 3405150"/>
              <a:gd name="connsiteY183" fmla="*/ 36000 h 1235984"/>
              <a:gd name="connsiteX184" fmla="*/ 3369150 w 3405150"/>
              <a:gd name="connsiteY184" fmla="*/ 0 h 1235984"/>
              <a:gd name="connsiteX185" fmla="*/ 2952508 w 3405150"/>
              <a:gd name="connsiteY185" fmla="*/ 0 h 1235984"/>
              <a:gd name="connsiteX186" fmla="*/ 2988508 w 3405150"/>
              <a:gd name="connsiteY186" fmla="*/ 36000 h 1235984"/>
              <a:gd name="connsiteX187" fmla="*/ 2952508 w 3405150"/>
              <a:gd name="connsiteY187" fmla="*/ 72000 h 1235984"/>
              <a:gd name="connsiteX188" fmla="*/ 2916508 w 3405150"/>
              <a:gd name="connsiteY188" fmla="*/ 36000 h 1235984"/>
              <a:gd name="connsiteX189" fmla="*/ 2952508 w 3405150"/>
              <a:gd name="connsiteY189" fmla="*/ 0 h 1235984"/>
              <a:gd name="connsiteX190" fmla="*/ 2535864 w 3405150"/>
              <a:gd name="connsiteY190" fmla="*/ 0 h 1235984"/>
              <a:gd name="connsiteX191" fmla="*/ 2571864 w 3405150"/>
              <a:gd name="connsiteY191" fmla="*/ 36000 h 1235984"/>
              <a:gd name="connsiteX192" fmla="*/ 2535864 w 3405150"/>
              <a:gd name="connsiteY192" fmla="*/ 72000 h 1235984"/>
              <a:gd name="connsiteX193" fmla="*/ 2499864 w 3405150"/>
              <a:gd name="connsiteY193" fmla="*/ 36000 h 1235984"/>
              <a:gd name="connsiteX194" fmla="*/ 2535864 w 3405150"/>
              <a:gd name="connsiteY194" fmla="*/ 0 h 1235984"/>
              <a:gd name="connsiteX195" fmla="*/ 2119220 w 3405150"/>
              <a:gd name="connsiteY195" fmla="*/ 0 h 1235984"/>
              <a:gd name="connsiteX196" fmla="*/ 2155220 w 3405150"/>
              <a:gd name="connsiteY196" fmla="*/ 36000 h 1235984"/>
              <a:gd name="connsiteX197" fmla="*/ 2119220 w 3405150"/>
              <a:gd name="connsiteY197" fmla="*/ 72000 h 1235984"/>
              <a:gd name="connsiteX198" fmla="*/ 2083220 w 3405150"/>
              <a:gd name="connsiteY198" fmla="*/ 36000 h 1235984"/>
              <a:gd name="connsiteX199" fmla="*/ 2119220 w 3405150"/>
              <a:gd name="connsiteY199" fmla="*/ 0 h 1235984"/>
              <a:gd name="connsiteX200" fmla="*/ 1702576 w 3405150"/>
              <a:gd name="connsiteY200" fmla="*/ 0 h 1235984"/>
              <a:gd name="connsiteX201" fmla="*/ 1738576 w 3405150"/>
              <a:gd name="connsiteY201" fmla="*/ 36000 h 1235984"/>
              <a:gd name="connsiteX202" fmla="*/ 1702576 w 3405150"/>
              <a:gd name="connsiteY202" fmla="*/ 72000 h 1235984"/>
              <a:gd name="connsiteX203" fmla="*/ 1666576 w 3405150"/>
              <a:gd name="connsiteY203" fmla="*/ 36000 h 1235984"/>
              <a:gd name="connsiteX204" fmla="*/ 1702576 w 3405150"/>
              <a:gd name="connsiteY204" fmla="*/ 0 h 1235984"/>
              <a:gd name="connsiteX205" fmla="*/ 1285932 w 3405150"/>
              <a:gd name="connsiteY205" fmla="*/ 0 h 1235984"/>
              <a:gd name="connsiteX206" fmla="*/ 1321932 w 3405150"/>
              <a:gd name="connsiteY206" fmla="*/ 36000 h 1235984"/>
              <a:gd name="connsiteX207" fmla="*/ 1285932 w 3405150"/>
              <a:gd name="connsiteY207" fmla="*/ 72000 h 1235984"/>
              <a:gd name="connsiteX208" fmla="*/ 1249932 w 3405150"/>
              <a:gd name="connsiteY208" fmla="*/ 36000 h 1235984"/>
              <a:gd name="connsiteX209" fmla="*/ 1285932 w 3405150"/>
              <a:gd name="connsiteY209" fmla="*/ 0 h 1235984"/>
              <a:gd name="connsiteX210" fmla="*/ 869288 w 3405150"/>
              <a:gd name="connsiteY210" fmla="*/ 0 h 1235984"/>
              <a:gd name="connsiteX211" fmla="*/ 905288 w 3405150"/>
              <a:gd name="connsiteY211" fmla="*/ 36000 h 1235984"/>
              <a:gd name="connsiteX212" fmla="*/ 869288 w 3405150"/>
              <a:gd name="connsiteY212" fmla="*/ 72000 h 1235984"/>
              <a:gd name="connsiteX213" fmla="*/ 833288 w 3405150"/>
              <a:gd name="connsiteY213" fmla="*/ 36000 h 1235984"/>
              <a:gd name="connsiteX214" fmla="*/ 869288 w 3405150"/>
              <a:gd name="connsiteY214" fmla="*/ 0 h 1235984"/>
              <a:gd name="connsiteX215" fmla="*/ 452644 w 3405150"/>
              <a:gd name="connsiteY215" fmla="*/ 0 h 1235984"/>
              <a:gd name="connsiteX216" fmla="*/ 488644 w 3405150"/>
              <a:gd name="connsiteY216" fmla="*/ 36000 h 1235984"/>
              <a:gd name="connsiteX217" fmla="*/ 452644 w 3405150"/>
              <a:gd name="connsiteY217" fmla="*/ 72000 h 1235984"/>
              <a:gd name="connsiteX218" fmla="*/ 416644 w 3405150"/>
              <a:gd name="connsiteY218" fmla="*/ 36000 h 1235984"/>
              <a:gd name="connsiteX219" fmla="*/ 452644 w 3405150"/>
              <a:gd name="connsiteY219" fmla="*/ 0 h 1235984"/>
              <a:gd name="connsiteX220" fmla="*/ 36000 w 3405150"/>
              <a:gd name="connsiteY220" fmla="*/ 0 h 1235984"/>
              <a:gd name="connsiteX221" fmla="*/ 72000 w 3405150"/>
              <a:gd name="connsiteY221" fmla="*/ 36000 h 1235984"/>
              <a:gd name="connsiteX222" fmla="*/ 36000 w 3405150"/>
              <a:gd name="connsiteY222" fmla="*/ 72000 h 1235984"/>
              <a:gd name="connsiteX223" fmla="*/ 0 w 3405150"/>
              <a:gd name="connsiteY223" fmla="*/ 36000 h 1235984"/>
              <a:gd name="connsiteX224" fmla="*/ 36000 w 3405150"/>
              <a:gd name="connsiteY22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3405150" h="1235984">
                <a:moveTo>
                  <a:pt x="3369150" y="1163984"/>
                </a:moveTo>
                <a:cubicBezTo>
                  <a:pt x="3389032" y="1163984"/>
                  <a:pt x="3405150" y="1180102"/>
                  <a:pt x="3405150" y="1199984"/>
                </a:cubicBezTo>
                <a:cubicBezTo>
                  <a:pt x="3405150" y="1219866"/>
                  <a:pt x="3389032" y="1235984"/>
                  <a:pt x="3369150" y="1235984"/>
                </a:cubicBezTo>
                <a:cubicBezTo>
                  <a:pt x="3349268" y="1235984"/>
                  <a:pt x="3333150" y="1219866"/>
                  <a:pt x="3333150" y="1199984"/>
                </a:cubicBezTo>
                <a:cubicBezTo>
                  <a:pt x="3333150" y="1180102"/>
                  <a:pt x="3349268" y="1163984"/>
                  <a:pt x="3369150" y="1163984"/>
                </a:cubicBezTo>
                <a:close/>
                <a:moveTo>
                  <a:pt x="2952508" y="1163984"/>
                </a:moveTo>
                <a:cubicBezTo>
                  <a:pt x="2972390" y="1163984"/>
                  <a:pt x="2988508" y="1180102"/>
                  <a:pt x="2988508" y="1199984"/>
                </a:cubicBezTo>
                <a:cubicBezTo>
                  <a:pt x="2988508" y="1219866"/>
                  <a:pt x="2972390" y="1235984"/>
                  <a:pt x="2952508" y="1235984"/>
                </a:cubicBezTo>
                <a:cubicBezTo>
                  <a:pt x="2932626" y="1235984"/>
                  <a:pt x="2916508" y="1219866"/>
                  <a:pt x="2916508" y="1199984"/>
                </a:cubicBezTo>
                <a:cubicBezTo>
                  <a:pt x="2916508" y="1180102"/>
                  <a:pt x="2932626" y="1163984"/>
                  <a:pt x="2952508" y="1163984"/>
                </a:cubicBezTo>
                <a:close/>
                <a:moveTo>
                  <a:pt x="2535864" y="1163984"/>
                </a:moveTo>
                <a:cubicBezTo>
                  <a:pt x="2555746" y="1163984"/>
                  <a:pt x="2571864" y="1180102"/>
                  <a:pt x="2571864" y="1199984"/>
                </a:cubicBezTo>
                <a:cubicBezTo>
                  <a:pt x="2571864" y="1219866"/>
                  <a:pt x="2555746" y="1235984"/>
                  <a:pt x="2535864" y="1235984"/>
                </a:cubicBezTo>
                <a:cubicBezTo>
                  <a:pt x="2515982" y="1235984"/>
                  <a:pt x="2499864" y="1219866"/>
                  <a:pt x="2499864" y="1199984"/>
                </a:cubicBezTo>
                <a:cubicBezTo>
                  <a:pt x="2499864" y="1180102"/>
                  <a:pt x="2515982" y="1163984"/>
                  <a:pt x="2535864" y="1163984"/>
                </a:cubicBezTo>
                <a:close/>
                <a:moveTo>
                  <a:pt x="2119220" y="1163984"/>
                </a:moveTo>
                <a:cubicBezTo>
                  <a:pt x="2139102" y="1163984"/>
                  <a:pt x="2155220" y="1180102"/>
                  <a:pt x="2155220" y="1199984"/>
                </a:cubicBezTo>
                <a:cubicBezTo>
                  <a:pt x="2155220" y="1219866"/>
                  <a:pt x="2139102" y="1235984"/>
                  <a:pt x="2119220" y="1235984"/>
                </a:cubicBezTo>
                <a:cubicBezTo>
                  <a:pt x="2099338" y="1235984"/>
                  <a:pt x="2083220" y="1219866"/>
                  <a:pt x="2083220" y="1199984"/>
                </a:cubicBezTo>
                <a:cubicBezTo>
                  <a:pt x="2083220" y="1180102"/>
                  <a:pt x="2099338" y="1163984"/>
                  <a:pt x="2119220" y="1163984"/>
                </a:cubicBezTo>
                <a:close/>
                <a:moveTo>
                  <a:pt x="1702576" y="1163984"/>
                </a:moveTo>
                <a:cubicBezTo>
                  <a:pt x="1722458" y="1163984"/>
                  <a:pt x="1738576" y="1180102"/>
                  <a:pt x="1738576" y="1199984"/>
                </a:cubicBezTo>
                <a:cubicBezTo>
                  <a:pt x="1738576" y="1219866"/>
                  <a:pt x="1722458" y="1235984"/>
                  <a:pt x="1702576" y="1235984"/>
                </a:cubicBezTo>
                <a:cubicBezTo>
                  <a:pt x="1682694" y="1235984"/>
                  <a:pt x="1666576" y="1219866"/>
                  <a:pt x="1666576" y="1199984"/>
                </a:cubicBezTo>
                <a:cubicBezTo>
                  <a:pt x="1666576" y="1180102"/>
                  <a:pt x="1682694" y="1163984"/>
                  <a:pt x="1702576" y="1163984"/>
                </a:cubicBezTo>
                <a:close/>
                <a:moveTo>
                  <a:pt x="1285932" y="1163984"/>
                </a:moveTo>
                <a:cubicBezTo>
                  <a:pt x="1305814" y="1163984"/>
                  <a:pt x="1321932" y="1180102"/>
                  <a:pt x="1321932" y="1199984"/>
                </a:cubicBezTo>
                <a:cubicBezTo>
                  <a:pt x="1321932" y="1219866"/>
                  <a:pt x="1305814" y="1235984"/>
                  <a:pt x="1285932" y="1235984"/>
                </a:cubicBezTo>
                <a:cubicBezTo>
                  <a:pt x="1266050" y="1235984"/>
                  <a:pt x="1249932" y="1219866"/>
                  <a:pt x="1249932" y="1199984"/>
                </a:cubicBezTo>
                <a:cubicBezTo>
                  <a:pt x="1249932" y="1180102"/>
                  <a:pt x="1266050" y="1163984"/>
                  <a:pt x="1285932" y="1163984"/>
                </a:cubicBezTo>
                <a:close/>
                <a:moveTo>
                  <a:pt x="869288" y="1163984"/>
                </a:moveTo>
                <a:cubicBezTo>
                  <a:pt x="889170" y="1163984"/>
                  <a:pt x="905288" y="1180102"/>
                  <a:pt x="905288" y="1199984"/>
                </a:cubicBezTo>
                <a:cubicBezTo>
                  <a:pt x="905288" y="1219866"/>
                  <a:pt x="889170" y="1235984"/>
                  <a:pt x="869288" y="1235984"/>
                </a:cubicBezTo>
                <a:cubicBezTo>
                  <a:pt x="849406" y="1235984"/>
                  <a:pt x="833288" y="1219866"/>
                  <a:pt x="833288" y="1199984"/>
                </a:cubicBezTo>
                <a:cubicBezTo>
                  <a:pt x="833288" y="1180102"/>
                  <a:pt x="849406" y="1163984"/>
                  <a:pt x="869288" y="1163984"/>
                </a:cubicBezTo>
                <a:close/>
                <a:moveTo>
                  <a:pt x="452644" y="1163984"/>
                </a:moveTo>
                <a:cubicBezTo>
                  <a:pt x="472526" y="1163984"/>
                  <a:pt x="488644" y="1180102"/>
                  <a:pt x="488644" y="1199984"/>
                </a:cubicBezTo>
                <a:cubicBezTo>
                  <a:pt x="488644" y="1219866"/>
                  <a:pt x="472526" y="1235984"/>
                  <a:pt x="452644" y="1235984"/>
                </a:cubicBezTo>
                <a:cubicBezTo>
                  <a:pt x="432762" y="1235984"/>
                  <a:pt x="416644" y="1219866"/>
                  <a:pt x="416644" y="1199984"/>
                </a:cubicBezTo>
                <a:cubicBezTo>
                  <a:pt x="416644" y="1180102"/>
                  <a:pt x="432762" y="1163984"/>
                  <a:pt x="452644" y="1163984"/>
                </a:cubicBezTo>
                <a:close/>
                <a:moveTo>
                  <a:pt x="36000" y="1163984"/>
                </a:moveTo>
                <a:cubicBezTo>
                  <a:pt x="55882" y="1163984"/>
                  <a:pt x="72000" y="1180102"/>
                  <a:pt x="72000" y="1199984"/>
                </a:cubicBezTo>
                <a:cubicBezTo>
                  <a:pt x="72000" y="1219866"/>
                  <a:pt x="55882" y="1235984"/>
                  <a:pt x="36000" y="1235984"/>
                </a:cubicBezTo>
                <a:cubicBezTo>
                  <a:pt x="16118" y="1235984"/>
                  <a:pt x="0" y="1219866"/>
                  <a:pt x="0" y="1199984"/>
                </a:cubicBezTo>
                <a:cubicBezTo>
                  <a:pt x="0" y="1180102"/>
                  <a:pt x="16118" y="1163984"/>
                  <a:pt x="36000" y="1163984"/>
                </a:cubicBezTo>
                <a:close/>
                <a:moveTo>
                  <a:pt x="3369150" y="872988"/>
                </a:moveTo>
                <a:cubicBezTo>
                  <a:pt x="3389032" y="872988"/>
                  <a:pt x="3405150" y="889106"/>
                  <a:pt x="3405150" y="908988"/>
                </a:cubicBezTo>
                <a:cubicBezTo>
                  <a:pt x="3405150" y="928870"/>
                  <a:pt x="3389032" y="944988"/>
                  <a:pt x="3369150" y="944988"/>
                </a:cubicBezTo>
                <a:cubicBezTo>
                  <a:pt x="3349268" y="944988"/>
                  <a:pt x="3333150" y="928870"/>
                  <a:pt x="3333150" y="908988"/>
                </a:cubicBezTo>
                <a:cubicBezTo>
                  <a:pt x="3333150" y="889106"/>
                  <a:pt x="3349268" y="872988"/>
                  <a:pt x="3369150" y="872988"/>
                </a:cubicBezTo>
                <a:close/>
                <a:moveTo>
                  <a:pt x="2952508" y="872988"/>
                </a:moveTo>
                <a:cubicBezTo>
                  <a:pt x="2972390" y="872988"/>
                  <a:pt x="2988508" y="889106"/>
                  <a:pt x="2988508" y="908988"/>
                </a:cubicBezTo>
                <a:cubicBezTo>
                  <a:pt x="2988508" y="928870"/>
                  <a:pt x="2972390" y="944988"/>
                  <a:pt x="2952508" y="944988"/>
                </a:cubicBezTo>
                <a:cubicBezTo>
                  <a:pt x="2932626" y="944988"/>
                  <a:pt x="2916508" y="928870"/>
                  <a:pt x="2916508" y="908988"/>
                </a:cubicBezTo>
                <a:cubicBezTo>
                  <a:pt x="2916508" y="889106"/>
                  <a:pt x="2932626" y="872988"/>
                  <a:pt x="2952508" y="872988"/>
                </a:cubicBezTo>
                <a:close/>
                <a:moveTo>
                  <a:pt x="2535864" y="872988"/>
                </a:moveTo>
                <a:cubicBezTo>
                  <a:pt x="2555746" y="872988"/>
                  <a:pt x="2571864" y="889106"/>
                  <a:pt x="2571864" y="908988"/>
                </a:cubicBezTo>
                <a:cubicBezTo>
                  <a:pt x="2571864" y="928870"/>
                  <a:pt x="2555746" y="944988"/>
                  <a:pt x="2535864" y="944988"/>
                </a:cubicBezTo>
                <a:cubicBezTo>
                  <a:pt x="2515982" y="944988"/>
                  <a:pt x="2499864" y="928870"/>
                  <a:pt x="2499864" y="908988"/>
                </a:cubicBezTo>
                <a:cubicBezTo>
                  <a:pt x="2499864" y="889106"/>
                  <a:pt x="2515982" y="872988"/>
                  <a:pt x="2535864" y="872988"/>
                </a:cubicBezTo>
                <a:close/>
                <a:moveTo>
                  <a:pt x="2119220" y="872988"/>
                </a:moveTo>
                <a:cubicBezTo>
                  <a:pt x="2139102" y="872988"/>
                  <a:pt x="2155220" y="889106"/>
                  <a:pt x="2155220" y="908988"/>
                </a:cubicBezTo>
                <a:cubicBezTo>
                  <a:pt x="2155220" y="928870"/>
                  <a:pt x="2139102" y="944988"/>
                  <a:pt x="2119220" y="944988"/>
                </a:cubicBezTo>
                <a:cubicBezTo>
                  <a:pt x="2099338" y="944988"/>
                  <a:pt x="2083220" y="928870"/>
                  <a:pt x="2083220" y="908988"/>
                </a:cubicBezTo>
                <a:cubicBezTo>
                  <a:pt x="2083220" y="889106"/>
                  <a:pt x="2099338" y="872988"/>
                  <a:pt x="2119220" y="872988"/>
                </a:cubicBezTo>
                <a:close/>
                <a:moveTo>
                  <a:pt x="1702576" y="872988"/>
                </a:moveTo>
                <a:cubicBezTo>
                  <a:pt x="1722458" y="872988"/>
                  <a:pt x="1738576" y="889106"/>
                  <a:pt x="1738576" y="908988"/>
                </a:cubicBezTo>
                <a:cubicBezTo>
                  <a:pt x="1738576" y="928870"/>
                  <a:pt x="1722458" y="944988"/>
                  <a:pt x="1702576" y="944988"/>
                </a:cubicBezTo>
                <a:cubicBezTo>
                  <a:pt x="1682694" y="944988"/>
                  <a:pt x="1666576" y="928870"/>
                  <a:pt x="1666576" y="908988"/>
                </a:cubicBezTo>
                <a:cubicBezTo>
                  <a:pt x="1666576" y="889106"/>
                  <a:pt x="1682694" y="872988"/>
                  <a:pt x="1702576" y="872988"/>
                </a:cubicBezTo>
                <a:close/>
                <a:moveTo>
                  <a:pt x="1285932" y="872988"/>
                </a:moveTo>
                <a:cubicBezTo>
                  <a:pt x="1305814" y="872988"/>
                  <a:pt x="1321932" y="889106"/>
                  <a:pt x="1321932" y="908988"/>
                </a:cubicBezTo>
                <a:cubicBezTo>
                  <a:pt x="1321932" y="928870"/>
                  <a:pt x="1305814" y="944988"/>
                  <a:pt x="1285932" y="944988"/>
                </a:cubicBezTo>
                <a:cubicBezTo>
                  <a:pt x="1266050" y="944988"/>
                  <a:pt x="1249932" y="928870"/>
                  <a:pt x="1249932" y="908988"/>
                </a:cubicBezTo>
                <a:cubicBezTo>
                  <a:pt x="1249932" y="889106"/>
                  <a:pt x="1266050" y="872988"/>
                  <a:pt x="1285932" y="872988"/>
                </a:cubicBezTo>
                <a:close/>
                <a:moveTo>
                  <a:pt x="869288" y="872988"/>
                </a:moveTo>
                <a:cubicBezTo>
                  <a:pt x="889170" y="872988"/>
                  <a:pt x="905288" y="889106"/>
                  <a:pt x="905288" y="908988"/>
                </a:cubicBezTo>
                <a:cubicBezTo>
                  <a:pt x="905288" y="928870"/>
                  <a:pt x="889170" y="944988"/>
                  <a:pt x="869288" y="944988"/>
                </a:cubicBezTo>
                <a:cubicBezTo>
                  <a:pt x="849406" y="944988"/>
                  <a:pt x="833288" y="928870"/>
                  <a:pt x="833288" y="908988"/>
                </a:cubicBezTo>
                <a:cubicBezTo>
                  <a:pt x="833288" y="889106"/>
                  <a:pt x="849406" y="872988"/>
                  <a:pt x="869288" y="872988"/>
                </a:cubicBezTo>
                <a:close/>
                <a:moveTo>
                  <a:pt x="452644" y="872988"/>
                </a:moveTo>
                <a:cubicBezTo>
                  <a:pt x="472526" y="872988"/>
                  <a:pt x="488644" y="889106"/>
                  <a:pt x="488644" y="908988"/>
                </a:cubicBezTo>
                <a:cubicBezTo>
                  <a:pt x="488644" y="928870"/>
                  <a:pt x="472526" y="944988"/>
                  <a:pt x="452644" y="944988"/>
                </a:cubicBezTo>
                <a:cubicBezTo>
                  <a:pt x="432762" y="944988"/>
                  <a:pt x="416644" y="928870"/>
                  <a:pt x="416644" y="908988"/>
                </a:cubicBezTo>
                <a:cubicBezTo>
                  <a:pt x="416644" y="889106"/>
                  <a:pt x="432762" y="872988"/>
                  <a:pt x="452644" y="872988"/>
                </a:cubicBezTo>
                <a:close/>
                <a:moveTo>
                  <a:pt x="36000" y="872988"/>
                </a:moveTo>
                <a:cubicBezTo>
                  <a:pt x="55882" y="872988"/>
                  <a:pt x="72000" y="889106"/>
                  <a:pt x="72000" y="908988"/>
                </a:cubicBezTo>
                <a:cubicBezTo>
                  <a:pt x="72000" y="928870"/>
                  <a:pt x="55882" y="944988"/>
                  <a:pt x="36000" y="944988"/>
                </a:cubicBezTo>
                <a:cubicBezTo>
                  <a:pt x="16118" y="944988"/>
                  <a:pt x="0" y="928870"/>
                  <a:pt x="0" y="908988"/>
                </a:cubicBezTo>
                <a:cubicBezTo>
                  <a:pt x="0" y="889106"/>
                  <a:pt x="16118" y="872988"/>
                  <a:pt x="36000" y="872988"/>
                </a:cubicBezTo>
                <a:close/>
                <a:moveTo>
                  <a:pt x="3369150" y="581992"/>
                </a:moveTo>
                <a:cubicBezTo>
                  <a:pt x="3389032" y="581992"/>
                  <a:pt x="3405150" y="598110"/>
                  <a:pt x="3405150" y="617992"/>
                </a:cubicBezTo>
                <a:cubicBezTo>
                  <a:pt x="3405150" y="637874"/>
                  <a:pt x="3389032" y="653992"/>
                  <a:pt x="3369150" y="653992"/>
                </a:cubicBezTo>
                <a:cubicBezTo>
                  <a:pt x="3349268" y="653992"/>
                  <a:pt x="3333150" y="637874"/>
                  <a:pt x="3333150" y="617992"/>
                </a:cubicBezTo>
                <a:cubicBezTo>
                  <a:pt x="3333150" y="598110"/>
                  <a:pt x="3349268" y="581992"/>
                  <a:pt x="3369150" y="581992"/>
                </a:cubicBezTo>
                <a:close/>
                <a:moveTo>
                  <a:pt x="2952508" y="581992"/>
                </a:moveTo>
                <a:cubicBezTo>
                  <a:pt x="2972390" y="581992"/>
                  <a:pt x="2988508" y="598110"/>
                  <a:pt x="2988508" y="617992"/>
                </a:cubicBezTo>
                <a:cubicBezTo>
                  <a:pt x="2988508" y="637874"/>
                  <a:pt x="2972390" y="653992"/>
                  <a:pt x="2952508" y="653992"/>
                </a:cubicBezTo>
                <a:cubicBezTo>
                  <a:pt x="2932626" y="653992"/>
                  <a:pt x="2916508" y="637874"/>
                  <a:pt x="2916508" y="617992"/>
                </a:cubicBezTo>
                <a:cubicBezTo>
                  <a:pt x="2916508" y="598110"/>
                  <a:pt x="2932626" y="581992"/>
                  <a:pt x="2952508" y="581992"/>
                </a:cubicBezTo>
                <a:close/>
                <a:moveTo>
                  <a:pt x="2535864" y="581992"/>
                </a:moveTo>
                <a:cubicBezTo>
                  <a:pt x="2555746" y="581992"/>
                  <a:pt x="2571864" y="598110"/>
                  <a:pt x="2571864" y="617992"/>
                </a:cubicBezTo>
                <a:cubicBezTo>
                  <a:pt x="2571864" y="637874"/>
                  <a:pt x="2555746" y="653992"/>
                  <a:pt x="2535864" y="653992"/>
                </a:cubicBezTo>
                <a:cubicBezTo>
                  <a:pt x="2515982" y="653992"/>
                  <a:pt x="2499864" y="637874"/>
                  <a:pt x="2499864" y="617992"/>
                </a:cubicBezTo>
                <a:cubicBezTo>
                  <a:pt x="2499864" y="598110"/>
                  <a:pt x="2515982" y="581992"/>
                  <a:pt x="2535864" y="581992"/>
                </a:cubicBezTo>
                <a:close/>
                <a:moveTo>
                  <a:pt x="2119220" y="581992"/>
                </a:moveTo>
                <a:cubicBezTo>
                  <a:pt x="2139102" y="581992"/>
                  <a:pt x="2155220" y="598110"/>
                  <a:pt x="2155220" y="617992"/>
                </a:cubicBezTo>
                <a:cubicBezTo>
                  <a:pt x="2155220" y="637874"/>
                  <a:pt x="2139102" y="653992"/>
                  <a:pt x="2119220" y="653992"/>
                </a:cubicBezTo>
                <a:cubicBezTo>
                  <a:pt x="2099338" y="653992"/>
                  <a:pt x="2083220" y="637874"/>
                  <a:pt x="2083220" y="617992"/>
                </a:cubicBezTo>
                <a:cubicBezTo>
                  <a:pt x="2083220" y="598110"/>
                  <a:pt x="2099338" y="581992"/>
                  <a:pt x="2119220" y="581992"/>
                </a:cubicBezTo>
                <a:close/>
                <a:moveTo>
                  <a:pt x="1702576" y="581992"/>
                </a:moveTo>
                <a:cubicBezTo>
                  <a:pt x="1722458" y="581992"/>
                  <a:pt x="1738576" y="598110"/>
                  <a:pt x="1738576" y="617992"/>
                </a:cubicBezTo>
                <a:cubicBezTo>
                  <a:pt x="1738576" y="637874"/>
                  <a:pt x="1722458" y="653992"/>
                  <a:pt x="1702576" y="653992"/>
                </a:cubicBezTo>
                <a:cubicBezTo>
                  <a:pt x="1682694" y="653992"/>
                  <a:pt x="1666576" y="637874"/>
                  <a:pt x="1666576" y="617992"/>
                </a:cubicBezTo>
                <a:cubicBezTo>
                  <a:pt x="1666576" y="598110"/>
                  <a:pt x="1682694" y="581992"/>
                  <a:pt x="1702576" y="581992"/>
                </a:cubicBezTo>
                <a:close/>
                <a:moveTo>
                  <a:pt x="1285932" y="581992"/>
                </a:moveTo>
                <a:cubicBezTo>
                  <a:pt x="1305814" y="581992"/>
                  <a:pt x="1321932" y="598110"/>
                  <a:pt x="1321932" y="617992"/>
                </a:cubicBezTo>
                <a:cubicBezTo>
                  <a:pt x="1321932" y="637874"/>
                  <a:pt x="1305814" y="653992"/>
                  <a:pt x="1285932" y="653992"/>
                </a:cubicBezTo>
                <a:cubicBezTo>
                  <a:pt x="1266050" y="653992"/>
                  <a:pt x="1249932" y="637874"/>
                  <a:pt x="1249932" y="617992"/>
                </a:cubicBezTo>
                <a:cubicBezTo>
                  <a:pt x="1249932" y="598110"/>
                  <a:pt x="1266050" y="581992"/>
                  <a:pt x="1285932" y="581992"/>
                </a:cubicBezTo>
                <a:close/>
                <a:moveTo>
                  <a:pt x="869288" y="581992"/>
                </a:moveTo>
                <a:cubicBezTo>
                  <a:pt x="889170" y="581992"/>
                  <a:pt x="905288" y="598110"/>
                  <a:pt x="905288" y="617992"/>
                </a:cubicBezTo>
                <a:cubicBezTo>
                  <a:pt x="905288" y="637874"/>
                  <a:pt x="889170" y="653992"/>
                  <a:pt x="869288" y="653992"/>
                </a:cubicBezTo>
                <a:cubicBezTo>
                  <a:pt x="849406" y="653992"/>
                  <a:pt x="833288" y="637874"/>
                  <a:pt x="833288" y="617992"/>
                </a:cubicBezTo>
                <a:cubicBezTo>
                  <a:pt x="833288" y="598110"/>
                  <a:pt x="849406" y="581992"/>
                  <a:pt x="869288" y="581992"/>
                </a:cubicBezTo>
                <a:close/>
                <a:moveTo>
                  <a:pt x="452644" y="581992"/>
                </a:moveTo>
                <a:cubicBezTo>
                  <a:pt x="472526" y="581992"/>
                  <a:pt x="488644" y="598110"/>
                  <a:pt x="488644" y="617992"/>
                </a:cubicBezTo>
                <a:cubicBezTo>
                  <a:pt x="488644" y="637874"/>
                  <a:pt x="472526" y="653992"/>
                  <a:pt x="452644" y="653992"/>
                </a:cubicBezTo>
                <a:cubicBezTo>
                  <a:pt x="432762" y="653992"/>
                  <a:pt x="416644" y="637874"/>
                  <a:pt x="416644" y="617992"/>
                </a:cubicBezTo>
                <a:cubicBezTo>
                  <a:pt x="416644" y="598110"/>
                  <a:pt x="432762" y="581992"/>
                  <a:pt x="452644" y="581992"/>
                </a:cubicBezTo>
                <a:close/>
                <a:moveTo>
                  <a:pt x="36000" y="581992"/>
                </a:moveTo>
                <a:cubicBezTo>
                  <a:pt x="55882" y="581992"/>
                  <a:pt x="72000" y="598110"/>
                  <a:pt x="72000" y="617992"/>
                </a:cubicBezTo>
                <a:cubicBezTo>
                  <a:pt x="72000" y="637874"/>
                  <a:pt x="55882" y="653992"/>
                  <a:pt x="36000" y="653992"/>
                </a:cubicBezTo>
                <a:cubicBezTo>
                  <a:pt x="16118" y="653992"/>
                  <a:pt x="0" y="637874"/>
                  <a:pt x="0" y="617992"/>
                </a:cubicBezTo>
                <a:cubicBezTo>
                  <a:pt x="0" y="598110"/>
                  <a:pt x="16118" y="581992"/>
                  <a:pt x="36000" y="581992"/>
                </a:cubicBezTo>
                <a:close/>
                <a:moveTo>
                  <a:pt x="3369150" y="290996"/>
                </a:moveTo>
                <a:cubicBezTo>
                  <a:pt x="3389032" y="290996"/>
                  <a:pt x="3405150" y="307114"/>
                  <a:pt x="3405150" y="326996"/>
                </a:cubicBezTo>
                <a:cubicBezTo>
                  <a:pt x="3405150" y="346878"/>
                  <a:pt x="3389032" y="362996"/>
                  <a:pt x="3369150" y="362996"/>
                </a:cubicBezTo>
                <a:cubicBezTo>
                  <a:pt x="3349268" y="362996"/>
                  <a:pt x="3333150" y="346878"/>
                  <a:pt x="3333150" y="326996"/>
                </a:cubicBezTo>
                <a:cubicBezTo>
                  <a:pt x="3333150" y="307114"/>
                  <a:pt x="3349268" y="290996"/>
                  <a:pt x="3369150" y="290996"/>
                </a:cubicBezTo>
                <a:close/>
                <a:moveTo>
                  <a:pt x="2952508" y="290996"/>
                </a:moveTo>
                <a:cubicBezTo>
                  <a:pt x="2972390" y="290996"/>
                  <a:pt x="2988508" y="307114"/>
                  <a:pt x="2988508" y="326996"/>
                </a:cubicBezTo>
                <a:cubicBezTo>
                  <a:pt x="2988508" y="346878"/>
                  <a:pt x="2972390" y="362996"/>
                  <a:pt x="2952508" y="362996"/>
                </a:cubicBezTo>
                <a:cubicBezTo>
                  <a:pt x="2932626" y="362996"/>
                  <a:pt x="2916508" y="346878"/>
                  <a:pt x="2916508" y="326996"/>
                </a:cubicBezTo>
                <a:cubicBezTo>
                  <a:pt x="2916508" y="307114"/>
                  <a:pt x="2932626" y="290996"/>
                  <a:pt x="2952508" y="290996"/>
                </a:cubicBezTo>
                <a:close/>
                <a:moveTo>
                  <a:pt x="2535864" y="290996"/>
                </a:moveTo>
                <a:cubicBezTo>
                  <a:pt x="2555746" y="290996"/>
                  <a:pt x="2571864" y="307114"/>
                  <a:pt x="2571864" y="326996"/>
                </a:cubicBezTo>
                <a:cubicBezTo>
                  <a:pt x="2571864" y="346878"/>
                  <a:pt x="2555746" y="362996"/>
                  <a:pt x="2535864" y="362996"/>
                </a:cubicBezTo>
                <a:cubicBezTo>
                  <a:pt x="2515982" y="362996"/>
                  <a:pt x="2499864" y="346878"/>
                  <a:pt x="2499864" y="326996"/>
                </a:cubicBezTo>
                <a:cubicBezTo>
                  <a:pt x="2499864" y="307114"/>
                  <a:pt x="2515982" y="290996"/>
                  <a:pt x="2535864" y="290996"/>
                </a:cubicBezTo>
                <a:close/>
                <a:moveTo>
                  <a:pt x="2119220" y="290996"/>
                </a:moveTo>
                <a:cubicBezTo>
                  <a:pt x="2139102" y="290996"/>
                  <a:pt x="2155220" y="307114"/>
                  <a:pt x="2155220" y="326996"/>
                </a:cubicBezTo>
                <a:cubicBezTo>
                  <a:pt x="2155220" y="346878"/>
                  <a:pt x="2139102" y="362996"/>
                  <a:pt x="2119220" y="362996"/>
                </a:cubicBezTo>
                <a:cubicBezTo>
                  <a:pt x="2099338" y="362996"/>
                  <a:pt x="2083220" y="346878"/>
                  <a:pt x="2083220" y="326996"/>
                </a:cubicBezTo>
                <a:cubicBezTo>
                  <a:pt x="2083220" y="307114"/>
                  <a:pt x="2099338" y="290996"/>
                  <a:pt x="2119220" y="290996"/>
                </a:cubicBezTo>
                <a:close/>
                <a:moveTo>
                  <a:pt x="1702576" y="290996"/>
                </a:moveTo>
                <a:cubicBezTo>
                  <a:pt x="1722458" y="290996"/>
                  <a:pt x="1738576" y="307114"/>
                  <a:pt x="1738576" y="326996"/>
                </a:cubicBezTo>
                <a:cubicBezTo>
                  <a:pt x="1738576" y="346878"/>
                  <a:pt x="1722458" y="362996"/>
                  <a:pt x="1702576" y="362996"/>
                </a:cubicBezTo>
                <a:cubicBezTo>
                  <a:pt x="1682694" y="362996"/>
                  <a:pt x="1666576" y="346878"/>
                  <a:pt x="1666576" y="326996"/>
                </a:cubicBezTo>
                <a:cubicBezTo>
                  <a:pt x="1666576" y="307114"/>
                  <a:pt x="1682694" y="290996"/>
                  <a:pt x="1702576" y="290996"/>
                </a:cubicBezTo>
                <a:close/>
                <a:moveTo>
                  <a:pt x="1285932" y="290996"/>
                </a:moveTo>
                <a:cubicBezTo>
                  <a:pt x="1305814" y="290996"/>
                  <a:pt x="1321932" y="307114"/>
                  <a:pt x="1321932" y="326996"/>
                </a:cubicBezTo>
                <a:cubicBezTo>
                  <a:pt x="1321932" y="346878"/>
                  <a:pt x="1305814" y="362996"/>
                  <a:pt x="1285932" y="362996"/>
                </a:cubicBezTo>
                <a:cubicBezTo>
                  <a:pt x="1266050" y="362996"/>
                  <a:pt x="1249932" y="346878"/>
                  <a:pt x="1249932" y="326996"/>
                </a:cubicBezTo>
                <a:cubicBezTo>
                  <a:pt x="1249932" y="307114"/>
                  <a:pt x="1266050" y="290996"/>
                  <a:pt x="1285932" y="290996"/>
                </a:cubicBezTo>
                <a:close/>
                <a:moveTo>
                  <a:pt x="869288" y="290996"/>
                </a:moveTo>
                <a:cubicBezTo>
                  <a:pt x="889170" y="290996"/>
                  <a:pt x="905288" y="307114"/>
                  <a:pt x="905288" y="326996"/>
                </a:cubicBezTo>
                <a:cubicBezTo>
                  <a:pt x="905288" y="346878"/>
                  <a:pt x="889170" y="362996"/>
                  <a:pt x="869288" y="362996"/>
                </a:cubicBezTo>
                <a:cubicBezTo>
                  <a:pt x="849406" y="362996"/>
                  <a:pt x="833288" y="346878"/>
                  <a:pt x="833288" y="326996"/>
                </a:cubicBezTo>
                <a:cubicBezTo>
                  <a:pt x="833288" y="307114"/>
                  <a:pt x="849406" y="290996"/>
                  <a:pt x="869288" y="290996"/>
                </a:cubicBezTo>
                <a:close/>
                <a:moveTo>
                  <a:pt x="452644" y="290996"/>
                </a:moveTo>
                <a:cubicBezTo>
                  <a:pt x="472526" y="290996"/>
                  <a:pt x="488644" y="307114"/>
                  <a:pt x="488644" y="326996"/>
                </a:cubicBezTo>
                <a:cubicBezTo>
                  <a:pt x="488644" y="346878"/>
                  <a:pt x="472526" y="362996"/>
                  <a:pt x="452644" y="362996"/>
                </a:cubicBezTo>
                <a:cubicBezTo>
                  <a:pt x="432762" y="362996"/>
                  <a:pt x="416644" y="346878"/>
                  <a:pt x="416644" y="326996"/>
                </a:cubicBezTo>
                <a:cubicBezTo>
                  <a:pt x="416644" y="307114"/>
                  <a:pt x="432762" y="290996"/>
                  <a:pt x="452644" y="290996"/>
                </a:cubicBezTo>
                <a:close/>
                <a:moveTo>
                  <a:pt x="36000" y="290996"/>
                </a:moveTo>
                <a:cubicBezTo>
                  <a:pt x="55882" y="290996"/>
                  <a:pt x="72000" y="307114"/>
                  <a:pt x="72000" y="326996"/>
                </a:cubicBezTo>
                <a:cubicBezTo>
                  <a:pt x="72000" y="346878"/>
                  <a:pt x="55882" y="362996"/>
                  <a:pt x="36000" y="362996"/>
                </a:cubicBezTo>
                <a:cubicBezTo>
                  <a:pt x="16118" y="362996"/>
                  <a:pt x="0" y="346878"/>
                  <a:pt x="0" y="326996"/>
                </a:cubicBezTo>
                <a:cubicBezTo>
                  <a:pt x="0" y="307114"/>
                  <a:pt x="16118" y="290996"/>
                  <a:pt x="36000" y="290996"/>
                </a:cubicBezTo>
                <a:close/>
                <a:moveTo>
                  <a:pt x="3369150" y="0"/>
                </a:moveTo>
                <a:cubicBezTo>
                  <a:pt x="3389032" y="0"/>
                  <a:pt x="3405150" y="16118"/>
                  <a:pt x="3405150" y="36000"/>
                </a:cubicBezTo>
                <a:cubicBezTo>
                  <a:pt x="3405150" y="55882"/>
                  <a:pt x="3389032" y="72000"/>
                  <a:pt x="3369150" y="72000"/>
                </a:cubicBezTo>
                <a:cubicBezTo>
                  <a:pt x="3349268" y="72000"/>
                  <a:pt x="3333150" y="55882"/>
                  <a:pt x="3333150" y="36000"/>
                </a:cubicBezTo>
                <a:cubicBezTo>
                  <a:pt x="3333150" y="16118"/>
                  <a:pt x="3349268" y="0"/>
                  <a:pt x="3369150" y="0"/>
                </a:cubicBezTo>
                <a:close/>
                <a:moveTo>
                  <a:pt x="2952508" y="0"/>
                </a:moveTo>
                <a:cubicBezTo>
                  <a:pt x="2972390" y="0"/>
                  <a:pt x="2988508" y="16118"/>
                  <a:pt x="2988508" y="36000"/>
                </a:cubicBezTo>
                <a:cubicBezTo>
                  <a:pt x="2988508" y="55882"/>
                  <a:pt x="2972390" y="72000"/>
                  <a:pt x="2952508" y="72000"/>
                </a:cubicBezTo>
                <a:cubicBezTo>
                  <a:pt x="2932626" y="72000"/>
                  <a:pt x="2916508" y="55882"/>
                  <a:pt x="2916508" y="36000"/>
                </a:cubicBezTo>
                <a:cubicBezTo>
                  <a:pt x="2916508" y="16118"/>
                  <a:pt x="2932626" y="0"/>
                  <a:pt x="2952508" y="0"/>
                </a:cubicBezTo>
                <a:close/>
                <a:moveTo>
                  <a:pt x="2535864" y="0"/>
                </a:moveTo>
                <a:cubicBezTo>
                  <a:pt x="2555746" y="0"/>
                  <a:pt x="2571864" y="16118"/>
                  <a:pt x="2571864" y="36000"/>
                </a:cubicBezTo>
                <a:cubicBezTo>
                  <a:pt x="2571864" y="55882"/>
                  <a:pt x="2555746" y="72000"/>
                  <a:pt x="2535864" y="72000"/>
                </a:cubicBezTo>
                <a:cubicBezTo>
                  <a:pt x="2515982" y="72000"/>
                  <a:pt x="2499864" y="55882"/>
                  <a:pt x="2499864" y="36000"/>
                </a:cubicBezTo>
                <a:cubicBezTo>
                  <a:pt x="2499864" y="16118"/>
                  <a:pt x="2515982" y="0"/>
                  <a:pt x="2535864" y="0"/>
                </a:cubicBezTo>
                <a:close/>
                <a:moveTo>
                  <a:pt x="2119220" y="0"/>
                </a:moveTo>
                <a:cubicBezTo>
                  <a:pt x="2139102" y="0"/>
                  <a:pt x="2155220" y="16118"/>
                  <a:pt x="2155220" y="36000"/>
                </a:cubicBezTo>
                <a:cubicBezTo>
                  <a:pt x="2155220" y="55882"/>
                  <a:pt x="2139102" y="72000"/>
                  <a:pt x="2119220" y="72000"/>
                </a:cubicBezTo>
                <a:cubicBezTo>
                  <a:pt x="2099338" y="72000"/>
                  <a:pt x="2083220" y="55882"/>
                  <a:pt x="2083220" y="36000"/>
                </a:cubicBezTo>
                <a:cubicBezTo>
                  <a:pt x="2083220" y="16118"/>
                  <a:pt x="2099338" y="0"/>
                  <a:pt x="2119220" y="0"/>
                </a:cubicBezTo>
                <a:close/>
                <a:moveTo>
                  <a:pt x="1702576" y="0"/>
                </a:moveTo>
                <a:cubicBezTo>
                  <a:pt x="1722458" y="0"/>
                  <a:pt x="1738576" y="16118"/>
                  <a:pt x="1738576" y="36000"/>
                </a:cubicBezTo>
                <a:cubicBezTo>
                  <a:pt x="1738576" y="55882"/>
                  <a:pt x="1722458" y="72000"/>
                  <a:pt x="1702576" y="72000"/>
                </a:cubicBezTo>
                <a:cubicBezTo>
                  <a:pt x="1682694" y="72000"/>
                  <a:pt x="1666576" y="55882"/>
                  <a:pt x="1666576" y="36000"/>
                </a:cubicBezTo>
                <a:cubicBezTo>
                  <a:pt x="1666576" y="16118"/>
                  <a:pt x="1682694" y="0"/>
                  <a:pt x="1702576" y="0"/>
                </a:cubicBezTo>
                <a:close/>
                <a:moveTo>
                  <a:pt x="1285932" y="0"/>
                </a:moveTo>
                <a:cubicBezTo>
                  <a:pt x="1305814" y="0"/>
                  <a:pt x="1321932" y="16118"/>
                  <a:pt x="1321932" y="36000"/>
                </a:cubicBezTo>
                <a:cubicBezTo>
                  <a:pt x="1321932" y="55882"/>
                  <a:pt x="1305814" y="72000"/>
                  <a:pt x="1285932" y="72000"/>
                </a:cubicBezTo>
                <a:cubicBezTo>
                  <a:pt x="1266050" y="72000"/>
                  <a:pt x="1249932" y="55882"/>
                  <a:pt x="1249932" y="36000"/>
                </a:cubicBezTo>
                <a:cubicBezTo>
                  <a:pt x="1249932" y="16118"/>
                  <a:pt x="1266050" y="0"/>
                  <a:pt x="1285932" y="0"/>
                </a:cubicBezTo>
                <a:close/>
                <a:moveTo>
                  <a:pt x="869288" y="0"/>
                </a:moveTo>
                <a:cubicBezTo>
                  <a:pt x="889170" y="0"/>
                  <a:pt x="905288" y="16118"/>
                  <a:pt x="905288" y="36000"/>
                </a:cubicBezTo>
                <a:cubicBezTo>
                  <a:pt x="905288" y="55882"/>
                  <a:pt x="889170" y="72000"/>
                  <a:pt x="869288" y="72000"/>
                </a:cubicBezTo>
                <a:cubicBezTo>
                  <a:pt x="849406" y="72000"/>
                  <a:pt x="833288" y="55882"/>
                  <a:pt x="833288" y="36000"/>
                </a:cubicBezTo>
                <a:cubicBezTo>
                  <a:pt x="833288" y="16118"/>
                  <a:pt x="849406" y="0"/>
                  <a:pt x="869288" y="0"/>
                </a:cubicBezTo>
                <a:close/>
                <a:moveTo>
                  <a:pt x="452644" y="0"/>
                </a:moveTo>
                <a:cubicBezTo>
                  <a:pt x="472526" y="0"/>
                  <a:pt x="488644" y="16118"/>
                  <a:pt x="488644" y="36000"/>
                </a:cubicBezTo>
                <a:cubicBezTo>
                  <a:pt x="488644" y="55882"/>
                  <a:pt x="472526" y="72000"/>
                  <a:pt x="452644" y="72000"/>
                </a:cubicBezTo>
                <a:cubicBezTo>
                  <a:pt x="432762" y="72000"/>
                  <a:pt x="416644" y="55882"/>
                  <a:pt x="416644" y="36000"/>
                </a:cubicBezTo>
                <a:cubicBezTo>
                  <a:pt x="416644" y="16118"/>
                  <a:pt x="432762" y="0"/>
                  <a:pt x="452644" y="0"/>
                </a:cubicBezTo>
                <a:close/>
                <a:moveTo>
                  <a:pt x="36000" y="0"/>
                </a:moveTo>
                <a:cubicBezTo>
                  <a:pt x="55882" y="0"/>
                  <a:pt x="72000" y="16118"/>
                  <a:pt x="72000" y="36000"/>
                </a:cubicBezTo>
                <a:cubicBezTo>
                  <a:pt x="72000" y="55882"/>
                  <a:pt x="55882" y="72000"/>
                  <a:pt x="36000" y="72000"/>
                </a:cubicBezTo>
                <a:cubicBezTo>
                  <a:pt x="16118" y="72000"/>
                  <a:pt x="0" y="55882"/>
                  <a:pt x="0" y="36000"/>
                </a:cubicBezTo>
                <a:cubicBezTo>
                  <a:pt x="0" y="16118"/>
                  <a:pt x="16118" y="0"/>
                  <a:pt x="36000" y="0"/>
                </a:cubicBezTo>
                <a:close/>
              </a:path>
            </a:pathLst>
          </a:custGeom>
          <a:gradFill>
            <a:gsLst>
              <a:gs pos="0">
                <a:srgbClr val="5F85C3"/>
              </a:gs>
              <a:gs pos="100000">
                <a:srgbClr val="5F85C3">
                  <a:alpha val="0"/>
                </a:srgb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9" name="任意多边形: 形状 81"/>
          <p:cNvSpPr>
            <a:spLocks noChangeAspect="1"/>
          </p:cNvSpPr>
          <p:nvPr>
            <p:custDataLst>
              <p:tags r:id="rId22"/>
            </p:custDataLst>
          </p:nvPr>
        </p:nvSpPr>
        <p:spPr>
          <a:xfrm flipH="1">
            <a:off x="9667529" y="1899272"/>
            <a:ext cx="908050" cy="329784"/>
          </a:xfrm>
          <a:custGeom>
            <a:avLst/>
            <a:gdLst>
              <a:gd name="connsiteX0" fmla="*/ 3369150 w 3405150"/>
              <a:gd name="connsiteY0" fmla="*/ 1163984 h 1235984"/>
              <a:gd name="connsiteX1" fmla="*/ 3405150 w 3405150"/>
              <a:gd name="connsiteY1" fmla="*/ 1199984 h 1235984"/>
              <a:gd name="connsiteX2" fmla="*/ 3369150 w 3405150"/>
              <a:gd name="connsiteY2" fmla="*/ 1235984 h 1235984"/>
              <a:gd name="connsiteX3" fmla="*/ 3333150 w 3405150"/>
              <a:gd name="connsiteY3" fmla="*/ 1199984 h 1235984"/>
              <a:gd name="connsiteX4" fmla="*/ 3369150 w 3405150"/>
              <a:gd name="connsiteY4" fmla="*/ 1163984 h 1235984"/>
              <a:gd name="connsiteX5" fmla="*/ 2952508 w 3405150"/>
              <a:gd name="connsiteY5" fmla="*/ 1163984 h 1235984"/>
              <a:gd name="connsiteX6" fmla="*/ 2988508 w 3405150"/>
              <a:gd name="connsiteY6" fmla="*/ 1199984 h 1235984"/>
              <a:gd name="connsiteX7" fmla="*/ 2952508 w 3405150"/>
              <a:gd name="connsiteY7" fmla="*/ 1235984 h 1235984"/>
              <a:gd name="connsiteX8" fmla="*/ 2916508 w 3405150"/>
              <a:gd name="connsiteY8" fmla="*/ 1199984 h 1235984"/>
              <a:gd name="connsiteX9" fmla="*/ 2952508 w 3405150"/>
              <a:gd name="connsiteY9" fmla="*/ 1163984 h 1235984"/>
              <a:gd name="connsiteX10" fmla="*/ 2535864 w 3405150"/>
              <a:gd name="connsiteY10" fmla="*/ 1163984 h 1235984"/>
              <a:gd name="connsiteX11" fmla="*/ 2571864 w 3405150"/>
              <a:gd name="connsiteY11" fmla="*/ 1199984 h 1235984"/>
              <a:gd name="connsiteX12" fmla="*/ 2535864 w 3405150"/>
              <a:gd name="connsiteY12" fmla="*/ 1235984 h 1235984"/>
              <a:gd name="connsiteX13" fmla="*/ 2499864 w 3405150"/>
              <a:gd name="connsiteY13" fmla="*/ 1199984 h 1235984"/>
              <a:gd name="connsiteX14" fmla="*/ 2535864 w 3405150"/>
              <a:gd name="connsiteY14" fmla="*/ 1163984 h 1235984"/>
              <a:gd name="connsiteX15" fmla="*/ 2119220 w 3405150"/>
              <a:gd name="connsiteY15" fmla="*/ 1163984 h 1235984"/>
              <a:gd name="connsiteX16" fmla="*/ 2155220 w 3405150"/>
              <a:gd name="connsiteY16" fmla="*/ 1199984 h 1235984"/>
              <a:gd name="connsiteX17" fmla="*/ 2119220 w 3405150"/>
              <a:gd name="connsiteY17" fmla="*/ 1235984 h 1235984"/>
              <a:gd name="connsiteX18" fmla="*/ 2083220 w 3405150"/>
              <a:gd name="connsiteY18" fmla="*/ 1199984 h 1235984"/>
              <a:gd name="connsiteX19" fmla="*/ 2119220 w 3405150"/>
              <a:gd name="connsiteY19" fmla="*/ 1163984 h 1235984"/>
              <a:gd name="connsiteX20" fmla="*/ 1702576 w 3405150"/>
              <a:gd name="connsiteY20" fmla="*/ 1163984 h 1235984"/>
              <a:gd name="connsiteX21" fmla="*/ 1738576 w 3405150"/>
              <a:gd name="connsiteY21" fmla="*/ 1199984 h 1235984"/>
              <a:gd name="connsiteX22" fmla="*/ 1702576 w 3405150"/>
              <a:gd name="connsiteY22" fmla="*/ 1235984 h 1235984"/>
              <a:gd name="connsiteX23" fmla="*/ 1666576 w 3405150"/>
              <a:gd name="connsiteY23" fmla="*/ 1199984 h 1235984"/>
              <a:gd name="connsiteX24" fmla="*/ 1702576 w 3405150"/>
              <a:gd name="connsiteY24" fmla="*/ 1163984 h 1235984"/>
              <a:gd name="connsiteX25" fmla="*/ 1285932 w 3405150"/>
              <a:gd name="connsiteY25" fmla="*/ 1163984 h 1235984"/>
              <a:gd name="connsiteX26" fmla="*/ 1321932 w 3405150"/>
              <a:gd name="connsiteY26" fmla="*/ 1199984 h 1235984"/>
              <a:gd name="connsiteX27" fmla="*/ 1285932 w 3405150"/>
              <a:gd name="connsiteY27" fmla="*/ 1235984 h 1235984"/>
              <a:gd name="connsiteX28" fmla="*/ 1249932 w 3405150"/>
              <a:gd name="connsiteY28" fmla="*/ 1199984 h 1235984"/>
              <a:gd name="connsiteX29" fmla="*/ 1285932 w 3405150"/>
              <a:gd name="connsiteY29" fmla="*/ 1163984 h 1235984"/>
              <a:gd name="connsiteX30" fmla="*/ 869288 w 3405150"/>
              <a:gd name="connsiteY30" fmla="*/ 1163984 h 1235984"/>
              <a:gd name="connsiteX31" fmla="*/ 905288 w 3405150"/>
              <a:gd name="connsiteY31" fmla="*/ 1199984 h 1235984"/>
              <a:gd name="connsiteX32" fmla="*/ 869288 w 3405150"/>
              <a:gd name="connsiteY32" fmla="*/ 1235984 h 1235984"/>
              <a:gd name="connsiteX33" fmla="*/ 833288 w 3405150"/>
              <a:gd name="connsiteY33" fmla="*/ 1199984 h 1235984"/>
              <a:gd name="connsiteX34" fmla="*/ 869288 w 3405150"/>
              <a:gd name="connsiteY34" fmla="*/ 1163984 h 1235984"/>
              <a:gd name="connsiteX35" fmla="*/ 452644 w 3405150"/>
              <a:gd name="connsiteY35" fmla="*/ 1163984 h 1235984"/>
              <a:gd name="connsiteX36" fmla="*/ 488644 w 3405150"/>
              <a:gd name="connsiteY36" fmla="*/ 1199984 h 1235984"/>
              <a:gd name="connsiteX37" fmla="*/ 452644 w 3405150"/>
              <a:gd name="connsiteY37" fmla="*/ 1235984 h 1235984"/>
              <a:gd name="connsiteX38" fmla="*/ 416644 w 3405150"/>
              <a:gd name="connsiteY38" fmla="*/ 1199984 h 1235984"/>
              <a:gd name="connsiteX39" fmla="*/ 452644 w 3405150"/>
              <a:gd name="connsiteY39" fmla="*/ 1163984 h 1235984"/>
              <a:gd name="connsiteX40" fmla="*/ 36000 w 3405150"/>
              <a:gd name="connsiteY40" fmla="*/ 1163984 h 1235984"/>
              <a:gd name="connsiteX41" fmla="*/ 72000 w 3405150"/>
              <a:gd name="connsiteY41" fmla="*/ 1199984 h 1235984"/>
              <a:gd name="connsiteX42" fmla="*/ 36000 w 3405150"/>
              <a:gd name="connsiteY42" fmla="*/ 1235984 h 1235984"/>
              <a:gd name="connsiteX43" fmla="*/ 0 w 3405150"/>
              <a:gd name="connsiteY43" fmla="*/ 1199984 h 1235984"/>
              <a:gd name="connsiteX44" fmla="*/ 36000 w 3405150"/>
              <a:gd name="connsiteY44" fmla="*/ 1163984 h 1235984"/>
              <a:gd name="connsiteX45" fmla="*/ 3369150 w 3405150"/>
              <a:gd name="connsiteY45" fmla="*/ 872988 h 1235984"/>
              <a:gd name="connsiteX46" fmla="*/ 3405150 w 3405150"/>
              <a:gd name="connsiteY46" fmla="*/ 908988 h 1235984"/>
              <a:gd name="connsiteX47" fmla="*/ 3369150 w 3405150"/>
              <a:gd name="connsiteY47" fmla="*/ 944988 h 1235984"/>
              <a:gd name="connsiteX48" fmla="*/ 3333150 w 3405150"/>
              <a:gd name="connsiteY48" fmla="*/ 908988 h 1235984"/>
              <a:gd name="connsiteX49" fmla="*/ 3369150 w 3405150"/>
              <a:gd name="connsiteY49" fmla="*/ 872988 h 1235984"/>
              <a:gd name="connsiteX50" fmla="*/ 2952508 w 3405150"/>
              <a:gd name="connsiteY50" fmla="*/ 872988 h 1235984"/>
              <a:gd name="connsiteX51" fmla="*/ 2988508 w 3405150"/>
              <a:gd name="connsiteY51" fmla="*/ 908988 h 1235984"/>
              <a:gd name="connsiteX52" fmla="*/ 2952508 w 3405150"/>
              <a:gd name="connsiteY52" fmla="*/ 944988 h 1235984"/>
              <a:gd name="connsiteX53" fmla="*/ 2916508 w 3405150"/>
              <a:gd name="connsiteY53" fmla="*/ 908988 h 1235984"/>
              <a:gd name="connsiteX54" fmla="*/ 2952508 w 3405150"/>
              <a:gd name="connsiteY54" fmla="*/ 872988 h 1235984"/>
              <a:gd name="connsiteX55" fmla="*/ 2535864 w 3405150"/>
              <a:gd name="connsiteY55" fmla="*/ 872988 h 1235984"/>
              <a:gd name="connsiteX56" fmla="*/ 2571864 w 3405150"/>
              <a:gd name="connsiteY56" fmla="*/ 908988 h 1235984"/>
              <a:gd name="connsiteX57" fmla="*/ 2535864 w 3405150"/>
              <a:gd name="connsiteY57" fmla="*/ 944988 h 1235984"/>
              <a:gd name="connsiteX58" fmla="*/ 2499864 w 3405150"/>
              <a:gd name="connsiteY58" fmla="*/ 908988 h 1235984"/>
              <a:gd name="connsiteX59" fmla="*/ 2535864 w 3405150"/>
              <a:gd name="connsiteY59" fmla="*/ 872988 h 1235984"/>
              <a:gd name="connsiteX60" fmla="*/ 2119220 w 3405150"/>
              <a:gd name="connsiteY60" fmla="*/ 872988 h 1235984"/>
              <a:gd name="connsiteX61" fmla="*/ 2155220 w 3405150"/>
              <a:gd name="connsiteY61" fmla="*/ 908988 h 1235984"/>
              <a:gd name="connsiteX62" fmla="*/ 2119220 w 3405150"/>
              <a:gd name="connsiteY62" fmla="*/ 944988 h 1235984"/>
              <a:gd name="connsiteX63" fmla="*/ 2083220 w 3405150"/>
              <a:gd name="connsiteY63" fmla="*/ 908988 h 1235984"/>
              <a:gd name="connsiteX64" fmla="*/ 2119220 w 3405150"/>
              <a:gd name="connsiteY64" fmla="*/ 872988 h 1235984"/>
              <a:gd name="connsiteX65" fmla="*/ 1702576 w 3405150"/>
              <a:gd name="connsiteY65" fmla="*/ 872988 h 1235984"/>
              <a:gd name="connsiteX66" fmla="*/ 1738576 w 3405150"/>
              <a:gd name="connsiteY66" fmla="*/ 908988 h 1235984"/>
              <a:gd name="connsiteX67" fmla="*/ 1702576 w 3405150"/>
              <a:gd name="connsiteY67" fmla="*/ 944988 h 1235984"/>
              <a:gd name="connsiteX68" fmla="*/ 1666576 w 3405150"/>
              <a:gd name="connsiteY68" fmla="*/ 908988 h 1235984"/>
              <a:gd name="connsiteX69" fmla="*/ 1702576 w 3405150"/>
              <a:gd name="connsiteY69" fmla="*/ 872988 h 1235984"/>
              <a:gd name="connsiteX70" fmla="*/ 1285932 w 3405150"/>
              <a:gd name="connsiteY70" fmla="*/ 872988 h 1235984"/>
              <a:gd name="connsiteX71" fmla="*/ 1321932 w 3405150"/>
              <a:gd name="connsiteY71" fmla="*/ 908988 h 1235984"/>
              <a:gd name="connsiteX72" fmla="*/ 1285932 w 3405150"/>
              <a:gd name="connsiteY72" fmla="*/ 944988 h 1235984"/>
              <a:gd name="connsiteX73" fmla="*/ 1249932 w 3405150"/>
              <a:gd name="connsiteY73" fmla="*/ 908988 h 1235984"/>
              <a:gd name="connsiteX74" fmla="*/ 1285932 w 3405150"/>
              <a:gd name="connsiteY74" fmla="*/ 872988 h 1235984"/>
              <a:gd name="connsiteX75" fmla="*/ 869288 w 3405150"/>
              <a:gd name="connsiteY75" fmla="*/ 872988 h 1235984"/>
              <a:gd name="connsiteX76" fmla="*/ 905288 w 3405150"/>
              <a:gd name="connsiteY76" fmla="*/ 908988 h 1235984"/>
              <a:gd name="connsiteX77" fmla="*/ 869288 w 3405150"/>
              <a:gd name="connsiteY77" fmla="*/ 944988 h 1235984"/>
              <a:gd name="connsiteX78" fmla="*/ 833288 w 3405150"/>
              <a:gd name="connsiteY78" fmla="*/ 908988 h 1235984"/>
              <a:gd name="connsiteX79" fmla="*/ 869288 w 3405150"/>
              <a:gd name="connsiteY79" fmla="*/ 872988 h 1235984"/>
              <a:gd name="connsiteX80" fmla="*/ 452644 w 3405150"/>
              <a:gd name="connsiteY80" fmla="*/ 872988 h 1235984"/>
              <a:gd name="connsiteX81" fmla="*/ 488644 w 3405150"/>
              <a:gd name="connsiteY81" fmla="*/ 908988 h 1235984"/>
              <a:gd name="connsiteX82" fmla="*/ 452644 w 3405150"/>
              <a:gd name="connsiteY82" fmla="*/ 944988 h 1235984"/>
              <a:gd name="connsiteX83" fmla="*/ 416644 w 3405150"/>
              <a:gd name="connsiteY83" fmla="*/ 908988 h 1235984"/>
              <a:gd name="connsiteX84" fmla="*/ 452644 w 3405150"/>
              <a:gd name="connsiteY84" fmla="*/ 872988 h 1235984"/>
              <a:gd name="connsiteX85" fmla="*/ 36000 w 3405150"/>
              <a:gd name="connsiteY85" fmla="*/ 872988 h 1235984"/>
              <a:gd name="connsiteX86" fmla="*/ 72000 w 3405150"/>
              <a:gd name="connsiteY86" fmla="*/ 908988 h 1235984"/>
              <a:gd name="connsiteX87" fmla="*/ 36000 w 3405150"/>
              <a:gd name="connsiteY87" fmla="*/ 944988 h 1235984"/>
              <a:gd name="connsiteX88" fmla="*/ 0 w 3405150"/>
              <a:gd name="connsiteY88" fmla="*/ 908988 h 1235984"/>
              <a:gd name="connsiteX89" fmla="*/ 36000 w 3405150"/>
              <a:gd name="connsiteY89" fmla="*/ 872988 h 1235984"/>
              <a:gd name="connsiteX90" fmla="*/ 3369150 w 3405150"/>
              <a:gd name="connsiteY90" fmla="*/ 581992 h 1235984"/>
              <a:gd name="connsiteX91" fmla="*/ 3405150 w 3405150"/>
              <a:gd name="connsiteY91" fmla="*/ 617992 h 1235984"/>
              <a:gd name="connsiteX92" fmla="*/ 3369150 w 3405150"/>
              <a:gd name="connsiteY92" fmla="*/ 653992 h 1235984"/>
              <a:gd name="connsiteX93" fmla="*/ 3333150 w 3405150"/>
              <a:gd name="connsiteY93" fmla="*/ 617992 h 1235984"/>
              <a:gd name="connsiteX94" fmla="*/ 3369150 w 3405150"/>
              <a:gd name="connsiteY94" fmla="*/ 581992 h 1235984"/>
              <a:gd name="connsiteX95" fmla="*/ 2952508 w 3405150"/>
              <a:gd name="connsiteY95" fmla="*/ 581992 h 1235984"/>
              <a:gd name="connsiteX96" fmla="*/ 2988508 w 3405150"/>
              <a:gd name="connsiteY96" fmla="*/ 617992 h 1235984"/>
              <a:gd name="connsiteX97" fmla="*/ 2952508 w 3405150"/>
              <a:gd name="connsiteY97" fmla="*/ 653992 h 1235984"/>
              <a:gd name="connsiteX98" fmla="*/ 2916508 w 3405150"/>
              <a:gd name="connsiteY98" fmla="*/ 617992 h 1235984"/>
              <a:gd name="connsiteX99" fmla="*/ 2952508 w 3405150"/>
              <a:gd name="connsiteY99" fmla="*/ 581992 h 1235984"/>
              <a:gd name="connsiteX100" fmla="*/ 2535864 w 3405150"/>
              <a:gd name="connsiteY100" fmla="*/ 581992 h 1235984"/>
              <a:gd name="connsiteX101" fmla="*/ 2571864 w 3405150"/>
              <a:gd name="connsiteY101" fmla="*/ 617992 h 1235984"/>
              <a:gd name="connsiteX102" fmla="*/ 2535864 w 3405150"/>
              <a:gd name="connsiteY102" fmla="*/ 653992 h 1235984"/>
              <a:gd name="connsiteX103" fmla="*/ 2499864 w 3405150"/>
              <a:gd name="connsiteY103" fmla="*/ 617992 h 1235984"/>
              <a:gd name="connsiteX104" fmla="*/ 2535864 w 3405150"/>
              <a:gd name="connsiteY104" fmla="*/ 581992 h 1235984"/>
              <a:gd name="connsiteX105" fmla="*/ 2119220 w 3405150"/>
              <a:gd name="connsiteY105" fmla="*/ 581992 h 1235984"/>
              <a:gd name="connsiteX106" fmla="*/ 2155220 w 3405150"/>
              <a:gd name="connsiteY106" fmla="*/ 617992 h 1235984"/>
              <a:gd name="connsiteX107" fmla="*/ 2119220 w 3405150"/>
              <a:gd name="connsiteY107" fmla="*/ 653992 h 1235984"/>
              <a:gd name="connsiteX108" fmla="*/ 2083220 w 3405150"/>
              <a:gd name="connsiteY108" fmla="*/ 617992 h 1235984"/>
              <a:gd name="connsiteX109" fmla="*/ 2119220 w 3405150"/>
              <a:gd name="connsiteY109" fmla="*/ 581992 h 1235984"/>
              <a:gd name="connsiteX110" fmla="*/ 1702576 w 3405150"/>
              <a:gd name="connsiteY110" fmla="*/ 581992 h 1235984"/>
              <a:gd name="connsiteX111" fmla="*/ 1738576 w 3405150"/>
              <a:gd name="connsiteY111" fmla="*/ 617992 h 1235984"/>
              <a:gd name="connsiteX112" fmla="*/ 1702576 w 3405150"/>
              <a:gd name="connsiteY112" fmla="*/ 653992 h 1235984"/>
              <a:gd name="connsiteX113" fmla="*/ 1666576 w 3405150"/>
              <a:gd name="connsiteY113" fmla="*/ 617992 h 1235984"/>
              <a:gd name="connsiteX114" fmla="*/ 1702576 w 3405150"/>
              <a:gd name="connsiteY114" fmla="*/ 581992 h 1235984"/>
              <a:gd name="connsiteX115" fmla="*/ 1285932 w 3405150"/>
              <a:gd name="connsiteY115" fmla="*/ 581992 h 1235984"/>
              <a:gd name="connsiteX116" fmla="*/ 1321932 w 3405150"/>
              <a:gd name="connsiteY116" fmla="*/ 617992 h 1235984"/>
              <a:gd name="connsiteX117" fmla="*/ 1285932 w 3405150"/>
              <a:gd name="connsiteY117" fmla="*/ 653992 h 1235984"/>
              <a:gd name="connsiteX118" fmla="*/ 1249932 w 3405150"/>
              <a:gd name="connsiteY118" fmla="*/ 617992 h 1235984"/>
              <a:gd name="connsiteX119" fmla="*/ 1285932 w 3405150"/>
              <a:gd name="connsiteY119" fmla="*/ 581992 h 1235984"/>
              <a:gd name="connsiteX120" fmla="*/ 869288 w 3405150"/>
              <a:gd name="connsiteY120" fmla="*/ 581992 h 1235984"/>
              <a:gd name="connsiteX121" fmla="*/ 905288 w 3405150"/>
              <a:gd name="connsiteY121" fmla="*/ 617992 h 1235984"/>
              <a:gd name="connsiteX122" fmla="*/ 869288 w 3405150"/>
              <a:gd name="connsiteY122" fmla="*/ 653992 h 1235984"/>
              <a:gd name="connsiteX123" fmla="*/ 833288 w 3405150"/>
              <a:gd name="connsiteY123" fmla="*/ 617992 h 1235984"/>
              <a:gd name="connsiteX124" fmla="*/ 869288 w 3405150"/>
              <a:gd name="connsiteY124" fmla="*/ 581992 h 1235984"/>
              <a:gd name="connsiteX125" fmla="*/ 452644 w 3405150"/>
              <a:gd name="connsiteY125" fmla="*/ 581992 h 1235984"/>
              <a:gd name="connsiteX126" fmla="*/ 488644 w 3405150"/>
              <a:gd name="connsiteY126" fmla="*/ 617992 h 1235984"/>
              <a:gd name="connsiteX127" fmla="*/ 452644 w 3405150"/>
              <a:gd name="connsiteY127" fmla="*/ 653992 h 1235984"/>
              <a:gd name="connsiteX128" fmla="*/ 416644 w 3405150"/>
              <a:gd name="connsiteY128" fmla="*/ 617992 h 1235984"/>
              <a:gd name="connsiteX129" fmla="*/ 452644 w 3405150"/>
              <a:gd name="connsiteY129" fmla="*/ 581992 h 1235984"/>
              <a:gd name="connsiteX130" fmla="*/ 36000 w 3405150"/>
              <a:gd name="connsiteY130" fmla="*/ 581992 h 1235984"/>
              <a:gd name="connsiteX131" fmla="*/ 72000 w 3405150"/>
              <a:gd name="connsiteY131" fmla="*/ 617992 h 1235984"/>
              <a:gd name="connsiteX132" fmla="*/ 36000 w 3405150"/>
              <a:gd name="connsiteY132" fmla="*/ 653992 h 1235984"/>
              <a:gd name="connsiteX133" fmla="*/ 0 w 3405150"/>
              <a:gd name="connsiteY133" fmla="*/ 617992 h 1235984"/>
              <a:gd name="connsiteX134" fmla="*/ 36000 w 3405150"/>
              <a:gd name="connsiteY134" fmla="*/ 581992 h 1235984"/>
              <a:gd name="connsiteX135" fmla="*/ 3369150 w 3405150"/>
              <a:gd name="connsiteY135" fmla="*/ 290996 h 1235984"/>
              <a:gd name="connsiteX136" fmla="*/ 3405150 w 3405150"/>
              <a:gd name="connsiteY136" fmla="*/ 326996 h 1235984"/>
              <a:gd name="connsiteX137" fmla="*/ 3369150 w 3405150"/>
              <a:gd name="connsiteY137" fmla="*/ 362996 h 1235984"/>
              <a:gd name="connsiteX138" fmla="*/ 3333150 w 3405150"/>
              <a:gd name="connsiteY138" fmla="*/ 326996 h 1235984"/>
              <a:gd name="connsiteX139" fmla="*/ 3369150 w 3405150"/>
              <a:gd name="connsiteY139" fmla="*/ 290996 h 1235984"/>
              <a:gd name="connsiteX140" fmla="*/ 2952508 w 3405150"/>
              <a:gd name="connsiteY140" fmla="*/ 290996 h 1235984"/>
              <a:gd name="connsiteX141" fmla="*/ 2988508 w 3405150"/>
              <a:gd name="connsiteY141" fmla="*/ 326996 h 1235984"/>
              <a:gd name="connsiteX142" fmla="*/ 2952508 w 3405150"/>
              <a:gd name="connsiteY142" fmla="*/ 362996 h 1235984"/>
              <a:gd name="connsiteX143" fmla="*/ 2916508 w 3405150"/>
              <a:gd name="connsiteY143" fmla="*/ 326996 h 1235984"/>
              <a:gd name="connsiteX144" fmla="*/ 2952508 w 3405150"/>
              <a:gd name="connsiteY144" fmla="*/ 290996 h 1235984"/>
              <a:gd name="connsiteX145" fmla="*/ 2535864 w 3405150"/>
              <a:gd name="connsiteY145" fmla="*/ 290996 h 1235984"/>
              <a:gd name="connsiteX146" fmla="*/ 2571864 w 3405150"/>
              <a:gd name="connsiteY146" fmla="*/ 326996 h 1235984"/>
              <a:gd name="connsiteX147" fmla="*/ 2535864 w 3405150"/>
              <a:gd name="connsiteY147" fmla="*/ 362996 h 1235984"/>
              <a:gd name="connsiteX148" fmla="*/ 2499864 w 3405150"/>
              <a:gd name="connsiteY148" fmla="*/ 326996 h 1235984"/>
              <a:gd name="connsiteX149" fmla="*/ 2535864 w 3405150"/>
              <a:gd name="connsiteY149" fmla="*/ 290996 h 1235984"/>
              <a:gd name="connsiteX150" fmla="*/ 2119220 w 3405150"/>
              <a:gd name="connsiteY150" fmla="*/ 290996 h 1235984"/>
              <a:gd name="connsiteX151" fmla="*/ 2155220 w 3405150"/>
              <a:gd name="connsiteY151" fmla="*/ 326996 h 1235984"/>
              <a:gd name="connsiteX152" fmla="*/ 2119220 w 3405150"/>
              <a:gd name="connsiteY152" fmla="*/ 362996 h 1235984"/>
              <a:gd name="connsiteX153" fmla="*/ 2083220 w 3405150"/>
              <a:gd name="connsiteY153" fmla="*/ 326996 h 1235984"/>
              <a:gd name="connsiteX154" fmla="*/ 2119220 w 3405150"/>
              <a:gd name="connsiteY154" fmla="*/ 290996 h 1235984"/>
              <a:gd name="connsiteX155" fmla="*/ 1702576 w 3405150"/>
              <a:gd name="connsiteY155" fmla="*/ 290996 h 1235984"/>
              <a:gd name="connsiteX156" fmla="*/ 1738576 w 3405150"/>
              <a:gd name="connsiteY156" fmla="*/ 326996 h 1235984"/>
              <a:gd name="connsiteX157" fmla="*/ 1702576 w 3405150"/>
              <a:gd name="connsiteY157" fmla="*/ 362996 h 1235984"/>
              <a:gd name="connsiteX158" fmla="*/ 1666576 w 3405150"/>
              <a:gd name="connsiteY158" fmla="*/ 326996 h 1235984"/>
              <a:gd name="connsiteX159" fmla="*/ 1702576 w 3405150"/>
              <a:gd name="connsiteY159" fmla="*/ 290996 h 1235984"/>
              <a:gd name="connsiteX160" fmla="*/ 1285932 w 3405150"/>
              <a:gd name="connsiteY160" fmla="*/ 290996 h 1235984"/>
              <a:gd name="connsiteX161" fmla="*/ 1321932 w 3405150"/>
              <a:gd name="connsiteY161" fmla="*/ 326996 h 1235984"/>
              <a:gd name="connsiteX162" fmla="*/ 1285932 w 3405150"/>
              <a:gd name="connsiteY162" fmla="*/ 362996 h 1235984"/>
              <a:gd name="connsiteX163" fmla="*/ 1249932 w 3405150"/>
              <a:gd name="connsiteY163" fmla="*/ 326996 h 1235984"/>
              <a:gd name="connsiteX164" fmla="*/ 1285932 w 3405150"/>
              <a:gd name="connsiteY164" fmla="*/ 290996 h 1235984"/>
              <a:gd name="connsiteX165" fmla="*/ 869288 w 3405150"/>
              <a:gd name="connsiteY165" fmla="*/ 290996 h 1235984"/>
              <a:gd name="connsiteX166" fmla="*/ 905288 w 3405150"/>
              <a:gd name="connsiteY166" fmla="*/ 326996 h 1235984"/>
              <a:gd name="connsiteX167" fmla="*/ 869288 w 3405150"/>
              <a:gd name="connsiteY167" fmla="*/ 362996 h 1235984"/>
              <a:gd name="connsiteX168" fmla="*/ 833288 w 3405150"/>
              <a:gd name="connsiteY168" fmla="*/ 326996 h 1235984"/>
              <a:gd name="connsiteX169" fmla="*/ 869288 w 3405150"/>
              <a:gd name="connsiteY169" fmla="*/ 290996 h 1235984"/>
              <a:gd name="connsiteX170" fmla="*/ 452644 w 3405150"/>
              <a:gd name="connsiteY170" fmla="*/ 290996 h 1235984"/>
              <a:gd name="connsiteX171" fmla="*/ 488644 w 3405150"/>
              <a:gd name="connsiteY171" fmla="*/ 326996 h 1235984"/>
              <a:gd name="connsiteX172" fmla="*/ 452644 w 3405150"/>
              <a:gd name="connsiteY172" fmla="*/ 362996 h 1235984"/>
              <a:gd name="connsiteX173" fmla="*/ 416644 w 3405150"/>
              <a:gd name="connsiteY173" fmla="*/ 326996 h 1235984"/>
              <a:gd name="connsiteX174" fmla="*/ 452644 w 3405150"/>
              <a:gd name="connsiteY174" fmla="*/ 290996 h 1235984"/>
              <a:gd name="connsiteX175" fmla="*/ 36000 w 3405150"/>
              <a:gd name="connsiteY175" fmla="*/ 290996 h 1235984"/>
              <a:gd name="connsiteX176" fmla="*/ 72000 w 3405150"/>
              <a:gd name="connsiteY176" fmla="*/ 326996 h 1235984"/>
              <a:gd name="connsiteX177" fmla="*/ 36000 w 3405150"/>
              <a:gd name="connsiteY177" fmla="*/ 362996 h 1235984"/>
              <a:gd name="connsiteX178" fmla="*/ 0 w 3405150"/>
              <a:gd name="connsiteY178" fmla="*/ 326996 h 1235984"/>
              <a:gd name="connsiteX179" fmla="*/ 36000 w 3405150"/>
              <a:gd name="connsiteY179" fmla="*/ 290996 h 1235984"/>
              <a:gd name="connsiteX180" fmla="*/ 3369150 w 3405150"/>
              <a:gd name="connsiteY180" fmla="*/ 0 h 1235984"/>
              <a:gd name="connsiteX181" fmla="*/ 3405150 w 3405150"/>
              <a:gd name="connsiteY181" fmla="*/ 36000 h 1235984"/>
              <a:gd name="connsiteX182" fmla="*/ 3369150 w 3405150"/>
              <a:gd name="connsiteY182" fmla="*/ 72000 h 1235984"/>
              <a:gd name="connsiteX183" fmla="*/ 3333150 w 3405150"/>
              <a:gd name="connsiteY183" fmla="*/ 36000 h 1235984"/>
              <a:gd name="connsiteX184" fmla="*/ 3369150 w 3405150"/>
              <a:gd name="connsiteY184" fmla="*/ 0 h 1235984"/>
              <a:gd name="connsiteX185" fmla="*/ 2952508 w 3405150"/>
              <a:gd name="connsiteY185" fmla="*/ 0 h 1235984"/>
              <a:gd name="connsiteX186" fmla="*/ 2988508 w 3405150"/>
              <a:gd name="connsiteY186" fmla="*/ 36000 h 1235984"/>
              <a:gd name="connsiteX187" fmla="*/ 2952508 w 3405150"/>
              <a:gd name="connsiteY187" fmla="*/ 72000 h 1235984"/>
              <a:gd name="connsiteX188" fmla="*/ 2916508 w 3405150"/>
              <a:gd name="connsiteY188" fmla="*/ 36000 h 1235984"/>
              <a:gd name="connsiteX189" fmla="*/ 2952508 w 3405150"/>
              <a:gd name="connsiteY189" fmla="*/ 0 h 1235984"/>
              <a:gd name="connsiteX190" fmla="*/ 2535864 w 3405150"/>
              <a:gd name="connsiteY190" fmla="*/ 0 h 1235984"/>
              <a:gd name="connsiteX191" fmla="*/ 2571864 w 3405150"/>
              <a:gd name="connsiteY191" fmla="*/ 36000 h 1235984"/>
              <a:gd name="connsiteX192" fmla="*/ 2535864 w 3405150"/>
              <a:gd name="connsiteY192" fmla="*/ 72000 h 1235984"/>
              <a:gd name="connsiteX193" fmla="*/ 2499864 w 3405150"/>
              <a:gd name="connsiteY193" fmla="*/ 36000 h 1235984"/>
              <a:gd name="connsiteX194" fmla="*/ 2535864 w 3405150"/>
              <a:gd name="connsiteY194" fmla="*/ 0 h 1235984"/>
              <a:gd name="connsiteX195" fmla="*/ 2119220 w 3405150"/>
              <a:gd name="connsiteY195" fmla="*/ 0 h 1235984"/>
              <a:gd name="connsiteX196" fmla="*/ 2155220 w 3405150"/>
              <a:gd name="connsiteY196" fmla="*/ 36000 h 1235984"/>
              <a:gd name="connsiteX197" fmla="*/ 2119220 w 3405150"/>
              <a:gd name="connsiteY197" fmla="*/ 72000 h 1235984"/>
              <a:gd name="connsiteX198" fmla="*/ 2083220 w 3405150"/>
              <a:gd name="connsiteY198" fmla="*/ 36000 h 1235984"/>
              <a:gd name="connsiteX199" fmla="*/ 2119220 w 3405150"/>
              <a:gd name="connsiteY199" fmla="*/ 0 h 1235984"/>
              <a:gd name="connsiteX200" fmla="*/ 1702576 w 3405150"/>
              <a:gd name="connsiteY200" fmla="*/ 0 h 1235984"/>
              <a:gd name="connsiteX201" fmla="*/ 1738576 w 3405150"/>
              <a:gd name="connsiteY201" fmla="*/ 36000 h 1235984"/>
              <a:gd name="connsiteX202" fmla="*/ 1702576 w 3405150"/>
              <a:gd name="connsiteY202" fmla="*/ 72000 h 1235984"/>
              <a:gd name="connsiteX203" fmla="*/ 1666576 w 3405150"/>
              <a:gd name="connsiteY203" fmla="*/ 36000 h 1235984"/>
              <a:gd name="connsiteX204" fmla="*/ 1702576 w 3405150"/>
              <a:gd name="connsiteY204" fmla="*/ 0 h 1235984"/>
              <a:gd name="connsiteX205" fmla="*/ 1285932 w 3405150"/>
              <a:gd name="connsiteY205" fmla="*/ 0 h 1235984"/>
              <a:gd name="connsiteX206" fmla="*/ 1321932 w 3405150"/>
              <a:gd name="connsiteY206" fmla="*/ 36000 h 1235984"/>
              <a:gd name="connsiteX207" fmla="*/ 1285932 w 3405150"/>
              <a:gd name="connsiteY207" fmla="*/ 72000 h 1235984"/>
              <a:gd name="connsiteX208" fmla="*/ 1249932 w 3405150"/>
              <a:gd name="connsiteY208" fmla="*/ 36000 h 1235984"/>
              <a:gd name="connsiteX209" fmla="*/ 1285932 w 3405150"/>
              <a:gd name="connsiteY209" fmla="*/ 0 h 1235984"/>
              <a:gd name="connsiteX210" fmla="*/ 869288 w 3405150"/>
              <a:gd name="connsiteY210" fmla="*/ 0 h 1235984"/>
              <a:gd name="connsiteX211" fmla="*/ 905288 w 3405150"/>
              <a:gd name="connsiteY211" fmla="*/ 36000 h 1235984"/>
              <a:gd name="connsiteX212" fmla="*/ 869288 w 3405150"/>
              <a:gd name="connsiteY212" fmla="*/ 72000 h 1235984"/>
              <a:gd name="connsiteX213" fmla="*/ 833288 w 3405150"/>
              <a:gd name="connsiteY213" fmla="*/ 36000 h 1235984"/>
              <a:gd name="connsiteX214" fmla="*/ 869288 w 3405150"/>
              <a:gd name="connsiteY214" fmla="*/ 0 h 1235984"/>
              <a:gd name="connsiteX215" fmla="*/ 452644 w 3405150"/>
              <a:gd name="connsiteY215" fmla="*/ 0 h 1235984"/>
              <a:gd name="connsiteX216" fmla="*/ 488644 w 3405150"/>
              <a:gd name="connsiteY216" fmla="*/ 36000 h 1235984"/>
              <a:gd name="connsiteX217" fmla="*/ 452644 w 3405150"/>
              <a:gd name="connsiteY217" fmla="*/ 72000 h 1235984"/>
              <a:gd name="connsiteX218" fmla="*/ 416644 w 3405150"/>
              <a:gd name="connsiteY218" fmla="*/ 36000 h 1235984"/>
              <a:gd name="connsiteX219" fmla="*/ 452644 w 3405150"/>
              <a:gd name="connsiteY219" fmla="*/ 0 h 1235984"/>
              <a:gd name="connsiteX220" fmla="*/ 36000 w 3405150"/>
              <a:gd name="connsiteY220" fmla="*/ 0 h 1235984"/>
              <a:gd name="connsiteX221" fmla="*/ 72000 w 3405150"/>
              <a:gd name="connsiteY221" fmla="*/ 36000 h 1235984"/>
              <a:gd name="connsiteX222" fmla="*/ 36000 w 3405150"/>
              <a:gd name="connsiteY222" fmla="*/ 72000 h 1235984"/>
              <a:gd name="connsiteX223" fmla="*/ 0 w 3405150"/>
              <a:gd name="connsiteY223" fmla="*/ 36000 h 1235984"/>
              <a:gd name="connsiteX224" fmla="*/ 36000 w 3405150"/>
              <a:gd name="connsiteY22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3405150" h="1235984">
                <a:moveTo>
                  <a:pt x="3369150" y="1163984"/>
                </a:moveTo>
                <a:cubicBezTo>
                  <a:pt x="3389032" y="1163984"/>
                  <a:pt x="3405150" y="1180102"/>
                  <a:pt x="3405150" y="1199984"/>
                </a:cubicBezTo>
                <a:cubicBezTo>
                  <a:pt x="3405150" y="1219866"/>
                  <a:pt x="3389032" y="1235984"/>
                  <a:pt x="3369150" y="1235984"/>
                </a:cubicBezTo>
                <a:cubicBezTo>
                  <a:pt x="3349268" y="1235984"/>
                  <a:pt x="3333150" y="1219866"/>
                  <a:pt x="3333150" y="1199984"/>
                </a:cubicBezTo>
                <a:cubicBezTo>
                  <a:pt x="3333150" y="1180102"/>
                  <a:pt x="3349268" y="1163984"/>
                  <a:pt x="3369150" y="1163984"/>
                </a:cubicBezTo>
                <a:close/>
                <a:moveTo>
                  <a:pt x="2952508" y="1163984"/>
                </a:moveTo>
                <a:cubicBezTo>
                  <a:pt x="2972390" y="1163984"/>
                  <a:pt x="2988508" y="1180102"/>
                  <a:pt x="2988508" y="1199984"/>
                </a:cubicBezTo>
                <a:cubicBezTo>
                  <a:pt x="2988508" y="1219866"/>
                  <a:pt x="2972390" y="1235984"/>
                  <a:pt x="2952508" y="1235984"/>
                </a:cubicBezTo>
                <a:cubicBezTo>
                  <a:pt x="2932626" y="1235984"/>
                  <a:pt x="2916508" y="1219866"/>
                  <a:pt x="2916508" y="1199984"/>
                </a:cubicBezTo>
                <a:cubicBezTo>
                  <a:pt x="2916508" y="1180102"/>
                  <a:pt x="2932626" y="1163984"/>
                  <a:pt x="2952508" y="1163984"/>
                </a:cubicBezTo>
                <a:close/>
                <a:moveTo>
                  <a:pt x="2535864" y="1163984"/>
                </a:moveTo>
                <a:cubicBezTo>
                  <a:pt x="2555746" y="1163984"/>
                  <a:pt x="2571864" y="1180102"/>
                  <a:pt x="2571864" y="1199984"/>
                </a:cubicBezTo>
                <a:cubicBezTo>
                  <a:pt x="2571864" y="1219866"/>
                  <a:pt x="2555746" y="1235984"/>
                  <a:pt x="2535864" y="1235984"/>
                </a:cubicBezTo>
                <a:cubicBezTo>
                  <a:pt x="2515982" y="1235984"/>
                  <a:pt x="2499864" y="1219866"/>
                  <a:pt x="2499864" y="1199984"/>
                </a:cubicBezTo>
                <a:cubicBezTo>
                  <a:pt x="2499864" y="1180102"/>
                  <a:pt x="2515982" y="1163984"/>
                  <a:pt x="2535864" y="1163984"/>
                </a:cubicBezTo>
                <a:close/>
                <a:moveTo>
                  <a:pt x="2119220" y="1163984"/>
                </a:moveTo>
                <a:cubicBezTo>
                  <a:pt x="2139102" y="1163984"/>
                  <a:pt x="2155220" y="1180102"/>
                  <a:pt x="2155220" y="1199984"/>
                </a:cubicBezTo>
                <a:cubicBezTo>
                  <a:pt x="2155220" y="1219866"/>
                  <a:pt x="2139102" y="1235984"/>
                  <a:pt x="2119220" y="1235984"/>
                </a:cubicBezTo>
                <a:cubicBezTo>
                  <a:pt x="2099338" y="1235984"/>
                  <a:pt x="2083220" y="1219866"/>
                  <a:pt x="2083220" y="1199984"/>
                </a:cubicBezTo>
                <a:cubicBezTo>
                  <a:pt x="2083220" y="1180102"/>
                  <a:pt x="2099338" y="1163984"/>
                  <a:pt x="2119220" y="1163984"/>
                </a:cubicBezTo>
                <a:close/>
                <a:moveTo>
                  <a:pt x="1702576" y="1163984"/>
                </a:moveTo>
                <a:cubicBezTo>
                  <a:pt x="1722458" y="1163984"/>
                  <a:pt x="1738576" y="1180102"/>
                  <a:pt x="1738576" y="1199984"/>
                </a:cubicBezTo>
                <a:cubicBezTo>
                  <a:pt x="1738576" y="1219866"/>
                  <a:pt x="1722458" y="1235984"/>
                  <a:pt x="1702576" y="1235984"/>
                </a:cubicBezTo>
                <a:cubicBezTo>
                  <a:pt x="1682694" y="1235984"/>
                  <a:pt x="1666576" y="1219866"/>
                  <a:pt x="1666576" y="1199984"/>
                </a:cubicBezTo>
                <a:cubicBezTo>
                  <a:pt x="1666576" y="1180102"/>
                  <a:pt x="1682694" y="1163984"/>
                  <a:pt x="1702576" y="1163984"/>
                </a:cubicBezTo>
                <a:close/>
                <a:moveTo>
                  <a:pt x="1285932" y="1163984"/>
                </a:moveTo>
                <a:cubicBezTo>
                  <a:pt x="1305814" y="1163984"/>
                  <a:pt x="1321932" y="1180102"/>
                  <a:pt x="1321932" y="1199984"/>
                </a:cubicBezTo>
                <a:cubicBezTo>
                  <a:pt x="1321932" y="1219866"/>
                  <a:pt x="1305814" y="1235984"/>
                  <a:pt x="1285932" y="1235984"/>
                </a:cubicBezTo>
                <a:cubicBezTo>
                  <a:pt x="1266050" y="1235984"/>
                  <a:pt x="1249932" y="1219866"/>
                  <a:pt x="1249932" y="1199984"/>
                </a:cubicBezTo>
                <a:cubicBezTo>
                  <a:pt x="1249932" y="1180102"/>
                  <a:pt x="1266050" y="1163984"/>
                  <a:pt x="1285932" y="1163984"/>
                </a:cubicBezTo>
                <a:close/>
                <a:moveTo>
                  <a:pt x="869288" y="1163984"/>
                </a:moveTo>
                <a:cubicBezTo>
                  <a:pt x="889170" y="1163984"/>
                  <a:pt x="905288" y="1180102"/>
                  <a:pt x="905288" y="1199984"/>
                </a:cubicBezTo>
                <a:cubicBezTo>
                  <a:pt x="905288" y="1219866"/>
                  <a:pt x="889170" y="1235984"/>
                  <a:pt x="869288" y="1235984"/>
                </a:cubicBezTo>
                <a:cubicBezTo>
                  <a:pt x="849406" y="1235984"/>
                  <a:pt x="833288" y="1219866"/>
                  <a:pt x="833288" y="1199984"/>
                </a:cubicBezTo>
                <a:cubicBezTo>
                  <a:pt x="833288" y="1180102"/>
                  <a:pt x="849406" y="1163984"/>
                  <a:pt x="869288" y="1163984"/>
                </a:cubicBezTo>
                <a:close/>
                <a:moveTo>
                  <a:pt x="452644" y="1163984"/>
                </a:moveTo>
                <a:cubicBezTo>
                  <a:pt x="472526" y="1163984"/>
                  <a:pt x="488644" y="1180102"/>
                  <a:pt x="488644" y="1199984"/>
                </a:cubicBezTo>
                <a:cubicBezTo>
                  <a:pt x="488644" y="1219866"/>
                  <a:pt x="472526" y="1235984"/>
                  <a:pt x="452644" y="1235984"/>
                </a:cubicBezTo>
                <a:cubicBezTo>
                  <a:pt x="432762" y="1235984"/>
                  <a:pt x="416644" y="1219866"/>
                  <a:pt x="416644" y="1199984"/>
                </a:cubicBezTo>
                <a:cubicBezTo>
                  <a:pt x="416644" y="1180102"/>
                  <a:pt x="432762" y="1163984"/>
                  <a:pt x="452644" y="1163984"/>
                </a:cubicBezTo>
                <a:close/>
                <a:moveTo>
                  <a:pt x="36000" y="1163984"/>
                </a:moveTo>
                <a:cubicBezTo>
                  <a:pt x="55882" y="1163984"/>
                  <a:pt x="72000" y="1180102"/>
                  <a:pt x="72000" y="1199984"/>
                </a:cubicBezTo>
                <a:cubicBezTo>
                  <a:pt x="72000" y="1219866"/>
                  <a:pt x="55882" y="1235984"/>
                  <a:pt x="36000" y="1235984"/>
                </a:cubicBezTo>
                <a:cubicBezTo>
                  <a:pt x="16118" y="1235984"/>
                  <a:pt x="0" y="1219866"/>
                  <a:pt x="0" y="1199984"/>
                </a:cubicBezTo>
                <a:cubicBezTo>
                  <a:pt x="0" y="1180102"/>
                  <a:pt x="16118" y="1163984"/>
                  <a:pt x="36000" y="1163984"/>
                </a:cubicBezTo>
                <a:close/>
                <a:moveTo>
                  <a:pt x="3369150" y="872988"/>
                </a:moveTo>
                <a:cubicBezTo>
                  <a:pt x="3389032" y="872988"/>
                  <a:pt x="3405150" y="889106"/>
                  <a:pt x="3405150" y="908988"/>
                </a:cubicBezTo>
                <a:cubicBezTo>
                  <a:pt x="3405150" y="928870"/>
                  <a:pt x="3389032" y="944988"/>
                  <a:pt x="3369150" y="944988"/>
                </a:cubicBezTo>
                <a:cubicBezTo>
                  <a:pt x="3349268" y="944988"/>
                  <a:pt x="3333150" y="928870"/>
                  <a:pt x="3333150" y="908988"/>
                </a:cubicBezTo>
                <a:cubicBezTo>
                  <a:pt x="3333150" y="889106"/>
                  <a:pt x="3349268" y="872988"/>
                  <a:pt x="3369150" y="872988"/>
                </a:cubicBezTo>
                <a:close/>
                <a:moveTo>
                  <a:pt x="2952508" y="872988"/>
                </a:moveTo>
                <a:cubicBezTo>
                  <a:pt x="2972390" y="872988"/>
                  <a:pt x="2988508" y="889106"/>
                  <a:pt x="2988508" y="908988"/>
                </a:cubicBezTo>
                <a:cubicBezTo>
                  <a:pt x="2988508" y="928870"/>
                  <a:pt x="2972390" y="944988"/>
                  <a:pt x="2952508" y="944988"/>
                </a:cubicBezTo>
                <a:cubicBezTo>
                  <a:pt x="2932626" y="944988"/>
                  <a:pt x="2916508" y="928870"/>
                  <a:pt x="2916508" y="908988"/>
                </a:cubicBezTo>
                <a:cubicBezTo>
                  <a:pt x="2916508" y="889106"/>
                  <a:pt x="2932626" y="872988"/>
                  <a:pt x="2952508" y="872988"/>
                </a:cubicBezTo>
                <a:close/>
                <a:moveTo>
                  <a:pt x="2535864" y="872988"/>
                </a:moveTo>
                <a:cubicBezTo>
                  <a:pt x="2555746" y="872988"/>
                  <a:pt x="2571864" y="889106"/>
                  <a:pt x="2571864" y="908988"/>
                </a:cubicBezTo>
                <a:cubicBezTo>
                  <a:pt x="2571864" y="928870"/>
                  <a:pt x="2555746" y="944988"/>
                  <a:pt x="2535864" y="944988"/>
                </a:cubicBezTo>
                <a:cubicBezTo>
                  <a:pt x="2515982" y="944988"/>
                  <a:pt x="2499864" y="928870"/>
                  <a:pt x="2499864" y="908988"/>
                </a:cubicBezTo>
                <a:cubicBezTo>
                  <a:pt x="2499864" y="889106"/>
                  <a:pt x="2515982" y="872988"/>
                  <a:pt x="2535864" y="872988"/>
                </a:cubicBezTo>
                <a:close/>
                <a:moveTo>
                  <a:pt x="2119220" y="872988"/>
                </a:moveTo>
                <a:cubicBezTo>
                  <a:pt x="2139102" y="872988"/>
                  <a:pt x="2155220" y="889106"/>
                  <a:pt x="2155220" y="908988"/>
                </a:cubicBezTo>
                <a:cubicBezTo>
                  <a:pt x="2155220" y="928870"/>
                  <a:pt x="2139102" y="944988"/>
                  <a:pt x="2119220" y="944988"/>
                </a:cubicBezTo>
                <a:cubicBezTo>
                  <a:pt x="2099338" y="944988"/>
                  <a:pt x="2083220" y="928870"/>
                  <a:pt x="2083220" y="908988"/>
                </a:cubicBezTo>
                <a:cubicBezTo>
                  <a:pt x="2083220" y="889106"/>
                  <a:pt x="2099338" y="872988"/>
                  <a:pt x="2119220" y="872988"/>
                </a:cubicBezTo>
                <a:close/>
                <a:moveTo>
                  <a:pt x="1702576" y="872988"/>
                </a:moveTo>
                <a:cubicBezTo>
                  <a:pt x="1722458" y="872988"/>
                  <a:pt x="1738576" y="889106"/>
                  <a:pt x="1738576" y="908988"/>
                </a:cubicBezTo>
                <a:cubicBezTo>
                  <a:pt x="1738576" y="928870"/>
                  <a:pt x="1722458" y="944988"/>
                  <a:pt x="1702576" y="944988"/>
                </a:cubicBezTo>
                <a:cubicBezTo>
                  <a:pt x="1682694" y="944988"/>
                  <a:pt x="1666576" y="928870"/>
                  <a:pt x="1666576" y="908988"/>
                </a:cubicBezTo>
                <a:cubicBezTo>
                  <a:pt x="1666576" y="889106"/>
                  <a:pt x="1682694" y="872988"/>
                  <a:pt x="1702576" y="872988"/>
                </a:cubicBezTo>
                <a:close/>
                <a:moveTo>
                  <a:pt x="1285932" y="872988"/>
                </a:moveTo>
                <a:cubicBezTo>
                  <a:pt x="1305814" y="872988"/>
                  <a:pt x="1321932" y="889106"/>
                  <a:pt x="1321932" y="908988"/>
                </a:cubicBezTo>
                <a:cubicBezTo>
                  <a:pt x="1321932" y="928870"/>
                  <a:pt x="1305814" y="944988"/>
                  <a:pt x="1285932" y="944988"/>
                </a:cubicBezTo>
                <a:cubicBezTo>
                  <a:pt x="1266050" y="944988"/>
                  <a:pt x="1249932" y="928870"/>
                  <a:pt x="1249932" y="908988"/>
                </a:cubicBezTo>
                <a:cubicBezTo>
                  <a:pt x="1249932" y="889106"/>
                  <a:pt x="1266050" y="872988"/>
                  <a:pt x="1285932" y="872988"/>
                </a:cubicBezTo>
                <a:close/>
                <a:moveTo>
                  <a:pt x="869288" y="872988"/>
                </a:moveTo>
                <a:cubicBezTo>
                  <a:pt x="889170" y="872988"/>
                  <a:pt x="905288" y="889106"/>
                  <a:pt x="905288" y="908988"/>
                </a:cubicBezTo>
                <a:cubicBezTo>
                  <a:pt x="905288" y="928870"/>
                  <a:pt x="889170" y="944988"/>
                  <a:pt x="869288" y="944988"/>
                </a:cubicBezTo>
                <a:cubicBezTo>
                  <a:pt x="849406" y="944988"/>
                  <a:pt x="833288" y="928870"/>
                  <a:pt x="833288" y="908988"/>
                </a:cubicBezTo>
                <a:cubicBezTo>
                  <a:pt x="833288" y="889106"/>
                  <a:pt x="849406" y="872988"/>
                  <a:pt x="869288" y="872988"/>
                </a:cubicBezTo>
                <a:close/>
                <a:moveTo>
                  <a:pt x="452644" y="872988"/>
                </a:moveTo>
                <a:cubicBezTo>
                  <a:pt x="472526" y="872988"/>
                  <a:pt x="488644" y="889106"/>
                  <a:pt x="488644" y="908988"/>
                </a:cubicBezTo>
                <a:cubicBezTo>
                  <a:pt x="488644" y="928870"/>
                  <a:pt x="472526" y="944988"/>
                  <a:pt x="452644" y="944988"/>
                </a:cubicBezTo>
                <a:cubicBezTo>
                  <a:pt x="432762" y="944988"/>
                  <a:pt x="416644" y="928870"/>
                  <a:pt x="416644" y="908988"/>
                </a:cubicBezTo>
                <a:cubicBezTo>
                  <a:pt x="416644" y="889106"/>
                  <a:pt x="432762" y="872988"/>
                  <a:pt x="452644" y="872988"/>
                </a:cubicBezTo>
                <a:close/>
                <a:moveTo>
                  <a:pt x="36000" y="872988"/>
                </a:moveTo>
                <a:cubicBezTo>
                  <a:pt x="55882" y="872988"/>
                  <a:pt x="72000" y="889106"/>
                  <a:pt x="72000" y="908988"/>
                </a:cubicBezTo>
                <a:cubicBezTo>
                  <a:pt x="72000" y="928870"/>
                  <a:pt x="55882" y="944988"/>
                  <a:pt x="36000" y="944988"/>
                </a:cubicBezTo>
                <a:cubicBezTo>
                  <a:pt x="16118" y="944988"/>
                  <a:pt x="0" y="928870"/>
                  <a:pt x="0" y="908988"/>
                </a:cubicBezTo>
                <a:cubicBezTo>
                  <a:pt x="0" y="889106"/>
                  <a:pt x="16118" y="872988"/>
                  <a:pt x="36000" y="872988"/>
                </a:cubicBezTo>
                <a:close/>
                <a:moveTo>
                  <a:pt x="3369150" y="581992"/>
                </a:moveTo>
                <a:cubicBezTo>
                  <a:pt x="3389032" y="581992"/>
                  <a:pt x="3405150" y="598110"/>
                  <a:pt x="3405150" y="617992"/>
                </a:cubicBezTo>
                <a:cubicBezTo>
                  <a:pt x="3405150" y="637874"/>
                  <a:pt x="3389032" y="653992"/>
                  <a:pt x="3369150" y="653992"/>
                </a:cubicBezTo>
                <a:cubicBezTo>
                  <a:pt x="3349268" y="653992"/>
                  <a:pt x="3333150" y="637874"/>
                  <a:pt x="3333150" y="617992"/>
                </a:cubicBezTo>
                <a:cubicBezTo>
                  <a:pt x="3333150" y="598110"/>
                  <a:pt x="3349268" y="581992"/>
                  <a:pt x="3369150" y="581992"/>
                </a:cubicBezTo>
                <a:close/>
                <a:moveTo>
                  <a:pt x="2952508" y="581992"/>
                </a:moveTo>
                <a:cubicBezTo>
                  <a:pt x="2972390" y="581992"/>
                  <a:pt x="2988508" y="598110"/>
                  <a:pt x="2988508" y="617992"/>
                </a:cubicBezTo>
                <a:cubicBezTo>
                  <a:pt x="2988508" y="637874"/>
                  <a:pt x="2972390" y="653992"/>
                  <a:pt x="2952508" y="653992"/>
                </a:cubicBezTo>
                <a:cubicBezTo>
                  <a:pt x="2932626" y="653992"/>
                  <a:pt x="2916508" y="637874"/>
                  <a:pt x="2916508" y="617992"/>
                </a:cubicBezTo>
                <a:cubicBezTo>
                  <a:pt x="2916508" y="598110"/>
                  <a:pt x="2932626" y="581992"/>
                  <a:pt x="2952508" y="581992"/>
                </a:cubicBezTo>
                <a:close/>
                <a:moveTo>
                  <a:pt x="2535864" y="581992"/>
                </a:moveTo>
                <a:cubicBezTo>
                  <a:pt x="2555746" y="581992"/>
                  <a:pt x="2571864" y="598110"/>
                  <a:pt x="2571864" y="617992"/>
                </a:cubicBezTo>
                <a:cubicBezTo>
                  <a:pt x="2571864" y="637874"/>
                  <a:pt x="2555746" y="653992"/>
                  <a:pt x="2535864" y="653992"/>
                </a:cubicBezTo>
                <a:cubicBezTo>
                  <a:pt x="2515982" y="653992"/>
                  <a:pt x="2499864" y="637874"/>
                  <a:pt x="2499864" y="617992"/>
                </a:cubicBezTo>
                <a:cubicBezTo>
                  <a:pt x="2499864" y="598110"/>
                  <a:pt x="2515982" y="581992"/>
                  <a:pt x="2535864" y="581992"/>
                </a:cubicBezTo>
                <a:close/>
                <a:moveTo>
                  <a:pt x="2119220" y="581992"/>
                </a:moveTo>
                <a:cubicBezTo>
                  <a:pt x="2139102" y="581992"/>
                  <a:pt x="2155220" y="598110"/>
                  <a:pt x="2155220" y="617992"/>
                </a:cubicBezTo>
                <a:cubicBezTo>
                  <a:pt x="2155220" y="637874"/>
                  <a:pt x="2139102" y="653992"/>
                  <a:pt x="2119220" y="653992"/>
                </a:cubicBezTo>
                <a:cubicBezTo>
                  <a:pt x="2099338" y="653992"/>
                  <a:pt x="2083220" y="637874"/>
                  <a:pt x="2083220" y="617992"/>
                </a:cubicBezTo>
                <a:cubicBezTo>
                  <a:pt x="2083220" y="598110"/>
                  <a:pt x="2099338" y="581992"/>
                  <a:pt x="2119220" y="581992"/>
                </a:cubicBezTo>
                <a:close/>
                <a:moveTo>
                  <a:pt x="1702576" y="581992"/>
                </a:moveTo>
                <a:cubicBezTo>
                  <a:pt x="1722458" y="581992"/>
                  <a:pt x="1738576" y="598110"/>
                  <a:pt x="1738576" y="617992"/>
                </a:cubicBezTo>
                <a:cubicBezTo>
                  <a:pt x="1738576" y="637874"/>
                  <a:pt x="1722458" y="653992"/>
                  <a:pt x="1702576" y="653992"/>
                </a:cubicBezTo>
                <a:cubicBezTo>
                  <a:pt x="1682694" y="653992"/>
                  <a:pt x="1666576" y="637874"/>
                  <a:pt x="1666576" y="617992"/>
                </a:cubicBezTo>
                <a:cubicBezTo>
                  <a:pt x="1666576" y="598110"/>
                  <a:pt x="1682694" y="581992"/>
                  <a:pt x="1702576" y="581992"/>
                </a:cubicBezTo>
                <a:close/>
                <a:moveTo>
                  <a:pt x="1285932" y="581992"/>
                </a:moveTo>
                <a:cubicBezTo>
                  <a:pt x="1305814" y="581992"/>
                  <a:pt x="1321932" y="598110"/>
                  <a:pt x="1321932" y="617992"/>
                </a:cubicBezTo>
                <a:cubicBezTo>
                  <a:pt x="1321932" y="637874"/>
                  <a:pt x="1305814" y="653992"/>
                  <a:pt x="1285932" y="653992"/>
                </a:cubicBezTo>
                <a:cubicBezTo>
                  <a:pt x="1266050" y="653992"/>
                  <a:pt x="1249932" y="637874"/>
                  <a:pt x="1249932" y="617992"/>
                </a:cubicBezTo>
                <a:cubicBezTo>
                  <a:pt x="1249932" y="598110"/>
                  <a:pt x="1266050" y="581992"/>
                  <a:pt x="1285932" y="581992"/>
                </a:cubicBezTo>
                <a:close/>
                <a:moveTo>
                  <a:pt x="869288" y="581992"/>
                </a:moveTo>
                <a:cubicBezTo>
                  <a:pt x="889170" y="581992"/>
                  <a:pt x="905288" y="598110"/>
                  <a:pt x="905288" y="617992"/>
                </a:cubicBezTo>
                <a:cubicBezTo>
                  <a:pt x="905288" y="637874"/>
                  <a:pt x="889170" y="653992"/>
                  <a:pt x="869288" y="653992"/>
                </a:cubicBezTo>
                <a:cubicBezTo>
                  <a:pt x="849406" y="653992"/>
                  <a:pt x="833288" y="637874"/>
                  <a:pt x="833288" y="617992"/>
                </a:cubicBezTo>
                <a:cubicBezTo>
                  <a:pt x="833288" y="598110"/>
                  <a:pt x="849406" y="581992"/>
                  <a:pt x="869288" y="581992"/>
                </a:cubicBezTo>
                <a:close/>
                <a:moveTo>
                  <a:pt x="452644" y="581992"/>
                </a:moveTo>
                <a:cubicBezTo>
                  <a:pt x="472526" y="581992"/>
                  <a:pt x="488644" y="598110"/>
                  <a:pt x="488644" y="617992"/>
                </a:cubicBezTo>
                <a:cubicBezTo>
                  <a:pt x="488644" y="637874"/>
                  <a:pt x="472526" y="653992"/>
                  <a:pt x="452644" y="653992"/>
                </a:cubicBezTo>
                <a:cubicBezTo>
                  <a:pt x="432762" y="653992"/>
                  <a:pt x="416644" y="637874"/>
                  <a:pt x="416644" y="617992"/>
                </a:cubicBezTo>
                <a:cubicBezTo>
                  <a:pt x="416644" y="598110"/>
                  <a:pt x="432762" y="581992"/>
                  <a:pt x="452644" y="581992"/>
                </a:cubicBezTo>
                <a:close/>
                <a:moveTo>
                  <a:pt x="36000" y="581992"/>
                </a:moveTo>
                <a:cubicBezTo>
                  <a:pt x="55882" y="581992"/>
                  <a:pt x="72000" y="598110"/>
                  <a:pt x="72000" y="617992"/>
                </a:cubicBezTo>
                <a:cubicBezTo>
                  <a:pt x="72000" y="637874"/>
                  <a:pt x="55882" y="653992"/>
                  <a:pt x="36000" y="653992"/>
                </a:cubicBezTo>
                <a:cubicBezTo>
                  <a:pt x="16118" y="653992"/>
                  <a:pt x="0" y="637874"/>
                  <a:pt x="0" y="617992"/>
                </a:cubicBezTo>
                <a:cubicBezTo>
                  <a:pt x="0" y="598110"/>
                  <a:pt x="16118" y="581992"/>
                  <a:pt x="36000" y="581992"/>
                </a:cubicBezTo>
                <a:close/>
                <a:moveTo>
                  <a:pt x="3369150" y="290996"/>
                </a:moveTo>
                <a:cubicBezTo>
                  <a:pt x="3389032" y="290996"/>
                  <a:pt x="3405150" y="307114"/>
                  <a:pt x="3405150" y="326996"/>
                </a:cubicBezTo>
                <a:cubicBezTo>
                  <a:pt x="3405150" y="346878"/>
                  <a:pt x="3389032" y="362996"/>
                  <a:pt x="3369150" y="362996"/>
                </a:cubicBezTo>
                <a:cubicBezTo>
                  <a:pt x="3349268" y="362996"/>
                  <a:pt x="3333150" y="346878"/>
                  <a:pt x="3333150" y="326996"/>
                </a:cubicBezTo>
                <a:cubicBezTo>
                  <a:pt x="3333150" y="307114"/>
                  <a:pt x="3349268" y="290996"/>
                  <a:pt x="3369150" y="290996"/>
                </a:cubicBezTo>
                <a:close/>
                <a:moveTo>
                  <a:pt x="2952508" y="290996"/>
                </a:moveTo>
                <a:cubicBezTo>
                  <a:pt x="2972390" y="290996"/>
                  <a:pt x="2988508" y="307114"/>
                  <a:pt x="2988508" y="326996"/>
                </a:cubicBezTo>
                <a:cubicBezTo>
                  <a:pt x="2988508" y="346878"/>
                  <a:pt x="2972390" y="362996"/>
                  <a:pt x="2952508" y="362996"/>
                </a:cubicBezTo>
                <a:cubicBezTo>
                  <a:pt x="2932626" y="362996"/>
                  <a:pt x="2916508" y="346878"/>
                  <a:pt x="2916508" y="326996"/>
                </a:cubicBezTo>
                <a:cubicBezTo>
                  <a:pt x="2916508" y="307114"/>
                  <a:pt x="2932626" y="290996"/>
                  <a:pt x="2952508" y="290996"/>
                </a:cubicBezTo>
                <a:close/>
                <a:moveTo>
                  <a:pt x="2535864" y="290996"/>
                </a:moveTo>
                <a:cubicBezTo>
                  <a:pt x="2555746" y="290996"/>
                  <a:pt x="2571864" y="307114"/>
                  <a:pt x="2571864" y="326996"/>
                </a:cubicBezTo>
                <a:cubicBezTo>
                  <a:pt x="2571864" y="346878"/>
                  <a:pt x="2555746" y="362996"/>
                  <a:pt x="2535864" y="362996"/>
                </a:cubicBezTo>
                <a:cubicBezTo>
                  <a:pt x="2515982" y="362996"/>
                  <a:pt x="2499864" y="346878"/>
                  <a:pt x="2499864" y="326996"/>
                </a:cubicBezTo>
                <a:cubicBezTo>
                  <a:pt x="2499864" y="307114"/>
                  <a:pt x="2515982" y="290996"/>
                  <a:pt x="2535864" y="290996"/>
                </a:cubicBezTo>
                <a:close/>
                <a:moveTo>
                  <a:pt x="2119220" y="290996"/>
                </a:moveTo>
                <a:cubicBezTo>
                  <a:pt x="2139102" y="290996"/>
                  <a:pt x="2155220" y="307114"/>
                  <a:pt x="2155220" y="326996"/>
                </a:cubicBezTo>
                <a:cubicBezTo>
                  <a:pt x="2155220" y="346878"/>
                  <a:pt x="2139102" y="362996"/>
                  <a:pt x="2119220" y="362996"/>
                </a:cubicBezTo>
                <a:cubicBezTo>
                  <a:pt x="2099338" y="362996"/>
                  <a:pt x="2083220" y="346878"/>
                  <a:pt x="2083220" y="326996"/>
                </a:cubicBezTo>
                <a:cubicBezTo>
                  <a:pt x="2083220" y="307114"/>
                  <a:pt x="2099338" y="290996"/>
                  <a:pt x="2119220" y="290996"/>
                </a:cubicBezTo>
                <a:close/>
                <a:moveTo>
                  <a:pt x="1702576" y="290996"/>
                </a:moveTo>
                <a:cubicBezTo>
                  <a:pt x="1722458" y="290996"/>
                  <a:pt x="1738576" y="307114"/>
                  <a:pt x="1738576" y="326996"/>
                </a:cubicBezTo>
                <a:cubicBezTo>
                  <a:pt x="1738576" y="346878"/>
                  <a:pt x="1722458" y="362996"/>
                  <a:pt x="1702576" y="362996"/>
                </a:cubicBezTo>
                <a:cubicBezTo>
                  <a:pt x="1682694" y="362996"/>
                  <a:pt x="1666576" y="346878"/>
                  <a:pt x="1666576" y="326996"/>
                </a:cubicBezTo>
                <a:cubicBezTo>
                  <a:pt x="1666576" y="307114"/>
                  <a:pt x="1682694" y="290996"/>
                  <a:pt x="1702576" y="290996"/>
                </a:cubicBezTo>
                <a:close/>
                <a:moveTo>
                  <a:pt x="1285932" y="290996"/>
                </a:moveTo>
                <a:cubicBezTo>
                  <a:pt x="1305814" y="290996"/>
                  <a:pt x="1321932" y="307114"/>
                  <a:pt x="1321932" y="326996"/>
                </a:cubicBezTo>
                <a:cubicBezTo>
                  <a:pt x="1321932" y="346878"/>
                  <a:pt x="1305814" y="362996"/>
                  <a:pt x="1285932" y="362996"/>
                </a:cubicBezTo>
                <a:cubicBezTo>
                  <a:pt x="1266050" y="362996"/>
                  <a:pt x="1249932" y="346878"/>
                  <a:pt x="1249932" y="326996"/>
                </a:cubicBezTo>
                <a:cubicBezTo>
                  <a:pt x="1249932" y="307114"/>
                  <a:pt x="1266050" y="290996"/>
                  <a:pt x="1285932" y="290996"/>
                </a:cubicBezTo>
                <a:close/>
                <a:moveTo>
                  <a:pt x="869288" y="290996"/>
                </a:moveTo>
                <a:cubicBezTo>
                  <a:pt x="889170" y="290996"/>
                  <a:pt x="905288" y="307114"/>
                  <a:pt x="905288" y="326996"/>
                </a:cubicBezTo>
                <a:cubicBezTo>
                  <a:pt x="905288" y="346878"/>
                  <a:pt x="889170" y="362996"/>
                  <a:pt x="869288" y="362996"/>
                </a:cubicBezTo>
                <a:cubicBezTo>
                  <a:pt x="849406" y="362996"/>
                  <a:pt x="833288" y="346878"/>
                  <a:pt x="833288" y="326996"/>
                </a:cubicBezTo>
                <a:cubicBezTo>
                  <a:pt x="833288" y="307114"/>
                  <a:pt x="849406" y="290996"/>
                  <a:pt x="869288" y="290996"/>
                </a:cubicBezTo>
                <a:close/>
                <a:moveTo>
                  <a:pt x="452644" y="290996"/>
                </a:moveTo>
                <a:cubicBezTo>
                  <a:pt x="472526" y="290996"/>
                  <a:pt x="488644" y="307114"/>
                  <a:pt x="488644" y="326996"/>
                </a:cubicBezTo>
                <a:cubicBezTo>
                  <a:pt x="488644" y="346878"/>
                  <a:pt x="472526" y="362996"/>
                  <a:pt x="452644" y="362996"/>
                </a:cubicBezTo>
                <a:cubicBezTo>
                  <a:pt x="432762" y="362996"/>
                  <a:pt x="416644" y="346878"/>
                  <a:pt x="416644" y="326996"/>
                </a:cubicBezTo>
                <a:cubicBezTo>
                  <a:pt x="416644" y="307114"/>
                  <a:pt x="432762" y="290996"/>
                  <a:pt x="452644" y="290996"/>
                </a:cubicBezTo>
                <a:close/>
                <a:moveTo>
                  <a:pt x="36000" y="290996"/>
                </a:moveTo>
                <a:cubicBezTo>
                  <a:pt x="55882" y="290996"/>
                  <a:pt x="72000" y="307114"/>
                  <a:pt x="72000" y="326996"/>
                </a:cubicBezTo>
                <a:cubicBezTo>
                  <a:pt x="72000" y="346878"/>
                  <a:pt x="55882" y="362996"/>
                  <a:pt x="36000" y="362996"/>
                </a:cubicBezTo>
                <a:cubicBezTo>
                  <a:pt x="16118" y="362996"/>
                  <a:pt x="0" y="346878"/>
                  <a:pt x="0" y="326996"/>
                </a:cubicBezTo>
                <a:cubicBezTo>
                  <a:pt x="0" y="307114"/>
                  <a:pt x="16118" y="290996"/>
                  <a:pt x="36000" y="290996"/>
                </a:cubicBezTo>
                <a:close/>
                <a:moveTo>
                  <a:pt x="3369150" y="0"/>
                </a:moveTo>
                <a:cubicBezTo>
                  <a:pt x="3389032" y="0"/>
                  <a:pt x="3405150" y="16118"/>
                  <a:pt x="3405150" y="36000"/>
                </a:cubicBezTo>
                <a:cubicBezTo>
                  <a:pt x="3405150" y="55882"/>
                  <a:pt x="3389032" y="72000"/>
                  <a:pt x="3369150" y="72000"/>
                </a:cubicBezTo>
                <a:cubicBezTo>
                  <a:pt x="3349268" y="72000"/>
                  <a:pt x="3333150" y="55882"/>
                  <a:pt x="3333150" y="36000"/>
                </a:cubicBezTo>
                <a:cubicBezTo>
                  <a:pt x="3333150" y="16118"/>
                  <a:pt x="3349268" y="0"/>
                  <a:pt x="3369150" y="0"/>
                </a:cubicBezTo>
                <a:close/>
                <a:moveTo>
                  <a:pt x="2952508" y="0"/>
                </a:moveTo>
                <a:cubicBezTo>
                  <a:pt x="2972390" y="0"/>
                  <a:pt x="2988508" y="16118"/>
                  <a:pt x="2988508" y="36000"/>
                </a:cubicBezTo>
                <a:cubicBezTo>
                  <a:pt x="2988508" y="55882"/>
                  <a:pt x="2972390" y="72000"/>
                  <a:pt x="2952508" y="72000"/>
                </a:cubicBezTo>
                <a:cubicBezTo>
                  <a:pt x="2932626" y="72000"/>
                  <a:pt x="2916508" y="55882"/>
                  <a:pt x="2916508" y="36000"/>
                </a:cubicBezTo>
                <a:cubicBezTo>
                  <a:pt x="2916508" y="16118"/>
                  <a:pt x="2932626" y="0"/>
                  <a:pt x="2952508" y="0"/>
                </a:cubicBezTo>
                <a:close/>
                <a:moveTo>
                  <a:pt x="2535864" y="0"/>
                </a:moveTo>
                <a:cubicBezTo>
                  <a:pt x="2555746" y="0"/>
                  <a:pt x="2571864" y="16118"/>
                  <a:pt x="2571864" y="36000"/>
                </a:cubicBezTo>
                <a:cubicBezTo>
                  <a:pt x="2571864" y="55882"/>
                  <a:pt x="2555746" y="72000"/>
                  <a:pt x="2535864" y="72000"/>
                </a:cubicBezTo>
                <a:cubicBezTo>
                  <a:pt x="2515982" y="72000"/>
                  <a:pt x="2499864" y="55882"/>
                  <a:pt x="2499864" y="36000"/>
                </a:cubicBezTo>
                <a:cubicBezTo>
                  <a:pt x="2499864" y="16118"/>
                  <a:pt x="2515982" y="0"/>
                  <a:pt x="2535864" y="0"/>
                </a:cubicBezTo>
                <a:close/>
                <a:moveTo>
                  <a:pt x="2119220" y="0"/>
                </a:moveTo>
                <a:cubicBezTo>
                  <a:pt x="2139102" y="0"/>
                  <a:pt x="2155220" y="16118"/>
                  <a:pt x="2155220" y="36000"/>
                </a:cubicBezTo>
                <a:cubicBezTo>
                  <a:pt x="2155220" y="55882"/>
                  <a:pt x="2139102" y="72000"/>
                  <a:pt x="2119220" y="72000"/>
                </a:cubicBezTo>
                <a:cubicBezTo>
                  <a:pt x="2099338" y="72000"/>
                  <a:pt x="2083220" y="55882"/>
                  <a:pt x="2083220" y="36000"/>
                </a:cubicBezTo>
                <a:cubicBezTo>
                  <a:pt x="2083220" y="16118"/>
                  <a:pt x="2099338" y="0"/>
                  <a:pt x="2119220" y="0"/>
                </a:cubicBezTo>
                <a:close/>
                <a:moveTo>
                  <a:pt x="1702576" y="0"/>
                </a:moveTo>
                <a:cubicBezTo>
                  <a:pt x="1722458" y="0"/>
                  <a:pt x="1738576" y="16118"/>
                  <a:pt x="1738576" y="36000"/>
                </a:cubicBezTo>
                <a:cubicBezTo>
                  <a:pt x="1738576" y="55882"/>
                  <a:pt x="1722458" y="72000"/>
                  <a:pt x="1702576" y="72000"/>
                </a:cubicBezTo>
                <a:cubicBezTo>
                  <a:pt x="1682694" y="72000"/>
                  <a:pt x="1666576" y="55882"/>
                  <a:pt x="1666576" y="36000"/>
                </a:cubicBezTo>
                <a:cubicBezTo>
                  <a:pt x="1666576" y="16118"/>
                  <a:pt x="1682694" y="0"/>
                  <a:pt x="1702576" y="0"/>
                </a:cubicBezTo>
                <a:close/>
                <a:moveTo>
                  <a:pt x="1285932" y="0"/>
                </a:moveTo>
                <a:cubicBezTo>
                  <a:pt x="1305814" y="0"/>
                  <a:pt x="1321932" y="16118"/>
                  <a:pt x="1321932" y="36000"/>
                </a:cubicBezTo>
                <a:cubicBezTo>
                  <a:pt x="1321932" y="55882"/>
                  <a:pt x="1305814" y="72000"/>
                  <a:pt x="1285932" y="72000"/>
                </a:cubicBezTo>
                <a:cubicBezTo>
                  <a:pt x="1266050" y="72000"/>
                  <a:pt x="1249932" y="55882"/>
                  <a:pt x="1249932" y="36000"/>
                </a:cubicBezTo>
                <a:cubicBezTo>
                  <a:pt x="1249932" y="16118"/>
                  <a:pt x="1266050" y="0"/>
                  <a:pt x="1285932" y="0"/>
                </a:cubicBezTo>
                <a:close/>
                <a:moveTo>
                  <a:pt x="869288" y="0"/>
                </a:moveTo>
                <a:cubicBezTo>
                  <a:pt x="889170" y="0"/>
                  <a:pt x="905288" y="16118"/>
                  <a:pt x="905288" y="36000"/>
                </a:cubicBezTo>
                <a:cubicBezTo>
                  <a:pt x="905288" y="55882"/>
                  <a:pt x="889170" y="72000"/>
                  <a:pt x="869288" y="72000"/>
                </a:cubicBezTo>
                <a:cubicBezTo>
                  <a:pt x="849406" y="72000"/>
                  <a:pt x="833288" y="55882"/>
                  <a:pt x="833288" y="36000"/>
                </a:cubicBezTo>
                <a:cubicBezTo>
                  <a:pt x="833288" y="16118"/>
                  <a:pt x="849406" y="0"/>
                  <a:pt x="869288" y="0"/>
                </a:cubicBezTo>
                <a:close/>
                <a:moveTo>
                  <a:pt x="452644" y="0"/>
                </a:moveTo>
                <a:cubicBezTo>
                  <a:pt x="472526" y="0"/>
                  <a:pt x="488644" y="16118"/>
                  <a:pt x="488644" y="36000"/>
                </a:cubicBezTo>
                <a:cubicBezTo>
                  <a:pt x="488644" y="55882"/>
                  <a:pt x="472526" y="72000"/>
                  <a:pt x="452644" y="72000"/>
                </a:cubicBezTo>
                <a:cubicBezTo>
                  <a:pt x="432762" y="72000"/>
                  <a:pt x="416644" y="55882"/>
                  <a:pt x="416644" y="36000"/>
                </a:cubicBezTo>
                <a:cubicBezTo>
                  <a:pt x="416644" y="16118"/>
                  <a:pt x="432762" y="0"/>
                  <a:pt x="452644" y="0"/>
                </a:cubicBezTo>
                <a:close/>
                <a:moveTo>
                  <a:pt x="36000" y="0"/>
                </a:moveTo>
                <a:cubicBezTo>
                  <a:pt x="55882" y="0"/>
                  <a:pt x="72000" y="16118"/>
                  <a:pt x="72000" y="36000"/>
                </a:cubicBezTo>
                <a:cubicBezTo>
                  <a:pt x="72000" y="55882"/>
                  <a:pt x="55882" y="72000"/>
                  <a:pt x="36000" y="72000"/>
                </a:cubicBezTo>
                <a:cubicBezTo>
                  <a:pt x="16118" y="72000"/>
                  <a:pt x="0" y="55882"/>
                  <a:pt x="0" y="36000"/>
                </a:cubicBezTo>
                <a:cubicBezTo>
                  <a:pt x="0" y="16118"/>
                  <a:pt x="16118" y="0"/>
                  <a:pt x="36000" y="0"/>
                </a:cubicBezTo>
                <a:close/>
              </a:path>
            </a:pathLst>
          </a:custGeom>
          <a:gradFill>
            <a:gsLst>
              <a:gs pos="0">
                <a:srgbClr val="5F85C3"/>
              </a:gs>
              <a:gs pos="100000">
                <a:srgbClr val="5F85C3">
                  <a:alpha val="0"/>
                </a:srgb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74" name="文本框 73"/>
          <p:cNvSpPr txBox="1"/>
          <p:nvPr>
            <p:custDataLst>
              <p:tags r:id="rId23"/>
            </p:custDataLst>
          </p:nvPr>
        </p:nvSpPr>
        <p:spPr>
          <a:xfrm>
            <a:off x="7563485" y="2485390"/>
            <a:ext cx="1531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n w="3175">
                  <a:noFill/>
                </a:ln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C++</a:t>
            </a:r>
            <a:endParaRPr lang="zh-CN" altLang="en-US" sz="2000" dirty="0">
              <a:ln w="3175">
                <a:noFill/>
              </a:ln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6" name="文本框 75"/>
          <p:cNvSpPr txBox="1"/>
          <p:nvPr>
            <p:custDataLst>
              <p:tags r:id="rId24"/>
            </p:custDataLst>
          </p:nvPr>
        </p:nvSpPr>
        <p:spPr>
          <a:xfrm>
            <a:off x="9798050" y="2520315"/>
            <a:ext cx="1534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n w="3175">
                  <a:noFill/>
                </a:ln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Haskell</a:t>
            </a:r>
            <a:endParaRPr lang="zh-CN" altLang="en-US" sz="2000" dirty="0">
              <a:ln w="3175">
                <a:noFill/>
              </a:ln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25"/>
            </p:custDataLst>
          </p:nvPr>
        </p:nvSpPr>
        <p:spPr>
          <a:xfrm>
            <a:off x="2897188" y="5394960"/>
            <a:ext cx="2000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n w="3175">
                  <a:noFill/>
                </a:ln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C++ vs Haskell</a:t>
            </a:r>
            <a:endParaRPr lang="zh-CN" altLang="en-US" dirty="0">
              <a:ln w="3175">
                <a:noFill/>
              </a:ln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14" name="图形"/>
          <p:cNvSpPr txBox="1"/>
          <p:nvPr>
            <p:custDataLst>
              <p:tags r:id="rId26"/>
            </p:custDataLst>
          </p:nvPr>
        </p:nvSpPr>
        <p:spPr>
          <a:xfrm>
            <a:off x="1645920" y="5856605"/>
            <a:ext cx="4503420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spc="100" dirty="0">
                <a:solidFill>
                  <a:srgbClr val="000000">
                    <a:lumMod val="50000"/>
                    <a:lumOff val="50000"/>
                    <a:alpha val="87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谁更胜一筹？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6" name="椭圆 15"/>
            <p:cNvSpPr/>
            <p:nvPr>
              <p:custDataLst>
                <p:tags r:id="rId28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4965B4F7-BABC-1BDD-F4F1-DBB216637B5F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016250" y="2032786"/>
            <a:ext cx="1219200" cy="1219200"/>
          </a:xfrm>
          <a:prstGeom prst="rect">
            <a:avLst/>
          </a:prstGeom>
        </p:spPr>
      </p:pic>
      <p:pic>
        <p:nvPicPr>
          <p:cNvPr id="21" name="图形 20">
            <a:extLst>
              <a:ext uri="{FF2B5EF4-FFF2-40B4-BE49-F238E27FC236}">
                <a16:creationId xmlns:a16="http://schemas.microsoft.com/office/drawing/2014/main" id="{624B8C4B-4656-9F68-D65F-7F0528AE42B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459230" y="4252962"/>
            <a:ext cx="4876800" cy="76200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70894BC7-3C50-A8EE-3E3A-C13F05DBE35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2625407" y="3493197"/>
            <a:ext cx="200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n w="3175">
                  <a:noFill/>
                </a:ln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vs</a:t>
            </a:r>
            <a:endParaRPr lang="zh-CN" altLang="en-US" sz="2400" dirty="0">
              <a:ln w="3175">
                <a:noFill/>
              </a:ln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22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/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数学方法之比较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/>
            <p:cNvSpPr/>
            <p:nvPr>
              <p:custDataLst>
                <p:tags r:id="rId20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8392160" y="1552575"/>
            <a:ext cx="2831465" cy="2122805"/>
          </a:xfrm>
          <a:prstGeom prst="rect">
            <a:avLst/>
          </a:prstGeom>
          <a:gradFill>
            <a:gsLst>
              <a:gs pos="0">
                <a:srgbClr val="5F85C3"/>
              </a:gs>
              <a:gs pos="75000">
                <a:srgbClr val="22537F"/>
              </a:gs>
            </a:gsLst>
            <a:lin ang="5400000" scaled="0"/>
          </a:gradFill>
          <a:ln>
            <a:noFill/>
          </a:ln>
        </p:spPr>
        <p:style>
          <a:lnRef idx="2">
            <a:srgbClr val="7D01AA">
              <a:shade val="50000"/>
            </a:srgbClr>
          </a:lnRef>
          <a:fillRef idx="1">
            <a:srgbClr val="7D01AA"/>
          </a:fillRef>
          <a:effectRef idx="0">
            <a:srgbClr val="7D01AA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5332730" y="3814445"/>
            <a:ext cx="2830830" cy="2122805"/>
          </a:xfrm>
          <a:prstGeom prst="rect">
            <a:avLst/>
          </a:prstGeom>
          <a:gradFill>
            <a:gsLst>
              <a:gs pos="30000">
                <a:srgbClr val="799CCE">
                  <a:alpha val="100000"/>
                </a:srgbClr>
              </a:gs>
              <a:gs pos="0">
                <a:srgbClr val="93B3D8"/>
              </a:gs>
              <a:gs pos="98000">
                <a:srgbClr val="5F85C3"/>
              </a:gs>
            </a:gsLst>
            <a:lin ang="5400000" scaled="0"/>
          </a:gradFill>
          <a:ln>
            <a:noFill/>
          </a:ln>
        </p:spPr>
        <p:style>
          <a:lnRef idx="2">
            <a:srgbClr val="7D01AA">
              <a:shade val="50000"/>
            </a:srgbClr>
          </a:lnRef>
          <a:fillRef idx="1">
            <a:srgbClr val="7D01AA"/>
          </a:fillRef>
          <a:effectRef idx="0">
            <a:srgbClr val="7D01AA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969010" y="1551940"/>
            <a:ext cx="4133215" cy="4385310"/>
          </a:xfrm>
          <a:prstGeom prst="rect">
            <a:avLst/>
          </a:prstGeom>
          <a:noFill/>
          <a:ln w="15875">
            <a:solidFill>
              <a:srgbClr val="22537F"/>
            </a:solidFill>
          </a:ln>
          <a:effectLst/>
        </p:spPr>
        <p:style>
          <a:lnRef idx="2">
            <a:srgbClr val="7D01AA">
              <a:shade val="50000"/>
            </a:srgbClr>
          </a:lnRef>
          <a:fillRef idx="1">
            <a:srgbClr val="7D01AA"/>
          </a:fillRef>
          <a:effectRef idx="0">
            <a:srgbClr val="7D01AA"/>
          </a:effectRef>
          <a:fontRef idx="minor">
            <a:srgbClr val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9"/>
            </p:custDataLst>
          </p:nvPr>
        </p:nvCxnSpPr>
        <p:spPr>
          <a:xfrm>
            <a:off x="1437005" y="3749675"/>
            <a:ext cx="3196590" cy="0"/>
          </a:xfrm>
          <a:prstGeom prst="line">
            <a:avLst/>
          </a:prstGeom>
          <a:ln w="12700">
            <a:solidFill>
              <a:srgbClr val="22537F">
                <a:alpha val="80000"/>
              </a:srgbClr>
            </a:solidFill>
          </a:ln>
        </p:spPr>
        <p:style>
          <a:lnRef idx="1">
            <a:srgbClr val="7D01AA"/>
          </a:lnRef>
          <a:fillRef idx="0">
            <a:srgbClr val="7D01AA"/>
          </a:fillRef>
          <a:effectRef idx="0">
            <a:srgbClr val="7D01AA"/>
          </a:effectRef>
          <a:fontRef idx="minor">
            <a:srgbClr val="000000"/>
          </a:fontRef>
        </p:style>
      </p:cxn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10108565" y="1549400"/>
            <a:ext cx="1114425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 fontAlgn="auto"/>
            <a:r>
              <a:rPr lang="en-US" altLang="zh-CN" sz="5400" dirty="0">
                <a:ln>
                  <a:solidFill>
                    <a:srgbClr val="FFFFFF">
                      <a:alpha val="60000"/>
                    </a:srgbClr>
                  </a:solidFill>
                </a:ln>
                <a:noFill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01</a:t>
            </a: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7047865" y="3814445"/>
            <a:ext cx="1115695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 fontAlgn="auto"/>
            <a:r>
              <a:rPr lang="en-US" altLang="zh-CN" sz="5400">
                <a:ln>
                  <a:solidFill>
                    <a:srgbClr val="FFFFFF">
                      <a:alpha val="60000"/>
                    </a:srgbClr>
                  </a:solidFill>
                </a:ln>
                <a:noFill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02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180465" y="2308860"/>
                <a:ext cx="3623945" cy="8754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l" fontAlgn="auto">
                  <a:lnSpc>
                    <a:spcPct val="130000"/>
                  </a:lnSpc>
                  <a:spcAft>
                    <a:spcPts val="1000"/>
                  </a:spcAft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zh-CN" sz="1200" i="1" spc="150" smtClean="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uFillTx/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𝜋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</m:t>
                      </m:r>
                      <m:r>
                        <a:rPr lang="en-US" altLang="zh-CN" sz="1200" b="0" i="1" spc="150" smtClean="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4</m:t>
                      </m:r>
                      <m:func>
                        <m:funcPr>
                          <m:ctrlP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b="0" i="0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  <m:t>1</m:t>
                          </m:r>
                        </m:e>
                      </m:func>
                      <m:r>
                        <a:rPr lang="en-US" altLang="zh-CN" sz="1200" b="0" i="1" spc="150" smtClean="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nary>
                        <m:naryPr>
                          <m:chr m:val="∑"/>
                          <m:ctrlP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𝑛</m:t>
                          </m:r>
                          <m: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200" b="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200" b="0" i="1" spc="150" smtClean="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200" b="0" i="1" spc="150" smtClean="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(−1)</m:t>
                                  </m:r>
                                </m:e>
                                <m:sup>
                                  <m:r>
                                    <a:rPr lang="en-US" altLang="zh-CN" sz="1200" b="0" i="1" spc="150" smtClean="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</m:t>
                              </m:r>
                              <m: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𝑛</m:t>
                              </m:r>
                              <m: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1180465" y="2308860"/>
                <a:ext cx="3623945" cy="8754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1180465" y="1926764"/>
            <a:ext cx="1770036" cy="292388"/>
          </a:xfrm>
          <a:prstGeom prst="rect">
            <a:avLst/>
          </a:prstGeom>
          <a:noFill/>
        </p:spPr>
        <p:txBody>
          <a:bodyPr wrap="non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600" b="1" spc="300" dirty="0">
                <a:solidFill>
                  <a:srgbClr val="22537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Leibniz </a:t>
            </a:r>
            <a:r>
              <a:rPr lang="zh-CN" altLang="en-US" sz="1600" b="1" spc="300" dirty="0">
                <a:solidFill>
                  <a:srgbClr val="22537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级数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180465" y="4514215"/>
                <a:ext cx="3623945" cy="69070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20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120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4</m:t>
                          </m:r>
                        </m:den>
                      </m:f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=</m:t>
                      </m:r>
                      <m:r>
                        <a:rPr lang="en-US" altLang="zh-CN" sz="1200" b="0" i="1" spc="150" smtClean="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sym typeface="+mn-ea"/>
                        </a:rPr>
                        <m:t>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funcPr>
                        <m:fName>
                          <m:r>
                            <a:rPr lang="en-US" altLang="zh-CN" sz="1200" i="1" spc="150" smtClean="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200" b="0" i="1" spc="150" smtClean="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239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1180465" y="4514215"/>
                <a:ext cx="3623945" cy="69070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/>
          <p:cNvSpPr txBox="1"/>
          <p:nvPr>
            <p:custDataLst>
              <p:tags r:id="rId15"/>
            </p:custDataLst>
          </p:nvPr>
        </p:nvSpPr>
        <p:spPr>
          <a:xfrm>
            <a:off x="1180465" y="4122594"/>
            <a:ext cx="1765227" cy="292388"/>
          </a:xfrm>
          <a:prstGeom prst="rect">
            <a:avLst/>
          </a:prstGeom>
          <a:noFill/>
        </p:spPr>
        <p:txBody>
          <a:bodyPr wrap="non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600" b="1" spc="300" dirty="0">
                <a:solidFill>
                  <a:srgbClr val="5D73AB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Machin </a:t>
            </a:r>
            <a:r>
              <a:rPr lang="zh-CN" altLang="en-US" sz="1600" b="1" spc="300" dirty="0">
                <a:solidFill>
                  <a:srgbClr val="5D73AB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公式</a:t>
            </a:r>
          </a:p>
        </p:txBody>
      </p:sp>
      <p:sp>
        <p:nvSpPr>
          <p:cNvPr id="27" name="文本框 26"/>
          <p:cNvSpPr txBox="1"/>
          <p:nvPr>
            <p:custDataLst>
              <p:tags r:id="rId16"/>
            </p:custDataLst>
          </p:nvPr>
        </p:nvSpPr>
        <p:spPr>
          <a:xfrm>
            <a:off x="8591550" y="2516505"/>
            <a:ext cx="2433320" cy="78912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由德国数学家莱布尼茨于</a:t>
            </a:r>
            <a:r>
              <a:rPr lang="en-US" altLang="zh-CN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17</a:t>
            </a: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世纪提出</a:t>
            </a:r>
            <a:r>
              <a:rPr lang="en-US" altLang="zh-CN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,</a:t>
            </a: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其数学形式为</a:t>
            </a:r>
            <a:r>
              <a:rPr lang="en-US" altLang="zh-CN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π/4</a:t>
            </a: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的无穷级数展开。</a:t>
            </a:r>
          </a:p>
        </p:txBody>
      </p:sp>
      <p:sp>
        <p:nvSpPr>
          <p:cNvPr id="29" name="文本框 28"/>
          <p:cNvSpPr txBox="1"/>
          <p:nvPr>
            <p:custDataLst>
              <p:tags r:id="rId17"/>
            </p:custDataLst>
          </p:nvPr>
        </p:nvSpPr>
        <p:spPr>
          <a:xfrm>
            <a:off x="8591550" y="2179980"/>
            <a:ext cx="1875835" cy="323165"/>
          </a:xfrm>
          <a:prstGeom prst="rect">
            <a:avLst/>
          </a:prstGeom>
          <a:noFill/>
        </p:spPr>
        <p:txBody>
          <a:bodyPr wrap="non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Leibniz </a:t>
            </a:r>
            <a:r>
              <a:rPr lang="zh-CN" altLang="en-US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级数</a:t>
            </a:r>
          </a:p>
        </p:txBody>
      </p:sp>
      <p:sp>
        <p:nvSpPr>
          <p:cNvPr id="30" name="文本框 29"/>
          <p:cNvSpPr txBox="1"/>
          <p:nvPr>
            <p:custDataLst>
              <p:tags r:id="rId18"/>
            </p:custDataLst>
          </p:nvPr>
        </p:nvSpPr>
        <p:spPr>
          <a:xfrm>
            <a:off x="5531485" y="4777105"/>
            <a:ext cx="2433320" cy="54906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由英国数学家约翰</a:t>
            </a:r>
            <a:r>
              <a:rPr lang="en-US" altLang="zh-CN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·</a:t>
            </a: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梅钦于</a:t>
            </a:r>
            <a:r>
              <a:rPr lang="en-US" altLang="zh-CN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1706</a:t>
            </a:r>
            <a:r>
              <a:rPr lang="zh-CN" altLang="en-US" sz="1200" spc="150" dirty="0">
                <a:solidFill>
                  <a:srgbClr val="FFFFFF">
                    <a:alpha val="8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年提出。</a:t>
            </a:r>
          </a:p>
        </p:txBody>
      </p:sp>
      <p:sp>
        <p:nvSpPr>
          <p:cNvPr id="34" name="文本框 33"/>
          <p:cNvSpPr txBox="1"/>
          <p:nvPr>
            <p:custDataLst>
              <p:tags r:id="rId19"/>
            </p:custDataLst>
          </p:nvPr>
        </p:nvSpPr>
        <p:spPr>
          <a:xfrm>
            <a:off x="5531485" y="4440580"/>
            <a:ext cx="1877437" cy="323165"/>
          </a:xfrm>
          <a:prstGeom prst="rect">
            <a:avLst/>
          </a:prstGeom>
          <a:noFill/>
        </p:spPr>
        <p:txBody>
          <a:bodyPr wrap="non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Machin </a:t>
            </a:r>
            <a:r>
              <a:rPr lang="zh-CN" altLang="en-US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公式</a:t>
            </a:r>
          </a:p>
        </p:txBody>
      </p:sp>
      <p:pic>
        <p:nvPicPr>
          <p:cNvPr id="52" name="图片 51" descr="13"/>
          <p:cNvPicPr>
            <a:picLocks noChangeAspect="1"/>
          </p:cNvPicPr>
          <p:nvPr/>
        </p:nvPicPr>
        <p:blipFill>
          <a:blip r:embed="rId30"/>
          <a:srcRect r="9543"/>
          <a:stretch>
            <a:fillRect/>
          </a:stretch>
        </p:blipFill>
        <p:spPr>
          <a:xfrm>
            <a:off x="5332730" y="1544955"/>
            <a:ext cx="2828925" cy="2137410"/>
          </a:xfrm>
          <a:prstGeom prst="rect">
            <a:avLst/>
          </a:prstGeom>
        </p:spPr>
      </p:pic>
      <p:pic>
        <p:nvPicPr>
          <p:cNvPr id="12" name="图片 11" descr="微信图片_20240101214446"/>
          <p:cNvPicPr>
            <a:picLocks noChangeAspect="1"/>
          </p:cNvPicPr>
          <p:nvPr/>
        </p:nvPicPr>
        <p:blipFill>
          <a:blip r:embed="rId31"/>
          <a:srcRect r="11268"/>
          <a:stretch>
            <a:fillRect/>
          </a:stretch>
        </p:blipFill>
        <p:spPr>
          <a:xfrm>
            <a:off x="8394065" y="3797300"/>
            <a:ext cx="2853055" cy="21482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33-葛枫"/>
          <p:cNvPicPr>
            <a:picLocks noChangeAspect="1"/>
          </p:cNvPicPr>
          <p:nvPr/>
        </p:nvPicPr>
        <p:blipFill>
          <a:blip r:embed="rId14"/>
          <a:srcRect t="7893" b="7885"/>
          <a:stretch>
            <a:fillRect/>
          </a:stretch>
        </p:blipFill>
        <p:spPr>
          <a:xfrm>
            <a:off x="-20955" y="0"/>
            <a:ext cx="12212955" cy="685736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-10795" y="635"/>
            <a:ext cx="12213590" cy="685673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3"/>
            </p:custDataLst>
          </p:nvPr>
        </p:nvSpPr>
        <p:spPr>
          <a:xfrm>
            <a:off x="-20320" y="2476500"/>
            <a:ext cx="1221232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4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2" name="图片 1" descr="底图-0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cxnSp>
        <p:nvCxnSpPr>
          <p:cNvPr id="8" name="直接连接符 7"/>
          <p:cNvCxnSpPr/>
          <p:nvPr>
            <p:custDataLst>
              <p:tags r:id="rId6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>
            <p:custDataLst>
              <p:tags r:id="rId7"/>
            </p:custDataLst>
          </p:nvPr>
        </p:nvSpPr>
        <p:spPr>
          <a:xfrm>
            <a:off x="1880870" y="2903231"/>
            <a:ext cx="321468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lvl="0"/>
            <a:r>
              <a:rPr lang="zh-CN" altLang="en-US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用编程语言计算 </a:t>
            </a:r>
            <a:r>
              <a:rPr lang="en-US" altLang="zh-CN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π</a:t>
            </a:r>
          </a:p>
        </p:txBody>
      </p:sp>
      <p:sp>
        <p:nvSpPr>
          <p:cNvPr id="11" name="文本框 17"/>
          <p:cNvSpPr txBox="1"/>
          <p:nvPr>
            <p:custDataLst>
              <p:tags r:id="rId8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pic>
        <p:nvPicPr>
          <p:cNvPr id="3" name="图片 2" descr="33-葛枫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rcRect l="16666" r="16666"/>
          <a:stretch>
            <a:fillRect/>
          </a:stretch>
        </p:blipFill>
        <p:spPr>
          <a:xfrm>
            <a:off x="7300892" y="1631286"/>
            <a:ext cx="3600000" cy="3600000"/>
          </a:xfrm>
          <a:prstGeom prst="rect">
            <a:avLst/>
          </a:prstGeom>
        </p:spPr>
      </p:pic>
      <p:pic>
        <p:nvPicPr>
          <p:cNvPr id="7" name="图片 6" descr="校标、校名-透空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3" name="图片 12" descr="底图-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未标题-2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1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/>
          <p:cNvSpPr txBox="1"/>
          <p:nvPr>
            <p:custDataLst>
              <p:tags r:id="rId2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530349" y="317500"/>
            <a:ext cx="4437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spc="300" dirty="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altLang="zh-CN" sz="2400" b="1" spc="300" dirty="0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/>
            <p:cNvSpPr/>
            <p:nvPr>
              <p:custDataLst>
                <p:tags r:id="rId1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8" name="平行四边形 17"/>
          <p:cNvSpPr/>
          <p:nvPr>
            <p:custDataLst>
              <p:tags r:id="rId5"/>
            </p:custDataLst>
          </p:nvPr>
        </p:nvSpPr>
        <p:spPr>
          <a:xfrm>
            <a:off x="-1905" y="2787015"/>
            <a:ext cx="5414010" cy="1626870"/>
          </a:xfrm>
          <a:prstGeom prst="parallelogram">
            <a:avLst>
              <a:gd name="adj" fmla="val 24824"/>
            </a:avLst>
          </a:prstGeom>
          <a:solidFill>
            <a:srgbClr val="515983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6"/>
            </p:custDataLst>
          </p:nvPr>
        </p:nvSpPr>
        <p:spPr>
          <a:xfrm>
            <a:off x="4449445" y="397891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549910" y="3044998"/>
            <a:ext cx="161798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en-US" altLang="zh-CN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C++ </a:t>
            </a:r>
            <a:r>
              <a:rPr lang="zh-CN" altLang="en-US" sz="1600" b="1" spc="30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</a:t>
            </a:r>
            <a:endParaRPr lang="zh-CN" sz="1600" b="1" spc="300" dirty="0">
              <a:solidFill>
                <a:srgbClr val="FFFFFF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549910" y="3543300"/>
            <a:ext cx="4257675" cy="308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通过 </a:t>
            </a:r>
            <a:r>
              <a:rPr lang="en-US" altLang="zh-CN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for </a:t>
            </a:r>
            <a:r>
              <a:rPr lang="zh-CN" altLang="en-US" sz="1200" spc="150" dirty="0">
                <a:solidFill>
                  <a:srgbClr val="FFFFFF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循环来控制求和过程。</a:t>
            </a:r>
          </a:p>
        </p:txBody>
      </p:sp>
      <p:sp>
        <p:nvSpPr>
          <p:cNvPr id="75" name="平行四边形 74"/>
          <p:cNvSpPr/>
          <p:nvPr>
            <p:custDataLst>
              <p:tags r:id="rId9"/>
            </p:custDataLst>
          </p:nvPr>
        </p:nvSpPr>
        <p:spPr>
          <a:xfrm>
            <a:off x="5715" y="4774565"/>
            <a:ext cx="5414010" cy="1626870"/>
          </a:xfrm>
          <a:prstGeom prst="parallelogram">
            <a:avLst>
              <a:gd name="adj" fmla="val 24863"/>
            </a:avLst>
          </a:prstGeom>
          <a:gradFill flip="none" rotWithShape="1">
            <a:gsLst>
              <a:gs pos="100000">
                <a:srgbClr val="F8EED6">
                  <a:alpha val="16000"/>
                </a:srgbClr>
              </a:gs>
              <a:gs pos="20000">
                <a:srgbClr val="FADD99">
                  <a:alpha val="0"/>
                </a:srgbClr>
              </a:gs>
              <a:gs pos="0">
                <a:srgbClr val="376FFF">
                  <a:lumMod val="5000"/>
                  <a:lumOff val="95000"/>
                  <a:alpha val="15000"/>
                </a:srgbClr>
              </a:gs>
              <a:gs pos="80000">
                <a:srgbClr val="FADD99">
                  <a:alpha val="0"/>
                </a:srgbClr>
              </a:gs>
            </a:gsLst>
            <a:lin ang="3600000" scaled="0"/>
            <a:tileRect/>
          </a:gradFill>
          <a:ln>
            <a:solidFill>
              <a:srgbClr val="515983"/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83" name="文本框 82"/>
          <p:cNvSpPr txBox="1"/>
          <p:nvPr>
            <p:custDataLst>
              <p:tags r:id="rId10"/>
            </p:custDataLst>
          </p:nvPr>
        </p:nvSpPr>
        <p:spPr>
          <a:xfrm>
            <a:off x="4456430" y="5965825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5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51598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27" name="文本框 26"/>
          <p:cNvSpPr txBox="1"/>
          <p:nvPr>
            <p:custDataLst>
              <p:tags r:id="rId11"/>
            </p:custDataLst>
          </p:nvPr>
        </p:nvSpPr>
        <p:spPr>
          <a:xfrm>
            <a:off x="567055" y="5049058"/>
            <a:ext cx="2978250" cy="292388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r>
              <a:rPr lang="zh-CN" altLang="en-US" sz="16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体现出的指令式语言特点</a:t>
            </a:r>
            <a:endParaRPr lang="zh-CN" sz="16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12"/>
            </p:custDataLst>
          </p:nvPr>
        </p:nvSpPr>
        <p:spPr>
          <a:xfrm>
            <a:off x="549910" y="5363019"/>
            <a:ext cx="4638608" cy="10456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显式控制流程：程序执行顺序由 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for 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循环等结构直接决定。</a:t>
            </a:r>
            <a:endParaRPr lang="en-US" altLang="zh-CN" sz="1200" spc="150" dirty="0">
              <a:solidFill>
                <a:srgbClr val="000000">
                  <a:lumMod val="50000"/>
                  <a:lumOff val="5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状态变更：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pi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、</a:t>
            </a:r>
            <a:r>
              <a:rPr lang="en-US" altLang="zh-CN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term </a:t>
            </a: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变量可以由程序多次修改。</a:t>
            </a:r>
            <a:endParaRPr lang="en-US" altLang="zh-CN" sz="1200" spc="150" dirty="0">
              <a:solidFill>
                <a:srgbClr val="000000">
                  <a:lumMod val="50000"/>
                  <a:lumOff val="50000"/>
                </a:srgbClr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1200" spc="150" dirty="0">
                <a:solidFill>
                  <a:srgbClr val="000000">
                    <a:lumMod val="50000"/>
                    <a:lumOff val="50000"/>
                  </a:srgb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底抽象层次：贴近硬件操作。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96265" y="1914525"/>
                <a:ext cx="4258800" cy="875432"/>
              </a:xfrm>
              <a:prstGeom prst="rect">
                <a:avLst/>
              </a:prstGeom>
              <a:noFill/>
            </p:spPr>
            <p:txBody>
              <a:bodyPr wrap="square" rtlCol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𝜋</m:t>
                      </m:r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func>
                        <m:funcPr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思源黑体 CN Regular" panose="020B0500000000000000" charset="-122"/>
                                  <a:sym typeface="+mn-ea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思源黑体 CN Regular" panose="020B0500000000000000" charset="-122"/>
                              <a:sym typeface="+mn-ea"/>
                            </a:rPr>
                            <m:t>1</m:t>
                          </m:r>
                        </m:e>
                      </m:func>
                      <m:r>
                        <a:rPr lang="en-US" altLang="zh-CN" sz="1200" i="1" spc="150">
                          <a:solidFill>
                            <a:srgbClr val="000000">
                              <a:lumMod val="50000"/>
                              <a:lumOff val="50000"/>
                            </a:srgbClr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思源黑体 CN Regular" panose="020B0500000000000000" charset="-122"/>
                          <a:sym typeface="+mn-ea"/>
                        </a:rPr>
                        <m:t>=4</m:t>
                      </m:r>
                      <m:nary>
                        <m:naryPr>
                          <m:chr m:val="∑"/>
                          <m:ctrl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𝑛</m:t>
                          </m:r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sym typeface="+mn-ea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200" i="1" spc="150">
                              <a:solidFill>
                                <a:srgbClr val="000000">
                                  <a:lumMod val="50000"/>
                                  <a:lumOff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(−1)</m:t>
                                  </m:r>
                                </m:e>
                                <m:sup>
                                  <m:r>
                                    <a:rPr lang="en-US" altLang="zh-CN" sz="1200" i="1" spc="150">
                                      <a:solidFill>
                                        <a:srgbClr val="000000">
                                          <a:lumMod val="50000"/>
                                          <a:lumOff val="5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sym typeface="+mn-ea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2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𝑛</m:t>
                              </m:r>
                              <m:r>
                                <a:rPr lang="en-US" altLang="zh-CN" sz="1200" i="1" spc="150">
                                  <a:solidFill>
                                    <a:srgbClr val="000000">
                                      <a:lumMod val="50000"/>
                                      <a:lumOff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sym typeface="+mn-ea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200" spc="15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思源黑体 CN Regular" panose="020B0500000000000000" charset="-122"/>
                  <a:sym typeface="+mn-ea"/>
                </a:endParaRPr>
              </a:p>
            </p:txBody>
          </p:sp>
        </mc:Choice>
        <mc:Fallback xmlns=""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596265" y="1914525"/>
                <a:ext cx="4258800" cy="8754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>
            <a:off x="596265" y="1478915"/>
            <a:ext cx="3203575" cy="35306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0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000" b="1" spc="300" dirty="0">
                <a:solidFill>
                  <a:srgbClr val="515983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</a:t>
            </a:r>
            <a:endParaRPr lang="zh-CN" sz="2000" b="1" spc="300" dirty="0">
              <a:solidFill>
                <a:srgbClr val="515983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4" name="平行四边形 33"/>
          <p:cNvSpPr/>
          <p:nvPr>
            <p:custDataLst>
              <p:tags r:id="rId15"/>
            </p:custDataLst>
          </p:nvPr>
        </p:nvSpPr>
        <p:spPr>
          <a:xfrm>
            <a:off x="36830" y="1569720"/>
            <a:ext cx="248920" cy="755650"/>
          </a:xfrm>
          <a:prstGeom prst="parallelogram">
            <a:avLst>
              <a:gd name="adj" fmla="val 66836"/>
            </a:avLst>
          </a:prstGeom>
          <a:solidFill>
            <a:srgbClr val="515983">
              <a:alpha val="53000"/>
            </a:srgbClr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      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6571CC4B-8D42-4D38-7C4D-F7B65D9F76B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860" y="1011821"/>
            <a:ext cx="6556572" cy="46707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/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30349" y="317500"/>
            <a:ext cx="6490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Leibniz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级数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– C++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语言 直观展示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/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2" name="图片 11" descr="建筑-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626AFA2D-83D1-76B7-0B59-0999EB7209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9750" y="809625"/>
            <a:ext cx="8572500" cy="52387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U2ZDc0ZjNmMzdmMDBlNmUzZGQ5ODRkNDBiMjE1YzkifQ=="/>
  <p:tag name="KSO_WPP_MARK_KEY" val="3af471a3-1903-4892-9bf8-0083f46c5fa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UNIT_TYPE" val="i"/>
  <p:tag name="KSO_WM_UNIT_INDEX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897_4*a*1"/>
  <p:tag name="KSO_WM_TEMPLATE_CATEGORY" val="custom"/>
  <p:tag name="KSO_WM_TEMPLATE_INDEX" val="20230897"/>
  <p:tag name="KSO_WM_UNIT_LAYERLEVEL" val="1"/>
  <p:tag name="KSO_WM_TAG_VERSION" val="1.0"/>
  <p:tag name="KSO_WM_BEAUTIFY_FLAG" val="#wm#"/>
  <p:tag name="KSO_WM_DIAGRAM_GROUP_CODE" val="l1-1"/>
  <p:tag name="KSO_WM_UNIT_PRESET_TEXT" val="目录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54,&quot;width&quot;:19200}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669.291338582677,&quot;width&quot;:5669.291338582677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29848_1*i*4"/>
  <p:tag name="KSO_WM_TEMPLATE_CATEGORY" val="diagram"/>
  <p:tag name="KSO_WM_TEMPLATE_INDEX" val="20229848"/>
  <p:tag name="KSO_WM_UNIT_LAYERLEVEL" val="1"/>
  <p:tag name="KSO_WM_TAG_VERSION" val="1.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29848_1*i*9"/>
  <p:tag name="KSO_WM_TEMPLATE_CATEGORY" val="diagram"/>
  <p:tag name="KSO_WM_TEMPLATE_INDEX" val="20229848"/>
  <p:tag name="KSO_WM_UNIT_LAYERLEVEL" val="1"/>
  <p:tag name="KSO_WM_TAG_VERSION" val="1.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1"/>
  <p:tag name="KSO_WM_UNIT_ID" val="diagram20229848_1*h_i*2_1"/>
  <p:tag name="KSO_WM_TEMPLATE_CATEGORY" val="diagram"/>
  <p:tag name="KSO_WM_TEMPLATE_INDEX" val="20229848"/>
  <p:tag name="KSO_WM_UNIT_LAYERLEVEL" val="1_1"/>
  <p:tag name="KSO_WM_TAG_VERSION" val="1.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1"/>
  <p:tag name="KSO_WM_UNIT_ID" val="diagram20229848_1*h_i*3_1"/>
  <p:tag name="KSO_WM_TEMPLATE_CATEGORY" val="diagram"/>
  <p:tag name="KSO_WM_TEMPLATE_INDEX" val="20229848"/>
  <p:tag name="KSO_WM_UNIT_LAYERLEVEL" val="1_1"/>
  <p:tag name="KSO_WM_TAG_VERSION" val="1.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2"/>
  <p:tag name="KSO_WM_UNIT_ID" val="diagram20229848_1*h_i*2_2"/>
  <p:tag name="KSO_WM_TEMPLATE_CATEGORY" val="diagram"/>
  <p:tag name="KSO_WM_TEMPLATE_INDEX" val="20229848"/>
  <p:tag name="KSO_WM_UNIT_LAYERLEVEL" val="1_1"/>
  <p:tag name="KSO_WM_TAG_VERSION" val="1.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3"/>
  <p:tag name="KSO_WM_UNIT_ID" val="diagram20229848_1*h_i*2_3"/>
  <p:tag name="KSO_WM_TEMPLATE_CATEGORY" val="diagram"/>
  <p:tag name="KSO_WM_TEMPLATE_INDEX" val="20229848"/>
  <p:tag name="KSO_WM_UNIT_LAYERLEVEL" val="1_1"/>
  <p:tag name="KSO_WM_TAG_VERSION" val="1.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4"/>
  <p:tag name="KSO_WM_UNIT_ID" val="diagram20229848_1*h_i*2_4"/>
  <p:tag name="KSO_WM_TEMPLATE_CATEGORY" val="diagram"/>
  <p:tag name="KSO_WM_TEMPLATE_INDEX" val="20229848"/>
  <p:tag name="KSO_WM_UNIT_LAYERLEVEL" val="1_1"/>
  <p:tag name="KSO_WM_TAG_VERSION" val="1.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5"/>
  <p:tag name="KSO_WM_UNIT_ID" val="diagram20229848_1*h_i*2_5"/>
  <p:tag name="KSO_WM_TEMPLATE_CATEGORY" val="diagram"/>
  <p:tag name="KSO_WM_TEMPLATE_INDEX" val="20229848"/>
  <p:tag name="KSO_WM_UNIT_LAYERLEVEL" val="1_1"/>
  <p:tag name="KSO_WM_TAG_VERSION" val="1.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6"/>
  <p:tag name="KSO_WM_UNIT_ID" val="diagram20229848_1*h_i*2_6"/>
  <p:tag name="KSO_WM_TEMPLATE_CATEGORY" val="diagram"/>
  <p:tag name="KSO_WM_TEMPLATE_INDEX" val="20229848"/>
  <p:tag name="KSO_WM_UNIT_LAYERLEVEL" val="1_1"/>
  <p:tag name="KSO_WM_TAG_VERSION" val="1.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1"/>
  <p:tag name="KSO_WM_UNIT_ID" val="diagram20229848_1*h_i*1_1"/>
  <p:tag name="KSO_WM_TEMPLATE_CATEGORY" val="diagram"/>
  <p:tag name="KSO_WM_TEMPLATE_INDEX" val="20229848"/>
  <p:tag name="KSO_WM_UNIT_LAYERLEVEL" val="1_1"/>
  <p:tag name="KSO_WM_TAG_VERSION" val="1.0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2"/>
  <p:tag name="KSO_WM_UNIT_ID" val="diagram20229848_1*h_i*3_2"/>
  <p:tag name="KSO_WM_TEMPLATE_CATEGORY" val="diagram"/>
  <p:tag name="KSO_WM_TEMPLATE_INDEX" val="20229848"/>
  <p:tag name="KSO_WM_UNIT_LAYERLEVEL" val="1_1"/>
  <p:tag name="KSO_WM_TAG_VERSION" val="1.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3"/>
  <p:tag name="KSO_WM_UNIT_ID" val="diagram20229848_1*h_i*3_3"/>
  <p:tag name="KSO_WM_TEMPLATE_CATEGORY" val="diagram"/>
  <p:tag name="KSO_WM_TEMPLATE_INDEX" val="20229848"/>
  <p:tag name="KSO_WM_UNIT_LAYERLEVEL" val="1_1"/>
  <p:tag name="KSO_WM_TAG_VERSION" val="1.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4"/>
  <p:tag name="KSO_WM_UNIT_ID" val="diagram20229848_1*h_i*3_4"/>
  <p:tag name="KSO_WM_TEMPLATE_CATEGORY" val="diagram"/>
  <p:tag name="KSO_WM_TEMPLATE_INDEX" val="20229848"/>
  <p:tag name="KSO_WM_UNIT_LAYERLEVEL" val="1_1"/>
  <p:tag name="KSO_WM_TAG_VERSION" val="1.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8"/>
  <p:tag name="KSO_WM_UNIT_ID" val="diagram20229848_1*h_i*3_8"/>
  <p:tag name="KSO_WM_TEMPLATE_CATEGORY" val="diagram"/>
  <p:tag name="KSO_WM_TEMPLATE_INDEX" val="20229848"/>
  <p:tag name="KSO_WM_UNIT_LAYERLEVEL" val="1_1"/>
  <p:tag name="KSO_WM_TAG_VERSION" val="1.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5"/>
  <p:tag name="KSO_WM_UNIT_ID" val="diagram20229848_1*h_i*3_5"/>
  <p:tag name="KSO_WM_TEMPLATE_CATEGORY" val="diagram"/>
  <p:tag name="KSO_WM_TEMPLATE_INDEX" val="20229848"/>
  <p:tag name="KSO_WM_UNIT_LAYERLEVEL" val="1_1"/>
  <p:tag name="KSO_WM_TAG_VERSION" val="1.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7"/>
  <p:tag name="KSO_WM_UNIT_ID" val="diagram20229848_1*h_i*2_7"/>
  <p:tag name="KSO_WM_TEMPLATE_CATEGORY" val="diagram"/>
  <p:tag name="KSO_WM_TEMPLATE_INDEX" val="20229848"/>
  <p:tag name="KSO_WM_UNIT_LAYERLEVEL" val="1_1"/>
  <p:tag name="KSO_WM_TAG_VERSION" val="1.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6"/>
  <p:tag name="KSO_WM_UNIT_ID" val="diagram20229848_1*h_i*3_6"/>
  <p:tag name="KSO_WM_TEMPLATE_CATEGORY" val="diagram"/>
  <p:tag name="KSO_WM_TEMPLATE_INDEX" val="20229848"/>
  <p:tag name="KSO_WM_UNIT_LAYERLEVEL" val="1_1"/>
  <p:tag name="KSO_WM_TAG_VERSION" val="1.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9848_1*h_a*2_1"/>
  <p:tag name="KSO_WM_TEMPLATE_CATEGORY" val="diagram"/>
  <p:tag name="KSO_WM_TEMPLATE_INDEX" val="20229848"/>
  <p:tag name="KSO_WM_UNIT_LAYERLEVEL" val="1_1"/>
  <p:tag name="KSO_WM_TAG_VERSION" val="1.0"/>
  <p:tag name="KSO_WM_UNIT_PRESET_TEXT_INDEX" val="1"/>
  <p:tag name="KSO_WM_UNIT_PRESET_TEXT_LEN" val="4"/>
  <p:tag name="KSO_WM_UNIT_VALUE" val="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3_1"/>
  <p:tag name="KSO_WM_UNIT_ID" val="diagram20229848_1*h_a*3_1"/>
  <p:tag name="KSO_WM_TEMPLATE_CATEGORY" val="diagram"/>
  <p:tag name="KSO_WM_TEMPLATE_INDEX" val="20229848"/>
  <p:tag name="KSO_WM_UNIT_LAYERLEVEL" val="1_1"/>
  <p:tag name="KSO_WM_TAG_VERSION" val="1.0"/>
  <p:tag name="KSO_WM_UNIT_PRESET_TEXT_INDEX" val="1"/>
  <p:tag name="KSO_WM_UNIT_PRESET_TEXT_LEN" val="4"/>
  <p:tag name="KSO_WM_UNIT_VALUE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PRESET_TEXT" val="单击输入小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48_1*h_a*1_1"/>
  <p:tag name="KSO_WM_TEMPLATE_CATEGORY" val="diagram"/>
  <p:tag name="KSO_WM_TEMPLATE_INDEX" val="20229848"/>
  <p:tag name="KSO_WM_UNIT_LAYERLEVEL" val="1_1"/>
  <p:tag name="KSO_WM_TAG_VERSION" val="1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SUBTYPE" val="a"/>
  <p:tag name="KSO_WM_UNIT_PRESET_TEXT" val="单击输入正文，请尽量言简意赅的阐述观点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9848_1*h_f*1_1"/>
  <p:tag name="KSO_WM_TEMPLATE_CATEGORY" val="diagram"/>
  <p:tag name="KSO_WM_TEMPLATE_INDEX" val="20229848"/>
  <p:tag name="KSO_WM_UNIT_LAYERLEVEL" val="1_1"/>
  <p:tag name="KSO_WM_TAG_VERSION" val="1.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PRESET_TEXT" val="单击输入小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48_1*h_a*1_1"/>
  <p:tag name="KSO_WM_TEMPLATE_CATEGORY" val="diagram"/>
  <p:tag name="KSO_WM_TEMPLATE_INDEX" val="20229848"/>
  <p:tag name="KSO_WM_UNIT_LAYERLEVEL" val="1_1"/>
  <p:tag name="KSO_WM_TAG_VERSION" val="1.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2"/>
  <p:tag name="KSO_WM_UNIT_ID" val="diagram20228570_1*h_i*1_2"/>
  <p:tag name="KSO_WM_TEMPLATE_CATEGORY" val="diagram"/>
  <p:tag name="KSO_WM_TEMPLATE_INDEX" val="20228570"/>
  <p:tag name="KSO_WM_UNIT_LAYERLEVEL" val="1_1"/>
  <p:tag name="KSO_WM_TAG_VERSION" val="1.0"/>
  <p:tag name="KSO_WM_BEAUTIFY_FLAG" val=""/>
  <p:tag name="KSO_WM_UNIT_PLACING_PICTURE_USER_VIEWPORT" val="{&quot;height&quot;:3343,&quot;width&quot;:4459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2"/>
  <p:tag name="KSO_WM_UNIT_ID" val="diagram20228570_1*h_i*2_2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2"/>
  <p:tag name="KSO_WM_UNIT_ID" val="diagram20228570_1*h_i*3_2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3_1"/>
  <p:tag name="KSO_WM_UNIT_ID" val="diagram20228570_1*h_i*3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1"/>
  <p:tag name="KSO_WM_UNIT_ID" val="diagram20228570_1*h_i*1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1"/>
  <p:tag name="KSO_WM_UNIT_ID" val="diagram20228570_1*h_i*2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h_f"/>
  <p:tag name="KSO_WM_UNIT_INDEX" val="3_1_1"/>
  <p:tag name="KSO_WM_UNIT_ID" val="diagram20228570_1*h_h_f*3_1_1"/>
  <p:tag name="KSO_WM_TEMPLATE_CATEGORY" val="diagram"/>
  <p:tag name="KSO_WM_TEMPLATE_INDEX" val="20228570"/>
  <p:tag name="KSO_WM_UNIT_LAYERLEVEL" val="1_1_1"/>
  <p:tag name="KSO_WM_TAG_VERSION" val="1.0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h_h_a"/>
  <p:tag name="KSO_WM_UNIT_INDEX" val="3_1_1"/>
  <p:tag name="KSO_WM_UNIT_ID" val="diagram20228570_1*h_h_a*3_1_1"/>
  <p:tag name="KSO_WM_TEMPLATE_CATEGORY" val="diagram"/>
  <p:tag name="KSO_WM_TEMPLATE_INDEX" val="20228570"/>
  <p:tag name="KSO_WM_UNIT_LAYERLEVEL" val="1_1_1"/>
  <p:tag name="KSO_WM_TAG_VERSION" val="1.0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"/>
  <p:tag name="KSO_WM_UNIT_NOCLEAR" val="0"/>
  <p:tag name="KSO_WM_UNIT_VALUE" val="66"/>
  <p:tag name="KSO_WM_UNIT_HIGHLIGHT" val="0"/>
  <p:tag name="KSO_WM_UNIT_COMPATIBLE" val="0"/>
  <p:tag name="KSO_WM_UNIT_DIAGRAM_ISNUMVISUAL" val="0"/>
  <p:tag name="KSO_WM_UNIT_DIAGRAM_ISREFERUNIT" val="0"/>
  <p:tag name="KSO_WM_UNIT_TYPE" val="h_h_f"/>
  <p:tag name="KSO_WM_UNIT_INDEX" val="3_2_1"/>
  <p:tag name="KSO_WM_UNIT_ID" val="diagram20228570_1*h_h_f*3_2_1"/>
  <p:tag name="KSO_WM_TEMPLATE_CATEGORY" val="diagram"/>
  <p:tag name="KSO_WM_TEMPLATE_INDEX" val="20228570"/>
  <p:tag name="KSO_WM_UNIT_LAYERLEVEL" val="1_1_1"/>
  <p:tag name="KSO_WM_TAG_VERSION" val="1.0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h_a"/>
  <p:tag name="KSO_WM_UNIT_INDEX" val="3_2_1"/>
  <p:tag name="KSO_WM_UNIT_ID" val="diagram20228570_1*h_h_a*3_2_1"/>
  <p:tag name="KSO_WM_TEMPLATE_CATEGORY" val="diagram"/>
  <p:tag name="KSO_WM_TEMPLATE_INDEX" val="20228570"/>
  <p:tag name="KSO_WM_UNIT_LAYERLEVEL" val="1_1_1"/>
  <p:tag name="KSO_WM_TAG_VERSION" val="1.0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"/>
  <p:tag name="KSO_WM_UNIT_NOCLEAR" val="0"/>
  <p:tag name="KSO_WM_UNIT_VALUE" val="56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8570_1*h_f*1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8570_1*h_a*1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"/>
  <p:tag name="KSO_WM_UNIT_NOCLEAR" val="0"/>
  <p:tag name="KSO_WM_UNIT_VALUE" val="56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28570_1*h_f*2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8570_1*h_a*2_1"/>
  <p:tag name="KSO_WM_TEMPLATE_CATEGORY" val="diagram"/>
  <p:tag name="KSO_WM_TEMPLATE_INDEX" val="20228570"/>
  <p:tag name="KSO_WM_UNIT_LAYERLEVEL" val="1_1"/>
  <p:tag name="KSO_WM_TAG_VERSION" val="1.0"/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2"/>
  <p:tag name="KSO_WM_UNIT_ID" val="diagram20229822_1*h_i*1_2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1_1"/>
  <p:tag name="KSO_WM_UNIT_ID" val="diagram20229822_1*h_i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22_1*h_a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9822_1*h_f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3"/>
  <p:tag name="KSO_WM_UNIT_ID" val="diagram20229822_1*h_i*2_3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2_1"/>
  <p:tag name="KSO_WM_UNIT_ID" val="diagram20229822_1*h_i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9822_1*h_a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29822_1*h_f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。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22_1*f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822_1*a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9822_1*i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2"/>
  <p:tag name="KSO_WM_UNIT_ID" val="diagram20229822_1*h_i*1_2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1_1"/>
  <p:tag name="KSO_WM_UNIT_ID" val="diagram20229822_1*h_i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22_1*h_a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9822_1*h_f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3"/>
  <p:tag name="KSO_WM_UNIT_ID" val="diagram20229822_1*h_i*2_3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2_1"/>
  <p:tag name="KSO_WM_UNIT_ID" val="diagram20229822_1*h_i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9822_1*h_a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29822_1*h_f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。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22_1*f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822_1*a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9822_1*i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2"/>
  <p:tag name="KSO_WM_UNIT_ID" val="diagram20229822_1*h_i*1_2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1_1"/>
  <p:tag name="KSO_WM_UNIT_ID" val="diagram20229822_1*h_i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22_1*h_a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9822_1*h_f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3"/>
  <p:tag name="KSO_WM_UNIT_ID" val="diagram20229822_1*h_i*2_3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2_1"/>
  <p:tag name="KSO_WM_UNIT_ID" val="diagram20229822_1*h_i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9822_1*h_a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29822_1*h_f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。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22_1*f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822_1*a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9822_1*i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2"/>
  <p:tag name="KSO_WM_UNIT_ID" val="diagram20229822_1*h_i*1_2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1_1"/>
  <p:tag name="KSO_WM_UNIT_ID" val="diagram20229822_1*h_i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9822_1*h_a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29822_1*h_f*1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2_3"/>
  <p:tag name="KSO_WM_UNIT_ID" val="diagram20229822_1*h_i*2_3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h_i"/>
  <p:tag name="KSO_WM_UNIT_INDEX" val="2_1"/>
  <p:tag name="KSO_WM_UNIT_ID" val="diagram20229822_1*h_i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29822_1*h_a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29822_1*h_f*2_1"/>
  <p:tag name="KSO_WM_TEMPLATE_CATEGORY" val="diagram"/>
  <p:tag name="KSO_WM_TEMPLATE_INDEX" val="20229822"/>
  <p:tag name="KSO_WM_UNIT_LAYERLEVEL" val="1_1"/>
  <p:tag name="KSO_WM_TAG_VERSION" val="1.0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请尽量言简意赅的阐述观点。"/>
  <p:tag name="KSO_WM_UNIT_NOCLEAR" val="0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22_1*f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822_1*a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9822_1*i*1"/>
  <p:tag name="KSO_WM_TEMPLATE_CATEGORY" val="diagram"/>
  <p:tag name="KSO_WM_TEMPLATE_INDEX" val="20229822"/>
  <p:tag name="KSO_WM_UNIT_LAYERLEVEL" val="1"/>
  <p:tag name="KSO_WM_TAG_VERSION" val="1.0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28*164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233_1*d*1"/>
  <p:tag name="KSO_WM_TEMPLATE_CATEGORY" val="custom"/>
  <p:tag name="KSO_WM_TEMPLATE_INDEX" val="20231233"/>
  <p:tag name="KSO_WM_UNIT_LAYERLEVEL" val="1"/>
  <p:tag name="KSO_WM_TAG_VERSION" val="3.0"/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233_1*i*1"/>
  <p:tag name="KSO_WM_TEMPLATE_CATEGORY" val="custom"/>
  <p:tag name="KSO_WM_TEMPLATE_INDEX" val="20231233"/>
  <p:tag name="KSO_WM_UNIT_LAYERLEVEL" val="1"/>
  <p:tag name="KSO_WM_TAG_VERSION" val="3.0"/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1233_1*i*2"/>
  <p:tag name="KSO_WM_TEMPLATE_CATEGORY" val="custom"/>
  <p:tag name="KSO_WM_TEMPLATE_INDEX" val="20231233"/>
  <p:tag name="KSO_WM_UNIT_LAYERLEVEL" val="1"/>
  <p:tag name="KSO_WM_TAG_VERSION" val="3.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3_1*f*1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31233_1*f*2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3_1*f*1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28*164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233_1*d*1"/>
  <p:tag name="KSO_WM_TEMPLATE_CATEGORY" val="custom"/>
  <p:tag name="KSO_WM_TEMPLATE_INDEX" val="20231233"/>
  <p:tag name="KSO_WM_UNIT_LAYERLEVEL" val="1"/>
  <p:tag name="KSO_WM_TAG_VERSION" val="3.0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233_1*i*1"/>
  <p:tag name="KSO_WM_TEMPLATE_CATEGORY" val="custom"/>
  <p:tag name="KSO_WM_TEMPLATE_INDEX" val="20231233"/>
  <p:tag name="KSO_WM_UNIT_LAYERLEVEL" val="1"/>
  <p:tag name="KSO_WM_TAG_VERSION" val="3.0"/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1233_1*i*2"/>
  <p:tag name="KSO_WM_TEMPLATE_CATEGORY" val="custom"/>
  <p:tag name="KSO_WM_TEMPLATE_INDEX" val="20231233"/>
  <p:tag name="KSO_WM_UNIT_LAYERLEVEL" val="1"/>
  <p:tag name="KSO_WM_TAG_VERSION" val="3.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3_1*f*1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31233_1*f*2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3_1*f*1"/>
  <p:tag name="KSO_WM_TEMPLATE_CATEGORY" val="custom"/>
  <p:tag name="KSO_WM_TEMPLATE_INDEX" val="20231233"/>
  <p:tag name="KSO_WM_UNIT_LAYERLEVEL" val="1"/>
  <p:tag name="KSO_WM_TAG_VERSION" val="3.0"/>
  <p:tag name="KSO_WM_BEAUTIFY_FLAG" val="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，以便观者准确地理解您传达的思想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UNIT_ID" val="diagram20229849_1*a*2"/>
  <p:tag name="KSO_WM_TEMPLATE_CATEGORY" val="diagram"/>
  <p:tag name="KSO_WM_TEMPLATE_INDEX" val="20229849"/>
  <p:tag name="KSO_WM_UNIT_LAYERLEVEL" val="1"/>
  <p:tag name="KSO_WM_TAG_VERSION" val="1.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SUBTYPE" val="a"/>
  <p:tag name="KSO_WM_UNIT_PRESET_TEXT" val="单击此处输入正文，为了最终演示发布的良好效果，请尽量言简意赅的阐述观点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49_1*f*1"/>
  <p:tag name="KSO_WM_TEMPLATE_CATEGORY" val="diagram"/>
  <p:tag name="KSO_WM_TEMPLATE_INDEX" val="20229849"/>
  <p:tag name="KSO_WM_UNIT_LAYERLEVEL" val="1"/>
  <p:tag name="KSO_WM_TAG_VERSION" val="1.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3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4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UNIT_ID" val="diagram20229849_1*a*2"/>
  <p:tag name="KSO_WM_TEMPLATE_CATEGORY" val="diagram"/>
  <p:tag name="KSO_WM_TEMPLATE_INDEX" val="20229849"/>
  <p:tag name="KSO_WM_UNIT_LAYERLEVEL" val="1"/>
  <p:tag name="KSO_WM_TAG_VERSION" val="1.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SUBTYPE" val="a"/>
  <p:tag name="KSO_WM_UNIT_PRESET_TEXT" val="单击此处输入正文，为了最终演示发布的良好效果，请尽量言简意赅的阐述观点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49_1*f*1"/>
  <p:tag name="KSO_WM_TEMPLATE_CATEGORY" val="diagram"/>
  <p:tag name="KSO_WM_TEMPLATE_INDEX" val="20229849"/>
  <p:tag name="KSO_WM_UNIT_LAYERLEVEL" val="1"/>
  <p:tag name="KSO_WM_TAG_VERSION" val="1.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3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4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UNIT_ID" val="diagram20229849_1*a*2"/>
  <p:tag name="KSO_WM_TEMPLATE_CATEGORY" val="diagram"/>
  <p:tag name="KSO_WM_TEMPLATE_INDEX" val="20229849"/>
  <p:tag name="KSO_WM_UNIT_LAYERLEVEL" val="1"/>
  <p:tag name="KSO_WM_TAG_VERSION" val="1.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SUBTYPE" val="a"/>
  <p:tag name="KSO_WM_UNIT_PRESET_TEXT" val="单击此处输入正文，为了最终演示发布的良好效果，请尽量言简意赅的阐述观点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9849_1*f*1"/>
  <p:tag name="KSO_WM_TEMPLATE_CATEGORY" val="diagram"/>
  <p:tag name="KSO_WM_TEMPLATE_INDEX" val="20229849"/>
  <p:tag name="KSO_WM_UNIT_LAYERLEVEL" val="1"/>
  <p:tag name="KSO_WM_TAG_VERSION" val="1.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3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29849_1*i*4"/>
  <p:tag name="KSO_WM_TEMPLATE_CATEGORY" val="diagram"/>
  <p:tag name="KSO_WM_TEMPLATE_INDEX" val="20229849"/>
  <p:tag name="KSO_WM_UNIT_LAYERLEVEL" val="1"/>
  <p:tag name="KSO_WM_TAG_VERSION" val="1.0"/>
  <p:tag name="KSO_WM_UNIT_TYPE" val="i"/>
  <p:tag name="KSO_WM_UNIT_INDEX" val="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i"/>
  <p:tag name="KSO_WM_UNIT_INDEX" val="1_1"/>
  <p:tag name="KSO_WM_UNIT_ID" val="diagram20201436_1*r_i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i"/>
  <p:tag name="KSO_WM_UNIT_INDEX" val="1_2"/>
  <p:tag name="KSO_WM_UNIT_ID" val="diagram20201436_1*r_i*1_2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i"/>
  <p:tag name="KSO_WM_UNIT_INDEX" val="1_3"/>
  <p:tag name="KSO_WM_UNIT_ID" val="diagram20201436_1*r_i*1_3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i"/>
  <p:tag name="KSO_WM_UNIT_INDEX" val="1_4"/>
  <p:tag name="KSO_WM_UNIT_ID" val="diagram20201436_1*r_i*1_4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i"/>
  <p:tag name="KSO_WM_UNIT_INDEX" val="1_5"/>
  <p:tag name="KSO_WM_UNIT_ID" val="diagram20201436_1*r_i*1_5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t"/>
  <p:tag name="KSO_WM_UNIT_INDEX" val="1_1"/>
  <p:tag name="KSO_WM_UNIT_ID" val="diagram20201436_1*r_t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标题"/>
  <p:tag name="KSO_WM_UNIT_TEXT_FILL_FORE_SCHEMECOLOR_INDEX" val="14"/>
  <p:tag name="KSO_WM_UNIT_TEXT_FILL_TYPE" val="1"/>
  <p:tag name="KSO_WM_UNIT_USESOURCEFORMAT_APPLY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v"/>
  <p:tag name="KSO_WM_UNIT_INDEX" val="1_1"/>
  <p:tag name="KSO_WM_UNIT_ID" val="diagram20201436_1*r_v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文本具体内容，简明扼要的阐述您的观点。根据需要可酌情增减文字，以便观者准确的理解您传达的思想。"/>
  <p:tag name="KSO_WM_UNIT_TEXT_FILL_FORE_SCHEMECOLOR_INDEX" val="14"/>
  <p:tag name="KSO_WM_UNIT_TEXT_FILL_TYPE" val="1"/>
  <p:tag name="KSO_WM_UNIT_USESOURCEFORMAT_APPLY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69*169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x"/>
  <p:tag name="KSO_WM_UNIT_INDEX" val="1_1"/>
  <p:tag name="KSO_WM_UNIT_ID" val="diagram20201436_1*r_x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14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t"/>
  <p:tag name="KSO_WM_UNIT_INDEX" val="1_2"/>
  <p:tag name="KSO_WM_UNIT_ID" val="diagram20201436_1*r_t*1_2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标题"/>
  <p:tag name="KSO_WM_UNIT_TEXT_FILL_FORE_SCHEMECOLOR_INDEX" val="14"/>
  <p:tag name="KSO_WM_UNIT_TEXT_FILL_TYPE" val="1"/>
  <p:tag name="KSO_WM_UNIT_USESOURCEFORMAT_APPLY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v"/>
  <p:tag name="KSO_WM_UNIT_INDEX" val="1_2"/>
  <p:tag name="KSO_WM_UNIT_ID" val="diagram20201436_1*r_v*1_2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文本具体内容，简明扼要的阐述您的观点。根据需要可酌情增减文字，以便观者准确的理解您传达的思想。"/>
  <p:tag name="KSO_WM_UNIT_TEXT_FILL_FORE_SCHEMECOLOR_INDEX" val="14"/>
  <p:tag name="KSO_WM_UNIT_TEXT_FILL_TYPE" val="1"/>
  <p:tag name="KSO_WM_UNIT_USESOURCEFORMAT_APPLY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69*169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x"/>
  <p:tag name="KSO_WM_UNIT_INDEX" val="1_2"/>
  <p:tag name="KSO_WM_UNIT_ID" val="diagram20201436_1*r_x*1_2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089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1.0"/>
  <p:tag name="KSO_WM_BEAUTIFY_FLAG" val="#wm#"/>
  <p:tag name="KSO_WM_TEMPLATE_CATEGORY" val="custom"/>
  <p:tag name="KSO_WM_TEMPLATE_INDEX" val="20230897"/>
  <p:tag name="KSO_WM_SLIDE_TYPE" val="contents"/>
  <p:tag name="KSO_WM_SLIDE_SUBTYPE" val="diag"/>
  <p:tag name="KSO_WM_SLIDE_LAYOUT" val="a_b_l"/>
  <p:tag name="KSO_WM_SLIDE_LAYOUT_CNT" val="1_1_1"/>
  <p:tag name="KSO_WM_SPECIAL_SOURCE" val="bdnull"/>
  <p:tag name="KSO_WM_DIAGRAM_GROUP_CODE" val="l1-1"/>
  <p:tag name="KSO_WM_SLIDE_DIAGTYPE" val="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897_4*b*1"/>
  <p:tag name="KSO_WM_TEMPLATE_CATEGORY" val="custom"/>
  <p:tag name="KSO_WM_TEMPLATE_INDEX" val="20230897"/>
  <p:tag name="KSO_WM_UNIT_LAYERLEVEL" val="1"/>
  <p:tag name="KSO_WM_TAG_VERSION" val="1.0"/>
  <p:tag name="KSO_WM_BEAUTIFY_FLAG" val="#wm#"/>
  <p:tag name="KSO_WM_DIAGRAM_GROUP_CODE" val="l1-1"/>
  <p:tag name="KSO_WM_UNIT_PRESET_TEXT" val="CONTENT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1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1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custom20230897_4*l_h_i*1_1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1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1_1"/>
  <p:tag name="KSO_WM_DIAGRAM_VERSION" val="3"/>
  <p:tag name="KSO_WM_UNIT_VALUE" val="34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2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2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2"/>
  <p:tag name="KSO_WM_UNIT_ID" val="custom20230897_4*l_h_i*1_2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2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2_1"/>
  <p:tag name="KSO_WM_DIAGRAM_VERSION" val="3"/>
  <p:tag name="KSO_WM_UNIT_VALUE" val="34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3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3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2"/>
  <p:tag name="KSO_WM_UNIT_ID" val="custom20230897_4*l_h_i*1_3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3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3_1"/>
  <p:tag name="KSO_WM_DIAGRAM_VERSION" val="3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4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4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2"/>
  <p:tag name="KSO_WM_UNIT_ID" val="custom20230897_4*l_h_i*1_4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4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4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4_1"/>
  <p:tag name="KSO_WM_DIAGRAM_VERSION" val="3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837</Words>
  <Application>Microsoft Office PowerPoint</Application>
  <PresentationFormat>宽屏</PresentationFormat>
  <Paragraphs>173</Paragraphs>
  <Slides>26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黑体</vt:lpstr>
      <vt:lpstr>思源黑体 CN Normal</vt:lpstr>
      <vt:lpstr>微软雅黑</vt:lpstr>
      <vt:lpstr>Arial</vt:lpstr>
      <vt:lpstr>Calibri</vt:lpstr>
      <vt:lpstr>Cambria Math</vt:lpstr>
      <vt:lpstr>Wingdings</vt:lpstr>
      <vt:lpstr>Office 主题​​</vt:lpstr>
      <vt:lpstr>PowerPoint 演示文稿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zhang qp</cp:lastModifiedBy>
  <cp:revision>174</cp:revision>
  <dcterms:created xsi:type="dcterms:W3CDTF">2019-06-19T02:08:00Z</dcterms:created>
  <dcterms:modified xsi:type="dcterms:W3CDTF">2025-11-20T17:44:34Z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2052-12.1.0.15990</vt:lpwstr>
  </property>
  <property fmtid="{D5CDD505-2E9C-101B-9397-08002B2CF9AE}" pid="3" name="ICV">
    <vt:lpwstr>F2B3D51F99CC4BF790852F9914527691_13</vt:lpwstr>
  </property>
</Properties>
</file>