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72" r:id="rId4"/>
    <p:sldId id="261" r:id="rId5"/>
    <p:sldId id="262" r:id="rId6"/>
    <p:sldId id="263" r:id="rId7"/>
    <p:sldId id="281" r:id="rId8"/>
    <p:sldId id="264" r:id="rId9"/>
    <p:sldId id="282" r:id="rId10"/>
    <p:sldId id="283" r:id="rId11"/>
    <p:sldId id="277" r:id="rId12"/>
    <p:sldId id="273" r:id="rId13"/>
    <p:sldId id="276" r:id="rId14"/>
    <p:sldId id="265" r:id="rId15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86483" autoAdjust="0"/>
  </p:normalViewPr>
  <p:slideViewPr>
    <p:cSldViewPr snapToGrid="0">
      <p:cViewPr>
        <p:scale>
          <a:sx n="60" d="100"/>
          <a:sy n="60" d="100"/>
        </p:scale>
        <p:origin x="354" y="5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44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84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 matchingName="Title Slid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1" name="组合 1630" descr="f43544f0-581a-456a-b1d3-caebdbb868c1"/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sp>
          <p:nvSpPr>
            <p:cNvPr id="1230" name="矩形 1229" descr="4d161e9e-8a29-4dc1-9bc0-5edc6b71282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1" name="矩形 1230" descr="d73e6d61-19ca-41c1-a30a-2dc28105559c"/>
            <p:cNvSpPr/>
            <p:nvPr/>
          </p:nvSpPr>
          <p:spPr>
            <a:xfrm>
              <a:off x="0" y="-1"/>
              <a:ext cx="12192000" cy="5580000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lumMod val="75000"/>
                  </a:schemeClr>
                </a:gs>
                <a:gs pos="50000">
                  <a:schemeClr val="accent1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46" name="组合 1245" descr="11c8dd7e-3acd-4b56-810a-08274fc99af2"/>
            <p:cNvGrpSpPr/>
            <p:nvPr/>
          </p:nvGrpSpPr>
          <p:grpSpPr>
            <a:xfrm>
              <a:off x="6870402" y="1409874"/>
              <a:ext cx="4803210" cy="4825826"/>
              <a:chOff x="4624387" y="-105713"/>
              <a:chExt cx="4991380" cy="5014882"/>
            </a:xfrm>
          </p:grpSpPr>
          <p:grpSp>
            <p:nvGrpSpPr>
              <p:cNvPr id="1247" name="组合 1246" descr="237fb2b4-2d36-434c-88a4-28cbbe4eb778"/>
              <p:cNvGrpSpPr/>
              <p:nvPr/>
            </p:nvGrpSpPr>
            <p:grpSpPr>
              <a:xfrm>
                <a:off x="7625697" y="506099"/>
                <a:ext cx="1503962" cy="1812115"/>
                <a:chOff x="7625697" y="506099"/>
                <a:chExt cx="1503962" cy="1812115"/>
              </a:xfrm>
            </p:grpSpPr>
            <p:grpSp>
              <p:nvGrpSpPr>
                <p:cNvPr id="1596" name="组合 1595" descr="d3b155c8-6a7b-4d79-bc22-db8c1b8e1ca2"/>
                <p:cNvGrpSpPr/>
                <p:nvPr/>
              </p:nvGrpSpPr>
              <p:grpSpPr>
                <a:xfrm>
                  <a:off x="7625697" y="506099"/>
                  <a:ext cx="1503962" cy="1812115"/>
                  <a:chOff x="7625697" y="506099"/>
                  <a:chExt cx="1503962" cy="1812115"/>
                </a:xfrm>
              </p:grpSpPr>
              <p:sp>
                <p:nvSpPr>
                  <p:cNvPr id="1602" name="任意多边形 1601" descr="6a6e82b4-a2bc-45f1-8408-45239600d31b"/>
                  <p:cNvSpPr/>
                  <p:nvPr/>
                </p:nvSpPr>
                <p:spPr>
                  <a:xfrm>
                    <a:off x="7736176" y="578998"/>
                    <a:ext cx="1286553" cy="1654058"/>
                  </a:xfrm>
                  <a:custGeom>
                    <a:avLst/>
                    <a:gdLst>
                      <a:gd name="connsiteX0" fmla="*/ 1250587 w 1286553"/>
                      <a:gd name="connsiteY0" fmla="*/ 706148 h 1654058"/>
                      <a:gd name="connsiteX1" fmla="*/ 35966 w 1286553"/>
                      <a:gd name="connsiteY1" fmla="*/ 4890 h 1654058"/>
                      <a:gd name="connsiteX2" fmla="*/ 0 w 1286553"/>
                      <a:gd name="connsiteY2" fmla="*/ 25696 h 1654058"/>
                      <a:gd name="connsiteX3" fmla="*/ 0 w 1286553"/>
                      <a:gd name="connsiteY3" fmla="*/ 51178 h 1654058"/>
                      <a:gd name="connsiteX4" fmla="*/ 0 w 1286553"/>
                      <a:gd name="connsiteY4" fmla="*/ 885494 h 1654058"/>
                      <a:gd name="connsiteX5" fmla="*/ 35966 w 1286553"/>
                      <a:gd name="connsiteY5" fmla="*/ 947911 h 1654058"/>
                      <a:gd name="connsiteX6" fmla="*/ 1250587 w 1286553"/>
                      <a:gd name="connsiteY6" fmla="*/ 1649168 h 1654058"/>
                      <a:gd name="connsiteX7" fmla="*/ 1286552 w 1286553"/>
                      <a:gd name="connsiteY7" fmla="*/ 1628363 h 1654058"/>
                      <a:gd name="connsiteX8" fmla="*/ 1286552 w 1286553"/>
                      <a:gd name="connsiteY8" fmla="*/ 793886 h 1654058"/>
                      <a:gd name="connsiteX9" fmla="*/ 1286552 w 1286553"/>
                      <a:gd name="connsiteY9" fmla="*/ 768403 h 1654058"/>
                      <a:gd name="connsiteX10" fmla="*/ 1250587 w 1286553"/>
                      <a:gd name="connsiteY10" fmla="*/ 706148 h 1654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86553" h="1654058">
                        <a:moveTo>
                          <a:pt x="1250587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51178"/>
                        </a:lnTo>
                        <a:lnTo>
                          <a:pt x="0" y="885494"/>
                        </a:lnTo>
                        <a:cubicBezTo>
                          <a:pt x="0" y="908396"/>
                          <a:pt x="16128" y="936459"/>
                          <a:pt x="35966" y="947911"/>
                        </a:cubicBezTo>
                        <a:lnTo>
                          <a:pt x="1250587" y="1649168"/>
                        </a:lnTo>
                        <a:cubicBezTo>
                          <a:pt x="1270424" y="1660619"/>
                          <a:pt x="1286552" y="1651265"/>
                          <a:pt x="1286552" y="1628363"/>
                        </a:cubicBezTo>
                        <a:lnTo>
                          <a:pt x="1286552" y="793886"/>
                        </a:lnTo>
                        <a:lnTo>
                          <a:pt x="1286552" y="768403"/>
                        </a:lnTo>
                        <a:cubicBezTo>
                          <a:pt x="1286714" y="745662"/>
                          <a:pt x="1270424" y="717599"/>
                          <a:pt x="1250587" y="70614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3" name="任意多边形 1602" descr="4c190562-e6d9-47a8-b2a3-fdd3961996b4"/>
                  <p:cNvSpPr/>
                  <p:nvPr/>
                </p:nvSpPr>
                <p:spPr>
                  <a:xfrm>
                    <a:off x="7843106" y="506099"/>
                    <a:ext cx="1286553" cy="1654058"/>
                  </a:xfrm>
                  <a:custGeom>
                    <a:avLst/>
                    <a:gdLst>
                      <a:gd name="connsiteX0" fmla="*/ 1250748 w 1286553"/>
                      <a:gd name="connsiteY0" fmla="*/ 706148 h 1654058"/>
                      <a:gd name="connsiteX1" fmla="*/ 35966 w 1286553"/>
                      <a:gd name="connsiteY1" fmla="*/ 4890 h 1654058"/>
                      <a:gd name="connsiteX2" fmla="*/ 0 w 1286553"/>
                      <a:gd name="connsiteY2" fmla="*/ 25696 h 1654058"/>
                      <a:gd name="connsiteX3" fmla="*/ 0 w 1286553"/>
                      <a:gd name="connsiteY3" fmla="*/ 51178 h 1654058"/>
                      <a:gd name="connsiteX4" fmla="*/ 0 w 1286553"/>
                      <a:gd name="connsiteY4" fmla="*/ 885494 h 1654058"/>
                      <a:gd name="connsiteX5" fmla="*/ 35966 w 1286553"/>
                      <a:gd name="connsiteY5" fmla="*/ 947911 h 1654058"/>
                      <a:gd name="connsiteX6" fmla="*/ 1250586 w 1286553"/>
                      <a:gd name="connsiteY6" fmla="*/ 1649168 h 1654058"/>
                      <a:gd name="connsiteX7" fmla="*/ 1286552 w 1286553"/>
                      <a:gd name="connsiteY7" fmla="*/ 1628363 h 1654058"/>
                      <a:gd name="connsiteX8" fmla="*/ 1286552 w 1286553"/>
                      <a:gd name="connsiteY8" fmla="*/ 794047 h 1654058"/>
                      <a:gd name="connsiteX9" fmla="*/ 1286552 w 1286553"/>
                      <a:gd name="connsiteY9" fmla="*/ 768564 h 1654058"/>
                      <a:gd name="connsiteX10" fmla="*/ 1250748 w 1286553"/>
                      <a:gd name="connsiteY10" fmla="*/ 706148 h 1654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86553" h="1654058">
                        <a:moveTo>
                          <a:pt x="1250748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51178"/>
                        </a:lnTo>
                        <a:lnTo>
                          <a:pt x="0" y="885494"/>
                        </a:lnTo>
                        <a:cubicBezTo>
                          <a:pt x="0" y="908396"/>
                          <a:pt x="16128" y="936460"/>
                          <a:pt x="35966" y="947911"/>
                        </a:cubicBezTo>
                        <a:lnTo>
                          <a:pt x="1250586" y="1649168"/>
                        </a:lnTo>
                        <a:cubicBezTo>
                          <a:pt x="1270424" y="1660619"/>
                          <a:pt x="1286552" y="1651265"/>
                          <a:pt x="1286552" y="1628363"/>
                        </a:cubicBezTo>
                        <a:lnTo>
                          <a:pt x="1286552" y="794047"/>
                        </a:lnTo>
                        <a:lnTo>
                          <a:pt x="1286552" y="768564"/>
                        </a:lnTo>
                        <a:cubicBezTo>
                          <a:pt x="1286714" y="745662"/>
                          <a:pt x="1270424" y="717599"/>
                          <a:pt x="1250748" y="70614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4" name="任意多边形 1603" descr="0e6ba348-bac9-43e3-b867-5d45a22a78f8"/>
                  <p:cNvSpPr/>
                  <p:nvPr/>
                </p:nvSpPr>
                <p:spPr>
                  <a:xfrm>
                    <a:off x="7625697" y="715334"/>
                    <a:ext cx="1286552" cy="1602879"/>
                  </a:xfrm>
                  <a:custGeom>
                    <a:avLst/>
                    <a:gdLst>
                      <a:gd name="connsiteX0" fmla="*/ 0 w 1286552"/>
                      <a:gd name="connsiteY0" fmla="*/ 0 h 1602879"/>
                      <a:gd name="connsiteX1" fmla="*/ 0 w 1286552"/>
                      <a:gd name="connsiteY1" fmla="*/ 834316 h 1602879"/>
                      <a:gd name="connsiteX2" fmla="*/ 35966 w 1286552"/>
                      <a:gd name="connsiteY2" fmla="*/ 896732 h 1602879"/>
                      <a:gd name="connsiteX3" fmla="*/ 1250587 w 1286552"/>
                      <a:gd name="connsiteY3" fmla="*/ 1597990 h 1602879"/>
                      <a:gd name="connsiteX4" fmla="*/ 1286552 w 1286552"/>
                      <a:gd name="connsiteY4" fmla="*/ 1577184 h 1602879"/>
                      <a:gd name="connsiteX5" fmla="*/ 1286552 w 1286552"/>
                      <a:gd name="connsiteY5" fmla="*/ 742868 h 1602879"/>
                      <a:gd name="connsiteX6" fmla="*/ 0 w 1286552"/>
                      <a:gd name="connsiteY6" fmla="*/ 0 h 1602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86552" h="1602879">
                        <a:moveTo>
                          <a:pt x="0" y="0"/>
                        </a:moveTo>
                        <a:lnTo>
                          <a:pt x="0" y="834316"/>
                        </a:lnTo>
                        <a:cubicBezTo>
                          <a:pt x="0" y="857218"/>
                          <a:pt x="16128" y="885281"/>
                          <a:pt x="35966" y="896732"/>
                        </a:cubicBezTo>
                        <a:lnTo>
                          <a:pt x="1250587" y="1597990"/>
                        </a:lnTo>
                        <a:cubicBezTo>
                          <a:pt x="1270424" y="1609441"/>
                          <a:pt x="1286552" y="1600086"/>
                          <a:pt x="1286552" y="1577184"/>
                        </a:cubicBezTo>
                        <a:lnTo>
                          <a:pt x="1286552" y="7428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5" name="任意多边形 1604" descr="bbd619f3-c042-4e12-bc59-8bc9265d780a"/>
                  <p:cNvSpPr/>
                  <p:nvPr/>
                </p:nvSpPr>
                <p:spPr>
                  <a:xfrm>
                    <a:off x="7625859" y="664317"/>
                    <a:ext cx="1286713" cy="820335"/>
                  </a:xfrm>
                  <a:custGeom>
                    <a:avLst/>
                    <a:gdLst>
                      <a:gd name="connsiteX0" fmla="*/ 1250587 w 1286713"/>
                      <a:gd name="connsiteY0" fmla="*/ 706148 h 820335"/>
                      <a:gd name="connsiteX1" fmla="*/ 35966 w 1286713"/>
                      <a:gd name="connsiteY1" fmla="*/ 4890 h 820335"/>
                      <a:gd name="connsiteX2" fmla="*/ 0 w 1286713"/>
                      <a:gd name="connsiteY2" fmla="*/ 25696 h 820335"/>
                      <a:gd name="connsiteX3" fmla="*/ 0 w 1286713"/>
                      <a:gd name="connsiteY3" fmla="*/ 81016 h 820335"/>
                      <a:gd name="connsiteX4" fmla="*/ 1286714 w 1286713"/>
                      <a:gd name="connsiteY4" fmla="*/ 820336 h 820335"/>
                      <a:gd name="connsiteX5" fmla="*/ 1286714 w 1286713"/>
                      <a:gd name="connsiteY5" fmla="*/ 768564 h 820335"/>
                      <a:gd name="connsiteX6" fmla="*/ 1250587 w 1286713"/>
                      <a:gd name="connsiteY6" fmla="*/ 706148 h 820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86713" h="820335">
                        <a:moveTo>
                          <a:pt x="1250587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81016"/>
                        </a:lnTo>
                        <a:lnTo>
                          <a:pt x="1286714" y="820336"/>
                        </a:lnTo>
                        <a:lnTo>
                          <a:pt x="1286714" y="768564"/>
                        </a:lnTo>
                        <a:cubicBezTo>
                          <a:pt x="1286552" y="745662"/>
                          <a:pt x="1270263" y="717599"/>
                          <a:pt x="1250587" y="706148"/>
                        </a:cubicBezTo>
                        <a:close/>
                      </a:path>
                    </a:pathLst>
                  </a:custGeom>
                  <a:solidFill>
                    <a:srgbClr val="3C4650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606" name="组合 1605" descr="9bc9c922-52a1-4e44-b3d4-dd4a24b5e2c0"/>
                  <p:cNvGrpSpPr/>
                  <p:nvPr/>
                </p:nvGrpSpPr>
                <p:grpSpPr>
                  <a:xfrm>
                    <a:off x="7671340" y="713115"/>
                    <a:ext cx="120800" cy="90844"/>
                    <a:chOff x="7671340" y="713115"/>
                    <a:chExt cx="120800" cy="90844"/>
                  </a:xfrm>
                  <a:solidFill>
                    <a:srgbClr val="5A646E"/>
                  </a:solidFill>
                </p:grpSpPr>
                <p:sp>
                  <p:nvSpPr>
                    <p:cNvPr id="1607" name="任意多边形 1606" descr="bfa8a1dd-e8cb-486b-bbe3-386a1ee86f4b"/>
                    <p:cNvSpPr/>
                    <p:nvPr/>
                  </p:nvSpPr>
                  <p:spPr>
                    <a:xfrm>
                      <a:off x="7671340" y="713115"/>
                      <a:ext cx="29675" cy="38337"/>
                    </a:xfrm>
                    <a:custGeom>
                      <a:avLst/>
                      <a:gdLst>
                        <a:gd name="connsiteX0" fmla="*/ 29676 w 29675"/>
                        <a:gd name="connsiteY0" fmla="*/ 27702 h 38337"/>
                        <a:gd name="connsiteX1" fmla="*/ 14838 w 29675"/>
                        <a:gd name="connsiteY1" fmla="*/ 36250 h 38337"/>
                        <a:gd name="connsiteX2" fmla="*/ 0 w 29675"/>
                        <a:gd name="connsiteY2" fmla="*/ 10606 h 38337"/>
                        <a:gd name="connsiteX3" fmla="*/ 14838 w 29675"/>
                        <a:gd name="connsiteY3" fmla="*/ 2058 h 38337"/>
                        <a:gd name="connsiteX4" fmla="*/ 29676 w 29675"/>
                        <a:gd name="connsiteY4" fmla="*/ 27702 h 38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337">
                          <a:moveTo>
                            <a:pt x="29676" y="27702"/>
                          </a:moveTo>
                          <a:cubicBezTo>
                            <a:pt x="29676" y="37218"/>
                            <a:pt x="23064" y="41088"/>
                            <a:pt x="14838" y="36250"/>
                          </a:cubicBezTo>
                          <a:cubicBezTo>
                            <a:pt x="6613" y="31573"/>
                            <a:pt x="0" y="19960"/>
                            <a:pt x="0" y="10606"/>
                          </a:cubicBezTo>
                          <a:cubicBezTo>
                            <a:pt x="0" y="1252"/>
                            <a:pt x="6613" y="-2781"/>
                            <a:pt x="14838" y="2058"/>
                          </a:cubicBezTo>
                          <a:cubicBezTo>
                            <a:pt x="23064" y="6735"/>
                            <a:pt x="29676" y="18186"/>
                            <a:pt x="29676" y="27702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08" name="任意多边形 1607" descr="3eded78d-60ae-4aa7-b73e-d743b6ffef49"/>
                    <p:cNvSpPr/>
                    <p:nvPr/>
                  </p:nvSpPr>
                  <p:spPr>
                    <a:xfrm>
                      <a:off x="7716983" y="739375"/>
                      <a:ext cx="29675" cy="38366"/>
                    </a:xfrm>
                    <a:custGeom>
                      <a:avLst/>
                      <a:gdLst>
                        <a:gd name="connsiteX0" fmla="*/ 29676 w 29675"/>
                        <a:gd name="connsiteY0" fmla="*/ 27731 h 38366"/>
                        <a:gd name="connsiteX1" fmla="*/ 14838 w 29675"/>
                        <a:gd name="connsiteY1" fmla="*/ 36279 h 38366"/>
                        <a:gd name="connsiteX2" fmla="*/ 0 w 29675"/>
                        <a:gd name="connsiteY2" fmla="*/ 10635 h 38366"/>
                        <a:gd name="connsiteX3" fmla="*/ 14838 w 29675"/>
                        <a:gd name="connsiteY3" fmla="*/ 2087 h 38366"/>
                        <a:gd name="connsiteX4" fmla="*/ 29676 w 29675"/>
                        <a:gd name="connsiteY4" fmla="*/ 27731 h 383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366">
                          <a:moveTo>
                            <a:pt x="29676" y="27731"/>
                          </a:moveTo>
                          <a:cubicBezTo>
                            <a:pt x="29676" y="37247"/>
                            <a:pt x="23063" y="41118"/>
                            <a:pt x="14838" y="36279"/>
                          </a:cubicBezTo>
                          <a:cubicBezTo>
                            <a:pt x="6613" y="31602"/>
                            <a:pt x="0" y="19989"/>
                            <a:pt x="0" y="10635"/>
                          </a:cubicBezTo>
                          <a:cubicBezTo>
                            <a:pt x="0" y="1119"/>
                            <a:pt x="6613" y="-2751"/>
                            <a:pt x="14838" y="2087"/>
                          </a:cubicBezTo>
                          <a:cubicBezTo>
                            <a:pt x="23063" y="6764"/>
                            <a:pt x="29676" y="18377"/>
                            <a:pt x="29676" y="2773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09" name="任意多边形 1608" descr="c690c1bc-930e-4a34-b849-374c8b77d4ef"/>
                    <p:cNvSpPr/>
                    <p:nvPr/>
                  </p:nvSpPr>
                  <p:spPr>
                    <a:xfrm>
                      <a:off x="7762465" y="765664"/>
                      <a:ext cx="29675" cy="38295"/>
                    </a:xfrm>
                    <a:custGeom>
                      <a:avLst/>
                      <a:gdLst>
                        <a:gd name="connsiteX0" fmla="*/ 29676 w 29675"/>
                        <a:gd name="connsiteY0" fmla="*/ 27731 h 38295"/>
                        <a:gd name="connsiteX1" fmla="*/ 14838 w 29675"/>
                        <a:gd name="connsiteY1" fmla="*/ 36279 h 38295"/>
                        <a:gd name="connsiteX2" fmla="*/ 0 w 29675"/>
                        <a:gd name="connsiteY2" fmla="*/ 10635 h 38295"/>
                        <a:gd name="connsiteX3" fmla="*/ 14838 w 29675"/>
                        <a:gd name="connsiteY3" fmla="*/ 2087 h 38295"/>
                        <a:gd name="connsiteX4" fmla="*/ 29676 w 29675"/>
                        <a:gd name="connsiteY4" fmla="*/ 27731 h 382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295">
                          <a:moveTo>
                            <a:pt x="29676" y="27731"/>
                          </a:moveTo>
                          <a:cubicBezTo>
                            <a:pt x="29676" y="37247"/>
                            <a:pt x="23063" y="40956"/>
                            <a:pt x="14838" y="36279"/>
                          </a:cubicBezTo>
                          <a:cubicBezTo>
                            <a:pt x="6612" y="31602"/>
                            <a:pt x="0" y="19989"/>
                            <a:pt x="0" y="10635"/>
                          </a:cubicBezTo>
                          <a:cubicBezTo>
                            <a:pt x="0" y="1119"/>
                            <a:pt x="6612" y="-2751"/>
                            <a:pt x="14838" y="2087"/>
                          </a:cubicBezTo>
                          <a:cubicBezTo>
                            <a:pt x="23063" y="6764"/>
                            <a:pt x="29676" y="18377"/>
                            <a:pt x="29676" y="2773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597" name="组合 1596" descr="d609e1e3-d4ee-467f-9c12-db200f6d2a17"/>
                <p:cNvGrpSpPr/>
                <p:nvPr/>
              </p:nvGrpSpPr>
              <p:grpSpPr>
                <a:xfrm>
                  <a:off x="7828430" y="1111122"/>
                  <a:ext cx="794639" cy="826735"/>
                  <a:chOff x="7828430" y="1111122"/>
                  <a:chExt cx="794639" cy="826735"/>
                </a:xfrm>
                <a:solidFill>
                  <a:srgbClr val="8C96A0"/>
                </a:solidFill>
              </p:grpSpPr>
              <p:sp>
                <p:nvSpPr>
                  <p:cNvPr id="1598" name="任意多边形 1597" descr="eeb199f4-a716-4045-b2e0-a8210476b38b"/>
                  <p:cNvSpPr/>
                  <p:nvPr/>
                </p:nvSpPr>
                <p:spPr>
                  <a:xfrm>
                    <a:off x="7828430" y="1111122"/>
                    <a:ext cx="149670" cy="427759"/>
                  </a:xfrm>
                  <a:custGeom>
                    <a:avLst/>
                    <a:gdLst>
                      <a:gd name="connsiteX0" fmla="*/ 72738 w 149670"/>
                      <a:gd name="connsiteY0" fmla="*/ 414013 h 427759"/>
                      <a:gd name="connsiteX1" fmla="*/ 38224 w 149670"/>
                      <a:gd name="connsiteY1" fmla="*/ 386756 h 427759"/>
                      <a:gd name="connsiteX2" fmla="*/ 15806 w 149670"/>
                      <a:gd name="connsiteY2" fmla="*/ 353693 h 427759"/>
                      <a:gd name="connsiteX3" fmla="*/ 3709 w 149670"/>
                      <a:gd name="connsiteY3" fmla="*/ 316921 h 427759"/>
                      <a:gd name="connsiteX4" fmla="*/ 0 w 149670"/>
                      <a:gd name="connsiteY4" fmla="*/ 278697 h 427759"/>
                      <a:gd name="connsiteX5" fmla="*/ 1451 w 149670"/>
                      <a:gd name="connsiteY5" fmla="*/ 249504 h 427759"/>
                      <a:gd name="connsiteX6" fmla="*/ 5967 w 149670"/>
                      <a:gd name="connsiteY6" fmla="*/ 218538 h 427759"/>
                      <a:gd name="connsiteX7" fmla="*/ 50320 w 149670"/>
                      <a:gd name="connsiteY7" fmla="*/ 244182 h 427759"/>
                      <a:gd name="connsiteX8" fmla="*/ 49675 w 149670"/>
                      <a:gd name="connsiteY8" fmla="*/ 295309 h 427759"/>
                      <a:gd name="connsiteX9" fmla="*/ 50965 w 149670"/>
                      <a:gd name="connsiteY9" fmla="*/ 323372 h 427759"/>
                      <a:gd name="connsiteX10" fmla="*/ 54997 w 149670"/>
                      <a:gd name="connsiteY10" fmla="*/ 343210 h 427759"/>
                      <a:gd name="connsiteX11" fmla="*/ 61933 w 149670"/>
                      <a:gd name="connsiteY11" fmla="*/ 356596 h 427759"/>
                      <a:gd name="connsiteX12" fmla="*/ 72093 w 149670"/>
                      <a:gd name="connsiteY12" fmla="*/ 365306 h 427759"/>
                      <a:gd name="connsiteX13" fmla="*/ 80964 w 149670"/>
                      <a:gd name="connsiteY13" fmla="*/ 368209 h 427759"/>
                      <a:gd name="connsiteX14" fmla="*/ 87738 w 149670"/>
                      <a:gd name="connsiteY14" fmla="*/ 364338 h 427759"/>
                      <a:gd name="connsiteX15" fmla="*/ 92092 w 149670"/>
                      <a:gd name="connsiteY15" fmla="*/ 351758 h 427759"/>
                      <a:gd name="connsiteX16" fmla="*/ 93544 w 149670"/>
                      <a:gd name="connsiteY16" fmla="*/ 328694 h 427759"/>
                      <a:gd name="connsiteX17" fmla="*/ 94189 w 149670"/>
                      <a:gd name="connsiteY17" fmla="*/ 0 h 427759"/>
                      <a:gd name="connsiteX18" fmla="*/ 149670 w 149670"/>
                      <a:gd name="connsiteY18" fmla="*/ 32095 h 427759"/>
                      <a:gd name="connsiteX19" fmla="*/ 149670 w 149670"/>
                      <a:gd name="connsiteY19" fmla="*/ 352242 h 427759"/>
                      <a:gd name="connsiteX20" fmla="*/ 143219 w 149670"/>
                      <a:gd name="connsiteY20" fmla="*/ 401917 h 427759"/>
                      <a:gd name="connsiteX21" fmla="*/ 125962 w 149670"/>
                      <a:gd name="connsiteY21" fmla="*/ 424496 h 427759"/>
                      <a:gd name="connsiteX22" fmla="*/ 101286 w 149670"/>
                      <a:gd name="connsiteY22" fmla="*/ 426270 h 427759"/>
                      <a:gd name="connsiteX23" fmla="*/ 72738 w 149670"/>
                      <a:gd name="connsiteY23" fmla="*/ 414013 h 427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49670" h="427759">
                        <a:moveTo>
                          <a:pt x="72738" y="414013"/>
                        </a:moveTo>
                        <a:cubicBezTo>
                          <a:pt x="59030" y="406110"/>
                          <a:pt x="47578" y="397078"/>
                          <a:pt x="38224" y="386756"/>
                        </a:cubicBezTo>
                        <a:cubicBezTo>
                          <a:pt x="28870" y="376434"/>
                          <a:pt x="21451" y="365467"/>
                          <a:pt x="15806" y="353693"/>
                        </a:cubicBezTo>
                        <a:cubicBezTo>
                          <a:pt x="10161" y="341920"/>
                          <a:pt x="6129" y="329662"/>
                          <a:pt x="3709" y="316921"/>
                        </a:cubicBezTo>
                        <a:cubicBezTo>
                          <a:pt x="1290" y="304179"/>
                          <a:pt x="0" y="291438"/>
                          <a:pt x="0" y="278697"/>
                        </a:cubicBezTo>
                        <a:cubicBezTo>
                          <a:pt x="0" y="269826"/>
                          <a:pt x="484" y="260149"/>
                          <a:pt x="1451" y="249504"/>
                        </a:cubicBezTo>
                        <a:cubicBezTo>
                          <a:pt x="2419" y="238860"/>
                          <a:pt x="3871" y="228538"/>
                          <a:pt x="5967" y="218538"/>
                        </a:cubicBezTo>
                        <a:lnTo>
                          <a:pt x="50320" y="244182"/>
                        </a:lnTo>
                        <a:lnTo>
                          <a:pt x="49675" y="295309"/>
                        </a:lnTo>
                        <a:cubicBezTo>
                          <a:pt x="49675" y="306115"/>
                          <a:pt x="50159" y="315469"/>
                          <a:pt x="50965" y="323372"/>
                        </a:cubicBezTo>
                        <a:cubicBezTo>
                          <a:pt x="51772" y="331275"/>
                          <a:pt x="53062" y="337726"/>
                          <a:pt x="54997" y="343210"/>
                        </a:cubicBezTo>
                        <a:cubicBezTo>
                          <a:pt x="56771" y="348693"/>
                          <a:pt x="59030" y="353048"/>
                          <a:pt x="61933" y="356596"/>
                        </a:cubicBezTo>
                        <a:cubicBezTo>
                          <a:pt x="64674" y="360144"/>
                          <a:pt x="68061" y="363048"/>
                          <a:pt x="72093" y="365306"/>
                        </a:cubicBezTo>
                        <a:cubicBezTo>
                          <a:pt x="75480" y="367241"/>
                          <a:pt x="78383" y="368209"/>
                          <a:pt x="80964" y="368209"/>
                        </a:cubicBezTo>
                        <a:cubicBezTo>
                          <a:pt x="83706" y="368209"/>
                          <a:pt x="85964" y="366918"/>
                          <a:pt x="87738" y="364338"/>
                        </a:cubicBezTo>
                        <a:cubicBezTo>
                          <a:pt x="89512" y="361757"/>
                          <a:pt x="91125" y="357564"/>
                          <a:pt x="92092" y="351758"/>
                        </a:cubicBezTo>
                        <a:cubicBezTo>
                          <a:pt x="93060" y="345952"/>
                          <a:pt x="93544" y="338371"/>
                          <a:pt x="93544" y="328694"/>
                        </a:cubicBezTo>
                        <a:lnTo>
                          <a:pt x="94189" y="0"/>
                        </a:lnTo>
                        <a:lnTo>
                          <a:pt x="149670" y="32095"/>
                        </a:lnTo>
                        <a:lnTo>
                          <a:pt x="149670" y="352242"/>
                        </a:lnTo>
                        <a:cubicBezTo>
                          <a:pt x="149670" y="374015"/>
                          <a:pt x="147574" y="390627"/>
                          <a:pt x="143219" y="401917"/>
                        </a:cubicBezTo>
                        <a:cubicBezTo>
                          <a:pt x="138864" y="413368"/>
                          <a:pt x="133219" y="420787"/>
                          <a:pt x="125962" y="424496"/>
                        </a:cubicBezTo>
                        <a:cubicBezTo>
                          <a:pt x="118704" y="428206"/>
                          <a:pt x="110479" y="428690"/>
                          <a:pt x="101286" y="426270"/>
                        </a:cubicBezTo>
                        <a:cubicBezTo>
                          <a:pt x="92092" y="423690"/>
                          <a:pt x="82577" y="419658"/>
                          <a:pt x="72738" y="414013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99" name="任意多边形 1598" descr="9dd9e75a-c6f4-4d36-bc7c-558fe4951724"/>
                  <p:cNvSpPr/>
                  <p:nvPr/>
                </p:nvSpPr>
                <p:spPr>
                  <a:xfrm>
                    <a:off x="8012453" y="1201602"/>
                    <a:ext cx="198861" cy="498525"/>
                  </a:xfrm>
                  <a:custGeom>
                    <a:avLst/>
                    <a:gdLst>
                      <a:gd name="connsiteX0" fmla="*/ 67255 w 198861"/>
                      <a:gd name="connsiteY0" fmla="*/ 0 h 498525"/>
                      <a:gd name="connsiteX1" fmla="*/ 131123 w 198861"/>
                      <a:gd name="connsiteY1" fmla="*/ 36934 h 498525"/>
                      <a:gd name="connsiteX2" fmla="*/ 198861 w 198861"/>
                      <a:gd name="connsiteY2" fmla="*/ 498525 h 498525"/>
                      <a:gd name="connsiteX3" fmla="*/ 142735 w 198861"/>
                      <a:gd name="connsiteY3" fmla="*/ 466107 h 498525"/>
                      <a:gd name="connsiteX4" fmla="*/ 132736 w 198861"/>
                      <a:gd name="connsiteY4" fmla="*/ 384660 h 498525"/>
                      <a:gd name="connsiteX5" fmla="*/ 65965 w 198861"/>
                      <a:gd name="connsiteY5" fmla="*/ 346113 h 498525"/>
                      <a:gd name="connsiteX6" fmla="*/ 56288 w 198861"/>
                      <a:gd name="connsiteY6" fmla="*/ 416271 h 498525"/>
                      <a:gd name="connsiteX7" fmla="*/ 0 w 198861"/>
                      <a:gd name="connsiteY7" fmla="*/ 383692 h 498525"/>
                      <a:gd name="connsiteX8" fmla="*/ 67255 w 198861"/>
                      <a:gd name="connsiteY8" fmla="*/ 0 h 498525"/>
                      <a:gd name="connsiteX9" fmla="*/ 126123 w 198861"/>
                      <a:gd name="connsiteY9" fmla="*/ 332726 h 498525"/>
                      <a:gd name="connsiteX10" fmla="*/ 100479 w 198861"/>
                      <a:gd name="connsiteY10" fmla="*/ 107414 h 498525"/>
                      <a:gd name="connsiteX11" fmla="*/ 98060 w 198861"/>
                      <a:gd name="connsiteY11" fmla="*/ 106124 h 498525"/>
                      <a:gd name="connsiteX12" fmla="*/ 72093 w 198861"/>
                      <a:gd name="connsiteY12" fmla="*/ 301599 h 498525"/>
                      <a:gd name="connsiteX13" fmla="*/ 126123 w 198861"/>
                      <a:gd name="connsiteY13" fmla="*/ 332726 h 498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8861" h="498525">
                        <a:moveTo>
                          <a:pt x="67255" y="0"/>
                        </a:moveTo>
                        <a:lnTo>
                          <a:pt x="131123" y="36934"/>
                        </a:lnTo>
                        <a:lnTo>
                          <a:pt x="198861" y="498525"/>
                        </a:lnTo>
                        <a:lnTo>
                          <a:pt x="142735" y="466107"/>
                        </a:lnTo>
                        <a:lnTo>
                          <a:pt x="132736" y="384660"/>
                        </a:lnTo>
                        <a:lnTo>
                          <a:pt x="65965" y="346113"/>
                        </a:lnTo>
                        <a:lnTo>
                          <a:pt x="56288" y="416271"/>
                        </a:lnTo>
                        <a:lnTo>
                          <a:pt x="0" y="383692"/>
                        </a:lnTo>
                        <a:lnTo>
                          <a:pt x="67255" y="0"/>
                        </a:lnTo>
                        <a:close/>
                        <a:moveTo>
                          <a:pt x="126123" y="332726"/>
                        </a:moveTo>
                        <a:lnTo>
                          <a:pt x="100479" y="107414"/>
                        </a:lnTo>
                        <a:lnTo>
                          <a:pt x="98060" y="106124"/>
                        </a:lnTo>
                        <a:lnTo>
                          <a:pt x="72093" y="301599"/>
                        </a:lnTo>
                        <a:lnTo>
                          <a:pt x="126123" y="33272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0" name="任意多边形 1599" descr="5e4d7fda-cfa7-4a69-af56-f4d692e28793"/>
                  <p:cNvSpPr/>
                  <p:nvPr/>
                </p:nvSpPr>
                <p:spPr>
                  <a:xfrm>
                    <a:off x="8219379" y="1282243"/>
                    <a:ext cx="196603" cy="497396"/>
                  </a:xfrm>
                  <a:custGeom>
                    <a:avLst/>
                    <a:gdLst>
                      <a:gd name="connsiteX0" fmla="*/ 0 w 196603"/>
                      <a:gd name="connsiteY0" fmla="*/ 0 h 497396"/>
                      <a:gd name="connsiteX1" fmla="*/ 56772 w 196603"/>
                      <a:gd name="connsiteY1" fmla="*/ 32740 h 497396"/>
                      <a:gd name="connsiteX2" fmla="*/ 97092 w 196603"/>
                      <a:gd name="connsiteY2" fmla="*/ 390627 h 497396"/>
                      <a:gd name="connsiteX3" fmla="*/ 99512 w 196603"/>
                      <a:gd name="connsiteY3" fmla="*/ 391917 h 497396"/>
                      <a:gd name="connsiteX4" fmla="*/ 139994 w 196603"/>
                      <a:gd name="connsiteY4" fmla="*/ 80641 h 497396"/>
                      <a:gd name="connsiteX5" fmla="*/ 196604 w 196603"/>
                      <a:gd name="connsiteY5" fmla="*/ 113382 h 497396"/>
                      <a:gd name="connsiteX6" fmla="*/ 129994 w 196603"/>
                      <a:gd name="connsiteY6" fmla="*/ 497396 h 497396"/>
                      <a:gd name="connsiteX7" fmla="*/ 66610 w 196603"/>
                      <a:gd name="connsiteY7" fmla="*/ 460785 h 497396"/>
                      <a:gd name="connsiteX8" fmla="*/ 0 w 196603"/>
                      <a:gd name="connsiteY8" fmla="*/ 0 h 497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6603" h="497396">
                        <a:moveTo>
                          <a:pt x="0" y="0"/>
                        </a:moveTo>
                        <a:lnTo>
                          <a:pt x="56772" y="32740"/>
                        </a:lnTo>
                        <a:lnTo>
                          <a:pt x="97092" y="390627"/>
                        </a:lnTo>
                        <a:lnTo>
                          <a:pt x="99512" y="391917"/>
                        </a:lnTo>
                        <a:lnTo>
                          <a:pt x="139994" y="80641"/>
                        </a:lnTo>
                        <a:lnTo>
                          <a:pt x="196604" y="113382"/>
                        </a:lnTo>
                        <a:lnTo>
                          <a:pt x="129994" y="497396"/>
                        </a:lnTo>
                        <a:lnTo>
                          <a:pt x="66610" y="46078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1" name="任意多边形 1600" descr="b32b3731-fb49-4634-af38-53a174d726ad"/>
                  <p:cNvSpPr/>
                  <p:nvPr/>
                </p:nvSpPr>
                <p:spPr>
                  <a:xfrm>
                    <a:off x="8424208" y="1439332"/>
                    <a:ext cx="198861" cy="498524"/>
                  </a:xfrm>
                  <a:custGeom>
                    <a:avLst/>
                    <a:gdLst>
                      <a:gd name="connsiteX0" fmla="*/ 67255 w 198861"/>
                      <a:gd name="connsiteY0" fmla="*/ 0 h 498524"/>
                      <a:gd name="connsiteX1" fmla="*/ 131123 w 198861"/>
                      <a:gd name="connsiteY1" fmla="*/ 36934 h 498524"/>
                      <a:gd name="connsiteX2" fmla="*/ 198861 w 198861"/>
                      <a:gd name="connsiteY2" fmla="*/ 498525 h 498524"/>
                      <a:gd name="connsiteX3" fmla="*/ 142735 w 198861"/>
                      <a:gd name="connsiteY3" fmla="*/ 466107 h 498524"/>
                      <a:gd name="connsiteX4" fmla="*/ 132736 w 198861"/>
                      <a:gd name="connsiteY4" fmla="*/ 384659 h 498524"/>
                      <a:gd name="connsiteX5" fmla="*/ 65965 w 198861"/>
                      <a:gd name="connsiteY5" fmla="*/ 346113 h 498524"/>
                      <a:gd name="connsiteX6" fmla="*/ 56288 w 198861"/>
                      <a:gd name="connsiteY6" fmla="*/ 416271 h 498524"/>
                      <a:gd name="connsiteX7" fmla="*/ 0 w 198861"/>
                      <a:gd name="connsiteY7" fmla="*/ 383692 h 498524"/>
                      <a:gd name="connsiteX8" fmla="*/ 67255 w 198861"/>
                      <a:gd name="connsiteY8" fmla="*/ 0 h 498524"/>
                      <a:gd name="connsiteX9" fmla="*/ 126123 w 198861"/>
                      <a:gd name="connsiteY9" fmla="*/ 332726 h 498524"/>
                      <a:gd name="connsiteX10" fmla="*/ 100479 w 198861"/>
                      <a:gd name="connsiteY10" fmla="*/ 107414 h 498524"/>
                      <a:gd name="connsiteX11" fmla="*/ 98060 w 198861"/>
                      <a:gd name="connsiteY11" fmla="*/ 106124 h 498524"/>
                      <a:gd name="connsiteX12" fmla="*/ 72093 w 198861"/>
                      <a:gd name="connsiteY12" fmla="*/ 301599 h 498524"/>
                      <a:gd name="connsiteX13" fmla="*/ 126123 w 198861"/>
                      <a:gd name="connsiteY13" fmla="*/ 332726 h 498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8861" h="498524">
                        <a:moveTo>
                          <a:pt x="67255" y="0"/>
                        </a:moveTo>
                        <a:lnTo>
                          <a:pt x="131123" y="36934"/>
                        </a:lnTo>
                        <a:lnTo>
                          <a:pt x="198861" y="498525"/>
                        </a:lnTo>
                        <a:lnTo>
                          <a:pt x="142735" y="466107"/>
                        </a:lnTo>
                        <a:lnTo>
                          <a:pt x="132736" y="384659"/>
                        </a:lnTo>
                        <a:lnTo>
                          <a:pt x="65965" y="346113"/>
                        </a:lnTo>
                        <a:lnTo>
                          <a:pt x="56288" y="416271"/>
                        </a:lnTo>
                        <a:lnTo>
                          <a:pt x="0" y="383692"/>
                        </a:lnTo>
                        <a:lnTo>
                          <a:pt x="67255" y="0"/>
                        </a:lnTo>
                        <a:close/>
                        <a:moveTo>
                          <a:pt x="126123" y="332726"/>
                        </a:moveTo>
                        <a:lnTo>
                          <a:pt x="100479" y="107414"/>
                        </a:lnTo>
                        <a:lnTo>
                          <a:pt x="98060" y="106124"/>
                        </a:lnTo>
                        <a:lnTo>
                          <a:pt x="72093" y="301599"/>
                        </a:lnTo>
                        <a:lnTo>
                          <a:pt x="126123" y="33272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49" name="组合 1248" descr="382011d7-6020-45a7-bd68-b42f23ff9e14"/>
              <p:cNvGrpSpPr/>
              <p:nvPr/>
            </p:nvGrpSpPr>
            <p:grpSpPr>
              <a:xfrm>
                <a:off x="9142239" y="2364128"/>
                <a:ext cx="472235" cy="503363"/>
                <a:chOff x="9142239" y="2364128"/>
                <a:chExt cx="472235" cy="503363"/>
              </a:xfrm>
              <a:solidFill>
                <a:srgbClr val="FFFFFF"/>
              </a:solidFill>
            </p:grpSpPr>
            <p:sp>
              <p:nvSpPr>
                <p:cNvPr id="1592" name="任意多边形 1591" descr="1ec7c034-00e5-449e-9137-01c37b1ebf0f"/>
                <p:cNvSpPr/>
                <p:nvPr/>
              </p:nvSpPr>
              <p:spPr>
                <a:xfrm>
                  <a:off x="9142239" y="2364128"/>
                  <a:ext cx="96608" cy="286115"/>
                </a:xfrm>
                <a:custGeom>
                  <a:avLst/>
                  <a:gdLst>
                    <a:gd name="connsiteX0" fmla="*/ 0 w 96608"/>
                    <a:gd name="connsiteY0" fmla="*/ 0 h 286115"/>
                    <a:gd name="connsiteX1" fmla="*/ 30321 w 96608"/>
                    <a:gd name="connsiteY1" fmla="*/ 17419 h 286115"/>
                    <a:gd name="connsiteX2" fmla="*/ 30321 w 96608"/>
                    <a:gd name="connsiteY2" fmla="*/ 113866 h 286115"/>
                    <a:gd name="connsiteX3" fmla="*/ 66287 w 96608"/>
                    <a:gd name="connsiteY3" fmla="*/ 134671 h 286115"/>
                    <a:gd name="connsiteX4" fmla="*/ 66287 w 96608"/>
                    <a:gd name="connsiteY4" fmla="*/ 38224 h 286115"/>
                    <a:gd name="connsiteX5" fmla="*/ 96608 w 96608"/>
                    <a:gd name="connsiteY5" fmla="*/ 55643 h 286115"/>
                    <a:gd name="connsiteX6" fmla="*/ 96608 w 96608"/>
                    <a:gd name="connsiteY6" fmla="*/ 286116 h 286115"/>
                    <a:gd name="connsiteX7" fmla="*/ 66287 w 96608"/>
                    <a:gd name="connsiteY7" fmla="*/ 268697 h 286115"/>
                    <a:gd name="connsiteX8" fmla="*/ 66287 w 96608"/>
                    <a:gd name="connsiteY8" fmla="*/ 162250 h 286115"/>
                    <a:gd name="connsiteX9" fmla="*/ 30321 w 96608"/>
                    <a:gd name="connsiteY9" fmla="*/ 141445 h 286115"/>
                    <a:gd name="connsiteX10" fmla="*/ 30321 w 96608"/>
                    <a:gd name="connsiteY10" fmla="*/ 247892 h 286115"/>
                    <a:gd name="connsiteX11" fmla="*/ 0 w 96608"/>
                    <a:gd name="connsiteY11" fmla="*/ 230473 h 286115"/>
                    <a:gd name="connsiteX12" fmla="*/ 0 w 96608"/>
                    <a:gd name="connsiteY12" fmla="*/ 0 h 28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6608" h="286115">
                      <a:moveTo>
                        <a:pt x="0" y="0"/>
                      </a:moveTo>
                      <a:lnTo>
                        <a:pt x="30321" y="17419"/>
                      </a:lnTo>
                      <a:lnTo>
                        <a:pt x="30321" y="113866"/>
                      </a:lnTo>
                      <a:lnTo>
                        <a:pt x="66287" y="134671"/>
                      </a:lnTo>
                      <a:lnTo>
                        <a:pt x="66287" y="38224"/>
                      </a:lnTo>
                      <a:lnTo>
                        <a:pt x="96608" y="55643"/>
                      </a:lnTo>
                      <a:lnTo>
                        <a:pt x="96608" y="286116"/>
                      </a:lnTo>
                      <a:lnTo>
                        <a:pt x="66287" y="268697"/>
                      </a:lnTo>
                      <a:lnTo>
                        <a:pt x="66287" y="162250"/>
                      </a:lnTo>
                      <a:lnTo>
                        <a:pt x="30321" y="141445"/>
                      </a:lnTo>
                      <a:lnTo>
                        <a:pt x="30321" y="247892"/>
                      </a:lnTo>
                      <a:lnTo>
                        <a:pt x="0" y="2304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3" name="任意多边形 1592" descr="d8920401-d659-42c6-8677-b55e563388cd"/>
                <p:cNvSpPr/>
                <p:nvPr/>
              </p:nvSpPr>
              <p:spPr>
                <a:xfrm>
                  <a:off x="9259492" y="2431866"/>
                  <a:ext cx="94511" cy="266600"/>
                </a:xfrm>
                <a:custGeom>
                  <a:avLst/>
                  <a:gdLst>
                    <a:gd name="connsiteX0" fmla="*/ 32095 w 94511"/>
                    <a:gd name="connsiteY0" fmla="*/ 46127 h 266600"/>
                    <a:gd name="connsiteX1" fmla="*/ 0 w 94511"/>
                    <a:gd name="connsiteY1" fmla="*/ 27579 h 266600"/>
                    <a:gd name="connsiteX2" fmla="*/ 0 w 94511"/>
                    <a:gd name="connsiteY2" fmla="*/ 0 h 266600"/>
                    <a:gd name="connsiteX3" fmla="*/ 94511 w 94511"/>
                    <a:gd name="connsiteY3" fmla="*/ 54514 h 266600"/>
                    <a:gd name="connsiteX4" fmla="*/ 94511 w 94511"/>
                    <a:gd name="connsiteY4" fmla="*/ 82093 h 266600"/>
                    <a:gd name="connsiteX5" fmla="*/ 62416 w 94511"/>
                    <a:gd name="connsiteY5" fmla="*/ 63545 h 266600"/>
                    <a:gd name="connsiteX6" fmla="*/ 62416 w 94511"/>
                    <a:gd name="connsiteY6" fmla="*/ 266600 h 266600"/>
                    <a:gd name="connsiteX7" fmla="*/ 32095 w 94511"/>
                    <a:gd name="connsiteY7" fmla="*/ 249182 h 266600"/>
                    <a:gd name="connsiteX8" fmla="*/ 32095 w 94511"/>
                    <a:gd name="connsiteY8" fmla="*/ 46127 h 26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1" h="266600">
                      <a:moveTo>
                        <a:pt x="32095" y="46127"/>
                      </a:moveTo>
                      <a:lnTo>
                        <a:pt x="0" y="27579"/>
                      </a:lnTo>
                      <a:lnTo>
                        <a:pt x="0" y="0"/>
                      </a:lnTo>
                      <a:lnTo>
                        <a:pt x="94511" y="54514"/>
                      </a:lnTo>
                      <a:lnTo>
                        <a:pt x="94511" y="82093"/>
                      </a:lnTo>
                      <a:lnTo>
                        <a:pt x="62416" y="63545"/>
                      </a:lnTo>
                      <a:lnTo>
                        <a:pt x="62416" y="266600"/>
                      </a:lnTo>
                      <a:lnTo>
                        <a:pt x="32095" y="249182"/>
                      </a:lnTo>
                      <a:lnTo>
                        <a:pt x="32095" y="461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4" name="任意多边形 1593" descr="32d02d2f-7cac-48a0-a916-5468c5ae99de"/>
                <p:cNvSpPr/>
                <p:nvPr/>
              </p:nvSpPr>
              <p:spPr>
                <a:xfrm>
                  <a:off x="9374325" y="2498154"/>
                  <a:ext cx="134670" cy="308050"/>
                </a:xfrm>
                <a:custGeom>
                  <a:avLst/>
                  <a:gdLst>
                    <a:gd name="connsiteX0" fmla="*/ 0 w 134670"/>
                    <a:gd name="connsiteY0" fmla="*/ 0 h 308050"/>
                    <a:gd name="connsiteX1" fmla="*/ 39514 w 134670"/>
                    <a:gd name="connsiteY1" fmla="*/ 22741 h 308050"/>
                    <a:gd name="connsiteX2" fmla="*/ 58707 w 134670"/>
                    <a:gd name="connsiteY2" fmla="*/ 123059 h 308050"/>
                    <a:gd name="connsiteX3" fmla="*/ 63545 w 134670"/>
                    <a:gd name="connsiteY3" fmla="*/ 154186 h 308050"/>
                    <a:gd name="connsiteX4" fmla="*/ 66932 w 134670"/>
                    <a:gd name="connsiteY4" fmla="*/ 181443 h 308050"/>
                    <a:gd name="connsiteX5" fmla="*/ 67900 w 134670"/>
                    <a:gd name="connsiteY5" fmla="*/ 181927 h 308050"/>
                    <a:gd name="connsiteX6" fmla="*/ 71287 w 134670"/>
                    <a:gd name="connsiteY6" fmla="*/ 158541 h 308050"/>
                    <a:gd name="connsiteX7" fmla="*/ 76125 w 134670"/>
                    <a:gd name="connsiteY7" fmla="*/ 133058 h 308050"/>
                    <a:gd name="connsiteX8" fmla="*/ 95963 w 134670"/>
                    <a:gd name="connsiteY8" fmla="*/ 55159 h 308050"/>
                    <a:gd name="connsiteX9" fmla="*/ 134671 w 134670"/>
                    <a:gd name="connsiteY9" fmla="*/ 77577 h 308050"/>
                    <a:gd name="connsiteX10" fmla="*/ 134671 w 134670"/>
                    <a:gd name="connsiteY10" fmla="*/ 308050 h 308050"/>
                    <a:gd name="connsiteX11" fmla="*/ 106446 w 134670"/>
                    <a:gd name="connsiteY11" fmla="*/ 291760 h 308050"/>
                    <a:gd name="connsiteX12" fmla="*/ 106446 w 134670"/>
                    <a:gd name="connsiteY12" fmla="*/ 215474 h 308050"/>
                    <a:gd name="connsiteX13" fmla="*/ 106769 w 134670"/>
                    <a:gd name="connsiteY13" fmla="*/ 181927 h 308050"/>
                    <a:gd name="connsiteX14" fmla="*/ 107575 w 134670"/>
                    <a:gd name="connsiteY14" fmla="*/ 152574 h 308050"/>
                    <a:gd name="connsiteX15" fmla="*/ 108704 w 134670"/>
                    <a:gd name="connsiteY15" fmla="*/ 129188 h 308050"/>
                    <a:gd name="connsiteX16" fmla="*/ 109834 w 134670"/>
                    <a:gd name="connsiteY16" fmla="*/ 113382 h 308050"/>
                    <a:gd name="connsiteX17" fmla="*/ 107575 w 134670"/>
                    <a:gd name="connsiteY17" fmla="*/ 112091 h 308050"/>
                    <a:gd name="connsiteX18" fmla="*/ 77416 w 134670"/>
                    <a:gd name="connsiteY18" fmla="*/ 245150 h 308050"/>
                    <a:gd name="connsiteX19" fmla="*/ 58223 w 134670"/>
                    <a:gd name="connsiteY19" fmla="*/ 234021 h 308050"/>
                    <a:gd name="connsiteX20" fmla="*/ 27902 w 134670"/>
                    <a:gd name="connsiteY20" fmla="*/ 65965 h 308050"/>
                    <a:gd name="connsiteX21" fmla="*/ 25644 w 134670"/>
                    <a:gd name="connsiteY21" fmla="*/ 64675 h 308050"/>
                    <a:gd name="connsiteX22" fmla="*/ 26773 w 134670"/>
                    <a:gd name="connsiteY22" fmla="*/ 81770 h 308050"/>
                    <a:gd name="connsiteX23" fmla="*/ 27902 w 134670"/>
                    <a:gd name="connsiteY23" fmla="*/ 106285 h 308050"/>
                    <a:gd name="connsiteX24" fmla="*/ 28708 w 134670"/>
                    <a:gd name="connsiteY24" fmla="*/ 136445 h 308050"/>
                    <a:gd name="connsiteX25" fmla="*/ 29031 w 134670"/>
                    <a:gd name="connsiteY25" fmla="*/ 170315 h 308050"/>
                    <a:gd name="connsiteX26" fmla="*/ 29031 w 134670"/>
                    <a:gd name="connsiteY26" fmla="*/ 246601 h 308050"/>
                    <a:gd name="connsiteX27" fmla="*/ 806 w 134670"/>
                    <a:gd name="connsiteY27" fmla="*/ 230312 h 308050"/>
                    <a:gd name="connsiteX28" fmla="*/ 806 w 134670"/>
                    <a:gd name="connsiteY28" fmla="*/ 0 h 308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34670" h="308050">
                      <a:moveTo>
                        <a:pt x="0" y="0"/>
                      </a:moveTo>
                      <a:lnTo>
                        <a:pt x="39514" y="22741"/>
                      </a:lnTo>
                      <a:lnTo>
                        <a:pt x="58707" y="123059"/>
                      </a:lnTo>
                      <a:cubicBezTo>
                        <a:pt x="60803" y="134026"/>
                        <a:pt x="62255" y="144509"/>
                        <a:pt x="63545" y="154186"/>
                      </a:cubicBezTo>
                      <a:cubicBezTo>
                        <a:pt x="64674" y="163702"/>
                        <a:pt x="65803" y="172895"/>
                        <a:pt x="66932" y="181443"/>
                      </a:cubicBezTo>
                      <a:lnTo>
                        <a:pt x="67900" y="181927"/>
                      </a:lnTo>
                      <a:cubicBezTo>
                        <a:pt x="69029" y="174669"/>
                        <a:pt x="70158" y="166766"/>
                        <a:pt x="71287" y="158541"/>
                      </a:cubicBezTo>
                      <a:cubicBezTo>
                        <a:pt x="72416" y="150316"/>
                        <a:pt x="74029" y="141768"/>
                        <a:pt x="76125" y="133058"/>
                      </a:cubicBezTo>
                      <a:lnTo>
                        <a:pt x="95963" y="55159"/>
                      </a:lnTo>
                      <a:lnTo>
                        <a:pt x="134671" y="77577"/>
                      </a:lnTo>
                      <a:lnTo>
                        <a:pt x="134671" y="308050"/>
                      </a:lnTo>
                      <a:lnTo>
                        <a:pt x="106446" y="291760"/>
                      </a:lnTo>
                      <a:lnTo>
                        <a:pt x="106446" y="215474"/>
                      </a:lnTo>
                      <a:cubicBezTo>
                        <a:pt x="106446" y="203700"/>
                        <a:pt x="106608" y="192572"/>
                        <a:pt x="106769" y="181927"/>
                      </a:cubicBezTo>
                      <a:cubicBezTo>
                        <a:pt x="106931" y="171282"/>
                        <a:pt x="107253" y="161444"/>
                        <a:pt x="107575" y="152574"/>
                      </a:cubicBezTo>
                      <a:cubicBezTo>
                        <a:pt x="107898" y="143703"/>
                        <a:pt x="108221" y="135800"/>
                        <a:pt x="108704" y="129188"/>
                      </a:cubicBezTo>
                      <a:cubicBezTo>
                        <a:pt x="109188" y="122414"/>
                        <a:pt x="109511" y="117253"/>
                        <a:pt x="109834" y="113382"/>
                      </a:cubicBezTo>
                      <a:lnTo>
                        <a:pt x="107575" y="112091"/>
                      </a:lnTo>
                      <a:lnTo>
                        <a:pt x="77416" y="245150"/>
                      </a:lnTo>
                      <a:lnTo>
                        <a:pt x="58223" y="234021"/>
                      </a:lnTo>
                      <a:lnTo>
                        <a:pt x="27902" y="65965"/>
                      </a:lnTo>
                      <a:lnTo>
                        <a:pt x="25644" y="64675"/>
                      </a:lnTo>
                      <a:cubicBezTo>
                        <a:pt x="25966" y="68868"/>
                        <a:pt x="26289" y="74513"/>
                        <a:pt x="26773" y="81770"/>
                      </a:cubicBezTo>
                      <a:cubicBezTo>
                        <a:pt x="27257" y="88867"/>
                        <a:pt x="27579" y="97092"/>
                        <a:pt x="27902" y="106285"/>
                      </a:cubicBezTo>
                      <a:cubicBezTo>
                        <a:pt x="28224" y="115479"/>
                        <a:pt x="28547" y="125639"/>
                        <a:pt x="28708" y="136445"/>
                      </a:cubicBezTo>
                      <a:cubicBezTo>
                        <a:pt x="28869" y="147412"/>
                        <a:pt x="29031" y="158541"/>
                        <a:pt x="29031" y="170315"/>
                      </a:cubicBezTo>
                      <a:lnTo>
                        <a:pt x="29031" y="246601"/>
                      </a:lnTo>
                      <a:lnTo>
                        <a:pt x="806" y="230312"/>
                      </a:lnTo>
                      <a:lnTo>
                        <a:pt x="8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5" name="任意多边形 1594" descr="b2f633e3-24e6-422a-a006-9c8b53ea436c"/>
                <p:cNvSpPr/>
                <p:nvPr/>
              </p:nvSpPr>
              <p:spPr>
                <a:xfrm>
                  <a:off x="9542865" y="2595569"/>
                  <a:ext cx="71609" cy="271922"/>
                </a:xfrm>
                <a:custGeom>
                  <a:avLst/>
                  <a:gdLst>
                    <a:gd name="connsiteX0" fmla="*/ 0 w 71609"/>
                    <a:gd name="connsiteY0" fmla="*/ 0 h 271922"/>
                    <a:gd name="connsiteX1" fmla="*/ 30321 w 71609"/>
                    <a:gd name="connsiteY1" fmla="*/ 17419 h 271922"/>
                    <a:gd name="connsiteX2" fmla="*/ 30321 w 71609"/>
                    <a:gd name="connsiteY2" fmla="*/ 220474 h 271922"/>
                    <a:gd name="connsiteX3" fmla="*/ 71610 w 71609"/>
                    <a:gd name="connsiteY3" fmla="*/ 244343 h 271922"/>
                    <a:gd name="connsiteX4" fmla="*/ 71610 w 71609"/>
                    <a:gd name="connsiteY4" fmla="*/ 271923 h 271922"/>
                    <a:gd name="connsiteX5" fmla="*/ 0 w 71609"/>
                    <a:gd name="connsiteY5" fmla="*/ 230634 h 271922"/>
                    <a:gd name="connsiteX6" fmla="*/ 0 w 71609"/>
                    <a:gd name="connsiteY6" fmla="*/ 0 h 271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609" h="271922">
                      <a:moveTo>
                        <a:pt x="0" y="0"/>
                      </a:moveTo>
                      <a:lnTo>
                        <a:pt x="30321" y="17419"/>
                      </a:lnTo>
                      <a:lnTo>
                        <a:pt x="30321" y="220474"/>
                      </a:lnTo>
                      <a:lnTo>
                        <a:pt x="71610" y="244343"/>
                      </a:lnTo>
                      <a:lnTo>
                        <a:pt x="71610" y="271923"/>
                      </a:lnTo>
                      <a:lnTo>
                        <a:pt x="0" y="2306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50" name="组合 1249" descr="a9386823-2567-4ab1-b2a8-b5ec4cced6ed"/>
              <p:cNvGrpSpPr/>
              <p:nvPr/>
            </p:nvGrpSpPr>
            <p:grpSpPr>
              <a:xfrm>
                <a:off x="5418381" y="427283"/>
                <a:ext cx="391271" cy="474171"/>
                <a:chOff x="5418381" y="427283"/>
                <a:chExt cx="391271" cy="474171"/>
              </a:xfrm>
              <a:solidFill>
                <a:srgbClr val="FFFFFF"/>
              </a:solidFill>
            </p:grpSpPr>
            <p:sp>
              <p:nvSpPr>
                <p:cNvPr id="1589" name="任意多边形 1588" descr="e1075188-6fd3-454e-abf2-80683ac410c7"/>
                <p:cNvSpPr/>
                <p:nvPr/>
              </p:nvSpPr>
              <p:spPr>
                <a:xfrm>
                  <a:off x="5418381" y="427283"/>
                  <a:ext cx="109833" cy="311920"/>
                </a:xfrm>
                <a:custGeom>
                  <a:avLst/>
                  <a:gdLst>
                    <a:gd name="connsiteX0" fmla="*/ 39353 w 109833"/>
                    <a:gd name="connsiteY0" fmla="*/ 145961 h 311920"/>
                    <a:gd name="connsiteX1" fmla="*/ 0 w 109833"/>
                    <a:gd name="connsiteY1" fmla="*/ 0 h 311920"/>
                    <a:gd name="connsiteX2" fmla="*/ 34837 w 109833"/>
                    <a:gd name="connsiteY2" fmla="*/ 20160 h 311920"/>
                    <a:gd name="connsiteX3" fmla="*/ 54836 w 109833"/>
                    <a:gd name="connsiteY3" fmla="*/ 111124 h 311920"/>
                    <a:gd name="connsiteX4" fmla="*/ 56126 w 109833"/>
                    <a:gd name="connsiteY4" fmla="*/ 111930 h 311920"/>
                    <a:gd name="connsiteX5" fmla="*/ 76125 w 109833"/>
                    <a:gd name="connsiteY5" fmla="*/ 44030 h 311920"/>
                    <a:gd name="connsiteX6" fmla="*/ 109834 w 109833"/>
                    <a:gd name="connsiteY6" fmla="*/ 63545 h 311920"/>
                    <a:gd name="connsiteX7" fmla="*/ 70481 w 109833"/>
                    <a:gd name="connsiteY7" fmla="*/ 164186 h 311920"/>
                    <a:gd name="connsiteX8" fmla="*/ 109834 w 109833"/>
                    <a:gd name="connsiteY8" fmla="*/ 311921 h 311920"/>
                    <a:gd name="connsiteX9" fmla="*/ 76287 w 109833"/>
                    <a:gd name="connsiteY9" fmla="*/ 292567 h 311920"/>
                    <a:gd name="connsiteX10" fmla="*/ 55965 w 109833"/>
                    <a:gd name="connsiteY10" fmla="*/ 200958 h 311920"/>
                    <a:gd name="connsiteX11" fmla="*/ 53868 w 109833"/>
                    <a:gd name="connsiteY11" fmla="*/ 199668 h 311920"/>
                    <a:gd name="connsiteX12" fmla="*/ 32579 w 109833"/>
                    <a:gd name="connsiteY12" fmla="*/ 267246 h 311920"/>
                    <a:gd name="connsiteX13" fmla="*/ 161 w 109833"/>
                    <a:gd name="connsiteY13" fmla="*/ 248537 h 311920"/>
                    <a:gd name="connsiteX14" fmla="*/ 39353 w 109833"/>
                    <a:gd name="connsiteY14" fmla="*/ 145961 h 311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833" h="311920">
                      <a:moveTo>
                        <a:pt x="39353" y="145961"/>
                      </a:moveTo>
                      <a:lnTo>
                        <a:pt x="0" y="0"/>
                      </a:lnTo>
                      <a:lnTo>
                        <a:pt x="34837" y="20160"/>
                      </a:lnTo>
                      <a:lnTo>
                        <a:pt x="54836" y="111124"/>
                      </a:lnTo>
                      <a:lnTo>
                        <a:pt x="56126" y="111930"/>
                      </a:lnTo>
                      <a:lnTo>
                        <a:pt x="76125" y="44030"/>
                      </a:lnTo>
                      <a:lnTo>
                        <a:pt x="109834" y="63545"/>
                      </a:lnTo>
                      <a:lnTo>
                        <a:pt x="70481" y="164186"/>
                      </a:lnTo>
                      <a:lnTo>
                        <a:pt x="109834" y="311921"/>
                      </a:lnTo>
                      <a:lnTo>
                        <a:pt x="76287" y="292567"/>
                      </a:lnTo>
                      <a:lnTo>
                        <a:pt x="55965" y="200958"/>
                      </a:lnTo>
                      <a:lnTo>
                        <a:pt x="53868" y="199668"/>
                      </a:lnTo>
                      <a:lnTo>
                        <a:pt x="32579" y="267246"/>
                      </a:lnTo>
                      <a:lnTo>
                        <a:pt x="161" y="248537"/>
                      </a:lnTo>
                      <a:lnTo>
                        <a:pt x="39353" y="145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0" name="任意多边形 1589" descr="db2e4b22-6feb-4f60-8f33-bc394debaa97"/>
                <p:cNvSpPr/>
                <p:nvPr/>
              </p:nvSpPr>
              <p:spPr>
                <a:xfrm>
                  <a:off x="5550956" y="503731"/>
                  <a:ext cx="144670" cy="332081"/>
                </a:xfrm>
                <a:custGeom>
                  <a:avLst/>
                  <a:gdLst>
                    <a:gd name="connsiteX0" fmla="*/ 0 w 144670"/>
                    <a:gd name="connsiteY0" fmla="*/ 0 h 332081"/>
                    <a:gd name="connsiteX1" fmla="*/ 42579 w 144670"/>
                    <a:gd name="connsiteY1" fmla="*/ 24515 h 332081"/>
                    <a:gd name="connsiteX2" fmla="*/ 63223 w 144670"/>
                    <a:gd name="connsiteY2" fmla="*/ 132574 h 332081"/>
                    <a:gd name="connsiteX3" fmla="*/ 68384 w 144670"/>
                    <a:gd name="connsiteY3" fmla="*/ 166121 h 332081"/>
                    <a:gd name="connsiteX4" fmla="*/ 72093 w 144670"/>
                    <a:gd name="connsiteY4" fmla="*/ 195475 h 332081"/>
                    <a:gd name="connsiteX5" fmla="*/ 73061 w 144670"/>
                    <a:gd name="connsiteY5" fmla="*/ 196120 h 332081"/>
                    <a:gd name="connsiteX6" fmla="*/ 76609 w 144670"/>
                    <a:gd name="connsiteY6" fmla="*/ 170960 h 332081"/>
                    <a:gd name="connsiteX7" fmla="*/ 81770 w 144670"/>
                    <a:gd name="connsiteY7" fmla="*/ 143542 h 332081"/>
                    <a:gd name="connsiteX8" fmla="*/ 103060 w 144670"/>
                    <a:gd name="connsiteY8" fmla="*/ 59675 h 332081"/>
                    <a:gd name="connsiteX9" fmla="*/ 144671 w 144670"/>
                    <a:gd name="connsiteY9" fmla="*/ 83706 h 332081"/>
                    <a:gd name="connsiteX10" fmla="*/ 144671 w 144670"/>
                    <a:gd name="connsiteY10" fmla="*/ 332081 h 332081"/>
                    <a:gd name="connsiteX11" fmla="*/ 114349 w 144670"/>
                    <a:gd name="connsiteY11" fmla="*/ 314501 h 332081"/>
                    <a:gd name="connsiteX12" fmla="*/ 114349 w 144670"/>
                    <a:gd name="connsiteY12" fmla="*/ 232408 h 332081"/>
                    <a:gd name="connsiteX13" fmla="*/ 114672 w 144670"/>
                    <a:gd name="connsiteY13" fmla="*/ 196281 h 332081"/>
                    <a:gd name="connsiteX14" fmla="*/ 115317 w 144670"/>
                    <a:gd name="connsiteY14" fmla="*/ 164670 h 332081"/>
                    <a:gd name="connsiteX15" fmla="*/ 116446 w 144670"/>
                    <a:gd name="connsiteY15" fmla="*/ 139510 h 332081"/>
                    <a:gd name="connsiteX16" fmla="*/ 117575 w 144670"/>
                    <a:gd name="connsiteY16" fmla="*/ 122414 h 332081"/>
                    <a:gd name="connsiteX17" fmla="*/ 115156 w 144670"/>
                    <a:gd name="connsiteY17" fmla="*/ 121123 h 332081"/>
                    <a:gd name="connsiteX18" fmla="*/ 82577 w 144670"/>
                    <a:gd name="connsiteY18" fmla="*/ 264504 h 332081"/>
                    <a:gd name="connsiteX19" fmla="*/ 61933 w 144670"/>
                    <a:gd name="connsiteY19" fmla="*/ 252569 h 332081"/>
                    <a:gd name="connsiteX20" fmla="*/ 29515 w 144670"/>
                    <a:gd name="connsiteY20" fmla="*/ 71126 h 332081"/>
                    <a:gd name="connsiteX21" fmla="*/ 27096 w 144670"/>
                    <a:gd name="connsiteY21" fmla="*/ 69674 h 332081"/>
                    <a:gd name="connsiteX22" fmla="*/ 28224 w 144670"/>
                    <a:gd name="connsiteY22" fmla="*/ 88060 h 332081"/>
                    <a:gd name="connsiteX23" fmla="*/ 29353 w 144670"/>
                    <a:gd name="connsiteY23" fmla="*/ 114511 h 332081"/>
                    <a:gd name="connsiteX24" fmla="*/ 30160 w 144670"/>
                    <a:gd name="connsiteY24" fmla="*/ 146929 h 332081"/>
                    <a:gd name="connsiteX25" fmla="*/ 30482 w 144670"/>
                    <a:gd name="connsiteY25" fmla="*/ 183540 h 332081"/>
                    <a:gd name="connsiteX26" fmla="*/ 30482 w 144670"/>
                    <a:gd name="connsiteY26" fmla="*/ 265633 h 332081"/>
                    <a:gd name="connsiteX27" fmla="*/ 0 w 144670"/>
                    <a:gd name="connsiteY27" fmla="*/ 248053 h 332081"/>
                    <a:gd name="connsiteX28" fmla="*/ 0 w 144670"/>
                    <a:gd name="connsiteY28" fmla="*/ 0 h 33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44670" h="332081">
                      <a:moveTo>
                        <a:pt x="0" y="0"/>
                      </a:moveTo>
                      <a:lnTo>
                        <a:pt x="42579" y="24515"/>
                      </a:lnTo>
                      <a:lnTo>
                        <a:pt x="63223" y="132574"/>
                      </a:lnTo>
                      <a:cubicBezTo>
                        <a:pt x="65481" y="144509"/>
                        <a:pt x="67094" y="155638"/>
                        <a:pt x="68384" y="166121"/>
                      </a:cubicBezTo>
                      <a:cubicBezTo>
                        <a:pt x="69513" y="176443"/>
                        <a:pt x="70964" y="186282"/>
                        <a:pt x="72093" y="195475"/>
                      </a:cubicBezTo>
                      <a:lnTo>
                        <a:pt x="73061" y="196120"/>
                      </a:lnTo>
                      <a:cubicBezTo>
                        <a:pt x="74190" y="188217"/>
                        <a:pt x="75480" y="179830"/>
                        <a:pt x="76609" y="170960"/>
                      </a:cubicBezTo>
                      <a:cubicBezTo>
                        <a:pt x="77900" y="162089"/>
                        <a:pt x="79674" y="152896"/>
                        <a:pt x="81770" y="143542"/>
                      </a:cubicBezTo>
                      <a:lnTo>
                        <a:pt x="103060" y="59675"/>
                      </a:lnTo>
                      <a:lnTo>
                        <a:pt x="144671" y="83706"/>
                      </a:lnTo>
                      <a:lnTo>
                        <a:pt x="144671" y="332081"/>
                      </a:lnTo>
                      <a:lnTo>
                        <a:pt x="114349" y="314501"/>
                      </a:lnTo>
                      <a:lnTo>
                        <a:pt x="114349" y="232408"/>
                      </a:lnTo>
                      <a:cubicBezTo>
                        <a:pt x="114349" y="219828"/>
                        <a:pt x="114349" y="207732"/>
                        <a:pt x="114672" y="196281"/>
                      </a:cubicBezTo>
                      <a:cubicBezTo>
                        <a:pt x="114833" y="184669"/>
                        <a:pt x="114995" y="174185"/>
                        <a:pt x="115317" y="164670"/>
                      </a:cubicBezTo>
                      <a:cubicBezTo>
                        <a:pt x="115640" y="154993"/>
                        <a:pt x="116124" y="146767"/>
                        <a:pt x="116446" y="139510"/>
                      </a:cubicBezTo>
                      <a:cubicBezTo>
                        <a:pt x="116930" y="132413"/>
                        <a:pt x="117253" y="126607"/>
                        <a:pt x="117575" y="122414"/>
                      </a:cubicBezTo>
                      <a:lnTo>
                        <a:pt x="115156" y="121123"/>
                      </a:lnTo>
                      <a:lnTo>
                        <a:pt x="82577" y="264504"/>
                      </a:lnTo>
                      <a:lnTo>
                        <a:pt x="61933" y="252569"/>
                      </a:lnTo>
                      <a:lnTo>
                        <a:pt x="29515" y="71126"/>
                      </a:lnTo>
                      <a:lnTo>
                        <a:pt x="27096" y="69674"/>
                      </a:lnTo>
                      <a:cubicBezTo>
                        <a:pt x="27418" y="74190"/>
                        <a:pt x="27741" y="80319"/>
                        <a:pt x="28224" y="88060"/>
                      </a:cubicBezTo>
                      <a:cubicBezTo>
                        <a:pt x="28708" y="95802"/>
                        <a:pt x="29031" y="104511"/>
                        <a:pt x="29353" y="114511"/>
                      </a:cubicBezTo>
                      <a:cubicBezTo>
                        <a:pt x="29676" y="124349"/>
                        <a:pt x="29999" y="135316"/>
                        <a:pt x="30160" y="146929"/>
                      </a:cubicBezTo>
                      <a:cubicBezTo>
                        <a:pt x="30321" y="158702"/>
                        <a:pt x="30482" y="170798"/>
                        <a:pt x="30482" y="183540"/>
                      </a:cubicBezTo>
                      <a:lnTo>
                        <a:pt x="30482" y="265633"/>
                      </a:lnTo>
                      <a:lnTo>
                        <a:pt x="0" y="24805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1" name="任意多边形 1590" descr="50ea238e-1fc6-4a13-a32c-dcb1ac7b93d7"/>
                <p:cNvSpPr/>
                <p:nvPr/>
              </p:nvSpPr>
              <p:spPr>
                <a:xfrm>
                  <a:off x="5732560" y="608565"/>
                  <a:ext cx="77093" cy="292889"/>
                </a:xfrm>
                <a:custGeom>
                  <a:avLst/>
                  <a:gdLst>
                    <a:gd name="connsiteX0" fmla="*/ 0 w 77093"/>
                    <a:gd name="connsiteY0" fmla="*/ 0 h 292889"/>
                    <a:gd name="connsiteX1" fmla="*/ 32740 w 77093"/>
                    <a:gd name="connsiteY1" fmla="*/ 18870 h 292889"/>
                    <a:gd name="connsiteX2" fmla="*/ 32740 w 77093"/>
                    <a:gd name="connsiteY2" fmla="*/ 237570 h 292889"/>
                    <a:gd name="connsiteX3" fmla="*/ 77093 w 77093"/>
                    <a:gd name="connsiteY3" fmla="*/ 263213 h 292889"/>
                    <a:gd name="connsiteX4" fmla="*/ 77093 w 77093"/>
                    <a:gd name="connsiteY4" fmla="*/ 292890 h 292889"/>
                    <a:gd name="connsiteX5" fmla="*/ 0 w 77093"/>
                    <a:gd name="connsiteY5" fmla="*/ 248375 h 292889"/>
                    <a:gd name="connsiteX6" fmla="*/ 0 w 77093"/>
                    <a:gd name="connsiteY6" fmla="*/ 0 h 29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7093" h="292889">
                      <a:moveTo>
                        <a:pt x="0" y="0"/>
                      </a:moveTo>
                      <a:lnTo>
                        <a:pt x="32740" y="18870"/>
                      </a:lnTo>
                      <a:lnTo>
                        <a:pt x="32740" y="237570"/>
                      </a:lnTo>
                      <a:lnTo>
                        <a:pt x="77093" y="263213"/>
                      </a:lnTo>
                      <a:lnTo>
                        <a:pt x="77093" y="292890"/>
                      </a:lnTo>
                      <a:lnTo>
                        <a:pt x="0" y="24837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51" name="组合 1250" descr="1a2e62db-d5c5-4270-af7b-44740eb86da8"/>
              <p:cNvGrpSpPr/>
              <p:nvPr/>
            </p:nvGrpSpPr>
            <p:grpSpPr>
              <a:xfrm>
                <a:off x="7264585" y="3957279"/>
                <a:ext cx="1540250" cy="951890"/>
                <a:chOff x="7264585" y="3957279"/>
                <a:chExt cx="1540250" cy="951890"/>
              </a:xfrm>
            </p:grpSpPr>
            <p:sp>
              <p:nvSpPr>
                <p:cNvPr id="1479" name="任意多边形 1478" descr="ce166152-051e-476f-95fb-a58152e74ef5"/>
                <p:cNvSpPr/>
                <p:nvPr/>
              </p:nvSpPr>
              <p:spPr>
                <a:xfrm>
                  <a:off x="7264585" y="4022760"/>
                  <a:ext cx="1535250" cy="886410"/>
                </a:xfrm>
                <a:custGeom>
                  <a:avLst/>
                  <a:gdLst>
                    <a:gd name="connsiteX0" fmla="*/ 907699 w 1535250"/>
                    <a:gd name="connsiteY0" fmla="*/ 0 h 886410"/>
                    <a:gd name="connsiteX1" fmla="*/ 0 w 1535250"/>
                    <a:gd name="connsiteY1" fmla="*/ 524008 h 886410"/>
                    <a:gd name="connsiteX2" fmla="*/ 627551 w 1535250"/>
                    <a:gd name="connsiteY2" fmla="*/ 886410 h 886410"/>
                    <a:gd name="connsiteX3" fmla="*/ 1535251 w 1535250"/>
                    <a:gd name="connsiteY3" fmla="*/ 362241 h 886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250" h="886410">
                      <a:moveTo>
                        <a:pt x="907699" y="0"/>
                      </a:moveTo>
                      <a:lnTo>
                        <a:pt x="0" y="524008"/>
                      </a:lnTo>
                      <a:lnTo>
                        <a:pt x="627551" y="886410"/>
                      </a:lnTo>
                      <a:lnTo>
                        <a:pt x="1535251" y="362241"/>
                      </a:lnTo>
                      <a:close/>
                    </a:path>
                  </a:pathLst>
                </a:custGeom>
                <a:solidFill>
                  <a:srgbClr val="786FD7">
                    <a:alpha val="50000"/>
                  </a:srgbClr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0" name="任意多边形 1479" descr="35a2b64b-70b8-4020-bb38-c9cc83515f4e"/>
                <p:cNvSpPr/>
                <p:nvPr/>
              </p:nvSpPr>
              <p:spPr>
                <a:xfrm>
                  <a:off x="7269585" y="3957279"/>
                  <a:ext cx="1535250" cy="886248"/>
                </a:xfrm>
                <a:custGeom>
                  <a:avLst/>
                  <a:gdLst>
                    <a:gd name="connsiteX0" fmla="*/ 627551 w 1535250"/>
                    <a:gd name="connsiteY0" fmla="*/ 886249 h 886248"/>
                    <a:gd name="connsiteX1" fmla="*/ 0 w 1535250"/>
                    <a:gd name="connsiteY1" fmla="*/ 524008 h 886248"/>
                    <a:gd name="connsiteX2" fmla="*/ 907861 w 1535250"/>
                    <a:gd name="connsiteY2" fmla="*/ 0 h 886248"/>
                    <a:gd name="connsiteX3" fmla="*/ 1535251 w 1535250"/>
                    <a:gd name="connsiteY3" fmla="*/ 362241 h 886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250" h="886248">
                      <a:moveTo>
                        <a:pt x="627551" y="886249"/>
                      </a:moveTo>
                      <a:lnTo>
                        <a:pt x="0" y="524008"/>
                      </a:lnTo>
                      <a:lnTo>
                        <a:pt x="907861" y="0"/>
                      </a:lnTo>
                      <a:lnTo>
                        <a:pt x="1535251" y="3622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1" name="任意多边形 1480" descr="20b0b320-032a-4ef0-befd-152b3bacb797"/>
                <p:cNvSpPr/>
                <p:nvPr/>
              </p:nvSpPr>
              <p:spPr>
                <a:xfrm>
                  <a:off x="7457157" y="4436934"/>
                  <a:ext cx="198861" cy="114833"/>
                </a:xfrm>
                <a:custGeom>
                  <a:avLst/>
                  <a:gdLst>
                    <a:gd name="connsiteX0" fmla="*/ 194023 w 198861"/>
                    <a:gd name="connsiteY0" fmla="*/ 114833 h 114833"/>
                    <a:gd name="connsiteX1" fmla="*/ 0 w 198861"/>
                    <a:gd name="connsiteY1" fmla="*/ 2742 h 114833"/>
                    <a:gd name="connsiteX2" fmla="*/ 4677 w 198861"/>
                    <a:gd name="connsiteY2" fmla="*/ 0 h 114833"/>
                    <a:gd name="connsiteX3" fmla="*/ 198862 w 198861"/>
                    <a:gd name="connsiteY3" fmla="*/ 112091 h 114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861" h="114833">
                      <a:moveTo>
                        <a:pt x="194023" y="114833"/>
                      </a:moveTo>
                      <a:lnTo>
                        <a:pt x="0" y="2742"/>
                      </a:lnTo>
                      <a:lnTo>
                        <a:pt x="4677" y="0"/>
                      </a:lnTo>
                      <a:lnTo>
                        <a:pt x="198862" y="11209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2" name="任意多边形 1481" descr="98196bf0-6583-4480-8737-72ca9bc07aa0"/>
                <p:cNvSpPr/>
                <p:nvPr/>
              </p:nvSpPr>
              <p:spPr>
                <a:xfrm>
                  <a:off x="7439416" y="4447095"/>
                  <a:ext cx="288212" cy="166443"/>
                </a:xfrm>
                <a:custGeom>
                  <a:avLst/>
                  <a:gdLst>
                    <a:gd name="connsiteX0" fmla="*/ 283374 w 288212"/>
                    <a:gd name="connsiteY0" fmla="*/ 166443 h 166443"/>
                    <a:gd name="connsiteX1" fmla="*/ 0 w 288212"/>
                    <a:gd name="connsiteY1" fmla="*/ 2903 h 166443"/>
                    <a:gd name="connsiteX2" fmla="*/ 4839 w 288212"/>
                    <a:gd name="connsiteY2" fmla="*/ 0 h 166443"/>
                    <a:gd name="connsiteX3" fmla="*/ 288212 w 288212"/>
                    <a:gd name="connsiteY3" fmla="*/ 163702 h 166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212" h="166443">
                      <a:moveTo>
                        <a:pt x="283374" y="166443"/>
                      </a:moveTo>
                      <a:lnTo>
                        <a:pt x="0" y="2903"/>
                      </a:lnTo>
                      <a:lnTo>
                        <a:pt x="4839" y="0"/>
                      </a:lnTo>
                      <a:lnTo>
                        <a:pt x="288212" y="16370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3" name="任意多边形 1482" descr="b073f8a9-4323-4cef-a458-42c64e5b771e"/>
                <p:cNvSpPr/>
                <p:nvPr/>
              </p:nvSpPr>
              <p:spPr>
                <a:xfrm>
                  <a:off x="7422481" y="4456933"/>
                  <a:ext cx="288212" cy="166282"/>
                </a:xfrm>
                <a:custGeom>
                  <a:avLst/>
                  <a:gdLst>
                    <a:gd name="connsiteX0" fmla="*/ 283374 w 288212"/>
                    <a:gd name="connsiteY0" fmla="*/ 166282 h 166282"/>
                    <a:gd name="connsiteX1" fmla="*/ 0 w 288212"/>
                    <a:gd name="connsiteY1" fmla="*/ 2742 h 166282"/>
                    <a:gd name="connsiteX2" fmla="*/ 4838 w 288212"/>
                    <a:gd name="connsiteY2" fmla="*/ 0 h 166282"/>
                    <a:gd name="connsiteX3" fmla="*/ 288212 w 288212"/>
                    <a:gd name="connsiteY3" fmla="*/ 163541 h 166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212" h="166282">
                      <a:moveTo>
                        <a:pt x="283374" y="166282"/>
                      </a:moveTo>
                      <a:lnTo>
                        <a:pt x="0" y="2742"/>
                      </a:lnTo>
                      <a:lnTo>
                        <a:pt x="4838" y="0"/>
                      </a:lnTo>
                      <a:lnTo>
                        <a:pt x="288212" y="16354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4" name="任意多边形 1483" descr="1e91d96e-ae7f-4bf8-bf05-afd971c1a0e3"/>
                <p:cNvSpPr/>
                <p:nvPr/>
              </p:nvSpPr>
              <p:spPr>
                <a:xfrm>
                  <a:off x="7405707" y="4466610"/>
                  <a:ext cx="288051" cy="166443"/>
                </a:xfrm>
                <a:custGeom>
                  <a:avLst/>
                  <a:gdLst>
                    <a:gd name="connsiteX0" fmla="*/ 283212 w 288051"/>
                    <a:gd name="connsiteY0" fmla="*/ 166444 h 166443"/>
                    <a:gd name="connsiteX1" fmla="*/ 0 w 288051"/>
                    <a:gd name="connsiteY1" fmla="*/ 2903 h 166443"/>
                    <a:gd name="connsiteX2" fmla="*/ 4677 w 288051"/>
                    <a:gd name="connsiteY2" fmla="*/ 0 h 166443"/>
                    <a:gd name="connsiteX3" fmla="*/ 288051 w 288051"/>
                    <a:gd name="connsiteY3" fmla="*/ 163702 h 166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051" h="166443">
                      <a:moveTo>
                        <a:pt x="283212" y="166444"/>
                      </a:moveTo>
                      <a:lnTo>
                        <a:pt x="0" y="2903"/>
                      </a:lnTo>
                      <a:lnTo>
                        <a:pt x="4677" y="0"/>
                      </a:lnTo>
                      <a:lnTo>
                        <a:pt x="288051" y="16370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485" name="组合 1484" descr="8ad1348e-feea-4d1d-b3e4-a3d434be9787"/>
                <p:cNvGrpSpPr/>
                <p:nvPr/>
              </p:nvGrpSpPr>
              <p:grpSpPr>
                <a:xfrm>
                  <a:off x="8098739" y="4056307"/>
                  <a:ext cx="488525" cy="281922"/>
                  <a:chOff x="8098739" y="4056307"/>
                  <a:chExt cx="488525" cy="281922"/>
                </a:xfrm>
                <a:solidFill>
                  <a:srgbClr val="DADADA"/>
                </a:solidFill>
              </p:grpSpPr>
              <p:grpSp>
                <p:nvGrpSpPr>
                  <p:cNvPr id="1550" name="组合 1549" descr="4e6198ca-fcbf-40e6-9364-28b5fc8cb490"/>
                  <p:cNvGrpSpPr/>
                  <p:nvPr/>
                </p:nvGrpSpPr>
                <p:grpSpPr>
                  <a:xfrm>
                    <a:off x="8261796" y="4084047"/>
                    <a:ext cx="288212" cy="166443"/>
                    <a:chOff x="8261796" y="4084047"/>
                    <a:chExt cx="288212" cy="166443"/>
                  </a:xfrm>
                  <a:solidFill>
                    <a:srgbClr val="DADADA"/>
                  </a:solidFill>
                </p:grpSpPr>
                <p:sp>
                  <p:nvSpPr>
                    <p:cNvPr id="1587" name="任意多边形 1586" descr="081333e7-cd61-4279-81a4-d8dde5e3777b"/>
                    <p:cNvSpPr/>
                    <p:nvPr/>
                  </p:nvSpPr>
                  <p:spPr>
                    <a:xfrm>
                      <a:off x="8261796" y="4084047"/>
                      <a:ext cx="169830" cy="98059"/>
                    </a:xfrm>
                    <a:custGeom>
                      <a:avLst/>
                      <a:gdLst>
                        <a:gd name="connsiteX0" fmla="*/ 159025 w 169830"/>
                        <a:gd name="connsiteY0" fmla="*/ 98060 h 98059"/>
                        <a:gd name="connsiteX1" fmla="*/ 0 w 169830"/>
                        <a:gd name="connsiteY1" fmla="*/ 6129 h 98059"/>
                        <a:gd name="connsiteX2" fmla="*/ 10806 w 169830"/>
                        <a:gd name="connsiteY2" fmla="*/ 0 h 98059"/>
                        <a:gd name="connsiteX3" fmla="*/ 169831 w 169830"/>
                        <a:gd name="connsiteY3" fmla="*/ 91770 h 980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9830" h="98059">
                          <a:moveTo>
                            <a:pt x="159025" y="98060"/>
                          </a:moveTo>
                          <a:lnTo>
                            <a:pt x="0" y="6129"/>
                          </a:lnTo>
                          <a:lnTo>
                            <a:pt x="10806" y="0"/>
                          </a:lnTo>
                          <a:lnTo>
                            <a:pt x="169831" y="91770"/>
                          </a:lnTo>
                          <a:close/>
                        </a:path>
                      </a:pathLst>
                    </a:custGeom>
                    <a:solidFill>
                      <a:srgbClr val="DADADA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88" name="任意多边形 1587" descr="20bc4e0c-c567-4e48-b96c-78d9a37d243b"/>
                    <p:cNvSpPr/>
                    <p:nvPr/>
                  </p:nvSpPr>
                  <p:spPr>
                    <a:xfrm>
                      <a:off x="8438724" y="4186139"/>
                      <a:ext cx="111284" cy="64352"/>
                    </a:xfrm>
                    <a:custGeom>
                      <a:avLst/>
                      <a:gdLst>
                        <a:gd name="connsiteX0" fmla="*/ 100479 w 111284"/>
                        <a:gd name="connsiteY0" fmla="*/ 64352 h 64352"/>
                        <a:gd name="connsiteX1" fmla="*/ 0 w 111284"/>
                        <a:gd name="connsiteY1" fmla="*/ 6290 h 64352"/>
                        <a:gd name="connsiteX2" fmla="*/ 10806 w 111284"/>
                        <a:gd name="connsiteY2" fmla="*/ 0 h 64352"/>
                        <a:gd name="connsiteX3" fmla="*/ 111285 w 111284"/>
                        <a:gd name="connsiteY3" fmla="*/ 58062 h 64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1284" h="64352">
                          <a:moveTo>
                            <a:pt x="100479" y="64352"/>
                          </a:moveTo>
                          <a:lnTo>
                            <a:pt x="0" y="6290"/>
                          </a:lnTo>
                          <a:lnTo>
                            <a:pt x="10806" y="0"/>
                          </a:lnTo>
                          <a:lnTo>
                            <a:pt x="111285" y="58062"/>
                          </a:lnTo>
                          <a:close/>
                        </a:path>
                      </a:pathLst>
                    </a:custGeom>
                    <a:solidFill>
                      <a:srgbClr val="DADADA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551" name="任意多边形 1550" descr="bbe14a2f-886f-42be-9dc6-143bf05faca7"/>
                  <p:cNvSpPr/>
                  <p:nvPr/>
                </p:nvSpPr>
                <p:spPr>
                  <a:xfrm>
                    <a:off x="8160672" y="4056307"/>
                    <a:ext cx="41288" cy="23708"/>
                  </a:xfrm>
                  <a:custGeom>
                    <a:avLst/>
                    <a:gdLst>
                      <a:gd name="connsiteX0" fmla="*/ 34031 w 41288"/>
                      <a:gd name="connsiteY0" fmla="*/ 23709 h 23708"/>
                      <a:gd name="connsiteX1" fmla="*/ 0 w 41288"/>
                      <a:gd name="connsiteY1" fmla="*/ 4194 h 23708"/>
                      <a:gd name="connsiteX2" fmla="*/ 7258 w 41288"/>
                      <a:gd name="connsiteY2" fmla="*/ 0 h 23708"/>
                      <a:gd name="connsiteX3" fmla="*/ 41289 w 41288"/>
                      <a:gd name="connsiteY3" fmla="*/ 19515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288" h="23708">
                        <a:moveTo>
                          <a:pt x="34031" y="23709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1289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2" name="任意多边形 1551" descr="372c1155-a863-44b7-af75-3354c89e86d2"/>
                  <p:cNvSpPr/>
                  <p:nvPr/>
                </p:nvSpPr>
                <p:spPr>
                  <a:xfrm>
                    <a:off x="8207605" y="4083402"/>
                    <a:ext cx="60481" cy="34837"/>
                  </a:xfrm>
                  <a:custGeom>
                    <a:avLst/>
                    <a:gdLst>
                      <a:gd name="connsiteX0" fmla="*/ 53223 w 60481"/>
                      <a:gd name="connsiteY0" fmla="*/ 34837 h 34837"/>
                      <a:gd name="connsiteX1" fmla="*/ 0 w 60481"/>
                      <a:gd name="connsiteY1" fmla="*/ 4194 h 34837"/>
                      <a:gd name="connsiteX2" fmla="*/ 7258 w 60481"/>
                      <a:gd name="connsiteY2" fmla="*/ 0 h 34837"/>
                      <a:gd name="connsiteX3" fmla="*/ 60481 w 60481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7">
                        <a:moveTo>
                          <a:pt x="53223" y="3483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3" name="任意多边形 1552" descr="8289cd67-0c81-4f42-bde8-3bf23ecdd6e5"/>
                  <p:cNvSpPr/>
                  <p:nvPr/>
                </p:nvSpPr>
                <p:spPr>
                  <a:xfrm>
                    <a:off x="8276634" y="4123078"/>
                    <a:ext cx="41127" cy="23869"/>
                  </a:xfrm>
                  <a:custGeom>
                    <a:avLst/>
                    <a:gdLst>
                      <a:gd name="connsiteX0" fmla="*/ 33869 w 41127"/>
                      <a:gd name="connsiteY0" fmla="*/ 23870 h 23869"/>
                      <a:gd name="connsiteX1" fmla="*/ 0 w 41127"/>
                      <a:gd name="connsiteY1" fmla="*/ 4193 h 23869"/>
                      <a:gd name="connsiteX2" fmla="*/ 7258 w 41127"/>
                      <a:gd name="connsiteY2" fmla="*/ 0 h 23869"/>
                      <a:gd name="connsiteX3" fmla="*/ 41127 w 41127"/>
                      <a:gd name="connsiteY3" fmla="*/ 19677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69">
                        <a:moveTo>
                          <a:pt x="33869" y="23870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41127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4" name="任意多边形 1553" descr="180eaaeb-acaf-4b5a-bf83-bd3f6c4ca92f"/>
                  <p:cNvSpPr/>
                  <p:nvPr/>
                </p:nvSpPr>
                <p:spPr>
                  <a:xfrm>
                    <a:off x="8386790" y="4186784"/>
                    <a:ext cx="30643" cy="17579"/>
                  </a:xfrm>
                  <a:custGeom>
                    <a:avLst/>
                    <a:gdLst>
                      <a:gd name="connsiteX0" fmla="*/ 23386 w 30643"/>
                      <a:gd name="connsiteY0" fmla="*/ 17580 h 17579"/>
                      <a:gd name="connsiteX1" fmla="*/ 0 w 30643"/>
                      <a:gd name="connsiteY1" fmla="*/ 4194 h 17579"/>
                      <a:gd name="connsiteX2" fmla="*/ 7258 w 30643"/>
                      <a:gd name="connsiteY2" fmla="*/ 0 h 17579"/>
                      <a:gd name="connsiteX3" fmla="*/ 30644 w 30643"/>
                      <a:gd name="connsiteY3" fmla="*/ 13387 h 1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579">
                        <a:moveTo>
                          <a:pt x="23386" y="1758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30644" y="13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5" name="任意多边形 1554" descr="1cc29ffe-040e-4572-89ab-939621d4466d"/>
                  <p:cNvSpPr/>
                  <p:nvPr/>
                </p:nvSpPr>
                <p:spPr>
                  <a:xfrm>
                    <a:off x="8323406" y="4150173"/>
                    <a:ext cx="60481" cy="34837"/>
                  </a:xfrm>
                  <a:custGeom>
                    <a:avLst/>
                    <a:gdLst>
                      <a:gd name="connsiteX0" fmla="*/ 53223 w 60481"/>
                      <a:gd name="connsiteY0" fmla="*/ 34837 h 34837"/>
                      <a:gd name="connsiteX1" fmla="*/ 0 w 60481"/>
                      <a:gd name="connsiteY1" fmla="*/ 4194 h 34837"/>
                      <a:gd name="connsiteX2" fmla="*/ 7258 w 60481"/>
                      <a:gd name="connsiteY2" fmla="*/ 0 h 34837"/>
                      <a:gd name="connsiteX3" fmla="*/ 60481 w 60481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7">
                        <a:moveTo>
                          <a:pt x="53223" y="3483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6" name="任意多边形 1555" descr="587e854e-8026-44db-a70d-5bfce37c5917"/>
                  <p:cNvSpPr/>
                  <p:nvPr/>
                </p:nvSpPr>
                <p:spPr>
                  <a:xfrm>
                    <a:off x="8421305" y="4206784"/>
                    <a:ext cx="60481" cy="34836"/>
                  </a:xfrm>
                  <a:custGeom>
                    <a:avLst/>
                    <a:gdLst>
                      <a:gd name="connsiteX0" fmla="*/ 53223 w 60481"/>
                      <a:gd name="connsiteY0" fmla="*/ 34837 h 34836"/>
                      <a:gd name="connsiteX1" fmla="*/ 0 w 60481"/>
                      <a:gd name="connsiteY1" fmla="*/ 4193 h 34836"/>
                      <a:gd name="connsiteX2" fmla="*/ 7258 w 60481"/>
                      <a:gd name="connsiteY2" fmla="*/ 0 h 34836"/>
                      <a:gd name="connsiteX3" fmla="*/ 60481 w 60481"/>
                      <a:gd name="connsiteY3" fmla="*/ 30644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6">
                        <a:moveTo>
                          <a:pt x="53223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7" name="任意多边形 1556" descr="ad103b97-b861-4d3b-b740-3d17526a8702"/>
                  <p:cNvSpPr/>
                  <p:nvPr/>
                </p:nvSpPr>
                <p:spPr>
                  <a:xfrm>
                    <a:off x="8524687" y="4266458"/>
                    <a:ext cx="22095" cy="12580"/>
                  </a:xfrm>
                  <a:custGeom>
                    <a:avLst/>
                    <a:gdLst>
                      <a:gd name="connsiteX0" fmla="*/ 14838 w 22095"/>
                      <a:gd name="connsiteY0" fmla="*/ 12580 h 12580"/>
                      <a:gd name="connsiteX1" fmla="*/ 0 w 22095"/>
                      <a:gd name="connsiteY1" fmla="*/ 4194 h 12580"/>
                      <a:gd name="connsiteX2" fmla="*/ 7419 w 22095"/>
                      <a:gd name="connsiteY2" fmla="*/ 0 h 12580"/>
                      <a:gd name="connsiteX3" fmla="*/ 22096 w 22095"/>
                      <a:gd name="connsiteY3" fmla="*/ 8387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95" h="12580">
                        <a:moveTo>
                          <a:pt x="14838" y="12580"/>
                        </a:moveTo>
                        <a:lnTo>
                          <a:pt x="0" y="4194"/>
                        </a:lnTo>
                        <a:lnTo>
                          <a:pt x="7419" y="0"/>
                        </a:lnTo>
                        <a:lnTo>
                          <a:pt x="22096" y="8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8" name="任意多边形 1557" descr="2bdbbf0d-2f95-4128-9c62-608cbc5c0af0"/>
                  <p:cNvSpPr/>
                  <p:nvPr/>
                </p:nvSpPr>
                <p:spPr>
                  <a:xfrm>
                    <a:off x="8485012" y="4243395"/>
                    <a:ext cx="40643" cy="23547"/>
                  </a:xfrm>
                  <a:custGeom>
                    <a:avLst/>
                    <a:gdLst>
                      <a:gd name="connsiteX0" fmla="*/ 33386 w 40643"/>
                      <a:gd name="connsiteY0" fmla="*/ 23547 h 23547"/>
                      <a:gd name="connsiteX1" fmla="*/ 0 w 40643"/>
                      <a:gd name="connsiteY1" fmla="*/ 4194 h 23547"/>
                      <a:gd name="connsiteX2" fmla="*/ 7258 w 40643"/>
                      <a:gd name="connsiteY2" fmla="*/ 0 h 23547"/>
                      <a:gd name="connsiteX3" fmla="*/ 40643 w 40643"/>
                      <a:gd name="connsiteY3" fmla="*/ 19354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33386" y="2354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0643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9" name="任意多边形 1558" descr="167e3716-9ac6-4992-8aa3-0f85eeb8ea38"/>
                  <p:cNvSpPr/>
                  <p:nvPr/>
                </p:nvSpPr>
                <p:spPr>
                  <a:xfrm>
                    <a:off x="8546460" y="4279038"/>
                    <a:ext cx="40804" cy="23386"/>
                  </a:xfrm>
                  <a:custGeom>
                    <a:avLst/>
                    <a:gdLst>
                      <a:gd name="connsiteX0" fmla="*/ 33547 w 40804"/>
                      <a:gd name="connsiteY0" fmla="*/ 23386 h 23386"/>
                      <a:gd name="connsiteX1" fmla="*/ 0 w 40804"/>
                      <a:gd name="connsiteY1" fmla="*/ 4194 h 23386"/>
                      <a:gd name="connsiteX2" fmla="*/ 7258 w 40804"/>
                      <a:gd name="connsiteY2" fmla="*/ 0 h 23386"/>
                      <a:gd name="connsiteX3" fmla="*/ 40805 w 40804"/>
                      <a:gd name="connsiteY3" fmla="*/ 19193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804" h="23386">
                        <a:moveTo>
                          <a:pt x="33547" y="23386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0805" y="19193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0" name="任意多边形 1559" descr="1680a0f9-a23b-42d7-a916-0e2d3d719799"/>
                  <p:cNvSpPr/>
                  <p:nvPr/>
                </p:nvSpPr>
                <p:spPr>
                  <a:xfrm>
                    <a:off x="8525010" y="4290812"/>
                    <a:ext cx="41126" cy="23708"/>
                  </a:xfrm>
                  <a:custGeom>
                    <a:avLst/>
                    <a:gdLst>
                      <a:gd name="connsiteX0" fmla="*/ 0 w 41126"/>
                      <a:gd name="connsiteY0" fmla="*/ 4193 h 23708"/>
                      <a:gd name="connsiteX1" fmla="*/ 33869 w 41126"/>
                      <a:gd name="connsiteY1" fmla="*/ 23709 h 23708"/>
                      <a:gd name="connsiteX2" fmla="*/ 41127 w 41126"/>
                      <a:gd name="connsiteY2" fmla="*/ 19515 h 23708"/>
                      <a:gd name="connsiteX3" fmla="*/ 7258 w 41126"/>
                      <a:gd name="connsiteY3" fmla="*/ 0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6" h="23708">
                        <a:moveTo>
                          <a:pt x="0" y="4193"/>
                        </a:moveTo>
                        <a:lnTo>
                          <a:pt x="33869" y="23709"/>
                        </a:lnTo>
                        <a:lnTo>
                          <a:pt x="41127" y="1951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1" name="任意多边形 1560" descr="52ef3232-c919-467f-9f6d-071e7632f7fe"/>
                  <p:cNvSpPr/>
                  <p:nvPr/>
                </p:nvSpPr>
                <p:spPr>
                  <a:xfrm>
                    <a:off x="8458884" y="4252588"/>
                    <a:ext cx="60481" cy="34998"/>
                  </a:xfrm>
                  <a:custGeom>
                    <a:avLst/>
                    <a:gdLst>
                      <a:gd name="connsiteX0" fmla="*/ 0 w 60481"/>
                      <a:gd name="connsiteY0" fmla="*/ 4193 h 34998"/>
                      <a:gd name="connsiteX1" fmla="*/ 53223 w 60481"/>
                      <a:gd name="connsiteY1" fmla="*/ 34998 h 34998"/>
                      <a:gd name="connsiteX2" fmla="*/ 60481 w 60481"/>
                      <a:gd name="connsiteY2" fmla="*/ 30805 h 34998"/>
                      <a:gd name="connsiteX3" fmla="*/ 7258 w 60481"/>
                      <a:gd name="connsiteY3" fmla="*/ 0 h 3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998">
                        <a:moveTo>
                          <a:pt x="0" y="4193"/>
                        </a:moveTo>
                        <a:lnTo>
                          <a:pt x="53223" y="34998"/>
                        </a:lnTo>
                        <a:lnTo>
                          <a:pt x="60481" y="3080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2" name="任意多边形 1561" descr="4808a482-2289-48f5-bcb1-5ae5c354381d"/>
                  <p:cNvSpPr/>
                  <p:nvPr/>
                </p:nvSpPr>
                <p:spPr>
                  <a:xfrm>
                    <a:off x="8409209" y="4223880"/>
                    <a:ext cx="41127" cy="23869"/>
                  </a:xfrm>
                  <a:custGeom>
                    <a:avLst/>
                    <a:gdLst>
                      <a:gd name="connsiteX0" fmla="*/ 0 w 41127"/>
                      <a:gd name="connsiteY0" fmla="*/ 4193 h 23869"/>
                      <a:gd name="connsiteX1" fmla="*/ 33869 w 41127"/>
                      <a:gd name="connsiteY1" fmla="*/ 23870 h 23869"/>
                      <a:gd name="connsiteX2" fmla="*/ 41127 w 41127"/>
                      <a:gd name="connsiteY2" fmla="*/ 19677 h 23869"/>
                      <a:gd name="connsiteX3" fmla="*/ 7258 w 41127"/>
                      <a:gd name="connsiteY3" fmla="*/ 0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69">
                        <a:moveTo>
                          <a:pt x="0" y="4193"/>
                        </a:moveTo>
                        <a:lnTo>
                          <a:pt x="33869" y="23870"/>
                        </a:lnTo>
                        <a:lnTo>
                          <a:pt x="41127" y="1967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3" name="任意多边形 1562" descr="8e2f67a5-ad78-4087-bab3-7452974fa8c8"/>
                  <p:cNvSpPr/>
                  <p:nvPr/>
                </p:nvSpPr>
                <p:spPr>
                  <a:xfrm>
                    <a:off x="8309536" y="4166463"/>
                    <a:ext cx="30643" cy="17579"/>
                  </a:xfrm>
                  <a:custGeom>
                    <a:avLst/>
                    <a:gdLst>
                      <a:gd name="connsiteX0" fmla="*/ 0 w 30643"/>
                      <a:gd name="connsiteY0" fmla="*/ 4193 h 17579"/>
                      <a:gd name="connsiteX1" fmla="*/ 23386 w 30643"/>
                      <a:gd name="connsiteY1" fmla="*/ 17580 h 17579"/>
                      <a:gd name="connsiteX2" fmla="*/ 30644 w 30643"/>
                      <a:gd name="connsiteY2" fmla="*/ 13386 h 17579"/>
                      <a:gd name="connsiteX3" fmla="*/ 7258 w 30643"/>
                      <a:gd name="connsiteY3" fmla="*/ 0 h 1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579">
                        <a:moveTo>
                          <a:pt x="0" y="4193"/>
                        </a:moveTo>
                        <a:lnTo>
                          <a:pt x="23386" y="17580"/>
                        </a:lnTo>
                        <a:lnTo>
                          <a:pt x="30644" y="13386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4" name="任意多边形 1563" descr="9358cbb8-e7d2-4de9-91f5-300d6ac436ef"/>
                  <p:cNvSpPr/>
                  <p:nvPr/>
                </p:nvSpPr>
                <p:spPr>
                  <a:xfrm>
                    <a:off x="8343083" y="4185817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5" name="任意多边形 1564" descr="9ea346c2-fb41-4ce7-9348-530fe5a24075"/>
                  <p:cNvSpPr/>
                  <p:nvPr/>
                </p:nvSpPr>
                <p:spPr>
                  <a:xfrm>
                    <a:off x="8245184" y="4129206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6" name="任意多边形 1565" descr="72477fd8-8080-4b02-b676-e77847de1654"/>
                  <p:cNvSpPr/>
                  <p:nvPr/>
                </p:nvSpPr>
                <p:spPr>
                  <a:xfrm>
                    <a:off x="8180187" y="4091789"/>
                    <a:ext cx="21934" cy="12580"/>
                  </a:xfrm>
                  <a:custGeom>
                    <a:avLst/>
                    <a:gdLst>
                      <a:gd name="connsiteX0" fmla="*/ 0 w 21934"/>
                      <a:gd name="connsiteY0" fmla="*/ 4193 h 12580"/>
                      <a:gd name="connsiteX1" fmla="*/ 14677 w 21934"/>
                      <a:gd name="connsiteY1" fmla="*/ 12580 h 12580"/>
                      <a:gd name="connsiteX2" fmla="*/ 21934 w 21934"/>
                      <a:gd name="connsiteY2" fmla="*/ 8387 h 12580"/>
                      <a:gd name="connsiteX3" fmla="*/ 7258 w 21934"/>
                      <a:gd name="connsiteY3" fmla="*/ 0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580">
                        <a:moveTo>
                          <a:pt x="0" y="4193"/>
                        </a:moveTo>
                        <a:lnTo>
                          <a:pt x="14677" y="12580"/>
                        </a:lnTo>
                        <a:lnTo>
                          <a:pt x="21934" y="838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7" name="任意多边形 1566" descr="74240f4b-8eaa-4908-ae00-48d0c9719169"/>
                  <p:cNvSpPr/>
                  <p:nvPr/>
                </p:nvSpPr>
                <p:spPr>
                  <a:xfrm>
                    <a:off x="8201315" y="4103885"/>
                    <a:ext cx="40643" cy="23547"/>
                  </a:xfrm>
                  <a:custGeom>
                    <a:avLst/>
                    <a:gdLst>
                      <a:gd name="connsiteX0" fmla="*/ 0 w 40643"/>
                      <a:gd name="connsiteY0" fmla="*/ 4193 h 23547"/>
                      <a:gd name="connsiteX1" fmla="*/ 33386 w 40643"/>
                      <a:gd name="connsiteY1" fmla="*/ 23547 h 23547"/>
                      <a:gd name="connsiteX2" fmla="*/ 40643 w 40643"/>
                      <a:gd name="connsiteY2" fmla="*/ 19354 h 23547"/>
                      <a:gd name="connsiteX3" fmla="*/ 7258 w 40643"/>
                      <a:gd name="connsiteY3" fmla="*/ 0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0" y="4193"/>
                        </a:moveTo>
                        <a:lnTo>
                          <a:pt x="33386" y="23547"/>
                        </a:lnTo>
                        <a:lnTo>
                          <a:pt x="40643" y="1935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8" name="任意多边形 1567" descr="d0fd76d0-1c9f-4c3a-979b-03c0152ff3d6"/>
                  <p:cNvSpPr/>
                  <p:nvPr/>
                </p:nvSpPr>
                <p:spPr>
                  <a:xfrm>
                    <a:off x="8139705" y="4068403"/>
                    <a:ext cx="40643" cy="23386"/>
                  </a:xfrm>
                  <a:custGeom>
                    <a:avLst/>
                    <a:gdLst>
                      <a:gd name="connsiteX0" fmla="*/ 0 w 40643"/>
                      <a:gd name="connsiteY0" fmla="*/ 4194 h 23386"/>
                      <a:gd name="connsiteX1" fmla="*/ 33385 w 40643"/>
                      <a:gd name="connsiteY1" fmla="*/ 23386 h 23386"/>
                      <a:gd name="connsiteX2" fmla="*/ 40643 w 40643"/>
                      <a:gd name="connsiteY2" fmla="*/ 19193 h 23386"/>
                      <a:gd name="connsiteX3" fmla="*/ 7258 w 40643"/>
                      <a:gd name="connsiteY3" fmla="*/ 0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0" y="4194"/>
                        </a:moveTo>
                        <a:lnTo>
                          <a:pt x="33385" y="23386"/>
                        </a:lnTo>
                        <a:lnTo>
                          <a:pt x="40643" y="19193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9" name="任意多边形 1568" descr="cc0487b3-38fe-4cb6-85c6-fc817c5e7ef3"/>
                  <p:cNvSpPr/>
                  <p:nvPr/>
                </p:nvSpPr>
                <p:spPr>
                  <a:xfrm>
                    <a:off x="8119706" y="4079854"/>
                    <a:ext cx="41127" cy="23870"/>
                  </a:xfrm>
                  <a:custGeom>
                    <a:avLst/>
                    <a:gdLst>
                      <a:gd name="connsiteX0" fmla="*/ 33869 w 41127"/>
                      <a:gd name="connsiteY0" fmla="*/ 23870 h 23870"/>
                      <a:gd name="connsiteX1" fmla="*/ 0 w 41127"/>
                      <a:gd name="connsiteY1" fmla="*/ 4194 h 23870"/>
                      <a:gd name="connsiteX2" fmla="*/ 7258 w 41127"/>
                      <a:gd name="connsiteY2" fmla="*/ 0 h 23870"/>
                      <a:gd name="connsiteX3" fmla="*/ 41127 w 41127"/>
                      <a:gd name="connsiteY3" fmla="*/ 19677 h 2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70">
                        <a:moveTo>
                          <a:pt x="33869" y="2387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1127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0" name="任意多边形 1569" descr="600a257a-12fd-4173-904e-4f8baf0da615"/>
                  <p:cNvSpPr/>
                  <p:nvPr/>
                </p:nvSpPr>
                <p:spPr>
                  <a:xfrm>
                    <a:off x="8166640" y="4106950"/>
                    <a:ext cx="60319" cy="34836"/>
                  </a:xfrm>
                  <a:custGeom>
                    <a:avLst/>
                    <a:gdLst>
                      <a:gd name="connsiteX0" fmla="*/ 53062 w 60319"/>
                      <a:gd name="connsiteY0" fmla="*/ 34837 h 34836"/>
                      <a:gd name="connsiteX1" fmla="*/ 0 w 60319"/>
                      <a:gd name="connsiteY1" fmla="*/ 4193 h 34836"/>
                      <a:gd name="connsiteX2" fmla="*/ 7258 w 60319"/>
                      <a:gd name="connsiteY2" fmla="*/ 0 h 34836"/>
                      <a:gd name="connsiteX3" fmla="*/ 60320 w 60319"/>
                      <a:gd name="connsiteY3" fmla="*/ 30644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6">
                        <a:moveTo>
                          <a:pt x="53062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1" name="任意多边形 1570" descr="794311dd-a409-4e87-a66b-51611adbd879"/>
                  <p:cNvSpPr/>
                  <p:nvPr/>
                </p:nvSpPr>
                <p:spPr>
                  <a:xfrm>
                    <a:off x="8235507" y="4146786"/>
                    <a:ext cx="41288" cy="23708"/>
                  </a:xfrm>
                  <a:custGeom>
                    <a:avLst/>
                    <a:gdLst>
                      <a:gd name="connsiteX0" fmla="*/ 34031 w 41288"/>
                      <a:gd name="connsiteY0" fmla="*/ 23709 h 23708"/>
                      <a:gd name="connsiteX1" fmla="*/ 0 w 41288"/>
                      <a:gd name="connsiteY1" fmla="*/ 4193 h 23708"/>
                      <a:gd name="connsiteX2" fmla="*/ 7258 w 41288"/>
                      <a:gd name="connsiteY2" fmla="*/ 0 h 23708"/>
                      <a:gd name="connsiteX3" fmla="*/ 41289 w 41288"/>
                      <a:gd name="connsiteY3" fmla="*/ 19515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288" h="23708">
                        <a:moveTo>
                          <a:pt x="34031" y="23709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41289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2" name="任意多边形 1571" descr="3877988b-7b8a-4d09-8b21-ad2c528be628"/>
                  <p:cNvSpPr/>
                  <p:nvPr/>
                </p:nvSpPr>
                <p:spPr>
                  <a:xfrm>
                    <a:off x="8345663" y="4210331"/>
                    <a:ext cx="30643" cy="17741"/>
                  </a:xfrm>
                  <a:custGeom>
                    <a:avLst/>
                    <a:gdLst>
                      <a:gd name="connsiteX0" fmla="*/ 23386 w 30643"/>
                      <a:gd name="connsiteY0" fmla="*/ 17741 h 17741"/>
                      <a:gd name="connsiteX1" fmla="*/ 0 w 30643"/>
                      <a:gd name="connsiteY1" fmla="*/ 4194 h 17741"/>
                      <a:gd name="connsiteX2" fmla="*/ 7258 w 30643"/>
                      <a:gd name="connsiteY2" fmla="*/ 0 h 17741"/>
                      <a:gd name="connsiteX3" fmla="*/ 30644 w 30643"/>
                      <a:gd name="connsiteY3" fmla="*/ 13548 h 17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741">
                        <a:moveTo>
                          <a:pt x="23386" y="17741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3064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3" name="任意多边形 1572" descr="098c6cff-f37e-4a6d-8882-79ed5849445f"/>
                  <p:cNvSpPr/>
                  <p:nvPr/>
                </p:nvSpPr>
                <p:spPr>
                  <a:xfrm>
                    <a:off x="8282441" y="4173882"/>
                    <a:ext cx="60319" cy="34837"/>
                  </a:xfrm>
                  <a:custGeom>
                    <a:avLst/>
                    <a:gdLst>
                      <a:gd name="connsiteX0" fmla="*/ 53062 w 60319"/>
                      <a:gd name="connsiteY0" fmla="*/ 34837 h 34837"/>
                      <a:gd name="connsiteX1" fmla="*/ 0 w 60319"/>
                      <a:gd name="connsiteY1" fmla="*/ 4193 h 34837"/>
                      <a:gd name="connsiteX2" fmla="*/ 7258 w 60319"/>
                      <a:gd name="connsiteY2" fmla="*/ 0 h 34837"/>
                      <a:gd name="connsiteX3" fmla="*/ 60320 w 60319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53062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4" name="任意多边形 1573" descr="bcdf17ee-b036-45d6-aa01-168724af44f5"/>
                  <p:cNvSpPr/>
                  <p:nvPr/>
                </p:nvSpPr>
                <p:spPr>
                  <a:xfrm>
                    <a:off x="8380339" y="4230331"/>
                    <a:ext cx="60319" cy="34998"/>
                  </a:xfrm>
                  <a:custGeom>
                    <a:avLst/>
                    <a:gdLst>
                      <a:gd name="connsiteX0" fmla="*/ 53062 w 60319"/>
                      <a:gd name="connsiteY0" fmla="*/ 34998 h 34998"/>
                      <a:gd name="connsiteX1" fmla="*/ 0 w 60319"/>
                      <a:gd name="connsiteY1" fmla="*/ 4193 h 34998"/>
                      <a:gd name="connsiteX2" fmla="*/ 7258 w 60319"/>
                      <a:gd name="connsiteY2" fmla="*/ 0 h 34998"/>
                      <a:gd name="connsiteX3" fmla="*/ 60320 w 60319"/>
                      <a:gd name="connsiteY3" fmla="*/ 30805 h 3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998">
                        <a:moveTo>
                          <a:pt x="53062" y="34998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5" name="任意多边形 1574" descr="6f23476f-5137-4121-b6ef-2ae5b9e45032"/>
                  <p:cNvSpPr/>
                  <p:nvPr/>
                </p:nvSpPr>
                <p:spPr>
                  <a:xfrm>
                    <a:off x="8483721" y="4290167"/>
                    <a:ext cx="21934" cy="12580"/>
                  </a:xfrm>
                  <a:custGeom>
                    <a:avLst/>
                    <a:gdLst>
                      <a:gd name="connsiteX0" fmla="*/ 14677 w 21934"/>
                      <a:gd name="connsiteY0" fmla="*/ 12580 h 12580"/>
                      <a:gd name="connsiteX1" fmla="*/ 0 w 21934"/>
                      <a:gd name="connsiteY1" fmla="*/ 4194 h 12580"/>
                      <a:gd name="connsiteX2" fmla="*/ 7258 w 21934"/>
                      <a:gd name="connsiteY2" fmla="*/ 0 h 12580"/>
                      <a:gd name="connsiteX3" fmla="*/ 21934 w 21934"/>
                      <a:gd name="connsiteY3" fmla="*/ 8387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580">
                        <a:moveTo>
                          <a:pt x="14677" y="1258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21934" y="8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6" name="任意多边形 1575" descr="b7d1f22c-ec03-4588-9516-b8c5b42aadaa"/>
                  <p:cNvSpPr/>
                  <p:nvPr/>
                </p:nvSpPr>
                <p:spPr>
                  <a:xfrm>
                    <a:off x="8443885" y="4267103"/>
                    <a:ext cx="40804" cy="23547"/>
                  </a:xfrm>
                  <a:custGeom>
                    <a:avLst/>
                    <a:gdLst>
                      <a:gd name="connsiteX0" fmla="*/ 33547 w 40804"/>
                      <a:gd name="connsiteY0" fmla="*/ 23547 h 23547"/>
                      <a:gd name="connsiteX1" fmla="*/ 0 w 40804"/>
                      <a:gd name="connsiteY1" fmla="*/ 4194 h 23547"/>
                      <a:gd name="connsiteX2" fmla="*/ 7419 w 40804"/>
                      <a:gd name="connsiteY2" fmla="*/ 0 h 23547"/>
                      <a:gd name="connsiteX3" fmla="*/ 40805 w 40804"/>
                      <a:gd name="connsiteY3" fmla="*/ 19354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804" h="23547">
                        <a:moveTo>
                          <a:pt x="33547" y="23547"/>
                        </a:moveTo>
                        <a:lnTo>
                          <a:pt x="0" y="4194"/>
                        </a:lnTo>
                        <a:lnTo>
                          <a:pt x="7419" y="0"/>
                        </a:lnTo>
                        <a:lnTo>
                          <a:pt x="40805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7" name="任意多边形 1576" descr="0508b0a2-dfee-410e-93b8-d5f5b9e0eebb"/>
                  <p:cNvSpPr/>
                  <p:nvPr/>
                </p:nvSpPr>
                <p:spPr>
                  <a:xfrm>
                    <a:off x="8505495" y="4302747"/>
                    <a:ext cx="40643" cy="23386"/>
                  </a:xfrm>
                  <a:custGeom>
                    <a:avLst/>
                    <a:gdLst>
                      <a:gd name="connsiteX0" fmla="*/ 33386 w 40643"/>
                      <a:gd name="connsiteY0" fmla="*/ 23386 h 23386"/>
                      <a:gd name="connsiteX1" fmla="*/ 0 w 40643"/>
                      <a:gd name="connsiteY1" fmla="*/ 4032 h 23386"/>
                      <a:gd name="connsiteX2" fmla="*/ 7258 w 40643"/>
                      <a:gd name="connsiteY2" fmla="*/ 0 h 23386"/>
                      <a:gd name="connsiteX3" fmla="*/ 40643 w 40643"/>
                      <a:gd name="connsiteY3" fmla="*/ 19193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33386" y="23386"/>
                        </a:moveTo>
                        <a:lnTo>
                          <a:pt x="0" y="4032"/>
                        </a:lnTo>
                        <a:lnTo>
                          <a:pt x="7258" y="0"/>
                        </a:lnTo>
                        <a:lnTo>
                          <a:pt x="40643" y="19193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8" name="任意多边形 1577" descr="ccac6480-bf5c-46e7-bd30-2b4ff553dba2"/>
                  <p:cNvSpPr/>
                  <p:nvPr/>
                </p:nvSpPr>
                <p:spPr>
                  <a:xfrm>
                    <a:off x="8484044" y="4314520"/>
                    <a:ext cx="41127" cy="23708"/>
                  </a:xfrm>
                  <a:custGeom>
                    <a:avLst/>
                    <a:gdLst>
                      <a:gd name="connsiteX0" fmla="*/ 0 w 41127"/>
                      <a:gd name="connsiteY0" fmla="*/ 4193 h 23708"/>
                      <a:gd name="connsiteX1" fmla="*/ 33869 w 41127"/>
                      <a:gd name="connsiteY1" fmla="*/ 23709 h 23708"/>
                      <a:gd name="connsiteX2" fmla="*/ 41127 w 41127"/>
                      <a:gd name="connsiteY2" fmla="*/ 19515 h 23708"/>
                      <a:gd name="connsiteX3" fmla="*/ 7258 w 41127"/>
                      <a:gd name="connsiteY3" fmla="*/ 0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708">
                        <a:moveTo>
                          <a:pt x="0" y="4193"/>
                        </a:moveTo>
                        <a:lnTo>
                          <a:pt x="33869" y="23709"/>
                        </a:lnTo>
                        <a:lnTo>
                          <a:pt x="41127" y="1951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9" name="任意多边形 1578" descr="85f36927-7fad-4a81-88d3-2cf9ebf7809c"/>
                  <p:cNvSpPr/>
                  <p:nvPr/>
                </p:nvSpPr>
                <p:spPr>
                  <a:xfrm>
                    <a:off x="8417918" y="4276296"/>
                    <a:ext cx="60319" cy="34836"/>
                  </a:xfrm>
                  <a:custGeom>
                    <a:avLst/>
                    <a:gdLst>
                      <a:gd name="connsiteX0" fmla="*/ 0 w 60319"/>
                      <a:gd name="connsiteY0" fmla="*/ 4193 h 34836"/>
                      <a:gd name="connsiteX1" fmla="*/ 53062 w 60319"/>
                      <a:gd name="connsiteY1" fmla="*/ 34837 h 34836"/>
                      <a:gd name="connsiteX2" fmla="*/ 60320 w 60319"/>
                      <a:gd name="connsiteY2" fmla="*/ 30644 h 34836"/>
                      <a:gd name="connsiteX3" fmla="*/ 7258 w 60319"/>
                      <a:gd name="connsiteY3" fmla="*/ 0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6">
                        <a:moveTo>
                          <a:pt x="0" y="4193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0" name="任意多边形 1579" descr="748a9ab0-67d4-40c1-ac0b-d162d5a19473"/>
                  <p:cNvSpPr/>
                  <p:nvPr/>
                </p:nvSpPr>
                <p:spPr>
                  <a:xfrm>
                    <a:off x="8368243" y="4247588"/>
                    <a:ext cx="41126" cy="23869"/>
                  </a:xfrm>
                  <a:custGeom>
                    <a:avLst/>
                    <a:gdLst>
                      <a:gd name="connsiteX0" fmla="*/ 0 w 41126"/>
                      <a:gd name="connsiteY0" fmla="*/ 4193 h 23869"/>
                      <a:gd name="connsiteX1" fmla="*/ 33869 w 41126"/>
                      <a:gd name="connsiteY1" fmla="*/ 23870 h 23869"/>
                      <a:gd name="connsiteX2" fmla="*/ 41127 w 41126"/>
                      <a:gd name="connsiteY2" fmla="*/ 19677 h 23869"/>
                      <a:gd name="connsiteX3" fmla="*/ 7258 w 41126"/>
                      <a:gd name="connsiteY3" fmla="*/ 0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6" h="23869">
                        <a:moveTo>
                          <a:pt x="0" y="4193"/>
                        </a:moveTo>
                        <a:lnTo>
                          <a:pt x="33869" y="23870"/>
                        </a:lnTo>
                        <a:lnTo>
                          <a:pt x="41127" y="1967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1" name="任意多边形 1580" descr="aa2b7215-3eef-4412-96e5-c2cae0937fc6"/>
                  <p:cNvSpPr/>
                  <p:nvPr/>
                </p:nvSpPr>
                <p:spPr>
                  <a:xfrm>
                    <a:off x="8268570" y="4190010"/>
                    <a:ext cx="30643" cy="17741"/>
                  </a:xfrm>
                  <a:custGeom>
                    <a:avLst/>
                    <a:gdLst>
                      <a:gd name="connsiteX0" fmla="*/ 0 w 30643"/>
                      <a:gd name="connsiteY0" fmla="*/ 4193 h 17741"/>
                      <a:gd name="connsiteX1" fmla="*/ 23386 w 30643"/>
                      <a:gd name="connsiteY1" fmla="*/ 17741 h 17741"/>
                      <a:gd name="connsiteX2" fmla="*/ 30644 w 30643"/>
                      <a:gd name="connsiteY2" fmla="*/ 13548 h 17741"/>
                      <a:gd name="connsiteX3" fmla="*/ 7258 w 30643"/>
                      <a:gd name="connsiteY3" fmla="*/ 0 h 17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741">
                        <a:moveTo>
                          <a:pt x="0" y="4193"/>
                        </a:moveTo>
                        <a:lnTo>
                          <a:pt x="23386" y="17741"/>
                        </a:lnTo>
                        <a:lnTo>
                          <a:pt x="30644" y="13548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2" name="任意多边形 1581" descr="35a38a2b-7b38-4b81-8da5-dac240c8cc82"/>
                  <p:cNvSpPr/>
                  <p:nvPr/>
                </p:nvSpPr>
                <p:spPr>
                  <a:xfrm>
                    <a:off x="8302117" y="4209525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3" name="任意多边形 1582" descr="0d4db691-6e0c-4e2f-b6a2-fd81e690abce"/>
                  <p:cNvSpPr/>
                  <p:nvPr/>
                </p:nvSpPr>
                <p:spPr>
                  <a:xfrm>
                    <a:off x="8204219" y="4152915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4" name="任意多边形 1583" descr="4a52fc9d-a7c3-4499-b7ab-59df5b045102"/>
                  <p:cNvSpPr/>
                  <p:nvPr/>
                </p:nvSpPr>
                <p:spPr>
                  <a:xfrm>
                    <a:off x="8139221" y="4115336"/>
                    <a:ext cx="21934" cy="12741"/>
                  </a:xfrm>
                  <a:custGeom>
                    <a:avLst/>
                    <a:gdLst>
                      <a:gd name="connsiteX0" fmla="*/ 0 w 21934"/>
                      <a:gd name="connsiteY0" fmla="*/ 4194 h 12741"/>
                      <a:gd name="connsiteX1" fmla="*/ 14677 w 21934"/>
                      <a:gd name="connsiteY1" fmla="*/ 12741 h 12741"/>
                      <a:gd name="connsiteX2" fmla="*/ 21934 w 21934"/>
                      <a:gd name="connsiteY2" fmla="*/ 8548 h 12741"/>
                      <a:gd name="connsiteX3" fmla="*/ 7258 w 21934"/>
                      <a:gd name="connsiteY3" fmla="*/ 0 h 12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741">
                        <a:moveTo>
                          <a:pt x="0" y="4194"/>
                        </a:moveTo>
                        <a:lnTo>
                          <a:pt x="14677" y="12741"/>
                        </a:lnTo>
                        <a:lnTo>
                          <a:pt x="21934" y="8548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5" name="任意多边形 1584" descr="91a5d7ad-8d90-4a4d-9aa0-efbc76b2879f"/>
                  <p:cNvSpPr/>
                  <p:nvPr/>
                </p:nvSpPr>
                <p:spPr>
                  <a:xfrm>
                    <a:off x="8160350" y="4127594"/>
                    <a:ext cx="40643" cy="23547"/>
                  </a:xfrm>
                  <a:custGeom>
                    <a:avLst/>
                    <a:gdLst>
                      <a:gd name="connsiteX0" fmla="*/ 0 w 40643"/>
                      <a:gd name="connsiteY0" fmla="*/ 4193 h 23547"/>
                      <a:gd name="connsiteX1" fmla="*/ 33385 w 40643"/>
                      <a:gd name="connsiteY1" fmla="*/ 23547 h 23547"/>
                      <a:gd name="connsiteX2" fmla="*/ 40643 w 40643"/>
                      <a:gd name="connsiteY2" fmla="*/ 19354 h 23547"/>
                      <a:gd name="connsiteX3" fmla="*/ 7258 w 40643"/>
                      <a:gd name="connsiteY3" fmla="*/ 0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0" y="4193"/>
                        </a:moveTo>
                        <a:lnTo>
                          <a:pt x="33385" y="23547"/>
                        </a:lnTo>
                        <a:lnTo>
                          <a:pt x="40643" y="1935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6" name="任意多边形 1585" descr="fb72a0a3-b412-4d29-989e-a468efc8d81c"/>
                  <p:cNvSpPr/>
                  <p:nvPr/>
                </p:nvSpPr>
                <p:spPr>
                  <a:xfrm>
                    <a:off x="8098739" y="4092111"/>
                    <a:ext cx="40643" cy="23386"/>
                  </a:xfrm>
                  <a:custGeom>
                    <a:avLst/>
                    <a:gdLst>
                      <a:gd name="connsiteX0" fmla="*/ 0 w 40643"/>
                      <a:gd name="connsiteY0" fmla="*/ 4194 h 23386"/>
                      <a:gd name="connsiteX1" fmla="*/ 33386 w 40643"/>
                      <a:gd name="connsiteY1" fmla="*/ 23386 h 23386"/>
                      <a:gd name="connsiteX2" fmla="*/ 40643 w 40643"/>
                      <a:gd name="connsiteY2" fmla="*/ 19193 h 23386"/>
                      <a:gd name="connsiteX3" fmla="*/ 7258 w 40643"/>
                      <a:gd name="connsiteY3" fmla="*/ 0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0" y="4194"/>
                        </a:moveTo>
                        <a:lnTo>
                          <a:pt x="33386" y="23386"/>
                        </a:lnTo>
                        <a:lnTo>
                          <a:pt x="40643" y="19193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486" name="组合 1485" descr="49095efb-5fc0-4f98-a1aa-d4bbfc23355d"/>
                <p:cNvGrpSpPr/>
                <p:nvPr/>
              </p:nvGrpSpPr>
              <p:grpSpPr>
                <a:xfrm>
                  <a:off x="7727950" y="4161786"/>
                  <a:ext cx="674161" cy="389336"/>
                  <a:chOff x="7727950" y="4161786"/>
                  <a:chExt cx="674161" cy="389336"/>
                </a:xfrm>
                <a:solidFill>
                  <a:srgbClr val="DADADA"/>
                </a:solidFill>
              </p:grpSpPr>
              <p:sp>
                <p:nvSpPr>
                  <p:cNvPr id="1487" name="任意多边形 1486" descr="3468559d-eff6-465a-bede-5d8f2e67b36e"/>
                  <p:cNvSpPr/>
                  <p:nvPr/>
                </p:nvSpPr>
                <p:spPr>
                  <a:xfrm>
                    <a:off x="7810043" y="4254039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8" name="任意多边形 1487" descr="a76c8647-5884-46d7-acf2-b30869398c85"/>
                  <p:cNvSpPr/>
                  <p:nvPr/>
                </p:nvSpPr>
                <p:spPr>
                  <a:xfrm>
                    <a:off x="7857461" y="4281296"/>
                    <a:ext cx="63061" cy="36449"/>
                  </a:xfrm>
                  <a:custGeom>
                    <a:avLst/>
                    <a:gdLst>
                      <a:gd name="connsiteX0" fmla="*/ 53546 w 63061"/>
                      <a:gd name="connsiteY0" fmla="*/ 36450 h 36449"/>
                      <a:gd name="connsiteX1" fmla="*/ 0 w 63061"/>
                      <a:gd name="connsiteY1" fmla="*/ 5645 h 36449"/>
                      <a:gd name="connsiteX2" fmla="*/ 9516 w 63061"/>
                      <a:gd name="connsiteY2" fmla="*/ 0 h 36449"/>
                      <a:gd name="connsiteX3" fmla="*/ 63061 w 63061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49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1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9" name="任意多边形 1488" descr="314ce68e-1fe2-4dda-abda-b5562f636f62"/>
                  <p:cNvSpPr/>
                  <p:nvPr/>
                </p:nvSpPr>
                <p:spPr>
                  <a:xfrm>
                    <a:off x="7926812" y="4321455"/>
                    <a:ext cx="43868" cy="25321"/>
                  </a:xfrm>
                  <a:custGeom>
                    <a:avLst/>
                    <a:gdLst>
                      <a:gd name="connsiteX0" fmla="*/ 34353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353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0" name="任意多边形 1489" descr="d2d9730a-d614-4d67-b18b-f606d6f4620b"/>
                  <p:cNvSpPr/>
                  <p:nvPr/>
                </p:nvSpPr>
                <p:spPr>
                  <a:xfrm>
                    <a:off x="8037936" y="4385646"/>
                    <a:ext cx="33224" cy="19192"/>
                  </a:xfrm>
                  <a:custGeom>
                    <a:avLst/>
                    <a:gdLst>
                      <a:gd name="connsiteX0" fmla="*/ 23709 w 33224"/>
                      <a:gd name="connsiteY0" fmla="*/ 19193 h 19192"/>
                      <a:gd name="connsiteX1" fmla="*/ 0 w 33224"/>
                      <a:gd name="connsiteY1" fmla="*/ 5484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548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709" y="19193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3322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1" name="任意多边形 1490" descr="f32b36af-997a-43ce-92dc-a4026af6d513"/>
                  <p:cNvSpPr/>
                  <p:nvPr/>
                </p:nvSpPr>
                <p:spPr>
                  <a:xfrm>
                    <a:off x="7974229" y="4348712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645 h 36450"/>
                      <a:gd name="connsiteX2" fmla="*/ 9516 w 63222"/>
                      <a:gd name="connsiteY2" fmla="*/ 0 h 36450"/>
                      <a:gd name="connsiteX3" fmla="*/ 63223 w 63222"/>
                      <a:gd name="connsiteY3" fmla="*/ 30966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2" name="任意多边形 1491" descr="79190f34-fe79-4558-9ede-acdfac94aa48"/>
                  <p:cNvSpPr/>
                  <p:nvPr/>
                </p:nvSpPr>
                <p:spPr>
                  <a:xfrm>
                    <a:off x="8072934" y="4405806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805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3" name="任意多边形 1492" descr="b8a9d7b4-df06-4bbf-91a6-3ade6da0989a"/>
                  <p:cNvSpPr/>
                  <p:nvPr/>
                </p:nvSpPr>
                <p:spPr>
                  <a:xfrm>
                    <a:off x="8177284" y="4465965"/>
                    <a:ext cx="24353" cy="14192"/>
                  </a:xfrm>
                  <a:custGeom>
                    <a:avLst/>
                    <a:gdLst>
                      <a:gd name="connsiteX0" fmla="*/ 14838 w 24353"/>
                      <a:gd name="connsiteY0" fmla="*/ 14193 h 14192"/>
                      <a:gd name="connsiteX1" fmla="*/ 0 w 24353"/>
                      <a:gd name="connsiteY1" fmla="*/ 5484 h 14192"/>
                      <a:gd name="connsiteX2" fmla="*/ 9516 w 24353"/>
                      <a:gd name="connsiteY2" fmla="*/ 0 h 14192"/>
                      <a:gd name="connsiteX3" fmla="*/ 24354 w 24353"/>
                      <a:gd name="connsiteY3" fmla="*/ 8548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14838" y="14193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24354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4" name="任意多边形 1493" descr="6db09060-a04b-46f9-8d61-3456fd7ab4d1"/>
                  <p:cNvSpPr/>
                  <p:nvPr/>
                </p:nvSpPr>
                <p:spPr>
                  <a:xfrm>
                    <a:off x="8137125" y="4442740"/>
                    <a:ext cx="43223" cy="24999"/>
                  </a:xfrm>
                  <a:custGeom>
                    <a:avLst/>
                    <a:gdLst>
                      <a:gd name="connsiteX0" fmla="*/ 33708 w 43223"/>
                      <a:gd name="connsiteY0" fmla="*/ 24999 h 24999"/>
                      <a:gd name="connsiteX1" fmla="*/ 0 w 43223"/>
                      <a:gd name="connsiteY1" fmla="*/ 5645 h 24999"/>
                      <a:gd name="connsiteX2" fmla="*/ 9516 w 43223"/>
                      <a:gd name="connsiteY2" fmla="*/ 0 h 24999"/>
                      <a:gd name="connsiteX3" fmla="*/ 43224 w 43223"/>
                      <a:gd name="connsiteY3" fmla="*/ 19516 h 24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9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224" y="1951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5" name="任意多边形 1494" descr="880e9130-c5d1-44ec-92f6-8fff20347418"/>
                  <p:cNvSpPr/>
                  <p:nvPr/>
                </p:nvSpPr>
                <p:spPr>
                  <a:xfrm>
                    <a:off x="8199219" y="4478706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516 w 43223"/>
                      <a:gd name="connsiteY2" fmla="*/ 0 h 24998"/>
                      <a:gd name="connsiteX3" fmla="*/ 43224 w 43223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43224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6" name="任意多边形 1495" descr="e9cbb3ff-f6e7-4323-8f7a-26fee760bcf7"/>
                  <p:cNvSpPr/>
                  <p:nvPr/>
                </p:nvSpPr>
                <p:spPr>
                  <a:xfrm>
                    <a:off x="8170833" y="4494351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645 h 25321"/>
                      <a:gd name="connsiteX1" fmla="*/ 34192 w 43868"/>
                      <a:gd name="connsiteY1" fmla="*/ 25322 h 25321"/>
                      <a:gd name="connsiteX2" fmla="*/ 43869 w 43868"/>
                      <a:gd name="connsiteY2" fmla="*/ 19838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645"/>
                        </a:moveTo>
                        <a:lnTo>
                          <a:pt x="34192" y="25322"/>
                        </a:lnTo>
                        <a:lnTo>
                          <a:pt x="43869" y="1983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7" name="任意多边形 1496" descr="ef24bafe-7475-4c4b-b920-eca1fb54502d"/>
                  <p:cNvSpPr/>
                  <p:nvPr/>
                </p:nvSpPr>
                <p:spPr>
                  <a:xfrm>
                    <a:off x="8104223" y="4455965"/>
                    <a:ext cx="63061" cy="36450"/>
                  </a:xfrm>
                  <a:custGeom>
                    <a:avLst/>
                    <a:gdLst>
                      <a:gd name="connsiteX0" fmla="*/ 0 w 63061"/>
                      <a:gd name="connsiteY0" fmla="*/ 5484 h 36450"/>
                      <a:gd name="connsiteX1" fmla="*/ 53546 w 63061"/>
                      <a:gd name="connsiteY1" fmla="*/ 36450 h 36450"/>
                      <a:gd name="connsiteX2" fmla="*/ 63062 w 63061"/>
                      <a:gd name="connsiteY2" fmla="*/ 30805 h 36450"/>
                      <a:gd name="connsiteX3" fmla="*/ 9516 w 63061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062" y="3080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8" name="任意多边形 1497" descr="f255ab7a-a2a5-435c-8021-e714c3133628"/>
                  <p:cNvSpPr/>
                  <p:nvPr/>
                </p:nvSpPr>
                <p:spPr>
                  <a:xfrm>
                    <a:off x="8054064" y="4426934"/>
                    <a:ext cx="43707" cy="25321"/>
                  </a:xfrm>
                  <a:custGeom>
                    <a:avLst/>
                    <a:gdLst>
                      <a:gd name="connsiteX0" fmla="*/ 0 w 43707"/>
                      <a:gd name="connsiteY0" fmla="*/ 5645 h 25321"/>
                      <a:gd name="connsiteX1" fmla="*/ 34192 w 43707"/>
                      <a:gd name="connsiteY1" fmla="*/ 25321 h 25321"/>
                      <a:gd name="connsiteX2" fmla="*/ 43708 w 43707"/>
                      <a:gd name="connsiteY2" fmla="*/ 19837 h 25321"/>
                      <a:gd name="connsiteX3" fmla="*/ 9516 w 43707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0" y="5645"/>
                        </a:moveTo>
                        <a:lnTo>
                          <a:pt x="34192" y="25321"/>
                        </a:lnTo>
                        <a:lnTo>
                          <a:pt x="43708" y="19837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9" name="任意多边形 1498" descr="a84780d3-8ad9-4e0c-a0a7-a7a4dd1b520d"/>
                  <p:cNvSpPr/>
                  <p:nvPr/>
                </p:nvSpPr>
                <p:spPr>
                  <a:xfrm>
                    <a:off x="7953585" y="4368873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645 h 19192"/>
                      <a:gd name="connsiteX1" fmla="*/ 23547 w 33224"/>
                      <a:gd name="connsiteY1" fmla="*/ 19193 h 19192"/>
                      <a:gd name="connsiteX2" fmla="*/ 33224 w 33224"/>
                      <a:gd name="connsiteY2" fmla="*/ 13709 h 19192"/>
                      <a:gd name="connsiteX3" fmla="*/ 9516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645"/>
                        </a:moveTo>
                        <a:lnTo>
                          <a:pt x="23547" y="19193"/>
                        </a:lnTo>
                        <a:lnTo>
                          <a:pt x="33224" y="13709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0" name="任意多边形 1499" descr="86f6b996-2324-491a-9239-a4acde0df42f"/>
                  <p:cNvSpPr/>
                  <p:nvPr/>
                </p:nvSpPr>
                <p:spPr>
                  <a:xfrm>
                    <a:off x="7987293" y="4388388"/>
                    <a:ext cx="63222" cy="36611"/>
                  </a:xfrm>
                  <a:custGeom>
                    <a:avLst/>
                    <a:gdLst>
                      <a:gd name="connsiteX0" fmla="*/ 0 w 63222"/>
                      <a:gd name="connsiteY0" fmla="*/ 5645 h 36611"/>
                      <a:gd name="connsiteX1" fmla="*/ 53707 w 63222"/>
                      <a:gd name="connsiteY1" fmla="*/ 36612 h 36611"/>
                      <a:gd name="connsiteX2" fmla="*/ 63223 w 63222"/>
                      <a:gd name="connsiteY2" fmla="*/ 30967 h 36611"/>
                      <a:gd name="connsiteX3" fmla="*/ 9677 w 63222"/>
                      <a:gd name="connsiteY3" fmla="*/ 0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611">
                        <a:moveTo>
                          <a:pt x="0" y="5645"/>
                        </a:moveTo>
                        <a:lnTo>
                          <a:pt x="53707" y="36612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1" name="任意多边形 1500" descr="306c28a0-16c3-4a34-9562-7560c9cf3ce0"/>
                  <p:cNvSpPr/>
                  <p:nvPr/>
                </p:nvSpPr>
                <p:spPr>
                  <a:xfrm>
                    <a:off x="7888588" y="4331455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484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7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2" name="任意多边形 1501" descr="887e0a76-da91-4d3f-97ee-332d35c57ba5"/>
                  <p:cNvSpPr/>
                  <p:nvPr/>
                </p:nvSpPr>
                <p:spPr>
                  <a:xfrm>
                    <a:off x="7823107" y="4293553"/>
                    <a:ext cx="24353" cy="14192"/>
                  </a:xfrm>
                  <a:custGeom>
                    <a:avLst/>
                    <a:gdLst>
                      <a:gd name="connsiteX0" fmla="*/ 0 w 24353"/>
                      <a:gd name="connsiteY0" fmla="*/ 5645 h 14192"/>
                      <a:gd name="connsiteX1" fmla="*/ 14838 w 24353"/>
                      <a:gd name="connsiteY1" fmla="*/ 14193 h 14192"/>
                      <a:gd name="connsiteX2" fmla="*/ 24354 w 24353"/>
                      <a:gd name="connsiteY2" fmla="*/ 8709 h 14192"/>
                      <a:gd name="connsiteX3" fmla="*/ 9516 w 24353"/>
                      <a:gd name="connsiteY3" fmla="*/ 0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0" y="5645"/>
                        </a:moveTo>
                        <a:lnTo>
                          <a:pt x="14838" y="14193"/>
                        </a:lnTo>
                        <a:lnTo>
                          <a:pt x="24354" y="8709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3" name="任意多边形 1502" descr="7bbf12b1-6cf6-4502-90a8-a5ce5d1fd939"/>
                  <p:cNvSpPr/>
                  <p:nvPr/>
                </p:nvSpPr>
                <p:spPr>
                  <a:xfrm>
                    <a:off x="7844397" y="4305972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354 h 24998"/>
                      <a:gd name="connsiteX3" fmla="*/ 9516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354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4" name="任意多边形 1503" descr="eea3ad1c-aac9-4077-92e5-4029d14ce7dc"/>
                  <p:cNvSpPr/>
                  <p:nvPr/>
                </p:nvSpPr>
                <p:spPr>
                  <a:xfrm>
                    <a:off x="7782303" y="4270006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645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515 h 24998"/>
                      <a:gd name="connsiteX3" fmla="*/ 9516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645"/>
                        </a:moveTo>
                        <a:lnTo>
                          <a:pt x="33708" y="24999"/>
                        </a:lnTo>
                        <a:lnTo>
                          <a:pt x="43224" y="1951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5" name="任意多边形 1504" descr="c91d8b29-a648-4fec-993a-2959d61a715a"/>
                  <p:cNvSpPr/>
                  <p:nvPr/>
                </p:nvSpPr>
                <p:spPr>
                  <a:xfrm>
                    <a:off x="7755691" y="4285328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1 h 25321"/>
                      <a:gd name="connsiteX1" fmla="*/ 0 w 43868"/>
                      <a:gd name="connsiteY1" fmla="*/ 5645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83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1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869" y="1983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6" name="任意多边形 1505" descr="0f74d49f-4e15-413e-974d-b77847091a59"/>
                  <p:cNvSpPr/>
                  <p:nvPr/>
                </p:nvSpPr>
                <p:spPr>
                  <a:xfrm>
                    <a:off x="7803108" y="4312746"/>
                    <a:ext cx="63061" cy="36450"/>
                  </a:xfrm>
                  <a:custGeom>
                    <a:avLst/>
                    <a:gdLst>
                      <a:gd name="connsiteX0" fmla="*/ 53546 w 63061"/>
                      <a:gd name="connsiteY0" fmla="*/ 36450 h 36450"/>
                      <a:gd name="connsiteX1" fmla="*/ 0 w 63061"/>
                      <a:gd name="connsiteY1" fmla="*/ 5484 h 36450"/>
                      <a:gd name="connsiteX2" fmla="*/ 9516 w 63061"/>
                      <a:gd name="connsiteY2" fmla="*/ 0 h 36450"/>
                      <a:gd name="connsiteX3" fmla="*/ 63062 w 63061"/>
                      <a:gd name="connsiteY3" fmla="*/ 30805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63062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7" name="任意多边形 1506" descr="94ddf46c-b1e3-40c5-a34e-d833fe3cfef1"/>
                  <p:cNvSpPr/>
                  <p:nvPr/>
                </p:nvSpPr>
                <p:spPr>
                  <a:xfrm>
                    <a:off x="7872621" y="4352744"/>
                    <a:ext cx="43707" cy="25321"/>
                  </a:xfrm>
                  <a:custGeom>
                    <a:avLst/>
                    <a:gdLst>
                      <a:gd name="connsiteX0" fmla="*/ 34192 w 43707"/>
                      <a:gd name="connsiteY0" fmla="*/ 25322 h 25321"/>
                      <a:gd name="connsiteX1" fmla="*/ 0 w 43707"/>
                      <a:gd name="connsiteY1" fmla="*/ 5645 h 25321"/>
                      <a:gd name="connsiteX2" fmla="*/ 9516 w 43707"/>
                      <a:gd name="connsiteY2" fmla="*/ 0 h 25321"/>
                      <a:gd name="connsiteX3" fmla="*/ 43708 w 43707"/>
                      <a:gd name="connsiteY3" fmla="*/ 19838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34192" y="2532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708" y="1983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8" name="任意多边形 1507" descr="1558bc61-d4b1-4527-b357-48f15ee4e426"/>
                  <p:cNvSpPr/>
                  <p:nvPr/>
                </p:nvSpPr>
                <p:spPr>
                  <a:xfrm>
                    <a:off x="7983745" y="4416935"/>
                    <a:ext cx="33224" cy="19192"/>
                  </a:xfrm>
                  <a:custGeom>
                    <a:avLst/>
                    <a:gdLst>
                      <a:gd name="connsiteX0" fmla="*/ 23547 w 33224"/>
                      <a:gd name="connsiteY0" fmla="*/ 19192 h 19192"/>
                      <a:gd name="connsiteX1" fmla="*/ 0 w 33224"/>
                      <a:gd name="connsiteY1" fmla="*/ 5645 h 19192"/>
                      <a:gd name="connsiteX2" fmla="*/ 9516 w 33224"/>
                      <a:gd name="connsiteY2" fmla="*/ 0 h 19192"/>
                      <a:gd name="connsiteX3" fmla="*/ 33224 w 33224"/>
                      <a:gd name="connsiteY3" fmla="*/ 13709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547" y="1919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33224" y="13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9" name="任意多边形 1508" descr="f20a19e6-990e-4324-b41e-b02cb0e8b300"/>
                  <p:cNvSpPr/>
                  <p:nvPr/>
                </p:nvSpPr>
                <p:spPr>
                  <a:xfrm>
                    <a:off x="7919877" y="4380163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805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0" name="任意多边形 1509" descr="483b9c54-b1ea-4bd1-b90c-f77df314cfaf"/>
                  <p:cNvSpPr/>
                  <p:nvPr/>
                </p:nvSpPr>
                <p:spPr>
                  <a:xfrm>
                    <a:off x="8018582" y="4437095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645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1" name="任意多边形 1510" descr="8cf0e1a3-2664-4c2b-b70c-0198b4c63e6b"/>
                  <p:cNvSpPr/>
                  <p:nvPr/>
                </p:nvSpPr>
                <p:spPr>
                  <a:xfrm>
                    <a:off x="8122932" y="4497254"/>
                    <a:ext cx="24353" cy="14192"/>
                  </a:xfrm>
                  <a:custGeom>
                    <a:avLst/>
                    <a:gdLst>
                      <a:gd name="connsiteX0" fmla="*/ 14838 w 24353"/>
                      <a:gd name="connsiteY0" fmla="*/ 14193 h 14192"/>
                      <a:gd name="connsiteX1" fmla="*/ 0 w 24353"/>
                      <a:gd name="connsiteY1" fmla="*/ 5645 h 14192"/>
                      <a:gd name="connsiteX2" fmla="*/ 9516 w 24353"/>
                      <a:gd name="connsiteY2" fmla="*/ 0 h 14192"/>
                      <a:gd name="connsiteX3" fmla="*/ 24354 w 24353"/>
                      <a:gd name="connsiteY3" fmla="*/ 8709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14838" y="14193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24354" y="8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2" name="任意多边形 1511" descr="3f3ed0e8-877c-4a79-a5df-100691fdefab"/>
                  <p:cNvSpPr/>
                  <p:nvPr/>
                </p:nvSpPr>
                <p:spPr>
                  <a:xfrm>
                    <a:off x="8082772" y="4474190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677 w 43223"/>
                      <a:gd name="connsiteY2" fmla="*/ 0 h 24998"/>
                      <a:gd name="connsiteX3" fmla="*/ 43224 w 43223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224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3" name="任意多边形 1512" descr="3699b0fb-0a46-4c08-945c-e1f33576952d"/>
                  <p:cNvSpPr/>
                  <p:nvPr/>
                </p:nvSpPr>
                <p:spPr>
                  <a:xfrm>
                    <a:off x="8144866" y="4509995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516 w 43223"/>
                      <a:gd name="connsiteY2" fmla="*/ 0 h 24998"/>
                      <a:gd name="connsiteX3" fmla="*/ 43224 w 43223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43224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4" name="任意多边形 1513" descr="1d632cd7-9023-4183-9de8-fb3791c67408"/>
                  <p:cNvSpPr/>
                  <p:nvPr/>
                </p:nvSpPr>
                <p:spPr>
                  <a:xfrm>
                    <a:off x="8116481" y="4525801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484 h 25321"/>
                      <a:gd name="connsiteX1" fmla="*/ 34192 w 43868"/>
                      <a:gd name="connsiteY1" fmla="*/ 25321 h 25321"/>
                      <a:gd name="connsiteX2" fmla="*/ 43869 w 43868"/>
                      <a:gd name="connsiteY2" fmla="*/ 19677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484"/>
                        </a:moveTo>
                        <a:lnTo>
                          <a:pt x="34192" y="25321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5" name="任意多边形 1514" descr="4f7e194d-6133-4c9d-af0e-789d17dab7bb"/>
                  <p:cNvSpPr/>
                  <p:nvPr/>
                </p:nvSpPr>
                <p:spPr>
                  <a:xfrm>
                    <a:off x="8049871" y="4487254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645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7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6" name="任意多边形 1515" descr="d77e43ea-7e17-4db5-a2cc-4d437d716ef5"/>
                  <p:cNvSpPr/>
                  <p:nvPr/>
                </p:nvSpPr>
                <p:spPr>
                  <a:xfrm>
                    <a:off x="7999712" y="4458384"/>
                    <a:ext cx="43868" cy="25160"/>
                  </a:xfrm>
                  <a:custGeom>
                    <a:avLst/>
                    <a:gdLst>
                      <a:gd name="connsiteX0" fmla="*/ 0 w 43868"/>
                      <a:gd name="connsiteY0" fmla="*/ 5484 h 25160"/>
                      <a:gd name="connsiteX1" fmla="*/ 34192 w 43868"/>
                      <a:gd name="connsiteY1" fmla="*/ 25160 h 25160"/>
                      <a:gd name="connsiteX2" fmla="*/ 43869 w 43868"/>
                      <a:gd name="connsiteY2" fmla="*/ 19677 h 25160"/>
                      <a:gd name="connsiteX3" fmla="*/ 9677 w 43868"/>
                      <a:gd name="connsiteY3" fmla="*/ 0 h 25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160">
                        <a:moveTo>
                          <a:pt x="0" y="5484"/>
                        </a:moveTo>
                        <a:lnTo>
                          <a:pt x="34192" y="25160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7" name="任意多边形 1516" descr="7d62fe67-58b1-40f4-97fa-4c9102084315"/>
                  <p:cNvSpPr/>
                  <p:nvPr/>
                </p:nvSpPr>
                <p:spPr>
                  <a:xfrm>
                    <a:off x="7899233" y="4400323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484 h 19192"/>
                      <a:gd name="connsiteX1" fmla="*/ 23547 w 33224"/>
                      <a:gd name="connsiteY1" fmla="*/ 19192 h 19192"/>
                      <a:gd name="connsiteX2" fmla="*/ 33224 w 33224"/>
                      <a:gd name="connsiteY2" fmla="*/ 13548 h 19192"/>
                      <a:gd name="connsiteX3" fmla="*/ 9516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484"/>
                        </a:moveTo>
                        <a:lnTo>
                          <a:pt x="23547" y="19192"/>
                        </a:lnTo>
                        <a:lnTo>
                          <a:pt x="33224" y="13548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8" name="任意多边形 1517" descr="9fc90ac1-8dc3-40d5-b3c7-71a4aa2edb3b"/>
                  <p:cNvSpPr/>
                  <p:nvPr/>
                </p:nvSpPr>
                <p:spPr>
                  <a:xfrm>
                    <a:off x="7933102" y="4419838"/>
                    <a:ext cx="63061" cy="36449"/>
                  </a:xfrm>
                  <a:custGeom>
                    <a:avLst/>
                    <a:gdLst>
                      <a:gd name="connsiteX0" fmla="*/ 0 w 63061"/>
                      <a:gd name="connsiteY0" fmla="*/ 5484 h 36449"/>
                      <a:gd name="connsiteX1" fmla="*/ 53546 w 63061"/>
                      <a:gd name="connsiteY1" fmla="*/ 36450 h 36449"/>
                      <a:gd name="connsiteX2" fmla="*/ 63062 w 63061"/>
                      <a:gd name="connsiteY2" fmla="*/ 30966 h 36449"/>
                      <a:gd name="connsiteX3" fmla="*/ 9516 w 63061"/>
                      <a:gd name="connsiteY3" fmla="*/ 0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49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062" y="30966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9" name="任意多边形 1518" descr="fa11a734-2349-496c-9664-a7b7d4e08b87"/>
                  <p:cNvSpPr/>
                  <p:nvPr/>
                </p:nvSpPr>
                <p:spPr>
                  <a:xfrm>
                    <a:off x="7834236" y="4362905"/>
                    <a:ext cx="63222" cy="36449"/>
                  </a:xfrm>
                  <a:custGeom>
                    <a:avLst/>
                    <a:gdLst>
                      <a:gd name="connsiteX0" fmla="*/ 0 w 63222"/>
                      <a:gd name="connsiteY0" fmla="*/ 5484 h 36449"/>
                      <a:gd name="connsiteX1" fmla="*/ 53707 w 63222"/>
                      <a:gd name="connsiteY1" fmla="*/ 36450 h 36449"/>
                      <a:gd name="connsiteX2" fmla="*/ 63223 w 63222"/>
                      <a:gd name="connsiteY2" fmla="*/ 30805 h 36449"/>
                      <a:gd name="connsiteX3" fmla="*/ 9677 w 63222"/>
                      <a:gd name="connsiteY3" fmla="*/ 0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0" y="5484"/>
                        </a:moveTo>
                        <a:lnTo>
                          <a:pt x="53707" y="36450"/>
                        </a:lnTo>
                        <a:lnTo>
                          <a:pt x="63223" y="3080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0" name="任意多边形 1519" descr="1863fa66-4299-44b8-a00c-3ad0685d7641"/>
                  <p:cNvSpPr/>
                  <p:nvPr/>
                </p:nvSpPr>
                <p:spPr>
                  <a:xfrm>
                    <a:off x="7768755" y="4325004"/>
                    <a:ext cx="24514" cy="14031"/>
                  </a:xfrm>
                  <a:custGeom>
                    <a:avLst/>
                    <a:gdLst>
                      <a:gd name="connsiteX0" fmla="*/ 0 w 24514"/>
                      <a:gd name="connsiteY0" fmla="*/ 5484 h 14031"/>
                      <a:gd name="connsiteX1" fmla="*/ 14838 w 24514"/>
                      <a:gd name="connsiteY1" fmla="*/ 14032 h 14031"/>
                      <a:gd name="connsiteX2" fmla="*/ 24515 w 24514"/>
                      <a:gd name="connsiteY2" fmla="*/ 8548 h 14031"/>
                      <a:gd name="connsiteX3" fmla="*/ 9677 w 24514"/>
                      <a:gd name="connsiteY3" fmla="*/ 0 h 1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4" h="14031">
                        <a:moveTo>
                          <a:pt x="0" y="5484"/>
                        </a:moveTo>
                        <a:lnTo>
                          <a:pt x="14838" y="14032"/>
                        </a:lnTo>
                        <a:lnTo>
                          <a:pt x="24515" y="8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1" name="任意多边形 1520" descr="b60a79b0-48f2-4f1c-869f-bcbd82a803e8"/>
                  <p:cNvSpPr/>
                  <p:nvPr/>
                </p:nvSpPr>
                <p:spPr>
                  <a:xfrm>
                    <a:off x="7790044" y="4337261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515 h 24998"/>
                      <a:gd name="connsiteX3" fmla="*/ 9677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2" name="任意多边形 1521" descr="43a9b2fc-6f95-4a64-a75d-eecee850680f"/>
                  <p:cNvSpPr/>
                  <p:nvPr/>
                </p:nvSpPr>
                <p:spPr>
                  <a:xfrm>
                    <a:off x="7727950" y="4301457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354 h 24998"/>
                      <a:gd name="connsiteX3" fmla="*/ 9677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354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3" name="任意多边形 1522" descr="1f9d1ad7-95af-4d51-9d51-352ca05e84ed"/>
                  <p:cNvSpPr/>
                  <p:nvPr/>
                </p:nvSpPr>
                <p:spPr>
                  <a:xfrm>
                    <a:off x="7969713" y="4161786"/>
                    <a:ext cx="43707" cy="25321"/>
                  </a:xfrm>
                  <a:custGeom>
                    <a:avLst/>
                    <a:gdLst>
                      <a:gd name="connsiteX0" fmla="*/ 34192 w 43707"/>
                      <a:gd name="connsiteY0" fmla="*/ 25322 h 25321"/>
                      <a:gd name="connsiteX1" fmla="*/ 0 w 43707"/>
                      <a:gd name="connsiteY1" fmla="*/ 5645 h 25321"/>
                      <a:gd name="connsiteX2" fmla="*/ 9516 w 43707"/>
                      <a:gd name="connsiteY2" fmla="*/ 0 h 25321"/>
                      <a:gd name="connsiteX3" fmla="*/ 43708 w 43707"/>
                      <a:gd name="connsiteY3" fmla="*/ 1983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34192" y="2532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708" y="1983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4" name="任意多边形 1523" descr="fcde5f6d-6989-4610-8b2f-5bc6c1f7e5c7"/>
                  <p:cNvSpPr/>
                  <p:nvPr/>
                </p:nvSpPr>
                <p:spPr>
                  <a:xfrm>
                    <a:off x="8016969" y="4189203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484 h 36450"/>
                      <a:gd name="connsiteX2" fmla="*/ 9677 w 63222"/>
                      <a:gd name="connsiteY2" fmla="*/ 0 h 36450"/>
                      <a:gd name="connsiteX3" fmla="*/ 63223 w 63222"/>
                      <a:gd name="connsiteY3" fmla="*/ 30805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5" name="任意多边形 1524" descr="64a41d40-f4ae-4f0f-8205-738caceb0bc6"/>
                  <p:cNvSpPr/>
                  <p:nvPr/>
                </p:nvSpPr>
                <p:spPr>
                  <a:xfrm>
                    <a:off x="8086482" y="4229363"/>
                    <a:ext cx="43868" cy="25160"/>
                  </a:xfrm>
                  <a:custGeom>
                    <a:avLst/>
                    <a:gdLst>
                      <a:gd name="connsiteX0" fmla="*/ 34192 w 43868"/>
                      <a:gd name="connsiteY0" fmla="*/ 25160 h 25160"/>
                      <a:gd name="connsiteX1" fmla="*/ 0 w 43868"/>
                      <a:gd name="connsiteY1" fmla="*/ 5484 h 25160"/>
                      <a:gd name="connsiteX2" fmla="*/ 9677 w 43868"/>
                      <a:gd name="connsiteY2" fmla="*/ 0 h 25160"/>
                      <a:gd name="connsiteX3" fmla="*/ 43869 w 43868"/>
                      <a:gd name="connsiteY3" fmla="*/ 19677 h 25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160">
                        <a:moveTo>
                          <a:pt x="34192" y="2516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6" name="任意多边形 1525" descr="c8d57a53-e40b-4f37-b504-388b392e2a5c"/>
                  <p:cNvSpPr/>
                  <p:nvPr/>
                </p:nvSpPr>
                <p:spPr>
                  <a:xfrm>
                    <a:off x="8197606" y="4293392"/>
                    <a:ext cx="33224" cy="19192"/>
                  </a:xfrm>
                  <a:custGeom>
                    <a:avLst/>
                    <a:gdLst>
                      <a:gd name="connsiteX0" fmla="*/ 23547 w 33224"/>
                      <a:gd name="connsiteY0" fmla="*/ 19193 h 19192"/>
                      <a:gd name="connsiteX1" fmla="*/ 0 w 33224"/>
                      <a:gd name="connsiteY1" fmla="*/ 5645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709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547" y="19193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33224" y="13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7" name="任意多边形 1526" descr="dded822a-e6fe-4155-b259-7ad6821602e7"/>
                  <p:cNvSpPr/>
                  <p:nvPr/>
                </p:nvSpPr>
                <p:spPr>
                  <a:xfrm>
                    <a:off x="8133738" y="4256620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8" name="任意多边形 1527" descr="d246a276-f5b5-49d3-8da9-29e29073141b"/>
                  <p:cNvSpPr/>
                  <p:nvPr/>
                </p:nvSpPr>
                <p:spPr>
                  <a:xfrm>
                    <a:off x="8232604" y="4313553"/>
                    <a:ext cx="63061" cy="36611"/>
                  </a:xfrm>
                  <a:custGeom>
                    <a:avLst/>
                    <a:gdLst>
                      <a:gd name="connsiteX0" fmla="*/ 53546 w 63061"/>
                      <a:gd name="connsiteY0" fmla="*/ 36611 h 36611"/>
                      <a:gd name="connsiteX1" fmla="*/ 0 w 63061"/>
                      <a:gd name="connsiteY1" fmla="*/ 5645 h 36611"/>
                      <a:gd name="connsiteX2" fmla="*/ 9516 w 63061"/>
                      <a:gd name="connsiteY2" fmla="*/ 0 h 36611"/>
                      <a:gd name="connsiteX3" fmla="*/ 63062 w 63061"/>
                      <a:gd name="connsiteY3" fmla="*/ 30966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611">
                        <a:moveTo>
                          <a:pt x="53546" y="36611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2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9" name="任意多边形 1528" descr="9a1a5139-3289-4b95-a7e7-d8f01febd91c"/>
                  <p:cNvSpPr/>
                  <p:nvPr/>
                </p:nvSpPr>
                <p:spPr>
                  <a:xfrm>
                    <a:off x="8336793" y="4373872"/>
                    <a:ext cx="24515" cy="14031"/>
                  </a:xfrm>
                  <a:custGeom>
                    <a:avLst/>
                    <a:gdLst>
                      <a:gd name="connsiteX0" fmla="*/ 14838 w 24515"/>
                      <a:gd name="connsiteY0" fmla="*/ 14032 h 14031"/>
                      <a:gd name="connsiteX1" fmla="*/ 0 w 24515"/>
                      <a:gd name="connsiteY1" fmla="*/ 5484 h 14031"/>
                      <a:gd name="connsiteX2" fmla="*/ 9677 w 24515"/>
                      <a:gd name="connsiteY2" fmla="*/ 0 h 14031"/>
                      <a:gd name="connsiteX3" fmla="*/ 24515 w 24515"/>
                      <a:gd name="connsiteY3" fmla="*/ 8548 h 1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031">
                        <a:moveTo>
                          <a:pt x="14838" y="1403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24515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0" name="任意多边形 1529" descr="31b55f4e-e962-4d70-b9a6-cc7f70fa9566"/>
                  <p:cNvSpPr/>
                  <p:nvPr/>
                </p:nvSpPr>
                <p:spPr>
                  <a:xfrm>
                    <a:off x="8296633" y="4350648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484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1" name="任意多边形 1530" descr="85d9701a-b1c3-401e-8122-b9a45d3c8694"/>
                  <p:cNvSpPr/>
                  <p:nvPr/>
                </p:nvSpPr>
                <p:spPr>
                  <a:xfrm>
                    <a:off x="8358727" y="4386452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645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2" name="任意多边形 1531" descr="a2fb74c1-0ac8-487c-9f52-490c9a999b5b"/>
                  <p:cNvSpPr/>
                  <p:nvPr/>
                </p:nvSpPr>
                <p:spPr>
                  <a:xfrm>
                    <a:off x="8330503" y="4402258"/>
                    <a:ext cx="43707" cy="25321"/>
                  </a:xfrm>
                  <a:custGeom>
                    <a:avLst/>
                    <a:gdLst>
                      <a:gd name="connsiteX0" fmla="*/ 0 w 43707"/>
                      <a:gd name="connsiteY0" fmla="*/ 5484 h 25321"/>
                      <a:gd name="connsiteX1" fmla="*/ 34192 w 43707"/>
                      <a:gd name="connsiteY1" fmla="*/ 25321 h 25321"/>
                      <a:gd name="connsiteX2" fmla="*/ 43708 w 43707"/>
                      <a:gd name="connsiteY2" fmla="*/ 19677 h 25321"/>
                      <a:gd name="connsiteX3" fmla="*/ 9516 w 43707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0" y="5484"/>
                        </a:moveTo>
                        <a:lnTo>
                          <a:pt x="34192" y="25321"/>
                        </a:lnTo>
                        <a:lnTo>
                          <a:pt x="43708" y="19677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3" name="任意多边形 1532" descr="dcda1194-238d-4cea-9f55-b791e3f4e3fd"/>
                  <p:cNvSpPr/>
                  <p:nvPr/>
                </p:nvSpPr>
                <p:spPr>
                  <a:xfrm>
                    <a:off x="8263732" y="4363711"/>
                    <a:ext cx="63223" cy="36450"/>
                  </a:xfrm>
                  <a:custGeom>
                    <a:avLst/>
                    <a:gdLst>
                      <a:gd name="connsiteX0" fmla="*/ 0 w 63223"/>
                      <a:gd name="connsiteY0" fmla="*/ 5645 h 36450"/>
                      <a:gd name="connsiteX1" fmla="*/ 53546 w 63223"/>
                      <a:gd name="connsiteY1" fmla="*/ 36450 h 36450"/>
                      <a:gd name="connsiteX2" fmla="*/ 63223 w 63223"/>
                      <a:gd name="connsiteY2" fmla="*/ 30967 h 36450"/>
                      <a:gd name="connsiteX3" fmla="*/ 9677 w 63223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3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4" name="任意多边形 1533" descr="5e48364d-9d9a-42dc-a485-badadcc29c40"/>
                  <p:cNvSpPr/>
                  <p:nvPr/>
                </p:nvSpPr>
                <p:spPr>
                  <a:xfrm>
                    <a:off x="8213573" y="4334842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484 h 25321"/>
                      <a:gd name="connsiteX1" fmla="*/ 34192 w 43868"/>
                      <a:gd name="connsiteY1" fmla="*/ 25322 h 25321"/>
                      <a:gd name="connsiteX2" fmla="*/ 43869 w 43868"/>
                      <a:gd name="connsiteY2" fmla="*/ 19677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484"/>
                        </a:moveTo>
                        <a:lnTo>
                          <a:pt x="34192" y="25322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5" name="任意多边形 1534" descr="3819d1a2-fd2a-4780-918e-21218715d404"/>
                  <p:cNvSpPr/>
                  <p:nvPr/>
                </p:nvSpPr>
                <p:spPr>
                  <a:xfrm>
                    <a:off x="8113094" y="4276780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484 h 19192"/>
                      <a:gd name="connsiteX1" fmla="*/ 23547 w 33224"/>
                      <a:gd name="connsiteY1" fmla="*/ 19193 h 19192"/>
                      <a:gd name="connsiteX2" fmla="*/ 33224 w 33224"/>
                      <a:gd name="connsiteY2" fmla="*/ 13548 h 19192"/>
                      <a:gd name="connsiteX3" fmla="*/ 9677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484"/>
                        </a:moveTo>
                        <a:lnTo>
                          <a:pt x="23547" y="19193"/>
                        </a:lnTo>
                        <a:lnTo>
                          <a:pt x="33224" y="13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6" name="任意多边形 1535" descr="f2c28f8b-cc9b-4953-a0ba-d5fd610ba781"/>
                  <p:cNvSpPr/>
                  <p:nvPr/>
                </p:nvSpPr>
                <p:spPr>
                  <a:xfrm>
                    <a:off x="8146963" y="4296295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645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6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6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7" name="任意多边形 1536" descr="07d09bad-1409-498f-8c8e-ba7496572f3a"/>
                  <p:cNvSpPr/>
                  <p:nvPr/>
                </p:nvSpPr>
                <p:spPr>
                  <a:xfrm>
                    <a:off x="8048258" y="4239363"/>
                    <a:ext cx="63223" cy="36450"/>
                  </a:xfrm>
                  <a:custGeom>
                    <a:avLst/>
                    <a:gdLst>
                      <a:gd name="connsiteX0" fmla="*/ 0 w 63223"/>
                      <a:gd name="connsiteY0" fmla="*/ 5484 h 36450"/>
                      <a:gd name="connsiteX1" fmla="*/ 53546 w 63223"/>
                      <a:gd name="connsiteY1" fmla="*/ 36450 h 36450"/>
                      <a:gd name="connsiteX2" fmla="*/ 63223 w 63223"/>
                      <a:gd name="connsiteY2" fmla="*/ 30805 h 36450"/>
                      <a:gd name="connsiteX3" fmla="*/ 9516 w 63223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3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223" y="3080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8" name="任意多边形 1537" descr="3d161ad4-7d79-4895-a21e-5c024160b753"/>
                  <p:cNvSpPr/>
                  <p:nvPr/>
                </p:nvSpPr>
                <p:spPr>
                  <a:xfrm>
                    <a:off x="7982616" y="4201461"/>
                    <a:ext cx="24515" cy="14192"/>
                  </a:xfrm>
                  <a:custGeom>
                    <a:avLst/>
                    <a:gdLst>
                      <a:gd name="connsiteX0" fmla="*/ 0 w 24515"/>
                      <a:gd name="connsiteY0" fmla="*/ 5484 h 14192"/>
                      <a:gd name="connsiteX1" fmla="*/ 14838 w 24515"/>
                      <a:gd name="connsiteY1" fmla="*/ 14193 h 14192"/>
                      <a:gd name="connsiteX2" fmla="*/ 24515 w 24515"/>
                      <a:gd name="connsiteY2" fmla="*/ 8548 h 14192"/>
                      <a:gd name="connsiteX3" fmla="*/ 9677 w 24515"/>
                      <a:gd name="connsiteY3" fmla="*/ 0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192">
                        <a:moveTo>
                          <a:pt x="0" y="5484"/>
                        </a:moveTo>
                        <a:lnTo>
                          <a:pt x="14838" y="14193"/>
                        </a:lnTo>
                        <a:lnTo>
                          <a:pt x="24515" y="8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9" name="任意多边形 1538" descr="c35cc478-48d3-4710-b79c-0e68adde69d9"/>
                  <p:cNvSpPr/>
                  <p:nvPr/>
                </p:nvSpPr>
                <p:spPr>
                  <a:xfrm>
                    <a:off x="8003905" y="4213719"/>
                    <a:ext cx="43385" cy="24998"/>
                  </a:xfrm>
                  <a:custGeom>
                    <a:avLst/>
                    <a:gdLst>
                      <a:gd name="connsiteX0" fmla="*/ 0 w 43385"/>
                      <a:gd name="connsiteY0" fmla="*/ 5645 h 24998"/>
                      <a:gd name="connsiteX1" fmla="*/ 33708 w 43385"/>
                      <a:gd name="connsiteY1" fmla="*/ 24999 h 24998"/>
                      <a:gd name="connsiteX2" fmla="*/ 43385 w 43385"/>
                      <a:gd name="connsiteY2" fmla="*/ 19515 h 24998"/>
                      <a:gd name="connsiteX3" fmla="*/ 9677 w 43385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0" y="5645"/>
                        </a:moveTo>
                        <a:lnTo>
                          <a:pt x="33708" y="24999"/>
                        </a:lnTo>
                        <a:lnTo>
                          <a:pt x="43385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0" name="任意多边形 1539" descr="ce01d76d-536e-4b21-8811-2ebf2ab8f602"/>
                  <p:cNvSpPr/>
                  <p:nvPr/>
                </p:nvSpPr>
                <p:spPr>
                  <a:xfrm>
                    <a:off x="7941811" y="4177914"/>
                    <a:ext cx="43385" cy="24998"/>
                  </a:xfrm>
                  <a:custGeom>
                    <a:avLst/>
                    <a:gdLst>
                      <a:gd name="connsiteX0" fmla="*/ 0 w 43385"/>
                      <a:gd name="connsiteY0" fmla="*/ 5484 h 24998"/>
                      <a:gd name="connsiteX1" fmla="*/ 33708 w 43385"/>
                      <a:gd name="connsiteY1" fmla="*/ 24999 h 24998"/>
                      <a:gd name="connsiteX2" fmla="*/ 43385 w 43385"/>
                      <a:gd name="connsiteY2" fmla="*/ 19515 h 24998"/>
                      <a:gd name="connsiteX3" fmla="*/ 9677 w 43385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385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1" name="任意多边形 1540" descr="3c88ca47-7bc5-4337-9850-74ec086bab03"/>
                  <p:cNvSpPr/>
                  <p:nvPr/>
                </p:nvSpPr>
                <p:spPr>
                  <a:xfrm>
                    <a:off x="7915361" y="4193235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2" name="任意多边形 1541" descr="6496bb3d-6008-451f-8f85-883941f3488d"/>
                  <p:cNvSpPr/>
                  <p:nvPr/>
                </p:nvSpPr>
                <p:spPr>
                  <a:xfrm>
                    <a:off x="7962617" y="4220492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645 h 36450"/>
                      <a:gd name="connsiteX2" fmla="*/ 9677 w 63222"/>
                      <a:gd name="connsiteY2" fmla="*/ 0 h 36450"/>
                      <a:gd name="connsiteX3" fmla="*/ 63223 w 63222"/>
                      <a:gd name="connsiteY3" fmla="*/ 30967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63223" y="3096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3" name="任意多边形 1542" descr="7fa16b07-c272-4841-99fd-87e77dcf283e"/>
                  <p:cNvSpPr/>
                  <p:nvPr/>
                </p:nvSpPr>
                <p:spPr>
                  <a:xfrm>
                    <a:off x="8032130" y="4260652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1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1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4" name="任意多边形 1543" descr="f5d295bf-823a-4671-9a9f-1bf04ff341f3"/>
                  <p:cNvSpPr/>
                  <p:nvPr/>
                </p:nvSpPr>
                <p:spPr>
                  <a:xfrm>
                    <a:off x="8143253" y="4324842"/>
                    <a:ext cx="33224" cy="19192"/>
                  </a:xfrm>
                  <a:custGeom>
                    <a:avLst/>
                    <a:gdLst>
                      <a:gd name="connsiteX0" fmla="*/ 23709 w 33224"/>
                      <a:gd name="connsiteY0" fmla="*/ 19193 h 19192"/>
                      <a:gd name="connsiteX1" fmla="*/ 0 w 33224"/>
                      <a:gd name="connsiteY1" fmla="*/ 5484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548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709" y="19193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3322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5" name="任意多边形 1544" descr="2a866a1a-9d7d-4c90-9fab-9b6427442b90"/>
                  <p:cNvSpPr/>
                  <p:nvPr/>
                </p:nvSpPr>
                <p:spPr>
                  <a:xfrm>
                    <a:off x="8079547" y="4287909"/>
                    <a:ext cx="63061" cy="36611"/>
                  </a:xfrm>
                  <a:custGeom>
                    <a:avLst/>
                    <a:gdLst>
                      <a:gd name="connsiteX0" fmla="*/ 53546 w 63061"/>
                      <a:gd name="connsiteY0" fmla="*/ 36611 h 36611"/>
                      <a:gd name="connsiteX1" fmla="*/ 0 w 63061"/>
                      <a:gd name="connsiteY1" fmla="*/ 5645 h 36611"/>
                      <a:gd name="connsiteX2" fmla="*/ 9516 w 63061"/>
                      <a:gd name="connsiteY2" fmla="*/ 0 h 36611"/>
                      <a:gd name="connsiteX3" fmla="*/ 63062 w 63061"/>
                      <a:gd name="connsiteY3" fmla="*/ 30966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611">
                        <a:moveTo>
                          <a:pt x="53546" y="36611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2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6" name="任意多边形 1545" descr="d7282dee-52a9-4481-8b28-1537863dd989"/>
                  <p:cNvSpPr/>
                  <p:nvPr/>
                </p:nvSpPr>
                <p:spPr>
                  <a:xfrm>
                    <a:off x="8178252" y="4345003"/>
                    <a:ext cx="63061" cy="36450"/>
                  </a:xfrm>
                  <a:custGeom>
                    <a:avLst/>
                    <a:gdLst>
                      <a:gd name="connsiteX0" fmla="*/ 53546 w 63061"/>
                      <a:gd name="connsiteY0" fmla="*/ 36450 h 36450"/>
                      <a:gd name="connsiteX1" fmla="*/ 0 w 63061"/>
                      <a:gd name="connsiteY1" fmla="*/ 5484 h 36450"/>
                      <a:gd name="connsiteX2" fmla="*/ 9516 w 63061"/>
                      <a:gd name="connsiteY2" fmla="*/ 0 h 36450"/>
                      <a:gd name="connsiteX3" fmla="*/ 63061 w 63061"/>
                      <a:gd name="connsiteY3" fmla="*/ 30967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63061" y="3096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7" name="任意多边形 1546" descr="d78080bc-0470-4c18-a3a9-0fb7b94accc3"/>
                  <p:cNvSpPr/>
                  <p:nvPr/>
                </p:nvSpPr>
                <p:spPr>
                  <a:xfrm>
                    <a:off x="8282441" y="4405161"/>
                    <a:ext cx="24515" cy="14192"/>
                  </a:xfrm>
                  <a:custGeom>
                    <a:avLst/>
                    <a:gdLst>
                      <a:gd name="connsiteX0" fmla="*/ 14838 w 24515"/>
                      <a:gd name="connsiteY0" fmla="*/ 14193 h 14192"/>
                      <a:gd name="connsiteX1" fmla="*/ 0 w 24515"/>
                      <a:gd name="connsiteY1" fmla="*/ 5645 h 14192"/>
                      <a:gd name="connsiteX2" fmla="*/ 9677 w 24515"/>
                      <a:gd name="connsiteY2" fmla="*/ 0 h 14192"/>
                      <a:gd name="connsiteX3" fmla="*/ 24515 w 24515"/>
                      <a:gd name="connsiteY3" fmla="*/ 8548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192">
                        <a:moveTo>
                          <a:pt x="14838" y="14193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24515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8" name="任意多边形 1547" descr="fbe8765c-b2a2-4bfe-8b8d-f3bd219d141d"/>
                  <p:cNvSpPr/>
                  <p:nvPr/>
                </p:nvSpPr>
                <p:spPr>
                  <a:xfrm>
                    <a:off x="8242281" y="4381936"/>
                    <a:ext cx="43384" cy="24998"/>
                  </a:xfrm>
                  <a:custGeom>
                    <a:avLst/>
                    <a:gdLst>
                      <a:gd name="connsiteX0" fmla="*/ 33708 w 43384"/>
                      <a:gd name="connsiteY0" fmla="*/ 24999 h 24998"/>
                      <a:gd name="connsiteX1" fmla="*/ 0 w 43384"/>
                      <a:gd name="connsiteY1" fmla="*/ 5645 h 24998"/>
                      <a:gd name="connsiteX2" fmla="*/ 9677 w 43384"/>
                      <a:gd name="connsiteY2" fmla="*/ 0 h 24998"/>
                      <a:gd name="connsiteX3" fmla="*/ 43385 w 43384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4" h="24998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9" name="任意多边形 1548" descr="30bd0e98-5e4a-4cb2-8b0f-07df9649037c"/>
                  <p:cNvSpPr/>
                  <p:nvPr/>
                </p:nvSpPr>
                <p:spPr>
                  <a:xfrm>
                    <a:off x="8304375" y="4417903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484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385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52" name="组合 1251" descr="d3fade73-ebc6-421c-994d-ee27155c7026"/>
              <p:cNvGrpSpPr/>
              <p:nvPr/>
            </p:nvGrpSpPr>
            <p:grpSpPr>
              <a:xfrm>
                <a:off x="4624387" y="602986"/>
                <a:ext cx="1379290" cy="1583868"/>
                <a:chOff x="4624387" y="602986"/>
                <a:chExt cx="1379290" cy="1583868"/>
              </a:xfrm>
            </p:grpSpPr>
            <p:grpSp>
              <p:nvGrpSpPr>
                <p:cNvPr id="1464" name="组合 1463" descr="7c8b6bae-9c8e-4a1e-a4f1-2116e223aeef"/>
                <p:cNvGrpSpPr/>
                <p:nvPr/>
              </p:nvGrpSpPr>
              <p:grpSpPr>
                <a:xfrm>
                  <a:off x="4624387" y="602986"/>
                  <a:ext cx="1379290" cy="1583868"/>
                  <a:chOff x="4624387" y="602986"/>
                  <a:chExt cx="1379290" cy="1583868"/>
                </a:xfrm>
              </p:grpSpPr>
              <p:sp>
                <p:nvSpPr>
                  <p:cNvPr id="1471" name="任意多边形 1470" descr="605c70dd-13a3-40e2-8351-9758118aec30"/>
                  <p:cNvSpPr/>
                  <p:nvPr/>
                </p:nvSpPr>
                <p:spPr>
                  <a:xfrm>
                    <a:off x="4722285" y="645242"/>
                    <a:ext cx="1163493" cy="1481884"/>
                  </a:xfrm>
                  <a:custGeom>
                    <a:avLst/>
                    <a:gdLst>
                      <a:gd name="connsiteX0" fmla="*/ 1131237 w 1163493"/>
                      <a:gd name="connsiteY0" fmla="*/ 627969 h 1481884"/>
                      <a:gd name="connsiteX1" fmla="*/ 50804 w 1163493"/>
                      <a:gd name="connsiteY1" fmla="*/ 4289 h 1481884"/>
                      <a:gd name="connsiteX2" fmla="*/ 27741 w 1163493"/>
                      <a:gd name="connsiteY2" fmla="*/ 2353 h 1481884"/>
                      <a:gd name="connsiteX3" fmla="*/ 27741 w 1163493"/>
                      <a:gd name="connsiteY3" fmla="*/ 2353 h 1481884"/>
                      <a:gd name="connsiteX4" fmla="*/ 11451 w 1163493"/>
                      <a:gd name="connsiteY4" fmla="*/ 12030 h 1481884"/>
                      <a:gd name="connsiteX5" fmla="*/ 11774 w 1163493"/>
                      <a:gd name="connsiteY5" fmla="*/ 12514 h 1481884"/>
                      <a:gd name="connsiteX6" fmla="*/ 0 w 1163493"/>
                      <a:gd name="connsiteY6" fmla="*/ 33804 h 1481884"/>
                      <a:gd name="connsiteX7" fmla="*/ 0 w 1163493"/>
                      <a:gd name="connsiteY7" fmla="*/ 116703 h 1481884"/>
                      <a:gd name="connsiteX8" fmla="*/ 0 w 1163493"/>
                      <a:gd name="connsiteY8" fmla="*/ 795865 h 1481884"/>
                      <a:gd name="connsiteX9" fmla="*/ 32257 w 1163493"/>
                      <a:gd name="connsiteY9" fmla="*/ 854249 h 1481884"/>
                      <a:gd name="connsiteX10" fmla="*/ 1112690 w 1163493"/>
                      <a:gd name="connsiteY10" fmla="*/ 1477929 h 1481884"/>
                      <a:gd name="connsiteX11" fmla="*/ 1134463 w 1163493"/>
                      <a:gd name="connsiteY11" fmla="*/ 1479704 h 1481884"/>
                      <a:gd name="connsiteX12" fmla="*/ 1134624 w 1163493"/>
                      <a:gd name="connsiteY12" fmla="*/ 1479865 h 1481884"/>
                      <a:gd name="connsiteX13" fmla="*/ 1135269 w 1163493"/>
                      <a:gd name="connsiteY13" fmla="*/ 1479381 h 1481884"/>
                      <a:gd name="connsiteX14" fmla="*/ 1135431 w 1163493"/>
                      <a:gd name="connsiteY14" fmla="*/ 1479381 h 1481884"/>
                      <a:gd name="connsiteX15" fmla="*/ 1151236 w 1163493"/>
                      <a:gd name="connsiteY15" fmla="*/ 1470027 h 1481884"/>
                      <a:gd name="connsiteX16" fmla="*/ 1151236 w 1163493"/>
                      <a:gd name="connsiteY16" fmla="*/ 1469865 h 1481884"/>
                      <a:gd name="connsiteX17" fmla="*/ 1163494 w 1163493"/>
                      <a:gd name="connsiteY17" fmla="*/ 1445996 h 1481884"/>
                      <a:gd name="connsiteX18" fmla="*/ 1163494 w 1163493"/>
                      <a:gd name="connsiteY18" fmla="*/ 766834 h 1481884"/>
                      <a:gd name="connsiteX19" fmla="*/ 1163494 w 1163493"/>
                      <a:gd name="connsiteY19" fmla="*/ 683934 h 1481884"/>
                      <a:gd name="connsiteX20" fmla="*/ 1131237 w 1163493"/>
                      <a:gd name="connsiteY20" fmla="*/ 627969 h 1481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63493" h="1481884">
                        <a:moveTo>
                          <a:pt x="1131237" y="627969"/>
                        </a:moveTo>
                        <a:lnTo>
                          <a:pt x="50804" y="4289"/>
                        </a:lnTo>
                        <a:cubicBezTo>
                          <a:pt x="41772" y="-872"/>
                          <a:pt x="33547" y="-1195"/>
                          <a:pt x="27741" y="2353"/>
                        </a:cubicBezTo>
                        <a:lnTo>
                          <a:pt x="27741" y="2353"/>
                        </a:lnTo>
                        <a:lnTo>
                          <a:pt x="11451" y="12030"/>
                        </a:lnTo>
                        <a:lnTo>
                          <a:pt x="11774" y="12514"/>
                        </a:lnTo>
                        <a:cubicBezTo>
                          <a:pt x="4677" y="15256"/>
                          <a:pt x="0" y="22353"/>
                          <a:pt x="0" y="33804"/>
                        </a:cubicBezTo>
                        <a:lnTo>
                          <a:pt x="0" y="116703"/>
                        </a:lnTo>
                        <a:lnTo>
                          <a:pt x="0" y="795865"/>
                        </a:lnTo>
                        <a:cubicBezTo>
                          <a:pt x="0" y="817799"/>
                          <a:pt x="14515" y="844088"/>
                          <a:pt x="32257" y="854249"/>
                        </a:cubicBezTo>
                        <a:lnTo>
                          <a:pt x="1112690" y="1477929"/>
                        </a:lnTo>
                        <a:cubicBezTo>
                          <a:pt x="1121076" y="1482768"/>
                          <a:pt x="1128657" y="1482929"/>
                          <a:pt x="1134463" y="1479704"/>
                        </a:cubicBezTo>
                        <a:lnTo>
                          <a:pt x="1134624" y="1479865"/>
                        </a:lnTo>
                        <a:lnTo>
                          <a:pt x="1135269" y="1479381"/>
                        </a:lnTo>
                        <a:lnTo>
                          <a:pt x="1135431" y="1479381"/>
                        </a:lnTo>
                        <a:lnTo>
                          <a:pt x="1151236" y="1470027"/>
                        </a:lnTo>
                        <a:lnTo>
                          <a:pt x="1151236" y="1469865"/>
                        </a:lnTo>
                        <a:cubicBezTo>
                          <a:pt x="1158655" y="1466801"/>
                          <a:pt x="1163494" y="1458576"/>
                          <a:pt x="1163494" y="1445996"/>
                        </a:cubicBezTo>
                        <a:lnTo>
                          <a:pt x="1163494" y="766834"/>
                        </a:lnTo>
                        <a:lnTo>
                          <a:pt x="1163494" y="683934"/>
                        </a:lnTo>
                        <a:cubicBezTo>
                          <a:pt x="1163494" y="663451"/>
                          <a:pt x="1148978" y="638291"/>
                          <a:pt x="1131237" y="62796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72" name="任意多边形 1471" descr="a447ad28-f93a-4992-8a13-42d93a8314fc"/>
                  <p:cNvSpPr/>
                  <p:nvPr/>
                </p:nvSpPr>
                <p:spPr>
                  <a:xfrm>
                    <a:off x="4840183" y="602986"/>
                    <a:ext cx="1163493" cy="1481884"/>
                  </a:xfrm>
                  <a:custGeom>
                    <a:avLst/>
                    <a:gdLst>
                      <a:gd name="connsiteX0" fmla="*/ 1131237 w 1163493"/>
                      <a:gd name="connsiteY0" fmla="*/ 627969 h 1481884"/>
                      <a:gd name="connsiteX1" fmla="*/ 50804 w 1163493"/>
                      <a:gd name="connsiteY1" fmla="*/ 4289 h 1481884"/>
                      <a:gd name="connsiteX2" fmla="*/ 27741 w 1163493"/>
                      <a:gd name="connsiteY2" fmla="*/ 2353 h 1481884"/>
                      <a:gd name="connsiteX3" fmla="*/ 27741 w 1163493"/>
                      <a:gd name="connsiteY3" fmla="*/ 2353 h 1481884"/>
                      <a:gd name="connsiteX4" fmla="*/ 11451 w 1163493"/>
                      <a:gd name="connsiteY4" fmla="*/ 12030 h 1481884"/>
                      <a:gd name="connsiteX5" fmla="*/ 11774 w 1163493"/>
                      <a:gd name="connsiteY5" fmla="*/ 12514 h 1481884"/>
                      <a:gd name="connsiteX6" fmla="*/ 0 w 1163493"/>
                      <a:gd name="connsiteY6" fmla="*/ 33804 h 1481884"/>
                      <a:gd name="connsiteX7" fmla="*/ 0 w 1163493"/>
                      <a:gd name="connsiteY7" fmla="*/ 116703 h 1481884"/>
                      <a:gd name="connsiteX8" fmla="*/ 0 w 1163493"/>
                      <a:gd name="connsiteY8" fmla="*/ 795865 h 1481884"/>
                      <a:gd name="connsiteX9" fmla="*/ 32257 w 1163493"/>
                      <a:gd name="connsiteY9" fmla="*/ 854249 h 1481884"/>
                      <a:gd name="connsiteX10" fmla="*/ 1112690 w 1163493"/>
                      <a:gd name="connsiteY10" fmla="*/ 1477930 h 1481884"/>
                      <a:gd name="connsiteX11" fmla="*/ 1134463 w 1163493"/>
                      <a:gd name="connsiteY11" fmla="*/ 1479704 h 1481884"/>
                      <a:gd name="connsiteX12" fmla="*/ 1134624 w 1163493"/>
                      <a:gd name="connsiteY12" fmla="*/ 1479865 h 1481884"/>
                      <a:gd name="connsiteX13" fmla="*/ 1135269 w 1163493"/>
                      <a:gd name="connsiteY13" fmla="*/ 1479381 h 1481884"/>
                      <a:gd name="connsiteX14" fmla="*/ 1135431 w 1163493"/>
                      <a:gd name="connsiteY14" fmla="*/ 1479381 h 1481884"/>
                      <a:gd name="connsiteX15" fmla="*/ 1151236 w 1163493"/>
                      <a:gd name="connsiteY15" fmla="*/ 1470027 h 1481884"/>
                      <a:gd name="connsiteX16" fmla="*/ 1151236 w 1163493"/>
                      <a:gd name="connsiteY16" fmla="*/ 1469865 h 1481884"/>
                      <a:gd name="connsiteX17" fmla="*/ 1163494 w 1163493"/>
                      <a:gd name="connsiteY17" fmla="*/ 1445996 h 1481884"/>
                      <a:gd name="connsiteX18" fmla="*/ 1163494 w 1163493"/>
                      <a:gd name="connsiteY18" fmla="*/ 766834 h 1481884"/>
                      <a:gd name="connsiteX19" fmla="*/ 1163494 w 1163493"/>
                      <a:gd name="connsiteY19" fmla="*/ 683934 h 1481884"/>
                      <a:gd name="connsiteX20" fmla="*/ 1131237 w 1163493"/>
                      <a:gd name="connsiteY20" fmla="*/ 627969 h 1481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63493" h="1481884">
                        <a:moveTo>
                          <a:pt x="1131237" y="627969"/>
                        </a:moveTo>
                        <a:lnTo>
                          <a:pt x="50804" y="4289"/>
                        </a:lnTo>
                        <a:cubicBezTo>
                          <a:pt x="41772" y="-872"/>
                          <a:pt x="33547" y="-1195"/>
                          <a:pt x="27741" y="2353"/>
                        </a:cubicBezTo>
                        <a:lnTo>
                          <a:pt x="27741" y="2353"/>
                        </a:lnTo>
                        <a:lnTo>
                          <a:pt x="11451" y="12030"/>
                        </a:lnTo>
                        <a:lnTo>
                          <a:pt x="11774" y="12514"/>
                        </a:lnTo>
                        <a:cubicBezTo>
                          <a:pt x="4677" y="15256"/>
                          <a:pt x="0" y="22353"/>
                          <a:pt x="0" y="33804"/>
                        </a:cubicBezTo>
                        <a:lnTo>
                          <a:pt x="0" y="116703"/>
                        </a:lnTo>
                        <a:lnTo>
                          <a:pt x="0" y="795865"/>
                        </a:lnTo>
                        <a:cubicBezTo>
                          <a:pt x="0" y="817799"/>
                          <a:pt x="14515" y="844088"/>
                          <a:pt x="32257" y="854249"/>
                        </a:cubicBezTo>
                        <a:lnTo>
                          <a:pt x="1112690" y="1477930"/>
                        </a:lnTo>
                        <a:cubicBezTo>
                          <a:pt x="1121076" y="1482768"/>
                          <a:pt x="1128818" y="1482929"/>
                          <a:pt x="1134463" y="1479704"/>
                        </a:cubicBezTo>
                        <a:lnTo>
                          <a:pt x="1134624" y="1479865"/>
                        </a:lnTo>
                        <a:lnTo>
                          <a:pt x="1135269" y="1479381"/>
                        </a:lnTo>
                        <a:cubicBezTo>
                          <a:pt x="1135269" y="1479381"/>
                          <a:pt x="1135269" y="1479381"/>
                          <a:pt x="1135431" y="1479381"/>
                        </a:cubicBezTo>
                        <a:lnTo>
                          <a:pt x="1151236" y="1470027"/>
                        </a:lnTo>
                        <a:lnTo>
                          <a:pt x="1151236" y="1469865"/>
                        </a:lnTo>
                        <a:cubicBezTo>
                          <a:pt x="1158655" y="1466801"/>
                          <a:pt x="1163494" y="1458576"/>
                          <a:pt x="1163494" y="1445996"/>
                        </a:cubicBezTo>
                        <a:lnTo>
                          <a:pt x="1163494" y="766834"/>
                        </a:lnTo>
                        <a:lnTo>
                          <a:pt x="1163494" y="683934"/>
                        </a:lnTo>
                        <a:cubicBezTo>
                          <a:pt x="1163494" y="663452"/>
                          <a:pt x="1148978" y="638291"/>
                          <a:pt x="1131237" y="62796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73" name="任意多边形 1472" descr="6b3591a4-4b81-4a44-871b-7f63dfc4c1cd"/>
                  <p:cNvSpPr/>
                  <p:nvPr/>
                </p:nvSpPr>
                <p:spPr>
                  <a:xfrm>
                    <a:off x="4624387" y="821458"/>
                    <a:ext cx="1144946" cy="1365395"/>
                  </a:xfrm>
                  <a:custGeom>
                    <a:avLst/>
                    <a:gdLst>
                      <a:gd name="connsiteX0" fmla="*/ 0 w 1144946"/>
                      <a:gd name="connsiteY0" fmla="*/ 0 h 1365395"/>
                      <a:gd name="connsiteX1" fmla="*/ 0 w 1144946"/>
                      <a:gd name="connsiteY1" fmla="*/ 679162 h 1365395"/>
                      <a:gd name="connsiteX2" fmla="*/ 32257 w 1144946"/>
                      <a:gd name="connsiteY2" fmla="*/ 737546 h 1365395"/>
                      <a:gd name="connsiteX3" fmla="*/ 1112690 w 1144946"/>
                      <a:gd name="connsiteY3" fmla="*/ 1361227 h 1365395"/>
                      <a:gd name="connsiteX4" fmla="*/ 1144946 w 1144946"/>
                      <a:gd name="connsiteY4" fmla="*/ 1340099 h 1365395"/>
                      <a:gd name="connsiteX5" fmla="*/ 1144946 w 1144946"/>
                      <a:gd name="connsiteY5" fmla="*/ 660937 h 1365395"/>
                      <a:gd name="connsiteX6" fmla="*/ 0 w 1144946"/>
                      <a:gd name="connsiteY6" fmla="*/ 0 h 1365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4946" h="1365395">
                        <a:moveTo>
                          <a:pt x="0" y="0"/>
                        </a:moveTo>
                        <a:lnTo>
                          <a:pt x="0" y="679162"/>
                        </a:lnTo>
                        <a:cubicBezTo>
                          <a:pt x="0" y="701096"/>
                          <a:pt x="14515" y="727385"/>
                          <a:pt x="32257" y="737546"/>
                        </a:cubicBezTo>
                        <a:lnTo>
                          <a:pt x="1112690" y="1361227"/>
                        </a:lnTo>
                        <a:cubicBezTo>
                          <a:pt x="1130431" y="1371549"/>
                          <a:pt x="1144946" y="1362033"/>
                          <a:pt x="1144946" y="1340099"/>
                        </a:cubicBezTo>
                        <a:lnTo>
                          <a:pt x="1144946" y="66093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74" name="任意多边形 1473" descr="d68412b2-59d8-467f-aad9-1e2fb1f8bff3"/>
                  <p:cNvSpPr/>
                  <p:nvPr/>
                </p:nvSpPr>
                <p:spPr>
                  <a:xfrm>
                    <a:off x="4624387" y="715594"/>
                    <a:ext cx="1144946" cy="767123"/>
                  </a:xfrm>
                  <a:custGeom>
                    <a:avLst/>
                    <a:gdLst>
                      <a:gd name="connsiteX0" fmla="*/ 1112690 w 1144946"/>
                      <a:gd name="connsiteY0" fmla="*/ 628098 h 767123"/>
                      <a:gd name="connsiteX1" fmla="*/ 32257 w 1144946"/>
                      <a:gd name="connsiteY1" fmla="*/ 4417 h 767123"/>
                      <a:gd name="connsiteX2" fmla="*/ 0 w 1144946"/>
                      <a:gd name="connsiteY2" fmla="*/ 23126 h 767123"/>
                      <a:gd name="connsiteX3" fmla="*/ 0 w 1144946"/>
                      <a:gd name="connsiteY3" fmla="*/ 106025 h 767123"/>
                      <a:gd name="connsiteX4" fmla="*/ 1144946 w 1144946"/>
                      <a:gd name="connsiteY4" fmla="*/ 767124 h 767123"/>
                      <a:gd name="connsiteX5" fmla="*/ 1144946 w 1144946"/>
                      <a:gd name="connsiteY5" fmla="*/ 684224 h 767123"/>
                      <a:gd name="connsiteX6" fmla="*/ 1112690 w 1144946"/>
                      <a:gd name="connsiteY6" fmla="*/ 628098 h 767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4946" h="767123">
                        <a:moveTo>
                          <a:pt x="1112690" y="628098"/>
                        </a:moveTo>
                        <a:lnTo>
                          <a:pt x="32257" y="4417"/>
                        </a:lnTo>
                        <a:cubicBezTo>
                          <a:pt x="14515" y="-5905"/>
                          <a:pt x="0" y="2482"/>
                          <a:pt x="0" y="23126"/>
                        </a:cubicBezTo>
                        <a:lnTo>
                          <a:pt x="0" y="106025"/>
                        </a:lnTo>
                        <a:lnTo>
                          <a:pt x="1144946" y="767124"/>
                        </a:lnTo>
                        <a:lnTo>
                          <a:pt x="1144946" y="684224"/>
                        </a:lnTo>
                        <a:cubicBezTo>
                          <a:pt x="1144946" y="663580"/>
                          <a:pt x="1130431" y="638420"/>
                          <a:pt x="1112690" y="628098"/>
                        </a:cubicBezTo>
                        <a:close/>
                      </a:path>
                    </a:pathLst>
                  </a:custGeom>
                  <a:solidFill>
                    <a:srgbClr val="3C4650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75" name="组合 1474" descr="addd184c-de9b-4e45-bc56-ee8fa05f6b0d"/>
                  <p:cNvGrpSpPr/>
                  <p:nvPr/>
                </p:nvGrpSpPr>
                <p:grpSpPr>
                  <a:xfrm>
                    <a:off x="4668578" y="772706"/>
                    <a:ext cx="129671" cy="97505"/>
                    <a:chOff x="4668578" y="772706"/>
                    <a:chExt cx="129671" cy="97505"/>
                  </a:xfrm>
                  <a:solidFill>
                    <a:srgbClr val="5A646E"/>
                  </a:solidFill>
                </p:grpSpPr>
                <p:sp>
                  <p:nvSpPr>
                    <p:cNvPr id="1476" name="任意多边形 1475" descr="f4bee626-5bf5-46e3-9ac0-37436cfc9fc4"/>
                    <p:cNvSpPr/>
                    <p:nvPr/>
                  </p:nvSpPr>
                  <p:spPr>
                    <a:xfrm>
                      <a:off x="4668578" y="772706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258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7" name="任意多边形 1476" descr="c8c9111d-797b-44fb-803e-8bb346ca56b6"/>
                    <p:cNvSpPr/>
                    <p:nvPr/>
                  </p:nvSpPr>
                  <p:spPr>
                    <a:xfrm>
                      <a:off x="4717447" y="800930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096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8" name="任意多边形 1477" descr="ab5d1230-5cc3-4bb5-8a0a-89b2d8f11ff9"/>
                    <p:cNvSpPr/>
                    <p:nvPr/>
                  </p:nvSpPr>
                  <p:spPr>
                    <a:xfrm>
                      <a:off x="4766315" y="829154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258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465" name="组合 1464" descr="38a7ca29-23e2-45b2-90b7-a362b25d9494"/>
                <p:cNvGrpSpPr/>
                <p:nvPr/>
              </p:nvGrpSpPr>
              <p:grpSpPr>
                <a:xfrm>
                  <a:off x="4837925" y="1154668"/>
                  <a:ext cx="717385" cy="677122"/>
                  <a:chOff x="4837925" y="1154668"/>
                  <a:chExt cx="717385" cy="677122"/>
                </a:xfrm>
                <a:solidFill>
                  <a:srgbClr val="8C96A0"/>
                </a:solidFill>
              </p:grpSpPr>
              <p:sp>
                <p:nvSpPr>
                  <p:cNvPr id="1466" name="任意多边形 1465" descr="f42d51e8-6c93-4e53-8b3f-ff98bba8aaa7"/>
                  <p:cNvSpPr/>
                  <p:nvPr/>
                </p:nvSpPr>
                <p:spPr>
                  <a:xfrm>
                    <a:off x="4837925" y="1154668"/>
                    <a:ext cx="119026" cy="353047"/>
                  </a:xfrm>
                  <a:custGeom>
                    <a:avLst/>
                    <a:gdLst>
                      <a:gd name="connsiteX0" fmla="*/ 0 w 119026"/>
                      <a:gd name="connsiteY0" fmla="*/ 0 h 353047"/>
                      <a:gd name="connsiteX1" fmla="*/ 37418 w 119026"/>
                      <a:gd name="connsiteY1" fmla="*/ 21612 h 353047"/>
                      <a:gd name="connsiteX2" fmla="*/ 37418 w 119026"/>
                      <a:gd name="connsiteY2" fmla="*/ 140639 h 353047"/>
                      <a:gd name="connsiteX3" fmla="*/ 81609 w 119026"/>
                      <a:gd name="connsiteY3" fmla="*/ 166121 h 353047"/>
                      <a:gd name="connsiteX4" fmla="*/ 81609 w 119026"/>
                      <a:gd name="connsiteY4" fmla="*/ 47095 h 353047"/>
                      <a:gd name="connsiteX5" fmla="*/ 119027 w 119026"/>
                      <a:gd name="connsiteY5" fmla="*/ 68706 h 353047"/>
                      <a:gd name="connsiteX6" fmla="*/ 119027 w 119026"/>
                      <a:gd name="connsiteY6" fmla="*/ 353048 h 353047"/>
                      <a:gd name="connsiteX7" fmla="*/ 81609 w 119026"/>
                      <a:gd name="connsiteY7" fmla="*/ 331436 h 353047"/>
                      <a:gd name="connsiteX8" fmla="*/ 81609 w 119026"/>
                      <a:gd name="connsiteY8" fmla="*/ 200152 h 353047"/>
                      <a:gd name="connsiteX9" fmla="*/ 37418 w 119026"/>
                      <a:gd name="connsiteY9" fmla="*/ 174669 h 353047"/>
                      <a:gd name="connsiteX10" fmla="*/ 37418 w 119026"/>
                      <a:gd name="connsiteY10" fmla="*/ 305953 h 353047"/>
                      <a:gd name="connsiteX11" fmla="*/ 0 w 119026"/>
                      <a:gd name="connsiteY11" fmla="*/ 284341 h 353047"/>
                      <a:gd name="connsiteX12" fmla="*/ 0 w 119026"/>
                      <a:gd name="connsiteY12" fmla="*/ 0 h 353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9026" h="353047">
                        <a:moveTo>
                          <a:pt x="0" y="0"/>
                        </a:moveTo>
                        <a:lnTo>
                          <a:pt x="37418" y="21612"/>
                        </a:lnTo>
                        <a:lnTo>
                          <a:pt x="37418" y="140639"/>
                        </a:lnTo>
                        <a:lnTo>
                          <a:pt x="81609" y="166121"/>
                        </a:lnTo>
                        <a:lnTo>
                          <a:pt x="81609" y="47095"/>
                        </a:lnTo>
                        <a:lnTo>
                          <a:pt x="119027" y="68706"/>
                        </a:lnTo>
                        <a:lnTo>
                          <a:pt x="119027" y="353048"/>
                        </a:lnTo>
                        <a:lnTo>
                          <a:pt x="81609" y="331436"/>
                        </a:lnTo>
                        <a:lnTo>
                          <a:pt x="81609" y="200152"/>
                        </a:lnTo>
                        <a:lnTo>
                          <a:pt x="37418" y="174669"/>
                        </a:lnTo>
                        <a:lnTo>
                          <a:pt x="37418" y="305953"/>
                        </a:lnTo>
                        <a:lnTo>
                          <a:pt x="0" y="2843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7" name="任意多边形 1466" descr="6b9517f5-8bb2-4149-8b85-7c6897e49ac3"/>
                  <p:cNvSpPr/>
                  <p:nvPr/>
                </p:nvSpPr>
                <p:spPr>
                  <a:xfrm>
                    <a:off x="4982434" y="1238051"/>
                    <a:ext cx="116446" cy="329016"/>
                  </a:xfrm>
                  <a:custGeom>
                    <a:avLst/>
                    <a:gdLst>
                      <a:gd name="connsiteX0" fmla="*/ 39676 w 116446"/>
                      <a:gd name="connsiteY0" fmla="*/ 56933 h 329016"/>
                      <a:gd name="connsiteX1" fmla="*/ 0 w 116446"/>
                      <a:gd name="connsiteY1" fmla="*/ 34031 h 329016"/>
                      <a:gd name="connsiteX2" fmla="*/ 0 w 116446"/>
                      <a:gd name="connsiteY2" fmla="*/ 0 h 329016"/>
                      <a:gd name="connsiteX3" fmla="*/ 116446 w 116446"/>
                      <a:gd name="connsiteY3" fmla="*/ 67255 h 329016"/>
                      <a:gd name="connsiteX4" fmla="*/ 116446 w 116446"/>
                      <a:gd name="connsiteY4" fmla="*/ 101286 h 329016"/>
                      <a:gd name="connsiteX5" fmla="*/ 76932 w 116446"/>
                      <a:gd name="connsiteY5" fmla="*/ 78545 h 329016"/>
                      <a:gd name="connsiteX6" fmla="*/ 76932 w 116446"/>
                      <a:gd name="connsiteY6" fmla="*/ 329017 h 329016"/>
                      <a:gd name="connsiteX7" fmla="*/ 39514 w 116446"/>
                      <a:gd name="connsiteY7" fmla="*/ 307405 h 329016"/>
                      <a:gd name="connsiteX8" fmla="*/ 39514 w 116446"/>
                      <a:gd name="connsiteY8" fmla="*/ 56933 h 329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446" h="329016">
                        <a:moveTo>
                          <a:pt x="39676" y="56933"/>
                        </a:moveTo>
                        <a:lnTo>
                          <a:pt x="0" y="34031"/>
                        </a:lnTo>
                        <a:lnTo>
                          <a:pt x="0" y="0"/>
                        </a:lnTo>
                        <a:lnTo>
                          <a:pt x="116446" y="67255"/>
                        </a:lnTo>
                        <a:lnTo>
                          <a:pt x="116446" y="101286"/>
                        </a:lnTo>
                        <a:lnTo>
                          <a:pt x="76932" y="78545"/>
                        </a:lnTo>
                        <a:lnTo>
                          <a:pt x="76932" y="329017"/>
                        </a:lnTo>
                        <a:lnTo>
                          <a:pt x="39514" y="307405"/>
                        </a:lnTo>
                        <a:lnTo>
                          <a:pt x="39514" y="56933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8" name="任意多边形 1467" descr="747fdd2b-e80a-4e8f-9b7f-19c918a4f82f"/>
                  <p:cNvSpPr/>
                  <p:nvPr/>
                </p:nvSpPr>
                <p:spPr>
                  <a:xfrm>
                    <a:off x="5124040" y="1319983"/>
                    <a:ext cx="165959" cy="379820"/>
                  </a:xfrm>
                  <a:custGeom>
                    <a:avLst/>
                    <a:gdLst>
                      <a:gd name="connsiteX0" fmla="*/ 0 w 165959"/>
                      <a:gd name="connsiteY0" fmla="*/ 0 h 379820"/>
                      <a:gd name="connsiteX1" fmla="*/ 48707 w 165959"/>
                      <a:gd name="connsiteY1" fmla="*/ 28063 h 379820"/>
                      <a:gd name="connsiteX2" fmla="*/ 72416 w 165959"/>
                      <a:gd name="connsiteY2" fmla="*/ 151767 h 379820"/>
                      <a:gd name="connsiteX3" fmla="*/ 78383 w 165959"/>
                      <a:gd name="connsiteY3" fmla="*/ 189991 h 379820"/>
                      <a:gd name="connsiteX4" fmla="*/ 82577 w 165959"/>
                      <a:gd name="connsiteY4" fmla="*/ 223538 h 379820"/>
                      <a:gd name="connsiteX5" fmla="*/ 83706 w 165959"/>
                      <a:gd name="connsiteY5" fmla="*/ 224183 h 379820"/>
                      <a:gd name="connsiteX6" fmla="*/ 87899 w 165959"/>
                      <a:gd name="connsiteY6" fmla="*/ 195313 h 379820"/>
                      <a:gd name="connsiteX7" fmla="*/ 93867 w 165959"/>
                      <a:gd name="connsiteY7" fmla="*/ 163863 h 379820"/>
                      <a:gd name="connsiteX8" fmla="*/ 118220 w 165959"/>
                      <a:gd name="connsiteY8" fmla="*/ 67900 h 379820"/>
                      <a:gd name="connsiteX9" fmla="*/ 165960 w 165959"/>
                      <a:gd name="connsiteY9" fmla="*/ 95479 h 379820"/>
                      <a:gd name="connsiteX10" fmla="*/ 165960 w 165959"/>
                      <a:gd name="connsiteY10" fmla="*/ 379821 h 379820"/>
                      <a:gd name="connsiteX11" fmla="*/ 131123 w 165959"/>
                      <a:gd name="connsiteY11" fmla="*/ 359661 h 379820"/>
                      <a:gd name="connsiteX12" fmla="*/ 131123 w 165959"/>
                      <a:gd name="connsiteY12" fmla="*/ 265633 h 379820"/>
                      <a:gd name="connsiteX13" fmla="*/ 131445 w 165959"/>
                      <a:gd name="connsiteY13" fmla="*/ 224183 h 379820"/>
                      <a:gd name="connsiteX14" fmla="*/ 132413 w 165959"/>
                      <a:gd name="connsiteY14" fmla="*/ 188056 h 379820"/>
                      <a:gd name="connsiteX15" fmla="*/ 133703 w 165959"/>
                      <a:gd name="connsiteY15" fmla="*/ 159186 h 379820"/>
                      <a:gd name="connsiteX16" fmla="*/ 134994 w 165959"/>
                      <a:gd name="connsiteY16" fmla="*/ 139671 h 379820"/>
                      <a:gd name="connsiteX17" fmla="*/ 132252 w 165959"/>
                      <a:gd name="connsiteY17" fmla="*/ 138058 h 379820"/>
                      <a:gd name="connsiteX18" fmla="*/ 94996 w 165959"/>
                      <a:gd name="connsiteY18" fmla="*/ 302244 h 379820"/>
                      <a:gd name="connsiteX19" fmla="*/ 71287 w 165959"/>
                      <a:gd name="connsiteY19" fmla="*/ 288535 h 379820"/>
                      <a:gd name="connsiteX20" fmla="*/ 33869 w 165959"/>
                      <a:gd name="connsiteY20" fmla="*/ 81287 h 379820"/>
                      <a:gd name="connsiteX21" fmla="*/ 31128 w 165959"/>
                      <a:gd name="connsiteY21" fmla="*/ 79674 h 379820"/>
                      <a:gd name="connsiteX22" fmla="*/ 32418 w 165959"/>
                      <a:gd name="connsiteY22" fmla="*/ 100802 h 379820"/>
                      <a:gd name="connsiteX23" fmla="*/ 33708 w 165959"/>
                      <a:gd name="connsiteY23" fmla="*/ 131123 h 379820"/>
                      <a:gd name="connsiteX24" fmla="*/ 34676 w 165959"/>
                      <a:gd name="connsiteY24" fmla="*/ 168379 h 379820"/>
                      <a:gd name="connsiteX25" fmla="*/ 34998 w 165959"/>
                      <a:gd name="connsiteY25" fmla="*/ 210151 h 379820"/>
                      <a:gd name="connsiteX26" fmla="*/ 34998 w 165959"/>
                      <a:gd name="connsiteY26" fmla="*/ 304179 h 379820"/>
                      <a:gd name="connsiteX27" fmla="*/ 161 w 165959"/>
                      <a:gd name="connsiteY27" fmla="*/ 284019 h 379820"/>
                      <a:gd name="connsiteX28" fmla="*/ 161 w 165959"/>
                      <a:gd name="connsiteY28" fmla="*/ 0 h 3798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65959" h="379820">
                        <a:moveTo>
                          <a:pt x="0" y="0"/>
                        </a:moveTo>
                        <a:lnTo>
                          <a:pt x="48707" y="28063"/>
                        </a:lnTo>
                        <a:lnTo>
                          <a:pt x="72416" y="151767"/>
                        </a:lnTo>
                        <a:cubicBezTo>
                          <a:pt x="74997" y="165476"/>
                          <a:pt x="76932" y="178217"/>
                          <a:pt x="78383" y="189991"/>
                        </a:cubicBezTo>
                        <a:cubicBezTo>
                          <a:pt x="79835" y="201926"/>
                          <a:pt x="81125" y="213055"/>
                          <a:pt x="82577" y="223538"/>
                        </a:cubicBezTo>
                        <a:lnTo>
                          <a:pt x="83706" y="224183"/>
                        </a:lnTo>
                        <a:cubicBezTo>
                          <a:pt x="84996" y="215151"/>
                          <a:pt x="86448" y="205636"/>
                          <a:pt x="87899" y="195313"/>
                        </a:cubicBezTo>
                        <a:cubicBezTo>
                          <a:pt x="89351" y="185153"/>
                          <a:pt x="91286" y="174508"/>
                          <a:pt x="93867" y="163863"/>
                        </a:cubicBezTo>
                        <a:lnTo>
                          <a:pt x="118220" y="67900"/>
                        </a:lnTo>
                        <a:lnTo>
                          <a:pt x="165960" y="95479"/>
                        </a:lnTo>
                        <a:lnTo>
                          <a:pt x="165960" y="379821"/>
                        </a:lnTo>
                        <a:lnTo>
                          <a:pt x="131123" y="359661"/>
                        </a:lnTo>
                        <a:lnTo>
                          <a:pt x="131123" y="265633"/>
                        </a:lnTo>
                        <a:cubicBezTo>
                          <a:pt x="131123" y="251117"/>
                          <a:pt x="131284" y="237408"/>
                          <a:pt x="131445" y="224183"/>
                        </a:cubicBezTo>
                        <a:cubicBezTo>
                          <a:pt x="131607" y="210958"/>
                          <a:pt x="132091" y="199023"/>
                          <a:pt x="132413" y="188056"/>
                        </a:cubicBezTo>
                        <a:cubicBezTo>
                          <a:pt x="132736" y="177088"/>
                          <a:pt x="133220" y="167411"/>
                          <a:pt x="133703" y="159186"/>
                        </a:cubicBezTo>
                        <a:cubicBezTo>
                          <a:pt x="134187" y="150961"/>
                          <a:pt x="134671" y="144348"/>
                          <a:pt x="134994" y="139671"/>
                        </a:cubicBezTo>
                        <a:lnTo>
                          <a:pt x="132252" y="138058"/>
                        </a:lnTo>
                        <a:lnTo>
                          <a:pt x="94996" y="302244"/>
                        </a:lnTo>
                        <a:lnTo>
                          <a:pt x="71287" y="288535"/>
                        </a:lnTo>
                        <a:lnTo>
                          <a:pt x="33869" y="81287"/>
                        </a:lnTo>
                        <a:lnTo>
                          <a:pt x="31128" y="79674"/>
                        </a:lnTo>
                        <a:cubicBezTo>
                          <a:pt x="31450" y="84835"/>
                          <a:pt x="31934" y="91931"/>
                          <a:pt x="32418" y="100802"/>
                        </a:cubicBezTo>
                        <a:cubicBezTo>
                          <a:pt x="32902" y="109672"/>
                          <a:pt x="33386" y="119672"/>
                          <a:pt x="33708" y="131123"/>
                        </a:cubicBezTo>
                        <a:cubicBezTo>
                          <a:pt x="34031" y="142413"/>
                          <a:pt x="34353" y="154993"/>
                          <a:pt x="34676" y="168379"/>
                        </a:cubicBezTo>
                        <a:cubicBezTo>
                          <a:pt x="34837" y="181766"/>
                          <a:pt x="34998" y="195797"/>
                          <a:pt x="34998" y="210151"/>
                        </a:cubicBezTo>
                        <a:lnTo>
                          <a:pt x="34998" y="304179"/>
                        </a:lnTo>
                        <a:lnTo>
                          <a:pt x="161" y="284019"/>
                        </a:lnTo>
                        <a:lnTo>
                          <a:pt x="16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9" name="任意多边形 1468" descr="57e16039-cb14-401b-875e-773603da6373"/>
                  <p:cNvSpPr/>
                  <p:nvPr/>
                </p:nvSpPr>
                <p:spPr>
                  <a:xfrm>
                    <a:off x="5332095" y="1439977"/>
                    <a:ext cx="88382" cy="335468"/>
                  </a:xfrm>
                  <a:custGeom>
                    <a:avLst/>
                    <a:gdLst>
                      <a:gd name="connsiteX0" fmla="*/ 0 w 88382"/>
                      <a:gd name="connsiteY0" fmla="*/ 0 h 335468"/>
                      <a:gd name="connsiteX1" fmla="*/ 37418 w 88382"/>
                      <a:gd name="connsiteY1" fmla="*/ 21612 h 335468"/>
                      <a:gd name="connsiteX2" fmla="*/ 37418 w 88382"/>
                      <a:gd name="connsiteY2" fmla="*/ 272084 h 335468"/>
                      <a:gd name="connsiteX3" fmla="*/ 88383 w 88382"/>
                      <a:gd name="connsiteY3" fmla="*/ 301438 h 335468"/>
                      <a:gd name="connsiteX4" fmla="*/ 88383 w 88382"/>
                      <a:gd name="connsiteY4" fmla="*/ 335468 h 335468"/>
                      <a:gd name="connsiteX5" fmla="*/ 161 w 88382"/>
                      <a:gd name="connsiteY5" fmla="*/ 284503 h 335468"/>
                      <a:gd name="connsiteX6" fmla="*/ 161 w 88382"/>
                      <a:gd name="connsiteY6" fmla="*/ 0 h 335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8382" h="335468">
                        <a:moveTo>
                          <a:pt x="0" y="0"/>
                        </a:moveTo>
                        <a:lnTo>
                          <a:pt x="37418" y="21612"/>
                        </a:lnTo>
                        <a:lnTo>
                          <a:pt x="37418" y="272084"/>
                        </a:lnTo>
                        <a:lnTo>
                          <a:pt x="88383" y="301438"/>
                        </a:lnTo>
                        <a:lnTo>
                          <a:pt x="88383" y="335468"/>
                        </a:lnTo>
                        <a:lnTo>
                          <a:pt x="161" y="284503"/>
                        </a:lnTo>
                        <a:lnTo>
                          <a:pt x="16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70" name="任意多边形 1469" descr="0eec3d56-75b2-43b5-9809-15c9d998e034"/>
                  <p:cNvSpPr/>
                  <p:nvPr/>
                </p:nvSpPr>
                <p:spPr>
                  <a:xfrm>
                    <a:off x="5440961" y="1505781"/>
                    <a:ext cx="114349" cy="326010"/>
                  </a:xfrm>
                  <a:custGeom>
                    <a:avLst/>
                    <a:gdLst>
                      <a:gd name="connsiteX0" fmla="*/ 0 w 114349"/>
                      <a:gd name="connsiteY0" fmla="*/ 223054 h 326010"/>
                      <a:gd name="connsiteX1" fmla="*/ 3548 w 114349"/>
                      <a:gd name="connsiteY1" fmla="*/ 192249 h 326010"/>
                      <a:gd name="connsiteX2" fmla="*/ 32740 w 114349"/>
                      <a:gd name="connsiteY2" fmla="*/ 209022 h 326010"/>
                      <a:gd name="connsiteX3" fmla="*/ 32740 w 114349"/>
                      <a:gd name="connsiteY3" fmla="*/ 232409 h 326010"/>
                      <a:gd name="connsiteX4" fmla="*/ 37901 w 114349"/>
                      <a:gd name="connsiteY4" fmla="*/ 264504 h 326010"/>
                      <a:gd name="connsiteX5" fmla="*/ 54675 w 114349"/>
                      <a:gd name="connsiteY5" fmla="*/ 283051 h 326010"/>
                      <a:gd name="connsiteX6" fmla="*/ 71448 w 114349"/>
                      <a:gd name="connsiteY6" fmla="*/ 282890 h 326010"/>
                      <a:gd name="connsiteX7" fmla="*/ 76287 w 114349"/>
                      <a:gd name="connsiteY7" fmla="*/ 257407 h 326010"/>
                      <a:gd name="connsiteX8" fmla="*/ 76287 w 114349"/>
                      <a:gd name="connsiteY8" fmla="*/ 202410 h 326010"/>
                      <a:gd name="connsiteX9" fmla="*/ 74674 w 114349"/>
                      <a:gd name="connsiteY9" fmla="*/ 184185 h 326010"/>
                      <a:gd name="connsiteX10" fmla="*/ 70319 w 114349"/>
                      <a:gd name="connsiteY10" fmla="*/ 171444 h 326010"/>
                      <a:gd name="connsiteX11" fmla="*/ 63868 w 114349"/>
                      <a:gd name="connsiteY11" fmla="*/ 162734 h 326010"/>
                      <a:gd name="connsiteX12" fmla="*/ 55804 w 114349"/>
                      <a:gd name="connsiteY12" fmla="*/ 156767 h 326010"/>
                      <a:gd name="connsiteX13" fmla="*/ 41933 w 114349"/>
                      <a:gd name="connsiteY13" fmla="*/ 154025 h 326010"/>
                      <a:gd name="connsiteX14" fmla="*/ 32418 w 114349"/>
                      <a:gd name="connsiteY14" fmla="*/ 161122 h 326010"/>
                      <a:gd name="connsiteX15" fmla="*/ 4838 w 114349"/>
                      <a:gd name="connsiteY15" fmla="*/ 145154 h 326010"/>
                      <a:gd name="connsiteX16" fmla="*/ 4838 w 114349"/>
                      <a:gd name="connsiteY16" fmla="*/ 0 h 326010"/>
                      <a:gd name="connsiteX17" fmla="*/ 110640 w 114349"/>
                      <a:gd name="connsiteY17" fmla="*/ 61126 h 326010"/>
                      <a:gd name="connsiteX18" fmla="*/ 110640 w 114349"/>
                      <a:gd name="connsiteY18" fmla="*/ 99189 h 326010"/>
                      <a:gd name="connsiteX19" fmla="*/ 35966 w 114349"/>
                      <a:gd name="connsiteY19" fmla="*/ 56126 h 326010"/>
                      <a:gd name="connsiteX20" fmla="*/ 35966 w 114349"/>
                      <a:gd name="connsiteY20" fmla="*/ 126446 h 326010"/>
                      <a:gd name="connsiteX21" fmla="*/ 51127 w 114349"/>
                      <a:gd name="connsiteY21" fmla="*/ 122736 h 326010"/>
                      <a:gd name="connsiteX22" fmla="*/ 70158 w 114349"/>
                      <a:gd name="connsiteY22" fmla="*/ 129188 h 326010"/>
                      <a:gd name="connsiteX23" fmla="*/ 103705 w 114349"/>
                      <a:gd name="connsiteY23" fmla="*/ 166444 h 326010"/>
                      <a:gd name="connsiteX24" fmla="*/ 114349 w 114349"/>
                      <a:gd name="connsiteY24" fmla="*/ 224990 h 326010"/>
                      <a:gd name="connsiteX25" fmla="*/ 114349 w 114349"/>
                      <a:gd name="connsiteY25" fmla="*/ 273213 h 326010"/>
                      <a:gd name="connsiteX26" fmla="*/ 109511 w 114349"/>
                      <a:gd name="connsiteY26" fmla="*/ 307082 h 326010"/>
                      <a:gd name="connsiteX27" fmla="*/ 96608 w 114349"/>
                      <a:gd name="connsiteY27" fmla="*/ 323211 h 326010"/>
                      <a:gd name="connsiteX28" fmla="*/ 77900 w 114349"/>
                      <a:gd name="connsiteY28" fmla="*/ 325146 h 326010"/>
                      <a:gd name="connsiteX29" fmla="*/ 56126 w 114349"/>
                      <a:gd name="connsiteY29" fmla="*/ 316437 h 326010"/>
                      <a:gd name="connsiteX30" fmla="*/ 31934 w 114349"/>
                      <a:gd name="connsiteY30" fmla="*/ 298212 h 326010"/>
                      <a:gd name="connsiteX31" fmla="*/ 14193 w 114349"/>
                      <a:gd name="connsiteY31" fmla="*/ 275794 h 326010"/>
                      <a:gd name="connsiteX32" fmla="*/ 3387 w 114349"/>
                      <a:gd name="connsiteY32" fmla="*/ 250311 h 326010"/>
                      <a:gd name="connsiteX33" fmla="*/ 0 w 114349"/>
                      <a:gd name="connsiteY33" fmla="*/ 223054 h 326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14349" h="326010">
                        <a:moveTo>
                          <a:pt x="0" y="223054"/>
                        </a:moveTo>
                        <a:cubicBezTo>
                          <a:pt x="0" y="212893"/>
                          <a:pt x="1290" y="202732"/>
                          <a:pt x="3548" y="192249"/>
                        </a:cubicBezTo>
                        <a:lnTo>
                          <a:pt x="32740" y="209022"/>
                        </a:lnTo>
                        <a:lnTo>
                          <a:pt x="32740" y="232409"/>
                        </a:lnTo>
                        <a:cubicBezTo>
                          <a:pt x="32740" y="245956"/>
                          <a:pt x="34515" y="256601"/>
                          <a:pt x="37901" y="264504"/>
                        </a:cubicBezTo>
                        <a:cubicBezTo>
                          <a:pt x="41288" y="272407"/>
                          <a:pt x="46933" y="278697"/>
                          <a:pt x="54675" y="283051"/>
                        </a:cubicBezTo>
                        <a:cubicBezTo>
                          <a:pt x="62578" y="287567"/>
                          <a:pt x="68223" y="287567"/>
                          <a:pt x="71448" y="282890"/>
                        </a:cubicBezTo>
                        <a:cubicBezTo>
                          <a:pt x="74674" y="278213"/>
                          <a:pt x="76287" y="269665"/>
                          <a:pt x="76287" y="257407"/>
                        </a:cubicBezTo>
                        <a:lnTo>
                          <a:pt x="76287" y="202410"/>
                        </a:lnTo>
                        <a:cubicBezTo>
                          <a:pt x="76287" y="195313"/>
                          <a:pt x="75803" y="189185"/>
                          <a:pt x="74674" y="184185"/>
                        </a:cubicBezTo>
                        <a:cubicBezTo>
                          <a:pt x="73545" y="179185"/>
                          <a:pt x="72093" y="174831"/>
                          <a:pt x="70319" y="171444"/>
                        </a:cubicBezTo>
                        <a:cubicBezTo>
                          <a:pt x="68545" y="167895"/>
                          <a:pt x="66287" y="164992"/>
                          <a:pt x="63868" y="162734"/>
                        </a:cubicBezTo>
                        <a:cubicBezTo>
                          <a:pt x="61449" y="160476"/>
                          <a:pt x="58707" y="158380"/>
                          <a:pt x="55804" y="156767"/>
                        </a:cubicBezTo>
                        <a:cubicBezTo>
                          <a:pt x="50320" y="153702"/>
                          <a:pt x="45804" y="152735"/>
                          <a:pt x="41933" y="154025"/>
                        </a:cubicBezTo>
                        <a:cubicBezTo>
                          <a:pt x="38063" y="155315"/>
                          <a:pt x="34998" y="157735"/>
                          <a:pt x="32418" y="161122"/>
                        </a:cubicBezTo>
                        <a:lnTo>
                          <a:pt x="4838" y="145154"/>
                        </a:lnTo>
                        <a:lnTo>
                          <a:pt x="4838" y="0"/>
                        </a:lnTo>
                        <a:lnTo>
                          <a:pt x="110640" y="61126"/>
                        </a:lnTo>
                        <a:lnTo>
                          <a:pt x="110640" y="99189"/>
                        </a:lnTo>
                        <a:lnTo>
                          <a:pt x="35966" y="56126"/>
                        </a:lnTo>
                        <a:lnTo>
                          <a:pt x="35966" y="126446"/>
                        </a:lnTo>
                        <a:cubicBezTo>
                          <a:pt x="39998" y="123381"/>
                          <a:pt x="44998" y="122252"/>
                          <a:pt x="51127" y="122736"/>
                        </a:cubicBezTo>
                        <a:cubicBezTo>
                          <a:pt x="57255" y="123220"/>
                          <a:pt x="63545" y="125478"/>
                          <a:pt x="70158" y="129188"/>
                        </a:cubicBezTo>
                        <a:cubicBezTo>
                          <a:pt x="85480" y="138058"/>
                          <a:pt x="96608" y="150477"/>
                          <a:pt x="103705" y="166444"/>
                        </a:cubicBezTo>
                        <a:cubicBezTo>
                          <a:pt x="110801" y="182411"/>
                          <a:pt x="114349" y="201926"/>
                          <a:pt x="114349" y="224990"/>
                        </a:cubicBezTo>
                        <a:lnTo>
                          <a:pt x="114349" y="273213"/>
                        </a:lnTo>
                        <a:cubicBezTo>
                          <a:pt x="114349" y="287890"/>
                          <a:pt x="112737" y="299180"/>
                          <a:pt x="109511" y="307082"/>
                        </a:cubicBezTo>
                        <a:cubicBezTo>
                          <a:pt x="106285" y="314985"/>
                          <a:pt x="101931" y="320469"/>
                          <a:pt x="96608" y="323211"/>
                        </a:cubicBezTo>
                        <a:cubicBezTo>
                          <a:pt x="91286" y="326114"/>
                          <a:pt x="84996" y="326759"/>
                          <a:pt x="77900" y="325146"/>
                        </a:cubicBezTo>
                        <a:cubicBezTo>
                          <a:pt x="70803" y="323533"/>
                          <a:pt x="63545" y="320630"/>
                          <a:pt x="56126" y="316437"/>
                        </a:cubicBezTo>
                        <a:cubicBezTo>
                          <a:pt x="46933" y="311114"/>
                          <a:pt x="38869" y="305147"/>
                          <a:pt x="31934" y="298212"/>
                        </a:cubicBezTo>
                        <a:cubicBezTo>
                          <a:pt x="24999" y="291277"/>
                          <a:pt x="19031" y="283858"/>
                          <a:pt x="14193" y="275794"/>
                        </a:cubicBezTo>
                        <a:cubicBezTo>
                          <a:pt x="9354" y="267729"/>
                          <a:pt x="5806" y="259181"/>
                          <a:pt x="3387" y="250311"/>
                        </a:cubicBezTo>
                        <a:cubicBezTo>
                          <a:pt x="1290" y="241602"/>
                          <a:pt x="0" y="232409"/>
                          <a:pt x="0" y="2230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53" name="组合 1252" descr="244bed58-911c-49a7-b4f6-2f03b5abd8fb"/>
              <p:cNvGrpSpPr/>
              <p:nvPr/>
            </p:nvGrpSpPr>
            <p:grpSpPr>
              <a:xfrm>
                <a:off x="8435821" y="2505272"/>
                <a:ext cx="1179946" cy="1355358"/>
                <a:chOff x="8435821" y="2505272"/>
                <a:chExt cx="1179946" cy="1355358"/>
              </a:xfrm>
            </p:grpSpPr>
            <p:sp>
              <p:nvSpPr>
                <p:cNvPr id="1452" name="任意多边形 1451" descr="4602877b-4a06-4c44-b11a-9ea9dd593d06"/>
                <p:cNvSpPr/>
                <p:nvPr/>
              </p:nvSpPr>
              <p:spPr>
                <a:xfrm>
                  <a:off x="8519365" y="2541399"/>
                  <a:ext cx="995600" cy="1268179"/>
                </a:xfrm>
                <a:custGeom>
                  <a:avLst/>
                  <a:gdLst>
                    <a:gd name="connsiteX0" fmla="*/ 968019 w 995600"/>
                    <a:gd name="connsiteY0" fmla="*/ 537373 h 1268179"/>
                    <a:gd name="connsiteX1" fmla="*/ 43708 w 995600"/>
                    <a:gd name="connsiteY1" fmla="*/ 3688 h 1268179"/>
                    <a:gd name="connsiteX2" fmla="*/ 23870 w 995600"/>
                    <a:gd name="connsiteY2" fmla="*/ 2075 h 1268179"/>
                    <a:gd name="connsiteX3" fmla="*/ 23870 w 995600"/>
                    <a:gd name="connsiteY3" fmla="*/ 2075 h 1268179"/>
                    <a:gd name="connsiteX4" fmla="*/ 9838 w 995600"/>
                    <a:gd name="connsiteY4" fmla="*/ 10301 h 1268179"/>
                    <a:gd name="connsiteX5" fmla="*/ 10161 w 995600"/>
                    <a:gd name="connsiteY5" fmla="*/ 10785 h 1268179"/>
                    <a:gd name="connsiteX6" fmla="*/ 0 w 995600"/>
                    <a:gd name="connsiteY6" fmla="*/ 29009 h 1268179"/>
                    <a:gd name="connsiteX7" fmla="*/ 0 w 995600"/>
                    <a:gd name="connsiteY7" fmla="*/ 99974 h 1268179"/>
                    <a:gd name="connsiteX8" fmla="*/ 0 w 995600"/>
                    <a:gd name="connsiteY8" fmla="*/ 681076 h 1268179"/>
                    <a:gd name="connsiteX9" fmla="*/ 27579 w 995600"/>
                    <a:gd name="connsiteY9" fmla="*/ 731074 h 1268179"/>
                    <a:gd name="connsiteX10" fmla="*/ 951891 w 995600"/>
                    <a:gd name="connsiteY10" fmla="*/ 1264758 h 1268179"/>
                    <a:gd name="connsiteX11" fmla="*/ 970600 w 995600"/>
                    <a:gd name="connsiteY11" fmla="*/ 1266210 h 1268179"/>
                    <a:gd name="connsiteX12" fmla="*/ 970761 w 995600"/>
                    <a:gd name="connsiteY12" fmla="*/ 1266371 h 1268179"/>
                    <a:gd name="connsiteX13" fmla="*/ 971406 w 995600"/>
                    <a:gd name="connsiteY13" fmla="*/ 1266048 h 1268179"/>
                    <a:gd name="connsiteX14" fmla="*/ 971567 w 995600"/>
                    <a:gd name="connsiteY14" fmla="*/ 1266048 h 1268179"/>
                    <a:gd name="connsiteX15" fmla="*/ 985115 w 995600"/>
                    <a:gd name="connsiteY15" fmla="*/ 1257984 h 1268179"/>
                    <a:gd name="connsiteX16" fmla="*/ 985115 w 995600"/>
                    <a:gd name="connsiteY16" fmla="*/ 1257823 h 1268179"/>
                    <a:gd name="connsiteX17" fmla="*/ 995599 w 995600"/>
                    <a:gd name="connsiteY17" fmla="*/ 1237340 h 1268179"/>
                    <a:gd name="connsiteX18" fmla="*/ 995599 w 995600"/>
                    <a:gd name="connsiteY18" fmla="*/ 656238 h 1268179"/>
                    <a:gd name="connsiteX19" fmla="*/ 995599 w 995600"/>
                    <a:gd name="connsiteY19" fmla="*/ 585274 h 1268179"/>
                    <a:gd name="connsiteX20" fmla="*/ 968019 w 995600"/>
                    <a:gd name="connsiteY20" fmla="*/ 537373 h 1268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95600" h="1268179">
                      <a:moveTo>
                        <a:pt x="968019" y="537373"/>
                      </a:moveTo>
                      <a:lnTo>
                        <a:pt x="43708" y="3688"/>
                      </a:lnTo>
                      <a:cubicBezTo>
                        <a:pt x="35966" y="-828"/>
                        <a:pt x="29031" y="-989"/>
                        <a:pt x="23870" y="2075"/>
                      </a:cubicBezTo>
                      <a:lnTo>
                        <a:pt x="23870" y="2075"/>
                      </a:lnTo>
                      <a:lnTo>
                        <a:pt x="9838" y="10301"/>
                      </a:lnTo>
                      <a:lnTo>
                        <a:pt x="10161" y="10785"/>
                      </a:lnTo>
                      <a:cubicBezTo>
                        <a:pt x="4193" y="13204"/>
                        <a:pt x="0" y="19333"/>
                        <a:pt x="0" y="29009"/>
                      </a:cubicBezTo>
                      <a:lnTo>
                        <a:pt x="0" y="99974"/>
                      </a:lnTo>
                      <a:lnTo>
                        <a:pt x="0" y="681076"/>
                      </a:lnTo>
                      <a:cubicBezTo>
                        <a:pt x="0" y="699785"/>
                        <a:pt x="12419" y="722364"/>
                        <a:pt x="27579" y="731074"/>
                      </a:cubicBezTo>
                      <a:lnTo>
                        <a:pt x="951891" y="1264758"/>
                      </a:lnTo>
                      <a:cubicBezTo>
                        <a:pt x="959149" y="1268951"/>
                        <a:pt x="965600" y="1269113"/>
                        <a:pt x="970600" y="1266210"/>
                      </a:cubicBezTo>
                      <a:lnTo>
                        <a:pt x="970761" y="1266371"/>
                      </a:lnTo>
                      <a:lnTo>
                        <a:pt x="971406" y="1266048"/>
                      </a:lnTo>
                      <a:cubicBezTo>
                        <a:pt x="971406" y="1266048"/>
                        <a:pt x="971406" y="1266048"/>
                        <a:pt x="971567" y="1266048"/>
                      </a:cubicBezTo>
                      <a:lnTo>
                        <a:pt x="985115" y="1257984"/>
                      </a:lnTo>
                      <a:lnTo>
                        <a:pt x="985115" y="1257823"/>
                      </a:lnTo>
                      <a:cubicBezTo>
                        <a:pt x="991405" y="1255243"/>
                        <a:pt x="995599" y="1248146"/>
                        <a:pt x="995599" y="1237340"/>
                      </a:cubicBezTo>
                      <a:lnTo>
                        <a:pt x="995599" y="656238"/>
                      </a:lnTo>
                      <a:lnTo>
                        <a:pt x="995599" y="585274"/>
                      </a:lnTo>
                      <a:cubicBezTo>
                        <a:pt x="995760" y="567694"/>
                        <a:pt x="983180" y="546243"/>
                        <a:pt x="968019" y="537373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53" name="任意多边形 1452" descr="3d465037-7095-4f4b-a090-3c7da7f5a096"/>
                <p:cNvSpPr/>
                <p:nvPr/>
              </p:nvSpPr>
              <p:spPr>
                <a:xfrm>
                  <a:off x="8620167" y="2505272"/>
                  <a:ext cx="995600" cy="1268179"/>
                </a:xfrm>
                <a:custGeom>
                  <a:avLst/>
                  <a:gdLst>
                    <a:gd name="connsiteX0" fmla="*/ 968019 w 995600"/>
                    <a:gd name="connsiteY0" fmla="*/ 537373 h 1268179"/>
                    <a:gd name="connsiteX1" fmla="*/ 43708 w 995600"/>
                    <a:gd name="connsiteY1" fmla="*/ 3688 h 1268179"/>
                    <a:gd name="connsiteX2" fmla="*/ 23870 w 995600"/>
                    <a:gd name="connsiteY2" fmla="*/ 2075 h 1268179"/>
                    <a:gd name="connsiteX3" fmla="*/ 23870 w 995600"/>
                    <a:gd name="connsiteY3" fmla="*/ 2075 h 1268179"/>
                    <a:gd name="connsiteX4" fmla="*/ 9838 w 995600"/>
                    <a:gd name="connsiteY4" fmla="*/ 10301 h 1268179"/>
                    <a:gd name="connsiteX5" fmla="*/ 10161 w 995600"/>
                    <a:gd name="connsiteY5" fmla="*/ 10785 h 1268179"/>
                    <a:gd name="connsiteX6" fmla="*/ 0 w 995600"/>
                    <a:gd name="connsiteY6" fmla="*/ 29010 h 1268179"/>
                    <a:gd name="connsiteX7" fmla="*/ 0 w 995600"/>
                    <a:gd name="connsiteY7" fmla="*/ 99974 h 1268179"/>
                    <a:gd name="connsiteX8" fmla="*/ 0 w 995600"/>
                    <a:gd name="connsiteY8" fmla="*/ 681076 h 1268179"/>
                    <a:gd name="connsiteX9" fmla="*/ 27579 w 995600"/>
                    <a:gd name="connsiteY9" fmla="*/ 731074 h 1268179"/>
                    <a:gd name="connsiteX10" fmla="*/ 951891 w 995600"/>
                    <a:gd name="connsiteY10" fmla="*/ 1264758 h 1268179"/>
                    <a:gd name="connsiteX11" fmla="*/ 970600 w 995600"/>
                    <a:gd name="connsiteY11" fmla="*/ 1266210 h 1268179"/>
                    <a:gd name="connsiteX12" fmla="*/ 970761 w 995600"/>
                    <a:gd name="connsiteY12" fmla="*/ 1266371 h 1268179"/>
                    <a:gd name="connsiteX13" fmla="*/ 971406 w 995600"/>
                    <a:gd name="connsiteY13" fmla="*/ 1266048 h 1268179"/>
                    <a:gd name="connsiteX14" fmla="*/ 971567 w 995600"/>
                    <a:gd name="connsiteY14" fmla="*/ 1266048 h 1268179"/>
                    <a:gd name="connsiteX15" fmla="*/ 985115 w 995600"/>
                    <a:gd name="connsiteY15" fmla="*/ 1257984 h 1268179"/>
                    <a:gd name="connsiteX16" fmla="*/ 985115 w 995600"/>
                    <a:gd name="connsiteY16" fmla="*/ 1257823 h 1268179"/>
                    <a:gd name="connsiteX17" fmla="*/ 995599 w 995600"/>
                    <a:gd name="connsiteY17" fmla="*/ 1237340 h 1268179"/>
                    <a:gd name="connsiteX18" fmla="*/ 995599 w 995600"/>
                    <a:gd name="connsiteY18" fmla="*/ 656238 h 1268179"/>
                    <a:gd name="connsiteX19" fmla="*/ 995599 w 995600"/>
                    <a:gd name="connsiteY19" fmla="*/ 585274 h 1268179"/>
                    <a:gd name="connsiteX20" fmla="*/ 968019 w 995600"/>
                    <a:gd name="connsiteY20" fmla="*/ 537373 h 1268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95600" h="1268179">
                      <a:moveTo>
                        <a:pt x="968019" y="537373"/>
                      </a:moveTo>
                      <a:lnTo>
                        <a:pt x="43708" y="3688"/>
                      </a:lnTo>
                      <a:cubicBezTo>
                        <a:pt x="35966" y="-828"/>
                        <a:pt x="29031" y="-989"/>
                        <a:pt x="23870" y="2075"/>
                      </a:cubicBezTo>
                      <a:lnTo>
                        <a:pt x="23870" y="2075"/>
                      </a:lnTo>
                      <a:lnTo>
                        <a:pt x="9838" y="10301"/>
                      </a:lnTo>
                      <a:lnTo>
                        <a:pt x="10161" y="10785"/>
                      </a:lnTo>
                      <a:cubicBezTo>
                        <a:pt x="4193" y="13204"/>
                        <a:pt x="0" y="19333"/>
                        <a:pt x="0" y="29010"/>
                      </a:cubicBezTo>
                      <a:lnTo>
                        <a:pt x="0" y="99974"/>
                      </a:lnTo>
                      <a:lnTo>
                        <a:pt x="0" y="681076"/>
                      </a:lnTo>
                      <a:cubicBezTo>
                        <a:pt x="0" y="699785"/>
                        <a:pt x="12419" y="722364"/>
                        <a:pt x="27579" y="731074"/>
                      </a:cubicBezTo>
                      <a:lnTo>
                        <a:pt x="951891" y="1264758"/>
                      </a:lnTo>
                      <a:cubicBezTo>
                        <a:pt x="959149" y="1268952"/>
                        <a:pt x="965600" y="1269113"/>
                        <a:pt x="970600" y="1266210"/>
                      </a:cubicBezTo>
                      <a:lnTo>
                        <a:pt x="970761" y="1266371"/>
                      </a:lnTo>
                      <a:lnTo>
                        <a:pt x="971406" y="1266048"/>
                      </a:lnTo>
                      <a:cubicBezTo>
                        <a:pt x="971406" y="1266048"/>
                        <a:pt x="971406" y="1266048"/>
                        <a:pt x="971567" y="1266048"/>
                      </a:cubicBezTo>
                      <a:lnTo>
                        <a:pt x="985115" y="1257984"/>
                      </a:lnTo>
                      <a:lnTo>
                        <a:pt x="985115" y="1257823"/>
                      </a:lnTo>
                      <a:cubicBezTo>
                        <a:pt x="991405" y="1255243"/>
                        <a:pt x="995599" y="1248146"/>
                        <a:pt x="995599" y="1237340"/>
                      </a:cubicBezTo>
                      <a:lnTo>
                        <a:pt x="995599" y="656238"/>
                      </a:lnTo>
                      <a:lnTo>
                        <a:pt x="995599" y="585274"/>
                      </a:lnTo>
                      <a:cubicBezTo>
                        <a:pt x="995760" y="567694"/>
                        <a:pt x="983180" y="546243"/>
                        <a:pt x="968019" y="537373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54" name="任意多边形 1453" descr="59d65d63-0a42-4d2d-a384-a8d9916ab28d"/>
                <p:cNvSpPr/>
                <p:nvPr/>
              </p:nvSpPr>
              <p:spPr>
                <a:xfrm>
                  <a:off x="8435821" y="2692338"/>
                  <a:ext cx="979469" cy="1168291"/>
                </a:xfrm>
                <a:custGeom>
                  <a:avLst/>
                  <a:gdLst>
                    <a:gd name="connsiteX0" fmla="*/ 0 w 979469"/>
                    <a:gd name="connsiteY0" fmla="*/ 0 h 1168291"/>
                    <a:gd name="connsiteX1" fmla="*/ 0 w 979469"/>
                    <a:gd name="connsiteY1" fmla="*/ 581102 h 1168291"/>
                    <a:gd name="connsiteX2" fmla="*/ 27579 w 979469"/>
                    <a:gd name="connsiteY2" fmla="*/ 631099 h 1168291"/>
                    <a:gd name="connsiteX3" fmla="*/ 951891 w 979469"/>
                    <a:gd name="connsiteY3" fmla="*/ 1164784 h 1168291"/>
                    <a:gd name="connsiteX4" fmla="*/ 979470 w 979469"/>
                    <a:gd name="connsiteY4" fmla="*/ 1146720 h 1168291"/>
                    <a:gd name="connsiteX5" fmla="*/ 979470 w 979469"/>
                    <a:gd name="connsiteY5" fmla="*/ 565619 h 1168291"/>
                    <a:gd name="connsiteX6" fmla="*/ 0 w 979469"/>
                    <a:gd name="connsiteY6" fmla="*/ 0 h 11682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9469" h="1168291">
                      <a:moveTo>
                        <a:pt x="0" y="0"/>
                      </a:moveTo>
                      <a:lnTo>
                        <a:pt x="0" y="581102"/>
                      </a:lnTo>
                      <a:cubicBezTo>
                        <a:pt x="0" y="599810"/>
                        <a:pt x="12419" y="622390"/>
                        <a:pt x="27579" y="631099"/>
                      </a:cubicBezTo>
                      <a:lnTo>
                        <a:pt x="951891" y="1164784"/>
                      </a:lnTo>
                      <a:cubicBezTo>
                        <a:pt x="967051" y="1173493"/>
                        <a:pt x="979470" y="1165429"/>
                        <a:pt x="979470" y="1146720"/>
                      </a:cubicBezTo>
                      <a:lnTo>
                        <a:pt x="979470" y="5656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55" name="任意多边形 1454" descr="941a4a2f-b31e-44e2-a6c1-1e6fbfe36be2"/>
                <p:cNvSpPr/>
                <p:nvPr/>
              </p:nvSpPr>
              <p:spPr>
                <a:xfrm>
                  <a:off x="8435821" y="2601688"/>
                  <a:ext cx="979471" cy="656107"/>
                </a:xfrm>
                <a:custGeom>
                  <a:avLst/>
                  <a:gdLst>
                    <a:gd name="connsiteX0" fmla="*/ 951891 w 979471"/>
                    <a:gd name="connsiteY0" fmla="*/ 537404 h 656107"/>
                    <a:gd name="connsiteX1" fmla="*/ 27579 w 979471"/>
                    <a:gd name="connsiteY1" fmla="*/ 3719 h 656107"/>
                    <a:gd name="connsiteX2" fmla="*/ 0 w 979471"/>
                    <a:gd name="connsiteY2" fmla="*/ 19686 h 656107"/>
                    <a:gd name="connsiteX3" fmla="*/ 0 w 979471"/>
                    <a:gd name="connsiteY3" fmla="*/ 90651 h 656107"/>
                    <a:gd name="connsiteX4" fmla="*/ 979470 w 979471"/>
                    <a:gd name="connsiteY4" fmla="*/ 656108 h 656107"/>
                    <a:gd name="connsiteX5" fmla="*/ 979470 w 979471"/>
                    <a:gd name="connsiteY5" fmla="*/ 585143 h 656107"/>
                    <a:gd name="connsiteX6" fmla="*/ 951891 w 979471"/>
                    <a:gd name="connsiteY6" fmla="*/ 537404 h 656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9471" h="656107">
                      <a:moveTo>
                        <a:pt x="951891" y="537404"/>
                      </a:moveTo>
                      <a:lnTo>
                        <a:pt x="27579" y="3719"/>
                      </a:lnTo>
                      <a:cubicBezTo>
                        <a:pt x="12419" y="-4990"/>
                        <a:pt x="0" y="2106"/>
                        <a:pt x="0" y="19686"/>
                      </a:cubicBezTo>
                      <a:lnTo>
                        <a:pt x="0" y="90651"/>
                      </a:lnTo>
                      <a:lnTo>
                        <a:pt x="979470" y="656108"/>
                      </a:lnTo>
                      <a:lnTo>
                        <a:pt x="979470" y="585143"/>
                      </a:lnTo>
                      <a:cubicBezTo>
                        <a:pt x="979631" y="567725"/>
                        <a:pt x="967213" y="546274"/>
                        <a:pt x="951891" y="537404"/>
                      </a:cubicBezTo>
                      <a:close/>
                    </a:path>
                  </a:pathLst>
                </a:custGeom>
                <a:solidFill>
                  <a:srgbClr val="3C4650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456" name="组合 1455" descr="3b713b3c-d9ea-4053-8f75-28ba36524720"/>
                <p:cNvGrpSpPr/>
                <p:nvPr/>
              </p:nvGrpSpPr>
              <p:grpSpPr>
                <a:xfrm>
                  <a:off x="8477915" y="2654833"/>
                  <a:ext cx="110639" cy="83558"/>
                  <a:chOff x="8477915" y="2654833"/>
                  <a:chExt cx="110639" cy="83558"/>
                </a:xfrm>
                <a:solidFill>
                  <a:srgbClr val="5A646E"/>
                </a:solidFill>
              </p:grpSpPr>
              <p:sp>
                <p:nvSpPr>
                  <p:cNvPr id="1461" name="任意多边形 1460" descr="1e414df9-1802-43cc-9e0d-f3f3a8b59cd4"/>
                  <p:cNvSpPr/>
                  <p:nvPr/>
                </p:nvSpPr>
                <p:spPr>
                  <a:xfrm>
                    <a:off x="8477915" y="2654833"/>
                    <a:ext cx="27095" cy="35173"/>
                  </a:xfrm>
                  <a:custGeom>
                    <a:avLst/>
                    <a:gdLst>
                      <a:gd name="connsiteX0" fmla="*/ 27096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6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6" y="25409"/>
                        </a:moveTo>
                        <a:cubicBezTo>
                          <a:pt x="27096" y="34118"/>
                          <a:pt x="20967" y="37666"/>
                          <a:pt x="13548" y="33312"/>
                        </a:cubicBezTo>
                        <a:cubicBezTo>
                          <a:pt x="5968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216"/>
                          <a:pt x="27096" y="16861"/>
                          <a:pt x="27096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2" name="任意多边形 1461" descr="cf24fca9-9984-4634-abef-efeb50f89037"/>
                  <p:cNvSpPr/>
                  <p:nvPr/>
                </p:nvSpPr>
                <p:spPr>
                  <a:xfrm>
                    <a:off x="8519688" y="2679026"/>
                    <a:ext cx="27095" cy="35173"/>
                  </a:xfrm>
                  <a:custGeom>
                    <a:avLst/>
                    <a:gdLst>
                      <a:gd name="connsiteX0" fmla="*/ 27095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5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5" y="25409"/>
                        </a:moveTo>
                        <a:cubicBezTo>
                          <a:pt x="27095" y="34118"/>
                          <a:pt x="20967" y="37666"/>
                          <a:pt x="13548" y="33312"/>
                        </a:cubicBezTo>
                        <a:cubicBezTo>
                          <a:pt x="5967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216"/>
                          <a:pt x="27095" y="16700"/>
                          <a:pt x="27095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3" name="任意多边形 1462" descr="cf0a2685-9504-4ea9-8977-2db86cab71bc"/>
                  <p:cNvSpPr/>
                  <p:nvPr/>
                </p:nvSpPr>
                <p:spPr>
                  <a:xfrm>
                    <a:off x="8561460" y="2703218"/>
                    <a:ext cx="27095" cy="35173"/>
                  </a:xfrm>
                  <a:custGeom>
                    <a:avLst/>
                    <a:gdLst>
                      <a:gd name="connsiteX0" fmla="*/ 27095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5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5" y="25409"/>
                        </a:moveTo>
                        <a:cubicBezTo>
                          <a:pt x="27095" y="34118"/>
                          <a:pt x="20967" y="37666"/>
                          <a:pt x="13548" y="33312"/>
                        </a:cubicBezTo>
                        <a:cubicBezTo>
                          <a:pt x="5967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055"/>
                          <a:pt x="27095" y="16700"/>
                          <a:pt x="27095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457" name="组合 1456" descr="02367414-43b4-4458-b8b2-d13c8334083e"/>
                <p:cNvGrpSpPr/>
                <p:nvPr/>
              </p:nvGrpSpPr>
              <p:grpSpPr>
                <a:xfrm>
                  <a:off x="8699357" y="3005227"/>
                  <a:ext cx="437560" cy="505298"/>
                  <a:chOff x="8699357" y="3005227"/>
                  <a:chExt cx="437560" cy="505298"/>
                </a:xfrm>
                <a:solidFill>
                  <a:srgbClr val="8C96A0"/>
                </a:solidFill>
              </p:grpSpPr>
              <p:sp>
                <p:nvSpPr>
                  <p:cNvPr id="1458" name="任意多边形 1457" descr="87a03915-a4a2-4298-a5f9-46a1cb563edf"/>
                  <p:cNvSpPr/>
                  <p:nvPr/>
                </p:nvSpPr>
                <p:spPr>
                  <a:xfrm>
                    <a:off x="8699357" y="3005227"/>
                    <a:ext cx="119187" cy="321436"/>
                  </a:xfrm>
                  <a:custGeom>
                    <a:avLst/>
                    <a:gdLst>
                      <a:gd name="connsiteX0" fmla="*/ 161 w 119187"/>
                      <a:gd name="connsiteY0" fmla="*/ 0 h 321436"/>
                      <a:gd name="connsiteX1" fmla="*/ 39353 w 119187"/>
                      <a:gd name="connsiteY1" fmla="*/ 22579 h 321436"/>
                      <a:gd name="connsiteX2" fmla="*/ 55642 w 119187"/>
                      <a:gd name="connsiteY2" fmla="*/ 32740 h 321436"/>
                      <a:gd name="connsiteX3" fmla="*/ 73383 w 119187"/>
                      <a:gd name="connsiteY3" fmla="*/ 46611 h 321436"/>
                      <a:gd name="connsiteX4" fmla="*/ 90479 w 119187"/>
                      <a:gd name="connsiteY4" fmla="*/ 65320 h 321436"/>
                      <a:gd name="connsiteX5" fmla="*/ 105156 w 119187"/>
                      <a:gd name="connsiteY5" fmla="*/ 89996 h 321436"/>
                      <a:gd name="connsiteX6" fmla="*/ 115317 w 119187"/>
                      <a:gd name="connsiteY6" fmla="*/ 121607 h 321436"/>
                      <a:gd name="connsiteX7" fmla="*/ 119188 w 119187"/>
                      <a:gd name="connsiteY7" fmla="*/ 161283 h 321436"/>
                      <a:gd name="connsiteX8" fmla="*/ 119188 w 119187"/>
                      <a:gd name="connsiteY8" fmla="*/ 171766 h 321436"/>
                      <a:gd name="connsiteX9" fmla="*/ 115639 w 119187"/>
                      <a:gd name="connsiteY9" fmla="*/ 210797 h 321436"/>
                      <a:gd name="connsiteX10" fmla="*/ 106124 w 119187"/>
                      <a:gd name="connsiteY10" fmla="*/ 234021 h 321436"/>
                      <a:gd name="connsiteX11" fmla="*/ 92415 w 119187"/>
                      <a:gd name="connsiteY11" fmla="*/ 244666 h 321436"/>
                      <a:gd name="connsiteX12" fmla="*/ 76125 w 119187"/>
                      <a:gd name="connsiteY12" fmla="*/ 245956 h 321436"/>
                      <a:gd name="connsiteX13" fmla="*/ 59190 w 119187"/>
                      <a:gd name="connsiteY13" fmla="*/ 240956 h 321436"/>
                      <a:gd name="connsiteX14" fmla="*/ 43062 w 119187"/>
                      <a:gd name="connsiteY14" fmla="*/ 232731 h 321436"/>
                      <a:gd name="connsiteX15" fmla="*/ 39192 w 119187"/>
                      <a:gd name="connsiteY15" fmla="*/ 230473 h 321436"/>
                      <a:gd name="connsiteX16" fmla="*/ 39192 w 119187"/>
                      <a:gd name="connsiteY16" fmla="*/ 321437 h 321436"/>
                      <a:gd name="connsiteX17" fmla="*/ 0 w 119187"/>
                      <a:gd name="connsiteY17" fmla="*/ 298857 h 321436"/>
                      <a:gd name="connsiteX18" fmla="*/ 0 w 119187"/>
                      <a:gd name="connsiteY18" fmla="*/ 0 h 321436"/>
                      <a:gd name="connsiteX19" fmla="*/ 41288 w 119187"/>
                      <a:gd name="connsiteY19" fmla="*/ 198378 h 321436"/>
                      <a:gd name="connsiteX20" fmla="*/ 59190 w 119187"/>
                      <a:gd name="connsiteY20" fmla="*/ 205152 h 321436"/>
                      <a:gd name="connsiteX21" fmla="*/ 70803 w 119187"/>
                      <a:gd name="connsiteY21" fmla="*/ 200636 h 321436"/>
                      <a:gd name="connsiteX22" fmla="*/ 77093 w 119187"/>
                      <a:gd name="connsiteY22" fmla="*/ 184669 h 321436"/>
                      <a:gd name="connsiteX23" fmla="*/ 79028 w 119187"/>
                      <a:gd name="connsiteY23" fmla="*/ 156928 h 321436"/>
                      <a:gd name="connsiteX24" fmla="*/ 79028 w 119187"/>
                      <a:gd name="connsiteY24" fmla="*/ 129994 h 321436"/>
                      <a:gd name="connsiteX25" fmla="*/ 77416 w 119187"/>
                      <a:gd name="connsiteY25" fmla="*/ 105963 h 321436"/>
                      <a:gd name="connsiteX26" fmla="*/ 71448 w 119187"/>
                      <a:gd name="connsiteY26" fmla="*/ 86448 h 321436"/>
                      <a:gd name="connsiteX27" fmla="*/ 59836 w 119187"/>
                      <a:gd name="connsiteY27" fmla="*/ 70319 h 321436"/>
                      <a:gd name="connsiteX28" fmla="*/ 41450 w 119187"/>
                      <a:gd name="connsiteY28" fmla="*/ 56610 h 321436"/>
                      <a:gd name="connsiteX29" fmla="*/ 39514 w 119187"/>
                      <a:gd name="connsiteY29" fmla="*/ 55481 h 321436"/>
                      <a:gd name="connsiteX30" fmla="*/ 39514 w 119187"/>
                      <a:gd name="connsiteY30" fmla="*/ 197088 h 321436"/>
                      <a:gd name="connsiteX31" fmla="*/ 41288 w 119187"/>
                      <a:gd name="connsiteY31" fmla="*/ 198378 h 321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19187" h="321436">
                        <a:moveTo>
                          <a:pt x="161" y="0"/>
                        </a:moveTo>
                        <a:lnTo>
                          <a:pt x="39353" y="22579"/>
                        </a:lnTo>
                        <a:cubicBezTo>
                          <a:pt x="44353" y="25483"/>
                          <a:pt x="49675" y="28870"/>
                          <a:pt x="55642" y="32740"/>
                        </a:cubicBezTo>
                        <a:cubicBezTo>
                          <a:pt x="61610" y="36611"/>
                          <a:pt x="67416" y="41288"/>
                          <a:pt x="73383" y="46611"/>
                        </a:cubicBezTo>
                        <a:cubicBezTo>
                          <a:pt x="79351" y="51933"/>
                          <a:pt x="84996" y="58223"/>
                          <a:pt x="90479" y="65320"/>
                        </a:cubicBezTo>
                        <a:cubicBezTo>
                          <a:pt x="95963" y="72577"/>
                          <a:pt x="100802" y="80641"/>
                          <a:pt x="105156" y="89996"/>
                        </a:cubicBezTo>
                        <a:cubicBezTo>
                          <a:pt x="109350" y="99350"/>
                          <a:pt x="112736" y="109834"/>
                          <a:pt x="115317" y="121607"/>
                        </a:cubicBezTo>
                        <a:cubicBezTo>
                          <a:pt x="117898" y="133381"/>
                          <a:pt x="119188" y="146606"/>
                          <a:pt x="119188" y="161283"/>
                        </a:cubicBezTo>
                        <a:lnTo>
                          <a:pt x="119188" y="171766"/>
                        </a:lnTo>
                        <a:cubicBezTo>
                          <a:pt x="119188" y="187733"/>
                          <a:pt x="117898" y="200797"/>
                          <a:pt x="115639" y="210797"/>
                        </a:cubicBezTo>
                        <a:cubicBezTo>
                          <a:pt x="113220" y="220796"/>
                          <a:pt x="110156" y="228538"/>
                          <a:pt x="106124" y="234021"/>
                        </a:cubicBezTo>
                        <a:cubicBezTo>
                          <a:pt x="102253" y="239505"/>
                          <a:pt x="97576" y="243053"/>
                          <a:pt x="92415" y="244666"/>
                        </a:cubicBezTo>
                        <a:cubicBezTo>
                          <a:pt x="87254" y="246279"/>
                          <a:pt x="81770" y="246763"/>
                          <a:pt x="76125" y="245956"/>
                        </a:cubicBezTo>
                        <a:cubicBezTo>
                          <a:pt x="70480" y="245150"/>
                          <a:pt x="64835" y="243376"/>
                          <a:pt x="59190" y="240956"/>
                        </a:cubicBezTo>
                        <a:cubicBezTo>
                          <a:pt x="53546" y="238376"/>
                          <a:pt x="48062" y="235634"/>
                          <a:pt x="43062" y="232731"/>
                        </a:cubicBezTo>
                        <a:lnTo>
                          <a:pt x="39192" y="230473"/>
                        </a:lnTo>
                        <a:lnTo>
                          <a:pt x="39192" y="321437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  <a:moveTo>
                          <a:pt x="41288" y="198378"/>
                        </a:moveTo>
                        <a:cubicBezTo>
                          <a:pt x="48385" y="202410"/>
                          <a:pt x="54352" y="204668"/>
                          <a:pt x="59190" y="205152"/>
                        </a:cubicBezTo>
                        <a:cubicBezTo>
                          <a:pt x="64029" y="205474"/>
                          <a:pt x="67900" y="204023"/>
                          <a:pt x="70803" y="200636"/>
                        </a:cubicBezTo>
                        <a:cubicBezTo>
                          <a:pt x="73706" y="197249"/>
                          <a:pt x="75803" y="191926"/>
                          <a:pt x="77093" y="184669"/>
                        </a:cubicBezTo>
                        <a:cubicBezTo>
                          <a:pt x="78383" y="177411"/>
                          <a:pt x="79028" y="168218"/>
                          <a:pt x="79028" y="156928"/>
                        </a:cubicBezTo>
                        <a:lnTo>
                          <a:pt x="79028" y="129994"/>
                        </a:lnTo>
                        <a:cubicBezTo>
                          <a:pt x="79028" y="121123"/>
                          <a:pt x="78545" y="113221"/>
                          <a:pt x="77416" y="105963"/>
                        </a:cubicBezTo>
                        <a:cubicBezTo>
                          <a:pt x="76287" y="98866"/>
                          <a:pt x="74351" y="92415"/>
                          <a:pt x="71448" y="86448"/>
                        </a:cubicBezTo>
                        <a:cubicBezTo>
                          <a:pt x="68545" y="80641"/>
                          <a:pt x="64675" y="75319"/>
                          <a:pt x="59836" y="70319"/>
                        </a:cubicBezTo>
                        <a:cubicBezTo>
                          <a:pt x="54997" y="65481"/>
                          <a:pt x="48869" y="60965"/>
                          <a:pt x="41450" y="56610"/>
                        </a:cubicBezTo>
                        <a:lnTo>
                          <a:pt x="39514" y="55481"/>
                        </a:lnTo>
                        <a:lnTo>
                          <a:pt x="39514" y="197088"/>
                        </a:lnTo>
                        <a:lnTo>
                          <a:pt x="41288" y="1983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59" name="任意多边形 1458" descr="b4d40173-3e3a-4e7c-a93d-acb2812d55cd"/>
                  <p:cNvSpPr/>
                  <p:nvPr/>
                </p:nvSpPr>
                <p:spPr>
                  <a:xfrm>
                    <a:off x="8848221" y="3091190"/>
                    <a:ext cx="124832" cy="370950"/>
                  </a:xfrm>
                  <a:custGeom>
                    <a:avLst/>
                    <a:gdLst>
                      <a:gd name="connsiteX0" fmla="*/ 0 w 124832"/>
                      <a:gd name="connsiteY0" fmla="*/ 0 h 370950"/>
                      <a:gd name="connsiteX1" fmla="*/ 39192 w 124832"/>
                      <a:gd name="connsiteY1" fmla="*/ 22579 h 370950"/>
                      <a:gd name="connsiteX2" fmla="*/ 39192 w 124832"/>
                      <a:gd name="connsiteY2" fmla="*/ 147735 h 370950"/>
                      <a:gd name="connsiteX3" fmla="*/ 85641 w 124832"/>
                      <a:gd name="connsiteY3" fmla="*/ 174669 h 370950"/>
                      <a:gd name="connsiteX4" fmla="*/ 85641 w 124832"/>
                      <a:gd name="connsiteY4" fmla="*/ 49514 h 370950"/>
                      <a:gd name="connsiteX5" fmla="*/ 124833 w 124832"/>
                      <a:gd name="connsiteY5" fmla="*/ 72093 h 370950"/>
                      <a:gd name="connsiteX6" fmla="*/ 124833 w 124832"/>
                      <a:gd name="connsiteY6" fmla="*/ 370950 h 370950"/>
                      <a:gd name="connsiteX7" fmla="*/ 85641 w 124832"/>
                      <a:gd name="connsiteY7" fmla="*/ 348371 h 370950"/>
                      <a:gd name="connsiteX8" fmla="*/ 85641 w 124832"/>
                      <a:gd name="connsiteY8" fmla="*/ 210313 h 370950"/>
                      <a:gd name="connsiteX9" fmla="*/ 39192 w 124832"/>
                      <a:gd name="connsiteY9" fmla="*/ 183378 h 370950"/>
                      <a:gd name="connsiteX10" fmla="*/ 39192 w 124832"/>
                      <a:gd name="connsiteY10" fmla="*/ 321436 h 370950"/>
                      <a:gd name="connsiteX11" fmla="*/ 0 w 124832"/>
                      <a:gd name="connsiteY11" fmla="*/ 298857 h 370950"/>
                      <a:gd name="connsiteX12" fmla="*/ 0 w 124832"/>
                      <a:gd name="connsiteY12" fmla="*/ 0 h 370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4832" h="370950">
                        <a:moveTo>
                          <a:pt x="0" y="0"/>
                        </a:moveTo>
                        <a:lnTo>
                          <a:pt x="39192" y="22579"/>
                        </a:lnTo>
                        <a:lnTo>
                          <a:pt x="39192" y="147735"/>
                        </a:lnTo>
                        <a:lnTo>
                          <a:pt x="85641" y="174669"/>
                        </a:lnTo>
                        <a:lnTo>
                          <a:pt x="85641" y="49514"/>
                        </a:lnTo>
                        <a:lnTo>
                          <a:pt x="124833" y="72093"/>
                        </a:lnTo>
                        <a:lnTo>
                          <a:pt x="124833" y="370950"/>
                        </a:lnTo>
                        <a:lnTo>
                          <a:pt x="85641" y="348371"/>
                        </a:lnTo>
                        <a:lnTo>
                          <a:pt x="85641" y="210313"/>
                        </a:lnTo>
                        <a:lnTo>
                          <a:pt x="39192" y="183378"/>
                        </a:lnTo>
                        <a:lnTo>
                          <a:pt x="39192" y="321436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0" name="任意多边形 1459" descr="89ebe0d0-e98a-4162-988d-8a1ab162bfd5"/>
                  <p:cNvSpPr/>
                  <p:nvPr/>
                </p:nvSpPr>
                <p:spPr>
                  <a:xfrm>
                    <a:off x="9017729" y="3189089"/>
                    <a:ext cx="119188" cy="321436"/>
                  </a:xfrm>
                  <a:custGeom>
                    <a:avLst/>
                    <a:gdLst>
                      <a:gd name="connsiteX0" fmla="*/ 161 w 119188"/>
                      <a:gd name="connsiteY0" fmla="*/ 0 h 321436"/>
                      <a:gd name="connsiteX1" fmla="*/ 39353 w 119188"/>
                      <a:gd name="connsiteY1" fmla="*/ 22741 h 321436"/>
                      <a:gd name="connsiteX2" fmla="*/ 55643 w 119188"/>
                      <a:gd name="connsiteY2" fmla="*/ 32902 h 321436"/>
                      <a:gd name="connsiteX3" fmla="*/ 73384 w 119188"/>
                      <a:gd name="connsiteY3" fmla="*/ 46772 h 321436"/>
                      <a:gd name="connsiteX4" fmla="*/ 90480 w 119188"/>
                      <a:gd name="connsiteY4" fmla="*/ 65481 h 321436"/>
                      <a:gd name="connsiteX5" fmla="*/ 105157 w 119188"/>
                      <a:gd name="connsiteY5" fmla="*/ 90157 h 321436"/>
                      <a:gd name="connsiteX6" fmla="*/ 115317 w 119188"/>
                      <a:gd name="connsiteY6" fmla="*/ 121769 h 321436"/>
                      <a:gd name="connsiteX7" fmla="*/ 119188 w 119188"/>
                      <a:gd name="connsiteY7" fmla="*/ 161444 h 321436"/>
                      <a:gd name="connsiteX8" fmla="*/ 119188 w 119188"/>
                      <a:gd name="connsiteY8" fmla="*/ 171927 h 321436"/>
                      <a:gd name="connsiteX9" fmla="*/ 115640 w 119188"/>
                      <a:gd name="connsiteY9" fmla="*/ 210958 h 321436"/>
                      <a:gd name="connsiteX10" fmla="*/ 106124 w 119188"/>
                      <a:gd name="connsiteY10" fmla="*/ 234183 h 321436"/>
                      <a:gd name="connsiteX11" fmla="*/ 92415 w 119188"/>
                      <a:gd name="connsiteY11" fmla="*/ 244827 h 321436"/>
                      <a:gd name="connsiteX12" fmla="*/ 76125 w 119188"/>
                      <a:gd name="connsiteY12" fmla="*/ 246118 h 321436"/>
                      <a:gd name="connsiteX13" fmla="*/ 59191 w 119188"/>
                      <a:gd name="connsiteY13" fmla="*/ 240956 h 321436"/>
                      <a:gd name="connsiteX14" fmla="*/ 43063 w 119188"/>
                      <a:gd name="connsiteY14" fmla="*/ 232731 h 321436"/>
                      <a:gd name="connsiteX15" fmla="*/ 39192 w 119188"/>
                      <a:gd name="connsiteY15" fmla="*/ 230473 h 321436"/>
                      <a:gd name="connsiteX16" fmla="*/ 39192 w 119188"/>
                      <a:gd name="connsiteY16" fmla="*/ 321437 h 321436"/>
                      <a:gd name="connsiteX17" fmla="*/ 0 w 119188"/>
                      <a:gd name="connsiteY17" fmla="*/ 298857 h 321436"/>
                      <a:gd name="connsiteX18" fmla="*/ 0 w 119188"/>
                      <a:gd name="connsiteY18" fmla="*/ 0 h 321436"/>
                      <a:gd name="connsiteX19" fmla="*/ 41288 w 119188"/>
                      <a:gd name="connsiteY19" fmla="*/ 198378 h 321436"/>
                      <a:gd name="connsiteX20" fmla="*/ 59191 w 119188"/>
                      <a:gd name="connsiteY20" fmla="*/ 205152 h 321436"/>
                      <a:gd name="connsiteX21" fmla="*/ 70803 w 119188"/>
                      <a:gd name="connsiteY21" fmla="*/ 200636 h 321436"/>
                      <a:gd name="connsiteX22" fmla="*/ 77093 w 119188"/>
                      <a:gd name="connsiteY22" fmla="*/ 184669 h 321436"/>
                      <a:gd name="connsiteX23" fmla="*/ 79028 w 119188"/>
                      <a:gd name="connsiteY23" fmla="*/ 156928 h 321436"/>
                      <a:gd name="connsiteX24" fmla="*/ 79028 w 119188"/>
                      <a:gd name="connsiteY24" fmla="*/ 129994 h 321436"/>
                      <a:gd name="connsiteX25" fmla="*/ 77416 w 119188"/>
                      <a:gd name="connsiteY25" fmla="*/ 105963 h 321436"/>
                      <a:gd name="connsiteX26" fmla="*/ 71448 w 119188"/>
                      <a:gd name="connsiteY26" fmla="*/ 86448 h 321436"/>
                      <a:gd name="connsiteX27" fmla="*/ 59836 w 119188"/>
                      <a:gd name="connsiteY27" fmla="*/ 70319 h 321436"/>
                      <a:gd name="connsiteX28" fmla="*/ 41450 w 119188"/>
                      <a:gd name="connsiteY28" fmla="*/ 56610 h 321436"/>
                      <a:gd name="connsiteX29" fmla="*/ 39514 w 119188"/>
                      <a:gd name="connsiteY29" fmla="*/ 55481 h 321436"/>
                      <a:gd name="connsiteX30" fmla="*/ 39514 w 119188"/>
                      <a:gd name="connsiteY30" fmla="*/ 197088 h 321436"/>
                      <a:gd name="connsiteX31" fmla="*/ 41288 w 119188"/>
                      <a:gd name="connsiteY31" fmla="*/ 198378 h 321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19188" h="321436">
                        <a:moveTo>
                          <a:pt x="161" y="0"/>
                        </a:moveTo>
                        <a:lnTo>
                          <a:pt x="39353" y="22741"/>
                        </a:lnTo>
                        <a:cubicBezTo>
                          <a:pt x="44353" y="25644"/>
                          <a:pt x="49675" y="29031"/>
                          <a:pt x="55643" y="32902"/>
                        </a:cubicBezTo>
                        <a:cubicBezTo>
                          <a:pt x="61610" y="36773"/>
                          <a:pt x="67416" y="41450"/>
                          <a:pt x="73384" y="46772"/>
                        </a:cubicBezTo>
                        <a:cubicBezTo>
                          <a:pt x="79351" y="52095"/>
                          <a:pt x="84996" y="58385"/>
                          <a:pt x="90480" y="65481"/>
                        </a:cubicBezTo>
                        <a:cubicBezTo>
                          <a:pt x="95963" y="72577"/>
                          <a:pt x="100802" y="80803"/>
                          <a:pt x="105157" y="90157"/>
                        </a:cubicBezTo>
                        <a:cubicBezTo>
                          <a:pt x="109350" y="99350"/>
                          <a:pt x="112737" y="109995"/>
                          <a:pt x="115317" y="121769"/>
                        </a:cubicBezTo>
                        <a:cubicBezTo>
                          <a:pt x="117898" y="133542"/>
                          <a:pt x="119188" y="146767"/>
                          <a:pt x="119188" y="161444"/>
                        </a:cubicBezTo>
                        <a:lnTo>
                          <a:pt x="119188" y="171927"/>
                        </a:lnTo>
                        <a:cubicBezTo>
                          <a:pt x="119188" y="187895"/>
                          <a:pt x="117898" y="200958"/>
                          <a:pt x="115640" y="210958"/>
                        </a:cubicBezTo>
                        <a:cubicBezTo>
                          <a:pt x="113221" y="220958"/>
                          <a:pt x="110156" y="228699"/>
                          <a:pt x="106124" y="234183"/>
                        </a:cubicBezTo>
                        <a:cubicBezTo>
                          <a:pt x="102253" y="239666"/>
                          <a:pt x="97576" y="243214"/>
                          <a:pt x="92415" y="244827"/>
                        </a:cubicBezTo>
                        <a:cubicBezTo>
                          <a:pt x="87254" y="246440"/>
                          <a:pt x="81770" y="246924"/>
                          <a:pt x="76125" y="246118"/>
                        </a:cubicBezTo>
                        <a:cubicBezTo>
                          <a:pt x="70480" y="245311"/>
                          <a:pt x="64836" y="243537"/>
                          <a:pt x="59191" y="240956"/>
                        </a:cubicBezTo>
                        <a:cubicBezTo>
                          <a:pt x="53546" y="238376"/>
                          <a:pt x="48062" y="235634"/>
                          <a:pt x="43063" y="232731"/>
                        </a:cubicBezTo>
                        <a:lnTo>
                          <a:pt x="39192" y="230473"/>
                        </a:lnTo>
                        <a:lnTo>
                          <a:pt x="39192" y="321437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  <a:moveTo>
                          <a:pt x="41288" y="198378"/>
                        </a:moveTo>
                        <a:cubicBezTo>
                          <a:pt x="48385" y="202410"/>
                          <a:pt x="54352" y="204668"/>
                          <a:pt x="59191" y="205152"/>
                        </a:cubicBezTo>
                        <a:cubicBezTo>
                          <a:pt x="64029" y="205474"/>
                          <a:pt x="67900" y="204023"/>
                          <a:pt x="70803" y="200636"/>
                        </a:cubicBezTo>
                        <a:cubicBezTo>
                          <a:pt x="73706" y="197249"/>
                          <a:pt x="75642" y="191927"/>
                          <a:pt x="77093" y="184669"/>
                        </a:cubicBezTo>
                        <a:cubicBezTo>
                          <a:pt x="78384" y="177411"/>
                          <a:pt x="79028" y="168218"/>
                          <a:pt x="79028" y="156928"/>
                        </a:cubicBezTo>
                        <a:lnTo>
                          <a:pt x="79028" y="129994"/>
                        </a:lnTo>
                        <a:cubicBezTo>
                          <a:pt x="79028" y="121124"/>
                          <a:pt x="78545" y="113221"/>
                          <a:pt x="77416" y="105963"/>
                        </a:cubicBezTo>
                        <a:cubicBezTo>
                          <a:pt x="76287" y="98705"/>
                          <a:pt x="74352" y="92415"/>
                          <a:pt x="71448" y="86448"/>
                        </a:cubicBezTo>
                        <a:cubicBezTo>
                          <a:pt x="68545" y="80641"/>
                          <a:pt x="64675" y="75319"/>
                          <a:pt x="59836" y="70319"/>
                        </a:cubicBezTo>
                        <a:cubicBezTo>
                          <a:pt x="54997" y="65481"/>
                          <a:pt x="48869" y="60965"/>
                          <a:pt x="41450" y="56610"/>
                        </a:cubicBezTo>
                        <a:lnTo>
                          <a:pt x="39514" y="55481"/>
                        </a:lnTo>
                        <a:lnTo>
                          <a:pt x="39514" y="197088"/>
                        </a:lnTo>
                        <a:lnTo>
                          <a:pt x="41288" y="1983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254" name="任意多边形 1253" descr="ee9822ee-4c90-4656-a0c3-584b6355d5ad"/>
              <p:cNvSpPr/>
              <p:nvPr/>
            </p:nvSpPr>
            <p:spPr>
              <a:xfrm>
                <a:off x="6430753" y="-74585"/>
                <a:ext cx="857862" cy="1092499"/>
              </a:xfrm>
              <a:custGeom>
                <a:avLst/>
                <a:gdLst>
                  <a:gd name="connsiteX0" fmla="*/ 833832 w 857862"/>
                  <a:gd name="connsiteY0" fmla="*/ 463000 h 1092499"/>
                  <a:gd name="connsiteX1" fmla="*/ 37579 w 857862"/>
                  <a:gd name="connsiteY1" fmla="*/ 3183 h 1092499"/>
                  <a:gd name="connsiteX2" fmla="*/ 20483 w 857862"/>
                  <a:gd name="connsiteY2" fmla="*/ 1732 h 1092499"/>
                  <a:gd name="connsiteX3" fmla="*/ 20483 w 857862"/>
                  <a:gd name="connsiteY3" fmla="*/ 1732 h 1092499"/>
                  <a:gd name="connsiteX4" fmla="*/ 8387 w 857862"/>
                  <a:gd name="connsiteY4" fmla="*/ 8828 h 1092499"/>
                  <a:gd name="connsiteX5" fmla="*/ 8709 w 857862"/>
                  <a:gd name="connsiteY5" fmla="*/ 9151 h 1092499"/>
                  <a:gd name="connsiteX6" fmla="*/ 0 w 857862"/>
                  <a:gd name="connsiteY6" fmla="*/ 24956 h 1092499"/>
                  <a:gd name="connsiteX7" fmla="*/ 0 w 857862"/>
                  <a:gd name="connsiteY7" fmla="*/ 86082 h 1092499"/>
                  <a:gd name="connsiteX8" fmla="*/ 0 w 857862"/>
                  <a:gd name="connsiteY8" fmla="*/ 586704 h 1092499"/>
                  <a:gd name="connsiteX9" fmla="*/ 23870 w 857862"/>
                  <a:gd name="connsiteY9" fmla="*/ 629767 h 1092499"/>
                  <a:gd name="connsiteX10" fmla="*/ 820284 w 857862"/>
                  <a:gd name="connsiteY10" fmla="*/ 1089584 h 1092499"/>
                  <a:gd name="connsiteX11" fmla="*/ 836412 w 857862"/>
                  <a:gd name="connsiteY11" fmla="*/ 1090874 h 1092499"/>
                  <a:gd name="connsiteX12" fmla="*/ 836574 w 857862"/>
                  <a:gd name="connsiteY12" fmla="*/ 1091035 h 1092499"/>
                  <a:gd name="connsiteX13" fmla="*/ 837057 w 857862"/>
                  <a:gd name="connsiteY13" fmla="*/ 1090713 h 1092499"/>
                  <a:gd name="connsiteX14" fmla="*/ 837219 w 857862"/>
                  <a:gd name="connsiteY14" fmla="*/ 1090713 h 1092499"/>
                  <a:gd name="connsiteX15" fmla="*/ 848831 w 857862"/>
                  <a:gd name="connsiteY15" fmla="*/ 1083778 h 1092499"/>
                  <a:gd name="connsiteX16" fmla="*/ 848831 w 857862"/>
                  <a:gd name="connsiteY16" fmla="*/ 1083616 h 1092499"/>
                  <a:gd name="connsiteX17" fmla="*/ 857863 w 857862"/>
                  <a:gd name="connsiteY17" fmla="*/ 1066037 h 1092499"/>
                  <a:gd name="connsiteX18" fmla="*/ 857863 w 857862"/>
                  <a:gd name="connsiteY18" fmla="*/ 565254 h 1092499"/>
                  <a:gd name="connsiteX19" fmla="*/ 857863 w 857862"/>
                  <a:gd name="connsiteY19" fmla="*/ 504127 h 1092499"/>
                  <a:gd name="connsiteX20" fmla="*/ 833832 w 857862"/>
                  <a:gd name="connsiteY20" fmla="*/ 463000 h 109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7862" h="1092499">
                    <a:moveTo>
                      <a:pt x="833832" y="463000"/>
                    </a:moveTo>
                    <a:lnTo>
                      <a:pt x="37579" y="3183"/>
                    </a:lnTo>
                    <a:cubicBezTo>
                      <a:pt x="30966" y="-688"/>
                      <a:pt x="24838" y="-849"/>
                      <a:pt x="20483" y="1732"/>
                    </a:cubicBezTo>
                    <a:lnTo>
                      <a:pt x="20483" y="1732"/>
                    </a:lnTo>
                    <a:lnTo>
                      <a:pt x="8387" y="8828"/>
                    </a:lnTo>
                    <a:lnTo>
                      <a:pt x="8709" y="9151"/>
                    </a:lnTo>
                    <a:cubicBezTo>
                      <a:pt x="3548" y="11247"/>
                      <a:pt x="0" y="16570"/>
                      <a:pt x="0" y="24956"/>
                    </a:cubicBezTo>
                    <a:lnTo>
                      <a:pt x="0" y="86082"/>
                    </a:lnTo>
                    <a:lnTo>
                      <a:pt x="0" y="586704"/>
                    </a:lnTo>
                    <a:cubicBezTo>
                      <a:pt x="0" y="602832"/>
                      <a:pt x="10645" y="622186"/>
                      <a:pt x="23870" y="629767"/>
                    </a:cubicBezTo>
                    <a:lnTo>
                      <a:pt x="820284" y="1089584"/>
                    </a:lnTo>
                    <a:cubicBezTo>
                      <a:pt x="826574" y="1093132"/>
                      <a:pt x="832058" y="1093293"/>
                      <a:pt x="836412" y="1090874"/>
                    </a:cubicBezTo>
                    <a:lnTo>
                      <a:pt x="836574" y="1091035"/>
                    </a:lnTo>
                    <a:lnTo>
                      <a:pt x="837057" y="1090713"/>
                    </a:lnTo>
                    <a:cubicBezTo>
                      <a:pt x="837057" y="1090713"/>
                      <a:pt x="837057" y="1090713"/>
                      <a:pt x="837219" y="1090713"/>
                    </a:cubicBezTo>
                    <a:lnTo>
                      <a:pt x="848831" y="1083778"/>
                    </a:lnTo>
                    <a:lnTo>
                      <a:pt x="848831" y="1083616"/>
                    </a:lnTo>
                    <a:cubicBezTo>
                      <a:pt x="854315" y="1081358"/>
                      <a:pt x="857863" y="1075230"/>
                      <a:pt x="857863" y="1066037"/>
                    </a:cubicBezTo>
                    <a:lnTo>
                      <a:pt x="857863" y="565254"/>
                    </a:lnTo>
                    <a:lnTo>
                      <a:pt x="857863" y="504127"/>
                    </a:lnTo>
                    <a:cubicBezTo>
                      <a:pt x="857702" y="489128"/>
                      <a:pt x="846896" y="470581"/>
                      <a:pt x="833832" y="46300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5" name="任意多边形 1254" descr="b4b1c582-b411-4f1e-a2e2-648925844c0c"/>
              <p:cNvSpPr/>
              <p:nvPr/>
            </p:nvSpPr>
            <p:spPr>
              <a:xfrm>
                <a:off x="6517523" y="-105713"/>
                <a:ext cx="857863" cy="1092338"/>
              </a:xfrm>
              <a:custGeom>
                <a:avLst/>
                <a:gdLst>
                  <a:gd name="connsiteX0" fmla="*/ 833993 w 857863"/>
                  <a:gd name="connsiteY0" fmla="*/ 463000 h 1092338"/>
                  <a:gd name="connsiteX1" fmla="*/ 37579 w 857863"/>
                  <a:gd name="connsiteY1" fmla="*/ 3183 h 1092338"/>
                  <a:gd name="connsiteX2" fmla="*/ 20483 w 857863"/>
                  <a:gd name="connsiteY2" fmla="*/ 1732 h 1092338"/>
                  <a:gd name="connsiteX3" fmla="*/ 20483 w 857863"/>
                  <a:gd name="connsiteY3" fmla="*/ 1732 h 1092338"/>
                  <a:gd name="connsiteX4" fmla="*/ 8387 w 857863"/>
                  <a:gd name="connsiteY4" fmla="*/ 8828 h 1092338"/>
                  <a:gd name="connsiteX5" fmla="*/ 8709 w 857863"/>
                  <a:gd name="connsiteY5" fmla="*/ 9151 h 1092338"/>
                  <a:gd name="connsiteX6" fmla="*/ 0 w 857863"/>
                  <a:gd name="connsiteY6" fmla="*/ 24795 h 1092338"/>
                  <a:gd name="connsiteX7" fmla="*/ 0 w 857863"/>
                  <a:gd name="connsiteY7" fmla="*/ 85921 h 1092338"/>
                  <a:gd name="connsiteX8" fmla="*/ 0 w 857863"/>
                  <a:gd name="connsiteY8" fmla="*/ 586543 h 1092338"/>
                  <a:gd name="connsiteX9" fmla="*/ 23870 w 857863"/>
                  <a:gd name="connsiteY9" fmla="*/ 629605 h 1092338"/>
                  <a:gd name="connsiteX10" fmla="*/ 820284 w 857863"/>
                  <a:gd name="connsiteY10" fmla="*/ 1089423 h 1092338"/>
                  <a:gd name="connsiteX11" fmla="*/ 836413 w 857863"/>
                  <a:gd name="connsiteY11" fmla="*/ 1090713 h 1092338"/>
                  <a:gd name="connsiteX12" fmla="*/ 836574 w 857863"/>
                  <a:gd name="connsiteY12" fmla="*/ 1090874 h 1092338"/>
                  <a:gd name="connsiteX13" fmla="*/ 837058 w 857863"/>
                  <a:gd name="connsiteY13" fmla="*/ 1090552 h 1092338"/>
                  <a:gd name="connsiteX14" fmla="*/ 837219 w 857863"/>
                  <a:gd name="connsiteY14" fmla="*/ 1090552 h 1092338"/>
                  <a:gd name="connsiteX15" fmla="*/ 848831 w 857863"/>
                  <a:gd name="connsiteY15" fmla="*/ 1083616 h 1092338"/>
                  <a:gd name="connsiteX16" fmla="*/ 848831 w 857863"/>
                  <a:gd name="connsiteY16" fmla="*/ 1083455 h 1092338"/>
                  <a:gd name="connsiteX17" fmla="*/ 857863 w 857863"/>
                  <a:gd name="connsiteY17" fmla="*/ 1065875 h 1092338"/>
                  <a:gd name="connsiteX18" fmla="*/ 857863 w 857863"/>
                  <a:gd name="connsiteY18" fmla="*/ 565254 h 1092338"/>
                  <a:gd name="connsiteX19" fmla="*/ 857863 w 857863"/>
                  <a:gd name="connsiteY19" fmla="*/ 504127 h 1092338"/>
                  <a:gd name="connsiteX20" fmla="*/ 833993 w 857863"/>
                  <a:gd name="connsiteY20" fmla="*/ 463000 h 1092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7863" h="1092338">
                    <a:moveTo>
                      <a:pt x="833993" y="463000"/>
                    </a:moveTo>
                    <a:lnTo>
                      <a:pt x="37579" y="3183"/>
                    </a:lnTo>
                    <a:cubicBezTo>
                      <a:pt x="30966" y="-688"/>
                      <a:pt x="24838" y="-849"/>
                      <a:pt x="20483" y="1732"/>
                    </a:cubicBezTo>
                    <a:lnTo>
                      <a:pt x="20483" y="1732"/>
                    </a:lnTo>
                    <a:lnTo>
                      <a:pt x="8387" y="8828"/>
                    </a:lnTo>
                    <a:lnTo>
                      <a:pt x="8709" y="9151"/>
                    </a:lnTo>
                    <a:cubicBezTo>
                      <a:pt x="3548" y="11247"/>
                      <a:pt x="0" y="16408"/>
                      <a:pt x="0" y="24795"/>
                    </a:cubicBezTo>
                    <a:lnTo>
                      <a:pt x="0" y="85921"/>
                    </a:lnTo>
                    <a:lnTo>
                      <a:pt x="0" y="586543"/>
                    </a:lnTo>
                    <a:cubicBezTo>
                      <a:pt x="0" y="602671"/>
                      <a:pt x="10645" y="622025"/>
                      <a:pt x="23870" y="629605"/>
                    </a:cubicBezTo>
                    <a:lnTo>
                      <a:pt x="820284" y="1089423"/>
                    </a:lnTo>
                    <a:cubicBezTo>
                      <a:pt x="826574" y="1092971"/>
                      <a:pt x="832058" y="1093132"/>
                      <a:pt x="836413" y="1090713"/>
                    </a:cubicBezTo>
                    <a:lnTo>
                      <a:pt x="836574" y="1090874"/>
                    </a:lnTo>
                    <a:lnTo>
                      <a:pt x="837058" y="1090552"/>
                    </a:lnTo>
                    <a:cubicBezTo>
                      <a:pt x="837058" y="1090552"/>
                      <a:pt x="837058" y="1090552"/>
                      <a:pt x="837219" y="1090552"/>
                    </a:cubicBezTo>
                    <a:lnTo>
                      <a:pt x="848831" y="1083616"/>
                    </a:lnTo>
                    <a:lnTo>
                      <a:pt x="848831" y="1083455"/>
                    </a:lnTo>
                    <a:cubicBezTo>
                      <a:pt x="854315" y="1081197"/>
                      <a:pt x="857863" y="1075068"/>
                      <a:pt x="857863" y="1065875"/>
                    </a:cubicBezTo>
                    <a:lnTo>
                      <a:pt x="857863" y="565254"/>
                    </a:lnTo>
                    <a:lnTo>
                      <a:pt x="857863" y="504127"/>
                    </a:lnTo>
                    <a:cubicBezTo>
                      <a:pt x="857702" y="488967"/>
                      <a:pt x="847057" y="470419"/>
                      <a:pt x="833993" y="46300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6" name="任意多边形 1255" descr="bb1d8fb7-aaae-4180-b4ed-7f8c33386807"/>
              <p:cNvSpPr/>
              <p:nvPr/>
            </p:nvSpPr>
            <p:spPr>
              <a:xfrm>
                <a:off x="6358660" y="55365"/>
                <a:ext cx="844153" cy="1006542"/>
              </a:xfrm>
              <a:custGeom>
                <a:avLst/>
                <a:gdLst>
                  <a:gd name="connsiteX0" fmla="*/ 0 w 844153"/>
                  <a:gd name="connsiteY0" fmla="*/ 0 h 1006542"/>
                  <a:gd name="connsiteX1" fmla="*/ 0 w 844153"/>
                  <a:gd name="connsiteY1" fmla="*/ 500622 h 1006542"/>
                  <a:gd name="connsiteX2" fmla="*/ 23870 w 844153"/>
                  <a:gd name="connsiteY2" fmla="*/ 543684 h 1006542"/>
                  <a:gd name="connsiteX3" fmla="*/ 820284 w 844153"/>
                  <a:gd name="connsiteY3" fmla="*/ 1003501 h 1006542"/>
                  <a:gd name="connsiteX4" fmla="*/ 844154 w 844153"/>
                  <a:gd name="connsiteY4" fmla="*/ 987857 h 1006542"/>
                  <a:gd name="connsiteX5" fmla="*/ 844154 w 844153"/>
                  <a:gd name="connsiteY5" fmla="*/ 487235 h 1006542"/>
                  <a:gd name="connsiteX6" fmla="*/ 0 w 844153"/>
                  <a:gd name="connsiteY6" fmla="*/ 0 h 100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4153" h="1006542">
                    <a:moveTo>
                      <a:pt x="0" y="0"/>
                    </a:moveTo>
                    <a:lnTo>
                      <a:pt x="0" y="500622"/>
                    </a:lnTo>
                    <a:cubicBezTo>
                      <a:pt x="0" y="516750"/>
                      <a:pt x="10645" y="536104"/>
                      <a:pt x="23870" y="543684"/>
                    </a:cubicBezTo>
                    <a:lnTo>
                      <a:pt x="820284" y="1003501"/>
                    </a:lnTo>
                    <a:cubicBezTo>
                      <a:pt x="833348" y="1011082"/>
                      <a:pt x="844154" y="1003985"/>
                      <a:pt x="844154" y="987857"/>
                    </a:cubicBezTo>
                    <a:lnTo>
                      <a:pt x="844154" y="487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7" name="任意多边形 1256" descr="efd395f1-1871-4893-bc4e-70cab5388257"/>
              <p:cNvSpPr/>
              <p:nvPr/>
            </p:nvSpPr>
            <p:spPr>
              <a:xfrm>
                <a:off x="6358499" y="-22691"/>
                <a:ext cx="843992" cy="565291"/>
              </a:xfrm>
              <a:custGeom>
                <a:avLst/>
                <a:gdLst>
                  <a:gd name="connsiteX0" fmla="*/ 820284 w 843992"/>
                  <a:gd name="connsiteY0" fmla="*/ 463038 h 565291"/>
                  <a:gd name="connsiteX1" fmla="*/ 23870 w 843992"/>
                  <a:gd name="connsiteY1" fmla="*/ 3221 h 565291"/>
                  <a:gd name="connsiteX2" fmla="*/ 0 w 843992"/>
                  <a:gd name="connsiteY2" fmla="*/ 16930 h 565291"/>
                  <a:gd name="connsiteX3" fmla="*/ 0 w 843992"/>
                  <a:gd name="connsiteY3" fmla="*/ 78057 h 565291"/>
                  <a:gd name="connsiteX4" fmla="*/ 843993 w 843992"/>
                  <a:gd name="connsiteY4" fmla="*/ 565292 h 565291"/>
                  <a:gd name="connsiteX5" fmla="*/ 843993 w 843992"/>
                  <a:gd name="connsiteY5" fmla="*/ 504166 h 565291"/>
                  <a:gd name="connsiteX6" fmla="*/ 820284 w 843992"/>
                  <a:gd name="connsiteY6" fmla="*/ 463038 h 56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3992" h="565291">
                    <a:moveTo>
                      <a:pt x="820284" y="463038"/>
                    </a:moveTo>
                    <a:lnTo>
                      <a:pt x="23870" y="3221"/>
                    </a:lnTo>
                    <a:cubicBezTo>
                      <a:pt x="10806" y="-4359"/>
                      <a:pt x="0" y="1931"/>
                      <a:pt x="0" y="16930"/>
                    </a:cubicBezTo>
                    <a:lnTo>
                      <a:pt x="0" y="78057"/>
                    </a:lnTo>
                    <a:lnTo>
                      <a:pt x="843993" y="565292"/>
                    </a:lnTo>
                    <a:lnTo>
                      <a:pt x="843993" y="504166"/>
                    </a:lnTo>
                    <a:cubicBezTo>
                      <a:pt x="843993" y="489166"/>
                      <a:pt x="833348" y="470619"/>
                      <a:pt x="820284" y="463038"/>
                    </a:cubicBezTo>
                    <a:close/>
                  </a:path>
                </a:pathLst>
              </a:custGeom>
              <a:solidFill>
                <a:srgbClr val="3C4650"/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1258" name="组合 1257" descr="220d1942-c7e8-4c4c-97ee-471d5435c011"/>
              <p:cNvGrpSpPr/>
              <p:nvPr/>
            </p:nvGrpSpPr>
            <p:grpSpPr>
              <a:xfrm>
                <a:off x="6392852" y="20725"/>
                <a:ext cx="95479" cy="71860"/>
                <a:chOff x="6392852" y="20725"/>
                <a:chExt cx="95479" cy="71860"/>
              </a:xfrm>
              <a:solidFill>
                <a:srgbClr val="5A646E"/>
              </a:solidFill>
            </p:grpSpPr>
            <p:sp>
              <p:nvSpPr>
                <p:cNvPr id="1449" name="任意多边形 1448" descr="0a0917ad-835c-447c-8b94-b91a73faf72f"/>
                <p:cNvSpPr/>
                <p:nvPr/>
              </p:nvSpPr>
              <p:spPr>
                <a:xfrm>
                  <a:off x="6392852" y="20725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448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50" name="任意多边形 1449" descr="cd337a09-6052-4248-afe9-b7a39f9d648e"/>
                <p:cNvSpPr/>
                <p:nvPr/>
              </p:nvSpPr>
              <p:spPr>
                <a:xfrm>
                  <a:off x="6428818" y="41530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287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51" name="任意多边形 1450" descr="d04c37e6-3f17-483d-8d62-aa3d567bd2eb"/>
                <p:cNvSpPr/>
                <p:nvPr/>
              </p:nvSpPr>
              <p:spPr>
                <a:xfrm>
                  <a:off x="6464784" y="62336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287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59" name="组合 1258" descr="05b7c20d-f528-44e1-8e03-e454d4de5b41"/>
              <p:cNvGrpSpPr/>
              <p:nvPr/>
            </p:nvGrpSpPr>
            <p:grpSpPr>
              <a:xfrm>
                <a:off x="6606068" y="370092"/>
                <a:ext cx="287728" cy="345126"/>
                <a:chOff x="6606068" y="370092"/>
                <a:chExt cx="287728" cy="345126"/>
              </a:xfrm>
              <a:solidFill>
                <a:srgbClr val="8C96A0"/>
              </a:solidFill>
            </p:grpSpPr>
            <p:sp>
              <p:nvSpPr>
                <p:cNvPr id="1446" name="任意多边形 1445" descr="99f127be-18fd-4105-8fcc-e2752d218731"/>
                <p:cNvSpPr/>
                <p:nvPr/>
              </p:nvSpPr>
              <p:spPr>
                <a:xfrm>
                  <a:off x="6606068" y="370092"/>
                  <a:ext cx="83544" cy="229511"/>
                </a:xfrm>
                <a:custGeom>
                  <a:avLst/>
                  <a:gdLst>
                    <a:gd name="connsiteX0" fmla="*/ 44675 w 83544"/>
                    <a:gd name="connsiteY0" fmla="*/ 222667 h 229511"/>
                    <a:gd name="connsiteX1" fmla="*/ 35321 w 83544"/>
                    <a:gd name="connsiteY1" fmla="*/ 216538 h 229511"/>
                    <a:gd name="connsiteX2" fmla="*/ 25321 w 83544"/>
                    <a:gd name="connsiteY2" fmla="*/ 207345 h 229511"/>
                    <a:gd name="connsiteX3" fmla="*/ 15806 w 83544"/>
                    <a:gd name="connsiteY3" fmla="*/ 194443 h 229511"/>
                    <a:gd name="connsiteX4" fmla="*/ 7742 w 83544"/>
                    <a:gd name="connsiteY4" fmla="*/ 177185 h 229511"/>
                    <a:gd name="connsiteX5" fmla="*/ 2097 w 83544"/>
                    <a:gd name="connsiteY5" fmla="*/ 154606 h 229511"/>
                    <a:gd name="connsiteX6" fmla="*/ 0 w 83544"/>
                    <a:gd name="connsiteY6" fmla="*/ 126059 h 229511"/>
                    <a:gd name="connsiteX7" fmla="*/ 0 w 83544"/>
                    <a:gd name="connsiteY7" fmla="*/ 51062 h 229511"/>
                    <a:gd name="connsiteX8" fmla="*/ 2097 w 83544"/>
                    <a:gd name="connsiteY8" fmla="*/ 24934 h 229511"/>
                    <a:gd name="connsiteX9" fmla="*/ 7742 w 83544"/>
                    <a:gd name="connsiteY9" fmla="*/ 9129 h 229511"/>
                    <a:gd name="connsiteX10" fmla="*/ 15967 w 83544"/>
                    <a:gd name="connsiteY10" fmla="*/ 1548 h 229511"/>
                    <a:gd name="connsiteX11" fmla="*/ 25483 w 83544"/>
                    <a:gd name="connsiteY11" fmla="*/ 97 h 229511"/>
                    <a:gd name="connsiteX12" fmla="*/ 35321 w 83544"/>
                    <a:gd name="connsiteY12" fmla="*/ 2677 h 229511"/>
                    <a:gd name="connsiteX13" fmla="*/ 44353 w 83544"/>
                    <a:gd name="connsiteY13" fmla="*/ 7193 h 229511"/>
                    <a:gd name="connsiteX14" fmla="*/ 62739 w 83544"/>
                    <a:gd name="connsiteY14" fmla="*/ 21386 h 229511"/>
                    <a:gd name="connsiteX15" fmla="*/ 74513 w 83544"/>
                    <a:gd name="connsiteY15" fmla="*/ 37837 h 229511"/>
                    <a:gd name="connsiteX16" fmla="*/ 80803 w 83544"/>
                    <a:gd name="connsiteY16" fmla="*/ 55901 h 229511"/>
                    <a:gd name="connsiteX17" fmla="*/ 82738 w 83544"/>
                    <a:gd name="connsiteY17" fmla="*/ 74287 h 229511"/>
                    <a:gd name="connsiteX18" fmla="*/ 82093 w 83544"/>
                    <a:gd name="connsiteY18" fmla="*/ 86544 h 229511"/>
                    <a:gd name="connsiteX19" fmla="*/ 80319 w 83544"/>
                    <a:gd name="connsiteY19" fmla="*/ 98318 h 229511"/>
                    <a:gd name="connsiteX20" fmla="*/ 57739 w 83544"/>
                    <a:gd name="connsiteY20" fmla="*/ 85254 h 229511"/>
                    <a:gd name="connsiteX21" fmla="*/ 57739 w 83544"/>
                    <a:gd name="connsiteY21" fmla="*/ 74126 h 229511"/>
                    <a:gd name="connsiteX22" fmla="*/ 54352 w 83544"/>
                    <a:gd name="connsiteY22" fmla="*/ 46062 h 229511"/>
                    <a:gd name="connsiteX23" fmla="*/ 44514 w 83544"/>
                    <a:gd name="connsiteY23" fmla="*/ 31708 h 229511"/>
                    <a:gd name="connsiteX24" fmla="*/ 37740 w 83544"/>
                    <a:gd name="connsiteY24" fmla="*/ 29612 h 229511"/>
                    <a:gd name="connsiteX25" fmla="*/ 32902 w 83544"/>
                    <a:gd name="connsiteY25" fmla="*/ 32676 h 229511"/>
                    <a:gd name="connsiteX26" fmla="*/ 29999 w 83544"/>
                    <a:gd name="connsiteY26" fmla="*/ 41869 h 229511"/>
                    <a:gd name="connsiteX27" fmla="*/ 29031 w 83544"/>
                    <a:gd name="connsiteY27" fmla="*/ 58320 h 229511"/>
                    <a:gd name="connsiteX28" fmla="*/ 29031 w 83544"/>
                    <a:gd name="connsiteY28" fmla="*/ 155089 h 229511"/>
                    <a:gd name="connsiteX29" fmla="*/ 29837 w 83544"/>
                    <a:gd name="connsiteY29" fmla="*/ 172024 h 229511"/>
                    <a:gd name="connsiteX30" fmla="*/ 32418 w 83544"/>
                    <a:gd name="connsiteY30" fmla="*/ 184120 h 229511"/>
                    <a:gd name="connsiteX31" fmla="*/ 37256 w 83544"/>
                    <a:gd name="connsiteY31" fmla="*/ 192507 h 229511"/>
                    <a:gd name="connsiteX32" fmla="*/ 44353 w 83544"/>
                    <a:gd name="connsiteY32" fmla="*/ 198313 h 229511"/>
                    <a:gd name="connsiteX33" fmla="*/ 49514 w 83544"/>
                    <a:gd name="connsiteY33" fmla="*/ 199926 h 229511"/>
                    <a:gd name="connsiteX34" fmla="*/ 53868 w 83544"/>
                    <a:gd name="connsiteY34" fmla="*/ 197991 h 229511"/>
                    <a:gd name="connsiteX35" fmla="*/ 56933 w 83544"/>
                    <a:gd name="connsiteY35" fmla="*/ 192023 h 229511"/>
                    <a:gd name="connsiteX36" fmla="*/ 58062 w 83544"/>
                    <a:gd name="connsiteY36" fmla="*/ 181701 h 229511"/>
                    <a:gd name="connsiteX37" fmla="*/ 58062 w 83544"/>
                    <a:gd name="connsiteY37" fmla="*/ 161057 h 229511"/>
                    <a:gd name="connsiteX38" fmla="*/ 83544 w 83544"/>
                    <a:gd name="connsiteY38" fmla="*/ 175734 h 229511"/>
                    <a:gd name="connsiteX39" fmla="*/ 83544 w 83544"/>
                    <a:gd name="connsiteY39" fmla="*/ 195410 h 229511"/>
                    <a:gd name="connsiteX40" fmla="*/ 73384 w 83544"/>
                    <a:gd name="connsiteY40" fmla="*/ 227344 h 229511"/>
                    <a:gd name="connsiteX41" fmla="*/ 44675 w 83544"/>
                    <a:gd name="connsiteY41" fmla="*/ 222667 h 229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83544" h="229511">
                      <a:moveTo>
                        <a:pt x="44675" y="222667"/>
                      </a:moveTo>
                      <a:cubicBezTo>
                        <a:pt x="41772" y="221054"/>
                        <a:pt x="38708" y="218958"/>
                        <a:pt x="35321" y="216538"/>
                      </a:cubicBezTo>
                      <a:cubicBezTo>
                        <a:pt x="31934" y="214119"/>
                        <a:pt x="28708" y="211055"/>
                        <a:pt x="25321" y="207345"/>
                      </a:cubicBezTo>
                      <a:cubicBezTo>
                        <a:pt x="21934" y="203636"/>
                        <a:pt x="18870" y="199442"/>
                        <a:pt x="15806" y="194443"/>
                      </a:cubicBezTo>
                      <a:cubicBezTo>
                        <a:pt x="12741" y="189443"/>
                        <a:pt x="9999" y="183798"/>
                        <a:pt x="7742" y="177185"/>
                      </a:cubicBezTo>
                      <a:cubicBezTo>
                        <a:pt x="5484" y="170573"/>
                        <a:pt x="3548" y="163154"/>
                        <a:pt x="2097" y="154606"/>
                      </a:cubicBezTo>
                      <a:cubicBezTo>
                        <a:pt x="645" y="146219"/>
                        <a:pt x="0" y="136542"/>
                        <a:pt x="0" y="126059"/>
                      </a:cubicBezTo>
                      <a:lnTo>
                        <a:pt x="0" y="51062"/>
                      </a:lnTo>
                      <a:cubicBezTo>
                        <a:pt x="0" y="40417"/>
                        <a:pt x="645" y="31708"/>
                        <a:pt x="2097" y="24934"/>
                      </a:cubicBezTo>
                      <a:cubicBezTo>
                        <a:pt x="3548" y="18160"/>
                        <a:pt x="5484" y="12999"/>
                        <a:pt x="7742" y="9129"/>
                      </a:cubicBezTo>
                      <a:cubicBezTo>
                        <a:pt x="10161" y="5258"/>
                        <a:pt x="12903" y="2839"/>
                        <a:pt x="15967" y="1548"/>
                      </a:cubicBezTo>
                      <a:cubicBezTo>
                        <a:pt x="19031" y="258"/>
                        <a:pt x="22257" y="-226"/>
                        <a:pt x="25483" y="97"/>
                      </a:cubicBezTo>
                      <a:cubicBezTo>
                        <a:pt x="28708" y="419"/>
                        <a:pt x="32095" y="1226"/>
                        <a:pt x="35321" y="2677"/>
                      </a:cubicBezTo>
                      <a:cubicBezTo>
                        <a:pt x="38547" y="4129"/>
                        <a:pt x="41611" y="5580"/>
                        <a:pt x="44353" y="7193"/>
                      </a:cubicBezTo>
                      <a:cubicBezTo>
                        <a:pt x="51610" y="11387"/>
                        <a:pt x="57739" y="16064"/>
                        <a:pt x="62739" y="21386"/>
                      </a:cubicBezTo>
                      <a:cubicBezTo>
                        <a:pt x="67577" y="26547"/>
                        <a:pt x="71609" y="32031"/>
                        <a:pt x="74513" y="37837"/>
                      </a:cubicBezTo>
                      <a:cubicBezTo>
                        <a:pt x="77416" y="43643"/>
                        <a:pt x="79674" y="49611"/>
                        <a:pt x="80803" y="55901"/>
                      </a:cubicBezTo>
                      <a:cubicBezTo>
                        <a:pt x="82093" y="62029"/>
                        <a:pt x="82738" y="68319"/>
                        <a:pt x="82738" y="74287"/>
                      </a:cubicBezTo>
                      <a:cubicBezTo>
                        <a:pt x="82738" y="78803"/>
                        <a:pt x="82577" y="82835"/>
                        <a:pt x="82093" y="86544"/>
                      </a:cubicBezTo>
                      <a:cubicBezTo>
                        <a:pt x="81770" y="90254"/>
                        <a:pt x="81125" y="94125"/>
                        <a:pt x="80319" y="98318"/>
                      </a:cubicBezTo>
                      <a:lnTo>
                        <a:pt x="57739" y="85254"/>
                      </a:lnTo>
                      <a:lnTo>
                        <a:pt x="57739" y="74126"/>
                      </a:lnTo>
                      <a:cubicBezTo>
                        <a:pt x="57739" y="62513"/>
                        <a:pt x="56610" y="53159"/>
                        <a:pt x="54352" y="46062"/>
                      </a:cubicBezTo>
                      <a:cubicBezTo>
                        <a:pt x="52094" y="38966"/>
                        <a:pt x="48869" y="34289"/>
                        <a:pt x="44514" y="31708"/>
                      </a:cubicBezTo>
                      <a:cubicBezTo>
                        <a:pt x="41933" y="30257"/>
                        <a:pt x="39676" y="29450"/>
                        <a:pt x="37740" y="29612"/>
                      </a:cubicBezTo>
                      <a:cubicBezTo>
                        <a:pt x="35805" y="29612"/>
                        <a:pt x="34192" y="30740"/>
                        <a:pt x="32902" y="32676"/>
                      </a:cubicBezTo>
                      <a:cubicBezTo>
                        <a:pt x="31611" y="34773"/>
                        <a:pt x="30644" y="37837"/>
                        <a:pt x="29999" y="41869"/>
                      </a:cubicBezTo>
                      <a:cubicBezTo>
                        <a:pt x="29353" y="46062"/>
                        <a:pt x="29031" y="51546"/>
                        <a:pt x="29031" y="58320"/>
                      </a:cubicBezTo>
                      <a:lnTo>
                        <a:pt x="29031" y="155089"/>
                      </a:lnTo>
                      <a:cubicBezTo>
                        <a:pt x="29031" y="161702"/>
                        <a:pt x="29353" y="167347"/>
                        <a:pt x="29837" y="172024"/>
                      </a:cubicBezTo>
                      <a:cubicBezTo>
                        <a:pt x="30321" y="176701"/>
                        <a:pt x="31289" y="180733"/>
                        <a:pt x="32418" y="184120"/>
                      </a:cubicBezTo>
                      <a:cubicBezTo>
                        <a:pt x="33708" y="187507"/>
                        <a:pt x="35160" y="190249"/>
                        <a:pt x="37256" y="192507"/>
                      </a:cubicBezTo>
                      <a:cubicBezTo>
                        <a:pt x="39192" y="194765"/>
                        <a:pt x="41611" y="196700"/>
                        <a:pt x="44353" y="198313"/>
                      </a:cubicBezTo>
                      <a:cubicBezTo>
                        <a:pt x="46127" y="199281"/>
                        <a:pt x="47901" y="199926"/>
                        <a:pt x="49514" y="199926"/>
                      </a:cubicBezTo>
                      <a:cubicBezTo>
                        <a:pt x="51127" y="199926"/>
                        <a:pt x="52578" y="199281"/>
                        <a:pt x="53868" y="197991"/>
                      </a:cubicBezTo>
                      <a:cubicBezTo>
                        <a:pt x="55159" y="196700"/>
                        <a:pt x="56126" y="194765"/>
                        <a:pt x="56933" y="192023"/>
                      </a:cubicBezTo>
                      <a:cubicBezTo>
                        <a:pt x="57739" y="189281"/>
                        <a:pt x="58062" y="185895"/>
                        <a:pt x="58062" y="181701"/>
                      </a:cubicBezTo>
                      <a:lnTo>
                        <a:pt x="58062" y="161057"/>
                      </a:lnTo>
                      <a:lnTo>
                        <a:pt x="83544" y="175734"/>
                      </a:lnTo>
                      <a:lnTo>
                        <a:pt x="83544" y="195410"/>
                      </a:lnTo>
                      <a:cubicBezTo>
                        <a:pt x="83544" y="212506"/>
                        <a:pt x="80157" y="223151"/>
                        <a:pt x="73384" y="227344"/>
                      </a:cubicBezTo>
                      <a:cubicBezTo>
                        <a:pt x="66932" y="231376"/>
                        <a:pt x="57255" y="229763"/>
                        <a:pt x="44675" y="2226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7" name="任意多边形 1446" descr="e52eba55-2625-4dee-8b48-40f47d22f61e"/>
                <p:cNvSpPr/>
                <p:nvPr/>
              </p:nvSpPr>
              <p:spPr>
                <a:xfrm>
                  <a:off x="6704611" y="426099"/>
                  <a:ext cx="86447" cy="229900"/>
                </a:xfrm>
                <a:custGeom>
                  <a:avLst/>
                  <a:gdLst>
                    <a:gd name="connsiteX0" fmla="*/ 0 w 86447"/>
                    <a:gd name="connsiteY0" fmla="*/ 152952 h 229900"/>
                    <a:gd name="connsiteX1" fmla="*/ 645 w 86447"/>
                    <a:gd name="connsiteY1" fmla="*/ 140694 h 229900"/>
                    <a:gd name="connsiteX2" fmla="*/ 2742 w 86447"/>
                    <a:gd name="connsiteY2" fmla="*/ 129404 h 229900"/>
                    <a:gd name="connsiteX3" fmla="*/ 24354 w 86447"/>
                    <a:gd name="connsiteY3" fmla="*/ 141823 h 229900"/>
                    <a:gd name="connsiteX4" fmla="*/ 24354 w 86447"/>
                    <a:gd name="connsiteY4" fmla="*/ 152145 h 229900"/>
                    <a:gd name="connsiteX5" fmla="*/ 25322 w 86447"/>
                    <a:gd name="connsiteY5" fmla="*/ 167790 h 229900"/>
                    <a:gd name="connsiteX6" fmla="*/ 28386 w 86447"/>
                    <a:gd name="connsiteY6" fmla="*/ 180692 h 229900"/>
                    <a:gd name="connsiteX7" fmla="*/ 34031 w 86447"/>
                    <a:gd name="connsiteY7" fmla="*/ 190692 h 229900"/>
                    <a:gd name="connsiteX8" fmla="*/ 42579 w 86447"/>
                    <a:gd name="connsiteY8" fmla="*/ 197950 h 229900"/>
                    <a:gd name="connsiteX9" fmla="*/ 54675 w 86447"/>
                    <a:gd name="connsiteY9" fmla="*/ 199885 h 229900"/>
                    <a:gd name="connsiteX10" fmla="*/ 58868 w 86447"/>
                    <a:gd name="connsiteY10" fmla="*/ 187627 h 229900"/>
                    <a:gd name="connsiteX11" fmla="*/ 58223 w 86447"/>
                    <a:gd name="connsiteY11" fmla="*/ 178112 h 229900"/>
                    <a:gd name="connsiteX12" fmla="*/ 56127 w 86447"/>
                    <a:gd name="connsiteY12" fmla="*/ 168757 h 229900"/>
                    <a:gd name="connsiteX13" fmla="*/ 52256 w 86447"/>
                    <a:gd name="connsiteY13" fmla="*/ 157951 h 229900"/>
                    <a:gd name="connsiteX14" fmla="*/ 45966 w 86447"/>
                    <a:gd name="connsiteY14" fmla="*/ 144242 h 229900"/>
                    <a:gd name="connsiteX15" fmla="*/ 16935 w 86447"/>
                    <a:gd name="connsiteY15" fmla="*/ 87632 h 229900"/>
                    <a:gd name="connsiteX16" fmla="*/ 5000 w 86447"/>
                    <a:gd name="connsiteY16" fmla="*/ 57795 h 229900"/>
                    <a:gd name="connsiteX17" fmla="*/ 806 w 86447"/>
                    <a:gd name="connsiteY17" fmla="*/ 30699 h 229900"/>
                    <a:gd name="connsiteX18" fmla="*/ 3710 w 86447"/>
                    <a:gd name="connsiteY18" fmla="*/ 12958 h 229900"/>
                    <a:gd name="connsiteX19" fmla="*/ 11935 w 86447"/>
                    <a:gd name="connsiteY19" fmla="*/ 2475 h 229900"/>
                    <a:gd name="connsiteX20" fmla="*/ 25160 w 86447"/>
                    <a:gd name="connsiteY20" fmla="*/ 217 h 229900"/>
                    <a:gd name="connsiteX21" fmla="*/ 43062 w 86447"/>
                    <a:gd name="connsiteY21" fmla="*/ 6991 h 229900"/>
                    <a:gd name="connsiteX22" fmla="*/ 63384 w 86447"/>
                    <a:gd name="connsiteY22" fmla="*/ 22635 h 229900"/>
                    <a:gd name="connsiteX23" fmla="*/ 76287 w 86447"/>
                    <a:gd name="connsiteY23" fmla="*/ 40538 h 229900"/>
                    <a:gd name="connsiteX24" fmla="*/ 83061 w 86447"/>
                    <a:gd name="connsiteY24" fmla="*/ 58924 h 229900"/>
                    <a:gd name="connsiteX25" fmla="*/ 84996 w 86447"/>
                    <a:gd name="connsiteY25" fmla="*/ 76181 h 229900"/>
                    <a:gd name="connsiteX26" fmla="*/ 84028 w 86447"/>
                    <a:gd name="connsiteY26" fmla="*/ 88277 h 229900"/>
                    <a:gd name="connsiteX27" fmla="*/ 81932 w 86447"/>
                    <a:gd name="connsiteY27" fmla="*/ 99728 h 229900"/>
                    <a:gd name="connsiteX28" fmla="*/ 60481 w 86447"/>
                    <a:gd name="connsiteY28" fmla="*/ 87310 h 229900"/>
                    <a:gd name="connsiteX29" fmla="*/ 60481 w 86447"/>
                    <a:gd name="connsiteY29" fmla="*/ 77310 h 229900"/>
                    <a:gd name="connsiteX30" fmla="*/ 56288 w 86447"/>
                    <a:gd name="connsiteY30" fmla="*/ 49086 h 229900"/>
                    <a:gd name="connsiteX31" fmla="*/ 42579 w 86447"/>
                    <a:gd name="connsiteY31" fmla="*/ 32151 h 229900"/>
                    <a:gd name="connsiteX32" fmla="*/ 30805 w 86447"/>
                    <a:gd name="connsiteY32" fmla="*/ 30377 h 229900"/>
                    <a:gd name="connsiteX33" fmla="*/ 26934 w 86447"/>
                    <a:gd name="connsiteY33" fmla="*/ 41667 h 229900"/>
                    <a:gd name="connsiteX34" fmla="*/ 27579 w 86447"/>
                    <a:gd name="connsiteY34" fmla="*/ 50053 h 229900"/>
                    <a:gd name="connsiteX35" fmla="*/ 29354 w 86447"/>
                    <a:gd name="connsiteY35" fmla="*/ 57633 h 229900"/>
                    <a:gd name="connsiteX36" fmla="*/ 32095 w 86447"/>
                    <a:gd name="connsiteY36" fmla="*/ 65052 h 229900"/>
                    <a:gd name="connsiteX37" fmla="*/ 35805 w 86447"/>
                    <a:gd name="connsiteY37" fmla="*/ 73117 h 229900"/>
                    <a:gd name="connsiteX38" fmla="*/ 68223 w 86447"/>
                    <a:gd name="connsiteY38" fmla="*/ 136985 h 229900"/>
                    <a:gd name="connsiteX39" fmla="*/ 81770 w 86447"/>
                    <a:gd name="connsiteY39" fmla="*/ 170370 h 229900"/>
                    <a:gd name="connsiteX40" fmla="*/ 86448 w 86447"/>
                    <a:gd name="connsiteY40" fmla="*/ 198917 h 229900"/>
                    <a:gd name="connsiteX41" fmla="*/ 83383 w 86447"/>
                    <a:gd name="connsiteY41" fmla="*/ 217465 h 229900"/>
                    <a:gd name="connsiteX42" fmla="*/ 74674 w 86447"/>
                    <a:gd name="connsiteY42" fmla="*/ 227787 h 229900"/>
                    <a:gd name="connsiteX43" fmla="*/ 60965 w 86447"/>
                    <a:gd name="connsiteY43" fmla="*/ 229561 h 229900"/>
                    <a:gd name="connsiteX44" fmla="*/ 42740 w 86447"/>
                    <a:gd name="connsiteY44" fmla="*/ 222464 h 229900"/>
                    <a:gd name="connsiteX45" fmla="*/ 22096 w 86447"/>
                    <a:gd name="connsiteY45" fmla="*/ 206659 h 229900"/>
                    <a:gd name="connsiteX46" fmla="*/ 9032 w 86447"/>
                    <a:gd name="connsiteY46" fmla="*/ 188918 h 229900"/>
                    <a:gd name="connsiteX47" fmla="*/ 2097 w 86447"/>
                    <a:gd name="connsiteY47" fmla="*/ 170531 h 229900"/>
                    <a:gd name="connsiteX48" fmla="*/ 0 w 86447"/>
                    <a:gd name="connsiteY48" fmla="*/ 152952 h 229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86447" h="229900">
                      <a:moveTo>
                        <a:pt x="0" y="152952"/>
                      </a:moveTo>
                      <a:cubicBezTo>
                        <a:pt x="0" y="148436"/>
                        <a:pt x="161" y="144404"/>
                        <a:pt x="645" y="140694"/>
                      </a:cubicBezTo>
                      <a:cubicBezTo>
                        <a:pt x="1129" y="137146"/>
                        <a:pt x="1774" y="133436"/>
                        <a:pt x="2742" y="129404"/>
                      </a:cubicBezTo>
                      <a:lnTo>
                        <a:pt x="24354" y="141823"/>
                      </a:lnTo>
                      <a:lnTo>
                        <a:pt x="24354" y="152145"/>
                      </a:lnTo>
                      <a:cubicBezTo>
                        <a:pt x="24354" y="157790"/>
                        <a:pt x="24676" y="163112"/>
                        <a:pt x="25322" y="167790"/>
                      </a:cubicBezTo>
                      <a:cubicBezTo>
                        <a:pt x="25967" y="172467"/>
                        <a:pt x="26934" y="176821"/>
                        <a:pt x="28386" y="180692"/>
                      </a:cubicBezTo>
                      <a:cubicBezTo>
                        <a:pt x="29837" y="184563"/>
                        <a:pt x="31612" y="187950"/>
                        <a:pt x="34031" y="190692"/>
                      </a:cubicBezTo>
                      <a:cubicBezTo>
                        <a:pt x="36289" y="193595"/>
                        <a:pt x="39192" y="196014"/>
                        <a:pt x="42579" y="197950"/>
                      </a:cubicBezTo>
                      <a:cubicBezTo>
                        <a:pt x="47901" y="201014"/>
                        <a:pt x="51933" y="201659"/>
                        <a:pt x="54675" y="199885"/>
                      </a:cubicBezTo>
                      <a:cubicBezTo>
                        <a:pt x="57417" y="198111"/>
                        <a:pt x="58868" y="194079"/>
                        <a:pt x="58868" y="187627"/>
                      </a:cubicBezTo>
                      <a:cubicBezTo>
                        <a:pt x="58868" y="184240"/>
                        <a:pt x="58707" y="181176"/>
                        <a:pt x="58223" y="178112"/>
                      </a:cubicBezTo>
                      <a:cubicBezTo>
                        <a:pt x="57901" y="175209"/>
                        <a:pt x="57094" y="171983"/>
                        <a:pt x="56127" y="168757"/>
                      </a:cubicBezTo>
                      <a:cubicBezTo>
                        <a:pt x="55159" y="165532"/>
                        <a:pt x="53869" y="161822"/>
                        <a:pt x="52256" y="157951"/>
                      </a:cubicBezTo>
                      <a:cubicBezTo>
                        <a:pt x="50643" y="153919"/>
                        <a:pt x="48546" y="149403"/>
                        <a:pt x="45966" y="144242"/>
                      </a:cubicBezTo>
                      <a:lnTo>
                        <a:pt x="16935" y="87632"/>
                      </a:lnTo>
                      <a:cubicBezTo>
                        <a:pt x="11774" y="76987"/>
                        <a:pt x="7742" y="66988"/>
                        <a:pt x="5000" y="57795"/>
                      </a:cubicBezTo>
                      <a:cubicBezTo>
                        <a:pt x="2258" y="48440"/>
                        <a:pt x="806" y="39409"/>
                        <a:pt x="806" y="30699"/>
                      </a:cubicBezTo>
                      <a:cubicBezTo>
                        <a:pt x="806" y="23603"/>
                        <a:pt x="1774" y="17797"/>
                        <a:pt x="3710" y="12958"/>
                      </a:cubicBezTo>
                      <a:cubicBezTo>
                        <a:pt x="5645" y="8120"/>
                        <a:pt x="8387" y="4733"/>
                        <a:pt x="11935" y="2475"/>
                      </a:cubicBezTo>
                      <a:cubicBezTo>
                        <a:pt x="15483" y="378"/>
                        <a:pt x="19999" y="-428"/>
                        <a:pt x="25160" y="217"/>
                      </a:cubicBezTo>
                      <a:cubicBezTo>
                        <a:pt x="30321" y="862"/>
                        <a:pt x="36450" y="3120"/>
                        <a:pt x="43062" y="6991"/>
                      </a:cubicBezTo>
                      <a:cubicBezTo>
                        <a:pt x="51127" y="11668"/>
                        <a:pt x="57901" y="16829"/>
                        <a:pt x="63384" y="22635"/>
                      </a:cubicBezTo>
                      <a:cubicBezTo>
                        <a:pt x="68868" y="28441"/>
                        <a:pt x="73061" y="34409"/>
                        <a:pt x="76287" y="40538"/>
                      </a:cubicBezTo>
                      <a:cubicBezTo>
                        <a:pt x="79513" y="46666"/>
                        <a:pt x="81770" y="52795"/>
                        <a:pt x="83061" y="58924"/>
                      </a:cubicBezTo>
                      <a:cubicBezTo>
                        <a:pt x="84351" y="65052"/>
                        <a:pt x="84996" y="70859"/>
                        <a:pt x="84996" y="76181"/>
                      </a:cubicBezTo>
                      <a:cubicBezTo>
                        <a:pt x="84996" y="80697"/>
                        <a:pt x="84673" y="84729"/>
                        <a:pt x="84028" y="88277"/>
                      </a:cubicBezTo>
                      <a:cubicBezTo>
                        <a:pt x="83383" y="91825"/>
                        <a:pt x="82738" y="95696"/>
                        <a:pt x="81932" y="99728"/>
                      </a:cubicBezTo>
                      <a:lnTo>
                        <a:pt x="60481" y="87310"/>
                      </a:lnTo>
                      <a:lnTo>
                        <a:pt x="60481" y="77310"/>
                      </a:lnTo>
                      <a:cubicBezTo>
                        <a:pt x="60481" y="66020"/>
                        <a:pt x="59030" y="56666"/>
                        <a:pt x="56288" y="49086"/>
                      </a:cubicBezTo>
                      <a:cubicBezTo>
                        <a:pt x="53546" y="41505"/>
                        <a:pt x="48869" y="35860"/>
                        <a:pt x="42579" y="32151"/>
                      </a:cubicBezTo>
                      <a:cubicBezTo>
                        <a:pt x="37418" y="29086"/>
                        <a:pt x="33386" y="28603"/>
                        <a:pt x="30805" y="30377"/>
                      </a:cubicBezTo>
                      <a:cubicBezTo>
                        <a:pt x="28224" y="32312"/>
                        <a:pt x="26934" y="36022"/>
                        <a:pt x="26934" y="41667"/>
                      </a:cubicBezTo>
                      <a:cubicBezTo>
                        <a:pt x="26934" y="44570"/>
                        <a:pt x="27096" y="47473"/>
                        <a:pt x="27579" y="50053"/>
                      </a:cubicBezTo>
                      <a:cubicBezTo>
                        <a:pt x="27902" y="52634"/>
                        <a:pt x="28547" y="55214"/>
                        <a:pt x="29354" y="57633"/>
                      </a:cubicBezTo>
                      <a:cubicBezTo>
                        <a:pt x="30160" y="60053"/>
                        <a:pt x="30966" y="62633"/>
                        <a:pt x="32095" y="65052"/>
                      </a:cubicBezTo>
                      <a:cubicBezTo>
                        <a:pt x="33224" y="67633"/>
                        <a:pt x="34353" y="70214"/>
                        <a:pt x="35805" y="73117"/>
                      </a:cubicBezTo>
                      <a:lnTo>
                        <a:pt x="68223" y="136985"/>
                      </a:lnTo>
                      <a:cubicBezTo>
                        <a:pt x="74029" y="149242"/>
                        <a:pt x="78545" y="160371"/>
                        <a:pt x="81770" y="170370"/>
                      </a:cubicBezTo>
                      <a:cubicBezTo>
                        <a:pt x="84996" y="180370"/>
                        <a:pt x="86448" y="189885"/>
                        <a:pt x="86448" y="198917"/>
                      </a:cubicBezTo>
                      <a:cubicBezTo>
                        <a:pt x="86448" y="206497"/>
                        <a:pt x="85480" y="212626"/>
                        <a:pt x="83383" y="217465"/>
                      </a:cubicBezTo>
                      <a:cubicBezTo>
                        <a:pt x="81287" y="222303"/>
                        <a:pt x="78383" y="225851"/>
                        <a:pt x="74674" y="227787"/>
                      </a:cubicBezTo>
                      <a:cubicBezTo>
                        <a:pt x="70965" y="229722"/>
                        <a:pt x="66287" y="230367"/>
                        <a:pt x="60965" y="229561"/>
                      </a:cubicBezTo>
                      <a:cubicBezTo>
                        <a:pt x="55643" y="228755"/>
                        <a:pt x="49514" y="226335"/>
                        <a:pt x="42740" y="222464"/>
                      </a:cubicBezTo>
                      <a:cubicBezTo>
                        <a:pt x="34353" y="217626"/>
                        <a:pt x="27579" y="212465"/>
                        <a:pt x="22096" y="206659"/>
                      </a:cubicBezTo>
                      <a:cubicBezTo>
                        <a:pt x="16612" y="200853"/>
                        <a:pt x="12258" y="195046"/>
                        <a:pt x="9032" y="188918"/>
                      </a:cubicBezTo>
                      <a:cubicBezTo>
                        <a:pt x="5806" y="182789"/>
                        <a:pt x="3548" y="176660"/>
                        <a:pt x="2097" y="170531"/>
                      </a:cubicBezTo>
                      <a:cubicBezTo>
                        <a:pt x="645" y="164564"/>
                        <a:pt x="0" y="158597"/>
                        <a:pt x="0" y="15295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8" name="任意多边形 1447" descr="147b9a7c-61c1-421c-9883-9b59d524e245"/>
                <p:cNvSpPr/>
                <p:nvPr/>
              </p:nvSpPr>
              <p:spPr>
                <a:xfrm>
                  <a:off x="6807349" y="485289"/>
                  <a:ext cx="86447" cy="229929"/>
                </a:xfrm>
                <a:custGeom>
                  <a:avLst/>
                  <a:gdLst>
                    <a:gd name="connsiteX0" fmla="*/ 0 w 86447"/>
                    <a:gd name="connsiteY0" fmla="*/ 153113 h 229929"/>
                    <a:gd name="connsiteX1" fmla="*/ 645 w 86447"/>
                    <a:gd name="connsiteY1" fmla="*/ 140855 h 229929"/>
                    <a:gd name="connsiteX2" fmla="*/ 2742 w 86447"/>
                    <a:gd name="connsiteY2" fmla="*/ 129566 h 229929"/>
                    <a:gd name="connsiteX3" fmla="*/ 24354 w 86447"/>
                    <a:gd name="connsiteY3" fmla="*/ 141984 h 229929"/>
                    <a:gd name="connsiteX4" fmla="*/ 24354 w 86447"/>
                    <a:gd name="connsiteY4" fmla="*/ 152307 h 229929"/>
                    <a:gd name="connsiteX5" fmla="*/ 25321 w 86447"/>
                    <a:gd name="connsiteY5" fmla="*/ 167951 h 229929"/>
                    <a:gd name="connsiteX6" fmla="*/ 28386 w 86447"/>
                    <a:gd name="connsiteY6" fmla="*/ 180854 h 229929"/>
                    <a:gd name="connsiteX7" fmla="*/ 34031 w 86447"/>
                    <a:gd name="connsiteY7" fmla="*/ 190853 h 229929"/>
                    <a:gd name="connsiteX8" fmla="*/ 42579 w 86447"/>
                    <a:gd name="connsiteY8" fmla="*/ 198111 h 229929"/>
                    <a:gd name="connsiteX9" fmla="*/ 54675 w 86447"/>
                    <a:gd name="connsiteY9" fmla="*/ 200046 h 229929"/>
                    <a:gd name="connsiteX10" fmla="*/ 58868 w 86447"/>
                    <a:gd name="connsiteY10" fmla="*/ 187789 h 229929"/>
                    <a:gd name="connsiteX11" fmla="*/ 58223 w 86447"/>
                    <a:gd name="connsiteY11" fmla="*/ 178273 h 229929"/>
                    <a:gd name="connsiteX12" fmla="*/ 56126 w 86447"/>
                    <a:gd name="connsiteY12" fmla="*/ 168919 h 229929"/>
                    <a:gd name="connsiteX13" fmla="*/ 52255 w 86447"/>
                    <a:gd name="connsiteY13" fmla="*/ 157951 h 229929"/>
                    <a:gd name="connsiteX14" fmla="*/ 45965 w 86447"/>
                    <a:gd name="connsiteY14" fmla="*/ 144242 h 229929"/>
                    <a:gd name="connsiteX15" fmla="*/ 16934 w 86447"/>
                    <a:gd name="connsiteY15" fmla="*/ 87632 h 229929"/>
                    <a:gd name="connsiteX16" fmla="*/ 5000 w 86447"/>
                    <a:gd name="connsiteY16" fmla="*/ 57795 h 229929"/>
                    <a:gd name="connsiteX17" fmla="*/ 806 w 86447"/>
                    <a:gd name="connsiteY17" fmla="*/ 30699 h 229929"/>
                    <a:gd name="connsiteX18" fmla="*/ 3709 w 86447"/>
                    <a:gd name="connsiteY18" fmla="*/ 12958 h 229929"/>
                    <a:gd name="connsiteX19" fmla="*/ 11935 w 86447"/>
                    <a:gd name="connsiteY19" fmla="*/ 2475 h 229929"/>
                    <a:gd name="connsiteX20" fmla="*/ 25160 w 86447"/>
                    <a:gd name="connsiteY20" fmla="*/ 217 h 229929"/>
                    <a:gd name="connsiteX21" fmla="*/ 43062 w 86447"/>
                    <a:gd name="connsiteY21" fmla="*/ 6991 h 229929"/>
                    <a:gd name="connsiteX22" fmla="*/ 63384 w 86447"/>
                    <a:gd name="connsiteY22" fmla="*/ 22635 h 229929"/>
                    <a:gd name="connsiteX23" fmla="*/ 76287 w 86447"/>
                    <a:gd name="connsiteY23" fmla="*/ 40538 h 229929"/>
                    <a:gd name="connsiteX24" fmla="*/ 83061 w 86447"/>
                    <a:gd name="connsiteY24" fmla="*/ 58924 h 229929"/>
                    <a:gd name="connsiteX25" fmla="*/ 84996 w 86447"/>
                    <a:gd name="connsiteY25" fmla="*/ 76181 h 229929"/>
                    <a:gd name="connsiteX26" fmla="*/ 84028 w 86447"/>
                    <a:gd name="connsiteY26" fmla="*/ 88277 h 229929"/>
                    <a:gd name="connsiteX27" fmla="*/ 81931 w 86447"/>
                    <a:gd name="connsiteY27" fmla="*/ 99728 h 229929"/>
                    <a:gd name="connsiteX28" fmla="*/ 60481 w 86447"/>
                    <a:gd name="connsiteY28" fmla="*/ 87310 h 229929"/>
                    <a:gd name="connsiteX29" fmla="*/ 60481 w 86447"/>
                    <a:gd name="connsiteY29" fmla="*/ 77310 h 229929"/>
                    <a:gd name="connsiteX30" fmla="*/ 56288 w 86447"/>
                    <a:gd name="connsiteY30" fmla="*/ 49086 h 229929"/>
                    <a:gd name="connsiteX31" fmla="*/ 42579 w 86447"/>
                    <a:gd name="connsiteY31" fmla="*/ 32151 h 229929"/>
                    <a:gd name="connsiteX32" fmla="*/ 30805 w 86447"/>
                    <a:gd name="connsiteY32" fmla="*/ 30377 h 229929"/>
                    <a:gd name="connsiteX33" fmla="*/ 26934 w 86447"/>
                    <a:gd name="connsiteY33" fmla="*/ 41667 h 229929"/>
                    <a:gd name="connsiteX34" fmla="*/ 27579 w 86447"/>
                    <a:gd name="connsiteY34" fmla="*/ 50053 h 229929"/>
                    <a:gd name="connsiteX35" fmla="*/ 29353 w 86447"/>
                    <a:gd name="connsiteY35" fmla="*/ 57634 h 229929"/>
                    <a:gd name="connsiteX36" fmla="*/ 32095 w 86447"/>
                    <a:gd name="connsiteY36" fmla="*/ 65053 h 229929"/>
                    <a:gd name="connsiteX37" fmla="*/ 35805 w 86447"/>
                    <a:gd name="connsiteY37" fmla="*/ 73117 h 229929"/>
                    <a:gd name="connsiteX38" fmla="*/ 68223 w 86447"/>
                    <a:gd name="connsiteY38" fmla="*/ 136985 h 229929"/>
                    <a:gd name="connsiteX39" fmla="*/ 81770 w 86447"/>
                    <a:gd name="connsiteY39" fmla="*/ 170370 h 229929"/>
                    <a:gd name="connsiteX40" fmla="*/ 86448 w 86447"/>
                    <a:gd name="connsiteY40" fmla="*/ 198917 h 229929"/>
                    <a:gd name="connsiteX41" fmla="*/ 83383 w 86447"/>
                    <a:gd name="connsiteY41" fmla="*/ 217465 h 229929"/>
                    <a:gd name="connsiteX42" fmla="*/ 74674 w 86447"/>
                    <a:gd name="connsiteY42" fmla="*/ 227787 h 229929"/>
                    <a:gd name="connsiteX43" fmla="*/ 60965 w 86447"/>
                    <a:gd name="connsiteY43" fmla="*/ 229561 h 229929"/>
                    <a:gd name="connsiteX44" fmla="*/ 42740 w 86447"/>
                    <a:gd name="connsiteY44" fmla="*/ 222464 h 229929"/>
                    <a:gd name="connsiteX45" fmla="*/ 22096 w 86447"/>
                    <a:gd name="connsiteY45" fmla="*/ 206659 h 229929"/>
                    <a:gd name="connsiteX46" fmla="*/ 9032 w 86447"/>
                    <a:gd name="connsiteY46" fmla="*/ 188918 h 229929"/>
                    <a:gd name="connsiteX47" fmla="*/ 2097 w 86447"/>
                    <a:gd name="connsiteY47" fmla="*/ 170531 h 229929"/>
                    <a:gd name="connsiteX48" fmla="*/ 0 w 86447"/>
                    <a:gd name="connsiteY48" fmla="*/ 153113 h 22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86447" h="229929">
                      <a:moveTo>
                        <a:pt x="0" y="153113"/>
                      </a:moveTo>
                      <a:cubicBezTo>
                        <a:pt x="0" y="148597"/>
                        <a:pt x="161" y="144565"/>
                        <a:pt x="645" y="140855"/>
                      </a:cubicBezTo>
                      <a:cubicBezTo>
                        <a:pt x="1129" y="137307"/>
                        <a:pt x="1774" y="133598"/>
                        <a:pt x="2742" y="129566"/>
                      </a:cubicBezTo>
                      <a:lnTo>
                        <a:pt x="24354" y="141984"/>
                      </a:lnTo>
                      <a:lnTo>
                        <a:pt x="24354" y="152307"/>
                      </a:lnTo>
                      <a:cubicBezTo>
                        <a:pt x="24354" y="157951"/>
                        <a:pt x="24676" y="163274"/>
                        <a:pt x="25321" y="167951"/>
                      </a:cubicBezTo>
                      <a:cubicBezTo>
                        <a:pt x="25967" y="172628"/>
                        <a:pt x="26934" y="176983"/>
                        <a:pt x="28386" y="180854"/>
                      </a:cubicBezTo>
                      <a:cubicBezTo>
                        <a:pt x="29837" y="184724"/>
                        <a:pt x="31611" y="188111"/>
                        <a:pt x="34031" y="190853"/>
                      </a:cubicBezTo>
                      <a:cubicBezTo>
                        <a:pt x="36289" y="193756"/>
                        <a:pt x="39192" y="196175"/>
                        <a:pt x="42579" y="198111"/>
                      </a:cubicBezTo>
                      <a:cubicBezTo>
                        <a:pt x="47901" y="201175"/>
                        <a:pt x="51933" y="201820"/>
                        <a:pt x="54675" y="200046"/>
                      </a:cubicBezTo>
                      <a:cubicBezTo>
                        <a:pt x="57417" y="198272"/>
                        <a:pt x="58868" y="194240"/>
                        <a:pt x="58868" y="187789"/>
                      </a:cubicBezTo>
                      <a:cubicBezTo>
                        <a:pt x="58868" y="184402"/>
                        <a:pt x="58707" y="181337"/>
                        <a:pt x="58223" y="178273"/>
                      </a:cubicBezTo>
                      <a:cubicBezTo>
                        <a:pt x="57900" y="175370"/>
                        <a:pt x="57094" y="172144"/>
                        <a:pt x="56126" y="168919"/>
                      </a:cubicBezTo>
                      <a:cubicBezTo>
                        <a:pt x="55159" y="165693"/>
                        <a:pt x="53868" y="161983"/>
                        <a:pt x="52255" y="157951"/>
                      </a:cubicBezTo>
                      <a:cubicBezTo>
                        <a:pt x="50643" y="153919"/>
                        <a:pt x="48546" y="149403"/>
                        <a:pt x="45965" y="144242"/>
                      </a:cubicBezTo>
                      <a:lnTo>
                        <a:pt x="16934" y="87632"/>
                      </a:lnTo>
                      <a:cubicBezTo>
                        <a:pt x="11774" y="76987"/>
                        <a:pt x="7742" y="66988"/>
                        <a:pt x="5000" y="57795"/>
                      </a:cubicBezTo>
                      <a:cubicBezTo>
                        <a:pt x="2258" y="48440"/>
                        <a:pt x="806" y="39409"/>
                        <a:pt x="806" y="30699"/>
                      </a:cubicBezTo>
                      <a:cubicBezTo>
                        <a:pt x="806" y="23603"/>
                        <a:pt x="1774" y="17797"/>
                        <a:pt x="3709" y="12958"/>
                      </a:cubicBezTo>
                      <a:cubicBezTo>
                        <a:pt x="5645" y="8120"/>
                        <a:pt x="8387" y="4733"/>
                        <a:pt x="11935" y="2475"/>
                      </a:cubicBezTo>
                      <a:cubicBezTo>
                        <a:pt x="15483" y="378"/>
                        <a:pt x="19999" y="-428"/>
                        <a:pt x="25160" y="217"/>
                      </a:cubicBezTo>
                      <a:cubicBezTo>
                        <a:pt x="30482" y="862"/>
                        <a:pt x="36450" y="3120"/>
                        <a:pt x="43062" y="6991"/>
                      </a:cubicBezTo>
                      <a:cubicBezTo>
                        <a:pt x="51127" y="11668"/>
                        <a:pt x="57900" y="16829"/>
                        <a:pt x="63384" y="22635"/>
                      </a:cubicBezTo>
                      <a:cubicBezTo>
                        <a:pt x="68868" y="28441"/>
                        <a:pt x="73061" y="34409"/>
                        <a:pt x="76287" y="40538"/>
                      </a:cubicBezTo>
                      <a:cubicBezTo>
                        <a:pt x="79512" y="46666"/>
                        <a:pt x="81770" y="52795"/>
                        <a:pt x="83061" y="58924"/>
                      </a:cubicBezTo>
                      <a:cubicBezTo>
                        <a:pt x="84351" y="65053"/>
                        <a:pt x="84996" y="70697"/>
                        <a:pt x="84996" y="76181"/>
                      </a:cubicBezTo>
                      <a:cubicBezTo>
                        <a:pt x="84996" y="80697"/>
                        <a:pt x="84673" y="84729"/>
                        <a:pt x="84028" y="88277"/>
                      </a:cubicBezTo>
                      <a:cubicBezTo>
                        <a:pt x="83383" y="91825"/>
                        <a:pt x="82738" y="95696"/>
                        <a:pt x="81931" y="99728"/>
                      </a:cubicBezTo>
                      <a:lnTo>
                        <a:pt x="60481" y="87310"/>
                      </a:lnTo>
                      <a:lnTo>
                        <a:pt x="60481" y="77310"/>
                      </a:lnTo>
                      <a:cubicBezTo>
                        <a:pt x="60481" y="66020"/>
                        <a:pt x="59029" y="56666"/>
                        <a:pt x="56288" y="49086"/>
                      </a:cubicBezTo>
                      <a:cubicBezTo>
                        <a:pt x="53546" y="41505"/>
                        <a:pt x="48869" y="35860"/>
                        <a:pt x="42579" y="32151"/>
                      </a:cubicBezTo>
                      <a:cubicBezTo>
                        <a:pt x="37417" y="29086"/>
                        <a:pt x="33385" y="28603"/>
                        <a:pt x="30805" y="30377"/>
                      </a:cubicBezTo>
                      <a:cubicBezTo>
                        <a:pt x="28224" y="32312"/>
                        <a:pt x="26934" y="36022"/>
                        <a:pt x="26934" y="41667"/>
                      </a:cubicBezTo>
                      <a:cubicBezTo>
                        <a:pt x="26934" y="44731"/>
                        <a:pt x="27095" y="47473"/>
                        <a:pt x="27579" y="50053"/>
                      </a:cubicBezTo>
                      <a:cubicBezTo>
                        <a:pt x="27902" y="52634"/>
                        <a:pt x="28547" y="55214"/>
                        <a:pt x="29353" y="57634"/>
                      </a:cubicBezTo>
                      <a:cubicBezTo>
                        <a:pt x="30160" y="60053"/>
                        <a:pt x="30966" y="62633"/>
                        <a:pt x="32095" y="65053"/>
                      </a:cubicBezTo>
                      <a:cubicBezTo>
                        <a:pt x="33224" y="67633"/>
                        <a:pt x="34353" y="70214"/>
                        <a:pt x="35805" y="73117"/>
                      </a:cubicBezTo>
                      <a:lnTo>
                        <a:pt x="68223" y="136985"/>
                      </a:lnTo>
                      <a:cubicBezTo>
                        <a:pt x="74029" y="149242"/>
                        <a:pt x="78545" y="160371"/>
                        <a:pt x="81770" y="170370"/>
                      </a:cubicBezTo>
                      <a:cubicBezTo>
                        <a:pt x="84996" y="180370"/>
                        <a:pt x="86448" y="189885"/>
                        <a:pt x="86448" y="198917"/>
                      </a:cubicBezTo>
                      <a:cubicBezTo>
                        <a:pt x="86448" y="206498"/>
                        <a:pt x="85480" y="212626"/>
                        <a:pt x="83383" y="217465"/>
                      </a:cubicBezTo>
                      <a:cubicBezTo>
                        <a:pt x="81286" y="222303"/>
                        <a:pt x="78383" y="225851"/>
                        <a:pt x="74674" y="227787"/>
                      </a:cubicBezTo>
                      <a:cubicBezTo>
                        <a:pt x="70803" y="229884"/>
                        <a:pt x="66287" y="230367"/>
                        <a:pt x="60965" y="229561"/>
                      </a:cubicBezTo>
                      <a:cubicBezTo>
                        <a:pt x="55643" y="228755"/>
                        <a:pt x="49514" y="226335"/>
                        <a:pt x="42740" y="222464"/>
                      </a:cubicBezTo>
                      <a:cubicBezTo>
                        <a:pt x="34353" y="217626"/>
                        <a:pt x="27579" y="212465"/>
                        <a:pt x="22096" y="206659"/>
                      </a:cubicBezTo>
                      <a:cubicBezTo>
                        <a:pt x="16612" y="200853"/>
                        <a:pt x="12257" y="195046"/>
                        <a:pt x="9032" y="188918"/>
                      </a:cubicBezTo>
                      <a:cubicBezTo>
                        <a:pt x="5806" y="182789"/>
                        <a:pt x="3548" y="176660"/>
                        <a:pt x="2097" y="170531"/>
                      </a:cubicBezTo>
                      <a:cubicBezTo>
                        <a:pt x="645" y="164564"/>
                        <a:pt x="0" y="158758"/>
                        <a:pt x="0" y="1531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60" name="组合 1259" descr="13f6ba3a-5fe2-4edf-ab13-afae06344fce"/>
              <p:cNvGrpSpPr/>
              <p:nvPr/>
            </p:nvGrpSpPr>
            <p:grpSpPr>
              <a:xfrm>
                <a:off x="7194588" y="-44791"/>
                <a:ext cx="622551" cy="456107"/>
                <a:chOff x="7194588" y="-44791"/>
                <a:chExt cx="622551" cy="456107"/>
              </a:xfrm>
              <a:solidFill>
                <a:srgbClr val="FFFFFF"/>
              </a:solidFill>
            </p:grpSpPr>
            <p:sp>
              <p:nvSpPr>
                <p:cNvPr id="1439" name="任意多边形 1438" descr="8b16d977-e7a1-4a45-afa0-c46f409c9487"/>
                <p:cNvSpPr/>
                <p:nvPr/>
              </p:nvSpPr>
              <p:spPr>
                <a:xfrm>
                  <a:off x="7194588" y="-44791"/>
                  <a:ext cx="70480" cy="119671"/>
                </a:xfrm>
                <a:custGeom>
                  <a:avLst/>
                  <a:gdLst>
                    <a:gd name="connsiteX0" fmla="*/ 0 w 70480"/>
                    <a:gd name="connsiteY0" fmla="*/ 9838 h 119671"/>
                    <a:gd name="connsiteX1" fmla="*/ 70480 w 70480"/>
                    <a:gd name="connsiteY1" fmla="*/ 0 h 119671"/>
                    <a:gd name="connsiteX2" fmla="*/ 70480 w 70480"/>
                    <a:gd name="connsiteY2" fmla="*/ 29676 h 119671"/>
                    <a:gd name="connsiteX3" fmla="*/ 24999 w 70480"/>
                    <a:gd name="connsiteY3" fmla="*/ 33063 h 119671"/>
                    <a:gd name="connsiteX4" fmla="*/ 24999 w 70480"/>
                    <a:gd name="connsiteY4" fmla="*/ 34031 h 119671"/>
                    <a:gd name="connsiteX5" fmla="*/ 70480 w 70480"/>
                    <a:gd name="connsiteY5" fmla="*/ 90157 h 119671"/>
                    <a:gd name="connsiteX6" fmla="*/ 70480 w 70480"/>
                    <a:gd name="connsiteY6" fmla="*/ 119672 h 119671"/>
                    <a:gd name="connsiteX7" fmla="*/ 0 w 70480"/>
                    <a:gd name="connsiteY7" fmla="*/ 28386 h 119671"/>
                    <a:gd name="connsiteX8" fmla="*/ 0 w 70480"/>
                    <a:gd name="connsiteY8" fmla="*/ 9838 h 11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480" h="119671">
                      <a:moveTo>
                        <a:pt x="0" y="9838"/>
                      </a:moveTo>
                      <a:lnTo>
                        <a:pt x="70480" y="0"/>
                      </a:lnTo>
                      <a:lnTo>
                        <a:pt x="70480" y="29676"/>
                      </a:lnTo>
                      <a:lnTo>
                        <a:pt x="24999" y="33063"/>
                      </a:lnTo>
                      <a:lnTo>
                        <a:pt x="24999" y="34031"/>
                      </a:lnTo>
                      <a:lnTo>
                        <a:pt x="70480" y="90157"/>
                      </a:lnTo>
                      <a:lnTo>
                        <a:pt x="70480" y="119672"/>
                      </a:lnTo>
                      <a:lnTo>
                        <a:pt x="0" y="28386"/>
                      </a:lnTo>
                      <a:lnTo>
                        <a:pt x="0" y="98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0" name="任意多边形 1439" descr="1b042cb1-2fef-414c-856f-06d3a9efb258"/>
                <p:cNvSpPr/>
                <p:nvPr/>
              </p:nvSpPr>
              <p:spPr>
                <a:xfrm>
                  <a:off x="7284745" y="-31912"/>
                  <a:ext cx="77093" cy="189272"/>
                </a:xfrm>
                <a:custGeom>
                  <a:avLst/>
                  <a:gdLst>
                    <a:gd name="connsiteX0" fmla="*/ 39030 w 77093"/>
                    <a:gd name="connsiteY0" fmla="*/ 182274 h 189272"/>
                    <a:gd name="connsiteX1" fmla="*/ 10000 w 77093"/>
                    <a:gd name="connsiteY1" fmla="*/ 147437 h 189272"/>
                    <a:gd name="connsiteX2" fmla="*/ 0 w 77093"/>
                    <a:gd name="connsiteY2" fmla="*/ 86633 h 189272"/>
                    <a:gd name="connsiteX3" fmla="*/ 0 w 77093"/>
                    <a:gd name="connsiteY3" fmla="*/ 53731 h 189272"/>
                    <a:gd name="connsiteX4" fmla="*/ 2097 w 77093"/>
                    <a:gd name="connsiteY4" fmla="*/ 26636 h 189272"/>
                    <a:gd name="connsiteX5" fmla="*/ 7580 w 77093"/>
                    <a:gd name="connsiteY5" fmla="*/ 10024 h 189272"/>
                    <a:gd name="connsiteX6" fmla="*/ 15483 w 77093"/>
                    <a:gd name="connsiteY6" fmla="*/ 1960 h 189272"/>
                    <a:gd name="connsiteX7" fmla="*/ 24676 w 77093"/>
                    <a:gd name="connsiteY7" fmla="*/ 24 h 189272"/>
                    <a:gd name="connsiteX8" fmla="*/ 34031 w 77093"/>
                    <a:gd name="connsiteY8" fmla="*/ 2282 h 189272"/>
                    <a:gd name="connsiteX9" fmla="*/ 42417 w 77093"/>
                    <a:gd name="connsiteY9" fmla="*/ 6476 h 189272"/>
                    <a:gd name="connsiteX10" fmla="*/ 56449 w 77093"/>
                    <a:gd name="connsiteY10" fmla="*/ 16959 h 189272"/>
                    <a:gd name="connsiteX11" fmla="*/ 67416 w 77093"/>
                    <a:gd name="connsiteY11" fmla="*/ 30345 h 189272"/>
                    <a:gd name="connsiteX12" fmla="*/ 74513 w 77093"/>
                    <a:gd name="connsiteY12" fmla="*/ 46312 h 189272"/>
                    <a:gd name="connsiteX13" fmla="*/ 77093 w 77093"/>
                    <a:gd name="connsiteY13" fmla="*/ 64699 h 189272"/>
                    <a:gd name="connsiteX14" fmla="*/ 76609 w 77093"/>
                    <a:gd name="connsiteY14" fmla="*/ 74859 h 189272"/>
                    <a:gd name="connsiteX15" fmla="*/ 75319 w 77093"/>
                    <a:gd name="connsiteY15" fmla="*/ 82440 h 189272"/>
                    <a:gd name="connsiteX16" fmla="*/ 53223 w 77093"/>
                    <a:gd name="connsiteY16" fmla="*/ 69698 h 189272"/>
                    <a:gd name="connsiteX17" fmla="*/ 53223 w 77093"/>
                    <a:gd name="connsiteY17" fmla="*/ 63731 h 189272"/>
                    <a:gd name="connsiteX18" fmla="*/ 50482 w 77093"/>
                    <a:gd name="connsiteY18" fmla="*/ 41635 h 189272"/>
                    <a:gd name="connsiteX19" fmla="*/ 41611 w 77093"/>
                    <a:gd name="connsiteY19" fmla="*/ 29216 h 189272"/>
                    <a:gd name="connsiteX20" fmla="*/ 35644 w 77093"/>
                    <a:gd name="connsiteY20" fmla="*/ 27604 h 189272"/>
                    <a:gd name="connsiteX21" fmla="*/ 31450 w 77093"/>
                    <a:gd name="connsiteY21" fmla="*/ 31474 h 189272"/>
                    <a:gd name="connsiteX22" fmla="*/ 28870 w 77093"/>
                    <a:gd name="connsiteY22" fmla="*/ 41958 h 189272"/>
                    <a:gd name="connsiteX23" fmla="*/ 28063 w 77093"/>
                    <a:gd name="connsiteY23" fmla="*/ 60183 h 189272"/>
                    <a:gd name="connsiteX24" fmla="*/ 28063 w 77093"/>
                    <a:gd name="connsiteY24" fmla="*/ 109535 h 189272"/>
                    <a:gd name="connsiteX25" fmla="*/ 28708 w 77093"/>
                    <a:gd name="connsiteY25" fmla="*/ 129212 h 189272"/>
                    <a:gd name="connsiteX26" fmla="*/ 30966 w 77093"/>
                    <a:gd name="connsiteY26" fmla="*/ 143405 h 189272"/>
                    <a:gd name="connsiteX27" fmla="*/ 35321 w 77093"/>
                    <a:gd name="connsiteY27" fmla="*/ 153243 h 189272"/>
                    <a:gd name="connsiteX28" fmla="*/ 42095 w 77093"/>
                    <a:gd name="connsiteY28" fmla="*/ 159372 h 189272"/>
                    <a:gd name="connsiteX29" fmla="*/ 46127 w 77093"/>
                    <a:gd name="connsiteY29" fmla="*/ 160501 h 189272"/>
                    <a:gd name="connsiteX30" fmla="*/ 49514 w 77093"/>
                    <a:gd name="connsiteY30" fmla="*/ 158565 h 189272"/>
                    <a:gd name="connsiteX31" fmla="*/ 51933 w 77093"/>
                    <a:gd name="connsiteY31" fmla="*/ 152598 h 189272"/>
                    <a:gd name="connsiteX32" fmla="*/ 52901 w 77093"/>
                    <a:gd name="connsiteY32" fmla="*/ 141630 h 189272"/>
                    <a:gd name="connsiteX33" fmla="*/ 52901 w 77093"/>
                    <a:gd name="connsiteY33" fmla="*/ 136147 h 189272"/>
                    <a:gd name="connsiteX34" fmla="*/ 76771 w 77093"/>
                    <a:gd name="connsiteY34" fmla="*/ 149856 h 189272"/>
                    <a:gd name="connsiteX35" fmla="*/ 76771 w 77093"/>
                    <a:gd name="connsiteY35" fmla="*/ 156468 h 189272"/>
                    <a:gd name="connsiteX36" fmla="*/ 67255 w 77093"/>
                    <a:gd name="connsiteY36" fmla="*/ 187112 h 189272"/>
                    <a:gd name="connsiteX37" fmla="*/ 39030 w 77093"/>
                    <a:gd name="connsiteY37" fmla="*/ 182274 h 18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7093" h="189272">
                      <a:moveTo>
                        <a:pt x="39030" y="182274"/>
                      </a:moveTo>
                      <a:cubicBezTo>
                        <a:pt x="26289" y="175016"/>
                        <a:pt x="16612" y="163404"/>
                        <a:pt x="10000" y="147437"/>
                      </a:cubicBezTo>
                      <a:cubicBezTo>
                        <a:pt x="3387" y="131470"/>
                        <a:pt x="0" y="111309"/>
                        <a:pt x="0" y="86633"/>
                      </a:cubicBezTo>
                      <a:lnTo>
                        <a:pt x="0" y="53731"/>
                      </a:lnTo>
                      <a:cubicBezTo>
                        <a:pt x="0" y="42764"/>
                        <a:pt x="645" y="33732"/>
                        <a:pt x="2097" y="26636"/>
                      </a:cubicBezTo>
                      <a:cubicBezTo>
                        <a:pt x="3548" y="19539"/>
                        <a:pt x="5322" y="14056"/>
                        <a:pt x="7580" y="10024"/>
                      </a:cubicBezTo>
                      <a:cubicBezTo>
                        <a:pt x="9838" y="5992"/>
                        <a:pt x="12419" y="3250"/>
                        <a:pt x="15483" y="1960"/>
                      </a:cubicBezTo>
                      <a:cubicBezTo>
                        <a:pt x="18386" y="508"/>
                        <a:pt x="21451" y="-137"/>
                        <a:pt x="24676" y="24"/>
                      </a:cubicBezTo>
                      <a:cubicBezTo>
                        <a:pt x="27741" y="185"/>
                        <a:pt x="30966" y="992"/>
                        <a:pt x="34031" y="2282"/>
                      </a:cubicBezTo>
                      <a:cubicBezTo>
                        <a:pt x="37095" y="3572"/>
                        <a:pt x="39837" y="5024"/>
                        <a:pt x="42417" y="6476"/>
                      </a:cubicBezTo>
                      <a:cubicBezTo>
                        <a:pt x="47578" y="9379"/>
                        <a:pt x="52256" y="12927"/>
                        <a:pt x="56449" y="16959"/>
                      </a:cubicBezTo>
                      <a:cubicBezTo>
                        <a:pt x="60642" y="20991"/>
                        <a:pt x="64352" y="25346"/>
                        <a:pt x="67416" y="30345"/>
                      </a:cubicBezTo>
                      <a:cubicBezTo>
                        <a:pt x="70481" y="35345"/>
                        <a:pt x="72900" y="40667"/>
                        <a:pt x="74513" y="46312"/>
                      </a:cubicBezTo>
                      <a:cubicBezTo>
                        <a:pt x="76125" y="52119"/>
                        <a:pt x="77093" y="58247"/>
                        <a:pt x="77093" y="64699"/>
                      </a:cubicBezTo>
                      <a:cubicBezTo>
                        <a:pt x="77093" y="68731"/>
                        <a:pt x="76932" y="72118"/>
                        <a:pt x="76609" y="74859"/>
                      </a:cubicBezTo>
                      <a:cubicBezTo>
                        <a:pt x="76287" y="77601"/>
                        <a:pt x="75803" y="80182"/>
                        <a:pt x="75319" y="82440"/>
                      </a:cubicBezTo>
                      <a:lnTo>
                        <a:pt x="53223" y="69698"/>
                      </a:lnTo>
                      <a:lnTo>
                        <a:pt x="53223" y="63731"/>
                      </a:lnTo>
                      <a:cubicBezTo>
                        <a:pt x="53223" y="55022"/>
                        <a:pt x="52417" y="47603"/>
                        <a:pt x="50482" y="41635"/>
                      </a:cubicBezTo>
                      <a:cubicBezTo>
                        <a:pt x="48707" y="35668"/>
                        <a:pt x="45804" y="31474"/>
                        <a:pt x="41611" y="29216"/>
                      </a:cubicBezTo>
                      <a:cubicBezTo>
                        <a:pt x="39353" y="27926"/>
                        <a:pt x="37418" y="27442"/>
                        <a:pt x="35644" y="27604"/>
                      </a:cubicBezTo>
                      <a:cubicBezTo>
                        <a:pt x="34031" y="27926"/>
                        <a:pt x="32579" y="29055"/>
                        <a:pt x="31450" y="31474"/>
                      </a:cubicBezTo>
                      <a:cubicBezTo>
                        <a:pt x="30321" y="33732"/>
                        <a:pt x="29515" y="37281"/>
                        <a:pt x="28870" y="41958"/>
                      </a:cubicBezTo>
                      <a:cubicBezTo>
                        <a:pt x="28386" y="46635"/>
                        <a:pt x="28063" y="52764"/>
                        <a:pt x="28063" y="60183"/>
                      </a:cubicBezTo>
                      <a:lnTo>
                        <a:pt x="28063" y="109535"/>
                      </a:lnTo>
                      <a:cubicBezTo>
                        <a:pt x="28063" y="117115"/>
                        <a:pt x="28224" y="123728"/>
                        <a:pt x="28708" y="129212"/>
                      </a:cubicBezTo>
                      <a:cubicBezTo>
                        <a:pt x="29192" y="134695"/>
                        <a:pt x="29837" y="139534"/>
                        <a:pt x="30966" y="143405"/>
                      </a:cubicBezTo>
                      <a:cubicBezTo>
                        <a:pt x="32095" y="147437"/>
                        <a:pt x="33547" y="150662"/>
                        <a:pt x="35321" y="153243"/>
                      </a:cubicBezTo>
                      <a:cubicBezTo>
                        <a:pt x="37095" y="155823"/>
                        <a:pt x="39353" y="157920"/>
                        <a:pt x="42095" y="159372"/>
                      </a:cubicBezTo>
                      <a:cubicBezTo>
                        <a:pt x="43546" y="160178"/>
                        <a:pt x="44837" y="160501"/>
                        <a:pt x="46127" y="160501"/>
                      </a:cubicBezTo>
                      <a:cubicBezTo>
                        <a:pt x="47417" y="160501"/>
                        <a:pt x="48546" y="159855"/>
                        <a:pt x="49514" y="158565"/>
                      </a:cubicBezTo>
                      <a:cubicBezTo>
                        <a:pt x="50482" y="157275"/>
                        <a:pt x="51288" y="155340"/>
                        <a:pt x="51933" y="152598"/>
                      </a:cubicBezTo>
                      <a:cubicBezTo>
                        <a:pt x="52578" y="149856"/>
                        <a:pt x="52901" y="146308"/>
                        <a:pt x="52901" y="141630"/>
                      </a:cubicBezTo>
                      <a:lnTo>
                        <a:pt x="52901" y="136147"/>
                      </a:lnTo>
                      <a:lnTo>
                        <a:pt x="76771" y="149856"/>
                      </a:lnTo>
                      <a:lnTo>
                        <a:pt x="76771" y="156468"/>
                      </a:lnTo>
                      <a:cubicBezTo>
                        <a:pt x="76771" y="172919"/>
                        <a:pt x="73545" y="183241"/>
                        <a:pt x="67255" y="187112"/>
                      </a:cubicBezTo>
                      <a:cubicBezTo>
                        <a:pt x="60965" y="191144"/>
                        <a:pt x="51610" y="189531"/>
                        <a:pt x="39030" y="182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1" name="任意多边形 1440" descr="ddb0d013-6f61-4353-95ae-077f210207dc"/>
                <p:cNvSpPr/>
                <p:nvPr/>
              </p:nvSpPr>
              <p:spPr>
                <a:xfrm>
                  <a:off x="7379902" y="22463"/>
                  <a:ext cx="83544" cy="190504"/>
                </a:xfrm>
                <a:custGeom>
                  <a:avLst/>
                  <a:gdLst>
                    <a:gd name="connsiteX0" fmla="*/ 41933 w 83544"/>
                    <a:gd name="connsiteY0" fmla="*/ 184507 h 190504"/>
                    <a:gd name="connsiteX1" fmla="*/ 32095 w 83544"/>
                    <a:gd name="connsiteY1" fmla="*/ 177895 h 190504"/>
                    <a:gd name="connsiteX2" fmla="*/ 22418 w 83544"/>
                    <a:gd name="connsiteY2" fmla="*/ 168702 h 190504"/>
                    <a:gd name="connsiteX3" fmla="*/ 13709 w 83544"/>
                    <a:gd name="connsiteY3" fmla="*/ 155638 h 190504"/>
                    <a:gd name="connsiteX4" fmla="*/ 6612 w 83544"/>
                    <a:gd name="connsiteY4" fmla="*/ 137897 h 190504"/>
                    <a:gd name="connsiteX5" fmla="*/ 1774 w 83544"/>
                    <a:gd name="connsiteY5" fmla="*/ 114349 h 190504"/>
                    <a:gd name="connsiteX6" fmla="*/ 0 w 83544"/>
                    <a:gd name="connsiteY6" fmla="*/ 83867 h 190504"/>
                    <a:gd name="connsiteX7" fmla="*/ 0 w 83544"/>
                    <a:gd name="connsiteY7" fmla="*/ 56610 h 190504"/>
                    <a:gd name="connsiteX8" fmla="*/ 1774 w 83544"/>
                    <a:gd name="connsiteY8" fmla="*/ 28708 h 190504"/>
                    <a:gd name="connsiteX9" fmla="*/ 6774 w 83544"/>
                    <a:gd name="connsiteY9" fmla="*/ 11290 h 190504"/>
                    <a:gd name="connsiteX10" fmla="*/ 14032 w 83544"/>
                    <a:gd name="connsiteY10" fmla="*/ 2419 h 190504"/>
                    <a:gd name="connsiteX11" fmla="*/ 22902 w 83544"/>
                    <a:gd name="connsiteY11" fmla="*/ 0 h 190504"/>
                    <a:gd name="connsiteX12" fmla="*/ 32418 w 83544"/>
                    <a:gd name="connsiteY12" fmla="*/ 2097 h 190504"/>
                    <a:gd name="connsiteX13" fmla="*/ 42095 w 83544"/>
                    <a:gd name="connsiteY13" fmla="*/ 6774 h 190504"/>
                    <a:gd name="connsiteX14" fmla="*/ 51449 w 83544"/>
                    <a:gd name="connsiteY14" fmla="*/ 12903 h 190504"/>
                    <a:gd name="connsiteX15" fmla="*/ 60803 w 83544"/>
                    <a:gd name="connsiteY15" fmla="*/ 21612 h 190504"/>
                    <a:gd name="connsiteX16" fmla="*/ 69513 w 83544"/>
                    <a:gd name="connsiteY16" fmla="*/ 34031 h 190504"/>
                    <a:gd name="connsiteX17" fmla="*/ 76771 w 83544"/>
                    <a:gd name="connsiteY17" fmla="*/ 51288 h 190504"/>
                    <a:gd name="connsiteX18" fmla="*/ 81770 w 83544"/>
                    <a:gd name="connsiteY18" fmla="*/ 74513 h 190504"/>
                    <a:gd name="connsiteX19" fmla="*/ 83544 w 83544"/>
                    <a:gd name="connsiteY19" fmla="*/ 104834 h 190504"/>
                    <a:gd name="connsiteX20" fmla="*/ 83544 w 83544"/>
                    <a:gd name="connsiteY20" fmla="*/ 132091 h 190504"/>
                    <a:gd name="connsiteX21" fmla="*/ 81770 w 83544"/>
                    <a:gd name="connsiteY21" fmla="*/ 160154 h 190504"/>
                    <a:gd name="connsiteX22" fmla="*/ 76771 w 83544"/>
                    <a:gd name="connsiteY22" fmla="*/ 177895 h 190504"/>
                    <a:gd name="connsiteX23" fmla="*/ 69513 w 83544"/>
                    <a:gd name="connsiteY23" fmla="*/ 187411 h 190504"/>
                    <a:gd name="connsiteX24" fmla="*/ 60803 w 83544"/>
                    <a:gd name="connsiteY24" fmla="*/ 190475 h 190504"/>
                    <a:gd name="connsiteX25" fmla="*/ 51449 w 83544"/>
                    <a:gd name="connsiteY25" fmla="*/ 188862 h 190504"/>
                    <a:gd name="connsiteX26" fmla="*/ 41933 w 83544"/>
                    <a:gd name="connsiteY26" fmla="*/ 184507 h 190504"/>
                    <a:gd name="connsiteX27" fmla="*/ 42256 w 83544"/>
                    <a:gd name="connsiteY27" fmla="*/ 159993 h 190504"/>
                    <a:gd name="connsiteX28" fmla="*/ 48546 w 83544"/>
                    <a:gd name="connsiteY28" fmla="*/ 161444 h 190504"/>
                    <a:gd name="connsiteX29" fmla="*/ 52739 w 83544"/>
                    <a:gd name="connsiteY29" fmla="*/ 156606 h 190504"/>
                    <a:gd name="connsiteX30" fmla="*/ 54997 w 83544"/>
                    <a:gd name="connsiteY30" fmla="*/ 144671 h 190504"/>
                    <a:gd name="connsiteX31" fmla="*/ 55643 w 83544"/>
                    <a:gd name="connsiteY31" fmla="*/ 124510 h 190504"/>
                    <a:gd name="connsiteX32" fmla="*/ 55643 w 83544"/>
                    <a:gd name="connsiteY32" fmla="*/ 81770 h 190504"/>
                    <a:gd name="connsiteX33" fmla="*/ 54997 w 83544"/>
                    <a:gd name="connsiteY33" fmla="*/ 60804 h 190504"/>
                    <a:gd name="connsiteX34" fmla="*/ 52739 w 83544"/>
                    <a:gd name="connsiteY34" fmla="*/ 45966 h 190504"/>
                    <a:gd name="connsiteX35" fmla="*/ 48546 w 83544"/>
                    <a:gd name="connsiteY35" fmla="*/ 36127 h 190504"/>
                    <a:gd name="connsiteX36" fmla="*/ 42256 w 83544"/>
                    <a:gd name="connsiteY36" fmla="*/ 30160 h 190504"/>
                    <a:gd name="connsiteX37" fmla="*/ 35643 w 83544"/>
                    <a:gd name="connsiteY37" fmla="*/ 28547 h 190504"/>
                    <a:gd name="connsiteX38" fmla="*/ 31289 w 83544"/>
                    <a:gd name="connsiteY38" fmla="*/ 33386 h 190504"/>
                    <a:gd name="connsiteX39" fmla="*/ 28708 w 83544"/>
                    <a:gd name="connsiteY39" fmla="*/ 45320 h 190504"/>
                    <a:gd name="connsiteX40" fmla="*/ 27902 w 83544"/>
                    <a:gd name="connsiteY40" fmla="*/ 65481 h 190504"/>
                    <a:gd name="connsiteX41" fmla="*/ 27902 w 83544"/>
                    <a:gd name="connsiteY41" fmla="*/ 108221 h 190504"/>
                    <a:gd name="connsiteX42" fmla="*/ 28708 w 83544"/>
                    <a:gd name="connsiteY42" fmla="*/ 129188 h 190504"/>
                    <a:gd name="connsiteX43" fmla="*/ 31289 w 83544"/>
                    <a:gd name="connsiteY43" fmla="*/ 144026 h 190504"/>
                    <a:gd name="connsiteX44" fmla="*/ 35643 w 83544"/>
                    <a:gd name="connsiteY44" fmla="*/ 153864 h 190504"/>
                    <a:gd name="connsiteX45" fmla="*/ 42256 w 83544"/>
                    <a:gd name="connsiteY45" fmla="*/ 159993 h 190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83544" h="190504">
                      <a:moveTo>
                        <a:pt x="41933" y="184507"/>
                      </a:moveTo>
                      <a:cubicBezTo>
                        <a:pt x="38708" y="182733"/>
                        <a:pt x="35482" y="180475"/>
                        <a:pt x="32095" y="177895"/>
                      </a:cubicBezTo>
                      <a:cubicBezTo>
                        <a:pt x="28708" y="175314"/>
                        <a:pt x="25644" y="172250"/>
                        <a:pt x="22418" y="168702"/>
                      </a:cubicBezTo>
                      <a:cubicBezTo>
                        <a:pt x="19354" y="164992"/>
                        <a:pt x="16451" y="160799"/>
                        <a:pt x="13709" y="155638"/>
                      </a:cubicBezTo>
                      <a:cubicBezTo>
                        <a:pt x="10967" y="150638"/>
                        <a:pt x="8548" y="144671"/>
                        <a:pt x="6612" y="137897"/>
                      </a:cubicBezTo>
                      <a:cubicBezTo>
                        <a:pt x="4516" y="131123"/>
                        <a:pt x="2903" y="123220"/>
                        <a:pt x="1774" y="114349"/>
                      </a:cubicBezTo>
                      <a:cubicBezTo>
                        <a:pt x="645" y="105479"/>
                        <a:pt x="0" y="95318"/>
                        <a:pt x="0" y="83867"/>
                      </a:cubicBezTo>
                      <a:lnTo>
                        <a:pt x="0" y="56610"/>
                      </a:lnTo>
                      <a:cubicBezTo>
                        <a:pt x="0" y="45320"/>
                        <a:pt x="645" y="35966"/>
                        <a:pt x="1774" y="28708"/>
                      </a:cubicBezTo>
                      <a:cubicBezTo>
                        <a:pt x="2903" y="21289"/>
                        <a:pt x="4677" y="15483"/>
                        <a:pt x="6774" y="11290"/>
                      </a:cubicBezTo>
                      <a:cubicBezTo>
                        <a:pt x="8870" y="7096"/>
                        <a:pt x="11290" y="4032"/>
                        <a:pt x="14032" y="2419"/>
                      </a:cubicBezTo>
                      <a:cubicBezTo>
                        <a:pt x="16773" y="806"/>
                        <a:pt x="19677" y="0"/>
                        <a:pt x="22902" y="0"/>
                      </a:cubicBezTo>
                      <a:cubicBezTo>
                        <a:pt x="25967" y="0"/>
                        <a:pt x="29192" y="806"/>
                        <a:pt x="32418" y="2097"/>
                      </a:cubicBezTo>
                      <a:cubicBezTo>
                        <a:pt x="35643" y="3387"/>
                        <a:pt x="38869" y="5000"/>
                        <a:pt x="42095" y="6774"/>
                      </a:cubicBezTo>
                      <a:cubicBezTo>
                        <a:pt x="45159" y="8548"/>
                        <a:pt x="48223" y="10483"/>
                        <a:pt x="51449" y="12903"/>
                      </a:cubicBezTo>
                      <a:cubicBezTo>
                        <a:pt x="54675" y="15322"/>
                        <a:pt x="57739" y="18064"/>
                        <a:pt x="60803" y="21612"/>
                      </a:cubicBezTo>
                      <a:cubicBezTo>
                        <a:pt x="63868" y="25160"/>
                        <a:pt x="66771" y="29192"/>
                        <a:pt x="69513" y="34031"/>
                      </a:cubicBezTo>
                      <a:cubicBezTo>
                        <a:pt x="72255" y="38869"/>
                        <a:pt x="74674" y="44514"/>
                        <a:pt x="76771" y="51288"/>
                      </a:cubicBezTo>
                      <a:cubicBezTo>
                        <a:pt x="78867" y="57901"/>
                        <a:pt x="80480" y="65642"/>
                        <a:pt x="81770" y="74513"/>
                      </a:cubicBezTo>
                      <a:cubicBezTo>
                        <a:pt x="82899" y="83383"/>
                        <a:pt x="83544" y="93383"/>
                        <a:pt x="83544" y="104834"/>
                      </a:cubicBezTo>
                      <a:lnTo>
                        <a:pt x="83544" y="132091"/>
                      </a:lnTo>
                      <a:cubicBezTo>
                        <a:pt x="83544" y="143380"/>
                        <a:pt x="82899" y="152735"/>
                        <a:pt x="81770" y="160154"/>
                      </a:cubicBezTo>
                      <a:cubicBezTo>
                        <a:pt x="80480" y="167573"/>
                        <a:pt x="78867" y="173540"/>
                        <a:pt x="76771" y="177895"/>
                      </a:cubicBezTo>
                      <a:cubicBezTo>
                        <a:pt x="74674" y="182250"/>
                        <a:pt x="72255" y="185475"/>
                        <a:pt x="69513" y="187411"/>
                      </a:cubicBezTo>
                      <a:cubicBezTo>
                        <a:pt x="66771" y="189346"/>
                        <a:pt x="63868" y="190314"/>
                        <a:pt x="60803" y="190475"/>
                      </a:cubicBezTo>
                      <a:cubicBezTo>
                        <a:pt x="57739" y="190636"/>
                        <a:pt x="54675" y="190152"/>
                        <a:pt x="51449" y="188862"/>
                      </a:cubicBezTo>
                      <a:cubicBezTo>
                        <a:pt x="47901" y="187733"/>
                        <a:pt x="44837" y="186282"/>
                        <a:pt x="41933" y="184507"/>
                      </a:cubicBezTo>
                      <a:close/>
                      <a:moveTo>
                        <a:pt x="42256" y="159993"/>
                      </a:moveTo>
                      <a:cubicBezTo>
                        <a:pt x="44675" y="161444"/>
                        <a:pt x="46772" y="161928"/>
                        <a:pt x="48546" y="161444"/>
                      </a:cubicBezTo>
                      <a:cubicBezTo>
                        <a:pt x="50320" y="160960"/>
                        <a:pt x="51610" y="159347"/>
                        <a:pt x="52739" y="156606"/>
                      </a:cubicBezTo>
                      <a:cubicBezTo>
                        <a:pt x="53868" y="153864"/>
                        <a:pt x="54513" y="149832"/>
                        <a:pt x="54997" y="144671"/>
                      </a:cubicBezTo>
                      <a:cubicBezTo>
                        <a:pt x="55481" y="139348"/>
                        <a:pt x="55643" y="132736"/>
                        <a:pt x="55643" y="124510"/>
                      </a:cubicBezTo>
                      <a:lnTo>
                        <a:pt x="55643" y="81770"/>
                      </a:lnTo>
                      <a:cubicBezTo>
                        <a:pt x="55643" y="73545"/>
                        <a:pt x="55481" y="66610"/>
                        <a:pt x="54997" y="60804"/>
                      </a:cubicBezTo>
                      <a:cubicBezTo>
                        <a:pt x="54513" y="54997"/>
                        <a:pt x="53707" y="49998"/>
                        <a:pt x="52739" y="45966"/>
                      </a:cubicBezTo>
                      <a:cubicBezTo>
                        <a:pt x="51610" y="41934"/>
                        <a:pt x="50320" y="38708"/>
                        <a:pt x="48546" y="36127"/>
                      </a:cubicBezTo>
                      <a:cubicBezTo>
                        <a:pt x="46772" y="33547"/>
                        <a:pt x="44675" y="31611"/>
                        <a:pt x="42256" y="30160"/>
                      </a:cubicBezTo>
                      <a:cubicBezTo>
                        <a:pt x="39675" y="28708"/>
                        <a:pt x="37417" y="28063"/>
                        <a:pt x="35643" y="28547"/>
                      </a:cubicBezTo>
                      <a:cubicBezTo>
                        <a:pt x="33869" y="29031"/>
                        <a:pt x="32418" y="30644"/>
                        <a:pt x="31289" y="33386"/>
                      </a:cubicBezTo>
                      <a:cubicBezTo>
                        <a:pt x="30160" y="36127"/>
                        <a:pt x="29353" y="40159"/>
                        <a:pt x="28708" y="45320"/>
                      </a:cubicBezTo>
                      <a:cubicBezTo>
                        <a:pt x="28224" y="50643"/>
                        <a:pt x="27902" y="57255"/>
                        <a:pt x="27902" y="65481"/>
                      </a:cubicBezTo>
                      <a:lnTo>
                        <a:pt x="27902" y="108221"/>
                      </a:lnTo>
                      <a:cubicBezTo>
                        <a:pt x="27902" y="116446"/>
                        <a:pt x="28224" y="123381"/>
                        <a:pt x="28708" y="129188"/>
                      </a:cubicBezTo>
                      <a:cubicBezTo>
                        <a:pt x="29192" y="134994"/>
                        <a:pt x="29999" y="139993"/>
                        <a:pt x="31289" y="144026"/>
                      </a:cubicBezTo>
                      <a:cubicBezTo>
                        <a:pt x="32418" y="148058"/>
                        <a:pt x="33869" y="151283"/>
                        <a:pt x="35643" y="153864"/>
                      </a:cubicBezTo>
                      <a:cubicBezTo>
                        <a:pt x="37417" y="156606"/>
                        <a:pt x="39514" y="158541"/>
                        <a:pt x="42256" y="1599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2" name="任意多边形 1441" descr="bf74efb1-01b9-4d65-9f55-70d5c2794a8b"/>
                <p:cNvSpPr/>
                <p:nvPr/>
              </p:nvSpPr>
              <p:spPr>
                <a:xfrm>
                  <a:off x="7484252" y="43591"/>
                  <a:ext cx="83060" cy="245633"/>
                </a:xfrm>
                <a:custGeom>
                  <a:avLst/>
                  <a:gdLst>
                    <a:gd name="connsiteX0" fmla="*/ 32418 w 83060"/>
                    <a:gd name="connsiteY0" fmla="*/ 218377 h 245633"/>
                    <a:gd name="connsiteX1" fmla="*/ 26450 w 83060"/>
                    <a:gd name="connsiteY1" fmla="*/ 214345 h 245633"/>
                    <a:gd name="connsiteX2" fmla="*/ 19515 w 83060"/>
                    <a:gd name="connsiteY2" fmla="*/ 207732 h 245633"/>
                    <a:gd name="connsiteX3" fmla="*/ 12419 w 83060"/>
                    <a:gd name="connsiteY3" fmla="*/ 197571 h 245633"/>
                    <a:gd name="connsiteX4" fmla="*/ 6129 w 83060"/>
                    <a:gd name="connsiteY4" fmla="*/ 182895 h 245633"/>
                    <a:gd name="connsiteX5" fmla="*/ 1774 w 83060"/>
                    <a:gd name="connsiteY5" fmla="*/ 162896 h 245633"/>
                    <a:gd name="connsiteX6" fmla="*/ 0 w 83060"/>
                    <a:gd name="connsiteY6" fmla="*/ 136768 h 245633"/>
                    <a:gd name="connsiteX7" fmla="*/ 0 w 83060"/>
                    <a:gd name="connsiteY7" fmla="*/ 81609 h 245633"/>
                    <a:gd name="connsiteX8" fmla="*/ 1774 w 83060"/>
                    <a:gd name="connsiteY8" fmla="*/ 57901 h 245633"/>
                    <a:gd name="connsiteX9" fmla="*/ 6451 w 83060"/>
                    <a:gd name="connsiteY9" fmla="*/ 43869 h 245633"/>
                    <a:gd name="connsiteX10" fmla="*/ 13064 w 83060"/>
                    <a:gd name="connsiteY10" fmla="*/ 37418 h 245633"/>
                    <a:gd name="connsiteX11" fmla="*/ 20322 w 83060"/>
                    <a:gd name="connsiteY11" fmla="*/ 36127 h 245633"/>
                    <a:gd name="connsiteX12" fmla="*/ 27257 w 83060"/>
                    <a:gd name="connsiteY12" fmla="*/ 38063 h 245633"/>
                    <a:gd name="connsiteX13" fmla="*/ 32740 w 83060"/>
                    <a:gd name="connsiteY13" fmla="*/ 40805 h 245633"/>
                    <a:gd name="connsiteX14" fmla="*/ 40321 w 83060"/>
                    <a:gd name="connsiteY14" fmla="*/ 46449 h 245633"/>
                    <a:gd name="connsiteX15" fmla="*/ 46933 w 83060"/>
                    <a:gd name="connsiteY15" fmla="*/ 53546 h 245633"/>
                    <a:gd name="connsiteX16" fmla="*/ 52255 w 83060"/>
                    <a:gd name="connsiteY16" fmla="*/ 61287 h 245633"/>
                    <a:gd name="connsiteX17" fmla="*/ 56126 w 83060"/>
                    <a:gd name="connsiteY17" fmla="*/ 68706 h 245633"/>
                    <a:gd name="connsiteX18" fmla="*/ 56288 w 83060"/>
                    <a:gd name="connsiteY18" fmla="*/ 68706 h 245633"/>
                    <a:gd name="connsiteX19" fmla="*/ 55481 w 83060"/>
                    <a:gd name="connsiteY19" fmla="*/ 46288 h 245633"/>
                    <a:gd name="connsiteX20" fmla="*/ 55481 w 83060"/>
                    <a:gd name="connsiteY20" fmla="*/ 0 h 245633"/>
                    <a:gd name="connsiteX21" fmla="*/ 83061 w 83060"/>
                    <a:gd name="connsiteY21" fmla="*/ 15967 h 245633"/>
                    <a:gd name="connsiteX22" fmla="*/ 83061 w 83060"/>
                    <a:gd name="connsiteY22" fmla="*/ 245634 h 245633"/>
                    <a:gd name="connsiteX23" fmla="*/ 61449 w 83060"/>
                    <a:gd name="connsiteY23" fmla="*/ 233215 h 245633"/>
                    <a:gd name="connsiteX24" fmla="*/ 59029 w 83060"/>
                    <a:gd name="connsiteY24" fmla="*/ 215635 h 245633"/>
                    <a:gd name="connsiteX25" fmla="*/ 54836 w 83060"/>
                    <a:gd name="connsiteY25" fmla="*/ 219828 h 245633"/>
                    <a:gd name="connsiteX26" fmla="*/ 49191 w 83060"/>
                    <a:gd name="connsiteY26" fmla="*/ 222409 h 245633"/>
                    <a:gd name="connsiteX27" fmla="*/ 41772 w 83060"/>
                    <a:gd name="connsiteY27" fmla="*/ 222248 h 245633"/>
                    <a:gd name="connsiteX28" fmla="*/ 32418 w 83060"/>
                    <a:gd name="connsiteY28" fmla="*/ 218377 h 245633"/>
                    <a:gd name="connsiteX29" fmla="*/ 41933 w 83060"/>
                    <a:gd name="connsiteY29" fmla="*/ 199023 h 245633"/>
                    <a:gd name="connsiteX30" fmla="*/ 46772 w 83060"/>
                    <a:gd name="connsiteY30" fmla="*/ 200797 h 245633"/>
                    <a:gd name="connsiteX31" fmla="*/ 50643 w 83060"/>
                    <a:gd name="connsiteY31" fmla="*/ 200152 h 245633"/>
                    <a:gd name="connsiteX32" fmla="*/ 53546 w 83060"/>
                    <a:gd name="connsiteY32" fmla="*/ 197894 h 245633"/>
                    <a:gd name="connsiteX33" fmla="*/ 55643 w 83060"/>
                    <a:gd name="connsiteY33" fmla="*/ 194507 h 245633"/>
                    <a:gd name="connsiteX34" fmla="*/ 55643 w 83060"/>
                    <a:gd name="connsiteY34" fmla="*/ 89996 h 245633"/>
                    <a:gd name="connsiteX35" fmla="*/ 50159 w 83060"/>
                    <a:gd name="connsiteY35" fmla="*/ 77738 h 245633"/>
                    <a:gd name="connsiteX36" fmla="*/ 41772 w 83060"/>
                    <a:gd name="connsiteY36" fmla="*/ 69190 h 245633"/>
                    <a:gd name="connsiteX37" fmla="*/ 36127 w 83060"/>
                    <a:gd name="connsiteY37" fmla="*/ 67255 h 245633"/>
                    <a:gd name="connsiteX38" fmla="*/ 31772 w 83060"/>
                    <a:gd name="connsiteY38" fmla="*/ 69513 h 245633"/>
                    <a:gd name="connsiteX39" fmla="*/ 28870 w 83060"/>
                    <a:gd name="connsiteY39" fmla="*/ 77416 h 245633"/>
                    <a:gd name="connsiteX40" fmla="*/ 27902 w 83060"/>
                    <a:gd name="connsiteY40" fmla="*/ 92738 h 245633"/>
                    <a:gd name="connsiteX41" fmla="*/ 27902 w 83060"/>
                    <a:gd name="connsiteY41" fmla="*/ 159347 h 245633"/>
                    <a:gd name="connsiteX42" fmla="*/ 28870 w 83060"/>
                    <a:gd name="connsiteY42" fmla="*/ 175798 h 245633"/>
                    <a:gd name="connsiteX43" fmla="*/ 31772 w 83060"/>
                    <a:gd name="connsiteY43" fmla="*/ 187088 h 245633"/>
                    <a:gd name="connsiteX44" fmla="*/ 36127 w 83060"/>
                    <a:gd name="connsiteY44" fmla="*/ 194507 h 245633"/>
                    <a:gd name="connsiteX45" fmla="*/ 41933 w 83060"/>
                    <a:gd name="connsiteY45" fmla="*/ 199023 h 245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83060" h="245633">
                      <a:moveTo>
                        <a:pt x="32418" y="218377"/>
                      </a:moveTo>
                      <a:cubicBezTo>
                        <a:pt x="30805" y="217409"/>
                        <a:pt x="28708" y="216119"/>
                        <a:pt x="26450" y="214345"/>
                      </a:cubicBezTo>
                      <a:cubicBezTo>
                        <a:pt x="24192" y="212732"/>
                        <a:pt x="21773" y="210474"/>
                        <a:pt x="19515" y="207732"/>
                      </a:cubicBezTo>
                      <a:cubicBezTo>
                        <a:pt x="17096" y="204990"/>
                        <a:pt x="14677" y="201603"/>
                        <a:pt x="12419" y="197571"/>
                      </a:cubicBezTo>
                      <a:cubicBezTo>
                        <a:pt x="9999" y="193539"/>
                        <a:pt x="8064" y="188701"/>
                        <a:pt x="6129" y="182895"/>
                      </a:cubicBezTo>
                      <a:cubicBezTo>
                        <a:pt x="4354" y="177088"/>
                        <a:pt x="2903" y="170476"/>
                        <a:pt x="1774" y="162896"/>
                      </a:cubicBezTo>
                      <a:cubicBezTo>
                        <a:pt x="645" y="155315"/>
                        <a:pt x="0" y="146606"/>
                        <a:pt x="0" y="136768"/>
                      </a:cubicBezTo>
                      <a:lnTo>
                        <a:pt x="0" y="81609"/>
                      </a:lnTo>
                      <a:cubicBezTo>
                        <a:pt x="0" y="71771"/>
                        <a:pt x="645" y="63868"/>
                        <a:pt x="1774" y="57901"/>
                      </a:cubicBezTo>
                      <a:cubicBezTo>
                        <a:pt x="2903" y="51933"/>
                        <a:pt x="4516" y="47256"/>
                        <a:pt x="6451" y="43869"/>
                      </a:cubicBezTo>
                      <a:cubicBezTo>
                        <a:pt x="8387" y="40643"/>
                        <a:pt x="10644" y="38385"/>
                        <a:pt x="13064" y="37418"/>
                      </a:cubicBezTo>
                      <a:cubicBezTo>
                        <a:pt x="15483" y="36289"/>
                        <a:pt x="17902" y="35966"/>
                        <a:pt x="20322" y="36127"/>
                      </a:cubicBezTo>
                      <a:cubicBezTo>
                        <a:pt x="22741" y="36289"/>
                        <a:pt x="25160" y="36934"/>
                        <a:pt x="27257" y="38063"/>
                      </a:cubicBezTo>
                      <a:cubicBezTo>
                        <a:pt x="29515" y="39030"/>
                        <a:pt x="31289" y="39998"/>
                        <a:pt x="32740" y="40805"/>
                      </a:cubicBezTo>
                      <a:cubicBezTo>
                        <a:pt x="35482" y="42417"/>
                        <a:pt x="38062" y="44191"/>
                        <a:pt x="40321" y="46449"/>
                      </a:cubicBezTo>
                      <a:cubicBezTo>
                        <a:pt x="42740" y="48707"/>
                        <a:pt x="44837" y="51127"/>
                        <a:pt x="46933" y="53546"/>
                      </a:cubicBezTo>
                      <a:cubicBezTo>
                        <a:pt x="48869" y="56126"/>
                        <a:pt x="50643" y="58707"/>
                        <a:pt x="52255" y="61287"/>
                      </a:cubicBezTo>
                      <a:cubicBezTo>
                        <a:pt x="53868" y="63868"/>
                        <a:pt x="54997" y="66449"/>
                        <a:pt x="56126" y="68706"/>
                      </a:cubicBezTo>
                      <a:lnTo>
                        <a:pt x="56288" y="68706"/>
                      </a:lnTo>
                      <a:lnTo>
                        <a:pt x="55481" y="46288"/>
                      </a:lnTo>
                      <a:lnTo>
                        <a:pt x="55481" y="0"/>
                      </a:lnTo>
                      <a:lnTo>
                        <a:pt x="83061" y="15967"/>
                      </a:lnTo>
                      <a:lnTo>
                        <a:pt x="83061" y="245634"/>
                      </a:lnTo>
                      <a:lnTo>
                        <a:pt x="61449" y="233215"/>
                      </a:lnTo>
                      <a:lnTo>
                        <a:pt x="59029" y="215635"/>
                      </a:lnTo>
                      <a:cubicBezTo>
                        <a:pt x="57739" y="217248"/>
                        <a:pt x="56449" y="218538"/>
                        <a:pt x="54836" y="219828"/>
                      </a:cubicBezTo>
                      <a:cubicBezTo>
                        <a:pt x="53223" y="221119"/>
                        <a:pt x="51288" y="221925"/>
                        <a:pt x="49191" y="222409"/>
                      </a:cubicBezTo>
                      <a:cubicBezTo>
                        <a:pt x="46933" y="222893"/>
                        <a:pt x="44514" y="222731"/>
                        <a:pt x="41772" y="222248"/>
                      </a:cubicBezTo>
                      <a:cubicBezTo>
                        <a:pt x="39030" y="221603"/>
                        <a:pt x="35966" y="220312"/>
                        <a:pt x="32418" y="218377"/>
                      </a:cubicBezTo>
                      <a:close/>
                      <a:moveTo>
                        <a:pt x="41933" y="199023"/>
                      </a:moveTo>
                      <a:cubicBezTo>
                        <a:pt x="43707" y="200152"/>
                        <a:pt x="45320" y="200636"/>
                        <a:pt x="46772" y="200797"/>
                      </a:cubicBezTo>
                      <a:cubicBezTo>
                        <a:pt x="48223" y="200958"/>
                        <a:pt x="49514" y="200636"/>
                        <a:pt x="50643" y="200152"/>
                      </a:cubicBezTo>
                      <a:cubicBezTo>
                        <a:pt x="51772" y="199668"/>
                        <a:pt x="52739" y="198862"/>
                        <a:pt x="53546" y="197894"/>
                      </a:cubicBezTo>
                      <a:cubicBezTo>
                        <a:pt x="54352" y="196926"/>
                        <a:pt x="55159" y="195636"/>
                        <a:pt x="55643" y="194507"/>
                      </a:cubicBezTo>
                      <a:lnTo>
                        <a:pt x="55643" y="89996"/>
                      </a:lnTo>
                      <a:cubicBezTo>
                        <a:pt x="54191" y="85641"/>
                        <a:pt x="52417" y="81609"/>
                        <a:pt x="50159" y="77738"/>
                      </a:cubicBezTo>
                      <a:cubicBezTo>
                        <a:pt x="47901" y="73868"/>
                        <a:pt x="44998" y="71126"/>
                        <a:pt x="41772" y="69190"/>
                      </a:cubicBezTo>
                      <a:cubicBezTo>
                        <a:pt x="39675" y="68061"/>
                        <a:pt x="37901" y="67416"/>
                        <a:pt x="36127" y="67255"/>
                      </a:cubicBezTo>
                      <a:cubicBezTo>
                        <a:pt x="34515" y="67094"/>
                        <a:pt x="33063" y="67900"/>
                        <a:pt x="31772" y="69513"/>
                      </a:cubicBezTo>
                      <a:cubicBezTo>
                        <a:pt x="30482" y="71126"/>
                        <a:pt x="29515" y="73706"/>
                        <a:pt x="28870" y="77416"/>
                      </a:cubicBezTo>
                      <a:cubicBezTo>
                        <a:pt x="28224" y="81125"/>
                        <a:pt x="27902" y="86125"/>
                        <a:pt x="27902" y="92738"/>
                      </a:cubicBezTo>
                      <a:lnTo>
                        <a:pt x="27902" y="159347"/>
                      </a:lnTo>
                      <a:cubicBezTo>
                        <a:pt x="27902" y="165799"/>
                        <a:pt x="28224" y="171282"/>
                        <a:pt x="28870" y="175798"/>
                      </a:cubicBezTo>
                      <a:cubicBezTo>
                        <a:pt x="29515" y="180314"/>
                        <a:pt x="30482" y="184185"/>
                        <a:pt x="31772" y="187088"/>
                      </a:cubicBezTo>
                      <a:cubicBezTo>
                        <a:pt x="33063" y="190152"/>
                        <a:pt x="34515" y="192572"/>
                        <a:pt x="36127" y="194507"/>
                      </a:cubicBezTo>
                      <a:cubicBezTo>
                        <a:pt x="37901" y="196281"/>
                        <a:pt x="39837" y="197733"/>
                        <a:pt x="41933" y="1990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3" name="任意多边形 1442" descr="7af01207-9e4d-4a9c-a44e-11f1fba69f31"/>
                <p:cNvSpPr/>
                <p:nvPr/>
              </p:nvSpPr>
              <p:spPr>
                <a:xfrm>
                  <a:off x="7591989" y="145492"/>
                  <a:ext cx="81286" cy="190452"/>
                </a:xfrm>
                <a:custGeom>
                  <a:avLst/>
                  <a:gdLst>
                    <a:gd name="connsiteX0" fmla="*/ 40159 w 81286"/>
                    <a:gd name="connsiteY0" fmla="*/ 182924 h 190452"/>
                    <a:gd name="connsiteX1" fmla="*/ 22902 w 81286"/>
                    <a:gd name="connsiteY1" fmla="*/ 168731 h 190452"/>
                    <a:gd name="connsiteX2" fmla="*/ 10322 w 81286"/>
                    <a:gd name="connsiteY2" fmla="*/ 148410 h 190452"/>
                    <a:gd name="connsiteX3" fmla="*/ 2581 w 81286"/>
                    <a:gd name="connsiteY3" fmla="*/ 121314 h 190452"/>
                    <a:gd name="connsiteX4" fmla="*/ 0 w 81286"/>
                    <a:gd name="connsiteY4" fmla="*/ 86477 h 190452"/>
                    <a:gd name="connsiteX5" fmla="*/ 0 w 81286"/>
                    <a:gd name="connsiteY5" fmla="*/ 53576 h 190452"/>
                    <a:gd name="connsiteX6" fmla="*/ 2097 w 81286"/>
                    <a:gd name="connsiteY6" fmla="*/ 26480 h 190452"/>
                    <a:gd name="connsiteX7" fmla="*/ 7742 w 81286"/>
                    <a:gd name="connsiteY7" fmla="*/ 9868 h 190452"/>
                    <a:gd name="connsiteX8" fmla="*/ 15644 w 81286"/>
                    <a:gd name="connsiteY8" fmla="*/ 1804 h 190452"/>
                    <a:gd name="connsiteX9" fmla="*/ 24999 w 81286"/>
                    <a:gd name="connsiteY9" fmla="*/ 30 h 190452"/>
                    <a:gd name="connsiteX10" fmla="*/ 34515 w 81286"/>
                    <a:gd name="connsiteY10" fmla="*/ 2449 h 190452"/>
                    <a:gd name="connsiteX11" fmla="*/ 43385 w 81286"/>
                    <a:gd name="connsiteY11" fmla="*/ 6804 h 190452"/>
                    <a:gd name="connsiteX12" fmla="*/ 57739 w 81286"/>
                    <a:gd name="connsiteY12" fmla="*/ 17609 h 190452"/>
                    <a:gd name="connsiteX13" fmla="*/ 69835 w 81286"/>
                    <a:gd name="connsiteY13" fmla="*/ 33415 h 190452"/>
                    <a:gd name="connsiteX14" fmla="*/ 78222 w 81286"/>
                    <a:gd name="connsiteY14" fmla="*/ 55027 h 190452"/>
                    <a:gd name="connsiteX15" fmla="*/ 81286 w 81286"/>
                    <a:gd name="connsiteY15" fmla="*/ 82929 h 190452"/>
                    <a:gd name="connsiteX16" fmla="*/ 80964 w 81286"/>
                    <a:gd name="connsiteY16" fmla="*/ 93574 h 190452"/>
                    <a:gd name="connsiteX17" fmla="*/ 80319 w 81286"/>
                    <a:gd name="connsiteY17" fmla="*/ 103896 h 190452"/>
                    <a:gd name="connsiteX18" fmla="*/ 79190 w 81286"/>
                    <a:gd name="connsiteY18" fmla="*/ 113411 h 190452"/>
                    <a:gd name="connsiteX19" fmla="*/ 77738 w 81286"/>
                    <a:gd name="connsiteY19" fmla="*/ 121637 h 190452"/>
                    <a:gd name="connsiteX20" fmla="*/ 27741 w 81286"/>
                    <a:gd name="connsiteY20" fmla="*/ 92767 h 190452"/>
                    <a:gd name="connsiteX21" fmla="*/ 27741 w 81286"/>
                    <a:gd name="connsiteY21" fmla="*/ 110508 h 190452"/>
                    <a:gd name="connsiteX22" fmla="*/ 28547 w 81286"/>
                    <a:gd name="connsiteY22" fmla="*/ 130024 h 190452"/>
                    <a:gd name="connsiteX23" fmla="*/ 31127 w 81286"/>
                    <a:gd name="connsiteY23" fmla="*/ 144055 h 190452"/>
                    <a:gd name="connsiteX24" fmla="*/ 35966 w 81286"/>
                    <a:gd name="connsiteY24" fmla="*/ 153732 h 190452"/>
                    <a:gd name="connsiteX25" fmla="*/ 43869 w 81286"/>
                    <a:gd name="connsiteY25" fmla="*/ 160345 h 190452"/>
                    <a:gd name="connsiteX26" fmla="*/ 48869 w 81286"/>
                    <a:gd name="connsiteY26" fmla="*/ 161958 h 190452"/>
                    <a:gd name="connsiteX27" fmla="*/ 53062 w 81286"/>
                    <a:gd name="connsiteY27" fmla="*/ 160345 h 190452"/>
                    <a:gd name="connsiteX28" fmla="*/ 55965 w 81286"/>
                    <a:gd name="connsiteY28" fmla="*/ 154700 h 190452"/>
                    <a:gd name="connsiteX29" fmla="*/ 57094 w 81286"/>
                    <a:gd name="connsiteY29" fmla="*/ 143894 h 190452"/>
                    <a:gd name="connsiteX30" fmla="*/ 57094 w 81286"/>
                    <a:gd name="connsiteY30" fmla="*/ 138410 h 190452"/>
                    <a:gd name="connsiteX31" fmla="*/ 80158 w 81286"/>
                    <a:gd name="connsiteY31" fmla="*/ 151797 h 190452"/>
                    <a:gd name="connsiteX32" fmla="*/ 80158 w 81286"/>
                    <a:gd name="connsiteY32" fmla="*/ 158571 h 190452"/>
                    <a:gd name="connsiteX33" fmla="*/ 69997 w 81286"/>
                    <a:gd name="connsiteY33" fmla="*/ 188730 h 190452"/>
                    <a:gd name="connsiteX34" fmla="*/ 40159 w 81286"/>
                    <a:gd name="connsiteY34" fmla="*/ 182924 h 190452"/>
                    <a:gd name="connsiteX35" fmla="*/ 55481 w 81286"/>
                    <a:gd name="connsiteY35" fmla="*/ 87445 h 190452"/>
                    <a:gd name="connsiteX36" fmla="*/ 55643 w 81286"/>
                    <a:gd name="connsiteY36" fmla="*/ 83897 h 190452"/>
                    <a:gd name="connsiteX37" fmla="*/ 55804 w 81286"/>
                    <a:gd name="connsiteY37" fmla="*/ 79058 h 190452"/>
                    <a:gd name="connsiteX38" fmla="*/ 55804 w 81286"/>
                    <a:gd name="connsiteY38" fmla="*/ 74058 h 190452"/>
                    <a:gd name="connsiteX39" fmla="*/ 55804 w 81286"/>
                    <a:gd name="connsiteY39" fmla="*/ 69865 h 190452"/>
                    <a:gd name="connsiteX40" fmla="*/ 52256 w 81286"/>
                    <a:gd name="connsiteY40" fmla="*/ 43092 h 190452"/>
                    <a:gd name="connsiteX41" fmla="*/ 41934 w 81286"/>
                    <a:gd name="connsiteY41" fmla="*/ 29544 h 190452"/>
                    <a:gd name="connsiteX42" fmla="*/ 35644 w 81286"/>
                    <a:gd name="connsiteY42" fmla="*/ 27770 h 190452"/>
                    <a:gd name="connsiteX43" fmla="*/ 31127 w 81286"/>
                    <a:gd name="connsiteY43" fmla="*/ 31802 h 190452"/>
                    <a:gd name="connsiteX44" fmla="*/ 28547 w 81286"/>
                    <a:gd name="connsiteY44" fmla="*/ 42447 h 190452"/>
                    <a:gd name="connsiteX45" fmla="*/ 27741 w 81286"/>
                    <a:gd name="connsiteY45" fmla="*/ 60833 h 190452"/>
                    <a:gd name="connsiteX46" fmla="*/ 27741 w 81286"/>
                    <a:gd name="connsiteY46" fmla="*/ 71478 h 190452"/>
                    <a:gd name="connsiteX47" fmla="*/ 55481 w 81286"/>
                    <a:gd name="connsiteY47" fmla="*/ 87445 h 190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81286" h="190452">
                      <a:moveTo>
                        <a:pt x="40159" y="182924"/>
                      </a:moveTo>
                      <a:cubicBezTo>
                        <a:pt x="33708" y="179215"/>
                        <a:pt x="27902" y="174538"/>
                        <a:pt x="22902" y="168731"/>
                      </a:cubicBezTo>
                      <a:cubicBezTo>
                        <a:pt x="17902" y="163087"/>
                        <a:pt x="13709" y="156313"/>
                        <a:pt x="10322" y="148410"/>
                      </a:cubicBezTo>
                      <a:cubicBezTo>
                        <a:pt x="6935" y="140507"/>
                        <a:pt x="4355" y="131475"/>
                        <a:pt x="2581" y="121314"/>
                      </a:cubicBezTo>
                      <a:cubicBezTo>
                        <a:pt x="806" y="111153"/>
                        <a:pt x="0" y="99541"/>
                        <a:pt x="0" y="86477"/>
                      </a:cubicBezTo>
                      <a:lnTo>
                        <a:pt x="0" y="53576"/>
                      </a:lnTo>
                      <a:cubicBezTo>
                        <a:pt x="0" y="42608"/>
                        <a:pt x="645" y="33576"/>
                        <a:pt x="2097" y="26480"/>
                      </a:cubicBezTo>
                      <a:cubicBezTo>
                        <a:pt x="3548" y="19384"/>
                        <a:pt x="5322" y="13900"/>
                        <a:pt x="7742" y="9868"/>
                      </a:cubicBezTo>
                      <a:cubicBezTo>
                        <a:pt x="9999" y="5836"/>
                        <a:pt x="12741" y="3094"/>
                        <a:pt x="15644" y="1804"/>
                      </a:cubicBezTo>
                      <a:cubicBezTo>
                        <a:pt x="18709" y="352"/>
                        <a:pt x="21773" y="-132"/>
                        <a:pt x="24999" y="30"/>
                      </a:cubicBezTo>
                      <a:cubicBezTo>
                        <a:pt x="28224" y="191"/>
                        <a:pt x="31450" y="997"/>
                        <a:pt x="34515" y="2449"/>
                      </a:cubicBezTo>
                      <a:cubicBezTo>
                        <a:pt x="37740" y="3900"/>
                        <a:pt x="40643" y="5352"/>
                        <a:pt x="43385" y="6804"/>
                      </a:cubicBezTo>
                      <a:cubicBezTo>
                        <a:pt x="48385" y="9707"/>
                        <a:pt x="53062" y="13255"/>
                        <a:pt x="57739" y="17609"/>
                      </a:cubicBezTo>
                      <a:cubicBezTo>
                        <a:pt x="62255" y="21964"/>
                        <a:pt x="66448" y="27286"/>
                        <a:pt x="69835" y="33415"/>
                      </a:cubicBezTo>
                      <a:cubicBezTo>
                        <a:pt x="73384" y="39544"/>
                        <a:pt x="76125" y="46802"/>
                        <a:pt x="78222" y="55027"/>
                      </a:cubicBezTo>
                      <a:cubicBezTo>
                        <a:pt x="80319" y="63252"/>
                        <a:pt x="81286" y="72446"/>
                        <a:pt x="81286" y="82929"/>
                      </a:cubicBezTo>
                      <a:cubicBezTo>
                        <a:pt x="81286" y="86477"/>
                        <a:pt x="81125" y="90025"/>
                        <a:pt x="80964" y="93574"/>
                      </a:cubicBezTo>
                      <a:cubicBezTo>
                        <a:pt x="80803" y="97122"/>
                        <a:pt x="80480" y="100509"/>
                        <a:pt x="80319" y="103896"/>
                      </a:cubicBezTo>
                      <a:cubicBezTo>
                        <a:pt x="80158" y="107283"/>
                        <a:pt x="79674" y="110347"/>
                        <a:pt x="79190" y="113411"/>
                      </a:cubicBezTo>
                      <a:cubicBezTo>
                        <a:pt x="78706" y="116476"/>
                        <a:pt x="78222" y="119218"/>
                        <a:pt x="77738" y="121637"/>
                      </a:cubicBezTo>
                      <a:lnTo>
                        <a:pt x="27741" y="92767"/>
                      </a:lnTo>
                      <a:lnTo>
                        <a:pt x="27741" y="110508"/>
                      </a:lnTo>
                      <a:cubicBezTo>
                        <a:pt x="27741" y="118089"/>
                        <a:pt x="28063" y="124540"/>
                        <a:pt x="28547" y="130024"/>
                      </a:cubicBezTo>
                      <a:cubicBezTo>
                        <a:pt x="29031" y="135507"/>
                        <a:pt x="29837" y="140184"/>
                        <a:pt x="31127" y="144055"/>
                      </a:cubicBezTo>
                      <a:cubicBezTo>
                        <a:pt x="32257" y="147926"/>
                        <a:pt x="34031" y="151152"/>
                        <a:pt x="35966" y="153732"/>
                      </a:cubicBezTo>
                      <a:cubicBezTo>
                        <a:pt x="38063" y="156313"/>
                        <a:pt x="40643" y="158571"/>
                        <a:pt x="43869" y="160345"/>
                      </a:cubicBezTo>
                      <a:cubicBezTo>
                        <a:pt x="45482" y="161312"/>
                        <a:pt x="47256" y="161796"/>
                        <a:pt x="48869" y="161958"/>
                      </a:cubicBezTo>
                      <a:cubicBezTo>
                        <a:pt x="50482" y="162119"/>
                        <a:pt x="51933" y="161635"/>
                        <a:pt x="53062" y="160345"/>
                      </a:cubicBezTo>
                      <a:cubicBezTo>
                        <a:pt x="54191" y="159216"/>
                        <a:pt x="55159" y="157280"/>
                        <a:pt x="55965" y="154700"/>
                      </a:cubicBezTo>
                      <a:cubicBezTo>
                        <a:pt x="56772" y="152119"/>
                        <a:pt x="57094" y="148410"/>
                        <a:pt x="57094" y="143894"/>
                      </a:cubicBezTo>
                      <a:lnTo>
                        <a:pt x="57094" y="138410"/>
                      </a:lnTo>
                      <a:lnTo>
                        <a:pt x="80158" y="151797"/>
                      </a:lnTo>
                      <a:lnTo>
                        <a:pt x="80158" y="158571"/>
                      </a:lnTo>
                      <a:cubicBezTo>
                        <a:pt x="80158" y="175021"/>
                        <a:pt x="76771" y="185182"/>
                        <a:pt x="69997" y="188730"/>
                      </a:cubicBezTo>
                      <a:cubicBezTo>
                        <a:pt x="62900" y="192279"/>
                        <a:pt x="53062" y="190343"/>
                        <a:pt x="40159" y="182924"/>
                      </a:cubicBezTo>
                      <a:close/>
                      <a:moveTo>
                        <a:pt x="55481" y="87445"/>
                      </a:moveTo>
                      <a:cubicBezTo>
                        <a:pt x="55481" y="86639"/>
                        <a:pt x="55643" y="85348"/>
                        <a:pt x="55643" y="83897"/>
                      </a:cubicBezTo>
                      <a:cubicBezTo>
                        <a:pt x="55643" y="82445"/>
                        <a:pt x="55804" y="80832"/>
                        <a:pt x="55804" y="79058"/>
                      </a:cubicBezTo>
                      <a:cubicBezTo>
                        <a:pt x="55804" y="77445"/>
                        <a:pt x="55804" y="75671"/>
                        <a:pt x="55804" y="74058"/>
                      </a:cubicBezTo>
                      <a:cubicBezTo>
                        <a:pt x="55804" y="72446"/>
                        <a:pt x="55804" y="70994"/>
                        <a:pt x="55804" y="69865"/>
                      </a:cubicBezTo>
                      <a:cubicBezTo>
                        <a:pt x="55804" y="58414"/>
                        <a:pt x="54675" y="49543"/>
                        <a:pt x="52256" y="43092"/>
                      </a:cubicBezTo>
                      <a:cubicBezTo>
                        <a:pt x="49998" y="36641"/>
                        <a:pt x="46450" y="32125"/>
                        <a:pt x="41934" y="29544"/>
                      </a:cubicBezTo>
                      <a:cubicBezTo>
                        <a:pt x="39514" y="28093"/>
                        <a:pt x="37418" y="27609"/>
                        <a:pt x="35644" y="27770"/>
                      </a:cubicBezTo>
                      <a:cubicBezTo>
                        <a:pt x="33869" y="28093"/>
                        <a:pt x="32257" y="29383"/>
                        <a:pt x="31127" y="31802"/>
                      </a:cubicBezTo>
                      <a:cubicBezTo>
                        <a:pt x="29999" y="34222"/>
                        <a:pt x="29031" y="37770"/>
                        <a:pt x="28547" y="42447"/>
                      </a:cubicBezTo>
                      <a:cubicBezTo>
                        <a:pt x="27902" y="47124"/>
                        <a:pt x="27741" y="53253"/>
                        <a:pt x="27741" y="60833"/>
                      </a:cubicBezTo>
                      <a:lnTo>
                        <a:pt x="27741" y="71478"/>
                      </a:lnTo>
                      <a:lnTo>
                        <a:pt x="55481" y="874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4" name="任意多边形 1443" descr="d1bd4c32-d0f4-417d-9aa8-5bf6d6ed7522"/>
                <p:cNvSpPr/>
                <p:nvPr/>
              </p:nvSpPr>
              <p:spPr>
                <a:xfrm>
                  <a:off x="7683598" y="138103"/>
                  <a:ext cx="58223" cy="273213"/>
                </a:xfrm>
                <a:custGeom>
                  <a:avLst/>
                  <a:gdLst>
                    <a:gd name="connsiteX0" fmla="*/ 34192 w 58223"/>
                    <a:gd name="connsiteY0" fmla="*/ 0 h 273213"/>
                    <a:gd name="connsiteX1" fmla="*/ 58223 w 58223"/>
                    <a:gd name="connsiteY1" fmla="*/ 13870 h 273213"/>
                    <a:gd name="connsiteX2" fmla="*/ 24031 w 58223"/>
                    <a:gd name="connsiteY2" fmla="*/ 273213 h 273213"/>
                    <a:gd name="connsiteX3" fmla="*/ 0 w 58223"/>
                    <a:gd name="connsiteY3" fmla="*/ 259343 h 273213"/>
                    <a:gd name="connsiteX4" fmla="*/ 34192 w 58223"/>
                    <a:gd name="connsiteY4" fmla="*/ 0 h 273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223" h="273213">
                      <a:moveTo>
                        <a:pt x="34192" y="0"/>
                      </a:moveTo>
                      <a:lnTo>
                        <a:pt x="58223" y="13870"/>
                      </a:lnTo>
                      <a:lnTo>
                        <a:pt x="24031" y="273213"/>
                      </a:lnTo>
                      <a:lnTo>
                        <a:pt x="0" y="259343"/>
                      </a:lnTo>
                      <a:lnTo>
                        <a:pt x="3419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45" name="任意多边形 1444" descr="64b6f1ab-2343-4890-9f1a-43e70a90f8b3"/>
                <p:cNvSpPr/>
                <p:nvPr/>
              </p:nvSpPr>
              <p:spPr>
                <a:xfrm>
                  <a:off x="7746659" y="233421"/>
                  <a:ext cx="70480" cy="119671"/>
                </a:xfrm>
                <a:custGeom>
                  <a:avLst/>
                  <a:gdLst>
                    <a:gd name="connsiteX0" fmla="*/ 70481 w 70480"/>
                    <a:gd name="connsiteY0" fmla="*/ 109672 h 119671"/>
                    <a:gd name="connsiteX1" fmla="*/ 0 w 70480"/>
                    <a:gd name="connsiteY1" fmla="*/ 119672 h 119671"/>
                    <a:gd name="connsiteX2" fmla="*/ 0 w 70480"/>
                    <a:gd name="connsiteY2" fmla="*/ 90157 h 119671"/>
                    <a:gd name="connsiteX3" fmla="*/ 45482 w 70480"/>
                    <a:gd name="connsiteY3" fmla="*/ 86609 h 119671"/>
                    <a:gd name="connsiteX4" fmla="*/ 45482 w 70480"/>
                    <a:gd name="connsiteY4" fmla="*/ 85641 h 119671"/>
                    <a:gd name="connsiteX5" fmla="*/ 0 w 70480"/>
                    <a:gd name="connsiteY5" fmla="*/ 29676 h 119671"/>
                    <a:gd name="connsiteX6" fmla="*/ 0 w 70480"/>
                    <a:gd name="connsiteY6" fmla="*/ 0 h 119671"/>
                    <a:gd name="connsiteX7" fmla="*/ 70481 w 70480"/>
                    <a:gd name="connsiteY7" fmla="*/ 91125 h 119671"/>
                    <a:gd name="connsiteX8" fmla="*/ 70481 w 70480"/>
                    <a:gd name="connsiteY8" fmla="*/ 109672 h 11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480" h="119671">
                      <a:moveTo>
                        <a:pt x="70481" y="109672"/>
                      </a:moveTo>
                      <a:lnTo>
                        <a:pt x="0" y="119672"/>
                      </a:lnTo>
                      <a:lnTo>
                        <a:pt x="0" y="90157"/>
                      </a:lnTo>
                      <a:lnTo>
                        <a:pt x="45482" y="86609"/>
                      </a:lnTo>
                      <a:lnTo>
                        <a:pt x="45482" y="85641"/>
                      </a:lnTo>
                      <a:lnTo>
                        <a:pt x="0" y="29676"/>
                      </a:lnTo>
                      <a:lnTo>
                        <a:pt x="0" y="0"/>
                      </a:lnTo>
                      <a:lnTo>
                        <a:pt x="70481" y="91125"/>
                      </a:lnTo>
                      <a:lnTo>
                        <a:pt x="70481" y="1096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61" name="组合 1260" descr="12a0d767-4925-4cad-b230-8923ec0e1d73"/>
              <p:cNvGrpSpPr/>
              <p:nvPr/>
            </p:nvGrpSpPr>
            <p:grpSpPr>
              <a:xfrm>
                <a:off x="4644063" y="601087"/>
                <a:ext cx="3675472" cy="3866664"/>
                <a:chOff x="4644063" y="601087"/>
                <a:chExt cx="3675472" cy="3866664"/>
              </a:xfrm>
            </p:grpSpPr>
            <p:grpSp>
              <p:nvGrpSpPr>
                <p:cNvPr id="1342" name="组合 1341" descr="ad2eae5a-4b1c-4666-9bf6-0772c6e3d529"/>
                <p:cNvGrpSpPr/>
                <p:nvPr/>
              </p:nvGrpSpPr>
              <p:grpSpPr>
                <a:xfrm>
                  <a:off x="4644063" y="2312154"/>
                  <a:ext cx="3581686" cy="2155597"/>
                  <a:chOff x="4644063" y="2312154"/>
                  <a:chExt cx="3581686" cy="2155597"/>
                </a:xfrm>
              </p:grpSpPr>
              <p:sp>
                <p:nvSpPr>
                  <p:cNvPr id="1351" name="任意多边形 1350" descr="00f2349b-cc69-498e-b2b3-14dacc1d99e9"/>
                  <p:cNvSpPr/>
                  <p:nvPr/>
                </p:nvSpPr>
                <p:spPr>
                  <a:xfrm>
                    <a:off x="4653175" y="2312154"/>
                    <a:ext cx="3572574" cy="2062564"/>
                  </a:xfrm>
                  <a:custGeom>
                    <a:avLst/>
                    <a:gdLst>
                      <a:gd name="connsiteX0" fmla="*/ 2228202 w 3572574"/>
                      <a:gd name="connsiteY0" fmla="*/ 2044300 h 2062564"/>
                      <a:gd name="connsiteX1" fmla="*/ 2074500 w 3572574"/>
                      <a:gd name="connsiteY1" fmla="*/ 2044300 h 2062564"/>
                      <a:gd name="connsiteX2" fmla="*/ 31692 w 3572574"/>
                      <a:gd name="connsiteY2" fmla="*/ 864838 h 2062564"/>
                      <a:gd name="connsiteX3" fmla="*/ 31692 w 3572574"/>
                      <a:gd name="connsiteY3" fmla="*/ 776133 h 2062564"/>
                      <a:gd name="connsiteX4" fmla="*/ 1344372 w 3572574"/>
                      <a:gd name="connsiteY4" fmla="*/ 18265 h 2062564"/>
                      <a:gd name="connsiteX5" fmla="*/ 1498075 w 3572574"/>
                      <a:gd name="connsiteY5" fmla="*/ 18265 h 2062564"/>
                      <a:gd name="connsiteX6" fmla="*/ 3540882 w 3572574"/>
                      <a:gd name="connsiteY6" fmla="*/ 1197726 h 2062564"/>
                      <a:gd name="connsiteX7" fmla="*/ 3540882 w 3572574"/>
                      <a:gd name="connsiteY7" fmla="*/ 1286432 h 2062564"/>
                      <a:gd name="connsiteX8" fmla="*/ 2228202 w 3572574"/>
                      <a:gd name="connsiteY8" fmla="*/ 2044300 h 2062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72574" h="2062564">
                        <a:moveTo>
                          <a:pt x="2228202" y="2044300"/>
                        </a:moveTo>
                        <a:cubicBezTo>
                          <a:pt x="2185946" y="2068653"/>
                          <a:pt x="2116756" y="2068653"/>
                          <a:pt x="2074500" y="2044300"/>
                        </a:cubicBezTo>
                        <a:lnTo>
                          <a:pt x="31692" y="864838"/>
                        </a:lnTo>
                        <a:cubicBezTo>
                          <a:pt x="-10564" y="840485"/>
                          <a:pt x="-10564" y="800487"/>
                          <a:pt x="31692" y="776133"/>
                        </a:cubicBezTo>
                        <a:lnTo>
                          <a:pt x="1344372" y="18265"/>
                        </a:lnTo>
                        <a:cubicBezTo>
                          <a:pt x="1386629" y="-6088"/>
                          <a:pt x="1455819" y="-6088"/>
                          <a:pt x="1498075" y="18265"/>
                        </a:cubicBezTo>
                        <a:lnTo>
                          <a:pt x="3540882" y="1197726"/>
                        </a:lnTo>
                        <a:cubicBezTo>
                          <a:pt x="3583138" y="1222080"/>
                          <a:pt x="3583138" y="1262078"/>
                          <a:pt x="3540882" y="1286432"/>
                        </a:cubicBezTo>
                        <a:lnTo>
                          <a:pt x="2228202" y="2044300"/>
                        </a:lnTo>
                        <a:close/>
                      </a:path>
                    </a:pathLst>
                  </a:custGeom>
                  <a:solidFill>
                    <a:srgbClr val="D6E5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52" name="组合 1351" descr="4041dcea-90ec-4b7b-aac6-76e3cf236660"/>
                  <p:cNvGrpSpPr/>
                  <p:nvPr/>
                </p:nvGrpSpPr>
                <p:grpSpPr>
                  <a:xfrm>
                    <a:off x="5291291" y="2390014"/>
                    <a:ext cx="2733903" cy="1578474"/>
                    <a:chOff x="5291291" y="2390014"/>
                    <a:chExt cx="2733903" cy="1578474"/>
                  </a:xfrm>
                </p:grpSpPr>
                <p:grpSp>
                  <p:nvGrpSpPr>
                    <p:cNvPr id="1357" name="组合 1356" descr="a89d0492-e871-4dd0-9312-a0a6b155a3f3"/>
                    <p:cNvGrpSpPr/>
                    <p:nvPr/>
                  </p:nvGrpSpPr>
                  <p:grpSpPr>
                    <a:xfrm>
                      <a:off x="5291291" y="2390014"/>
                      <a:ext cx="2733903" cy="1578474"/>
                      <a:chOff x="5291291" y="2390014"/>
                      <a:chExt cx="2733903" cy="1578474"/>
                    </a:xfrm>
                  </p:grpSpPr>
                  <p:sp>
                    <p:nvSpPr>
                      <p:cNvPr id="1437" name="任意多边形 1436" descr="a99a28bb-7993-41a9-af9b-92c4801a5e6f"/>
                      <p:cNvSpPr/>
                      <p:nvPr/>
                    </p:nvSpPr>
                    <p:spPr>
                      <a:xfrm>
                        <a:off x="5291291" y="2390014"/>
                        <a:ext cx="2733903" cy="1578474"/>
                      </a:xfrm>
                      <a:custGeom>
                        <a:avLst/>
                        <a:gdLst>
                          <a:gd name="connsiteX0" fmla="*/ 1963618 w 2733903"/>
                          <a:gd name="connsiteY0" fmla="*/ 1574846 h 1578474"/>
                          <a:gd name="connsiteX1" fmla="*/ 1932813 w 2733903"/>
                          <a:gd name="connsiteY1" fmla="*/ 1574846 h 1578474"/>
                          <a:gd name="connsiteX2" fmla="*/ 6290 w 2733903"/>
                          <a:gd name="connsiteY2" fmla="*/ 462478 h 1578474"/>
                          <a:gd name="connsiteX3" fmla="*/ 6290 w 2733903"/>
                          <a:gd name="connsiteY3" fmla="*/ 444737 h 1578474"/>
                          <a:gd name="connsiteX4" fmla="*/ 770125 w 2733903"/>
                          <a:gd name="connsiteY4" fmla="*/ 3629 h 1578474"/>
                          <a:gd name="connsiteX5" fmla="*/ 800930 w 2733903"/>
                          <a:gd name="connsiteY5" fmla="*/ 3629 h 1578474"/>
                          <a:gd name="connsiteX6" fmla="*/ 2727614 w 2733903"/>
                          <a:gd name="connsiteY6" fmla="*/ 1115996 h 1578474"/>
                          <a:gd name="connsiteX7" fmla="*/ 2727614 w 2733903"/>
                          <a:gd name="connsiteY7" fmla="*/ 1133737 h 1578474"/>
                          <a:gd name="connsiteX8" fmla="*/ 1963618 w 2733903"/>
                          <a:gd name="connsiteY8" fmla="*/ 1574846 h 15784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733903" h="1578474">
                            <a:moveTo>
                              <a:pt x="1963618" y="1574846"/>
                            </a:moveTo>
                            <a:cubicBezTo>
                              <a:pt x="1955231" y="1579684"/>
                              <a:pt x="1941361" y="1579684"/>
                              <a:pt x="1932813" y="1574846"/>
                            </a:cubicBezTo>
                            <a:lnTo>
                              <a:pt x="6290" y="462478"/>
                            </a:lnTo>
                            <a:cubicBezTo>
                              <a:pt x="-2097" y="457640"/>
                              <a:pt x="-2097" y="449576"/>
                              <a:pt x="6290" y="444737"/>
                            </a:cubicBezTo>
                            <a:lnTo>
                              <a:pt x="770125" y="3629"/>
                            </a:lnTo>
                            <a:cubicBezTo>
                              <a:pt x="778512" y="-1210"/>
                              <a:pt x="792382" y="-1210"/>
                              <a:pt x="800930" y="3629"/>
                            </a:cubicBezTo>
                            <a:lnTo>
                              <a:pt x="2727614" y="1115996"/>
                            </a:lnTo>
                            <a:cubicBezTo>
                              <a:pt x="2736001" y="1120835"/>
                              <a:pt x="2736001" y="1128899"/>
                              <a:pt x="2727614" y="1133737"/>
                            </a:cubicBezTo>
                            <a:lnTo>
                              <a:pt x="1963618" y="1574846"/>
                            </a:lnTo>
                            <a:close/>
                          </a:path>
                        </a:pathLst>
                      </a:custGeom>
                      <a:solidFill>
                        <a:srgbClr val="C2D1EB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8" name="任意多边形 1437" descr="9b4c7d05-a779-4685-82a9-9401af872bfe"/>
                      <p:cNvSpPr/>
                      <p:nvPr/>
                    </p:nvSpPr>
                    <p:spPr>
                      <a:xfrm>
                        <a:off x="5291291" y="2390014"/>
                        <a:ext cx="2733903" cy="1139704"/>
                      </a:xfrm>
                      <a:custGeom>
                        <a:avLst/>
                        <a:gdLst>
                          <a:gd name="connsiteX0" fmla="*/ 16451 w 2733903"/>
                          <a:gd name="connsiteY0" fmla="*/ 468446 h 1139704"/>
                          <a:gd name="connsiteX1" fmla="*/ 770125 w 2733903"/>
                          <a:gd name="connsiteY1" fmla="*/ 33305 h 1139704"/>
                          <a:gd name="connsiteX2" fmla="*/ 800930 w 2733903"/>
                          <a:gd name="connsiteY2" fmla="*/ 33305 h 1139704"/>
                          <a:gd name="connsiteX3" fmla="*/ 2717292 w 2733903"/>
                          <a:gd name="connsiteY3" fmla="*/ 1139705 h 1139704"/>
                          <a:gd name="connsiteX4" fmla="*/ 2727614 w 2733903"/>
                          <a:gd name="connsiteY4" fmla="*/ 1133737 h 1139704"/>
                          <a:gd name="connsiteX5" fmla="*/ 2727614 w 2733903"/>
                          <a:gd name="connsiteY5" fmla="*/ 1115996 h 1139704"/>
                          <a:gd name="connsiteX6" fmla="*/ 800930 w 2733903"/>
                          <a:gd name="connsiteY6" fmla="*/ 3629 h 1139704"/>
                          <a:gd name="connsiteX7" fmla="*/ 770125 w 2733903"/>
                          <a:gd name="connsiteY7" fmla="*/ 3629 h 1139704"/>
                          <a:gd name="connsiteX8" fmla="*/ 6290 w 2733903"/>
                          <a:gd name="connsiteY8" fmla="*/ 444737 h 1139704"/>
                          <a:gd name="connsiteX9" fmla="*/ 6290 w 2733903"/>
                          <a:gd name="connsiteY9" fmla="*/ 462478 h 1139704"/>
                          <a:gd name="connsiteX10" fmla="*/ 16451 w 2733903"/>
                          <a:gd name="connsiteY10" fmla="*/ 468446 h 11397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733903" h="1139704">
                            <a:moveTo>
                              <a:pt x="16451" y="468446"/>
                            </a:moveTo>
                            <a:lnTo>
                              <a:pt x="770125" y="33305"/>
                            </a:lnTo>
                            <a:cubicBezTo>
                              <a:pt x="778512" y="28466"/>
                              <a:pt x="792382" y="28466"/>
                              <a:pt x="800930" y="33305"/>
                            </a:cubicBezTo>
                            <a:lnTo>
                              <a:pt x="2717292" y="1139705"/>
                            </a:lnTo>
                            <a:lnTo>
                              <a:pt x="2727614" y="1133737"/>
                            </a:lnTo>
                            <a:cubicBezTo>
                              <a:pt x="2736001" y="1128899"/>
                              <a:pt x="2736001" y="1120835"/>
                              <a:pt x="2727614" y="1115996"/>
                            </a:cubicBezTo>
                            <a:lnTo>
                              <a:pt x="800930" y="3629"/>
                            </a:lnTo>
                            <a:cubicBezTo>
                              <a:pt x="792543" y="-1210"/>
                              <a:pt x="778673" y="-1210"/>
                              <a:pt x="770125" y="3629"/>
                            </a:cubicBezTo>
                            <a:lnTo>
                              <a:pt x="6290" y="444737"/>
                            </a:lnTo>
                            <a:cubicBezTo>
                              <a:pt x="-2097" y="449576"/>
                              <a:pt x="-2097" y="457640"/>
                              <a:pt x="6290" y="462478"/>
                            </a:cubicBezTo>
                            <a:lnTo>
                              <a:pt x="16451" y="468446"/>
                            </a:lnTo>
                            <a:close/>
                          </a:path>
                        </a:pathLst>
                      </a:custGeom>
                      <a:solidFill>
                        <a:srgbClr val="B8C7E1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358" name="组合 1357" descr="83c92dd6-d524-4bcb-bcf3-b849080dc982"/>
                    <p:cNvGrpSpPr/>
                    <p:nvPr/>
                  </p:nvGrpSpPr>
                  <p:grpSpPr>
                    <a:xfrm>
                      <a:off x="5450074" y="2478195"/>
                      <a:ext cx="2416479" cy="1402272"/>
                      <a:chOff x="5450074" y="2478195"/>
                      <a:chExt cx="2416479" cy="1402272"/>
                    </a:xfrm>
                  </p:grpSpPr>
                  <p:sp>
                    <p:nvSpPr>
                      <p:cNvPr id="1359" name="任意多边形 1358" descr="f9b2e053-21dd-49df-894f-a1d5ee647b50"/>
                      <p:cNvSpPr/>
                      <p:nvPr/>
                    </p:nvSpPr>
                    <p:spPr>
                      <a:xfrm>
                        <a:off x="6061174" y="2478195"/>
                        <a:ext cx="1805379" cy="1042451"/>
                      </a:xfrm>
                      <a:custGeom>
                        <a:avLst/>
                        <a:gdLst>
                          <a:gd name="connsiteX0" fmla="*/ 1799190 w 1805379"/>
                          <a:gd name="connsiteY0" fmla="*/ 1008945 h 1042451"/>
                          <a:gd name="connsiteX1" fmla="*/ 57820 w 1805379"/>
                          <a:gd name="connsiteY1" fmla="*/ 3508 h 1042451"/>
                          <a:gd name="connsiteX2" fmla="*/ 28305 w 1805379"/>
                          <a:gd name="connsiteY2" fmla="*/ 3508 h 1042451"/>
                          <a:gd name="connsiteX3" fmla="*/ 6048 w 1805379"/>
                          <a:gd name="connsiteY3" fmla="*/ 16410 h 1042451"/>
                          <a:gd name="connsiteX4" fmla="*/ 6048 w 1805379"/>
                          <a:gd name="connsiteY4" fmla="*/ 33506 h 1042451"/>
                          <a:gd name="connsiteX5" fmla="*/ 1747579 w 1805379"/>
                          <a:gd name="connsiteY5" fmla="*/ 1038943 h 1042451"/>
                          <a:gd name="connsiteX6" fmla="*/ 1777094 w 1805379"/>
                          <a:gd name="connsiteY6" fmla="*/ 1038943 h 1042451"/>
                          <a:gd name="connsiteX7" fmla="*/ 1799351 w 1805379"/>
                          <a:gd name="connsiteY7" fmla="*/ 1026041 h 1042451"/>
                          <a:gd name="connsiteX8" fmla="*/ 1799190 w 1805379"/>
                          <a:gd name="connsiteY8" fmla="*/ 1008945 h 10424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805379" h="1042451">
                            <a:moveTo>
                              <a:pt x="1799190" y="1008945"/>
                            </a:moveTo>
                            <a:lnTo>
                              <a:pt x="57820" y="3508"/>
                            </a:lnTo>
                            <a:cubicBezTo>
                              <a:pt x="49756" y="-1169"/>
                              <a:pt x="36369" y="-1169"/>
                              <a:pt x="28305" y="3508"/>
                            </a:cubicBezTo>
                            <a:lnTo>
                              <a:pt x="6048" y="16410"/>
                            </a:lnTo>
                            <a:cubicBezTo>
                              <a:pt x="-2016" y="21088"/>
                              <a:pt x="-2016" y="28829"/>
                              <a:pt x="6048" y="33506"/>
                            </a:cubicBezTo>
                            <a:lnTo>
                              <a:pt x="1747579" y="1038943"/>
                            </a:lnTo>
                            <a:cubicBezTo>
                              <a:pt x="1755644" y="1043620"/>
                              <a:pt x="1769030" y="1043620"/>
                              <a:pt x="1777094" y="1038943"/>
                            </a:cubicBezTo>
                            <a:lnTo>
                              <a:pt x="1799351" y="1026041"/>
                            </a:lnTo>
                            <a:cubicBezTo>
                              <a:pt x="1807415" y="1021202"/>
                              <a:pt x="1807415" y="1013622"/>
                              <a:pt x="1799190" y="1008945"/>
                            </a:cubicBezTo>
                            <a:close/>
                          </a:path>
                        </a:pathLst>
                      </a:custGeom>
                      <a:solidFill>
                        <a:srgbClr val="393B65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360" name="组合 1359" descr="e91407fc-efcf-404f-a285-5d56d62760bf"/>
                      <p:cNvGrpSpPr/>
                      <p:nvPr/>
                    </p:nvGrpSpPr>
                    <p:grpSpPr>
                      <a:xfrm>
                        <a:off x="5450074" y="2527709"/>
                        <a:ext cx="2330374" cy="1352759"/>
                        <a:chOff x="5450074" y="2527709"/>
                        <a:chExt cx="2330374" cy="1352759"/>
                      </a:xfrm>
                    </p:grpSpPr>
                    <p:grpSp>
                      <p:nvGrpSpPr>
                        <p:cNvPr id="1361" name="组合 1360" descr="b22479dc-dfea-41a6-b54a-cc3872ce286e"/>
                        <p:cNvGrpSpPr/>
                        <p:nvPr/>
                      </p:nvGrpSpPr>
                      <p:grpSpPr>
                        <a:xfrm>
                          <a:off x="5450074" y="2535128"/>
                          <a:ext cx="2329890" cy="1345340"/>
                          <a:chOff x="5450074" y="2535128"/>
                          <a:chExt cx="2329890" cy="1345340"/>
                        </a:xfrm>
                        <a:solidFill>
                          <a:srgbClr val="252747"/>
                        </a:solidFill>
                      </p:grpSpPr>
                      <p:sp>
                        <p:nvSpPr>
                          <p:cNvPr id="1400" name="任意多边形 1399" descr="395a0881-ec4d-4e6e-946f-b5d101d6fab1"/>
                          <p:cNvSpPr/>
                          <p:nvPr/>
                        </p:nvSpPr>
                        <p:spPr>
                          <a:xfrm>
                            <a:off x="5899286" y="253512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6169 w 243012"/>
                              <a:gd name="connsiteY0" fmla="*/ 76891 h 140396"/>
                              <a:gd name="connsiteX1" fmla="*/ 110035 w 243012"/>
                              <a:gd name="connsiteY1" fmla="*/ 136889 h 140396"/>
                              <a:gd name="connsiteX2" fmla="*/ 139550 w 243012"/>
                              <a:gd name="connsiteY2" fmla="*/ 136889 h 140396"/>
                              <a:gd name="connsiteX3" fmla="*/ 151001 w 243012"/>
                              <a:gd name="connsiteY3" fmla="*/ 130276 h 140396"/>
                              <a:gd name="connsiteX4" fmla="*/ 225514 w 243012"/>
                              <a:gd name="connsiteY4" fmla="*/ 87214 h 140396"/>
                              <a:gd name="connsiteX5" fmla="*/ 236965 w 243012"/>
                              <a:gd name="connsiteY5" fmla="*/ 80601 h 140396"/>
                              <a:gd name="connsiteX6" fmla="*/ 236965 w 243012"/>
                              <a:gd name="connsiteY6" fmla="*/ 63505 h 140396"/>
                              <a:gd name="connsiteX7" fmla="*/ 133099 w 243012"/>
                              <a:gd name="connsiteY7" fmla="*/ 3508 h 140396"/>
                              <a:gd name="connsiteX8" fmla="*/ 103584 w 243012"/>
                              <a:gd name="connsiteY8" fmla="*/ 3508 h 140396"/>
                              <a:gd name="connsiteX9" fmla="*/ 92133 w 243012"/>
                              <a:gd name="connsiteY9" fmla="*/ 10120 h 140396"/>
                              <a:gd name="connsiteX10" fmla="*/ 17620 w 243012"/>
                              <a:gd name="connsiteY10" fmla="*/ 53183 h 140396"/>
                              <a:gd name="connsiteX11" fmla="*/ 6169 w 243012"/>
                              <a:gd name="connsiteY11" fmla="*/ 59796 h 140396"/>
                              <a:gd name="connsiteX12" fmla="*/ 6169 w 243012"/>
                              <a:gd name="connsiteY12" fmla="*/ 76891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6169" y="76891"/>
                                </a:moveTo>
                                <a:lnTo>
                                  <a:pt x="110035" y="136889"/>
                                </a:lnTo>
                                <a:cubicBezTo>
                                  <a:pt x="118099" y="141566"/>
                                  <a:pt x="131486" y="141566"/>
                                  <a:pt x="139550" y="136889"/>
                                </a:cubicBezTo>
                                <a:lnTo>
                                  <a:pt x="151001" y="130276"/>
                                </a:lnTo>
                                <a:lnTo>
                                  <a:pt x="225514" y="87214"/>
                                </a:lnTo>
                                <a:lnTo>
                                  <a:pt x="236965" y="80601"/>
                                </a:lnTo>
                                <a:cubicBezTo>
                                  <a:pt x="245029" y="75924"/>
                                  <a:pt x="245029" y="68182"/>
                                  <a:pt x="236965" y="63505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5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1" name="任意多边形 1400" descr="3a93b01f-3c1e-4386-b501-21f00944f03a"/>
                          <p:cNvSpPr/>
                          <p:nvPr/>
                        </p:nvSpPr>
                        <p:spPr>
                          <a:xfrm>
                            <a:off x="5599905" y="2708023"/>
                            <a:ext cx="446269" cy="257931"/>
                          </a:xfrm>
                          <a:custGeom>
                            <a:avLst/>
                            <a:gdLst>
                              <a:gd name="connsiteX0" fmla="*/ 342806 w 446269"/>
                              <a:gd name="connsiteY0" fmla="*/ 254303 h 257931"/>
                              <a:gd name="connsiteX1" fmla="*/ 354258 w 446269"/>
                              <a:gd name="connsiteY1" fmla="*/ 247690 h 257931"/>
                              <a:gd name="connsiteX2" fmla="*/ 428770 w 446269"/>
                              <a:gd name="connsiteY2" fmla="*/ 204627 h 257931"/>
                              <a:gd name="connsiteX3" fmla="*/ 440221 w 446269"/>
                              <a:gd name="connsiteY3" fmla="*/ 198015 h 257931"/>
                              <a:gd name="connsiteX4" fmla="*/ 440221 w 446269"/>
                              <a:gd name="connsiteY4" fmla="*/ 180919 h 257931"/>
                              <a:gd name="connsiteX5" fmla="*/ 132978 w 446269"/>
                              <a:gd name="connsiteY5" fmla="*/ 3508 h 257931"/>
                              <a:gd name="connsiteX6" fmla="*/ 103463 w 446269"/>
                              <a:gd name="connsiteY6" fmla="*/ 3508 h 257931"/>
                              <a:gd name="connsiteX7" fmla="*/ 92012 w 446269"/>
                              <a:gd name="connsiteY7" fmla="*/ 10120 h 257931"/>
                              <a:gd name="connsiteX8" fmla="*/ 17499 w 446269"/>
                              <a:gd name="connsiteY8" fmla="*/ 53183 h 257931"/>
                              <a:gd name="connsiteX9" fmla="*/ 6048 w 446269"/>
                              <a:gd name="connsiteY9" fmla="*/ 59796 h 257931"/>
                              <a:gd name="connsiteX10" fmla="*/ 6048 w 446269"/>
                              <a:gd name="connsiteY10" fmla="*/ 76892 h 257931"/>
                              <a:gd name="connsiteX11" fmla="*/ 313292 w 446269"/>
                              <a:gd name="connsiteY11" fmla="*/ 254303 h 257931"/>
                              <a:gd name="connsiteX12" fmla="*/ 342806 w 446269"/>
                              <a:gd name="connsiteY12" fmla="*/ 254303 h 25793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931">
                                <a:moveTo>
                                  <a:pt x="342806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9141"/>
                                  <a:pt x="334581" y="259141"/>
                                  <a:pt x="342806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2" name="任意多边形 1401" descr="90426a69-c5a6-4815-8f42-6c6e52656968"/>
                          <p:cNvSpPr/>
                          <p:nvPr/>
                        </p:nvSpPr>
                        <p:spPr>
                          <a:xfrm>
                            <a:off x="5966985" y="29201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1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3" name="任意多边形 1402" descr="21f70bc1-fd3a-4b30-ae2e-a1cc18f55d65"/>
                          <p:cNvSpPr/>
                          <p:nvPr/>
                        </p:nvSpPr>
                        <p:spPr>
                          <a:xfrm>
                            <a:off x="6785817" y="339283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4" name="任意多边形 1403" descr="0104cc24-286e-4d2c-839a-cb1e7d417337"/>
                          <p:cNvSpPr/>
                          <p:nvPr/>
                        </p:nvSpPr>
                        <p:spPr>
                          <a:xfrm>
                            <a:off x="6949519" y="3487341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39429 w 242892"/>
                              <a:gd name="connsiteY0" fmla="*/ 136889 h 140396"/>
                              <a:gd name="connsiteX1" fmla="*/ 150880 w 242892"/>
                              <a:gd name="connsiteY1" fmla="*/ 130276 h 140396"/>
                              <a:gd name="connsiteX2" fmla="*/ 225393 w 242892"/>
                              <a:gd name="connsiteY2" fmla="*/ 87214 h 140396"/>
                              <a:gd name="connsiteX3" fmla="*/ 236844 w 242892"/>
                              <a:gd name="connsiteY3" fmla="*/ 80601 h 140396"/>
                              <a:gd name="connsiteX4" fmla="*/ 236844 w 242892"/>
                              <a:gd name="connsiteY4" fmla="*/ 63505 h 140396"/>
                              <a:gd name="connsiteX5" fmla="*/ 132978 w 242892"/>
                              <a:gd name="connsiteY5" fmla="*/ 3508 h 140396"/>
                              <a:gd name="connsiteX6" fmla="*/ 103463 w 242892"/>
                              <a:gd name="connsiteY6" fmla="*/ 3508 h 140396"/>
                              <a:gd name="connsiteX7" fmla="*/ 92012 w 242892"/>
                              <a:gd name="connsiteY7" fmla="*/ 10120 h 140396"/>
                              <a:gd name="connsiteX8" fmla="*/ 17499 w 242892"/>
                              <a:gd name="connsiteY8" fmla="*/ 53183 h 140396"/>
                              <a:gd name="connsiteX9" fmla="*/ 6048 w 242892"/>
                              <a:gd name="connsiteY9" fmla="*/ 59796 h 140396"/>
                              <a:gd name="connsiteX10" fmla="*/ 6048 w 242892"/>
                              <a:gd name="connsiteY10" fmla="*/ 76892 h 140396"/>
                              <a:gd name="connsiteX11" fmla="*/ 109914 w 242892"/>
                              <a:gd name="connsiteY11" fmla="*/ 136889 h 140396"/>
                              <a:gd name="connsiteX12" fmla="*/ 139429 w 242892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5" name="任意多边形 1404" descr="137e2e96-aad6-4248-a2d1-0b6449aee8a5"/>
                          <p:cNvSpPr/>
                          <p:nvPr/>
                        </p:nvSpPr>
                        <p:spPr>
                          <a:xfrm>
                            <a:off x="7373209" y="33860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1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6" name="任意多边形 1405" descr="8257115f-cd35-4023-a9bd-669feb8d04d3"/>
                          <p:cNvSpPr/>
                          <p:nvPr/>
                        </p:nvSpPr>
                        <p:spPr>
                          <a:xfrm>
                            <a:off x="7113221" y="3582014"/>
                            <a:ext cx="367200" cy="212006"/>
                          </a:xfrm>
                          <a:custGeom>
                            <a:avLst/>
                            <a:gdLst>
                              <a:gd name="connsiteX0" fmla="*/ 361031 w 367200"/>
                              <a:gd name="connsiteY0" fmla="*/ 135115 h 212006"/>
                              <a:gd name="connsiteX1" fmla="*/ 132978 w 367200"/>
                              <a:gd name="connsiteY1" fmla="*/ 3508 h 212006"/>
                              <a:gd name="connsiteX2" fmla="*/ 103463 w 367200"/>
                              <a:gd name="connsiteY2" fmla="*/ 3508 h 212006"/>
                              <a:gd name="connsiteX3" fmla="*/ 92012 w 367200"/>
                              <a:gd name="connsiteY3" fmla="*/ 10120 h 212006"/>
                              <a:gd name="connsiteX4" fmla="*/ 17499 w 367200"/>
                              <a:gd name="connsiteY4" fmla="*/ 53183 h 212006"/>
                              <a:gd name="connsiteX5" fmla="*/ 6048 w 367200"/>
                              <a:gd name="connsiteY5" fmla="*/ 59796 h 212006"/>
                              <a:gd name="connsiteX6" fmla="*/ 6048 w 367200"/>
                              <a:gd name="connsiteY6" fmla="*/ 76892 h 212006"/>
                              <a:gd name="connsiteX7" fmla="*/ 234102 w 367200"/>
                              <a:gd name="connsiteY7" fmla="*/ 208498 h 212006"/>
                              <a:gd name="connsiteX8" fmla="*/ 263617 w 367200"/>
                              <a:gd name="connsiteY8" fmla="*/ 208498 h 212006"/>
                              <a:gd name="connsiteX9" fmla="*/ 275068 w 367200"/>
                              <a:gd name="connsiteY9" fmla="*/ 201886 h 212006"/>
                              <a:gd name="connsiteX10" fmla="*/ 349580 w 367200"/>
                              <a:gd name="connsiteY10" fmla="*/ 158823 h 212006"/>
                              <a:gd name="connsiteX11" fmla="*/ 361031 w 367200"/>
                              <a:gd name="connsiteY11" fmla="*/ 152211 h 212006"/>
                              <a:gd name="connsiteX12" fmla="*/ 361031 w 367200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200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5"/>
                                  <a:pt x="255553" y="213175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257" y="147372"/>
                                  <a:pt x="369257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7" name="任意多边形 1406" descr="b01c60f1-15b1-460d-b569-0d426bdca6da"/>
                          <p:cNvSpPr/>
                          <p:nvPr/>
                        </p:nvSpPr>
                        <p:spPr>
                          <a:xfrm>
                            <a:off x="6063271" y="26296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8" name="任意多边形 1407" descr="7d71fc2f-fdad-4beb-ba34-c46c36ce5776"/>
                          <p:cNvSpPr/>
                          <p:nvPr/>
                        </p:nvSpPr>
                        <p:spPr>
                          <a:xfrm>
                            <a:off x="6130687" y="30146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09" name="任意多边形 1408" descr="f7274bfe-6c5d-4791-ad2a-fe856590911f"/>
                          <p:cNvSpPr/>
                          <p:nvPr/>
                        </p:nvSpPr>
                        <p:spPr>
                          <a:xfrm>
                            <a:off x="6294550" y="310913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0" name="任意多边形 1409" descr="6ac80b39-12f7-460c-9d03-9f36cf4c4e52"/>
                          <p:cNvSpPr/>
                          <p:nvPr/>
                        </p:nvSpPr>
                        <p:spPr>
                          <a:xfrm>
                            <a:off x="6458252" y="320380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1" name="任意多边形 1410" descr="f26b753b-0b3b-4155-80a0-bc86b07254c3"/>
                          <p:cNvSpPr/>
                          <p:nvPr/>
                        </p:nvSpPr>
                        <p:spPr>
                          <a:xfrm>
                            <a:off x="6621954" y="329831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2" name="任意多边形 1411" descr="2aad98b0-69b5-4f79-af90-67a63dcb5ed0"/>
                          <p:cNvSpPr/>
                          <p:nvPr/>
                        </p:nvSpPr>
                        <p:spPr>
                          <a:xfrm>
                            <a:off x="5749576" y="2621575"/>
                            <a:ext cx="348532" cy="201361"/>
                          </a:xfrm>
                          <a:custGeom>
                            <a:avLst/>
                            <a:gdLst>
                              <a:gd name="connsiteX0" fmla="*/ 6048 w 348532"/>
                              <a:gd name="connsiteY0" fmla="*/ 76891 h 201361"/>
                              <a:gd name="connsiteX1" fmla="*/ 215554 w 348532"/>
                              <a:gd name="connsiteY1" fmla="*/ 197854 h 201361"/>
                              <a:gd name="connsiteX2" fmla="*/ 245069 w 348532"/>
                              <a:gd name="connsiteY2" fmla="*/ 197854 h 201361"/>
                              <a:gd name="connsiteX3" fmla="*/ 256520 w 348532"/>
                              <a:gd name="connsiteY3" fmla="*/ 191241 h 201361"/>
                              <a:gd name="connsiteX4" fmla="*/ 331033 w 348532"/>
                              <a:gd name="connsiteY4" fmla="*/ 148178 h 201361"/>
                              <a:gd name="connsiteX5" fmla="*/ 342484 w 348532"/>
                              <a:gd name="connsiteY5" fmla="*/ 141566 h 201361"/>
                              <a:gd name="connsiteX6" fmla="*/ 342484 w 348532"/>
                              <a:gd name="connsiteY6" fmla="*/ 124470 h 201361"/>
                              <a:gd name="connsiteX7" fmla="*/ 132978 w 348532"/>
                              <a:gd name="connsiteY7" fmla="*/ 3508 h 201361"/>
                              <a:gd name="connsiteX8" fmla="*/ 103463 w 348532"/>
                              <a:gd name="connsiteY8" fmla="*/ 3508 h 201361"/>
                              <a:gd name="connsiteX9" fmla="*/ 92012 w 348532"/>
                              <a:gd name="connsiteY9" fmla="*/ 10120 h 201361"/>
                              <a:gd name="connsiteX10" fmla="*/ 17499 w 348532"/>
                              <a:gd name="connsiteY10" fmla="*/ 53183 h 201361"/>
                              <a:gd name="connsiteX11" fmla="*/ 6048 w 348532"/>
                              <a:gd name="connsiteY11" fmla="*/ 59796 h 201361"/>
                              <a:gd name="connsiteX12" fmla="*/ 6048 w 348532"/>
                              <a:gd name="connsiteY12" fmla="*/ 76891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532" h="201361">
                                <a:moveTo>
                                  <a:pt x="6048" y="76891"/>
                                </a:moveTo>
                                <a:lnTo>
                                  <a:pt x="215554" y="197854"/>
                                </a:lnTo>
                                <a:cubicBezTo>
                                  <a:pt x="223619" y="202531"/>
                                  <a:pt x="237005" y="202531"/>
                                  <a:pt x="245069" y="197854"/>
                                </a:cubicBezTo>
                                <a:lnTo>
                                  <a:pt x="256520" y="191241"/>
                                </a:lnTo>
                                <a:lnTo>
                                  <a:pt x="331033" y="148178"/>
                                </a:lnTo>
                                <a:lnTo>
                                  <a:pt x="342484" y="141566"/>
                                </a:lnTo>
                                <a:cubicBezTo>
                                  <a:pt x="350548" y="136889"/>
                                  <a:pt x="350548" y="129147"/>
                                  <a:pt x="342484" y="124470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634"/>
                                  <a:pt x="-2016" y="72214"/>
                                  <a:pt x="6048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3" name="任意多边形 1412" descr="cd12acda-7f7e-471d-b5fd-91e12b53fc7f"/>
                          <p:cNvSpPr/>
                          <p:nvPr/>
                        </p:nvSpPr>
                        <p:spPr>
                          <a:xfrm>
                            <a:off x="7329824" y="3534113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0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825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4" name="任意多边形 1413" descr="a32deb27-47a0-4e8b-b8f7-e616e2d8721b"/>
                          <p:cNvSpPr/>
                          <p:nvPr/>
                        </p:nvSpPr>
                        <p:spPr>
                          <a:xfrm>
                            <a:off x="6019724" y="27775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5" name="任意多边形 1414" descr="c195508e-f792-4660-987c-a61782320790"/>
                          <p:cNvSpPr/>
                          <p:nvPr/>
                        </p:nvSpPr>
                        <p:spPr>
                          <a:xfrm>
                            <a:off x="6183426" y="28722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6" name="任意多边形 1415" descr="203e926b-cff1-4016-a27c-64b993584672"/>
                          <p:cNvSpPr/>
                          <p:nvPr/>
                        </p:nvSpPr>
                        <p:spPr>
                          <a:xfrm>
                            <a:off x="6347289" y="296672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7" name="任意多边形 1416" descr="ce29fc92-3657-4686-8fa6-0fb046db1e7d"/>
                          <p:cNvSpPr/>
                          <p:nvPr/>
                        </p:nvSpPr>
                        <p:spPr>
                          <a:xfrm>
                            <a:off x="6510991" y="30612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8" name="任意多边形 1417" descr="86702ad9-517f-4007-8618-6f45c831f332"/>
                          <p:cNvSpPr/>
                          <p:nvPr/>
                        </p:nvSpPr>
                        <p:spPr>
                          <a:xfrm>
                            <a:off x="6674693" y="315574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19" name="任意多边形 1418" descr="bb143f8c-0736-4d6e-9deb-16306174c6ad"/>
                          <p:cNvSpPr/>
                          <p:nvPr/>
                        </p:nvSpPr>
                        <p:spPr>
                          <a:xfrm>
                            <a:off x="6838557" y="32502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0" name="任意多边形 1419" descr="3c6af2e8-3553-44fa-9439-4deded7ae1ca"/>
                          <p:cNvSpPr/>
                          <p:nvPr/>
                        </p:nvSpPr>
                        <p:spPr>
                          <a:xfrm>
                            <a:off x="7002259" y="334492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1" name="任意多边形 1420" descr="da211469-0724-4903-b151-bdfb7bef5842"/>
                          <p:cNvSpPr/>
                          <p:nvPr/>
                        </p:nvSpPr>
                        <p:spPr>
                          <a:xfrm>
                            <a:off x="7165961" y="34394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2" name="任意多边形 1421" descr="27d78252-13ea-4706-a667-460fd34587d3"/>
                          <p:cNvSpPr/>
                          <p:nvPr/>
                        </p:nvSpPr>
                        <p:spPr>
                          <a:xfrm>
                            <a:off x="6226973" y="272431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3" name="任意多边形 1422" descr="ad80f9b5-b731-4474-95e9-a0cfabf93400"/>
                          <p:cNvSpPr/>
                          <p:nvPr/>
                        </p:nvSpPr>
                        <p:spPr>
                          <a:xfrm>
                            <a:off x="6390836" y="281882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4" name="任意多边形 1423" descr="024e691f-f6ce-4703-a951-c9ed385e58d3"/>
                          <p:cNvSpPr/>
                          <p:nvPr/>
                        </p:nvSpPr>
                        <p:spPr>
                          <a:xfrm>
                            <a:off x="6554538" y="29133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5" name="任意多边形 1424" descr="4894bb8f-cdc4-4b7e-9d51-451a0744d0cc"/>
                          <p:cNvSpPr/>
                          <p:nvPr/>
                        </p:nvSpPr>
                        <p:spPr>
                          <a:xfrm>
                            <a:off x="6718240" y="300784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6" name="任意多边形 1425" descr="22ee1810-86e1-42b1-af42-eccf19cb169b"/>
                          <p:cNvSpPr/>
                          <p:nvPr/>
                        </p:nvSpPr>
                        <p:spPr>
                          <a:xfrm>
                            <a:off x="6882103" y="310235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7" name="任意多边形 1426" descr="cd1f5edb-b03a-4724-b6a2-2aa440ca941d"/>
                          <p:cNvSpPr/>
                          <p:nvPr/>
                        </p:nvSpPr>
                        <p:spPr>
                          <a:xfrm>
                            <a:off x="7045805" y="3197032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8" name="任意多边形 1427" descr="cfbd8fa9-cb48-41ee-8474-125bf59620ac"/>
                          <p:cNvSpPr/>
                          <p:nvPr/>
                        </p:nvSpPr>
                        <p:spPr>
                          <a:xfrm>
                            <a:off x="7209507" y="3291544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29" name="任意多边形 1428" descr="87711805-df27-40b2-bbc9-c3603757fddf"/>
                          <p:cNvSpPr/>
                          <p:nvPr/>
                        </p:nvSpPr>
                        <p:spPr>
                          <a:xfrm>
                            <a:off x="7537072" y="348056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0" name="任意多边形 1429" descr="a9584b1c-a972-4c25-bcfb-317c8e2e235a"/>
                          <p:cNvSpPr/>
                          <p:nvPr/>
                        </p:nvSpPr>
                        <p:spPr>
                          <a:xfrm>
                            <a:off x="5450074" y="27946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1" name="任意多边形 1430" descr="ecac834e-9729-421a-bb28-83635bccd608"/>
                          <p:cNvSpPr/>
                          <p:nvPr/>
                        </p:nvSpPr>
                        <p:spPr>
                          <a:xfrm>
                            <a:off x="5613776" y="2889143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2" name="任意多边形 1431" descr="e87641a7-46d0-41a0-b4b3-f10df53e4b35"/>
                          <p:cNvSpPr/>
                          <p:nvPr/>
                        </p:nvSpPr>
                        <p:spPr>
                          <a:xfrm>
                            <a:off x="5777639" y="298365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3" name="任意多边形 1432" descr="74a7d43d-33bb-4911-a9be-de7548387eab"/>
                          <p:cNvSpPr/>
                          <p:nvPr/>
                        </p:nvSpPr>
                        <p:spPr>
                          <a:xfrm>
                            <a:off x="5941341" y="3078328"/>
                            <a:ext cx="898002" cy="518604"/>
                          </a:xfrm>
                          <a:custGeom>
                            <a:avLst/>
                            <a:gdLst>
                              <a:gd name="connsiteX0" fmla="*/ 891813 w 898002"/>
                              <a:gd name="connsiteY0" fmla="*/ 441552 h 518604"/>
                              <a:gd name="connsiteX1" fmla="*/ 132978 w 898002"/>
                              <a:gd name="connsiteY1" fmla="*/ 3508 h 518604"/>
                              <a:gd name="connsiteX2" fmla="*/ 103463 w 898002"/>
                              <a:gd name="connsiteY2" fmla="*/ 3508 h 518604"/>
                              <a:gd name="connsiteX3" fmla="*/ 92012 w 898002"/>
                              <a:gd name="connsiteY3" fmla="*/ 10120 h 518604"/>
                              <a:gd name="connsiteX4" fmla="*/ 17499 w 898002"/>
                              <a:gd name="connsiteY4" fmla="*/ 53183 h 518604"/>
                              <a:gd name="connsiteX5" fmla="*/ 6048 w 898002"/>
                              <a:gd name="connsiteY5" fmla="*/ 59796 h 518604"/>
                              <a:gd name="connsiteX6" fmla="*/ 6048 w 898002"/>
                              <a:gd name="connsiteY6" fmla="*/ 76892 h 518604"/>
                              <a:gd name="connsiteX7" fmla="*/ 765045 w 898002"/>
                              <a:gd name="connsiteY7" fmla="*/ 515097 h 518604"/>
                              <a:gd name="connsiteX8" fmla="*/ 794559 w 898002"/>
                              <a:gd name="connsiteY8" fmla="*/ 515097 h 518604"/>
                              <a:gd name="connsiteX9" fmla="*/ 806011 w 898002"/>
                              <a:gd name="connsiteY9" fmla="*/ 508484 h 518604"/>
                              <a:gd name="connsiteX10" fmla="*/ 880523 w 898002"/>
                              <a:gd name="connsiteY10" fmla="*/ 465422 h 518604"/>
                              <a:gd name="connsiteX11" fmla="*/ 891974 w 898002"/>
                              <a:gd name="connsiteY11" fmla="*/ 458809 h 518604"/>
                              <a:gd name="connsiteX12" fmla="*/ 891813 w 898002"/>
                              <a:gd name="connsiteY12" fmla="*/ 441552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002" h="518604">
                                <a:moveTo>
                                  <a:pt x="891813" y="441552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1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039" y="453971"/>
                                  <a:pt x="900039" y="446390"/>
                                  <a:pt x="891813" y="44155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4" name="任意多边形 1433" descr="0d2cc370-6687-425f-aee9-ad0975cdb25f"/>
                          <p:cNvSpPr/>
                          <p:nvPr/>
                        </p:nvSpPr>
                        <p:spPr>
                          <a:xfrm>
                            <a:off x="6760173" y="355104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5" name="任意多边形 1434" descr="90badcf4-ab8b-442d-9a4f-087f15f7383c"/>
                          <p:cNvSpPr/>
                          <p:nvPr/>
                        </p:nvSpPr>
                        <p:spPr>
                          <a:xfrm>
                            <a:off x="6923875" y="364556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436" name="任意多边形 1435" descr="a4f72f65-d43f-4051-8048-7b02ac00bacd"/>
                          <p:cNvSpPr/>
                          <p:nvPr/>
                        </p:nvSpPr>
                        <p:spPr>
                          <a:xfrm>
                            <a:off x="7087577" y="3740071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1362" name="组合 1361" descr="ea28f092-f30b-4910-962b-562750347406"/>
                        <p:cNvGrpSpPr/>
                        <p:nvPr/>
                      </p:nvGrpSpPr>
                      <p:grpSpPr>
                        <a:xfrm>
                          <a:off x="5450396" y="2527709"/>
                          <a:ext cx="2330051" cy="1345340"/>
                          <a:chOff x="5450396" y="2527709"/>
                          <a:chExt cx="2330051" cy="1345340"/>
                        </a:xfrm>
                        <a:solidFill>
                          <a:srgbClr val="393B65"/>
                        </a:solidFill>
                      </p:grpSpPr>
                      <p:sp>
                        <p:nvSpPr>
                          <p:cNvPr id="1363" name="任意多边形 1362" descr="fbe0cfde-9aa1-4389-8717-9150a2c57ab9"/>
                          <p:cNvSpPr/>
                          <p:nvPr/>
                        </p:nvSpPr>
                        <p:spPr>
                          <a:xfrm>
                            <a:off x="5899730" y="25277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6048 w 242891"/>
                              <a:gd name="connsiteY0" fmla="*/ 76892 h 140396"/>
                              <a:gd name="connsiteX1" fmla="*/ 109914 w 242891"/>
                              <a:gd name="connsiteY1" fmla="*/ 136889 h 140396"/>
                              <a:gd name="connsiteX2" fmla="*/ 139429 w 242891"/>
                              <a:gd name="connsiteY2" fmla="*/ 136889 h 140396"/>
                              <a:gd name="connsiteX3" fmla="*/ 150880 w 242891"/>
                              <a:gd name="connsiteY3" fmla="*/ 130276 h 140396"/>
                              <a:gd name="connsiteX4" fmla="*/ 225393 w 242891"/>
                              <a:gd name="connsiteY4" fmla="*/ 87214 h 140396"/>
                              <a:gd name="connsiteX5" fmla="*/ 236844 w 242891"/>
                              <a:gd name="connsiteY5" fmla="*/ 80601 h 140396"/>
                              <a:gd name="connsiteX6" fmla="*/ 236844 w 242891"/>
                              <a:gd name="connsiteY6" fmla="*/ 63505 h 140396"/>
                              <a:gd name="connsiteX7" fmla="*/ 132978 w 242891"/>
                              <a:gd name="connsiteY7" fmla="*/ 3508 h 140396"/>
                              <a:gd name="connsiteX8" fmla="*/ 103463 w 242891"/>
                              <a:gd name="connsiteY8" fmla="*/ 3508 h 140396"/>
                              <a:gd name="connsiteX9" fmla="*/ 92012 w 242891"/>
                              <a:gd name="connsiteY9" fmla="*/ 10120 h 140396"/>
                              <a:gd name="connsiteX10" fmla="*/ 17499 w 242891"/>
                              <a:gd name="connsiteY10" fmla="*/ 53183 h 140396"/>
                              <a:gd name="connsiteX11" fmla="*/ 6048 w 242891"/>
                              <a:gd name="connsiteY11" fmla="*/ 59957 h 140396"/>
                              <a:gd name="connsiteX12" fmla="*/ 6048 w 242891"/>
                              <a:gd name="connsiteY12" fmla="*/ 76892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6048" y="76892"/>
                                </a:move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957"/>
                                </a:lnTo>
                                <a:cubicBezTo>
                                  <a:pt x="-2016" y="64634"/>
                                  <a:pt x="-2016" y="72214"/>
                                  <a:pt x="6048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4" name="任意多边形 1363" descr="0167ce27-0f37-41a4-9449-5d9f84d40d0d"/>
                          <p:cNvSpPr/>
                          <p:nvPr/>
                        </p:nvSpPr>
                        <p:spPr>
                          <a:xfrm>
                            <a:off x="5600228" y="2700765"/>
                            <a:ext cx="446269" cy="257810"/>
                          </a:xfrm>
                          <a:custGeom>
                            <a:avLst/>
                            <a:gdLst>
                              <a:gd name="connsiteX0" fmla="*/ 342807 w 446269"/>
                              <a:gd name="connsiteY0" fmla="*/ 254303 h 257810"/>
                              <a:gd name="connsiteX1" fmla="*/ 354258 w 446269"/>
                              <a:gd name="connsiteY1" fmla="*/ 247690 h 257810"/>
                              <a:gd name="connsiteX2" fmla="*/ 428770 w 446269"/>
                              <a:gd name="connsiteY2" fmla="*/ 204627 h 257810"/>
                              <a:gd name="connsiteX3" fmla="*/ 440221 w 446269"/>
                              <a:gd name="connsiteY3" fmla="*/ 198015 h 257810"/>
                              <a:gd name="connsiteX4" fmla="*/ 440221 w 446269"/>
                              <a:gd name="connsiteY4" fmla="*/ 180919 h 257810"/>
                              <a:gd name="connsiteX5" fmla="*/ 132978 w 446269"/>
                              <a:gd name="connsiteY5" fmla="*/ 3508 h 257810"/>
                              <a:gd name="connsiteX6" fmla="*/ 103463 w 446269"/>
                              <a:gd name="connsiteY6" fmla="*/ 3508 h 257810"/>
                              <a:gd name="connsiteX7" fmla="*/ 92012 w 446269"/>
                              <a:gd name="connsiteY7" fmla="*/ 10120 h 257810"/>
                              <a:gd name="connsiteX8" fmla="*/ 17499 w 446269"/>
                              <a:gd name="connsiteY8" fmla="*/ 53183 h 257810"/>
                              <a:gd name="connsiteX9" fmla="*/ 6048 w 446269"/>
                              <a:gd name="connsiteY9" fmla="*/ 59796 h 257810"/>
                              <a:gd name="connsiteX10" fmla="*/ 6048 w 446269"/>
                              <a:gd name="connsiteY10" fmla="*/ 76892 h 257810"/>
                              <a:gd name="connsiteX11" fmla="*/ 313292 w 446269"/>
                              <a:gd name="connsiteY11" fmla="*/ 254303 h 257810"/>
                              <a:gd name="connsiteX12" fmla="*/ 342807 w 446269"/>
                              <a:gd name="connsiteY12" fmla="*/ 254303 h 25781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810">
                                <a:moveTo>
                                  <a:pt x="342807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8980"/>
                                  <a:pt x="334742" y="258980"/>
                                  <a:pt x="342807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5" name="任意多边形 1364" descr="523f454a-d508-4c8a-a86c-9215e70165ce"/>
                          <p:cNvSpPr/>
                          <p:nvPr/>
                        </p:nvSpPr>
                        <p:spPr>
                          <a:xfrm>
                            <a:off x="5967469" y="291269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4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6" name="任意多边形 1365" descr="b1b4a934-cb20-4a96-85f3-fc1825d00952"/>
                          <p:cNvSpPr/>
                          <p:nvPr/>
                        </p:nvSpPr>
                        <p:spPr>
                          <a:xfrm>
                            <a:off x="6786140" y="338541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7" name="任意多边形 1366" descr="5fb093df-410c-4149-a29f-e942d40f8cbb"/>
                          <p:cNvSpPr/>
                          <p:nvPr/>
                        </p:nvSpPr>
                        <p:spPr>
                          <a:xfrm>
                            <a:off x="6950003" y="347992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8" name="任意多边形 1367" descr="a3bd2428-e963-4afe-a8ca-7707bb127ac3"/>
                          <p:cNvSpPr/>
                          <p:nvPr/>
                        </p:nvSpPr>
                        <p:spPr>
                          <a:xfrm>
                            <a:off x="7373693" y="337863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0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69" name="任意多边形 1368" descr="b73b9f3d-1202-4992-88cb-d9c2763f454e"/>
                          <p:cNvSpPr/>
                          <p:nvPr/>
                        </p:nvSpPr>
                        <p:spPr>
                          <a:xfrm>
                            <a:off x="7113705" y="3574595"/>
                            <a:ext cx="367079" cy="212006"/>
                          </a:xfrm>
                          <a:custGeom>
                            <a:avLst/>
                            <a:gdLst>
                              <a:gd name="connsiteX0" fmla="*/ 361031 w 367079"/>
                              <a:gd name="connsiteY0" fmla="*/ 135115 h 212006"/>
                              <a:gd name="connsiteX1" fmla="*/ 132978 w 367079"/>
                              <a:gd name="connsiteY1" fmla="*/ 3508 h 212006"/>
                              <a:gd name="connsiteX2" fmla="*/ 103463 w 367079"/>
                              <a:gd name="connsiteY2" fmla="*/ 3508 h 212006"/>
                              <a:gd name="connsiteX3" fmla="*/ 92012 w 367079"/>
                              <a:gd name="connsiteY3" fmla="*/ 10121 h 212006"/>
                              <a:gd name="connsiteX4" fmla="*/ 17499 w 367079"/>
                              <a:gd name="connsiteY4" fmla="*/ 53183 h 212006"/>
                              <a:gd name="connsiteX5" fmla="*/ 6048 w 367079"/>
                              <a:gd name="connsiteY5" fmla="*/ 59796 h 212006"/>
                              <a:gd name="connsiteX6" fmla="*/ 6048 w 367079"/>
                              <a:gd name="connsiteY6" fmla="*/ 76892 h 212006"/>
                              <a:gd name="connsiteX7" fmla="*/ 234102 w 367079"/>
                              <a:gd name="connsiteY7" fmla="*/ 208498 h 212006"/>
                              <a:gd name="connsiteX8" fmla="*/ 263617 w 367079"/>
                              <a:gd name="connsiteY8" fmla="*/ 208498 h 212006"/>
                              <a:gd name="connsiteX9" fmla="*/ 275068 w 367079"/>
                              <a:gd name="connsiteY9" fmla="*/ 201886 h 212006"/>
                              <a:gd name="connsiteX10" fmla="*/ 349580 w 367079"/>
                              <a:gd name="connsiteY10" fmla="*/ 158823 h 212006"/>
                              <a:gd name="connsiteX11" fmla="*/ 361031 w 367079"/>
                              <a:gd name="connsiteY11" fmla="*/ 152211 h 212006"/>
                              <a:gd name="connsiteX12" fmla="*/ 361031 w 367079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079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6"/>
                                  <a:pt x="255553" y="213176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096" y="147533"/>
                                  <a:pt x="369096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0" name="任意多边形 1369" descr="5fafcdae-3748-4af6-b626-40c914f786b6"/>
                          <p:cNvSpPr/>
                          <p:nvPr/>
                        </p:nvSpPr>
                        <p:spPr>
                          <a:xfrm>
                            <a:off x="6063754" y="262238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1" name="任意多边形 1370" descr="0fa15e63-ac78-4257-958b-85e5d5494806"/>
                          <p:cNvSpPr/>
                          <p:nvPr/>
                        </p:nvSpPr>
                        <p:spPr>
                          <a:xfrm>
                            <a:off x="6131171" y="300736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2" name="任意多边形 1371" descr="b0b2b9f7-757e-40d0-8387-a4dd00ab7911"/>
                          <p:cNvSpPr/>
                          <p:nvPr/>
                        </p:nvSpPr>
                        <p:spPr>
                          <a:xfrm>
                            <a:off x="6294873" y="310187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3" name="任意多边形 1372" descr="f3635ac9-a22d-4153-89c1-79bb34621dc7"/>
                          <p:cNvSpPr/>
                          <p:nvPr/>
                        </p:nvSpPr>
                        <p:spPr>
                          <a:xfrm>
                            <a:off x="6458736" y="319638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4" name="任意多边形 1373" descr="a490e84b-182b-4503-b933-c232cf0ff4dd"/>
                          <p:cNvSpPr/>
                          <p:nvPr/>
                        </p:nvSpPr>
                        <p:spPr>
                          <a:xfrm>
                            <a:off x="6622438" y="329089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5" name="任意多边形 1374" descr="49d84d27-3227-4624-be0c-505a7a3ff446"/>
                          <p:cNvSpPr/>
                          <p:nvPr/>
                        </p:nvSpPr>
                        <p:spPr>
                          <a:xfrm>
                            <a:off x="5749939" y="2614318"/>
                            <a:ext cx="348652" cy="201361"/>
                          </a:xfrm>
                          <a:custGeom>
                            <a:avLst/>
                            <a:gdLst>
                              <a:gd name="connsiteX0" fmla="*/ 6169 w 348652"/>
                              <a:gd name="connsiteY0" fmla="*/ 76892 h 201361"/>
                              <a:gd name="connsiteX1" fmla="*/ 215675 w 348652"/>
                              <a:gd name="connsiteY1" fmla="*/ 197854 h 201361"/>
                              <a:gd name="connsiteX2" fmla="*/ 245190 w 348652"/>
                              <a:gd name="connsiteY2" fmla="*/ 197854 h 201361"/>
                              <a:gd name="connsiteX3" fmla="*/ 256641 w 348652"/>
                              <a:gd name="connsiteY3" fmla="*/ 191241 h 201361"/>
                              <a:gd name="connsiteX4" fmla="*/ 331154 w 348652"/>
                              <a:gd name="connsiteY4" fmla="*/ 148178 h 201361"/>
                              <a:gd name="connsiteX5" fmla="*/ 342605 w 348652"/>
                              <a:gd name="connsiteY5" fmla="*/ 141566 h 201361"/>
                              <a:gd name="connsiteX6" fmla="*/ 342605 w 348652"/>
                              <a:gd name="connsiteY6" fmla="*/ 124470 h 201361"/>
                              <a:gd name="connsiteX7" fmla="*/ 133099 w 348652"/>
                              <a:gd name="connsiteY7" fmla="*/ 3508 h 201361"/>
                              <a:gd name="connsiteX8" fmla="*/ 103584 w 348652"/>
                              <a:gd name="connsiteY8" fmla="*/ 3508 h 201361"/>
                              <a:gd name="connsiteX9" fmla="*/ 92133 w 348652"/>
                              <a:gd name="connsiteY9" fmla="*/ 10120 h 201361"/>
                              <a:gd name="connsiteX10" fmla="*/ 17620 w 348652"/>
                              <a:gd name="connsiteY10" fmla="*/ 53183 h 201361"/>
                              <a:gd name="connsiteX11" fmla="*/ 6169 w 348652"/>
                              <a:gd name="connsiteY11" fmla="*/ 59796 h 201361"/>
                              <a:gd name="connsiteX12" fmla="*/ 6169 w 348652"/>
                              <a:gd name="connsiteY12" fmla="*/ 76892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652" h="201361">
                                <a:moveTo>
                                  <a:pt x="6169" y="76892"/>
                                </a:moveTo>
                                <a:lnTo>
                                  <a:pt x="215675" y="197854"/>
                                </a:lnTo>
                                <a:cubicBezTo>
                                  <a:pt x="223740" y="202531"/>
                                  <a:pt x="237126" y="202531"/>
                                  <a:pt x="245190" y="197854"/>
                                </a:cubicBezTo>
                                <a:lnTo>
                                  <a:pt x="256641" y="191241"/>
                                </a:lnTo>
                                <a:lnTo>
                                  <a:pt x="331154" y="148178"/>
                                </a:lnTo>
                                <a:lnTo>
                                  <a:pt x="342605" y="141566"/>
                                </a:lnTo>
                                <a:cubicBezTo>
                                  <a:pt x="350669" y="136889"/>
                                  <a:pt x="350669" y="129147"/>
                                  <a:pt x="342605" y="124470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4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6" name="任意多边形 1375" descr="7c7d8234-dd51-440e-95cf-207c2eac7e39"/>
                          <p:cNvSpPr/>
                          <p:nvPr/>
                        </p:nvSpPr>
                        <p:spPr>
                          <a:xfrm>
                            <a:off x="7330308" y="3526694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1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987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7" name="任意多边形 1376" descr="74bd12df-0398-4b96-bab1-b23a883ab2a9"/>
                          <p:cNvSpPr/>
                          <p:nvPr/>
                        </p:nvSpPr>
                        <p:spPr>
                          <a:xfrm>
                            <a:off x="6020208" y="277027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8" name="任意多边形 1377" descr="24f78c58-8729-4eba-86bd-ca0bc33be315"/>
                          <p:cNvSpPr/>
                          <p:nvPr/>
                        </p:nvSpPr>
                        <p:spPr>
                          <a:xfrm>
                            <a:off x="6183910" y="28647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79" name="任意多边形 1378" descr="d9fddc4e-1cf5-4e67-8c37-070700597226"/>
                          <p:cNvSpPr/>
                          <p:nvPr/>
                        </p:nvSpPr>
                        <p:spPr>
                          <a:xfrm>
                            <a:off x="6347612" y="295930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0" name="任意多边形 1379" descr="a1a90b4b-686a-48cb-bb26-1d3ba1e30c8e"/>
                          <p:cNvSpPr/>
                          <p:nvPr/>
                        </p:nvSpPr>
                        <p:spPr>
                          <a:xfrm>
                            <a:off x="6511475" y="305381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1" name="任意多边形 1380" descr="12dc2671-058d-4c98-904a-91be5e0efcc0"/>
                          <p:cNvSpPr/>
                          <p:nvPr/>
                        </p:nvSpPr>
                        <p:spPr>
                          <a:xfrm>
                            <a:off x="6675177" y="31484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2" name="任意多边形 1381" descr="6f9b34a2-703c-45f0-8968-a705586fe9fb"/>
                          <p:cNvSpPr/>
                          <p:nvPr/>
                        </p:nvSpPr>
                        <p:spPr>
                          <a:xfrm>
                            <a:off x="6838879" y="3242998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03463 w 242892"/>
                              <a:gd name="connsiteY0" fmla="*/ 3508 h 140396"/>
                              <a:gd name="connsiteX1" fmla="*/ 92012 w 242892"/>
                              <a:gd name="connsiteY1" fmla="*/ 10120 h 140396"/>
                              <a:gd name="connsiteX2" fmla="*/ 17499 w 242892"/>
                              <a:gd name="connsiteY2" fmla="*/ 53183 h 140396"/>
                              <a:gd name="connsiteX3" fmla="*/ 6048 w 242892"/>
                              <a:gd name="connsiteY3" fmla="*/ 59796 h 140396"/>
                              <a:gd name="connsiteX4" fmla="*/ 6048 w 242892"/>
                              <a:gd name="connsiteY4" fmla="*/ 76891 h 140396"/>
                              <a:gd name="connsiteX5" fmla="*/ 109914 w 242892"/>
                              <a:gd name="connsiteY5" fmla="*/ 136889 h 140396"/>
                              <a:gd name="connsiteX6" fmla="*/ 139429 w 242892"/>
                              <a:gd name="connsiteY6" fmla="*/ 136889 h 140396"/>
                              <a:gd name="connsiteX7" fmla="*/ 150880 w 242892"/>
                              <a:gd name="connsiteY7" fmla="*/ 130276 h 140396"/>
                              <a:gd name="connsiteX8" fmla="*/ 225393 w 242892"/>
                              <a:gd name="connsiteY8" fmla="*/ 87214 h 140396"/>
                              <a:gd name="connsiteX9" fmla="*/ 236844 w 242892"/>
                              <a:gd name="connsiteY9" fmla="*/ 80601 h 140396"/>
                              <a:gd name="connsiteX10" fmla="*/ 236844 w 242892"/>
                              <a:gd name="connsiteY10" fmla="*/ 63505 h 140396"/>
                              <a:gd name="connsiteX11" fmla="*/ 132978 w 242892"/>
                              <a:gd name="connsiteY11" fmla="*/ 3508 h 140396"/>
                              <a:gd name="connsiteX12" fmla="*/ 103463 w 242892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3" name="任意多边形 1382" descr="9783a2db-deea-464d-9662-cdb26fa4fe32"/>
                          <p:cNvSpPr/>
                          <p:nvPr/>
                        </p:nvSpPr>
                        <p:spPr>
                          <a:xfrm>
                            <a:off x="7002743" y="33375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4" name="任意多边形 1383" descr="b2a61a57-8bec-447a-8a21-c6f02ffad886"/>
                          <p:cNvSpPr/>
                          <p:nvPr/>
                        </p:nvSpPr>
                        <p:spPr>
                          <a:xfrm>
                            <a:off x="7166445" y="34320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5" name="任意多边形 1384" descr="c0bf8b9d-1b61-4723-a0a2-27ce276fc09b"/>
                          <p:cNvSpPr/>
                          <p:nvPr/>
                        </p:nvSpPr>
                        <p:spPr>
                          <a:xfrm>
                            <a:off x="6227456" y="271689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6" name="任意多边形 1385" descr="14127ce1-333e-4c2f-aa3b-39a4279b38f9"/>
                          <p:cNvSpPr/>
                          <p:nvPr/>
                        </p:nvSpPr>
                        <p:spPr>
                          <a:xfrm>
                            <a:off x="6391158" y="2811405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7" name="任意多边形 1386" descr="465d715f-f9ac-487b-a77b-4e161002a925"/>
                          <p:cNvSpPr/>
                          <p:nvPr/>
                        </p:nvSpPr>
                        <p:spPr>
                          <a:xfrm>
                            <a:off x="6555022" y="290591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8" name="任意多边形 1387" descr="8274a61a-6c63-4745-b75c-bed925c013a6"/>
                          <p:cNvSpPr/>
                          <p:nvPr/>
                        </p:nvSpPr>
                        <p:spPr>
                          <a:xfrm>
                            <a:off x="6718724" y="30005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89" name="任意多边形 1388" descr="10abd48f-bcd8-4bc0-af9d-fad28156d7f4"/>
                          <p:cNvSpPr/>
                          <p:nvPr/>
                        </p:nvSpPr>
                        <p:spPr>
                          <a:xfrm>
                            <a:off x="6882426" y="309510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0" name="任意多边形 1389" descr="9446d740-4824-46f6-983b-f2d870ba5fd6"/>
                          <p:cNvSpPr/>
                          <p:nvPr/>
                        </p:nvSpPr>
                        <p:spPr>
                          <a:xfrm>
                            <a:off x="7046289" y="3189613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1" name="任意多边形 1390" descr="ccca1d9a-8d58-40fb-923f-2a4efe38b17a"/>
                          <p:cNvSpPr/>
                          <p:nvPr/>
                        </p:nvSpPr>
                        <p:spPr>
                          <a:xfrm>
                            <a:off x="7209991" y="328412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2" name="任意多边形 1391" descr="58f89d20-3e69-41bb-8391-aa29ffd80b3e"/>
                          <p:cNvSpPr/>
                          <p:nvPr/>
                        </p:nvSpPr>
                        <p:spPr>
                          <a:xfrm>
                            <a:off x="7537556" y="34733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3" name="任意多边形 1392" descr="4ac2f94c-4c8b-46aa-86fb-44ad74c1f820"/>
                          <p:cNvSpPr/>
                          <p:nvPr/>
                        </p:nvSpPr>
                        <p:spPr>
                          <a:xfrm>
                            <a:off x="5450396" y="2787213"/>
                            <a:ext cx="243033" cy="140396"/>
                          </a:xfrm>
                          <a:custGeom>
                            <a:avLst/>
                            <a:gdLst>
                              <a:gd name="connsiteX0" fmla="*/ 237005 w 243033"/>
                              <a:gd name="connsiteY0" fmla="*/ 63505 h 140396"/>
                              <a:gd name="connsiteX1" fmla="*/ 133139 w 243033"/>
                              <a:gd name="connsiteY1" fmla="*/ 3508 h 140396"/>
                              <a:gd name="connsiteX2" fmla="*/ 103624 w 243033"/>
                              <a:gd name="connsiteY2" fmla="*/ 3508 h 140396"/>
                              <a:gd name="connsiteX3" fmla="*/ 92012 w 243033"/>
                              <a:gd name="connsiteY3" fmla="*/ 10120 h 140396"/>
                              <a:gd name="connsiteX4" fmla="*/ 17499 w 243033"/>
                              <a:gd name="connsiteY4" fmla="*/ 53183 h 140396"/>
                              <a:gd name="connsiteX5" fmla="*/ 6048 w 243033"/>
                              <a:gd name="connsiteY5" fmla="*/ 59796 h 140396"/>
                              <a:gd name="connsiteX6" fmla="*/ 6048 w 243033"/>
                              <a:gd name="connsiteY6" fmla="*/ 76892 h 140396"/>
                              <a:gd name="connsiteX7" fmla="*/ 109914 w 243033"/>
                              <a:gd name="connsiteY7" fmla="*/ 136889 h 140396"/>
                              <a:gd name="connsiteX8" fmla="*/ 139429 w 243033"/>
                              <a:gd name="connsiteY8" fmla="*/ 136889 h 140396"/>
                              <a:gd name="connsiteX9" fmla="*/ 150880 w 243033"/>
                              <a:gd name="connsiteY9" fmla="*/ 130276 h 140396"/>
                              <a:gd name="connsiteX10" fmla="*/ 225393 w 243033"/>
                              <a:gd name="connsiteY10" fmla="*/ 87214 h 140396"/>
                              <a:gd name="connsiteX11" fmla="*/ 236844 w 243033"/>
                              <a:gd name="connsiteY11" fmla="*/ 80601 h 140396"/>
                              <a:gd name="connsiteX12" fmla="*/ 237005 w 243033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33" h="140396">
                                <a:moveTo>
                                  <a:pt x="237005" y="63505"/>
                                </a:moveTo>
                                <a:lnTo>
                                  <a:pt x="133139" y="3508"/>
                                </a:lnTo>
                                <a:cubicBezTo>
                                  <a:pt x="125075" y="-1169"/>
                                  <a:pt x="111688" y="-1169"/>
                                  <a:pt x="103624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7005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4" name="任意多边形 1393" descr="6b245223-15c0-455c-b93a-176785b458b5"/>
                          <p:cNvSpPr/>
                          <p:nvPr/>
                        </p:nvSpPr>
                        <p:spPr>
                          <a:xfrm>
                            <a:off x="5614259" y="28818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5" name="任意多边形 1394" descr="7dcacd9d-b369-480f-b763-0ab583c12831"/>
                          <p:cNvSpPr/>
                          <p:nvPr/>
                        </p:nvSpPr>
                        <p:spPr>
                          <a:xfrm>
                            <a:off x="5777961" y="2976397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6" name="任意多边形 1395" descr="ddffe12c-96c4-4b6e-9561-9db448cf2d05"/>
                          <p:cNvSpPr/>
                          <p:nvPr/>
                        </p:nvSpPr>
                        <p:spPr>
                          <a:xfrm>
                            <a:off x="5941663" y="3070909"/>
                            <a:ext cx="898143" cy="518604"/>
                          </a:xfrm>
                          <a:custGeom>
                            <a:avLst/>
                            <a:gdLst>
                              <a:gd name="connsiteX0" fmla="*/ 891974 w 898143"/>
                              <a:gd name="connsiteY0" fmla="*/ 441713 h 518604"/>
                              <a:gd name="connsiteX1" fmla="*/ 132978 w 898143"/>
                              <a:gd name="connsiteY1" fmla="*/ 3508 h 518604"/>
                              <a:gd name="connsiteX2" fmla="*/ 103463 w 898143"/>
                              <a:gd name="connsiteY2" fmla="*/ 3508 h 518604"/>
                              <a:gd name="connsiteX3" fmla="*/ 92012 w 898143"/>
                              <a:gd name="connsiteY3" fmla="*/ 10120 h 518604"/>
                              <a:gd name="connsiteX4" fmla="*/ 17499 w 898143"/>
                              <a:gd name="connsiteY4" fmla="*/ 53183 h 518604"/>
                              <a:gd name="connsiteX5" fmla="*/ 6048 w 898143"/>
                              <a:gd name="connsiteY5" fmla="*/ 59796 h 518604"/>
                              <a:gd name="connsiteX6" fmla="*/ 6048 w 898143"/>
                              <a:gd name="connsiteY6" fmla="*/ 76892 h 518604"/>
                              <a:gd name="connsiteX7" fmla="*/ 765045 w 898143"/>
                              <a:gd name="connsiteY7" fmla="*/ 515097 h 518604"/>
                              <a:gd name="connsiteX8" fmla="*/ 794559 w 898143"/>
                              <a:gd name="connsiteY8" fmla="*/ 515097 h 518604"/>
                              <a:gd name="connsiteX9" fmla="*/ 806010 w 898143"/>
                              <a:gd name="connsiteY9" fmla="*/ 508484 h 518604"/>
                              <a:gd name="connsiteX10" fmla="*/ 880523 w 898143"/>
                              <a:gd name="connsiteY10" fmla="*/ 465422 h 518604"/>
                              <a:gd name="connsiteX11" fmla="*/ 891974 w 898143"/>
                              <a:gd name="connsiteY11" fmla="*/ 458809 h 518604"/>
                              <a:gd name="connsiteX12" fmla="*/ 891974 w 898143"/>
                              <a:gd name="connsiteY12" fmla="*/ 441713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143" h="518604">
                                <a:moveTo>
                                  <a:pt x="891974" y="441713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0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200" y="454132"/>
                                  <a:pt x="900200" y="446390"/>
                                  <a:pt x="891974" y="44171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7" name="任意多边形 1396" descr="0a1dcbdb-0fc5-4247-9c14-f353ffc1956e"/>
                          <p:cNvSpPr/>
                          <p:nvPr/>
                        </p:nvSpPr>
                        <p:spPr>
                          <a:xfrm>
                            <a:off x="6760496" y="3543629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8" name="任意多边形 1397" descr="b2cdcdd1-91a9-4d77-a5aa-af85e198de62"/>
                          <p:cNvSpPr/>
                          <p:nvPr/>
                        </p:nvSpPr>
                        <p:spPr>
                          <a:xfrm>
                            <a:off x="6924359" y="363814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399" name="任意多边形 1398" descr="42d197b9-4a42-432f-97aa-f5b95d8daec5"/>
                          <p:cNvSpPr/>
                          <p:nvPr/>
                        </p:nvSpPr>
                        <p:spPr>
                          <a:xfrm>
                            <a:off x="7088061" y="373265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353" name="任意多边形 1352" descr="e459b508-c5af-4ea2-b4b3-b8575e56d944"/>
                  <p:cNvSpPr/>
                  <p:nvPr/>
                </p:nvSpPr>
                <p:spPr>
                  <a:xfrm>
                    <a:off x="5439469" y="3260255"/>
                    <a:ext cx="1140188" cy="658275"/>
                  </a:xfrm>
                  <a:custGeom>
                    <a:avLst/>
                    <a:gdLst>
                      <a:gd name="connsiteX0" fmla="*/ 781455 w 1140188"/>
                      <a:gd name="connsiteY0" fmla="*/ 646058 h 658275"/>
                      <a:gd name="connsiteX1" fmla="*/ 679041 w 1140188"/>
                      <a:gd name="connsiteY1" fmla="*/ 646058 h 658275"/>
                      <a:gd name="connsiteX2" fmla="*/ 21168 w 1140188"/>
                      <a:gd name="connsiteY2" fmla="*/ 266238 h 658275"/>
                      <a:gd name="connsiteX3" fmla="*/ 21168 w 1140188"/>
                      <a:gd name="connsiteY3" fmla="*/ 207047 h 658275"/>
                      <a:gd name="connsiteX4" fmla="*/ 358733 w 1140188"/>
                      <a:gd name="connsiteY4" fmla="*/ 12217 h 658275"/>
                      <a:gd name="connsiteX5" fmla="*/ 461148 w 1140188"/>
                      <a:gd name="connsiteY5" fmla="*/ 12217 h 658275"/>
                      <a:gd name="connsiteX6" fmla="*/ 1119020 w 1140188"/>
                      <a:gd name="connsiteY6" fmla="*/ 392038 h 658275"/>
                      <a:gd name="connsiteX7" fmla="*/ 1119020 w 1140188"/>
                      <a:gd name="connsiteY7" fmla="*/ 451229 h 658275"/>
                      <a:gd name="connsiteX8" fmla="*/ 781455 w 1140188"/>
                      <a:gd name="connsiteY8" fmla="*/ 646058 h 658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40188" h="658275">
                        <a:moveTo>
                          <a:pt x="781455" y="646058"/>
                        </a:moveTo>
                        <a:cubicBezTo>
                          <a:pt x="753231" y="662348"/>
                          <a:pt x="707104" y="662348"/>
                          <a:pt x="679041" y="646058"/>
                        </a:cubicBezTo>
                        <a:lnTo>
                          <a:pt x="21168" y="266238"/>
                        </a:lnTo>
                        <a:cubicBezTo>
                          <a:pt x="-7056" y="249948"/>
                          <a:pt x="-7056" y="223336"/>
                          <a:pt x="21168" y="207047"/>
                        </a:cubicBezTo>
                        <a:lnTo>
                          <a:pt x="358733" y="12217"/>
                        </a:lnTo>
                        <a:cubicBezTo>
                          <a:pt x="386958" y="-4072"/>
                          <a:pt x="433085" y="-4072"/>
                          <a:pt x="461148" y="12217"/>
                        </a:cubicBezTo>
                        <a:lnTo>
                          <a:pt x="1119020" y="392038"/>
                        </a:lnTo>
                        <a:cubicBezTo>
                          <a:pt x="1147245" y="408328"/>
                          <a:pt x="1147245" y="434939"/>
                          <a:pt x="1119020" y="451229"/>
                        </a:cubicBezTo>
                        <a:lnTo>
                          <a:pt x="781455" y="646058"/>
                        </a:lnTo>
                        <a:close/>
                      </a:path>
                    </a:pathLst>
                  </a:custGeom>
                  <a:solidFill>
                    <a:srgbClr val="EAF9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54" name="组合 1353" descr="e236db1c-0fdb-45c6-ad40-48f9cb173121"/>
                  <p:cNvGrpSpPr/>
                  <p:nvPr/>
                </p:nvGrpSpPr>
                <p:grpSpPr>
                  <a:xfrm>
                    <a:off x="4644063" y="3134576"/>
                    <a:ext cx="3581444" cy="1333176"/>
                    <a:chOff x="4644063" y="3134576"/>
                    <a:chExt cx="3581444" cy="1333176"/>
                  </a:xfrm>
                </p:grpSpPr>
                <p:sp>
                  <p:nvSpPr>
                    <p:cNvPr id="1355" name="任意多边形 1354" descr="497ef826-d95c-44c5-a397-932c0033b421"/>
                    <p:cNvSpPr/>
                    <p:nvPr/>
                  </p:nvSpPr>
                  <p:spPr>
                    <a:xfrm>
                      <a:off x="4644063" y="3134576"/>
                      <a:ext cx="2153931" cy="1333176"/>
                    </a:xfrm>
                    <a:custGeom>
                      <a:avLst/>
                      <a:gdLst>
                        <a:gd name="connsiteX0" fmla="*/ 2153770 w 2153931"/>
                        <a:gd name="connsiteY0" fmla="*/ 1240910 h 1333176"/>
                        <a:gd name="connsiteX1" fmla="*/ 2153931 w 2153931"/>
                        <a:gd name="connsiteY1" fmla="*/ 1240103 h 1333176"/>
                        <a:gd name="connsiteX2" fmla="*/ 2083612 w 2153931"/>
                        <a:gd name="connsiteY2" fmla="*/ 1222523 h 1333176"/>
                        <a:gd name="connsiteX3" fmla="*/ 40643 w 2153931"/>
                        <a:gd name="connsiteY3" fmla="*/ 43224 h 1333176"/>
                        <a:gd name="connsiteX4" fmla="*/ 9193 w 2153931"/>
                        <a:gd name="connsiteY4" fmla="*/ 0 h 1333176"/>
                        <a:gd name="connsiteX5" fmla="*/ 9032 w 2153931"/>
                        <a:gd name="connsiteY5" fmla="*/ 0 h 1333176"/>
                        <a:gd name="connsiteX6" fmla="*/ 0 w 2153931"/>
                        <a:gd name="connsiteY6" fmla="*/ 86931 h 1333176"/>
                        <a:gd name="connsiteX7" fmla="*/ 484 w 2153931"/>
                        <a:gd name="connsiteY7" fmla="*/ 87093 h 1333176"/>
                        <a:gd name="connsiteX8" fmla="*/ 31450 w 2153931"/>
                        <a:gd name="connsiteY8" fmla="*/ 135639 h 1333176"/>
                        <a:gd name="connsiteX9" fmla="*/ 2074258 w 2153931"/>
                        <a:gd name="connsiteY9" fmla="*/ 1315100 h 1333176"/>
                        <a:gd name="connsiteX10" fmla="*/ 2153770 w 2153931"/>
                        <a:gd name="connsiteY10" fmla="*/ 1333163 h 1333176"/>
                        <a:gd name="connsiteX11" fmla="*/ 2153770 w 2153931"/>
                        <a:gd name="connsiteY11" fmla="*/ 1240910 h 13331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153931" h="1333176">
                          <a:moveTo>
                            <a:pt x="2153770" y="1240910"/>
                          </a:moveTo>
                          <a:cubicBezTo>
                            <a:pt x="2153770" y="1240748"/>
                            <a:pt x="2153931" y="1240426"/>
                            <a:pt x="2153931" y="1240103"/>
                          </a:cubicBezTo>
                          <a:cubicBezTo>
                            <a:pt x="2128287" y="1239297"/>
                            <a:pt x="2102966" y="1233813"/>
                            <a:pt x="2083612" y="1222523"/>
                          </a:cubicBezTo>
                          <a:lnTo>
                            <a:pt x="40643" y="43224"/>
                          </a:lnTo>
                          <a:cubicBezTo>
                            <a:pt x="19999" y="31289"/>
                            <a:pt x="9516" y="15644"/>
                            <a:pt x="9193" y="0"/>
                          </a:cubicBezTo>
                          <a:lnTo>
                            <a:pt x="9032" y="0"/>
                          </a:lnTo>
                          <a:lnTo>
                            <a:pt x="0" y="86931"/>
                          </a:lnTo>
                          <a:lnTo>
                            <a:pt x="484" y="87093"/>
                          </a:lnTo>
                          <a:cubicBezTo>
                            <a:pt x="-1613" y="104511"/>
                            <a:pt x="8548" y="122414"/>
                            <a:pt x="31450" y="135639"/>
                          </a:cubicBezTo>
                          <a:lnTo>
                            <a:pt x="2074258" y="1315100"/>
                          </a:lnTo>
                          <a:cubicBezTo>
                            <a:pt x="2096031" y="1327680"/>
                            <a:pt x="2125062" y="1333486"/>
                            <a:pt x="2153770" y="1333163"/>
                          </a:cubicBezTo>
                          <a:lnTo>
                            <a:pt x="2153770" y="1240910"/>
                          </a:lnTo>
                          <a:close/>
                        </a:path>
                      </a:pathLst>
                    </a:custGeom>
                    <a:solidFill>
                      <a:srgbClr val="7E9ACD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56" name="任意多边形 1355" descr="03a39fd4-9d29-4ae4-b125-06a322695951"/>
                    <p:cNvSpPr/>
                    <p:nvPr/>
                  </p:nvSpPr>
                  <p:spPr>
                    <a:xfrm>
                      <a:off x="6797672" y="3555040"/>
                      <a:ext cx="1427836" cy="912537"/>
                    </a:xfrm>
                    <a:custGeom>
                      <a:avLst/>
                      <a:gdLst>
                        <a:gd name="connsiteX0" fmla="*/ 1396225 w 1427836"/>
                        <a:gd name="connsiteY0" fmla="*/ 44192 h 912537"/>
                        <a:gd name="connsiteX1" fmla="*/ 83544 w 1427836"/>
                        <a:gd name="connsiteY1" fmla="*/ 802059 h 912537"/>
                        <a:gd name="connsiteX2" fmla="*/ 161 w 1427836"/>
                        <a:gd name="connsiteY2" fmla="*/ 819639 h 912537"/>
                        <a:gd name="connsiteX3" fmla="*/ 0 w 1427836"/>
                        <a:gd name="connsiteY3" fmla="*/ 820446 h 912537"/>
                        <a:gd name="connsiteX4" fmla="*/ 0 w 1427836"/>
                        <a:gd name="connsiteY4" fmla="*/ 912538 h 912537"/>
                        <a:gd name="connsiteX5" fmla="*/ 74190 w 1427836"/>
                        <a:gd name="connsiteY5" fmla="*/ 894474 h 912537"/>
                        <a:gd name="connsiteX6" fmla="*/ 1386871 w 1427836"/>
                        <a:gd name="connsiteY6" fmla="*/ 136607 h 912537"/>
                        <a:gd name="connsiteX7" fmla="*/ 1418321 w 1427836"/>
                        <a:gd name="connsiteY7" fmla="*/ 93867 h 912537"/>
                        <a:gd name="connsiteX8" fmla="*/ 1418643 w 1427836"/>
                        <a:gd name="connsiteY8" fmla="*/ 93705 h 912537"/>
                        <a:gd name="connsiteX9" fmla="*/ 1427836 w 1427836"/>
                        <a:gd name="connsiteY9" fmla="*/ 0 h 912537"/>
                        <a:gd name="connsiteX10" fmla="*/ 1396225 w 1427836"/>
                        <a:gd name="connsiteY10" fmla="*/ 44192 h 9125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27836" h="912537">
                          <a:moveTo>
                            <a:pt x="1396225" y="44192"/>
                          </a:moveTo>
                          <a:lnTo>
                            <a:pt x="83544" y="802059"/>
                          </a:lnTo>
                          <a:cubicBezTo>
                            <a:pt x="60804" y="815284"/>
                            <a:pt x="30160" y="820607"/>
                            <a:pt x="161" y="819639"/>
                          </a:cubicBezTo>
                          <a:cubicBezTo>
                            <a:pt x="161" y="819800"/>
                            <a:pt x="0" y="820123"/>
                            <a:pt x="0" y="820446"/>
                          </a:cubicBezTo>
                          <a:lnTo>
                            <a:pt x="0" y="912538"/>
                          </a:lnTo>
                          <a:cubicBezTo>
                            <a:pt x="26934" y="912216"/>
                            <a:pt x="53707" y="906409"/>
                            <a:pt x="74190" y="894474"/>
                          </a:cubicBezTo>
                          <a:lnTo>
                            <a:pt x="1386871" y="136607"/>
                          </a:lnTo>
                          <a:cubicBezTo>
                            <a:pt x="1407353" y="124833"/>
                            <a:pt x="1417675" y="109350"/>
                            <a:pt x="1418321" y="93867"/>
                          </a:cubicBezTo>
                          <a:lnTo>
                            <a:pt x="1418643" y="93705"/>
                          </a:lnTo>
                          <a:lnTo>
                            <a:pt x="1427836" y="0"/>
                          </a:lnTo>
                          <a:cubicBezTo>
                            <a:pt x="1427836" y="15967"/>
                            <a:pt x="1417353" y="32095"/>
                            <a:pt x="1396225" y="44192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6A86B6"/>
                        </a:gs>
                        <a:gs pos="50000">
                          <a:srgbClr val="6A86B6"/>
                        </a:gs>
                        <a:gs pos="100000">
                          <a:srgbClr val="6B87B7"/>
                        </a:gs>
                      </a:gsLst>
                      <a:lin ang="0" scaled="1"/>
                    </a:gra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343" name="任意多边形 1342" descr="689cc688-5692-4ee3-ada8-3ee36cdac1fd"/>
                <p:cNvSpPr/>
                <p:nvPr/>
              </p:nvSpPr>
              <p:spPr>
                <a:xfrm>
                  <a:off x="8225669" y="3554072"/>
                  <a:ext cx="16128" cy="16128"/>
                </a:xfrm>
                <a:custGeom>
                  <a:avLst/>
                  <a:gdLst>
                    <a:gd name="connsiteX0" fmla="*/ 0 w 16128"/>
                    <a:gd name="connsiteY0" fmla="*/ 0 h 16128"/>
                    <a:gd name="connsiteX1" fmla="*/ 0 w 16128"/>
                    <a:gd name="connsiteY1" fmla="*/ 0 h 16128"/>
                    <a:gd name="connsiteX2" fmla="*/ 0 w 16128"/>
                    <a:gd name="connsiteY2" fmla="*/ 0 h 16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128" h="1612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A86B6"/>
                    </a:gs>
                    <a:gs pos="50000">
                      <a:srgbClr val="6A86B6"/>
                    </a:gs>
                    <a:gs pos="100000">
                      <a:srgbClr val="6B87B7"/>
                    </a:gs>
                  </a:gsLst>
                  <a:lin ang="0" scaled="1"/>
                </a:gra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344" name="组合 1343" descr="8f2e5d20-067b-4f0d-bced-6353e546b426"/>
                <p:cNvGrpSpPr/>
                <p:nvPr/>
              </p:nvGrpSpPr>
              <p:grpSpPr>
                <a:xfrm>
                  <a:off x="6074480" y="601087"/>
                  <a:ext cx="2245055" cy="2919039"/>
                  <a:chOff x="6074480" y="601087"/>
                  <a:chExt cx="2245055" cy="2919039"/>
                </a:xfrm>
              </p:grpSpPr>
              <p:grpSp>
                <p:nvGrpSpPr>
                  <p:cNvPr id="1345" name="组合 1344" descr="cccb9c5e-2075-4a84-9e7e-3371ff5a9630"/>
                  <p:cNvGrpSpPr/>
                  <p:nvPr/>
                </p:nvGrpSpPr>
                <p:grpSpPr>
                  <a:xfrm>
                    <a:off x="6074480" y="601087"/>
                    <a:ext cx="2245055" cy="2919039"/>
                    <a:chOff x="6074480" y="601087"/>
                    <a:chExt cx="2245055" cy="2919039"/>
                  </a:xfrm>
                </p:grpSpPr>
                <p:sp>
                  <p:nvSpPr>
                    <p:cNvPr id="1347" name="任意多边形 1346" descr="d8a5e5c4-6856-4018-ab14-447cef054759"/>
                    <p:cNvSpPr/>
                    <p:nvPr/>
                  </p:nvSpPr>
                  <p:spPr>
                    <a:xfrm>
                      <a:off x="6074480" y="626704"/>
                      <a:ext cx="2196348" cy="2893423"/>
                    </a:xfrm>
                    <a:custGeom>
                      <a:avLst/>
                      <a:gdLst>
                        <a:gd name="connsiteX0" fmla="*/ 2196349 w 2196348"/>
                        <a:gd name="connsiteY0" fmla="*/ 2838663 h 2893423"/>
                        <a:gd name="connsiteX1" fmla="*/ 2119578 w 2196348"/>
                        <a:gd name="connsiteY1" fmla="*/ 2883015 h 2893423"/>
                        <a:gd name="connsiteX2" fmla="*/ 76771 w 2196348"/>
                        <a:gd name="connsiteY2" fmla="*/ 1703716 h 2893423"/>
                        <a:gd name="connsiteX3" fmla="*/ 0 w 2196348"/>
                        <a:gd name="connsiteY3" fmla="*/ 1570658 h 2893423"/>
                        <a:gd name="connsiteX4" fmla="*/ 0 w 2196348"/>
                        <a:gd name="connsiteY4" fmla="*/ 54761 h 2893423"/>
                        <a:gd name="connsiteX5" fmla="*/ 76771 w 2196348"/>
                        <a:gd name="connsiteY5" fmla="*/ 10408 h 2893423"/>
                        <a:gd name="connsiteX6" fmla="*/ 2119578 w 2196348"/>
                        <a:gd name="connsiteY6" fmla="*/ 1189869 h 2893423"/>
                        <a:gd name="connsiteX7" fmla="*/ 2196349 w 2196348"/>
                        <a:gd name="connsiteY7" fmla="*/ 1322927 h 2893423"/>
                        <a:gd name="connsiteX8" fmla="*/ 2196349 w 2196348"/>
                        <a:gd name="connsiteY8" fmla="*/ 2838663 h 28934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196348" h="2893423">
                          <a:moveTo>
                            <a:pt x="2196349" y="2838663"/>
                          </a:moveTo>
                          <a:cubicBezTo>
                            <a:pt x="2196349" y="2887531"/>
                            <a:pt x="2161834" y="2907369"/>
                            <a:pt x="2119578" y="2883015"/>
                          </a:cubicBezTo>
                          <a:lnTo>
                            <a:pt x="76771" y="1703716"/>
                          </a:lnTo>
                          <a:cubicBezTo>
                            <a:pt x="34515" y="1679362"/>
                            <a:pt x="0" y="1619365"/>
                            <a:pt x="0" y="1570658"/>
                          </a:cubicBezTo>
                          <a:lnTo>
                            <a:pt x="0" y="54761"/>
                          </a:lnTo>
                          <a:cubicBezTo>
                            <a:pt x="0" y="5892"/>
                            <a:pt x="34515" y="-13946"/>
                            <a:pt x="76771" y="10408"/>
                          </a:cubicBezTo>
                          <a:lnTo>
                            <a:pt x="2119578" y="1189869"/>
                          </a:lnTo>
                          <a:cubicBezTo>
                            <a:pt x="2161834" y="1214223"/>
                            <a:pt x="2196349" y="1274220"/>
                            <a:pt x="2196349" y="1322927"/>
                          </a:cubicBezTo>
                          <a:lnTo>
                            <a:pt x="2196349" y="2838663"/>
                          </a:lnTo>
                          <a:close/>
                        </a:path>
                      </a:pathLst>
                    </a:custGeom>
                    <a:solidFill>
                      <a:srgbClr val="1F1E46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348" name="组合 1347" descr="4b776ece-5508-4dd2-bc11-db3f6b00790d"/>
                    <p:cNvGrpSpPr/>
                    <p:nvPr/>
                  </p:nvGrpSpPr>
                  <p:grpSpPr>
                    <a:xfrm>
                      <a:off x="6105123" y="601087"/>
                      <a:ext cx="2214412" cy="2911696"/>
                      <a:chOff x="6105123" y="601087"/>
                      <a:chExt cx="2214412" cy="2911696"/>
                    </a:xfrm>
                  </p:grpSpPr>
                  <p:sp>
                    <p:nvSpPr>
                      <p:cNvPr id="1349" name="任意多边形 1348" descr="38e13e6b-60ba-4813-ba6b-4663d8bab94b"/>
                      <p:cNvSpPr/>
                      <p:nvPr/>
                    </p:nvSpPr>
                    <p:spPr>
                      <a:xfrm>
                        <a:off x="8249700" y="1848507"/>
                        <a:ext cx="69835" cy="1664276"/>
                      </a:xfrm>
                      <a:custGeom>
                        <a:avLst/>
                        <a:gdLst>
                          <a:gd name="connsiteX0" fmla="*/ 484 w 69835"/>
                          <a:gd name="connsiteY0" fmla="*/ 28870 h 1664276"/>
                          <a:gd name="connsiteX1" fmla="*/ 0 w 69835"/>
                          <a:gd name="connsiteY1" fmla="*/ 28708 h 1664276"/>
                          <a:gd name="connsiteX2" fmla="*/ 21128 w 69835"/>
                          <a:gd name="connsiteY2" fmla="*/ 101124 h 1664276"/>
                          <a:gd name="connsiteX3" fmla="*/ 21128 w 69835"/>
                          <a:gd name="connsiteY3" fmla="*/ 1616860 h 1664276"/>
                          <a:gd name="connsiteX4" fmla="*/ 1613 w 69835"/>
                          <a:gd name="connsiteY4" fmla="*/ 1663954 h 1664276"/>
                          <a:gd name="connsiteX5" fmla="*/ 1935 w 69835"/>
                          <a:gd name="connsiteY5" fmla="*/ 1664277 h 1664276"/>
                          <a:gd name="connsiteX6" fmla="*/ 43708 w 69835"/>
                          <a:gd name="connsiteY6" fmla="*/ 1642504 h 1664276"/>
                          <a:gd name="connsiteX7" fmla="*/ 43708 w 69835"/>
                          <a:gd name="connsiteY7" fmla="*/ 1642020 h 1664276"/>
                          <a:gd name="connsiteX8" fmla="*/ 69835 w 69835"/>
                          <a:gd name="connsiteY8" fmla="*/ 1591055 h 1664276"/>
                          <a:gd name="connsiteX9" fmla="*/ 69835 w 69835"/>
                          <a:gd name="connsiteY9" fmla="*/ 75319 h 1664276"/>
                          <a:gd name="connsiteX10" fmla="*/ 47417 w 69835"/>
                          <a:gd name="connsiteY10" fmla="*/ 0 h 1664276"/>
                          <a:gd name="connsiteX11" fmla="*/ 484 w 69835"/>
                          <a:gd name="connsiteY11" fmla="*/ 28870 h 166427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69835" h="1664276">
                            <a:moveTo>
                              <a:pt x="484" y="28870"/>
                            </a:moveTo>
                            <a:lnTo>
                              <a:pt x="0" y="28708"/>
                            </a:lnTo>
                            <a:cubicBezTo>
                              <a:pt x="12903" y="52094"/>
                              <a:pt x="21128" y="77900"/>
                              <a:pt x="21128" y="101124"/>
                            </a:cubicBezTo>
                            <a:lnTo>
                              <a:pt x="21128" y="1616860"/>
                            </a:lnTo>
                            <a:cubicBezTo>
                              <a:pt x="21128" y="1639278"/>
                              <a:pt x="13548" y="1655245"/>
                              <a:pt x="1613" y="1663954"/>
                            </a:cubicBezTo>
                            <a:lnTo>
                              <a:pt x="1935" y="1664277"/>
                            </a:lnTo>
                            <a:lnTo>
                              <a:pt x="43708" y="1642504"/>
                            </a:lnTo>
                            <a:lnTo>
                              <a:pt x="43708" y="1642020"/>
                            </a:lnTo>
                            <a:cubicBezTo>
                              <a:pt x="59513" y="1634923"/>
                              <a:pt x="69835" y="1617344"/>
                              <a:pt x="69835" y="1591055"/>
                            </a:cubicBezTo>
                            <a:lnTo>
                              <a:pt x="69835" y="75319"/>
                            </a:lnTo>
                            <a:cubicBezTo>
                              <a:pt x="69835" y="50965"/>
                              <a:pt x="61287" y="24031"/>
                              <a:pt x="47417" y="0"/>
                            </a:cubicBezTo>
                            <a:lnTo>
                              <a:pt x="484" y="28870"/>
                            </a:lnTo>
                            <a:close/>
                          </a:path>
                        </a:pathLst>
                      </a:custGeom>
                      <a:solidFill>
                        <a:srgbClr val="0B0A32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50" name="任意多边形 1349" descr="7a55b761-6be5-4ae4-943e-4baf8e1628b5"/>
                      <p:cNvSpPr/>
                      <p:nvPr/>
                    </p:nvSpPr>
                    <p:spPr>
                      <a:xfrm>
                        <a:off x="6105123" y="601087"/>
                        <a:ext cx="2191993" cy="1276288"/>
                      </a:xfrm>
                      <a:custGeom>
                        <a:avLst/>
                        <a:gdLst>
                          <a:gd name="connsiteX0" fmla="*/ 2137642 w 2191993"/>
                          <a:gd name="connsiteY0" fmla="*/ 1189680 h 1276288"/>
                          <a:gd name="connsiteX1" fmla="*/ 94834 w 2191993"/>
                          <a:gd name="connsiteY1" fmla="*/ 10219 h 1276288"/>
                          <a:gd name="connsiteX2" fmla="*/ 37902 w 2191993"/>
                          <a:gd name="connsiteY2" fmla="*/ 7155 h 1276288"/>
                          <a:gd name="connsiteX3" fmla="*/ 37579 w 2191993"/>
                          <a:gd name="connsiteY3" fmla="*/ 6994 h 1276288"/>
                          <a:gd name="connsiteX4" fmla="*/ 0 w 2191993"/>
                          <a:gd name="connsiteY4" fmla="*/ 27315 h 1276288"/>
                          <a:gd name="connsiteX5" fmla="*/ 161 w 2191993"/>
                          <a:gd name="connsiteY5" fmla="*/ 27638 h 1276288"/>
                          <a:gd name="connsiteX6" fmla="*/ 46127 w 2191993"/>
                          <a:gd name="connsiteY6" fmla="*/ 36025 h 1276288"/>
                          <a:gd name="connsiteX7" fmla="*/ 2088934 w 2191993"/>
                          <a:gd name="connsiteY7" fmla="*/ 1215485 h 1276288"/>
                          <a:gd name="connsiteX8" fmla="*/ 2144577 w 2191993"/>
                          <a:gd name="connsiteY8" fmla="*/ 1276128 h 1276288"/>
                          <a:gd name="connsiteX9" fmla="*/ 2145061 w 2191993"/>
                          <a:gd name="connsiteY9" fmla="*/ 1276289 h 1276288"/>
                          <a:gd name="connsiteX10" fmla="*/ 2191994 w 2191993"/>
                          <a:gd name="connsiteY10" fmla="*/ 1247419 h 1276288"/>
                          <a:gd name="connsiteX11" fmla="*/ 2137642 w 2191993"/>
                          <a:gd name="connsiteY11" fmla="*/ 1189680 h 12762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2191993" h="1276288">
                            <a:moveTo>
                              <a:pt x="2137642" y="1189680"/>
                            </a:moveTo>
                            <a:lnTo>
                              <a:pt x="94834" y="10219"/>
                            </a:lnTo>
                            <a:cubicBezTo>
                              <a:pt x="72255" y="-2845"/>
                              <a:pt x="51933" y="-2845"/>
                              <a:pt x="37902" y="7155"/>
                            </a:cubicBezTo>
                            <a:lnTo>
                              <a:pt x="37579" y="6994"/>
                            </a:lnTo>
                            <a:lnTo>
                              <a:pt x="0" y="27315"/>
                            </a:lnTo>
                            <a:lnTo>
                              <a:pt x="161" y="27638"/>
                            </a:lnTo>
                            <a:cubicBezTo>
                              <a:pt x="13064" y="23767"/>
                              <a:pt x="28870" y="26025"/>
                              <a:pt x="46127" y="36025"/>
                            </a:cubicBezTo>
                            <a:lnTo>
                              <a:pt x="2088934" y="1215485"/>
                            </a:lnTo>
                            <a:cubicBezTo>
                              <a:pt x="2111030" y="1228227"/>
                              <a:pt x="2130545" y="1250645"/>
                              <a:pt x="2144577" y="1276128"/>
                            </a:cubicBezTo>
                            <a:lnTo>
                              <a:pt x="2145061" y="1276289"/>
                            </a:lnTo>
                            <a:lnTo>
                              <a:pt x="2191994" y="1247419"/>
                            </a:lnTo>
                            <a:cubicBezTo>
                              <a:pt x="2178124" y="1223227"/>
                              <a:pt x="2158931" y="1201938"/>
                              <a:pt x="2137642" y="1189680"/>
                            </a:cubicBezTo>
                            <a:close/>
                          </a:path>
                        </a:pathLst>
                      </a:custGeom>
                      <a:solidFill>
                        <a:srgbClr val="3D3C64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346" name="任意多边形 1345" descr="b08a03c2-f007-499d-ab67-86019e67012e"/>
                  <p:cNvSpPr/>
                  <p:nvPr/>
                </p:nvSpPr>
                <p:spPr>
                  <a:xfrm>
                    <a:off x="6174314" y="770977"/>
                    <a:ext cx="1996680" cy="2605039"/>
                  </a:xfrm>
                  <a:custGeom>
                    <a:avLst/>
                    <a:gdLst>
                      <a:gd name="connsiteX0" fmla="*/ 9677 w 1996680"/>
                      <a:gd name="connsiteY0" fmla="*/ 1457835 h 2605039"/>
                      <a:gd name="connsiteX1" fmla="*/ 0 w 1996680"/>
                      <a:gd name="connsiteY1" fmla="*/ 0 h 2605039"/>
                      <a:gd name="connsiteX2" fmla="*/ 1987004 w 1996680"/>
                      <a:gd name="connsiteY2" fmla="*/ 1147204 h 2605039"/>
                      <a:gd name="connsiteX3" fmla="*/ 1996680 w 1996680"/>
                      <a:gd name="connsiteY3" fmla="*/ 2605039 h 2605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6680" h="2605039">
                        <a:moveTo>
                          <a:pt x="9677" y="1457835"/>
                        </a:moveTo>
                        <a:lnTo>
                          <a:pt x="0" y="0"/>
                        </a:lnTo>
                        <a:lnTo>
                          <a:pt x="1987004" y="1147204"/>
                        </a:lnTo>
                        <a:lnTo>
                          <a:pt x="1996680" y="2605039"/>
                        </a:lnTo>
                        <a:close/>
                      </a:path>
                    </a:pathLst>
                  </a:custGeom>
                  <a:solidFill>
                    <a:srgbClr val="3D3B59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62" name="组合 1261" descr="8fb33dd1-154c-4d40-bcfc-cbb0a93463f7"/>
              <p:cNvGrpSpPr/>
              <p:nvPr/>
            </p:nvGrpSpPr>
            <p:grpSpPr>
              <a:xfrm>
                <a:off x="6300598" y="970967"/>
                <a:ext cx="1092529" cy="1745079"/>
                <a:chOff x="6300598" y="970967"/>
                <a:chExt cx="1092529" cy="1745079"/>
              </a:xfrm>
            </p:grpSpPr>
            <p:sp>
              <p:nvSpPr>
                <p:cNvPr id="1263" name="任意多边形 1262" descr="4db428b7-d7fb-48ca-8268-ecad16ce64da"/>
                <p:cNvSpPr/>
                <p:nvPr/>
              </p:nvSpPr>
              <p:spPr>
                <a:xfrm>
                  <a:off x="6304630" y="970967"/>
                  <a:ext cx="116768" cy="89511"/>
                </a:xfrm>
                <a:custGeom>
                  <a:avLst/>
                  <a:gdLst>
                    <a:gd name="connsiteX0" fmla="*/ 116769 w 116768"/>
                    <a:gd name="connsiteY0" fmla="*/ 89512 h 89511"/>
                    <a:gd name="connsiteX1" fmla="*/ 0 w 116768"/>
                    <a:gd name="connsiteY1" fmla="*/ 22096 h 89511"/>
                    <a:gd name="connsiteX2" fmla="*/ 0 w 116768"/>
                    <a:gd name="connsiteY2" fmla="*/ 0 h 89511"/>
                    <a:gd name="connsiteX3" fmla="*/ 116769 w 116768"/>
                    <a:gd name="connsiteY3" fmla="*/ 67416 h 89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768" h="89511">
                      <a:moveTo>
                        <a:pt x="116769" y="8951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6769" y="67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4" name="任意多边形 1263" descr="0104fe4a-3b6a-4f73-8b77-74a27f122375"/>
                <p:cNvSpPr/>
                <p:nvPr/>
              </p:nvSpPr>
              <p:spPr>
                <a:xfrm>
                  <a:off x="6383336" y="1340305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5" name="任意多边形 1264" descr="b7dd0107-2898-4dce-8493-bd44957b4d6a"/>
                <p:cNvSpPr/>
                <p:nvPr/>
              </p:nvSpPr>
              <p:spPr>
                <a:xfrm>
                  <a:off x="6383336" y="1374497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6" name="任意多边形 1265" descr="4224e620-2b46-4c3a-bf48-5e47a019f9d1"/>
                <p:cNvSpPr/>
                <p:nvPr/>
              </p:nvSpPr>
              <p:spPr>
                <a:xfrm>
                  <a:off x="6424302" y="1507716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8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7" name="任意多边形 1266" descr="fb560723-2bd0-417d-8c1d-24bfde974666"/>
                <p:cNvSpPr/>
                <p:nvPr/>
              </p:nvSpPr>
              <p:spPr>
                <a:xfrm>
                  <a:off x="6659452" y="1643516"/>
                  <a:ext cx="153541" cy="110639"/>
                </a:xfrm>
                <a:custGeom>
                  <a:avLst/>
                  <a:gdLst>
                    <a:gd name="connsiteX0" fmla="*/ 153541 w 153541"/>
                    <a:gd name="connsiteY0" fmla="*/ 110640 h 110639"/>
                    <a:gd name="connsiteX1" fmla="*/ 0 w 153541"/>
                    <a:gd name="connsiteY1" fmla="*/ 22096 h 110639"/>
                    <a:gd name="connsiteX2" fmla="*/ 0 w 153541"/>
                    <a:gd name="connsiteY2" fmla="*/ 0 h 110639"/>
                    <a:gd name="connsiteX3" fmla="*/ 153541 w 153541"/>
                    <a:gd name="connsiteY3" fmla="*/ 88544 h 110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639">
                      <a:moveTo>
                        <a:pt x="153541" y="11064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5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8" name="任意多边形 1267" descr="647e4941-2933-4709-a9ee-0707789c315a"/>
                <p:cNvSpPr/>
                <p:nvPr/>
              </p:nvSpPr>
              <p:spPr>
                <a:xfrm>
                  <a:off x="6462042" y="1563520"/>
                  <a:ext cx="134832" cy="99995"/>
                </a:xfrm>
                <a:custGeom>
                  <a:avLst/>
                  <a:gdLst>
                    <a:gd name="connsiteX0" fmla="*/ 134832 w 134832"/>
                    <a:gd name="connsiteY0" fmla="*/ 99995 h 99995"/>
                    <a:gd name="connsiteX1" fmla="*/ 0 w 134832"/>
                    <a:gd name="connsiteY1" fmla="*/ 22096 h 99995"/>
                    <a:gd name="connsiteX2" fmla="*/ 0 w 134832"/>
                    <a:gd name="connsiteY2" fmla="*/ 0 h 99995"/>
                    <a:gd name="connsiteX3" fmla="*/ 134832 w 134832"/>
                    <a:gd name="connsiteY3" fmla="*/ 77900 h 99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995">
                      <a:moveTo>
                        <a:pt x="134832" y="9999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9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9" name="任意多边形 1268" descr="1dee234f-c616-4621-9b05-6c530c39da7e"/>
                <p:cNvSpPr/>
                <p:nvPr/>
              </p:nvSpPr>
              <p:spPr>
                <a:xfrm>
                  <a:off x="6419141" y="1577552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0" name="任意多边形 1269" descr="bc6b60f3-a56c-48b4-81ab-86002c66f383"/>
                <p:cNvSpPr/>
                <p:nvPr/>
              </p:nvSpPr>
              <p:spPr>
                <a:xfrm>
                  <a:off x="6831218" y="1742705"/>
                  <a:ext cx="91608" cy="74996"/>
                </a:xfrm>
                <a:custGeom>
                  <a:avLst/>
                  <a:gdLst>
                    <a:gd name="connsiteX0" fmla="*/ 91608 w 91608"/>
                    <a:gd name="connsiteY0" fmla="*/ 74997 h 74996"/>
                    <a:gd name="connsiteX1" fmla="*/ 0 w 91608"/>
                    <a:gd name="connsiteY1" fmla="*/ 22096 h 74996"/>
                    <a:gd name="connsiteX2" fmla="*/ 0 w 91608"/>
                    <a:gd name="connsiteY2" fmla="*/ 0 h 74996"/>
                    <a:gd name="connsiteX3" fmla="*/ 91608 w 91608"/>
                    <a:gd name="connsiteY3" fmla="*/ 52901 h 74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996">
                      <a:moveTo>
                        <a:pt x="91608" y="749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91608" y="5290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1" name="任意多边形 1270" descr="dc502bb7-f0e3-45ad-a9be-e9ab30261b25"/>
                <p:cNvSpPr/>
                <p:nvPr/>
              </p:nvSpPr>
              <p:spPr>
                <a:xfrm>
                  <a:off x="6927182" y="1688353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2" name="任意多边形 1271" descr="2d66a9ac-556d-4dff-b0ee-da62ae5a7040"/>
                <p:cNvSpPr/>
                <p:nvPr/>
              </p:nvSpPr>
              <p:spPr>
                <a:xfrm>
                  <a:off x="6794607" y="1611905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3" name="任意多边形 1272" descr="d57e7292-3754-46b5-86ae-bf04b7f1cd23"/>
                <p:cNvSpPr/>
                <p:nvPr/>
              </p:nvSpPr>
              <p:spPr>
                <a:xfrm>
                  <a:off x="6611713" y="1472234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1934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4" name="任意多边形 1273" descr="3a5bc438-328a-43f5-82f5-2aebdeb3644d"/>
                <p:cNvSpPr/>
                <p:nvPr/>
              </p:nvSpPr>
              <p:spPr>
                <a:xfrm>
                  <a:off x="6344790" y="1031610"/>
                  <a:ext cx="76609" cy="66287"/>
                </a:xfrm>
                <a:custGeom>
                  <a:avLst/>
                  <a:gdLst>
                    <a:gd name="connsiteX0" fmla="*/ 76609 w 76609"/>
                    <a:gd name="connsiteY0" fmla="*/ 66287 h 66287"/>
                    <a:gd name="connsiteX1" fmla="*/ 0 w 76609"/>
                    <a:gd name="connsiteY1" fmla="*/ 22096 h 66287"/>
                    <a:gd name="connsiteX2" fmla="*/ 0 w 76609"/>
                    <a:gd name="connsiteY2" fmla="*/ 0 h 66287"/>
                    <a:gd name="connsiteX3" fmla="*/ 76609 w 76609"/>
                    <a:gd name="connsiteY3" fmla="*/ 44192 h 66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609" h="66287">
                      <a:moveTo>
                        <a:pt x="76609" y="6628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6609" y="4419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5" name="任意多边形 1274" descr="6736235c-6d66-4ebb-beb4-c5bec4d1ab0e"/>
                <p:cNvSpPr/>
                <p:nvPr/>
              </p:nvSpPr>
              <p:spPr>
                <a:xfrm>
                  <a:off x="6344790" y="1065801"/>
                  <a:ext cx="117252" cy="89834"/>
                </a:xfrm>
                <a:custGeom>
                  <a:avLst/>
                  <a:gdLst>
                    <a:gd name="connsiteX0" fmla="*/ 117253 w 117252"/>
                    <a:gd name="connsiteY0" fmla="*/ 89834 h 89834"/>
                    <a:gd name="connsiteX1" fmla="*/ 0 w 117252"/>
                    <a:gd name="connsiteY1" fmla="*/ 22096 h 89834"/>
                    <a:gd name="connsiteX2" fmla="*/ 0 w 117252"/>
                    <a:gd name="connsiteY2" fmla="*/ 0 h 89834"/>
                    <a:gd name="connsiteX3" fmla="*/ 117253 w 117252"/>
                    <a:gd name="connsiteY3" fmla="*/ 67739 h 8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834">
                      <a:moveTo>
                        <a:pt x="117253" y="8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73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6" name="任意多边形 1275" descr="608053b3-68b9-46b8-9ea2-1b0e1c0b7f1e"/>
                <p:cNvSpPr/>
                <p:nvPr/>
              </p:nvSpPr>
              <p:spPr>
                <a:xfrm>
                  <a:off x="6344790" y="1100155"/>
                  <a:ext cx="173378" cy="122252"/>
                </a:xfrm>
                <a:custGeom>
                  <a:avLst/>
                  <a:gdLst>
                    <a:gd name="connsiteX0" fmla="*/ 173379 w 173378"/>
                    <a:gd name="connsiteY0" fmla="*/ 122252 h 122252"/>
                    <a:gd name="connsiteX1" fmla="*/ 0 w 173378"/>
                    <a:gd name="connsiteY1" fmla="*/ 22096 h 122252"/>
                    <a:gd name="connsiteX2" fmla="*/ 0 w 173378"/>
                    <a:gd name="connsiteY2" fmla="*/ 0 h 122252"/>
                    <a:gd name="connsiteX3" fmla="*/ 173379 w 173378"/>
                    <a:gd name="connsiteY3" fmla="*/ 100157 h 122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378" h="122252">
                      <a:moveTo>
                        <a:pt x="173379" y="122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379" y="10015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7" name="任意多边形 1276" descr="0398bd30-b3eb-4e85-be26-9c2032110b67"/>
                <p:cNvSpPr/>
                <p:nvPr/>
              </p:nvSpPr>
              <p:spPr>
                <a:xfrm>
                  <a:off x="6344790" y="1134508"/>
                  <a:ext cx="117252" cy="89673"/>
                </a:xfrm>
                <a:custGeom>
                  <a:avLst/>
                  <a:gdLst>
                    <a:gd name="connsiteX0" fmla="*/ 117253 w 117252"/>
                    <a:gd name="connsiteY0" fmla="*/ 89673 h 89673"/>
                    <a:gd name="connsiteX1" fmla="*/ 0 w 117252"/>
                    <a:gd name="connsiteY1" fmla="*/ 22096 h 89673"/>
                    <a:gd name="connsiteX2" fmla="*/ 0 w 117252"/>
                    <a:gd name="connsiteY2" fmla="*/ 0 h 89673"/>
                    <a:gd name="connsiteX3" fmla="*/ 117253 w 117252"/>
                    <a:gd name="connsiteY3" fmla="*/ 67577 h 89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673">
                      <a:moveTo>
                        <a:pt x="117253" y="8967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57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8" name="任意多边形 1277" descr="2a0f2270-83f2-4d4f-a0c7-e4d0e241d056"/>
                <p:cNvSpPr/>
                <p:nvPr/>
              </p:nvSpPr>
              <p:spPr>
                <a:xfrm>
                  <a:off x="6477525" y="1211117"/>
                  <a:ext cx="80802" cy="68706"/>
                </a:xfrm>
                <a:custGeom>
                  <a:avLst/>
                  <a:gdLst>
                    <a:gd name="connsiteX0" fmla="*/ 80803 w 80802"/>
                    <a:gd name="connsiteY0" fmla="*/ 68706 h 68706"/>
                    <a:gd name="connsiteX1" fmla="*/ 0 w 80802"/>
                    <a:gd name="connsiteY1" fmla="*/ 22096 h 68706"/>
                    <a:gd name="connsiteX2" fmla="*/ 0 w 80802"/>
                    <a:gd name="connsiteY2" fmla="*/ 0 h 68706"/>
                    <a:gd name="connsiteX3" fmla="*/ 80803 w 80802"/>
                    <a:gd name="connsiteY3" fmla="*/ 46611 h 68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802" h="68706">
                      <a:moveTo>
                        <a:pt x="80803" y="6870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0803" y="46611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9" name="任意多边形 1278" descr="3e1f2e35-5a1b-4999-8cd6-f753f7582cc1"/>
                <p:cNvSpPr/>
                <p:nvPr/>
              </p:nvSpPr>
              <p:spPr>
                <a:xfrm>
                  <a:off x="6344790" y="1168700"/>
                  <a:ext cx="114994" cy="88544"/>
                </a:xfrm>
                <a:custGeom>
                  <a:avLst/>
                  <a:gdLst>
                    <a:gd name="connsiteX0" fmla="*/ 114995 w 114994"/>
                    <a:gd name="connsiteY0" fmla="*/ 88544 h 88544"/>
                    <a:gd name="connsiteX1" fmla="*/ 0 w 114994"/>
                    <a:gd name="connsiteY1" fmla="*/ 22096 h 88544"/>
                    <a:gd name="connsiteX2" fmla="*/ 0 w 114994"/>
                    <a:gd name="connsiteY2" fmla="*/ 0 h 88544"/>
                    <a:gd name="connsiteX3" fmla="*/ 114995 w 114994"/>
                    <a:gd name="connsiteY3" fmla="*/ 66449 h 88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994" h="88544">
                      <a:moveTo>
                        <a:pt x="114995" y="88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4995" y="6644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0" name="任意多边形 1279" descr="b3415b97-6149-4d29-9a66-7ff4867af091"/>
                <p:cNvSpPr/>
                <p:nvPr/>
              </p:nvSpPr>
              <p:spPr>
                <a:xfrm>
                  <a:off x="6344790" y="1203053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1" name="任意多边形 1280" descr="0b1b73ff-649b-4a66-88ba-2689e82da865"/>
                <p:cNvSpPr/>
                <p:nvPr/>
              </p:nvSpPr>
              <p:spPr>
                <a:xfrm>
                  <a:off x="6300598" y="1219827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2" name="任意多边形 1281" descr="dd408bed-e331-42ff-b8b3-731308ac701f"/>
                <p:cNvSpPr/>
                <p:nvPr/>
              </p:nvSpPr>
              <p:spPr>
                <a:xfrm>
                  <a:off x="6340435" y="1280630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3" name="任意多边形 1282" descr="473a40a6-b2f2-4702-883a-ef702ca20661"/>
                <p:cNvSpPr/>
                <p:nvPr/>
              </p:nvSpPr>
              <p:spPr>
                <a:xfrm>
                  <a:off x="6384143" y="1412237"/>
                  <a:ext cx="57577" cy="55319"/>
                </a:xfrm>
                <a:custGeom>
                  <a:avLst/>
                  <a:gdLst>
                    <a:gd name="connsiteX0" fmla="*/ 57578 w 57577"/>
                    <a:gd name="connsiteY0" fmla="*/ 55320 h 55319"/>
                    <a:gd name="connsiteX1" fmla="*/ 0 w 57577"/>
                    <a:gd name="connsiteY1" fmla="*/ 21934 h 55319"/>
                    <a:gd name="connsiteX2" fmla="*/ 0 w 57577"/>
                    <a:gd name="connsiteY2" fmla="*/ 0 h 55319"/>
                    <a:gd name="connsiteX3" fmla="*/ 57578 w 57577"/>
                    <a:gd name="connsiteY3" fmla="*/ 33224 h 55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19">
                      <a:moveTo>
                        <a:pt x="57578" y="5532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4" name="任意多边形 1283" descr="d0926c82-931b-4c29-9f63-c4bb28861a99"/>
                <p:cNvSpPr/>
                <p:nvPr/>
              </p:nvSpPr>
              <p:spPr>
                <a:xfrm>
                  <a:off x="6384143" y="144626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5" name="任意多边形 1284" descr="a23a391c-8c3a-4f3b-ad2c-74ffe2023608"/>
                <p:cNvSpPr/>
                <p:nvPr/>
              </p:nvSpPr>
              <p:spPr>
                <a:xfrm>
                  <a:off x="6384143" y="1602712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6" name="任意多边形 1285" descr="22bf42fc-d5a6-4110-92cb-faae4d5e3a4a"/>
                <p:cNvSpPr/>
                <p:nvPr/>
              </p:nvSpPr>
              <p:spPr>
                <a:xfrm>
                  <a:off x="6384143" y="168577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7" name="任意多边形 1286" descr="564c0b25-fd06-407c-811a-59de5429f8fc"/>
                <p:cNvSpPr/>
                <p:nvPr/>
              </p:nvSpPr>
              <p:spPr>
                <a:xfrm>
                  <a:off x="6516394" y="1762059"/>
                  <a:ext cx="283696" cy="185797"/>
                </a:xfrm>
                <a:custGeom>
                  <a:avLst/>
                  <a:gdLst>
                    <a:gd name="connsiteX0" fmla="*/ 283696 w 283696"/>
                    <a:gd name="connsiteY0" fmla="*/ 185798 h 185797"/>
                    <a:gd name="connsiteX1" fmla="*/ 0 w 283696"/>
                    <a:gd name="connsiteY1" fmla="*/ 22096 h 185797"/>
                    <a:gd name="connsiteX2" fmla="*/ 0 w 283696"/>
                    <a:gd name="connsiteY2" fmla="*/ 0 h 185797"/>
                    <a:gd name="connsiteX3" fmla="*/ 283696 w 283696"/>
                    <a:gd name="connsiteY3" fmla="*/ 163702 h 18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696" h="185797">
                      <a:moveTo>
                        <a:pt x="283696" y="1857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83696" y="16370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8" name="任意多边形 1287" descr="b54b34d1-4ead-41e0-8a9a-df1d1e5a28d2"/>
                <p:cNvSpPr/>
                <p:nvPr/>
              </p:nvSpPr>
              <p:spPr>
                <a:xfrm>
                  <a:off x="6656872" y="1760285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9" name="任意多边形 1288" descr="f7ca5d89-e1d5-4fc8-9c50-ecc3eefe09b7"/>
                <p:cNvSpPr/>
                <p:nvPr/>
              </p:nvSpPr>
              <p:spPr>
                <a:xfrm>
                  <a:off x="6855088" y="1874635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8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0" name="任意多边形 1289" descr="d51c2f5e-c312-48dc-a703-6a112ae706ad"/>
                <p:cNvSpPr/>
                <p:nvPr/>
              </p:nvSpPr>
              <p:spPr>
                <a:xfrm>
                  <a:off x="6520104" y="1681257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1" name="任意多边形 1290" descr="bc7e1bc6-b0cf-432d-b1a1-2a0142bfa87f"/>
                <p:cNvSpPr/>
                <p:nvPr/>
              </p:nvSpPr>
              <p:spPr>
                <a:xfrm>
                  <a:off x="6425592" y="166158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2" name="任意多边形 1291" descr="d29cf26d-95fa-4b87-ba86-78e1413caf1e"/>
                <p:cNvSpPr/>
                <p:nvPr/>
              </p:nvSpPr>
              <p:spPr>
                <a:xfrm>
                  <a:off x="6565424" y="1742383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2096 h 208699"/>
                    <a:gd name="connsiteX2" fmla="*/ 0 w 323533"/>
                    <a:gd name="connsiteY2" fmla="*/ 0 h 208699"/>
                    <a:gd name="connsiteX3" fmla="*/ 323533 w 323533"/>
                    <a:gd name="connsiteY3" fmla="*/ 186765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23533" y="18676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3" name="任意多边形 1292" descr="ffa67f96-b15a-457e-8368-f679c3bfd753"/>
                <p:cNvSpPr/>
                <p:nvPr/>
              </p:nvSpPr>
              <p:spPr>
                <a:xfrm>
                  <a:off x="6914602" y="1943986"/>
                  <a:ext cx="173056" cy="121929"/>
                </a:xfrm>
                <a:custGeom>
                  <a:avLst/>
                  <a:gdLst>
                    <a:gd name="connsiteX0" fmla="*/ 173056 w 173056"/>
                    <a:gd name="connsiteY0" fmla="*/ 121930 h 121929"/>
                    <a:gd name="connsiteX1" fmla="*/ 0 w 173056"/>
                    <a:gd name="connsiteY1" fmla="*/ 22096 h 121929"/>
                    <a:gd name="connsiteX2" fmla="*/ 0 w 173056"/>
                    <a:gd name="connsiteY2" fmla="*/ 0 h 121929"/>
                    <a:gd name="connsiteX3" fmla="*/ 173056 w 173056"/>
                    <a:gd name="connsiteY3" fmla="*/ 99834 h 121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1929">
                      <a:moveTo>
                        <a:pt x="173056" y="12193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8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4" name="任意多边形 1293" descr="f89cab36-0b9a-4036-9ae8-bad9c0450705"/>
                <p:cNvSpPr/>
                <p:nvPr/>
              </p:nvSpPr>
              <p:spPr>
                <a:xfrm>
                  <a:off x="7100399" y="2051239"/>
                  <a:ext cx="127897" cy="95801"/>
                </a:xfrm>
                <a:custGeom>
                  <a:avLst/>
                  <a:gdLst>
                    <a:gd name="connsiteX0" fmla="*/ 127897 w 127897"/>
                    <a:gd name="connsiteY0" fmla="*/ 95802 h 95801"/>
                    <a:gd name="connsiteX1" fmla="*/ 0 w 127897"/>
                    <a:gd name="connsiteY1" fmla="*/ 22096 h 95801"/>
                    <a:gd name="connsiteX2" fmla="*/ 0 w 127897"/>
                    <a:gd name="connsiteY2" fmla="*/ 0 h 95801"/>
                    <a:gd name="connsiteX3" fmla="*/ 127897 w 127897"/>
                    <a:gd name="connsiteY3" fmla="*/ 73706 h 95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1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5" name="任意多边形 1294" descr="60f541e7-fcdc-4106-aebb-a50ce125ebf4"/>
                <p:cNvSpPr/>
                <p:nvPr/>
              </p:nvSpPr>
              <p:spPr>
                <a:xfrm>
                  <a:off x="6525104" y="1527554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1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6" name="任意多边形 1295" descr="f3e85c70-fee0-487e-93c1-371cb3fa3420"/>
                <p:cNvSpPr/>
                <p:nvPr/>
              </p:nvSpPr>
              <p:spPr>
                <a:xfrm>
                  <a:off x="6665420" y="1608518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0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7" name="任意多边形 1296" descr="b790d34e-393e-42b5-8fb2-618081794b43"/>
                <p:cNvSpPr/>
                <p:nvPr/>
              </p:nvSpPr>
              <p:spPr>
                <a:xfrm>
                  <a:off x="6459784" y="1455783"/>
                  <a:ext cx="137090" cy="101285"/>
                </a:xfrm>
                <a:custGeom>
                  <a:avLst/>
                  <a:gdLst>
                    <a:gd name="connsiteX0" fmla="*/ 137090 w 137090"/>
                    <a:gd name="connsiteY0" fmla="*/ 101286 h 101285"/>
                    <a:gd name="connsiteX1" fmla="*/ 0 w 137090"/>
                    <a:gd name="connsiteY1" fmla="*/ 22096 h 101285"/>
                    <a:gd name="connsiteX2" fmla="*/ 0 w 137090"/>
                    <a:gd name="connsiteY2" fmla="*/ 0 h 101285"/>
                    <a:gd name="connsiteX3" fmla="*/ 137090 w 137090"/>
                    <a:gd name="connsiteY3" fmla="*/ 79190 h 10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285">
                      <a:moveTo>
                        <a:pt x="137090" y="10128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8" name="任意多边形 1297" descr="259611dd-9488-4633-b127-2dc9be504515"/>
                <p:cNvSpPr/>
                <p:nvPr/>
              </p:nvSpPr>
              <p:spPr>
                <a:xfrm>
                  <a:off x="6383336" y="1943341"/>
                  <a:ext cx="395626" cy="250633"/>
                </a:xfrm>
                <a:custGeom>
                  <a:avLst/>
                  <a:gdLst>
                    <a:gd name="connsiteX0" fmla="*/ 395627 w 395626"/>
                    <a:gd name="connsiteY0" fmla="*/ 250633 h 250633"/>
                    <a:gd name="connsiteX1" fmla="*/ 0 w 395626"/>
                    <a:gd name="connsiteY1" fmla="*/ 22096 h 250633"/>
                    <a:gd name="connsiteX2" fmla="*/ 0 w 395626"/>
                    <a:gd name="connsiteY2" fmla="*/ 0 h 250633"/>
                    <a:gd name="connsiteX3" fmla="*/ 395627 w 395626"/>
                    <a:gd name="connsiteY3" fmla="*/ 228538 h 250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633">
                      <a:moveTo>
                        <a:pt x="395627" y="25063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5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9" name="任意多边形 1298" descr="2947a5cf-5a93-45ac-a06f-eea4f6dd8eae"/>
                <p:cNvSpPr/>
                <p:nvPr/>
              </p:nvSpPr>
              <p:spPr>
                <a:xfrm>
                  <a:off x="6424302" y="2076722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7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0" name="任意多边形 1299" descr="0edcf633-a48b-49ff-94a3-fb1d4150d36d"/>
                <p:cNvSpPr/>
                <p:nvPr/>
              </p:nvSpPr>
              <p:spPr>
                <a:xfrm>
                  <a:off x="6659452" y="2212361"/>
                  <a:ext cx="153541" cy="110801"/>
                </a:xfrm>
                <a:custGeom>
                  <a:avLst/>
                  <a:gdLst>
                    <a:gd name="connsiteX0" fmla="*/ 153541 w 153541"/>
                    <a:gd name="connsiteY0" fmla="*/ 110801 h 110801"/>
                    <a:gd name="connsiteX1" fmla="*/ 0 w 153541"/>
                    <a:gd name="connsiteY1" fmla="*/ 22096 h 110801"/>
                    <a:gd name="connsiteX2" fmla="*/ 0 w 153541"/>
                    <a:gd name="connsiteY2" fmla="*/ 0 h 110801"/>
                    <a:gd name="connsiteX3" fmla="*/ 153541 w 153541"/>
                    <a:gd name="connsiteY3" fmla="*/ 88706 h 110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801">
                      <a:moveTo>
                        <a:pt x="153541" y="110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1" name="任意多边形 1300" descr="df939b1b-1410-42ce-a6c7-73ef35b2f21e"/>
                <p:cNvSpPr/>
                <p:nvPr/>
              </p:nvSpPr>
              <p:spPr>
                <a:xfrm>
                  <a:off x="6462042" y="2132526"/>
                  <a:ext cx="134832" cy="99834"/>
                </a:xfrm>
                <a:custGeom>
                  <a:avLst/>
                  <a:gdLst>
                    <a:gd name="connsiteX0" fmla="*/ 134832 w 134832"/>
                    <a:gd name="connsiteY0" fmla="*/ 99834 h 99834"/>
                    <a:gd name="connsiteX1" fmla="*/ 0 w 134832"/>
                    <a:gd name="connsiteY1" fmla="*/ 22096 h 99834"/>
                    <a:gd name="connsiteX2" fmla="*/ 0 w 134832"/>
                    <a:gd name="connsiteY2" fmla="*/ 0 h 99834"/>
                    <a:gd name="connsiteX3" fmla="*/ 134832 w 134832"/>
                    <a:gd name="connsiteY3" fmla="*/ 77738 h 9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834">
                      <a:moveTo>
                        <a:pt x="134832" y="9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7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2" name="任意多边形 1301" descr="dcce6ea5-0148-4531-a151-1fe08610f1d8"/>
                <p:cNvSpPr/>
                <p:nvPr/>
              </p:nvSpPr>
              <p:spPr>
                <a:xfrm>
                  <a:off x="6419141" y="2146557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3" name="任意多边形 1302" descr="9e6843a8-c3eb-49e1-a530-ef310d8f9f68"/>
                <p:cNvSpPr/>
                <p:nvPr/>
              </p:nvSpPr>
              <p:spPr>
                <a:xfrm>
                  <a:off x="6831218" y="2311711"/>
                  <a:ext cx="91608" cy="74835"/>
                </a:xfrm>
                <a:custGeom>
                  <a:avLst/>
                  <a:gdLst>
                    <a:gd name="connsiteX0" fmla="*/ 91608 w 91608"/>
                    <a:gd name="connsiteY0" fmla="*/ 74835 h 74835"/>
                    <a:gd name="connsiteX1" fmla="*/ 0 w 91608"/>
                    <a:gd name="connsiteY1" fmla="*/ 21934 h 74835"/>
                    <a:gd name="connsiteX2" fmla="*/ 0 w 91608"/>
                    <a:gd name="connsiteY2" fmla="*/ 0 h 74835"/>
                    <a:gd name="connsiteX3" fmla="*/ 91608 w 91608"/>
                    <a:gd name="connsiteY3" fmla="*/ 52740 h 7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835">
                      <a:moveTo>
                        <a:pt x="91608" y="74835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91608" y="5274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4" name="任意多边形 1303" descr="a8499971-e42f-4e13-8839-d247e6688d57"/>
                <p:cNvSpPr/>
                <p:nvPr/>
              </p:nvSpPr>
              <p:spPr>
                <a:xfrm>
                  <a:off x="6927182" y="2257359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5" name="任意多边形 1304" descr="d98881fb-563a-4ced-98a6-1109643aaf34"/>
                <p:cNvSpPr/>
                <p:nvPr/>
              </p:nvSpPr>
              <p:spPr>
                <a:xfrm>
                  <a:off x="6794607" y="2180911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6" name="任意多边形 1305" descr="8233e6e9-b6bc-4be6-88da-7273b0eca29e"/>
                <p:cNvSpPr/>
                <p:nvPr/>
              </p:nvSpPr>
              <p:spPr>
                <a:xfrm>
                  <a:off x="6384143" y="1981081"/>
                  <a:ext cx="57577" cy="55320"/>
                </a:xfrm>
                <a:custGeom>
                  <a:avLst/>
                  <a:gdLst>
                    <a:gd name="connsiteX0" fmla="*/ 57578 w 57577"/>
                    <a:gd name="connsiteY0" fmla="*/ 55320 h 55320"/>
                    <a:gd name="connsiteX1" fmla="*/ 0 w 57577"/>
                    <a:gd name="connsiteY1" fmla="*/ 22096 h 55320"/>
                    <a:gd name="connsiteX2" fmla="*/ 0 w 57577"/>
                    <a:gd name="connsiteY2" fmla="*/ 0 h 55320"/>
                    <a:gd name="connsiteX3" fmla="*/ 57578 w 57577"/>
                    <a:gd name="connsiteY3" fmla="*/ 33224 h 55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20">
                      <a:moveTo>
                        <a:pt x="57578" y="553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7" name="任意多边形 1306" descr="0aebdc52-3465-42bd-9549-2cc0145f4747"/>
                <p:cNvSpPr/>
                <p:nvPr/>
              </p:nvSpPr>
              <p:spPr>
                <a:xfrm>
                  <a:off x="6384143" y="201511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8" name="任意多边形 1307" descr="9dc75871-defb-4670-b3bb-d6777e75330b"/>
                <p:cNvSpPr/>
                <p:nvPr/>
              </p:nvSpPr>
              <p:spPr>
                <a:xfrm>
                  <a:off x="6384143" y="217171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09" name="任意多边形 1308" descr="46b83a3e-2b74-4321-8246-85cb563ff63b"/>
                <p:cNvSpPr/>
                <p:nvPr/>
              </p:nvSpPr>
              <p:spPr>
                <a:xfrm>
                  <a:off x="6656872" y="2329129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1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0" name="任意多边形 1309" descr="8e3f1f86-85d9-4d8c-b395-d808a66389ef"/>
                <p:cNvSpPr/>
                <p:nvPr/>
              </p:nvSpPr>
              <p:spPr>
                <a:xfrm>
                  <a:off x="6855088" y="2443640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7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1" name="任意多边形 1310" descr="ae5c7200-2414-4997-af75-926fb89dbe28"/>
                <p:cNvSpPr/>
                <p:nvPr/>
              </p:nvSpPr>
              <p:spPr>
                <a:xfrm>
                  <a:off x="6520104" y="225026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2" name="任意多边形 1311" descr="e328f753-4bee-4044-8f49-654f4b34db07"/>
                <p:cNvSpPr/>
                <p:nvPr/>
              </p:nvSpPr>
              <p:spPr>
                <a:xfrm>
                  <a:off x="6425592" y="2230424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3" name="任意多边形 1312" descr="8bcde324-e6fd-418f-be66-3130a0206465"/>
                <p:cNvSpPr/>
                <p:nvPr/>
              </p:nvSpPr>
              <p:spPr>
                <a:xfrm>
                  <a:off x="6565424" y="2311388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1934 h 208699"/>
                    <a:gd name="connsiteX2" fmla="*/ 0 w 323533"/>
                    <a:gd name="connsiteY2" fmla="*/ 0 h 208699"/>
                    <a:gd name="connsiteX3" fmla="*/ 323533 w 323533"/>
                    <a:gd name="connsiteY3" fmla="*/ 186604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323533" y="18660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4" name="任意多边形 1313" descr="98026eb1-e854-47e6-879a-0cfb6c159092"/>
                <p:cNvSpPr/>
                <p:nvPr/>
              </p:nvSpPr>
              <p:spPr>
                <a:xfrm>
                  <a:off x="6914602" y="2512830"/>
                  <a:ext cx="173056" cy="122090"/>
                </a:xfrm>
                <a:custGeom>
                  <a:avLst/>
                  <a:gdLst>
                    <a:gd name="connsiteX0" fmla="*/ 173056 w 173056"/>
                    <a:gd name="connsiteY0" fmla="*/ 122091 h 122090"/>
                    <a:gd name="connsiteX1" fmla="*/ 0 w 173056"/>
                    <a:gd name="connsiteY1" fmla="*/ 22096 h 122090"/>
                    <a:gd name="connsiteX2" fmla="*/ 0 w 173056"/>
                    <a:gd name="connsiteY2" fmla="*/ 0 h 122090"/>
                    <a:gd name="connsiteX3" fmla="*/ 173056 w 173056"/>
                    <a:gd name="connsiteY3" fmla="*/ 99995 h 12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2090">
                      <a:moveTo>
                        <a:pt x="173056" y="12209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5" name="任意多边形 1314" descr="5b066eb6-385f-4223-8995-e2291e70b068"/>
                <p:cNvSpPr/>
                <p:nvPr/>
              </p:nvSpPr>
              <p:spPr>
                <a:xfrm>
                  <a:off x="7100399" y="2620245"/>
                  <a:ext cx="127897" cy="95802"/>
                </a:xfrm>
                <a:custGeom>
                  <a:avLst/>
                  <a:gdLst>
                    <a:gd name="connsiteX0" fmla="*/ 127897 w 127897"/>
                    <a:gd name="connsiteY0" fmla="*/ 95802 h 95802"/>
                    <a:gd name="connsiteX1" fmla="*/ 0 w 127897"/>
                    <a:gd name="connsiteY1" fmla="*/ 22096 h 95802"/>
                    <a:gd name="connsiteX2" fmla="*/ 0 w 127897"/>
                    <a:gd name="connsiteY2" fmla="*/ 0 h 95802"/>
                    <a:gd name="connsiteX3" fmla="*/ 127897 w 127897"/>
                    <a:gd name="connsiteY3" fmla="*/ 73706 h 95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2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6" name="任意多边形 1315" descr="2be2c772-f92a-42c5-a6ed-a49e4f5b2f1a"/>
                <p:cNvSpPr/>
                <p:nvPr/>
              </p:nvSpPr>
              <p:spPr>
                <a:xfrm>
                  <a:off x="6525104" y="209656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7" name="任意多边形 1316" descr="9689225d-4ac9-4299-a897-a582c128c0dc"/>
                <p:cNvSpPr/>
                <p:nvPr/>
              </p:nvSpPr>
              <p:spPr>
                <a:xfrm>
                  <a:off x="6665420" y="2177524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8" name="任意多边形 1317" descr="d95b2ebb-a38a-49d7-a372-3b0d95bdad63"/>
                <p:cNvSpPr/>
                <p:nvPr/>
              </p:nvSpPr>
              <p:spPr>
                <a:xfrm>
                  <a:off x="6459784" y="2024789"/>
                  <a:ext cx="137090" cy="101124"/>
                </a:xfrm>
                <a:custGeom>
                  <a:avLst/>
                  <a:gdLst>
                    <a:gd name="connsiteX0" fmla="*/ 137090 w 137090"/>
                    <a:gd name="connsiteY0" fmla="*/ 101124 h 101124"/>
                    <a:gd name="connsiteX1" fmla="*/ 0 w 137090"/>
                    <a:gd name="connsiteY1" fmla="*/ 22096 h 101124"/>
                    <a:gd name="connsiteX2" fmla="*/ 0 w 137090"/>
                    <a:gd name="connsiteY2" fmla="*/ 0 h 101124"/>
                    <a:gd name="connsiteX3" fmla="*/ 137090 w 137090"/>
                    <a:gd name="connsiteY3" fmla="*/ 79190 h 10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124">
                      <a:moveTo>
                        <a:pt x="137090" y="10112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19" name="任意多边形 1318" descr="26204b6f-3df7-4831-a19a-ff18c096ceac"/>
                <p:cNvSpPr/>
                <p:nvPr/>
              </p:nvSpPr>
              <p:spPr>
                <a:xfrm>
                  <a:off x="6518007" y="1383045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1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0" name="任意多边形 1319" descr="49e6670d-4137-4b51-971f-13ebef7ef120"/>
                <p:cNvSpPr/>
                <p:nvPr/>
              </p:nvSpPr>
              <p:spPr>
                <a:xfrm>
                  <a:off x="6688806" y="1481750"/>
                  <a:ext cx="75319" cy="65642"/>
                </a:xfrm>
                <a:custGeom>
                  <a:avLst/>
                  <a:gdLst>
                    <a:gd name="connsiteX0" fmla="*/ 75319 w 75319"/>
                    <a:gd name="connsiteY0" fmla="*/ 65642 h 65642"/>
                    <a:gd name="connsiteX1" fmla="*/ 0 w 75319"/>
                    <a:gd name="connsiteY1" fmla="*/ 22096 h 65642"/>
                    <a:gd name="connsiteX2" fmla="*/ 0 w 75319"/>
                    <a:gd name="connsiteY2" fmla="*/ 0 h 65642"/>
                    <a:gd name="connsiteX3" fmla="*/ 75319 w 75319"/>
                    <a:gd name="connsiteY3" fmla="*/ 43546 h 6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2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1" name="任意多边形 1320" descr="206e2e53-79e9-43aa-b5e7-03018398994b"/>
                <p:cNvSpPr/>
                <p:nvPr/>
              </p:nvSpPr>
              <p:spPr>
                <a:xfrm>
                  <a:off x="6427044" y="133062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2" name="任意多边形 1321" descr="04fcd29b-e545-412a-86b4-d5220a99bda3"/>
                <p:cNvSpPr/>
                <p:nvPr/>
              </p:nvSpPr>
              <p:spPr>
                <a:xfrm>
                  <a:off x="6441721" y="1301436"/>
                  <a:ext cx="123703" cy="93544"/>
                </a:xfrm>
                <a:custGeom>
                  <a:avLst/>
                  <a:gdLst>
                    <a:gd name="connsiteX0" fmla="*/ 123704 w 123703"/>
                    <a:gd name="connsiteY0" fmla="*/ 93544 h 93544"/>
                    <a:gd name="connsiteX1" fmla="*/ 0 w 123703"/>
                    <a:gd name="connsiteY1" fmla="*/ 22096 h 93544"/>
                    <a:gd name="connsiteX2" fmla="*/ 0 w 123703"/>
                    <a:gd name="connsiteY2" fmla="*/ 0 h 93544"/>
                    <a:gd name="connsiteX3" fmla="*/ 123704 w 123703"/>
                    <a:gd name="connsiteY3" fmla="*/ 71448 h 93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4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3" name="任意多边形 1322" descr="3d0074a6-194e-45f7-9e69-0ddaf755d165"/>
                <p:cNvSpPr/>
                <p:nvPr/>
              </p:nvSpPr>
              <p:spPr>
                <a:xfrm>
                  <a:off x="6577521" y="1379819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4" name="任意多边形 1323" descr="a8855a92-56f3-4b59-b05b-d8dfe2809e07"/>
                <p:cNvSpPr/>
                <p:nvPr/>
              </p:nvSpPr>
              <p:spPr>
                <a:xfrm>
                  <a:off x="6672677" y="1434655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5" name="任意多边形 1324" descr="ad5ae054-93c0-4d18-8036-4ab649363622"/>
                <p:cNvSpPr/>
                <p:nvPr/>
              </p:nvSpPr>
              <p:spPr>
                <a:xfrm>
                  <a:off x="6893151" y="1562069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6" name="任意多边形 1325" descr="1fe7c0c2-828a-419f-a3e7-fd0fc30b9c37"/>
                <p:cNvSpPr/>
                <p:nvPr/>
              </p:nvSpPr>
              <p:spPr>
                <a:xfrm>
                  <a:off x="6506234" y="1296275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7" name="任意多边形 1326" descr="e3ace96a-87b3-45ad-bad9-f8e5e821759a"/>
                <p:cNvSpPr/>
                <p:nvPr/>
              </p:nvSpPr>
              <p:spPr>
                <a:xfrm>
                  <a:off x="6383336" y="1857861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8" name="任意多边形 1327" descr="65b470be-2506-42ab-9222-d0119a9e44e4"/>
                <p:cNvSpPr/>
                <p:nvPr/>
              </p:nvSpPr>
              <p:spPr>
                <a:xfrm>
                  <a:off x="6381240" y="1900924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29" name="任意多边形 1328" descr="563dc6f7-8495-45ec-aa6e-65774df8538c"/>
                <p:cNvSpPr/>
                <p:nvPr/>
              </p:nvSpPr>
              <p:spPr>
                <a:xfrm>
                  <a:off x="6792510" y="2138332"/>
                  <a:ext cx="120800" cy="91931"/>
                </a:xfrm>
                <a:custGeom>
                  <a:avLst/>
                  <a:gdLst>
                    <a:gd name="connsiteX0" fmla="*/ 120801 w 120800"/>
                    <a:gd name="connsiteY0" fmla="*/ 91931 h 91931"/>
                    <a:gd name="connsiteX1" fmla="*/ 0 w 120800"/>
                    <a:gd name="connsiteY1" fmla="*/ 22096 h 91931"/>
                    <a:gd name="connsiteX2" fmla="*/ 0 w 120800"/>
                    <a:gd name="connsiteY2" fmla="*/ 0 h 91931"/>
                    <a:gd name="connsiteX3" fmla="*/ 120801 w 120800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800" h="91931">
                      <a:moveTo>
                        <a:pt x="120801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801" y="69835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0" name="任意多边形 1329" descr="d0ae4e4b-f92f-4ee4-a14e-1d9e3d5f2818"/>
                <p:cNvSpPr/>
                <p:nvPr/>
              </p:nvSpPr>
              <p:spPr>
                <a:xfrm>
                  <a:off x="6611713" y="1989790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2096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1" name="任意多边形 1330" descr="e7b02c92-56a3-46bb-8510-236b68f3c15e"/>
                <p:cNvSpPr/>
                <p:nvPr/>
              </p:nvSpPr>
              <p:spPr>
                <a:xfrm>
                  <a:off x="6344790" y="1715771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2" name="任意多边形 1331" descr="f59f5b2f-8a81-4efc-9c96-0bc93ca00641"/>
                <p:cNvSpPr/>
                <p:nvPr/>
              </p:nvSpPr>
              <p:spPr>
                <a:xfrm>
                  <a:off x="6300598" y="1732545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3" name="任意多边形 1332" descr="dcea8bc0-1392-4b2b-9065-24829ad5810c"/>
                <p:cNvSpPr/>
                <p:nvPr/>
              </p:nvSpPr>
              <p:spPr>
                <a:xfrm>
                  <a:off x="6340435" y="179334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4" name="任意多边形 1333" descr="105326f4-ee8f-41e3-ba4c-e26d4725693a"/>
                <p:cNvSpPr/>
                <p:nvPr/>
              </p:nvSpPr>
              <p:spPr>
                <a:xfrm>
                  <a:off x="6518007" y="1895763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0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5" name="任意多边形 1334" descr="4f37f84d-c2fc-46f1-9fdb-7de4bb702ac8"/>
                <p:cNvSpPr/>
                <p:nvPr/>
              </p:nvSpPr>
              <p:spPr>
                <a:xfrm>
                  <a:off x="6688806" y="1994468"/>
                  <a:ext cx="75319" cy="65641"/>
                </a:xfrm>
                <a:custGeom>
                  <a:avLst/>
                  <a:gdLst>
                    <a:gd name="connsiteX0" fmla="*/ 75319 w 75319"/>
                    <a:gd name="connsiteY0" fmla="*/ 65642 h 65641"/>
                    <a:gd name="connsiteX1" fmla="*/ 0 w 75319"/>
                    <a:gd name="connsiteY1" fmla="*/ 22096 h 65641"/>
                    <a:gd name="connsiteX2" fmla="*/ 0 w 75319"/>
                    <a:gd name="connsiteY2" fmla="*/ 0 h 65641"/>
                    <a:gd name="connsiteX3" fmla="*/ 75319 w 75319"/>
                    <a:gd name="connsiteY3" fmla="*/ 43546 h 65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1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6" name="任意多边形 1335" descr="d7f0733a-94be-4353-9a8c-162d00f62bc8"/>
                <p:cNvSpPr/>
                <p:nvPr/>
              </p:nvSpPr>
              <p:spPr>
                <a:xfrm>
                  <a:off x="6427044" y="1843346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482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48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7" name="任意多边形 1336" descr="eb4cc71e-2aa9-4dcc-9c41-622773ca5655"/>
                <p:cNvSpPr/>
                <p:nvPr/>
              </p:nvSpPr>
              <p:spPr>
                <a:xfrm>
                  <a:off x="6441721" y="1814154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8" name="任意多边形 1337" descr="5886ed56-9460-49af-8646-23e12ffa3126"/>
                <p:cNvSpPr/>
                <p:nvPr/>
              </p:nvSpPr>
              <p:spPr>
                <a:xfrm>
                  <a:off x="6577521" y="1892537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39" name="任意多边形 1338" descr="06ea39ca-6233-4a82-9ceb-956d47c2eb52"/>
                <p:cNvSpPr/>
                <p:nvPr/>
              </p:nvSpPr>
              <p:spPr>
                <a:xfrm>
                  <a:off x="6672677" y="1947373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40" name="任意多边形 1339" descr="68cce1ae-3821-4a22-adbd-4a0a57283b38"/>
                <p:cNvSpPr/>
                <p:nvPr/>
              </p:nvSpPr>
              <p:spPr>
                <a:xfrm>
                  <a:off x="6893151" y="2074786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41" name="任意多边形 1340" descr="4d510109-f336-4efb-8009-5c56a4b6c900"/>
                <p:cNvSpPr/>
                <p:nvPr/>
              </p:nvSpPr>
              <p:spPr>
                <a:xfrm>
                  <a:off x="6506234" y="1808993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612" name="组合 1611" descr="5eac588f-a9bc-4eda-8d32-c0f6f265531d"/>
            <p:cNvGrpSpPr>
              <a:grpSpLocks noChangeAspect="1"/>
            </p:cNvGrpSpPr>
            <p:nvPr/>
          </p:nvGrpSpPr>
          <p:grpSpPr>
            <a:xfrm>
              <a:off x="439677" y="482699"/>
              <a:ext cx="3692626" cy="432000"/>
              <a:chOff x="660400" y="326775"/>
              <a:chExt cx="3077188" cy="360000"/>
            </a:xfrm>
          </p:grpSpPr>
          <p:sp>
            <p:nvSpPr>
              <p:cNvPr id="1613" name="燕尾形 1612" descr="00d3ea28-bf12-4c33-895f-0908fae2965c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4" name="燕尾形 1613" descr="7b8a9332-6c36-4639-8bf1-739f61af37a9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5" name="燕尾形 1614" descr="520593b4-2257-44a8-9e64-66d72846f930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6" name="燕尾形 1615" descr="9dec3ac0-c479-4724-a0e1-5f4804f312f3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7" name="燕尾形 1616" descr="8e13a857-3903-4268-a43b-d233cbf8ea8d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8" name="燕尾形 1617" descr="9d5c1c63-517b-4d6d-9ea4-119273d970a4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9" name="燕尾形 1618" descr="9c774744-8567-4369-8f49-6fb7d6e24520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0" name="燕尾形 1619" descr="69c965dd-462e-43eb-ba4f-0096ca07e0a5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21" name="组合 1620" descr="e7a9fbce-1494-43da-8672-4ca0fb23c526"/>
            <p:cNvGrpSpPr>
              <a:grpSpLocks noChangeAspect="1"/>
            </p:cNvGrpSpPr>
            <p:nvPr/>
          </p:nvGrpSpPr>
          <p:grpSpPr>
            <a:xfrm>
              <a:off x="4865125" y="5990100"/>
              <a:ext cx="2461750" cy="288000"/>
              <a:chOff x="660400" y="326775"/>
              <a:chExt cx="3077188" cy="360000"/>
            </a:xfrm>
          </p:grpSpPr>
          <p:sp>
            <p:nvSpPr>
              <p:cNvPr id="1622" name="燕尾形 1621" descr="13adaa2d-4fb6-4bc0-bd56-df4f498e093b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3" name="燕尾形 1622" descr="fea828f9-6a8a-4ad2-a1d4-2472654f0ea3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4" name="燕尾形 1623" descr="1f50dd90-5536-408e-bad4-2f07a3d30d04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5" name="燕尾形 1624" descr="37c8e729-37f7-463e-96bd-1dff3146d640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6" name="燕尾形 1625" descr="d0e29fa0-a02b-4ac3-a79f-87a7bfa69a61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7" name="燕尾形 1626" descr="98cb5b5d-c404-4640-82d4-90f9565c3593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8" name="燕尾形 1627" descr="3274de73-3452-4bae-81f1-ff33e5835076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9" name="燕尾形 1628" descr="950d9979-6d17-4a8b-8bc9-7908e148a46b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30" name="组合 1629" descr="a212af37-b0de-40af-ac9a-28638d2c2dbd"/>
          <p:cNvGrpSpPr/>
          <p:nvPr/>
        </p:nvGrpSpPr>
        <p:grpSpPr>
          <a:xfrm>
            <a:off x="660400" y="5319940"/>
            <a:ext cx="3060000" cy="540000"/>
            <a:chOff x="660400" y="5319940"/>
            <a:chExt cx="3060000" cy="540000"/>
          </a:xfrm>
        </p:grpSpPr>
        <p:sp>
          <p:nvSpPr>
            <p:cNvPr id="1243" name="圆角矩形 1242" descr="16fe76ac-8f6e-49c1-9fff-8616ac7a665e"/>
            <p:cNvSpPr/>
            <p:nvPr/>
          </p:nvSpPr>
          <p:spPr>
            <a:xfrm>
              <a:off x="660400" y="5319940"/>
              <a:ext cx="3060000" cy="540000"/>
            </a:xfrm>
            <a:prstGeom prst="roundRect">
              <a:avLst/>
            </a:prstGeom>
            <a:solidFill>
              <a:schemeClr val="bg1"/>
            </a:solidFill>
            <a:ln w="12700" cap="rnd">
              <a:gradFill flip="none" rotWithShape="1">
                <a:gsLst>
                  <a:gs pos="20000">
                    <a:schemeClr val="accent1"/>
                  </a:gs>
                  <a:gs pos="100000">
                    <a:schemeClr val="accent1">
                      <a:lumMod val="60000"/>
                      <a:lumOff val="40000"/>
                      <a:alpha val="20000"/>
                    </a:schemeClr>
                  </a:gs>
                </a:gsLst>
                <a:lin ang="10800000" scaled="1"/>
                <a:tileRect/>
              </a:gradFill>
              <a:prstDash val="solid"/>
              <a:round/>
            </a:ln>
            <a:effectLst>
              <a:outerShdw blurRad="254000" dist="127000" dir="5400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lvl="0" algn="ctr"/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1611" name="任意多边形 1610" descr="0d119d7d-c9a0-441a-ac8e-44fd4e4612fe"/>
            <p:cNvSpPr>
              <a:spLocks noChangeAspect="1"/>
            </p:cNvSpPr>
            <p:nvPr/>
          </p:nvSpPr>
          <p:spPr>
            <a:xfrm>
              <a:off x="865241" y="5451930"/>
              <a:ext cx="180000" cy="276020"/>
            </a:xfrm>
            <a:custGeom>
              <a:avLst/>
              <a:gdLst>
                <a:gd name="connsiteX0" fmla="*/ 334951 w 395660"/>
                <a:gd name="connsiteY0" fmla="*/ 322897 h 606722"/>
                <a:gd name="connsiteX1" fmla="*/ 395660 w 395660"/>
                <a:gd name="connsiteY1" fmla="*/ 409182 h 606722"/>
                <a:gd name="connsiteX2" fmla="*/ 395660 w 395660"/>
                <a:gd name="connsiteY2" fmla="*/ 585573 h 606722"/>
                <a:gd name="connsiteX3" fmla="*/ 374474 w 395660"/>
                <a:gd name="connsiteY3" fmla="*/ 606722 h 606722"/>
                <a:gd name="connsiteX4" fmla="*/ 226085 w 395660"/>
                <a:gd name="connsiteY4" fmla="*/ 606722 h 606722"/>
                <a:gd name="connsiteX5" fmla="*/ 218964 w 395660"/>
                <a:gd name="connsiteY5" fmla="*/ 599613 h 606722"/>
                <a:gd name="connsiteX6" fmla="*/ 218964 w 395660"/>
                <a:gd name="connsiteY6" fmla="*/ 471474 h 606722"/>
                <a:gd name="connsiteX7" fmla="*/ 220388 w 395660"/>
                <a:gd name="connsiteY7" fmla="*/ 467298 h 606722"/>
                <a:gd name="connsiteX8" fmla="*/ 326940 w 395660"/>
                <a:gd name="connsiteY8" fmla="*/ 325386 h 606722"/>
                <a:gd name="connsiteX9" fmla="*/ 334951 w 395660"/>
                <a:gd name="connsiteY9" fmla="*/ 322897 h 606722"/>
                <a:gd name="connsiteX10" fmla="*/ 60715 w 395660"/>
                <a:gd name="connsiteY10" fmla="*/ 322897 h 606722"/>
                <a:gd name="connsiteX11" fmla="*/ 68727 w 395660"/>
                <a:gd name="connsiteY11" fmla="*/ 325386 h 606722"/>
                <a:gd name="connsiteX12" fmla="*/ 175201 w 395660"/>
                <a:gd name="connsiteY12" fmla="*/ 467298 h 606722"/>
                <a:gd name="connsiteX13" fmla="*/ 176625 w 395660"/>
                <a:gd name="connsiteY13" fmla="*/ 471474 h 606722"/>
                <a:gd name="connsiteX14" fmla="*/ 176625 w 395660"/>
                <a:gd name="connsiteY14" fmla="*/ 599613 h 606722"/>
                <a:gd name="connsiteX15" fmla="*/ 169592 w 395660"/>
                <a:gd name="connsiteY15" fmla="*/ 606722 h 606722"/>
                <a:gd name="connsiteX16" fmla="*/ 21188 w 395660"/>
                <a:gd name="connsiteY16" fmla="*/ 606722 h 606722"/>
                <a:gd name="connsiteX17" fmla="*/ 0 w 395660"/>
                <a:gd name="connsiteY17" fmla="*/ 585573 h 606722"/>
                <a:gd name="connsiteX18" fmla="*/ 0 w 395660"/>
                <a:gd name="connsiteY18" fmla="*/ 409182 h 606722"/>
                <a:gd name="connsiteX19" fmla="*/ 60715 w 395660"/>
                <a:gd name="connsiteY19" fmla="*/ 322897 h 606722"/>
                <a:gd name="connsiteX20" fmla="*/ 129902 w 395660"/>
                <a:gd name="connsiteY20" fmla="*/ 317474 h 606722"/>
                <a:gd name="connsiteX21" fmla="*/ 265687 w 395660"/>
                <a:gd name="connsiteY21" fmla="*/ 317474 h 606722"/>
                <a:gd name="connsiteX22" fmla="*/ 271382 w 395660"/>
                <a:gd name="connsiteY22" fmla="*/ 328759 h 606722"/>
                <a:gd name="connsiteX23" fmla="*/ 203489 w 395660"/>
                <a:gd name="connsiteY23" fmla="*/ 419219 h 606722"/>
                <a:gd name="connsiteX24" fmla="*/ 192189 w 395660"/>
                <a:gd name="connsiteY24" fmla="*/ 419219 h 606722"/>
                <a:gd name="connsiteX25" fmla="*/ 124296 w 395660"/>
                <a:gd name="connsiteY25" fmla="*/ 328759 h 606722"/>
                <a:gd name="connsiteX26" fmla="*/ 129902 w 395660"/>
                <a:gd name="connsiteY26" fmla="*/ 317474 h 606722"/>
                <a:gd name="connsiteX27" fmla="*/ 197759 w 395660"/>
                <a:gd name="connsiteY27" fmla="*/ 0 h 606722"/>
                <a:gd name="connsiteX28" fmla="*/ 324953 w 395660"/>
                <a:gd name="connsiteY28" fmla="*/ 127018 h 606722"/>
                <a:gd name="connsiteX29" fmla="*/ 197759 w 395660"/>
                <a:gd name="connsiteY29" fmla="*/ 254036 h 606722"/>
                <a:gd name="connsiteX30" fmla="*/ 70565 w 395660"/>
                <a:gd name="connsiteY30" fmla="*/ 127018 h 606722"/>
                <a:gd name="connsiteX31" fmla="*/ 197759 w 395660"/>
                <a:gd name="connsiteY31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95660" h="606722">
                  <a:moveTo>
                    <a:pt x="334951" y="322897"/>
                  </a:moveTo>
                  <a:cubicBezTo>
                    <a:pt x="370291" y="335694"/>
                    <a:pt x="395660" y="369550"/>
                    <a:pt x="395660" y="409182"/>
                  </a:cubicBezTo>
                  <a:lnTo>
                    <a:pt x="395660" y="585573"/>
                  </a:lnTo>
                  <a:cubicBezTo>
                    <a:pt x="395660" y="597214"/>
                    <a:pt x="386135" y="606722"/>
                    <a:pt x="374474" y="606722"/>
                  </a:cubicBezTo>
                  <a:lnTo>
                    <a:pt x="226085" y="606722"/>
                  </a:lnTo>
                  <a:cubicBezTo>
                    <a:pt x="222169" y="606722"/>
                    <a:pt x="218964" y="603523"/>
                    <a:pt x="218964" y="599613"/>
                  </a:cubicBezTo>
                  <a:lnTo>
                    <a:pt x="218964" y="471474"/>
                  </a:lnTo>
                  <a:cubicBezTo>
                    <a:pt x="218964" y="469964"/>
                    <a:pt x="219498" y="468453"/>
                    <a:pt x="220388" y="467298"/>
                  </a:cubicBezTo>
                  <a:lnTo>
                    <a:pt x="326940" y="325386"/>
                  </a:lnTo>
                  <a:cubicBezTo>
                    <a:pt x="328809" y="322897"/>
                    <a:pt x="332014" y="321920"/>
                    <a:pt x="334951" y="322897"/>
                  </a:cubicBezTo>
                  <a:close/>
                  <a:moveTo>
                    <a:pt x="60715" y="322897"/>
                  </a:moveTo>
                  <a:cubicBezTo>
                    <a:pt x="63653" y="321920"/>
                    <a:pt x="66858" y="322897"/>
                    <a:pt x="68727" y="325386"/>
                  </a:cubicBezTo>
                  <a:lnTo>
                    <a:pt x="175201" y="467298"/>
                  </a:lnTo>
                  <a:cubicBezTo>
                    <a:pt x="176180" y="468453"/>
                    <a:pt x="176625" y="469964"/>
                    <a:pt x="176625" y="471474"/>
                  </a:cubicBezTo>
                  <a:lnTo>
                    <a:pt x="176625" y="599613"/>
                  </a:lnTo>
                  <a:cubicBezTo>
                    <a:pt x="176625" y="603523"/>
                    <a:pt x="173509" y="606722"/>
                    <a:pt x="169592" y="606722"/>
                  </a:cubicBezTo>
                  <a:lnTo>
                    <a:pt x="21188" y="606722"/>
                  </a:lnTo>
                  <a:cubicBezTo>
                    <a:pt x="9437" y="606722"/>
                    <a:pt x="0" y="597214"/>
                    <a:pt x="0" y="585573"/>
                  </a:cubicBezTo>
                  <a:lnTo>
                    <a:pt x="0" y="409182"/>
                  </a:lnTo>
                  <a:cubicBezTo>
                    <a:pt x="0" y="369550"/>
                    <a:pt x="25372" y="335694"/>
                    <a:pt x="60715" y="322897"/>
                  </a:cubicBezTo>
                  <a:close/>
                  <a:moveTo>
                    <a:pt x="129902" y="317474"/>
                  </a:moveTo>
                  <a:lnTo>
                    <a:pt x="265687" y="317474"/>
                  </a:lnTo>
                  <a:cubicBezTo>
                    <a:pt x="271560" y="317474"/>
                    <a:pt x="274852" y="324139"/>
                    <a:pt x="271382" y="328759"/>
                  </a:cubicBezTo>
                  <a:lnTo>
                    <a:pt x="203489" y="419219"/>
                  </a:lnTo>
                  <a:cubicBezTo>
                    <a:pt x="200642" y="423040"/>
                    <a:pt x="195036" y="423040"/>
                    <a:pt x="192189" y="419219"/>
                  </a:cubicBezTo>
                  <a:lnTo>
                    <a:pt x="124296" y="328759"/>
                  </a:lnTo>
                  <a:cubicBezTo>
                    <a:pt x="120737" y="324139"/>
                    <a:pt x="124118" y="317474"/>
                    <a:pt x="129902" y="317474"/>
                  </a:cubicBezTo>
                  <a:close/>
                  <a:moveTo>
                    <a:pt x="197759" y="0"/>
                  </a:moveTo>
                  <a:cubicBezTo>
                    <a:pt x="268006" y="0"/>
                    <a:pt x="324953" y="56868"/>
                    <a:pt x="324953" y="127018"/>
                  </a:cubicBezTo>
                  <a:cubicBezTo>
                    <a:pt x="324953" y="197168"/>
                    <a:pt x="268006" y="254036"/>
                    <a:pt x="197759" y="254036"/>
                  </a:cubicBezTo>
                  <a:cubicBezTo>
                    <a:pt x="127512" y="254036"/>
                    <a:pt x="70565" y="197168"/>
                    <a:pt x="70565" y="127018"/>
                  </a:cubicBezTo>
                  <a:cubicBezTo>
                    <a:pt x="70565" y="56868"/>
                    <a:pt x="127512" y="0"/>
                    <a:pt x="197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241" name="标题 1240" descr="b6aa1326-d8c5-4b9c-88e0-3efa1a04ef4f"/>
          <p:cNvSpPr>
            <a:spLocks noGrp="1"/>
          </p:cNvSpPr>
          <p:nvPr>
            <p:ph type="ctrTitle" hasCustomPrompt="1"/>
          </p:nvPr>
        </p:nvSpPr>
        <p:spPr>
          <a:xfrm>
            <a:off x="660401" y="1028700"/>
            <a:ext cx="5940000" cy="2448000"/>
          </a:xfrm>
          <a:prstGeom prst="rect">
            <a:avLst/>
          </a:prstGeom>
          <a:effectLst/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ln w="19050">
                  <a:noFill/>
                </a:ln>
                <a:solidFill>
                  <a:schemeClr val="bg1"/>
                </a:solidFill>
                <a:effectLst>
                  <a:outerShdw blurRad="127000" dist="50800" dir="2700000" algn="tl" rotWithShape="0">
                    <a:schemeClr val="accent1">
                      <a:lumMod val="75000"/>
                      <a:alpha val="20000"/>
                    </a:schemeClr>
                  </a:outerShdw>
                </a:effectLst>
              </a:defRPr>
            </a:lvl1pPr>
          </a:lstStyle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1242" name="副标题 1241" descr="107213fc-b07e-46b7-b710-d23b4b8e2122"/>
          <p:cNvSpPr>
            <a:spLocks noGrp="1"/>
          </p:cNvSpPr>
          <p:nvPr>
            <p:ph type="subTitle" sz="quarter" idx="1" hasCustomPrompt="1"/>
          </p:nvPr>
        </p:nvSpPr>
        <p:spPr>
          <a:xfrm>
            <a:off x="660401" y="3576544"/>
            <a:ext cx="5940000" cy="720000"/>
          </a:xfrm>
          <a:prstGeom prst="roundRect">
            <a:avLst>
              <a:gd name="adj" fmla="val 0"/>
            </a:avLst>
          </a:prstGeom>
          <a:noFill/>
          <a:ln w="25400">
            <a:noFill/>
          </a:ln>
          <a:effectLst/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US" sz="18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zh-CN" altLang="en-US" dirty="0"/>
              <a:t>Click to add subtitle</a:t>
            </a:r>
            <a:endParaRPr lang="en-US" dirty="0"/>
          </a:p>
        </p:txBody>
      </p:sp>
      <p:sp>
        <p:nvSpPr>
          <p:cNvPr id="1244" name="文本占位符 1243" descr="cae0ecb3-d901-4d63-85ec-ead2ea22fda1"/>
          <p:cNvSpPr>
            <a:spLocks noGrp="1"/>
          </p:cNvSpPr>
          <p:nvPr>
            <p:ph type="body" sz="quarter" idx="13" hasCustomPrompt="1"/>
          </p:nvPr>
        </p:nvSpPr>
        <p:spPr>
          <a:xfrm>
            <a:off x="1217810" y="5409940"/>
            <a:ext cx="2340000" cy="360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rgbClr val="111111"/>
                </a:solidFill>
              </a:defRPr>
            </a:lvl1pPr>
          </a:lstStyle>
          <a:p>
            <a:pPr lvl="0"/>
            <a:r>
              <a:rPr lang="zh-CN" altLang="en-US" dirty="0"/>
              <a:t>Presenter name</a:t>
            </a:r>
            <a:endParaRPr lang="en-US" dirty="0"/>
          </a:p>
        </p:txBody>
      </p:sp>
      <p:sp>
        <p:nvSpPr>
          <p:cNvPr id="1245" name="文本占位符 1244" descr="22b36b39-3125-40c8-8bb9-dc20ff19c36a"/>
          <p:cNvSpPr>
            <a:spLocks noGrp="1"/>
          </p:cNvSpPr>
          <p:nvPr>
            <p:ph type="body" sz="quarter" idx="14" hasCustomPrompt="1"/>
          </p:nvPr>
        </p:nvSpPr>
        <p:spPr>
          <a:xfrm>
            <a:off x="7198900" y="704700"/>
            <a:ext cx="4320000" cy="324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20XX.XX.XX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10bb52a0-0d49-4cd7-a86a-0dd40a68ea7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3" name="内容占位符 2" descr="b1dca830-dd1a-44ce-ba3d-5bf8d602896e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 dirty="0"/>
              <a:t>Click to add text</a:t>
            </a:r>
            <a:endParaRPr lang="en-US" dirty="0"/>
          </a:p>
          <a:p>
            <a:pPr lvl="1"/>
            <a:r>
              <a:rPr lang="zh-CN" altLang="en-US" dirty="0"/>
              <a:t>Second level</a:t>
            </a:r>
            <a:endParaRPr lang="en-US" dirty="0"/>
          </a:p>
          <a:p>
            <a:pPr lvl="2"/>
            <a:r>
              <a:rPr lang="zh-CN" altLang="en-US" dirty="0"/>
              <a:t>Third level</a:t>
            </a:r>
            <a:endParaRPr lang="en-US" dirty="0"/>
          </a:p>
          <a:p>
            <a:pPr lvl="3"/>
            <a:r>
              <a:rPr lang="zh-CN" altLang="en-US" dirty="0"/>
              <a:t>Fourth level</a:t>
            </a:r>
            <a:endParaRPr lang="en-US" dirty="0"/>
          </a:p>
          <a:p>
            <a:pPr lvl="4"/>
            <a:r>
              <a:rPr lang="zh-CN" altLang="en-US" dirty="0"/>
              <a:t>Fifth level</a:t>
            </a:r>
            <a:endParaRPr lang="en-US" dirty="0"/>
          </a:p>
        </p:txBody>
      </p:sp>
      <p:sp>
        <p:nvSpPr>
          <p:cNvPr id="4" name="日期占位符 3" descr="4489a3ee-b7f7-4833-84da-d02da1dab0eb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 descr="f25735bd-d078-4c61-a2d3-ca4ef25bf48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 descr="eefa154c-bd5f-4686-840e-6144caede4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matchingName="Agenda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 descr="769aa3e5-13e1-44bd-92d8-8ab4399dbfdf"/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sp>
          <p:nvSpPr>
            <p:cNvPr id="41" name="矩形 40" descr="d069030c-805b-45ae-b705-20f1defe62b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 descr="15137b5d-d972-40ce-bd42-4c76110da19a"/>
            <p:cNvSpPr/>
            <p:nvPr/>
          </p:nvSpPr>
          <p:spPr>
            <a:xfrm>
              <a:off x="0" y="-1"/>
              <a:ext cx="12192000" cy="1800000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lumMod val="75000"/>
                  </a:schemeClr>
                </a:gs>
                <a:gs pos="50000">
                  <a:schemeClr val="accent1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0" name="组合 29" descr="31be5762-0c8b-4786-b030-fc629199c363"/>
            <p:cNvGrpSpPr>
              <a:grpSpLocks noChangeAspect="1"/>
            </p:cNvGrpSpPr>
            <p:nvPr/>
          </p:nvGrpSpPr>
          <p:grpSpPr>
            <a:xfrm>
              <a:off x="7826274" y="932828"/>
              <a:ext cx="3692626" cy="432000"/>
              <a:chOff x="660400" y="326775"/>
              <a:chExt cx="3077188" cy="360000"/>
            </a:xfrm>
          </p:grpSpPr>
          <p:sp>
            <p:nvSpPr>
              <p:cNvPr id="33" name="燕尾形 32" descr="6a4ffa31-48ea-4019-b6e4-96d7022c91ef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燕尾形 33" descr="af22b78f-8dd9-4c98-bd1d-e6277db17c12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燕尾形 34" descr="3f4e3ecd-30ba-4ca3-8413-08c7d64fa1cd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燕尾形 35" descr="ce0062aa-adbd-46d5-a8e4-b667a1a090a2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燕尾形 36" descr="6fec9824-f80a-4b03-8330-8b7ff7e00df0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燕尾形 37" descr="a08dd9ec-ad79-47f8-8ab3-ea159989147a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燕尾形 38" descr="e94137b7-3919-46ff-8a76-4e7df1861a6c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燕尾形 39" descr="77dc68cb-f9ea-4992-9ab6-a70dd7a48637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标题 1" descr="0b56c336-179b-4b1e-bfaf-57d8d470fb87"/>
          <p:cNvSpPr>
            <a:spLocks noGrp="1"/>
          </p:cNvSpPr>
          <p:nvPr>
            <p:ph type="title" hasCustomPrompt="1"/>
          </p:nvPr>
        </p:nvSpPr>
        <p:spPr>
          <a:xfrm>
            <a:off x="660399" y="392828"/>
            <a:ext cx="6120000" cy="1080000"/>
          </a:xfrm>
          <a:prstGeom prst="rect">
            <a:avLst/>
          </a:prstGeom>
          <a:noFill/>
        </p:spPr>
        <p:txBody>
          <a:bodyPr anchor="b" anchorCtr="0">
            <a:normAutofit/>
          </a:bodyPr>
          <a:lstStyle>
            <a:lvl1pPr algn="l">
              <a:defRPr sz="5400">
                <a:solidFill>
                  <a:srgbClr val="FFFFFF"/>
                </a:solidFill>
                <a:effectLst>
                  <a:outerShdw blurRad="127000" dist="50800" dir="2700000" algn="tl" rotWithShape="0">
                    <a:schemeClr val="accent1">
                      <a:lumMod val="75000"/>
                      <a:alpha val="20000"/>
                    </a:schemeClr>
                  </a:outerShdw>
                </a:effectLst>
              </a:defRPr>
            </a:lvl1pPr>
          </a:lstStyle>
          <a:p>
            <a:pPr lvl="0"/>
            <a:r>
              <a:rPr lang="zh-CN" altLang="en-US" dirty="0"/>
              <a:t>Agenda</a:t>
            </a:r>
            <a:endParaRPr lang="en-US" dirty="0"/>
          </a:p>
        </p:txBody>
      </p:sp>
      <p:sp>
        <p:nvSpPr>
          <p:cNvPr id="3" name="内容占位符 2" descr="b7c7f537-2e6a-45fa-9630-223162d6baa3"/>
          <p:cNvSpPr>
            <a:spLocks noGrp="1"/>
          </p:cNvSpPr>
          <p:nvPr>
            <p:ph sz="quarter" idx="1" hasCustomPrompt="1"/>
          </p:nvPr>
        </p:nvSpPr>
        <p:spPr>
          <a:xfrm>
            <a:off x="914069" y="2174100"/>
            <a:ext cx="10604827" cy="3960000"/>
          </a:xfrm>
        </p:spPr>
        <p:txBody>
          <a:bodyPr numCol="1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zh-CN" altLang="en-US" dirty="0"/>
              <a:t>Click to add text</a:t>
            </a:r>
            <a:endParaRPr lang="en-US" dirty="0"/>
          </a:p>
          <a:p>
            <a:pPr lvl="1"/>
            <a:r>
              <a:rPr lang="zh-CN" altLang="en-US" dirty="0"/>
              <a:t>Second level</a:t>
            </a:r>
            <a:endParaRPr lang="en-US" dirty="0"/>
          </a:p>
          <a:p>
            <a:pPr lvl="2"/>
            <a:r>
              <a:rPr lang="zh-CN" altLang="en-US" dirty="0"/>
              <a:t>Third level</a:t>
            </a:r>
            <a:endParaRPr lang="en-US" dirty="0"/>
          </a:p>
          <a:p>
            <a:pPr lvl="3"/>
            <a:r>
              <a:rPr lang="zh-CN" altLang="en-US" dirty="0"/>
              <a:t>Fourth level</a:t>
            </a:r>
            <a:endParaRPr lang="en-US" dirty="0"/>
          </a:p>
          <a:p>
            <a:pPr lvl="4"/>
            <a:r>
              <a:rPr lang="zh-CN" altLang="en-US" dirty="0"/>
              <a:t>Fifth level</a:t>
            </a:r>
            <a:endParaRPr lang="en-US" dirty="0"/>
          </a:p>
        </p:txBody>
      </p:sp>
      <p:sp>
        <p:nvSpPr>
          <p:cNvPr id="4" name="日期占位符 3" descr="a7b4e188-2059-4472-8752-68129d32388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 descr="d2a9b96c-591a-4dd5-b47c-63f82465624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 descr="0e4f2de8-d36b-4e12-b79e-fdbbb4386da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 dirty="0"/>
          </a:p>
        </p:txBody>
      </p:sp>
      <p:cxnSp>
        <p:nvCxnSpPr>
          <p:cNvPr id="7" name="直接连接符 6" descr="90ccc8dc-89e6-4f83-bfe1-17c8a2c7b44f"/>
          <p:cNvCxnSpPr/>
          <p:nvPr/>
        </p:nvCxnSpPr>
        <p:spPr>
          <a:xfrm>
            <a:off x="752918" y="2174100"/>
            <a:ext cx="0" cy="39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matchingName="Section Header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组合 805" descr="63082d61-b7fb-4ba0-8ed7-39e561cf2b3f"/>
          <p:cNvGrpSpPr/>
          <p:nvPr/>
        </p:nvGrpSpPr>
        <p:grpSpPr>
          <a:xfrm>
            <a:off x="0" y="-2"/>
            <a:ext cx="12192000" cy="6858001"/>
            <a:chOff x="0" y="-2"/>
            <a:chExt cx="12192000" cy="6858001"/>
          </a:xfrm>
        </p:grpSpPr>
        <p:sp>
          <p:nvSpPr>
            <p:cNvPr id="407" name="矩形 406" descr="77f0326e-e3e6-49cd-aec9-668c9c5b2640"/>
            <p:cNvSpPr/>
            <p:nvPr/>
          </p:nvSpPr>
          <p:spPr>
            <a:xfrm>
              <a:off x="0" y="-2"/>
              <a:ext cx="12192000" cy="6858001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lumMod val="75000"/>
                  </a:schemeClr>
                </a:gs>
                <a:gs pos="50000">
                  <a:schemeClr val="accent1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 descr="d164179b-8549-4ee8-ac56-54efc5d6b26a"/>
            <p:cNvSpPr/>
            <p:nvPr/>
          </p:nvSpPr>
          <p:spPr>
            <a:xfrm>
              <a:off x="666653" y="1679412"/>
              <a:ext cx="9929432" cy="2661714"/>
            </a:xfrm>
            <a:prstGeom prst="roundRect">
              <a:avLst>
                <a:gd name="adj" fmla="val 88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6" name="组合 405" descr="bb70de94-8041-4d3c-806f-82712019497c"/>
            <p:cNvGrpSpPr/>
            <p:nvPr/>
          </p:nvGrpSpPr>
          <p:grpSpPr>
            <a:xfrm>
              <a:off x="7981990" y="1864093"/>
              <a:ext cx="3536910" cy="3720895"/>
              <a:chOff x="6889336" y="2090028"/>
              <a:chExt cx="3536910" cy="3720895"/>
            </a:xfrm>
            <a:effectLst>
              <a:outerShdw blurRad="381000" dist="254000" dir="2700000" algn="tl" rotWithShape="0">
                <a:prstClr val="black">
                  <a:alpha val="20000"/>
                </a:prstClr>
              </a:outerShdw>
            </a:effectLst>
          </p:grpSpPr>
          <p:grpSp>
            <p:nvGrpSpPr>
              <p:cNvPr id="48" name="组合 47" descr="1e06fe3d-de41-41d8-ac32-17d75bfe026d"/>
              <p:cNvGrpSpPr/>
              <p:nvPr/>
            </p:nvGrpSpPr>
            <p:grpSpPr>
              <a:xfrm>
                <a:off x="6889336" y="2090028"/>
                <a:ext cx="3536910" cy="3720895"/>
                <a:chOff x="4644063" y="601087"/>
                <a:chExt cx="3675472" cy="3866664"/>
              </a:xfrm>
            </p:grpSpPr>
            <p:grpSp>
              <p:nvGrpSpPr>
                <p:cNvPr id="129" name="组合 128" descr="51fcaedc-9ad1-4543-be58-36d6a3869f48"/>
                <p:cNvGrpSpPr/>
                <p:nvPr/>
              </p:nvGrpSpPr>
              <p:grpSpPr>
                <a:xfrm>
                  <a:off x="4644063" y="2312154"/>
                  <a:ext cx="3581686" cy="2155597"/>
                  <a:chOff x="4644063" y="2312154"/>
                  <a:chExt cx="3581686" cy="2155597"/>
                </a:xfrm>
              </p:grpSpPr>
              <p:sp>
                <p:nvSpPr>
                  <p:cNvPr id="138" name="任意多边形 137" descr="817626d8-fcb6-4ca3-9ace-2296879330d9"/>
                  <p:cNvSpPr/>
                  <p:nvPr/>
                </p:nvSpPr>
                <p:spPr>
                  <a:xfrm>
                    <a:off x="4653175" y="2312154"/>
                    <a:ext cx="3572574" cy="2062564"/>
                  </a:xfrm>
                  <a:custGeom>
                    <a:avLst/>
                    <a:gdLst>
                      <a:gd name="connsiteX0" fmla="*/ 2228202 w 3572574"/>
                      <a:gd name="connsiteY0" fmla="*/ 2044300 h 2062564"/>
                      <a:gd name="connsiteX1" fmla="*/ 2074500 w 3572574"/>
                      <a:gd name="connsiteY1" fmla="*/ 2044300 h 2062564"/>
                      <a:gd name="connsiteX2" fmla="*/ 31692 w 3572574"/>
                      <a:gd name="connsiteY2" fmla="*/ 864838 h 2062564"/>
                      <a:gd name="connsiteX3" fmla="*/ 31692 w 3572574"/>
                      <a:gd name="connsiteY3" fmla="*/ 776133 h 2062564"/>
                      <a:gd name="connsiteX4" fmla="*/ 1344372 w 3572574"/>
                      <a:gd name="connsiteY4" fmla="*/ 18265 h 2062564"/>
                      <a:gd name="connsiteX5" fmla="*/ 1498075 w 3572574"/>
                      <a:gd name="connsiteY5" fmla="*/ 18265 h 2062564"/>
                      <a:gd name="connsiteX6" fmla="*/ 3540882 w 3572574"/>
                      <a:gd name="connsiteY6" fmla="*/ 1197726 h 2062564"/>
                      <a:gd name="connsiteX7" fmla="*/ 3540882 w 3572574"/>
                      <a:gd name="connsiteY7" fmla="*/ 1286432 h 2062564"/>
                      <a:gd name="connsiteX8" fmla="*/ 2228202 w 3572574"/>
                      <a:gd name="connsiteY8" fmla="*/ 2044300 h 2062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72574" h="2062564">
                        <a:moveTo>
                          <a:pt x="2228202" y="2044300"/>
                        </a:moveTo>
                        <a:cubicBezTo>
                          <a:pt x="2185946" y="2068653"/>
                          <a:pt x="2116756" y="2068653"/>
                          <a:pt x="2074500" y="2044300"/>
                        </a:cubicBezTo>
                        <a:lnTo>
                          <a:pt x="31692" y="864838"/>
                        </a:lnTo>
                        <a:cubicBezTo>
                          <a:pt x="-10564" y="840485"/>
                          <a:pt x="-10564" y="800487"/>
                          <a:pt x="31692" y="776133"/>
                        </a:cubicBezTo>
                        <a:lnTo>
                          <a:pt x="1344372" y="18265"/>
                        </a:lnTo>
                        <a:cubicBezTo>
                          <a:pt x="1386629" y="-6088"/>
                          <a:pt x="1455819" y="-6088"/>
                          <a:pt x="1498075" y="18265"/>
                        </a:cubicBezTo>
                        <a:lnTo>
                          <a:pt x="3540882" y="1197726"/>
                        </a:lnTo>
                        <a:cubicBezTo>
                          <a:pt x="3583138" y="1222080"/>
                          <a:pt x="3583138" y="1262078"/>
                          <a:pt x="3540882" y="1286432"/>
                        </a:cubicBezTo>
                        <a:lnTo>
                          <a:pt x="2228202" y="2044300"/>
                        </a:lnTo>
                        <a:close/>
                      </a:path>
                    </a:pathLst>
                  </a:custGeom>
                  <a:solidFill>
                    <a:srgbClr val="D6E5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9" name="组合 138" descr="f7d0a933-0034-43e3-9108-9eb04251e890"/>
                  <p:cNvGrpSpPr/>
                  <p:nvPr/>
                </p:nvGrpSpPr>
                <p:grpSpPr>
                  <a:xfrm>
                    <a:off x="5291291" y="2390014"/>
                    <a:ext cx="2733903" cy="1578474"/>
                    <a:chOff x="5291291" y="2390014"/>
                    <a:chExt cx="2733903" cy="1578474"/>
                  </a:xfrm>
                </p:grpSpPr>
                <p:grpSp>
                  <p:nvGrpSpPr>
                    <p:cNvPr id="144" name="组合 143" descr="804f4149-1e0a-4a97-bdc5-b6db37f61f11"/>
                    <p:cNvGrpSpPr/>
                    <p:nvPr/>
                  </p:nvGrpSpPr>
                  <p:grpSpPr>
                    <a:xfrm>
                      <a:off x="5291291" y="2390014"/>
                      <a:ext cx="2733903" cy="1578474"/>
                      <a:chOff x="5291291" y="2390014"/>
                      <a:chExt cx="2733903" cy="1578474"/>
                    </a:xfrm>
                  </p:grpSpPr>
                  <p:sp>
                    <p:nvSpPr>
                      <p:cNvPr id="224" name="任意多边形 223" descr="45013b2c-3d5a-458a-88db-650b6ce7069a"/>
                      <p:cNvSpPr/>
                      <p:nvPr/>
                    </p:nvSpPr>
                    <p:spPr>
                      <a:xfrm>
                        <a:off x="5291291" y="2390014"/>
                        <a:ext cx="2733903" cy="1578474"/>
                      </a:xfrm>
                      <a:custGeom>
                        <a:avLst/>
                        <a:gdLst>
                          <a:gd name="connsiteX0" fmla="*/ 1963618 w 2733903"/>
                          <a:gd name="connsiteY0" fmla="*/ 1574846 h 1578474"/>
                          <a:gd name="connsiteX1" fmla="*/ 1932813 w 2733903"/>
                          <a:gd name="connsiteY1" fmla="*/ 1574846 h 1578474"/>
                          <a:gd name="connsiteX2" fmla="*/ 6290 w 2733903"/>
                          <a:gd name="connsiteY2" fmla="*/ 462478 h 1578474"/>
                          <a:gd name="connsiteX3" fmla="*/ 6290 w 2733903"/>
                          <a:gd name="connsiteY3" fmla="*/ 444737 h 1578474"/>
                          <a:gd name="connsiteX4" fmla="*/ 770125 w 2733903"/>
                          <a:gd name="connsiteY4" fmla="*/ 3629 h 1578474"/>
                          <a:gd name="connsiteX5" fmla="*/ 800930 w 2733903"/>
                          <a:gd name="connsiteY5" fmla="*/ 3629 h 1578474"/>
                          <a:gd name="connsiteX6" fmla="*/ 2727614 w 2733903"/>
                          <a:gd name="connsiteY6" fmla="*/ 1115996 h 1578474"/>
                          <a:gd name="connsiteX7" fmla="*/ 2727614 w 2733903"/>
                          <a:gd name="connsiteY7" fmla="*/ 1133737 h 1578474"/>
                          <a:gd name="connsiteX8" fmla="*/ 1963618 w 2733903"/>
                          <a:gd name="connsiteY8" fmla="*/ 1574846 h 15784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733903" h="1578474">
                            <a:moveTo>
                              <a:pt x="1963618" y="1574846"/>
                            </a:moveTo>
                            <a:cubicBezTo>
                              <a:pt x="1955231" y="1579684"/>
                              <a:pt x="1941361" y="1579684"/>
                              <a:pt x="1932813" y="1574846"/>
                            </a:cubicBezTo>
                            <a:lnTo>
                              <a:pt x="6290" y="462478"/>
                            </a:lnTo>
                            <a:cubicBezTo>
                              <a:pt x="-2097" y="457640"/>
                              <a:pt x="-2097" y="449576"/>
                              <a:pt x="6290" y="444737"/>
                            </a:cubicBezTo>
                            <a:lnTo>
                              <a:pt x="770125" y="3629"/>
                            </a:lnTo>
                            <a:cubicBezTo>
                              <a:pt x="778512" y="-1210"/>
                              <a:pt x="792382" y="-1210"/>
                              <a:pt x="800930" y="3629"/>
                            </a:cubicBezTo>
                            <a:lnTo>
                              <a:pt x="2727614" y="1115996"/>
                            </a:lnTo>
                            <a:cubicBezTo>
                              <a:pt x="2736001" y="1120835"/>
                              <a:pt x="2736001" y="1128899"/>
                              <a:pt x="2727614" y="1133737"/>
                            </a:cubicBezTo>
                            <a:lnTo>
                              <a:pt x="1963618" y="1574846"/>
                            </a:lnTo>
                            <a:close/>
                          </a:path>
                        </a:pathLst>
                      </a:custGeom>
                      <a:solidFill>
                        <a:srgbClr val="C2D1EB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" name="任意多边形 224" descr="f2f2d29e-987a-4ea3-bc6e-57c3ed537845"/>
                      <p:cNvSpPr/>
                      <p:nvPr/>
                    </p:nvSpPr>
                    <p:spPr>
                      <a:xfrm>
                        <a:off x="5291291" y="2390014"/>
                        <a:ext cx="2733903" cy="1139704"/>
                      </a:xfrm>
                      <a:custGeom>
                        <a:avLst/>
                        <a:gdLst>
                          <a:gd name="connsiteX0" fmla="*/ 16451 w 2733903"/>
                          <a:gd name="connsiteY0" fmla="*/ 468446 h 1139704"/>
                          <a:gd name="connsiteX1" fmla="*/ 770125 w 2733903"/>
                          <a:gd name="connsiteY1" fmla="*/ 33305 h 1139704"/>
                          <a:gd name="connsiteX2" fmla="*/ 800930 w 2733903"/>
                          <a:gd name="connsiteY2" fmla="*/ 33305 h 1139704"/>
                          <a:gd name="connsiteX3" fmla="*/ 2717292 w 2733903"/>
                          <a:gd name="connsiteY3" fmla="*/ 1139705 h 1139704"/>
                          <a:gd name="connsiteX4" fmla="*/ 2727614 w 2733903"/>
                          <a:gd name="connsiteY4" fmla="*/ 1133737 h 1139704"/>
                          <a:gd name="connsiteX5" fmla="*/ 2727614 w 2733903"/>
                          <a:gd name="connsiteY5" fmla="*/ 1115996 h 1139704"/>
                          <a:gd name="connsiteX6" fmla="*/ 800930 w 2733903"/>
                          <a:gd name="connsiteY6" fmla="*/ 3629 h 1139704"/>
                          <a:gd name="connsiteX7" fmla="*/ 770125 w 2733903"/>
                          <a:gd name="connsiteY7" fmla="*/ 3629 h 1139704"/>
                          <a:gd name="connsiteX8" fmla="*/ 6290 w 2733903"/>
                          <a:gd name="connsiteY8" fmla="*/ 444737 h 1139704"/>
                          <a:gd name="connsiteX9" fmla="*/ 6290 w 2733903"/>
                          <a:gd name="connsiteY9" fmla="*/ 462478 h 1139704"/>
                          <a:gd name="connsiteX10" fmla="*/ 16451 w 2733903"/>
                          <a:gd name="connsiteY10" fmla="*/ 468446 h 11397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733903" h="1139704">
                            <a:moveTo>
                              <a:pt x="16451" y="468446"/>
                            </a:moveTo>
                            <a:lnTo>
                              <a:pt x="770125" y="33305"/>
                            </a:lnTo>
                            <a:cubicBezTo>
                              <a:pt x="778512" y="28466"/>
                              <a:pt x="792382" y="28466"/>
                              <a:pt x="800930" y="33305"/>
                            </a:cubicBezTo>
                            <a:lnTo>
                              <a:pt x="2717292" y="1139705"/>
                            </a:lnTo>
                            <a:lnTo>
                              <a:pt x="2727614" y="1133737"/>
                            </a:lnTo>
                            <a:cubicBezTo>
                              <a:pt x="2736001" y="1128899"/>
                              <a:pt x="2736001" y="1120835"/>
                              <a:pt x="2727614" y="1115996"/>
                            </a:cubicBezTo>
                            <a:lnTo>
                              <a:pt x="800930" y="3629"/>
                            </a:lnTo>
                            <a:cubicBezTo>
                              <a:pt x="792543" y="-1210"/>
                              <a:pt x="778673" y="-1210"/>
                              <a:pt x="770125" y="3629"/>
                            </a:cubicBezTo>
                            <a:lnTo>
                              <a:pt x="6290" y="444737"/>
                            </a:lnTo>
                            <a:cubicBezTo>
                              <a:pt x="-2097" y="449576"/>
                              <a:pt x="-2097" y="457640"/>
                              <a:pt x="6290" y="462478"/>
                            </a:cubicBezTo>
                            <a:lnTo>
                              <a:pt x="16451" y="468446"/>
                            </a:lnTo>
                            <a:close/>
                          </a:path>
                        </a:pathLst>
                      </a:custGeom>
                      <a:solidFill>
                        <a:srgbClr val="B8C7E1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45" name="组合 144" descr="fd4a1f6e-1906-452a-855a-3e06098d463b"/>
                    <p:cNvGrpSpPr/>
                    <p:nvPr/>
                  </p:nvGrpSpPr>
                  <p:grpSpPr>
                    <a:xfrm>
                      <a:off x="5450074" y="2478195"/>
                      <a:ext cx="2416479" cy="1402272"/>
                      <a:chOff x="5450074" y="2478195"/>
                      <a:chExt cx="2416479" cy="1402272"/>
                    </a:xfrm>
                  </p:grpSpPr>
                  <p:sp>
                    <p:nvSpPr>
                      <p:cNvPr id="146" name="任意多边形 145" descr="57292287-63a3-47e5-a9be-a380f970629d"/>
                      <p:cNvSpPr/>
                      <p:nvPr/>
                    </p:nvSpPr>
                    <p:spPr>
                      <a:xfrm>
                        <a:off x="6061174" y="2478195"/>
                        <a:ext cx="1805379" cy="1042451"/>
                      </a:xfrm>
                      <a:custGeom>
                        <a:avLst/>
                        <a:gdLst>
                          <a:gd name="connsiteX0" fmla="*/ 1799190 w 1805379"/>
                          <a:gd name="connsiteY0" fmla="*/ 1008945 h 1042451"/>
                          <a:gd name="connsiteX1" fmla="*/ 57820 w 1805379"/>
                          <a:gd name="connsiteY1" fmla="*/ 3508 h 1042451"/>
                          <a:gd name="connsiteX2" fmla="*/ 28305 w 1805379"/>
                          <a:gd name="connsiteY2" fmla="*/ 3508 h 1042451"/>
                          <a:gd name="connsiteX3" fmla="*/ 6048 w 1805379"/>
                          <a:gd name="connsiteY3" fmla="*/ 16410 h 1042451"/>
                          <a:gd name="connsiteX4" fmla="*/ 6048 w 1805379"/>
                          <a:gd name="connsiteY4" fmla="*/ 33506 h 1042451"/>
                          <a:gd name="connsiteX5" fmla="*/ 1747579 w 1805379"/>
                          <a:gd name="connsiteY5" fmla="*/ 1038943 h 1042451"/>
                          <a:gd name="connsiteX6" fmla="*/ 1777094 w 1805379"/>
                          <a:gd name="connsiteY6" fmla="*/ 1038943 h 1042451"/>
                          <a:gd name="connsiteX7" fmla="*/ 1799351 w 1805379"/>
                          <a:gd name="connsiteY7" fmla="*/ 1026041 h 1042451"/>
                          <a:gd name="connsiteX8" fmla="*/ 1799190 w 1805379"/>
                          <a:gd name="connsiteY8" fmla="*/ 1008945 h 10424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805379" h="1042451">
                            <a:moveTo>
                              <a:pt x="1799190" y="1008945"/>
                            </a:moveTo>
                            <a:lnTo>
                              <a:pt x="57820" y="3508"/>
                            </a:lnTo>
                            <a:cubicBezTo>
                              <a:pt x="49756" y="-1169"/>
                              <a:pt x="36369" y="-1169"/>
                              <a:pt x="28305" y="3508"/>
                            </a:cubicBezTo>
                            <a:lnTo>
                              <a:pt x="6048" y="16410"/>
                            </a:lnTo>
                            <a:cubicBezTo>
                              <a:pt x="-2016" y="21088"/>
                              <a:pt x="-2016" y="28829"/>
                              <a:pt x="6048" y="33506"/>
                            </a:cubicBezTo>
                            <a:lnTo>
                              <a:pt x="1747579" y="1038943"/>
                            </a:lnTo>
                            <a:cubicBezTo>
                              <a:pt x="1755644" y="1043620"/>
                              <a:pt x="1769030" y="1043620"/>
                              <a:pt x="1777094" y="1038943"/>
                            </a:cubicBezTo>
                            <a:lnTo>
                              <a:pt x="1799351" y="1026041"/>
                            </a:lnTo>
                            <a:cubicBezTo>
                              <a:pt x="1807415" y="1021202"/>
                              <a:pt x="1807415" y="1013622"/>
                              <a:pt x="1799190" y="1008945"/>
                            </a:cubicBezTo>
                            <a:close/>
                          </a:path>
                        </a:pathLst>
                      </a:custGeom>
                      <a:solidFill>
                        <a:srgbClr val="393B65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47" name="组合 146" descr="dca417cb-ddb3-4e10-9634-3df70980673d"/>
                      <p:cNvGrpSpPr/>
                      <p:nvPr/>
                    </p:nvGrpSpPr>
                    <p:grpSpPr>
                      <a:xfrm>
                        <a:off x="5450074" y="2527709"/>
                        <a:ext cx="2330374" cy="1352759"/>
                        <a:chOff x="5450074" y="2527709"/>
                        <a:chExt cx="2330374" cy="1352759"/>
                      </a:xfrm>
                    </p:grpSpPr>
                    <p:grpSp>
                      <p:nvGrpSpPr>
                        <p:cNvPr id="148" name="组合 147" descr="0f601044-6575-48e7-bad8-75f912dfd807"/>
                        <p:cNvGrpSpPr/>
                        <p:nvPr/>
                      </p:nvGrpSpPr>
                      <p:grpSpPr>
                        <a:xfrm>
                          <a:off x="5450074" y="2535128"/>
                          <a:ext cx="2329890" cy="1345340"/>
                          <a:chOff x="5450074" y="2535128"/>
                          <a:chExt cx="2329890" cy="1345340"/>
                        </a:xfrm>
                        <a:solidFill>
                          <a:srgbClr val="252747"/>
                        </a:solidFill>
                      </p:grpSpPr>
                      <p:sp>
                        <p:nvSpPr>
                          <p:cNvPr id="187" name="任意多边形 186" descr="0e5d5b97-29c1-4be0-a949-373226b17685"/>
                          <p:cNvSpPr/>
                          <p:nvPr/>
                        </p:nvSpPr>
                        <p:spPr>
                          <a:xfrm>
                            <a:off x="5899286" y="253512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6169 w 243012"/>
                              <a:gd name="connsiteY0" fmla="*/ 76891 h 140396"/>
                              <a:gd name="connsiteX1" fmla="*/ 110035 w 243012"/>
                              <a:gd name="connsiteY1" fmla="*/ 136889 h 140396"/>
                              <a:gd name="connsiteX2" fmla="*/ 139550 w 243012"/>
                              <a:gd name="connsiteY2" fmla="*/ 136889 h 140396"/>
                              <a:gd name="connsiteX3" fmla="*/ 151001 w 243012"/>
                              <a:gd name="connsiteY3" fmla="*/ 130276 h 140396"/>
                              <a:gd name="connsiteX4" fmla="*/ 225514 w 243012"/>
                              <a:gd name="connsiteY4" fmla="*/ 87214 h 140396"/>
                              <a:gd name="connsiteX5" fmla="*/ 236965 w 243012"/>
                              <a:gd name="connsiteY5" fmla="*/ 80601 h 140396"/>
                              <a:gd name="connsiteX6" fmla="*/ 236965 w 243012"/>
                              <a:gd name="connsiteY6" fmla="*/ 63505 h 140396"/>
                              <a:gd name="connsiteX7" fmla="*/ 133099 w 243012"/>
                              <a:gd name="connsiteY7" fmla="*/ 3508 h 140396"/>
                              <a:gd name="connsiteX8" fmla="*/ 103584 w 243012"/>
                              <a:gd name="connsiteY8" fmla="*/ 3508 h 140396"/>
                              <a:gd name="connsiteX9" fmla="*/ 92133 w 243012"/>
                              <a:gd name="connsiteY9" fmla="*/ 10120 h 140396"/>
                              <a:gd name="connsiteX10" fmla="*/ 17620 w 243012"/>
                              <a:gd name="connsiteY10" fmla="*/ 53183 h 140396"/>
                              <a:gd name="connsiteX11" fmla="*/ 6169 w 243012"/>
                              <a:gd name="connsiteY11" fmla="*/ 59796 h 140396"/>
                              <a:gd name="connsiteX12" fmla="*/ 6169 w 243012"/>
                              <a:gd name="connsiteY12" fmla="*/ 76891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6169" y="76891"/>
                                </a:moveTo>
                                <a:lnTo>
                                  <a:pt x="110035" y="136889"/>
                                </a:lnTo>
                                <a:cubicBezTo>
                                  <a:pt x="118099" y="141566"/>
                                  <a:pt x="131486" y="141566"/>
                                  <a:pt x="139550" y="136889"/>
                                </a:cubicBezTo>
                                <a:lnTo>
                                  <a:pt x="151001" y="130276"/>
                                </a:lnTo>
                                <a:lnTo>
                                  <a:pt x="225514" y="87214"/>
                                </a:lnTo>
                                <a:lnTo>
                                  <a:pt x="236965" y="80601"/>
                                </a:lnTo>
                                <a:cubicBezTo>
                                  <a:pt x="245029" y="75924"/>
                                  <a:pt x="245029" y="68182"/>
                                  <a:pt x="236965" y="63505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5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8" name="任意多边形 187" descr="d51bc25b-49a7-432b-8382-c448c85cda13"/>
                          <p:cNvSpPr/>
                          <p:nvPr/>
                        </p:nvSpPr>
                        <p:spPr>
                          <a:xfrm>
                            <a:off x="5599905" y="2708023"/>
                            <a:ext cx="446269" cy="257931"/>
                          </a:xfrm>
                          <a:custGeom>
                            <a:avLst/>
                            <a:gdLst>
                              <a:gd name="connsiteX0" fmla="*/ 342806 w 446269"/>
                              <a:gd name="connsiteY0" fmla="*/ 254303 h 257931"/>
                              <a:gd name="connsiteX1" fmla="*/ 354258 w 446269"/>
                              <a:gd name="connsiteY1" fmla="*/ 247690 h 257931"/>
                              <a:gd name="connsiteX2" fmla="*/ 428770 w 446269"/>
                              <a:gd name="connsiteY2" fmla="*/ 204627 h 257931"/>
                              <a:gd name="connsiteX3" fmla="*/ 440221 w 446269"/>
                              <a:gd name="connsiteY3" fmla="*/ 198015 h 257931"/>
                              <a:gd name="connsiteX4" fmla="*/ 440221 w 446269"/>
                              <a:gd name="connsiteY4" fmla="*/ 180919 h 257931"/>
                              <a:gd name="connsiteX5" fmla="*/ 132978 w 446269"/>
                              <a:gd name="connsiteY5" fmla="*/ 3508 h 257931"/>
                              <a:gd name="connsiteX6" fmla="*/ 103463 w 446269"/>
                              <a:gd name="connsiteY6" fmla="*/ 3508 h 257931"/>
                              <a:gd name="connsiteX7" fmla="*/ 92012 w 446269"/>
                              <a:gd name="connsiteY7" fmla="*/ 10120 h 257931"/>
                              <a:gd name="connsiteX8" fmla="*/ 17499 w 446269"/>
                              <a:gd name="connsiteY8" fmla="*/ 53183 h 257931"/>
                              <a:gd name="connsiteX9" fmla="*/ 6048 w 446269"/>
                              <a:gd name="connsiteY9" fmla="*/ 59796 h 257931"/>
                              <a:gd name="connsiteX10" fmla="*/ 6048 w 446269"/>
                              <a:gd name="connsiteY10" fmla="*/ 76892 h 257931"/>
                              <a:gd name="connsiteX11" fmla="*/ 313292 w 446269"/>
                              <a:gd name="connsiteY11" fmla="*/ 254303 h 257931"/>
                              <a:gd name="connsiteX12" fmla="*/ 342806 w 446269"/>
                              <a:gd name="connsiteY12" fmla="*/ 254303 h 25793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931">
                                <a:moveTo>
                                  <a:pt x="342806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9141"/>
                                  <a:pt x="334581" y="259141"/>
                                  <a:pt x="342806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9" name="任意多边形 188" descr="9077f5ce-d834-4f3e-b5a9-ac51f962eda1"/>
                          <p:cNvSpPr/>
                          <p:nvPr/>
                        </p:nvSpPr>
                        <p:spPr>
                          <a:xfrm>
                            <a:off x="5966985" y="29201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1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0" name="任意多边形 189" descr="b5af35c3-7f03-45eb-bef6-b58228add3d7"/>
                          <p:cNvSpPr/>
                          <p:nvPr/>
                        </p:nvSpPr>
                        <p:spPr>
                          <a:xfrm>
                            <a:off x="6785817" y="339283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1" name="任意多边形 190" descr="c898020b-e4fc-4932-ba2f-56d493e8e0d6"/>
                          <p:cNvSpPr/>
                          <p:nvPr/>
                        </p:nvSpPr>
                        <p:spPr>
                          <a:xfrm>
                            <a:off x="6949519" y="3487341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39429 w 242892"/>
                              <a:gd name="connsiteY0" fmla="*/ 136889 h 140396"/>
                              <a:gd name="connsiteX1" fmla="*/ 150880 w 242892"/>
                              <a:gd name="connsiteY1" fmla="*/ 130276 h 140396"/>
                              <a:gd name="connsiteX2" fmla="*/ 225393 w 242892"/>
                              <a:gd name="connsiteY2" fmla="*/ 87214 h 140396"/>
                              <a:gd name="connsiteX3" fmla="*/ 236844 w 242892"/>
                              <a:gd name="connsiteY3" fmla="*/ 80601 h 140396"/>
                              <a:gd name="connsiteX4" fmla="*/ 236844 w 242892"/>
                              <a:gd name="connsiteY4" fmla="*/ 63505 h 140396"/>
                              <a:gd name="connsiteX5" fmla="*/ 132978 w 242892"/>
                              <a:gd name="connsiteY5" fmla="*/ 3508 h 140396"/>
                              <a:gd name="connsiteX6" fmla="*/ 103463 w 242892"/>
                              <a:gd name="connsiteY6" fmla="*/ 3508 h 140396"/>
                              <a:gd name="connsiteX7" fmla="*/ 92012 w 242892"/>
                              <a:gd name="connsiteY7" fmla="*/ 10120 h 140396"/>
                              <a:gd name="connsiteX8" fmla="*/ 17499 w 242892"/>
                              <a:gd name="connsiteY8" fmla="*/ 53183 h 140396"/>
                              <a:gd name="connsiteX9" fmla="*/ 6048 w 242892"/>
                              <a:gd name="connsiteY9" fmla="*/ 59796 h 140396"/>
                              <a:gd name="connsiteX10" fmla="*/ 6048 w 242892"/>
                              <a:gd name="connsiteY10" fmla="*/ 76892 h 140396"/>
                              <a:gd name="connsiteX11" fmla="*/ 109914 w 242892"/>
                              <a:gd name="connsiteY11" fmla="*/ 136889 h 140396"/>
                              <a:gd name="connsiteX12" fmla="*/ 139429 w 242892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2" name="任意多边形 191" descr="a1218856-0a5f-4353-a099-3651abccd2ac"/>
                          <p:cNvSpPr/>
                          <p:nvPr/>
                        </p:nvSpPr>
                        <p:spPr>
                          <a:xfrm>
                            <a:off x="7373209" y="33860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1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3" name="任意多边形 192" descr="1c4dae0a-c9dd-4bfc-9464-a7b530ee80d6"/>
                          <p:cNvSpPr/>
                          <p:nvPr/>
                        </p:nvSpPr>
                        <p:spPr>
                          <a:xfrm>
                            <a:off x="7113221" y="3582014"/>
                            <a:ext cx="367200" cy="212006"/>
                          </a:xfrm>
                          <a:custGeom>
                            <a:avLst/>
                            <a:gdLst>
                              <a:gd name="connsiteX0" fmla="*/ 361031 w 367200"/>
                              <a:gd name="connsiteY0" fmla="*/ 135115 h 212006"/>
                              <a:gd name="connsiteX1" fmla="*/ 132978 w 367200"/>
                              <a:gd name="connsiteY1" fmla="*/ 3508 h 212006"/>
                              <a:gd name="connsiteX2" fmla="*/ 103463 w 367200"/>
                              <a:gd name="connsiteY2" fmla="*/ 3508 h 212006"/>
                              <a:gd name="connsiteX3" fmla="*/ 92012 w 367200"/>
                              <a:gd name="connsiteY3" fmla="*/ 10120 h 212006"/>
                              <a:gd name="connsiteX4" fmla="*/ 17499 w 367200"/>
                              <a:gd name="connsiteY4" fmla="*/ 53183 h 212006"/>
                              <a:gd name="connsiteX5" fmla="*/ 6048 w 367200"/>
                              <a:gd name="connsiteY5" fmla="*/ 59796 h 212006"/>
                              <a:gd name="connsiteX6" fmla="*/ 6048 w 367200"/>
                              <a:gd name="connsiteY6" fmla="*/ 76892 h 212006"/>
                              <a:gd name="connsiteX7" fmla="*/ 234102 w 367200"/>
                              <a:gd name="connsiteY7" fmla="*/ 208498 h 212006"/>
                              <a:gd name="connsiteX8" fmla="*/ 263617 w 367200"/>
                              <a:gd name="connsiteY8" fmla="*/ 208498 h 212006"/>
                              <a:gd name="connsiteX9" fmla="*/ 275068 w 367200"/>
                              <a:gd name="connsiteY9" fmla="*/ 201886 h 212006"/>
                              <a:gd name="connsiteX10" fmla="*/ 349580 w 367200"/>
                              <a:gd name="connsiteY10" fmla="*/ 158823 h 212006"/>
                              <a:gd name="connsiteX11" fmla="*/ 361031 w 367200"/>
                              <a:gd name="connsiteY11" fmla="*/ 152211 h 212006"/>
                              <a:gd name="connsiteX12" fmla="*/ 361031 w 367200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200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5"/>
                                  <a:pt x="255553" y="213175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257" y="147372"/>
                                  <a:pt x="369257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4" name="任意多边形 193" descr="6ec02b87-ff5a-4756-a745-dbd243da92f1"/>
                          <p:cNvSpPr/>
                          <p:nvPr/>
                        </p:nvSpPr>
                        <p:spPr>
                          <a:xfrm>
                            <a:off x="6063271" y="26296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5" name="任意多边形 194" descr="d03ab0e8-5979-491e-830f-3ad9a62fa737"/>
                          <p:cNvSpPr/>
                          <p:nvPr/>
                        </p:nvSpPr>
                        <p:spPr>
                          <a:xfrm>
                            <a:off x="6130687" y="30146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6" name="任意多边形 195" descr="a22e2bcd-0d7c-44c6-ab82-4e123d50c067"/>
                          <p:cNvSpPr/>
                          <p:nvPr/>
                        </p:nvSpPr>
                        <p:spPr>
                          <a:xfrm>
                            <a:off x="6294550" y="310913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7" name="任意多边形 196" descr="91ed8b85-7e94-4b42-9124-f4aac3d76b78"/>
                          <p:cNvSpPr/>
                          <p:nvPr/>
                        </p:nvSpPr>
                        <p:spPr>
                          <a:xfrm>
                            <a:off x="6458252" y="320380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8" name="任意多边形 197" descr="b7aa2341-4222-408e-990c-1cb816296f3c"/>
                          <p:cNvSpPr/>
                          <p:nvPr/>
                        </p:nvSpPr>
                        <p:spPr>
                          <a:xfrm>
                            <a:off x="6621954" y="329831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9" name="任意多边形 198" descr="48e66101-9823-4be8-af59-3264ec8c34ec"/>
                          <p:cNvSpPr/>
                          <p:nvPr/>
                        </p:nvSpPr>
                        <p:spPr>
                          <a:xfrm>
                            <a:off x="5749576" y="2621575"/>
                            <a:ext cx="348532" cy="201361"/>
                          </a:xfrm>
                          <a:custGeom>
                            <a:avLst/>
                            <a:gdLst>
                              <a:gd name="connsiteX0" fmla="*/ 6048 w 348532"/>
                              <a:gd name="connsiteY0" fmla="*/ 76891 h 201361"/>
                              <a:gd name="connsiteX1" fmla="*/ 215554 w 348532"/>
                              <a:gd name="connsiteY1" fmla="*/ 197854 h 201361"/>
                              <a:gd name="connsiteX2" fmla="*/ 245069 w 348532"/>
                              <a:gd name="connsiteY2" fmla="*/ 197854 h 201361"/>
                              <a:gd name="connsiteX3" fmla="*/ 256520 w 348532"/>
                              <a:gd name="connsiteY3" fmla="*/ 191241 h 201361"/>
                              <a:gd name="connsiteX4" fmla="*/ 331033 w 348532"/>
                              <a:gd name="connsiteY4" fmla="*/ 148178 h 201361"/>
                              <a:gd name="connsiteX5" fmla="*/ 342484 w 348532"/>
                              <a:gd name="connsiteY5" fmla="*/ 141566 h 201361"/>
                              <a:gd name="connsiteX6" fmla="*/ 342484 w 348532"/>
                              <a:gd name="connsiteY6" fmla="*/ 124470 h 201361"/>
                              <a:gd name="connsiteX7" fmla="*/ 132978 w 348532"/>
                              <a:gd name="connsiteY7" fmla="*/ 3508 h 201361"/>
                              <a:gd name="connsiteX8" fmla="*/ 103463 w 348532"/>
                              <a:gd name="connsiteY8" fmla="*/ 3508 h 201361"/>
                              <a:gd name="connsiteX9" fmla="*/ 92012 w 348532"/>
                              <a:gd name="connsiteY9" fmla="*/ 10120 h 201361"/>
                              <a:gd name="connsiteX10" fmla="*/ 17499 w 348532"/>
                              <a:gd name="connsiteY10" fmla="*/ 53183 h 201361"/>
                              <a:gd name="connsiteX11" fmla="*/ 6048 w 348532"/>
                              <a:gd name="connsiteY11" fmla="*/ 59796 h 201361"/>
                              <a:gd name="connsiteX12" fmla="*/ 6048 w 348532"/>
                              <a:gd name="connsiteY12" fmla="*/ 76891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532" h="201361">
                                <a:moveTo>
                                  <a:pt x="6048" y="76891"/>
                                </a:moveTo>
                                <a:lnTo>
                                  <a:pt x="215554" y="197854"/>
                                </a:lnTo>
                                <a:cubicBezTo>
                                  <a:pt x="223619" y="202531"/>
                                  <a:pt x="237005" y="202531"/>
                                  <a:pt x="245069" y="197854"/>
                                </a:cubicBezTo>
                                <a:lnTo>
                                  <a:pt x="256520" y="191241"/>
                                </a:lnTo>
                                <a:lnTo>
                                  <a:pt x="331033" y="148178"/>
                                </a:lnTo>
                                <a:lnTo>
                                  <a:pt x="342484" y="141566"/>
                                </a:lnTo>
                                <a:cubicBezTo>
                                  <a:pt x="350548" y="136889"/>
                                  <a:pt x="350548" y="129147"/>
                                  <a:pt x="342484" y="124470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634"/>
                                  <a:pt x="-2016" y="72214"/>
                                  <a:pt x="6048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0" name="任意多边形 199" descr="eb98c221-9402-49a2-a3bf-0a44bfe656fc"/>
                          <p:cNvSpPr/>
                          <p:nvPr/>
                        </p:nvSpPr>
                        <p:spPr>
                          <a:xfrm>
                            <a:off x="7329824" y="3534113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0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825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1" name="任意多边形 200" descr="862c1c83-debb-4737-9219-bb21695753d2"/>
                          <p:cNvSpPr/>
                          <p:nvPr/>
                        </p:nvSpPr>
                        <p:spPr>
                          <a:xfrm>
                            <a:off x="6019724" y="27775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2" name="任意多边形 201" descr="1fd16218-e66e-492a-a51c-9adc665dc429"/>
                          <p:cNvSpPr/>
                          <p:nvPr/>
                        </p:nvSpPr>
                        <p:spPr>
                          <a:xfrm>
                            <a:off x="6183426" y="28722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3" name="任意多边形 202" descr="c634d5a8-15db-44e0-ba20-bcb621c03dd8"/>
                          <p:cNvSpPr/>
                          <p:nvPr/>
                        </p:nvSpPr>
                        <p:spPr>
                          <a:xfrm>
                            <a:off x="6347289" y="296672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4" name="任意多边形 203" descr="6c76a570-f2a7-4f0c-9381-6c5cf1835496"/>
                          <p:cNvSpPr/>
                          <p:nvPr/>
                        </p:nvSpPr>
                        <p:spPr>
                          <a:xfrm>
                            <a:off x="6510991" y="30612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5" name="任意多边形 204" descr="25d9fec7-8617-4816-ab24-7d43dde83ddb"/>
                          <p:cNvSpPr/>
                          <p:nvPr/>
                        </p:nvSpPr>
                        <p:spPr>
                          <a:xfrm>
                            <a:off x="6674693" y="315574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6" name="任意多边形 205" descr="64a016e8-417e-41e7-aa38-e4e9d493a823"/>
                          <p:cNvSpPr/>
                          <p:nvPr/>
                        </p:nvSpPr>
                        <p:spPr>
                          <a:xfrm>
                            <a:off x="6838557" y="32502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7" name="任意多边形 206" descr="6408c80f-3c08-498e-bc22-ddd3dda135ed"/>
                          <p:cNvSpPr/>
                          <p:nvPr/>
                        </p:nvSpPr>
                        <p:spPr>
                          <a:xfrm>
                            <a:off x="7002259" y="334492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8" name="任意多边形 207" descr="b0097992-32de-43de-acc3-dffab1363856"/>
                          <p:cNvSpPr/>
                          <p:nvPr/>
                        </p:nvSpPr>
                        <p:spPr>
                          <a:xfrm>
                            <a:off x="7165961" y="34394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9" name="任意多边形 208" descr="fb2d4783-b253-44be-92c5-3b82049d49b2"/>
                          <p:cNvSpPr/>
                          <p:nvPr/>
                        </p:nvSpPr>
                        <p:spPr>
                          <a:xfrm>
                            <a:off x="6226973" y="272431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0" name="任意多边形 209" descr="f54e4e0e-8d9c-4c91-9282-8d0979a67435"/>
                          <p:cNvSpPr/>
                          <p:nvPr/>
                        </p:nvSpPr>
                        <p:spPr>
                          <a:xfrm>
                            <a:off x="6390836" y="281882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1" name="任意多边形 210" descr="47faa718-cd74-4b25-a1aa-391359d457d3"/>
                          <p:cNvSpPr/>
                          <p:nvPr/>
                        </p:nvSpPr>
                        <p:spPr>
                          <a:xfrm>
                            <a:off x="6554538" y="29133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2" name="任意多边形 211" descr="baad0b61-2396-480c-acb4-8ae02a1e71a3"/>
                          <p:cNvSpPr/>
                          <p:nvPr/>
                        </p:nvSpPr>
                        <p:spPr>
                          <a:xfrm>
                            <a:off x="6718240" y="300784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3" name="任意多边形 212" descr="685357a3-1472-439c-9aae-5a87bac02508"/>
                          <p:cNvSpPr/>
                          <p:nvPr/>
                        </p:nvSpPr>
                        <p:spPr>
                          <a:xfrm>
                            <a:off x="6882103" y="310235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4" name="任意多边形 213" descr="a132bbe9-23e0-47a4-a972-dde9c33c2ff8"/>
                          <p:cNvSpPr/>
                          <p:nvPr/>
                        </p:nvSpPr>
                        <p:spPr>
                          <a:xfrm>
                            <a:off x="7045805" y="3197032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5" name="任意多边形 214" descr="d34d66a9-3b52-4e33-b05b-73ee15af4675"/>
                          <p:cNvSpPr/>
                          <p:nvPr/>
                        </p:nvSpPr>
                        <p:spPr>
                          <a:xfrm>
                            <a:off x="7209507" y="3291544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6" name="任意多边形 215" descr="c2ea446f-5990-4ad3-9cfb-eecf6d55c3a2"/>
                          <p:cNvSpPr/>
                          <p:nvPr/>
                        </p:nvSpPr>
                        <p:spPr>
                          <a:xfrm>
                            <a:off x="7537072" y="348056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7" name="任意多边形 216" descr="960635ef-9f08-4e87-b9d7-5a009ff54edc"/>
                          <p:cNvSpPr/>
                          <p:nvPr/>
                        </p:nvSpPr>
                        <p:spPr>
                          <a:xfrm>
                            <a:off x="5450074" y="27946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8" name="任意多边形 217" descr="301a2055-beca-4cfa-8bdb-4e4ea1ba94b7"/>
                          <p:cNvSpPr/>
                          <p:nvPr/>
                        </p:nvSpPr>
                        <p:spPr>
                          <a:xfrm>
                            <a:off x="5613776" y="2889143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9" name="任意多边形 218" descr="ad943c6e-b278-4800-90df-dd3f047997eb"/>
                          <p:cNvSpPr/>
                          <p:nvPr/>
                        </p:nvSpPr>
                        <p:spPr>
                          <a:xfrm>
                            <a:off x="5777639" y="298365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0" name="任意多边形 219" descr="6fc6161d-8a7a-460c-a454-f948aea11b12"/>
                          <p:cNvSpPr/>
                          <p:nvPr/>
                        </p:nvSpPr>
                        <p:spPr>
                          <a:xfrm>
                            <a:off x="5941341" y="3078328"/>
                            <a:ext cx="898002" cy="518604"/>
                          </a:xfrm>
                          <a:custGeom>
                            <a:avLst/>
                            <a:gdLst>
                              <a:gd name="connsiteX0" fmla="*/ 891813 w 898002"/>
                              <a:gd name="connsiteY0" fmla="*/ 441552 h 518604"/>
                              <a:gd name="connsiteX1" fmla="*/ 132978 w 898002"/>
                              <a:gd name="connsiteY1" fmla="*/ 3508 h 518604"/>
                              <a:gd name="connsiteX2" fmla="*/ 103463 w 898002"/>
                              <a:gd name="connsiteY2" fmla="*/ 3508 h 518604"/>
                              <a:gd name="connsiteX3" fmla="*/ 92012 w 898002"/>
                              <a:gd name="connsiteY3" fmla="*/ 10120 h 518604"/>
                              <a:gd name="connsiteX4" fmla="*/ 17499 w 898002"/>
                              <a:gd name="connsiteY4" fmla="*/ 53183 h 518604"/>
                              <a:gd name="connsiteX5" fmla="*/ 6048 w 898002"/>
                              <a:gd name="connsiteY5" fmla="*/ 59796 h 518604"/>
                              <a:gd name="connsiteX6" fmla="*/ 6048 w 898002"/>
                              <a:gd name="connsiteY6" fmla="*/ 76892 h 518604"/>
                              <a:gd name="connsiteX7" fmla="*/ 765045 w 898002"/>
                              <a:gd name="connsiteY7" fmla="*/ 515097 h 518604"/>
                              <a:gd name="connsiteX8" fmla="*/ 794559 w 898002"/>
                              <a:gd name="connsiteY8" fmla="*/ 515097 h 518604"/>
                              <a:gd name="connsiteX9" fmla="*/ 806011 w 898002"/>
                              <a:gd name="connsiteY9" fmla="*/ 508484 h 518604"/>
                              <a:gd name="connsiteX10" fmla="*/ 880523 w 898002"/>
                              <a:gd name="connsiteY10" fmla="*/ 465422 h 518604"/>
                              <a:gd name="connsiteX11" fmla="*/ 891974 w 898002"/>
                              <a:gd name="connsiteY11" fmla="*/ 458809 h 518604"/>
                              <a:gd name="connsiteX12" fmla="*/ 891813 w 898002"/>
                              <a:gd name="connsiteY12" fmla="*/ 441552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002" h="518604">
                                <a:moveTo>
                                  <a:pt x="891813" y="441552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1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039" y="453971"/>
                                  <a:pt x="900039" y="446390"/>
                                  <a:pt x="891813" y="44155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1" name="任意多边形 220" descr="583c07cb-3eb5-45b5-a028-918e45a79634"/>
                          <p:cNvSpPr/>
                          <p:nvPr/>
                        </p:nvSpPr>
                        <p:spPr>
                          <a:xfrm>
                            <a:off x="6760173" y="355104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2" name="任意多边形 221" descr="f077bd39-e8ea-40f6-91db-eb476c4cddd9"/>
                          <p:cNvSpPr/>
                          <p:nvPr/>
                        </p:nvSpPr>
                        <p:spPr>
                          <a:xfrm>
                            <a:off x="6923875" y="364556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3" name="任意多边形 222" descr="957a6378-230f-43f7-9f25-e55012b99a5e"/>
                          <p:cNvSpPr/>
                          <p:nvPr/>
                        </p:nvSpPr>
                        <p:spPr>
                          <a:xfrm>
                            <a:off x="7087577" y="3740071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149" name="组合 148" descr="9443e2a9-a426-4346-aebb-dc9a74ba8649"/>
                        <p:cNvGrpSpPr/>
                        <p:nvPr/>
                      </p:nvGrpSpPr>
                      <p:grpSpPr>
                        <a:xfrm>
                          <a:off x="5450396" y="2527709"/>
                          <a:ext cx="2330051" cy="1345340"/>
                          <a:chOff x="5450396" y="2527709"/>
                          <a:chExt cx="2330051" cy="1345340"/>
                        </a:xfrm>
                        <a:solidFill>
                          <a:srgbClr val="393B65"/>
                        </a:solidFill>
                      </p:grpSpPr>
                      <p:sp>
                        <p:nvSpPr>
                          <p:cNvPr id="150" name="任意多边形 149" descr="c03a4623-1522-4b89-8309-b6da6086605c"/>
                          <p:cNvSpPr/>
                          <p:nvPr/>
                        </p:nvSpPr>
                        <p:spPr>
                          <a:xfrm>
                            <a:off x="5899730" y="25277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6048 w 242891"/>
                              <a:gd name="connsiteY0" fmla="*/ 76892 h 140396"/>
                              <a:gd name="connsiteX1" fmla="*/ 109914 w 242891"/>
                              <a:gd name="connsiteY1" fmla="*/ 136889 h 140396"/>
                              <a:gd name="connsiteX2" fmla="*/ 139429 w 242891"/>
                              <a:gd name="connsiteY2" fmla="*/ 136889 h 140396"/>
                              <a:gd name="connsiteX3" fmla="*/ 150880 w 242891"/>
                              <a:gd name="connsiteY3" fmla="*/ 130276 h 140396"/>
                              <a:gd name="connsiteX4" fmla="*/ 225393 w 242891"/>
                              <a:gd name="connsiteY4" fmla="*/ 87214 h 140396"/>
                              <a:gd name="connsiteX5" fmla="*/ 236844 w 242891"/>
                              <a:gd name="connsiteY5" fmla="*/ 80601 h 140396"/>
                              <a:gd name="connsiteX6" fmla="*/ 236844 w 242891"/>
                              <a:gd name="connsiteY6" fmla="*/ 63505 h 140396"/>
                              <a:gd name="connsiteX7" fmla="*/ 132978 w 242891"/>
                              <a:gd name="connsiteY7" fmla="*/ 3508 h 140396"/>
                              <a:gd name="connsiteX8" fmla="*/ 103463 w 242891"/>
                              <a:gd name="connsiteY8" fmla="*/ 3508 h 140396"/>
                              <a:gd name="connsiteX9" fmla="*/ 92012 w 242891"/>
                              <a:gd name="connsiteY9" fmla="*/ 10120 h 140396"/>
                              <a:gd name="connsiteX10" fmla="*/ 17499 w 242891"/>
                              <a:gd name="connsiteY10" fmla="*/ 53183 h 140396"/>
                              <a:gd name="connsiteX11" fmla="*/ 6048 w 242891"/>
                              <a:gd name="connsiteY11" fmla="*/ 59957 h 140396"/>
                              <a:gd name="connsiteX12" fmla="*/ 6048 w 242891"/>
                              <a:gd name="connsiteY12" fmla="*/ 76892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6048" y="76892"/>
                                </a:move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957"/>
                                </a:lnTo>
                                <a:cubicBezTo>
                                  <a:pt x="-2016" y="64634"/>
                                  <a:pt x="-2016" y="72214"/>
                                  <a:pt x="6048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1" name="任意多边形 150" descr="aff1c7d1-44ca-468f-83c8-868f0e90d889"/>
                          <p:cNvSpPr/>
                          <p:nvPr/>
                        </p:nvSpPr>
                        <p:spPr>
                          <a:xfrm>
                            <a:off x="5600228" y="2700765"/>
                            <a:ext cx="446269" cy="257810"/>
                          </a:xfrm>
                          <a:custGeom>
                            <a:avLst/>
                            <a:gdLst>
                              <a:gd name="connsiteX0" fmla="*/ 342807 w 446269"/>
                              <a:gd name="connsiteY0" fmla="*/ 254303 h 257810"/>
                              <a:gd name="connsiteX1" fmla="*/ 354258 w 446269"/>
                              <a:gd name="connsiteY1" fmla="*/ 247690 h 257810"/>
                              <a:gd name="connsiteX2" fmla="*/ 428770 w 446269"/>
                              <a:gd name="connsiteY2" fmla="*/ 204627 h 257810"/>
                              <a:gd name="connsiteX3" fmla="*/ 440221 w 446269"/>
                              <a:gd name="connsiteY3" fmla="*/ 198015 h 257810"/>
                              <a:gd name="connsiteX4" fmla="*/ 440221 w 446269"/>
                              <a:gd name="connsiteY4" fmla="*/ 180919 h 257810"/>
                              <a:gd name="connsiteX5" fmla="*/ 132978 w 446269"/>
                              <a:gd name="connsiteY5" fmla="*/ 3508 h 257810"/>
                              <a:gd name="connsiteX6" fmla="*/ 103463 w 446269"/>
                              <a:gd name="connsiteY6" fmla="*/ 3508 h 257810"/>
                              <a:gd name="connsiteX7" fmla="*/ 92012 w 446269"/>
                              <a:gd name="connsiteY7" fmla="*/ 10120 h 257810"/>
                              <a:gd name="connsiteX8" fmla="*/ 17499 w 446269"/>
                              <a:gd name="connsiteY8" fmla="*/ 53183 h 257810"/>
                              <a:gd name="connsiteX9" fmla="*/ 6048 w 446269"/>
                              <a:gd name="connsiteY9" fmla="*/ 59796 h 257810"/>
                              <a:gd name="connsiteX10" fmla="*/ 6048 w 446269"/>
                              <a:gd name="connsiteY10" fmla="*/ 76892 h 257810"/>
                              <a:gd name="connsiteX11" fmla="*/ 313292 w 446269"/>
                              <a:gd name="connsiteY11" fmla="*/ 254303 h 257810"/>
                              <a:gd name="connsiteX12" fmla="*/ 342807 w 446269"/>
                              <a:gd name="connsiteY12" fmla="*/ 254303 h 25781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810">
                                <a:moveTo>
                                  <a:pt x="342807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8980"/>
                                  <a:pt x="334742" y="258980"/>
                                  <a:pt x="342807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2" name="任意多边形 151" descr="b7616653-5d67-471c-ab99-0f6baf057c8c"/>
                          <p:cNvSpPr/>
                          <p:nvPr/>
                        </p:nvSpPr>
                        <p:spPr>
                          <a:xfrm>
                            <a:off x="5967469" y="291269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4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3" name="任意多边形 152" descr="6492ea61-379a-4a97-80be-9d7791e3522d"/>
                          <p:cNvSpPr/>
                          <p:nvPr/>
                        </p:nvSpPr>
                        <p:spPr>
                          <a:xfrm>
                            <a:off x="6786140" y="338541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4" name="任意多边形 153" descr="a392385a-d72d-4acc-b3b4-ee121a1cfb0b"/>
                          <p:cNvSpPr/>
                          <p:nvPr/>
                        </p:nvSpPr>
                        <p:spPr>
                          <a:xfrm>
                            <a:off x="6950003" y="347992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5" name="任意多边形 154" descr="dfc42895-5f1f-41f4-9b1e-5979e74b1b62"/>
                          <p:cNvSpPr/>
                          <p:nvPr/>
                        </p:nvSpPr>
                        <p:spPr>
                          <a:xfrm>
                            <a:off x="7373693" y="337863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0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6" name="任意多边形 155" descr="e5401ec5-126f-4a98-9833-2b77f6727367"/>
                          <p:cNvSpPr/>
                          <p:nvPr/>
                        </p:nvSpPr>
                        <p:spPr>
                          <a:xfrm>
                            <a:off x="7113705" y="3574595"/>
                            <a:ext cx="367079" cy="212006"/>
                          </a:xfrm>
                          <a:custGeom>
                            <a:avLst/>
                            <a:gdLst>
                              <a:gd name="connsiteX0" fmla="*/ 361031 w 367079"/>
                              <a:gd name="connsiteY0" fmla="*/ 135115 h 212006"/>
                              <a:gd name="connsiteX1" fmla="*/ 132978 w 367079"/>
                              <a:gd name="connsiteY1" fmla="*/ 3508 h 212006"/>
                              <a:gd name="connsiteX2" fmla="*/ 103463 w 367079"/>
                              <a:gd name="connsiteY2" fmla="*/ 3508 h 212006"/>
                              <a:gd name="connsiteX3" fmla="*/ 92012 w 367079"/>
                              <a:gd name="connsiteY3" fmla="*/ 10121 h 212006"/>
                              <a:gd name="connsiteX4" fmla="*/ 17499 w 367079"/>
                              <a:gd name="connsiteY4" fmla="*/ 53183 h 212006"/>
                              <a:gd name="connsiteX5" fmla="*/ 6048 w 367079"/>
                              <a:gd name="connsiteY5" fmla="*/ 59796 h 212006"/>
                              <a:gd name="connsiteX6" fmla="*/ 6048 w 367079"/>
                              <a:gd name="connsiteY6" fmla="*/ 76892 h 212006"/>
                              <a:gd name="connsiteX7" fmla="*/ 234102 w 367079"/>
                              <a:gd name="connsiteY7" fmla="*/ 208498 h 212006"/>
                              <a:gd name="connsiteX8" fmla="*/ 263617 w 367079"/>
                              <a:gd name="connsiteY8" fmla="*/ 208498 h 212006"/>
                              <a:gd name="connsiteX9" fmla="*/ 275068 w 367079"/>
                              <a:gd name="connsiteY9" fmla="*/ 201886 h 212006"/>
                              <a:gd name="connsiteX10" fmla="*/ 349580 w 367079"/>
                              <a:gd name="connsiteY10" fmla="*/ 158823 h 212006"/>
                              <a:gd name="connsiteX11" fmla="*/ 361031 w 367079"/>
                              <a:gd name="connsiteY11" fmla="*/ 152211 h 212006"/>
                              <a:gd name="connsiteX12" fmla="*/ 361031 w 367079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079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6"/>
                                  <a:pt x="255553" y="213176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096" y="147533"/>
                                  <a:pt x="369096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7" name="任意多边形 156" descr="27a4fcc2-777c-415f-ba82-4975ec912f1f"/>
                          <p:cNvSpPr/>
                          <p:nvPr/>
                        </p:nvSpPr>
                        <p:spPr>
                          <a:xfrm>
                            <a:off x="6063754" y="262238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8" name="任意多边形 157" descr="2568b7ca-bd80-488a-b4d0-1fc4bf47195b"/>
                          <p:cNvSpPr/>
                          <p:nvPr/>
                        </p:nvSpPr>
                        <p:spPr>
                          <a:xfrm>
                            <a:off x="6131171" y="300736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9" name="任意多边形 158" descr="7322a21e-da33-4d29-a261-42ccf3b7170a"/>
                          <p:cNvSpPr/>
                          <p:nvPr/>
                        </p:nvSpPr>
                        <p:spPr>
                          <a:xfrm>
                            <a:off x="6294873" y="310187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0" name="任意多边形 159" descr="4c75de0b-d665-4238-9df4-4caa7fd786fa"/>
                          <p:cNvSpPr/>
                          <p:nvPr/>
                        </p:nvSpPr>
                        <p:spPr>
                          <a:xfrm>
                            <a:off x="6458736" y="319638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1" name="任意多边形 160" descr="6c933346-b068-4bf9-b5aa-c72bc0e1df94"/>
                          <p:cNvSpPr/>
                          <p:nvPr/>
                        </p:nvSpPr>
                        <p:spPr>
                          <a:xfrm>
                            <a:off x="6622438" y="329089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2" name="任意多边形 161" descr="3735db97-3983-4526-9438-5b7824340176"/>
                          <p:cNvSpPr/>
                          <p:nvPr/>
                        </p:nvSpPr>
                        <p:spPr>
                          <a:xfrm>
                            <a:off x="5749939" y="2614318"/>
                            <a:ext cx="348652" cy="201361"/>
                          </a:xfrm>
                          <a:custGeom>
                            <a:avLst/>
                            <a:gdLst>
                              <a:gd name="connsiteX0" fmla="*/ 6169 w 348652"/>
                              <a:gd name="connsiteY0" fmla="*/ 76892 h 201361"/>
                              <a:gd name="connsiteX1" fmla="*/ 215675 w 348652"/>
                              <a:gd name="connsiteY1" fmla="*/ 197854 h 201361"/>
                              <a:gd name="connsiteX2" fmla="*/ 245190 w 348652"/>
                              <a:gd name="connsiteY2" fmla="*/ 197854 h 201361"/>
                              <a:gd name="connsiteX3" fmla="*/ 256641 w 348652"/>
                              <a:gd name="connsiteY3" fmla="*/ 191241 h 201361"/>
                              <a:gd name="connsiteX4" fmla="*/ 331154 w 348652"/>
                              <a:gd name="connsiteY4" fmla="*/ 148178 h 201361"/>
                              <a:gd name="connsiteX5" fmla="*/ 342605 w 348652"/>
                              <a:gd name="connsiteY5" fmla="*/ 141566 h 201361"/>
                              <a:gd name="connsiteX6" fmla="*/ 342605 w 348652"/>
                              <a:gd name="connsiteY6" fmla="*/ 124470 h 201361"/>
                              <a:gd name="connsiteX7" fmla="*/ 133099 w 348652"/>
                              <a:gd name="connsiteY7" fmla="*/ 3508 h 201361"/>
                              <a:gd name="connsiteX8" fmla="*/ 103584 w 348652"/>
                              <a:gd name="connsiteY8" fmla="*/ 3508 h 201361"/>
                              <a:gd name="connsiteX9" fmla="*/ 92133 w 348652"/>
                              <a:gd name="connsiteY9" fmla="*/ 10120 h 201361"/>
                              <a:gd name="connsiteX10" fmla="*/ 17620 w 348652"/>
                              <a:gd name="connsiteY10" fmla="*/ 53183 h 201361"/>
                              <a:gd name="connsiteX11" fmla="*/ 6169 w 348652"/>
                              <a:gd name="connsiteY11" fmla="*/ 59796 h 201361"/>
                              <a:gd name="connsiteX12" fmla="*/ 6169 w 348652"/>
                              <a:gd name="connsiteY12" fmla="*/ 76892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652" h="201361">
                                <a:moveTo>
                                  <a:pt x="6169" y="76892"/>
                                </a:moveTo>
                                <a:lnTo>
                                  <a:pt x="215675" y="197854"/>
                                </a:lnTo>
                                <a:cubicBezTo>
                                  <a:pt x="223740" y="202531"/>
                                  <a:pt x="237126" y="202531"/>
                                  <a:pt x="245190" y="197854"/>
                                </a:cubicBezTo>
                                <a:lnTo>
                                  <a:pt x="256641" y="191241"/>
                                </a:lnTo>
                                <a:lnTo>
                                  <a:pt x="331154" y="148178"/>
                                </a:lnTo>
                                <a:lnTo>
                                  <a:pt x="342605" y="141566"/>
                                </a:lnTo>
                                <a:cubicBezTo>
                                  <a:pt x="350669" y="136889"/>
                                  <a:pt x="350669" y="129147"/>
                                  <a:pt x="342605" y="124470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4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3" name="任意多边形 162" descr="b1e92dcf-bf72-46db-8216-6f7c621e39fd"/>
                          <p:cNvSpPr/>
                          <p:nvPr/>
                        </p:nvSpPr>
                        <p:spPr>
                          <a:xfrm>
                            <a:off x="7330308" y="3526694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1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987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4" name="任意多边形 163" descr="211ed23f-772f-4498-a9b5-4b1638f544a8"/>
                          <p:cNvSpPr/>
                          <p:nvPr/>
                        </p:nvSpPr>
                        <p:spPr>
                          <a:xfrm>
                            <a:off x="6020208" y="277027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5" name="任意多边形 164" descr="0bbfe140-427f-4729-8a5e-0a4ba6f30adf"/>
                          <p:cNvSpPr/>
                          <p:nvPr/>
                        </p:nvSpPr>
                        <p:spPr>
                          <a:xfrm>
                            <a:off x="6183910" y="28647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6" name="任意多边形 165" descr="0796c945-ca19-4e3a-b982-cdf29d410f01"/>
                          <p:cNvSpPr/>
                          <p:nvPr/>
                        </p:nvSpPr>
                        <p:spPr>
                          <a:xfrm>
                            <a:off x="6347612" y="295930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7" name="任意多边形 166" descr="cabdd793-80f5-4651-be43-1fb12373c395"/>
                          <p:cNvSpPr/>
                          <p:nvPr/>
                        </p:nvSpPr>
                        <p:spPr>
                          <a:xfrm>
                            <a:off x="6511475" y="305381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8" name="任意多边形 167" descr="adf14ce4-e6ad-46a4-b930-425288f6ca4b"/>
                          <p:cNvSpPr/>
                          <p:nvPr/>
                        </p:nvSpPr>
                        <p:spPr>
                          <a:xfrm>
                            <a:off x="6675177" y="31484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9" name="任意多边形 168" descr="2621ba25-bf93-4752-a0d5-84b0cada1709"/>
                          <p:cNvSpPr/>
                          <p:nvPr/>
                        </p:nvSpPr>
                        <p:spPr>
                          <a:xfrm>
                            <a:off x="6838879" y="3242998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03463 w 242892"/>
                              <a:gd name="connsiteY0" fmla="*/ 3508 h 140396"/>
                              <a:gd name="connsiteX1" fmla="*/ 92012 w 242892"/>
                              <a:gd name="connsiteY1" fmla="*/ 10120 h 140396"/>
                              <a:gd name="connsiteX2" fmla="*/ 17499 w 242892"/>
                              <a:gd name="connsiteY2" fmla="*/ 53183 h 140396"/>
                              <a:gd name="connsiteX3" fmla="*/ 6048 w 242892"/>
                              <a:gd name="connsiteY3" fmla="*/ 59796 h 140396"/>
                              <a:gd name="connsiteX4" fmla="*/ 6048 w 242892"/>
                              <a:gd name="connsiteY4" fmla="*/ 76891 h 140396"/>
                              <a:gd name="connsiteX5" fmla="*/ 109914 w 242892"/>
                              <a:gd name="connsiteY5" fmla="*/ 136889 h 140396"/>
                              <a:gd name="connsiteX6" fmla="*/ 139429 w 242892"/>
                              <a:gd name="connsiteY6" fmla="*/ 136889 h 140396"/>
                              <a:gd name="connsiteX7" fmla="*/ 150880 w 242892"/>
                              <a:gd name="connsiteY7" fmla="*/ 130276 h 140396"/>
                              <a:gd name="connsiteX8" fmla="*/ 225393 w 242892"/>
                              <a:gd name="connsiteY8" fmla="*/ 87214 h 140396"/>
                              <a:gd name="connsiteX9" fmla="*/ 236844 w 242892"/>
                              <a:gd name="connsiteY9" fmla="*/ 80601 h 140396"/>
                              <a:gd name="connsiteX10" fmla="*/ 236844 w 242892"/>
                              <a:gd name="connsiteY10" fmla="*/ 63505 h 140396"/>
                              <a:gd name="connsiteX11" fmla="*/ 132978 w 242892"/>
                              <a:gd name="connsiteY11" fmla="*/ 3508 h 140396"/>
                              <a:gd name="connsiteX12" fmla="*/ 103463 w 242892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0" name="任意多边形 169" descr="4f9eaf5b-3a52-4a11-a590-8a7142cc88ba"/>
                          <p:cNvSpPr/>
                          <p:nvPr/>
                        </p:nvSpPr>
                        <p:spPr>
                          <a:xfrm>
                            <a:off x="7002743" y="33375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1" name="任意多边形 170" descr="2a248ea4-fad1-4264-bb5d-21c2bed61f37"/>
                          <p:cNvSpPr/>
                          <p:nvPr/>
                        </p:nvSpPr>
                        <p:spPr>
                          <a:xfrm>
                            <a:off x="7166445" y="34320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2" name="任意多边形 171" descr="35931d0f-0d86-44a8-8766-3af5fd44e7a7"/>
                          <p:cNvSpPr/>
                          <p:nvPr/>
                        </p:nvSpPr>
                        <p:spPr>
                          <a:xfrm>
                            <a:off x="6227456" y="271689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3" name="任意多边形 172" descr="57927bc8-a132-49a6-9d94-9bb5073bf434"/>
                          <p:cNvSpPr/>
                          <p:nvPr/>
                        </p:nvSpPr>
                        <p:spPr>
                          <a:xfrm>
                            <a:off x="6391158" y="2811405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4" name="任意多边形 173" descr="2e5e4f5e-fd11-4360-8a79-a31725cab632"/>
                          <p:cNvSpPr/>
                          <p:nvPr/>
                        </p:nvSpPr>
                        <p:spPr>
                          <a:xfrm>
                            <a:off x="6555022" y="290591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5" name="任意多边形 174" descr="4f852727-c0d9-4d2a-84c2-7c03c765addc"/>
                          <p:cNvSpPr/>
                          <p:nvPr/>
                        </p:nvSpPr>
                        <p:spPr>
                          <a:xfrm>
                            <a:off x="6718724" y="30005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6" name="任意多边形 175" descr="22b47a3c-5e16-44d2-9236-81fb8a86360a"/>
                          <p:cNvSpPr/>
                          <p:nvPr/>
                        </p:nvSpPr>
                        <p:spPr>
                          <a:xfrm>
                            <a:off x="6882426" y="309510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7" name="任意多边形 176" descr="d901cea2-614e-4bd3-a7ef-8449a8766b90"/>
                          <p:cNvSpPr/>
                          <p:nvPr/>
                        </p:nvSpPr>
                        <p:spPr>
                          <a:xfrm>
                            <a:off x="7046289" y="3189613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8" name="任意多边形 177" descr="64ec169b-f9bc-4042-b016-976e9aa9635d"/>
                          <p:cNvSpPr/>
                          <p:nvPr/>
                        </p:nvSpPr>
                        <p:spPr>
                          <a:xfrm>
                            <a:off x="7209991" y="328412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9" name="任意多边形 178" descr="73a2b482-9a98-4ffa-9173-f3966f4f7c99"/>
                          <p:cNvSpPr/>
                          <p:nvPr/>
                        </p:nvSpPr>
                        <p:spPr>
                          <a:xfrm>
                            <a:off x="7537556" y="34733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0" name="任意多边形 179" descr="27d4a15c-cafe-4a78-9161-145ada617e4e"/>
                          <p:cNvSpPr/>
                          <p:nvPr/>
                        </p:nvSpPr>
                        <p:spPr>
                          <a:xfrm>
                            <a:off x="5450396" y="2787213"/>
                            <a:ext cx="243033" cy="140396"/>
                          </a:xfrm>
                          <a:custGeom>
                            <a:avLst/>
                            <a:gdLst>
                              <a:gd name="connsiteX0" fmla="*/ 237005 w 243033"/>
                              <a:gd name="connsiteY0" fmla="*/ 63505 h 140396"/>
                              <a:gd name="connsiteX1" fmla="*/ 133139 w 243033"/>
                              <a:gd name="connsiteY1" fmla="*/ 3508 h 140396"/>
                              <a:gd name="connsiteX2" fmla="*/ 103624 w 243033"/>
                              <a:gd name="connsiteY2" fmla="*/ 3508 h 140396"/>
                              <a:gd name="connsiteX3" fmla="*/ 92012 w 243033"/>
                              <a:gd name="connsiteY3" fmla="*/ 10120 h 140396"/>
                              <a:gd name="connsiteX4" fmla="*/ 17499 w 243033"/>
                              <a:gd name="connsiteY4" fmla="*/ 53183 h 140396"/>
                              <a:gd name="connsiteX5" fmla="*/ 6048 w 243033"/>
                              <a:gd name="connsiteY5" fmla="*/ 59796 h 140396"/>
                              <a:gd name="connsiteX6" fmla="*/ 6048 w 243033"/>
                              <a:gd name="connsiteY6" fmla="*/ 76892 h 140396"/>
                              <a:gd name="connsiteX7" fmla="*/ 109914 w 243033"/>
                              <a:gd name="connsiteY7" fmla="*/ 136889 h 140396"/>
                              <a:gd name="connsiteX8" fmla="*/ 139429 w 243033"/>
                              <a:gd name="connsiteY8" fmla="*/ 136889 h 140396"/>
                              <a:gd name="connsiteX9" fmla="*/ 150880 w 243033"/>
                              <a:gd name="connsiteY9" fmla="*/ 130276 h 140396"/>
                              <a:gd name="connsiteX10" fmla="*/ 225393 w 243033"/>
                              <a:gd name="connsiteY10" fmla="*/ 87214 h 140396"/>
                              <a:gd name="connsiteX11" fmla="*/ 236844 w 243033"/>
                              <a:gd name="connsiteY11" fmla="*/ 80601 h 140396"/>
                              <a:gd name="connsiteX12" fmla="*/ 237005 w 243033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33" h="140396">
                                <a:moveTo>
                                  <a:pt x="237005" y="63505"/>
                                </a:moveTo>
                                <a:lnTo>
                                  <a:pt x="133139" y="3508"/>
                                </a:lnTo>
                                <a:cubicBezTo>
                                  <a:pt x="125075" y="-1169"/>
                                  <a:pt x="111688" y="-1169"/>
                                  <a:pt x="103624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7005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1" name="任意多边形 180" descr="fb9be8fa-1b17-4f48-bb20-0d795cbfb174"/>
                          <p:cNvSpPr/>
                          <p:nvPr/>
                        </p:nvSpPr>
                        <p:spPr>
                          <a:xfrm>
                            <a:off x="5614259" y="28818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2" name="任意多边形 181" descr="801f973b-29e9-4f5c-9f21-fee519ff8220"/>
                          <p:cNvSpPr/>
                          <p:nvPr/>
                        </p:nvSpPr>
                        <p:spPr>
                          <a:xfrm>
                            <a:off x="5777961" y="2976397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3" name="任意多边形 182" descr="03d36ed3-9896-49b2-affe-039ffe796985"/>
                          <p:cNvSpPr/>
                          <p:nvPr/>
                        </p:nvSpPr>
                        <p:spPr>
                          <a:xfrm>
                            <a:off x="5941663" y="3070909"/>
                            <a:ext cx="898143" cy="518604"/>
                          </a:xfrm>
                          <a:custGeom>
                            <a:avLst/>
                            <a:gdLst>
                              <a:gd name="connsiteX0" fmla="*/ 891974 w 898143"/>
                              <a:gd name="connsiteY0" fmla="*/ 441713 h 518604"/>
                              <a:gd name="connsiteX1" fmla="*/ 132978 w 898143"/>
                              <a:gd name="connsiteY1" fmla="*/ 3508 h 518604"/>
                              <a:gd name="connsiteX2" fmla="*/ 103463 w 898143"/>
                              <a:gd name="connsiteY2" fmla="*/ 3508 h 518604"/>
                              <a:gd name="connsiteX3" fmla="*/ 92012 w 898143"/>
                              <a:gd name="connsiteY3" fmla="*/ 10120 h 518604"/>
                              <a:gd name="connsiteX4" fmla="*/ 17499 w 898143"/>
                              <a:gd name="connsiteY4" fmla="*/ 53183 h 518604"/>
                              <a:gd name="connsiteX5" fmla="*/ 6048 w 898143"/>
                              <a:gd name="connsiteY5" fmla="*/ 59796 h 518604"/>
                              <a:gd name="connsiteX6" fmla="*/ 6048 w 898143"/>
                              <a:gd name="connsiteY6" fmla="*/ 76892 h 518604"/>
                              <a:gd name="connsiteX7" fmla="*/ 765045 w 898143"/>
                              <a:gd name="connsiteY7" fmla="*/ 515097 h 518604"/>
                              <a:gd name="connsiteX8" fmla="*/ 794559 w 898143"/>
                              <a:gd name="connsiteY8" fmla="*/ 515097 h 518604"/>
                              <a:gd name="connsiteX9" fmla="*/ 806010 w 898143"/>
                              <a:gd name="connsiteY9" fmla="*/ 508484 h 518604"/>
                              <a:gd name="connsiteX10" fmla="*/ 880523 w 898143"/>
                              <a:gd name="connsiteY10" fmla="*/ 465422 h 518604"/>
                              <a:gd name="connsiteX11" fmla="*/ 891974 w 898143"/>
                              <a:gd name="connsiteY11" fmla="*/ 458809 h 518604"/>
                              <a:gd name="connsiteX12" fmla="*/ 891974 w 898143"/>
                              <a:gd name="connsiteY12" fmla="*/ 441713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143" h="518604">
                                <a:moveTo>
                                  <a:pt x="891974" y="441713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0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200" y="454132"/>
                                  <a:pt x="900200" y="446390"/>
                                  <a:pt x="891974" y="44171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4" name="任意多边形 183" descr="001c349e-ab20-469e-897a-0578c0e07b9d"/>
                          <p:cNvSpPr/>
                          <p:nvPr/>
                        </p:nvSpPr>
                        <p:spPr>
                          <a:xfrm>
                            <a:off x="6760496" y="3543629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5" name="任意多边形 184" descr="0dd64b0d-f5dd-4ab3-8e44-59e48301209c"/>
                          <p:cNvSpPr/>
                          <p:nvPr/>
                        </p:nvSpPr>
                        <p:spPr>
                          <a:xfrm>
                            <a:off x="6924359" y="363814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6" name="任意多边形 185" descr="1bd88b5c-6beb-49fd-ba6a-ce77f916adfa"/>
                          <p:cNvSpPr/>
                          <p:nvPr/>
                        </p:nvSpPr>
                        <p:spPr>
                          <a:xfrm>
                            <a:off x="7088061" y="373265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40" name="任意多边形 139" descr="c3d4a121-0049-4313-8b0b-2a337e64642e"/>
                  <p:cNvSpPr/>
                  <p:nvPr/>
                </p:nvSpPr>
                <p:spPr>
                  <a:xfrm>
                    <a:off x="5439469" y="3260255"/>
                    <a:ext cx="1140188" cy="658275"/>
                  </a:xfrm>
                  <a:custGeom>
                    <a:avLst/>
                    <a:gdLst>
                      <a:gd name="connsiteX0" fmla="*/ 781455 w 1140188"/>
                      <a:gd name="connsiteY0" fmla="*/ 646058 h 658275"/>
                      <a:gd name="connsiteX1" fmla="*/ 679041 w 1140188"/>
                      <a:gd name="connsiteY1" fmla="*/ 646058 h 658275"/>
                      <a:gd name="connsiteX2" fmla="*/ 21168 w 1140188"/>
                      <a:gd name="connsiteY2" fmla="*/ 266238 h 658275"/>
                      <a:gd name="connsiteX3" fmla="*/ 21168 w 1140188"/>
                      <a:gd name="connsiteY3" fmla="*/ 207047 h 658275"/>
                      <a:gd name="connsiteX4" fmla="*/ 358733 w 1140188"/>
                      <a:gd name="connsiteY4" fmla="*/ 12217 h 658275"/>
                      <a:gd name="connsiteX5" fmla="*/ 461148 w 1140188"/>
                      <a:gd name="connsiteY5" fmla="*/ 12217 h 658275"/>
                      <a:gd name="connsiteX6" fmla="*/ 1119020 w 1140188"/>
                      <a:gd name="connsiteY6" fmla="*/ 392038 h 658275"/>
                      <a:gd name="connsiteX7" fmla="*/ 1119020 w 1140188"/>
                      <a:gd name="connsiteY7" fmla="*/ 451229 h 658275"/>
                      <a:gd name="connsiteX8" fmla="*/ 781455 w 1140188"/>
                      <a:gd name="connsiteY8" fmla="*/ 646058 h 658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40188" h="658275">
                        <a:moveTo>
                          <a:pt x="781455" y="646058"/>
                        </a:moveTo>
                        <a:cubicBezTo>
                          <a:pt x="753231" y="662348"/>
                          <a:pt x="707104" y="662348"/>
                          <a:pt x="679041" y="646058"/>
                        </a:cubicBezTo>
                        <a:lnTo>
                          <a:pt x="21168" y="266238"/>
                        </a:lnTo>
                        <a:cubicBezTo>
                          <a:pt x="-7056" y="249948"/>
                          <a:pt x="-7056" y="223336"/>
                          <a:pt x="21168" y="207047"/>
                        </a:cubicBezTo>
                        <a:lnTo>
                          <a:pt x="358733" y="12217"/>
                        </a:lnTo>
                        <a:cubicBezTo>
                          <a:pt x="386958" y="-4072"/>
                          <a:pt x="433085" y="-4072"/>
                          <a:pt x="461148" y="12217"/>
                        </a:cubicBezTo>
                        <a:lnTo>
                          <a:pt x="1119020" y="392038"/>
                        </a:lnTo>
                        <a:cubicBezTo>
                          <a:pt x="1147245" y="408328"/>
                          <a:pt x="1147245" y="434939"/>
                          <a:pt x="1119020" y="451229"/>
                        </a:cubicBezTo>
                        <a:lnTo>
                          <a:pt x="781455" y="646058"/>
                        </a:lnTo>
                        <a:close/>
                      </a:path>
                    </a:pathLst>
                  </a:custGeom>
                  <a:solidFill>
                    <a:srgbClr val="EAF9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1" name="组合 140" descr="f582d273-5044-4b4c-9942-35b75773a3ff"/>
                  <p:cNvGrpSpPr/>
                  <p:nvPr/>
                </p:nvGrpSpPr>
                <p:grpSpPr>
                  <a:xfrm>
                    <a:off x="4644063" y="3134576"/>
                    <a:ext cx="3581444" cy="1333176"/>
                    <a:chOff x="4644063" y="3134576"/>
                    <a:chExt cx="3581444" cy="1333176"/>
                  </a:xfrm>
                </p:grpSpPr>
                <p:sp>
                  <p:nvSpPr>
                    <p:cNvPr id="142" name="任意多边形 141" descr="24104a3e-ce1e-4442-a303-ebe5b18257d3"/>
                    <p:cNvSpPr/>
                    <p:nvPr/>
                  </p:nvSpPr>
                  <p:spPr>
                    <a:xfrm>
                      <a:off x="4644063" y="3134576"/>
                      <a:ext cx="2153931" cy="1333176"/>
                    </a:xfrm>
                    <a:custGeom>
                      <a:avLst/>
                      <a:gdLst>
                        <a:gd name="connsiteX0" fmla="*/ 2153770 w 2153931"/>
                        <a:gd name="connsiteY0" fmla="*/ 1240910 h 1333176"/>
                        <a:gd name="connsiteX1" fmla="*/ 2153931 w 2153931"/>
                        <a:gd name="connsiteY1" fmla="*/ 1240103 h 1333176"/>
                        <a:gd name="connsiteX2" fmla="*/ 2083612 w 2153931"/>
                        <a:gd name="connsiteY2" fmla="*/ 1222523 h 1333176"/>
                        <a:gd name="connsiteX3" fmla="*/ 40643 w 2153931"/>
                        <a:gd name="connsiteY3" fmla="*/ 43224 h 1333176"/>
                        <a:gd name="connsiteX4" fmla="*/ 9193 w 2153931"/>
                        <a:gd name="connsiteY4" fmla="*/ 0 h 1333176"/>
                        <a:gd name="connsiteX5" fmla="*/ 9032 w 2153931"/>
                        <a:gd name="connsiteY5" fmla="*/ 0 h 1333176"/>
                        <a:gd name="connsiteX6" fmla="*/ 0 w 2153931"/>
                        <a:gd name="connsiteY6" fmla="*/ 86931 h 1333176"/>
                        <a:gd name="connsiteX7" fmla="*/ 484 w 2153931"/>
                        <a:gd name="connsiteY7" fmla="*/ 87093 h 1333176"/>
                        <a:gd name="connsiteX8" fmla="*/ 31450 w 2153931"/>
                        <a:gd name="connsiteY8" fmla="*/ 135639 h 1333176"/>
                        <a:gd name="connsiteX9" fmla="*/ 2074258 w 2153931"/>
                        <a:gd name="connsiteY9" fmla="*/ 1315100 h 1333176"/>
                        <a:gd name="connsiteX10" fmla="*/ 2153770 w 2153931"/>
                        <a:gd name="connsiteY10" fmla="*/ 1333163 h 1333176"/>
                        <a:gd name="connsiteX11" fmla="*/ 2153770 w 2153931"/>
                        <a:gd name="connsiteY11" fmla="*/ 1240910 h 13331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153931" h="1333176">
                          <a:moveTo>
                            <a:pt x="2153770" y="1240910"/>
                          </a:moveTo>
                          <a:cubicBezTo>
                            <a:pt x="2153770" y="1240748"/>
                            <a:pt x="2153931" y="1240426"/>
                            <a:pt x="2153931" y="1240103"/>
                          </a:cubicBezTo>
                          <a:cubicBezTo>
                            <a:pt x="2128287" y="1239297"/>
                            <a:pt x="2102966" y="1233813"/>
                            <a:pt x="2083612" y="1222523"/>
                          </a:cubicBezTo>
                          <a:lnTo>
                            <a:pt x="40643" y="43224"/>
                          </a:lnTo>
                          <a:cubicBezTo>
                            <a:pt x="19999" y="31289"/>
                            <a:pt x="9516" y="15644"/>
                            <a:pt x="9193" y="0"/>
                          </a:cubicBezTo>
                          <a:lnTo>
                            <a:pt x="9032" y="0"/>
                          </a:lnTo>
                          <a:lnTo>
                            <a:pt x="0" y="86931"/>
                          </a:lnTo>
                          <a:lnTo>
                            <a:pt x="484" y="87093"/>
                          </a:lnTo>
                          <a:cubicBezTo>
                            <a:pt x="-1613" y="104511"/>
                            <a:pt x="8548" y="122414"/>
                            <a:pt x="31450" y="135639"/>
                          </a:cubicBezTo>
                          <a:lnTo>
                            <a:pt x="2074258" y="1315100"/>
                          </a:lnTo>
                          <a:cubicBezTo>
                            <a:pt x="2096031" y="1327680"/>
                            <a:pt x="2125062" y="1333486"/>
                            <a:pt x="2153770" y="1333163"/>
                          </a:cubicBezTo>
                          <a:lnTo>
                            <a:pt x="2153770" y="1240910"/>
                          </a:lnTo>
                          <a:close/>
                        </a:path>
                      </a:pathLst>
                    </a:custGeom>
                    <a:solidFill>
                      <a:srgbClr val="7E9ACD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" name="任意多边形 142" descr="fe8668e6-819f-4db1-a5f7-a149b4c88696"/>
                    <p:cNvSpPr/>
                    <p:nvPr/>
                  </p:nvSpPr>
                  <p:spPr>
                    <a:xfrm>
                      <a:off x="6797672" y="3555040"/>
                      <a:ext cx="1427836" cy="912537"/>
                    </a:xfrm>
                    <a:custGeom>
                      <a:avLst/>
                      <a:gdLst>
                        <a:gd name="connsiteX0" fmla="*/ 1396225 w 1427836"/>
                        <a:gd name="connsiteY0" fmla="*/ 44192 h 912537"/>
                        <a:gd name="connsiteX1" fmla="*/ 83544 w 1427836"/>
                        <a:gd name="connsiteY1" fmla="*/ 802059 h 912537"/>
                        <a:gd name="connsiteX2" fmla="*/ 161 w 1427836"/>
                        <a:gd name="connsiteY2" fmla="*/ 819639 h 912537"/>
                        <a:gd name="connsiteX3" fmla="*/ 0 w 1427836"/>
                        <a:gd name="connsiteY3" fmla="*/ 820446 h 912537"/>
                        <a:gd name="connsiteX4" fmla="*/ 0 w 1427836"/>
                        <a:gd name="connsiteY4" fmla="*/ 912538 h 912537"/>
                        <a:gd name="connsiteX5" fmla="*/ 74190 w 1427836"/>
                        <a:gd name="connsiteY5" fmla="*/ 894474 h 912537"/>
                        <a:gd name="connsiteX6" fmla="*/ 1386871 w 1427836"/>
                        <a:gd name="connsiteY6" fmla="*/ 136607 h 912537"/>
                        <a:gd name="connsiteX7" fmla="*/ 1418321 w 1427836"/>
                        <a:gd name="connsiteY7" fmla="*/ 93867 h 912537"/>
                        <a:gd name="connsiteX8" fmla="*/ 1418643 w 1427836"/>
                        <a:gd name="connsiteY8" fmla="*/ 93705 h 912537"/>
                        <a:gd name="connsiteX9" fmla="*/ 1427836 w 1427836"/>
                        <a:gd name="connsiteY9" fmla="*/ 0 h 912537"/>
                        <a:gd name="connsiteX10" fmla="*/ 1396225 w 1427836"/>
                        <a:gd name="connsiteY10" fmla="*/ 44192 h 9125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27836" h="912537">
                          <a:moveTo>
                            <a:pt x="1396225" y="44192"/>
                          </a:moveTo>
                          <a:lnTo>
                            <a:pt x="83544" y="802059"/>
                          </a:lnTo>
                          <a:cubicBezTo>
                            <a:pt x="60804" y="815284"/>
                            <a:pt x="30160" y="820607"/>
                            <a:pt x="161" y="819639"/>
                          </a:cubicBezTo>
                          <a:cubicBezTo>
                            <a:pt x="161" y="819800"/>
                            <a:pt x="0" y="820123"/>
                            <a:pt x="0" y="820446"/>
                          </a:cubicBezTo>
                          <a:lnTo>
                            <a:pt x="0" y="912538"/>
                          </a:lnTo>
                          <a:cubicBezTo>
                            <a:pt x="26934" y="912216"/>
                            <a:pt x="53707" y="906409"/>
                            <a:pt x="74190" y="894474"/>
                          </a:cubicBezTo>
                          <a:lnTo>
                            <a:pt x="1386871" y="136607"/>
                          </a:lnTo>
                          <a:cubicBezTo>
                            <a:pt x="1407353" y="124833"/>
                            <a:pt x="1417675" y="109350"/>
                            <a:pt x="1418321" y="93867"/>
                          </a:cubicBezTo>
                          <a:lnTo>
                            <a:pt x="1418643" y="93705"/>
                          </a:lnTo>
                          <a:lnTo>
                            <a:pt x="1427836" y="0"/>
                          </a:lnTo>
                          <a:cubicBezTo>
                            <a:pt x="1427836" y="15967"/>
                            <a:pt x="1417353" y="32095"/>
                            <a:pt x="1396225" y="44192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6A86B6"/>
                        </a:gs>
                        <a:gs pos="50000">
                          <a:srgbClr val="6A86B6"/>
                        </a:gs>
                        <a:gs pos="100000">
                          <a:srgbClr val="6B87B7"/>
                        </a:gs>
                      </a:gsLst>
                      <a:lin ang="0" scaled="1"/>
                    </a:gra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30" name="任意多边形 129" descr="f213eae1-d100-4db4-a188-3e4abe9a51f5"/>
                <p:cNvSpPr/>
                <p:nvPr/>
              </p:nvSpPr>
              <p:spPr>
                <a:xfrm>
                  <a:off x="8225669" y="3554072"/>
                  <a:ext cx="16128" cy="16128"/>
                </a:xfrm>
                <a:custGeom>
                  <a:avLst/>
                  <a:gdLst>
                    <a:gd name="connsiteX0" fmla="*/ 0 w 16128"/>
                    <a:gd name="connsiteY0" fmla="*/ 0 h 16128"/>
                    <a:gd name="connsiteX1" fmla="*/ 0 w 16128"/>
                    <a:gd name="connsiteY1" fmla="*/ 0 h 16128"/>
                    <a:gd name="connsiteX2" fmla="*/ 0 w 16128"/>
                    <a:gd name="connsiteY2" fmla="*/ 0 h 16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128" h="1612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A86B6"/>
                    </a:gs>
                    <a:gs pos="50000">
                      <a:srgbClr val="6A86B6"/>
                    </a:gs>
                    <a:gs pos="100000">
                      <a:srgbClr val="6B87B7"/>
                    </a:gs>
                  </a:gsLst>
                  <a:lin ang="0" scaled="1"/>
                </a:gra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31" name="组合 130" descr="2812c6a5-8584-4143-b23c-0a1674960538"/>
                <p:cNvGrpSpPr/>
                <p:nvPr/>
              </p:nvGrpSpPr>
              <p:grpSpPr>
                <a:xfrm>
                  <a:off x="6074480" y="601087"/>
                  <a:ext cx="2245055" cy="2919039"/>
                  <a:chOff x="6074480" y="601087"/>
                  <a:chExt cx="2245055" cy="2919039"/>
                </a:xfrm>
              </p:grpSpPr>
              <p:grpSp>
                <p:nvGrpSpPr>
                  <p:cNvPr id="132" name="组合 131" descr="65297ba7-4365-461b-9ee7-be20aa9e6e49"/>
                  <p:cNvGrpSpPr/>
                  <p:nvPr/>
                </p:nvGrpSpPr>
                <p:grpSpPr>
                  <a:xfrm>
                    <a:off x="6074480" y="601087"/>
                    <a:ext cx="2245055" cy="2919039"/>
                    <a:chOff x="6074480" y="601087"/>
                    <a:chExt cx="2245055" cy="2919039"/>
                  </a:xfrm>
                </p:grpSpPr>
                <p:sp>
                  <p:nvSpPr>
                    <p:cNvPr id="134" name="任意多边形 133" descr="b1c1fe85-7e66-491f-82d0-3ea6c45283f6"/>
                    <p:cNvSpPr/>
                    <p:nvPr/>
                  </p:nvSpPr>
                  <p:spPr>
                    <a:xfrm>
                      <a:off x="6074480" y="626704"/>
                      <a:ext cx="2196348" cy="2893423"/>
                    </a:xfrm>
                    <a:custGeom>
                      <a:avLst/>
                      <a:gdLst>
                        <a:gd name="connsiteX0" fmla="*/ 2196349 w 2196348"/>
                        <a:gd name="connsiteY0" fmla="*/ 2838663 h 2893423"/>
                        <a:gd name="connsiteX1" fmla="*/ 2119578 w 2196348"/>
                        <a:gd name="connsiteY1" fmla="*/ 2883015 h 2893423"/>
                        <a:gd name="connsiteX2" fmla="*/ 76771 w 2196348"/>
                        <a:gd name="connsiteY2" fmla="*/ 1703716 h 2893423"/>
                        <a:gd name="connsiteX3" fmla="*/ 0 w 2196348"/>
                        <a:gd name="connsiteY3" fmla="*/ 1570658 h 2893423"/>
                        <a:gd name="connsiteX4" fmla="*/ 0 w 2196348"/>
                        <a:gd name="connsiteY4" fmla="*/ 54761 h 2893423"/>
                        <a:gd name="connsiteX5" fmla="*/ 76771 w 2196348"/>
                        <a:gd name="connsiteY5" fmla="*/ 10408 h 2893423"/>
                        <a:gd name="connsiteX6" fmla="*/ 2119578 w 2196348"/>
                        <a:gd name="connsiteY6" fmla="*/ 1189869 h 2893423"/>
                        <a:gd name="connsiteX7" fmla="*/ 2196349 w 2196348"/>
                        <a:gd name="connsiteY7" fmla="*/ 1322927 h 2893423"/>
                        <a:gd name="connsiteX8" fmla="*/ 2196349 w 2196348"/>
                        <a:gd name="connsiteY8" fmla="*/ 2838663 h 28934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196348" h="2893423">
                          <a:moveTo>
                            <a:pt x="2196349" y="2838663"/>
                          </a:moveTo>
                          <a:cubicBezTo>
                            <a:pt x="2196349" y="2887531"/>
                            <a:pt x="2161834" y="2907369"/>
                            <a:pt x="2119578" y="2883015"/>
                          </a:cubicBezTo>
                          <a:lnTo>
                            <a:pt x="76771" y="1703716"/>
                          </a:lnTo>
                          <a:cubicBezTo>
                            <a:pt x="34515" y="1679362"/>
                            <a:pt x="0" y="1619365"/>
                            <a:pt x="0" y="1570658"/>
                          </a:cubicBezTo>
                          <a:lnTo>
                            <a:pt x="0" y="54761"/>
                          </a:lnTo>
                          <a:cubicBezTo>
                            <a:pt x="0" y="5892"/>
                            <a:pt x="34515" y="-13946"/>
                            <a:pt x="76771" y="10408"/>
                          </a:cubicBezTo>
                          <a:lnTo>
                            <a:pt x="2119578" y="1189869"/>
                          </a:lnTo>
                          <a:cubicBezTo>
                            <a:pt x="2161834" y="1214223"/>
                            <a:pt x="2196349" y="1274220"/>
                            <a:pt x="2196349" y="1322927"/>
                          </a:cubicBezTo>
                          <a:lnTo>
                            <a:pt x="2196349" y="2838663"/>
                          </a:lnTo>
                          <a:close/>
                        </a:path>
                      </a:pathLst>
                    </a:custGeom>
                    <a:solidFill>
                      <a:srgbClr val="1F1E46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35" name="组合 134" descr="fe1098bd-ee0b-4994-885d-49b89421a5d7"/>
                    <p:cNvGrpSpPr/>
                    <p:nvPr/>
                  </p:nvGrpSpPr>
                  <p:grpSpPr>
                    <a:xfrm>
                      <a:off x="6105123" y="601087"/>
                      <a:ext cx="2214412" cy="2911696"/>
                      <a:chOff x="6105123" y="601087"/>
                      <a:chExt cx="2214412" cy="2911696"/>
                    </a:xfrm>
                  </p:grpSpPr>
                  <p:sp>
                    <p:nvSpPr>
                      <p:cNvPr id="136" name="任意多边形 135" descr="18828ea9-a24a-411d-a102-cce1ac312860"/>
                      <p:cNvSpPr/>
                      <p:nvPr/>
                    </p:nvSpPr>
                    <p:spPr>
                      <a:xfrm>
                        <a:off x="8249700" y="1848507"/>
                        <a:ext cx="69835" cy="1664276"/>
                      </a:xfrm>
                      <a:custGeom>
                        <a:avLst/>
                        <a:gdLst>
                          <a:gd name="connsiteX0" fmla="*/ 484 w 69835"/>
                          <a:gd name="connsiteY0" fmla="*/ 28870 h 1664276"/>
                          <a:gd name="connsiteX1" fmla="*/ 0 w 69835"/>
                          <a:gd name="connsiteY1" fmla="*/ 28708 h 1664276"/>
                          <a:gd name="connsiteX2" fmla="*/ 21128 w 69835"/>
                          <a:gd name="connsiteY2" fmla="*/ 101124 h 1664276"/>
                          <a:gd name="connsiteX3" fmla="*/ 21128 w 69835"/>
                          <a:gd name="connsiteY3" fmla="*/ 1616860 h 1664276"/>
                          <a:gd name="connsiteX4" fmla="*/ 1613 w 69835"/>
                          <a:gd name="connsiteY4" fmla="*/ 1663954 h 1664276"/>
                          <a:gd name="connsiteX5" fmla="*/ 1935 w 69835"/>
                          <a:gd name="connsiteY5" fmla="*/ 1664277 h 1664276"/>
                          <a:gd name="connsiteX6" fmla="*/ 43708 w 69835"/>
                          <a:gd name="connsiteY6" fmla="*/ 1642504 h 1664276"/>
                          <a:gd name="connsiteX7" fmla="*/ 43708 w 69835"/>
                          <a:gd name="connsiteY7" fmla="*/ 1642020 h 1664276"/>
                          <a:gd name="connsiteX8" fmla="*/ 69835 w 69835"/>
                          <a:gd name="connsiteY8" fmla="*/ 1591055 h 1664276"/>
                          <a:gd name="connsiteX9" fmla="*/ 69835 w 69835"/>
                          <a:gd name="connsiteY9" fmla="*/ 75319 h 1664276"/>
                          <a:gd name="connsiteX10" fmla="*/ 47417 w 69835"/>
                          <a:gd name="connsiteY10" fmla="*/ 0 h 1664276"/>
                          <a:gd name="connsiteX11" fmla="*/ 484 w 69835"/>
                          <a:gd name="connsiteY11" fmla="*/ 28870 h 166427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69835" h="1664276">
                            <a:moveTo>
                              <a:pt x="484" y="28870"/>
                            </a:moveTo>
                            <a:lnTo>
                              <a:pt x="0" y="28708"/>
                            </a:lnTo>
                            <a:cubicBezTo>
                              <a:pt x="12903" y="52094"/>
                              <a:pt x="21128" y="77900"/>
                              <a:pt x="21128" y="101124"/>
                            </a:cubicBezTo>
                            <a:lnTo>
                              <a:pt x="21128" y="1616860"/>
                            </a:lnTo>
                            <a:cubicBezTo>
                              <a:pt x="21128" y="1639278"/>
                              <a:pt x="13548" y="1655245"/>
                              <a:pt x="1613" y="1663954"/>
                            </a:cubicBezTo>
                            <a:lnTo>
                              <a:pt x="1935" y="1664277"/>
                            </a:lnTo>
                            <a:lnTo>
                              <a:pt x="43708" y="1642504"/>
                            </a:lnTo>
                            <a:lnTo>
                              <a:pt x="43708" y="1642020"/>
                            </a:lnTo>
                            <a:cubicBezTo>
                              <a:pt x="59513" y="1634923"/>
                              <a:pt x="69835" y="1617344"/>
                              <a:pt x="69835" y="1591055"/>
                            </a:cubicBezTo>
                            <a:lnTo>
                              <a:pt x="69835" y="75319"/>
                            </a:lnTo>
                            <a:cubicBezTo>
                              <a:pt x="69835" y="50965"/>
                              <a:pt x="61287" y="24031"/>
                              <a:pt x="47417" y="0"/>
                            </a:cubicBezTo>
                            <a:lnTo>
                              <a:pt x="484" y="28870"/>
                            </a:lnTo>
                            <a:close/>
                          </a:path>
                        </a:pathLst>
                      </a:custGeom>
                      <a:solidFill>
                        <a:srgbClr val="0B0A32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7" name="任意多边形 136" descr="673fadef-2130-41c0-8b5d-6cc23cf8c76b"/>
                      <p:cNvSpPr/>
                      <p:nvPr/>
                    </p:nvSpPr>
                    <p:spPr>
                      <a:xfrm>
                        <a:off x="6105123" y="601087"/>
                        <a:ext cx="2191993" cy="1276288"/>
                      </a:xfrm>
                      <a:custGeom>
                        <a:avLst/>
                        <a:gdLst>
                          <a:gd name="connsiteX0" fmla="*/ 2137642 w 2191993"/>
                          <a:gd name="connsiteY0" fmla="*/ 1189680 h 1276288"/>
                          <a:gd name="connsiteX1" fmla="*/ 94834 w 2191993"/>
                          <a:gd name="connsiteY1" fmla="*/ 10219 h 1276288"/>
                          <a:gd name="connsiteX2" fmla="*/ 37902 w 2191993"/>
                          <a:gd name="connsiteY2" fmla="*/ 7155 h 1276288"/>
                          <a:gd name="connsiteX3" fmla="*/ 37579 w 2191993"/>
                          <a:gd name="connsiteY3" fmla="*/ 6994 h 1276288"/>
                          <a:gd name="connsiteX4" fmla="*/ 0 w 2191993"/>
                          <a:gd name="connsiteY4" fmla="*/ 27315 h 1276288"/>
                          <a:gd name="connsiteX5" fmla="*/ 161 w 2191993"/>
                          <a:gd name="connsiteY5" fmla="*/ 27638 h 1276288"/>
                          <a:gd name="connsiteX6" fmla="*/ 46127 w 2191993"/>
                          <a:gd name="connsiteY6" fmla="*/ 36025 h 1276288"/>
                          <a:gd name="connsiteX7" fmla="*/ 2088934 w 2191993"/>
                          <a:gd name="connsiteY7" fmla="*/ 1215485 h 1276288"/>
                          <a:gd name="connsiteX8" fmla="*/ 2144577 w 2191993"/>
                          <a:gd name="connsiteY8" fmla="*/ 1276128 h 1276288"/>
                          <a:gd name="connsiteX9" fmla="*/ 2145061 w 2191993"/>
                          <a:gd name="connsiteY9" fmla="*/ 1276289 h 1276288"/>
                          <a:gd name="connsiteX10" fmla="*/ 2191994 w 2191993"/>
                          <a:gd name="connsiteY10" fmla="*/ 1247419 h 1276288"/>
                          <a:gd name="connsiteX11" fmla="*/ 2137642 w 2191993"/>
                          <a:gd name="connsiteY11" fmla="*/ 1189680 h 12762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2191993" h="1276288">
                            <a:moveTo>
                              <a:pt x="2137642" y="1189680"/>
                            </a:moveTo>
                            <a:lnTo>
                              <a:pt x="94834" y="10219"/>
                            </a:lnTo>
                            <a:cubicBezTo>
                              <a:pt x="72255" y="-2845"/>
                              <a:pt x="51933" y="-2845"/>
                              <a:pt x="37902" y="7155"/>
                            </a:cubicBezTo>
                            <a:lnTo>
                              <a:pt x="37579" y="6994"/>
                            </a:lnTo>
                            <a:lnTo>
                              <a:pt x="0" y="27315"/>
                            </a:lnTo>
                            <a:lnTo>
                              <a:pt x="161" y="27638"/>
                            </a:lnTo>
                            <a:cubicBezTo>
                              <a:pt x="13064" y="23767"/>
                              <a:pt x="28870" y="26025"/>
                              <a:pt x="46127" y="36025"/>
                            </a:cubicBezTo>
                            <a:lnTo>
                              <a:pt x="2088934" y="1215485"/>
                            </a:lnTo>
                            <a:cubicBezTo>
                              <a:pt x="2111030" y="1228227"/>
                              <a:pt x="2130545" y="1250645"/>
                              <a:pt x="2144577" y="1276128"/>
                            </a:cubicBezTo>
                            <a:lnTo>
                              <a:pt x="2145061" y="1276289"/>
                            </a:lnTo>
                            <a:lnTo>
                              <a:pt x="2191994" y="1247419"/>
                            </a:lnTo>
                            <a:cubicBezTo>
                              <a:pt x="2178124" y="1223227"/>
                              <a:pt x="2158931" y="1201938"/>
                              <a:pt x="2137642" y="1189680"/>
                            </a:cubicBezTo>
                            <a:close/>
                          </a:path>
                        </a:pathLst>
                      </a:custGeom>
                      <a:solidFill>
                        <a:srgbClr val="3D3C64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33" name="任意多边形 132" descr="496c21d6-f1ac-4257-8333-9dbf712b3d54"/>
                  <p:cNvSpPr/>
                  <p:nvPr/>
                </p:nvSpPr>
                <p:spPr>
                  <a:xfrm>
                    <a:off x="6174314" y="770977"/>
                    <a:ext cx="1996680" cy="2605039"/>
                  </a:xfrm>
                  <a:custGeom>
                    <a:avLst/>
                    <a:gdLst>
                      <a:gd name="connsiteX0" fmla="*/ 9677 w 1996680"/>
                      <a:gd name="connsiteY0" fmla="*/ 1457835 h 2605039"/>
                      <a:gd name="connsiteX1" fmla="*/ 0 w 1996680"/>
                      <a:gd name="connsiteY1" fmla="*/ 0 h 2605039"/>
                      <a:gd name="connsiteX2" fmla="*/ 1987004 w 1996680"/>
                      <a:gd name="connsiteY2" fmla="*/ 1147204 h 2605039"/>
                      <a:gd name="connsiteX3" fmla="*/ 1996680 w 1996680"/>
                      <a:gd name="connsiteY3" fmla="*/ 2605039 h 2605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6680" h="2605039">
                        <a:moveTo>
                          <a:pt x="9677" y="1457835"/>
                        </a:moveTo>
                        <a:lnTo>
                          <a:pt x="0" y="0"/>
                        </a:lnTo>
                        <a:lnTo>
                          <a:pt x="1987004" y="1147204"/>
                        </a:lnTo>
                        <a:lnTo>
                          <a:pt x="1996680" y="2605039"/>
                        </a:lnTo>
                        <a:close/>
                      </a:path>
                    </a:pathLst>
                  </a:custGeom>
                  <a:solidFill>
                    <a:srgbClr val="3D3B59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9" name="组合 48" descr="2f359030-3e7d-42c9-b916-7f12fe7f5fa6"/>
              <p:cNvGrpSpPr/>
              <p:nvPr/>
            </p:nvGrpSpPr>
            <p:grpSpPr>
              <a:xfrm>
                <a:off x="8483422" y="2445964"/>
                <a:ext cx="1051342" cy="1679291"/>
                <a:chOff x="6300598" y="970967"/>
                <a:chExt cx="1092529" cy="1745079"/>
              </a:xfrm>
            </p:grpSpPr>
            <p:sp>
              <p:nvSpPr>
                <p:cNvPr id="50" name="任意多边形 49" descr="ca12fa3a-3223-4631-aefb-abe1e597598d"/>
                <p:cNvSpPr/>
                <p:nvPr/>
              </p:nvSpPr>
              <p:spPr>
                <a:xfrm>
                  <a:off x="6304630" y="970967"/>
                  <a:ext cx="116768" cy="89511"/>
                </a:xfrm>
                <a:custGeom>
                  <a:avLst/>
                  <a:gdLst>
                    <a:gd name="connsiteX0" fmla="*/ 116769 w 116768"/>
                    <a:gd name="connsiteY0" fmla="*/ 89512 h 89511"/>
                    <a:gd name="connsiteX1" fmla="*/ 0 w 116768"/>
                    <a:gd name="connsiteY1" fmla="*/ 22096 h 89511"/>
                    <a:gd name="connsiteX2" fmla="*/ 0 w 116768"/>
                    <a:gd name="connsiteY2" fmla="*/ 0 h 89511"/>
                    <a:gd name="connsiteX3" fmla="*/ 116769 w 116768"/>
                    <a:gd name="connsiteY3" fmla="*/ 67416 h 89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768" h="89511">
                      <a:moveTo>
                        <a:pt x="116769" y="8951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6769" y="67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1" name="任意多边形 50" descr="4c733fcd-4ede-4e54-abfd-de118af89612"/>
                <p:cNvSpPr/>
                <p:nvPr/>
              </p:nvSpPr>
              <p:spPr>
                <a:xfrm>
                  <a:off x="6383336" y="1340305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任意多边形 51" descr="88188dbd-1a70-4577-99c5-0a8fbe163434"/>
                <p:cNvSpPr/>
                <p:nvPr/>
              </p:nvSpPr>
              <p:spPr>
                <a:xfrm>
                  <a:off x="6383336" y="1374497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3" name="任意多边形 52" descr="1dba3c2e-a0ff-4b6f-8d5c-1c55f56d8bb1"/>
                <p:cNvSpPr/>
                <p:nvPr/>
              </p:nvSpPr>
              <p:spPr>
                <a:xfrm>
                  <a:off x="6424302" y="1507716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8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4" name="任意多边形 53" descr="4a5cac82-0757-4e31-865f-be030aef8c5c"/>
                <p:cNvSpPr/>
                <p:nvPr/>
              </p:nvSpPr>
              <p:spPr>
                <a:xfrm>
                  <a:off x="6659452" y="1643516"/>
                  <a:ext cx="153541" cy="110639"/>
                </a:xfrm>
                <a:custGeom>
                  <a:avLst/>
                  <a:gdLst>
                    <a:gd name="connsiteX0" fmla="*/ 153541 w 153541"/>
                    <a:gd name="connsiteY0" fmla="*/ 110640 h 110639"/>
                    <a:gd name="connsiteX1" fmla="*/ 0 w 153541"/>
                    <a:gd name="connsiteY1" fmla="*/ 22096 h 110639"/>
                    <a:gd name="connsiteX2" fmla="*/ 0 w 153541"/>
                    <a:gd name="connsiteY2" fmla="*/ 0 h 110639"/>
                    <a:gd name="connsiteX3" fmla="*/ 153541 w 153541"/>
                    <a:gd name="connsiteY3" fmla="*/ 88544 h 110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639">
                      <a:moveTo>
                        <a:pt x="153541" y="11064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5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5" name="任意多边形 54" descr="f147d4db-c2fb-42a2-8400-324e6bb0a0d2"/>
                <p:cNvSpPr/>
                <p:nvPr/>
              </p:nvSpPr>
              <p:spPr>
                <a:xfrm>
                  <a:off x="6462042" y="1563520"/>
                  <a:ext cx="134832" cy="99995"/>
                </a:xfrm>
                <a:custGeom>
                  <a:avLst/>
                  <a:gdLst>
                    <a:gd name="connsiteX0" fmla="*/ 134832 w 134832"/>
                    <a:gd name="connsiteY0" fmla="*/ 99995 h 99995"/>
                    <a:gd name="connsiteX1" fmla="*/ 0 w 134832"/>
                    <a:gd name="connsiteY1" fmla="*/ 22096 h 99995"/>
                    <a:gd name="connsiteX2" fmla="*/ 0 w 134832"/>
                    <a:gd name="connsiteY2" fmla="*/ 0 h 99995"/>
                    <a:gd name="connsiteX3" fmla="*/ 134832 w 134832"/>
                    <a:gd name="connsiteY3" fmla="*/ 77900 h 99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995">
                      <a:moveTo>
                        <a:pt x="134832" y="9999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9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6" name="任意多边形 55" descr="35afc47e-3451-4d71-9fd6-59857261af9f"/>
                <p:cNvSpPr/>
                <p:nvPr/>
              </p:nvSpPr>
              <p:spPr>
                <a:xfrm>
                  <a:off x="6419141" y="1577552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7" name="任意多边形 56" descr="27ee5b18-af16-4541-87c0-24b02722f42b"/>
                <p:cNvSpPr/>
                <p:nvPr/>
              </p:nvSpPr>
              <p:spPr>
                <a:xfrm>
                  <a:off x="6831218" y="1742705"/>
                  <a:ext cx="91608" cy="74996"/>
                </a:xfrm>
                <a:custGeom>
                  <a:avLst/>
                  <a:gdLst>
                    <a:gd name="connsiteX0" fmla="*/ 91608 w 91608"/>
                    <a:gd name="connsiteY0" fmla="*/ 74997 h 74996"/>
                    <a:gd name="connsiteX1" fmla="*/ 0 w 91608"/>
                    <a:gd name="connsiteY1" fmla="*/ 22096 h 74996"/>
                    <a:gd name="connsiteX2" fmla="*/ 0 w 91608"/>
                    <a:gd name="connsiteY2" fmla="*/ 0 h 74996"/>
                    <a:gd name="connsiteX3" fmla="*/ 91608 w 91608"/>
                    <a:gd name="connsiteY3" fmla="*/ 52901 h 74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996">
                      <a:moveTo>
                        <a:pt x="91608" y="749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91608" y="5290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8" name="任意多边形 57" descr="c8a525d5-6b00-4756-91c3-f68475bf9581"/>
                <p:cNvSpPr/>
                <p:nvPr/>
              </p:nvSpPr>
              <p:spPr>
                <a:xfrm>
                  <a:off x="6927182" y="1688353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9" name="任意多边形 58" descr="b31f4cc1-73ab-43b9-af8d-5b36077f17b2"/>
                <p:cNvSpPr/>
                <p:nvPr/>
              </p:nvSpPr>
              <p:spPr>
                <a:xfrm>
                  <a:off x="6794607" y="1611905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0" name="任意多边形 59" descr="65bfa142-b5ea-4b09-890f-9c3275836c68"/>
                <p:cNvSpPr/>
                <p:nvPr/>
              </p:nvSpPr>
              <p:spPr>
                <a:xfrm>
                  <a:off x="6611713" y="1472234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1934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1" name="任意多边形 60" descr="a29d320d-f16b-4d8c-a1b4-5a35be1be424"/>
                <p:cNvSpPr/>
                <p:nvPr/>
              </p:nvSpPr>
              <p:spPr>
                <a:xfrm>
                  <a:off x="6344790" y="1031610"/>
                  <a:ext cx="76609" cy="66287"/>
                </a:xfrm>
                <a:custGeom>
                  <a:avLst/>
                  <a:gdLst>
                    <a:gd name="connsiteX0" fmla="*/ 76609 w 76609"/>
                    <a:gd name="connsiteY0" fmla="*/ 66287 h 66287"/>
                    <a:gd name="connsiteX1" fmla="*/ 0 w 76609"/>
                    <a:gd name="connsiteY1" fmla="*/ 22096 h 66287"/>
                    <a:gd name="connsiteX2" fmla="*/ 0 w 76609"/>
                    <a:gd name="connsiteY2" fmla="*/ 0 h 66287"/>
                    <a:gd name="connsiteX3" fmla="*/ 76609 w 76609"/>
                    <a:gd name="connsiteY3" fmla="*/ 44192 h 66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609" h="66287">
                      <a:moveTo>
                        <a:pt x="76609" y="6628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6609" y="4419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2" name="任意多边形 61" descr="65d75f06-9e7d-4ea6-8fec-4bfe6208f4c0"/>
                <p:cNvSpPr/>
                <p:nvPr/>
              </p:nvSpPr>
              <p:spPr>
                <a:xfrm>
                  <a:off x="6344790" y="1065801"/>
                  <a:ext cx="117252" cy="89834"/>
                </a:xfrm>
                <a:custGeom>
                  <a:avLst/>
                  <a:gdLst>
                    <a:gd name="connsiteX0" fmla="*/ 117253 w 117252"/>
                    <a:gd name="connsiteY0" fmla="*/ 89834 h 89834"/>
                    <a:gd name="connsiteX1" fmla="*/ 0 w 117252"/>
                    <a:gd name="connsiteY1" fmla="*/ 22096 h 89834"/>
                    <a:gd name="connsiteX2" fmla="*/ 0 w 117252"/>
                    <a:gd name="connsiteY2" fmla="*/ 0 h 89834"/>
                    <a:gd name="connsiteX3" fmla="*/ 117253 w 117252"/>
                    <a:gd name="connsiteY3" fmla="*/ 67739 h 8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834">
                      <a:moveTo>
                        <a:pt x="117253" y="8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73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3" name="任意多边形 62" descr="04bcb130-fc42-4e8d-80ab-766c154a71b2"/>
                <p:cNvSpPr/>
                <p:nvPr/>
              </p:nvSpPr>
              <p:spPr>
                <a:xfrm>
                  <a:off x="6344790" y="1100155"/>
                  <a:ext cx="173378" cy="122252"/>
                </a:xfrm>
                <a:custGeom>
                  <a:avLst/>
                  <a:gdLst>
                    <a:gd name="connsiteX0" fmla="*/ 173379 w 173378"/>
                    <a:gd name="connsiteY0" fmla="*/ 122252 h 122252"/>
                    <a:gd name="connsiteX1" fmla="*/ 0 w 173378"/>
                    <a:gd name="connsiteY1" fmla="*/ 22096 h 122252"/>
                    <a:gd name="connsiteX2" fmla="*/ 0 w 173378"/>
                    <a:gd name="connsiteY2" fmla="*/ 0 h 122252"/>
                    <a:gd name="connsiteX3" fmla="*/ 173379 w 173378"/>
                    <a:gd name="connsiteY3" fmla="*/ 100157 h 122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378" h="122252">
                      <a:moveTo>
                        <a:pt x="173379" y="122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379" y="10015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4" name="任意多边形 63" descr="3007548d-9bd9-49ee-a979-e66098ee2ef3"/>
                <p:cNvSpPr/>
                <p:nvPr/>
              </p:nvSpPr>
              <p:spPr>
                <a:xfrm>
                  <a:off x="6344790" y="1134508"/>
                  <a:ext cx="117252" cy="89673"/>
                </a:xfrm>
                <a:custGeom>
                  <a:avLst/>
                  <a:gdLst>
                    <a:gd name="connsiteX0" fmla="*/ 117253 w 117252"/>
                    <a:gd name="connsiteY0" fmla="*/ 89673 h 89673"/>
                    <a:gd name="connsiteX1" fmla="*/ 0 w 117252"/>
                    <a:gd name="connsiteY1" fmla="*/ 22096 h 89673"/>
                    <a:gd name="connsiteX2" fmla="*/ 0 w 117252"/>
                    <a:gd name="connsiteY2" fmla="*/ 0 h 89673"/>
                    <a:gd name="connsiteX3" fmla="*/ 117253 w 117252"/>
                    <a:gd name="connsiteY3" fmla="*/ 67577 h 89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673">
                      <a:moveTo>
                        <a:pt x="117253" y="8967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57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5" name="任意多边形 64" descr="8150c08c-a000-4020-8fbb-d93e5ea7ebae"/>
                <p:cNvSpPr/>
                <p:nvPr/>
              </p:nvSpPr>
              <p:spPr>
                <a:xfrm>
                  <a:off x="6477525" y="1211117"/>
                  <a:ext cx="80802" cy="68706"/>
                </a:xfrm>
                <a:custGeom>
                  <a:avLst/>
                  <a:gdLst>
                    <a:gd name="connsiteX0" fmla="*/ 80803 w 80802"/>
                    <a:gd name="connsiteY0" fmla="*/ 68706 h 68706"/>
                    <a:gd name="connsiteX1" fmla="*/ 0 w 80802"/>
                    <a:gd name="connsiteY1" fmla="*/ 22096 h 68706"/>
                    <a:gd name="connsiteX2" fmla="*/ 0 w 80802"/>
                    <a:gd name="connsiteY2" fmla="*/ 0 h 68706"/>
                    <a:gd name="connsiteX3" fmla="*/ 80803 w 80802"/>
                    <a:gd name="connsiteY3" fmla="*/ 46611 h 68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802" h="68706">
                      <a:moveTo>
                        <a:pt x="80803" y="6870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0803" y="46611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6" name="任意多边形 65" descr="1299738c-20ba-4b48-a1c3-b9cc242ec033"/>
                <p:cNvSpPr/>
                <p:nvPr/>
              </p:nvSpPr>
              <p:spPr>
                <a:xfrm>
                  <a:off x="6344790" y="1168700"/>
                  <a:ext cx="114994" cy="88544"/>
                </a:xfrm>
                <a:custGeom>
                  <a:avLst/>
                  <a:gdLst>
                    <a:gd name="connsiteX0" fmla="*/ 114995 w 114994"/>
                    <a:gd name="connsiteY0" fmla="*/ 88544 h 88544"/>
                    <a:gd name="connsiteX1" fmla="*/ 0 w 114994"/>
                    <a:gd name="connsiteY1" fmla="*/ 22096 h 88544"/>
                    <a:gd name="connsiteX2" fmla="*/ 0 w 114994"/>
                    <a:gd name="connsiteY2" fmla="*/ 0 h 88544"/>
                    <a:gd name="connsiteX3" fmla="*/ 114995 w 114994"/>
                    <a:gd name="connsiteY3" fmla="*/ 66449 h 88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994" h="88544">
                      <a:moveTo>
                        <a:pt x="114995" y="88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4995" y="6644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7" name="任意多边形 66" descr="67e58c37-6a30-4973-b72c-bf80196161e4"/>
                <p:cNvSpPr/>
                <p:nvPr/>
              </p:nvSpPr>
              <p:spPr>
                <a:xfrm>
                  <a:off x="6344790" y="1203053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8" name="任意多边形 67" descr="a8ad6764-561b-430e-99cd-68e3d1fc1737"/>
                <p:cNvSpPr/>
                <p:nvPr/>
              </p:nvSpPr>
              <p:spPr>
                <a:xfrm>
                  <a:off x="6300598" y="1219827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9" name="任意多边形 68" descr="52cba657-39bd-46eb-a88b-eec4efef7025"/>
                <p:cNvSpPr/>
                <p:nvPr/>
              </p:nvSpPr>
              <p:spPr>
                <a:xfrm>
                  <a:off x="6340435" y="1280630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0" name="任意多边形 69" descr="58481adc-0f6b-4aca-87a1-247a0c0944cb"/>
                <p:cNvSpPr/>
                <p:nvPr/>
              </p:nvSpPr>
              <p:spPr>
                <a:xfrm>
                  <a:off x="6384143" y="1412237"/>
                  <a:ext cx="57577" cy="55319"/>
                </a:xfrm>
                <a:custGeom>
                  <a:avLst/>
                  <a:gdLst>
                    <a:gd name="connsiteX0" fmla="*/ 57578 w 57577"/>
                    <a:gd name="connsiteY0" fmla="*/ 55320 h 55319"/>
                    <a:gd name="connsiteX1" fmla="*/ 0 w 57577"/>
                    <a:gd name="connsiteY1" fmla="*/ 21934 h 55319"/>
                    <a:gd name="connsiteX2" fmla="*/ 0 w 57577"/>
                    <a:gd name="connsiteY2" fmla="*/ 0 h 55319"/>
                    <a:gd name="connsiteX3" fmla="*/ 57578 w 57577"/>
                    <a:gd name="connsiteY3" fmla="*/ 33224 h 55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19">
                      <a:moveTo>
                        <a:pt x="57578" y="5532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1" name="任意多边形 70" descr="75b7f382-0797-4381-920e-29fe51e0310a"/>
                <p:cNvSpPr/>
                <p:nvPr/>
              </p:nvSpPr>
              <p:spPr>
                <a:xfrm>
                  <a:off x="6384143" y="144626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2" name="任意多边形 71" descr="d6ffff36-133f-4b25-a2e2-a4d1913d6027"/>
                <p:cNvSpPr/>
                <p:nvPr/>
              </p:nvSpPr>
              <p:spPr>
                <a:xfrm>
                  <a:off x="6384143" y="1602712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3" name="任意多边形 72" descr="e761049e-41b3-4fc6-8072-937680880d7f"/>
                <p:cNvSpPr/>
                <p:nvPr/>
              </p:nvSpPr>
              <p:spPr>
                <a:xfrm>
                  <a:off x="6384143" y="168577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4" name="任意多边形 73" descr="5922367a-b606-43eb-940e-a348699c65f1"/>
                <p:cNvSpPr/>
                <p:nvPr/>
              </p:nvSpPr>
              <p:spPr>
                <a:xfrm>
                  <a:off x="6516394" y="1762059"/>
                  <a:ext cx="283696" cy="185797"/>
                </a:xfrm>
                <a:custGeom>
                  <a:avLst/>
                  <a:gdLst>
                    <a:gd name="connsiteX0" fmla="*/ 283696 w 283696"/>
                    <a:gd name="connsiteY0" fmla="*/ 185798 h 185797"/>
                    <a:gd name="connsiteX1" fmla="*/ 0 w 283696"/>
                    <a:gd name="connsiteY1" fmla="*/ 22096 h 185797"/>
                    <a:gd name="connsiteX2" fmla="*/ 0 w 283696"/>
                    <a:gd name="connsiteY2" fmla="*/ 0 h 185797"/>
                    <a:gd name="connsiteX3" fmla="*/ 283696 w 283696"/>
                    <a:gd name="connsiteY3" fmla="*/ 163702 h 18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696" h="185797">
                      <a:moveTo>
                        <a:pt x="283696" y="1857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83696" y="16370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5" name="任意多边形 74" descr="bb5e2962-f546-4be5-a86f-8bf0059cebfd"/>
                <p:cNvSpPr/>
                <p:nvPr/>
              </p:nvSpPr>
              <p:spPr>
                <a:xfrm>
                  <a:off x="6656872" y="1760285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6" name="任意多边形 75" descr="442b3e84-9219-4eb2-9b92-c3409d036d90"/>
                <p:cNvSpPr/>
                <p:nvPr/>
              </p:nvSpPr>
              <p:spPr>
                <a:xfrm>
                  <a:off x="6855088" y="1874635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8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7" name="任意多边形 76" descr="66c0c883-f5df-4eac-a518-24a1e0f9a087"/>
                <p:cNvSpPr/>
                <p:nvPr/>
              </p:nvSpPr>
              <p:spPr>
                <a:xfrm>
                  <a:off x="6520104" y="1681257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8" name="任意多边形 77" descr="59f7c6c5-b14b-44f8-b60b-09566059c09b"/>
                <p:cNvSpPr/>
                <p:nvPr/>
              </p:nvSpPr>
              <p:spPr>
                <a:xfrm>
                  <a:off x="6425592" y="166158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9" name="任意多边形 78" descr="858201ab-56b7-4a6f-8951-3263e5c57926"/>
                <p:cNvSpPr/>
                <p:nvPr/>
              </p:nvSpPr>
              <p:spPr>
                <a:xfrm>
                  <a:off x="6565424" y="1742383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2096 h 208699"/>
                    <a:gd name="connsiteX2" fmla="*/ 0 w 323533"/>
                    <a:gd name="connsiteY2" fmla="*/ 0 h 208699"/>
                    <a:gd name="connsiteX3" fmla="*/ 323533 w 323533"/>
                    <a:gd name="connsiteY3" fmla="*/ 186765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23533" y="18676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0" name="任意多边形 79" descr="72f21b45-1a60-4610-8d39-69c886930be5"/>
                <p:cNvSpPr/>
                <p:nvPr/>
              </p:nvSpPr>
              <p:spPr>
                <a:xfrm>
                  <a:off x="6914602" y="1943986"/>
                  <a:ext cx="173056" cy="121929"/>
                </a:xfrm>
                <a:custGeom>
                  <a:avLst/>
                  <a:gdLst>
                    <a:gd name="connsiteX0" fmla="*/ 173056 w 173056"/>
                    <a:gd name="connsiteY0" fmla="*/ 121930 h 121929"/>
                    <a:gd name="connsiteX1" fmla="*/ 0 w 173056"/>
                    <a:gd name="connsiteY1" fmla="*/ 22096 h 121929"/>
                    <a:gd name="connsiteX2" fmla="*/ 0 w 173056"/>
                    <a:gd name="connsiteY2" fmla="*/ 0 h 121929"/>
                    <a:gd name="connsiteX3" fmla="*/ 173056 w 173056"/>
                    <a:gd name="connsiteY3" fmla="*/ 99834 h 121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1929">
                      <a:moveTo>
                        <a:pt x="173056" y="12193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8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1" name="任意多边形 80" descr="a490ce35-01f1-4334-8ef7-2dfe74d18423"/>
                <p:cNvSpPr/>
                <p:nvPr/>
              </p:nvSpPr>
              <p:spPr>
                <a:xfrm>
                  <a:off x="7100399" y="2051239"/>
                  <a:ext cx="127897" cy="95801"/>
                </a:xfrm>
                <a:custGeom>
                  <a:avLst/>
                  <a:gdLst>
                    <a:gd name="connsiteX0" fmla="*/ 127897 w 127897"/>
                    <a:gd name="connsiteY0" fmla="*/ 95802 h 95801"/>
                    <a:gd name="connsiteX1" fmla="*/ 0 w 127897"/>
                    <a:gd name="connsiteY1" fmla="*/ 22096 h 95801"/>
                    <a:gd name="connsiteX2" fmla="*/ 0 w 127897"/>
                    <a:gd name="connsiteY2" fmla="*/ 0 h 95801"/>
                    <a:gd name="connsiteX3" fmla="*/ 127897 w 127897"/>
                    <a:gd name="connsiteY3" fmla="*/ 73706 h 95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1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2" name="任意多边形 81" descr="67c69f24-5b41-4e5b-8125-1a924e88496b"/>
                <p:cNvSpPr/>
                <p:nvPr/>
              </p:nvSpPr>
              <p:spPr>
                <a:xfrm>
                  <a:off x="6525104" y="1527554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1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3" name="任意多边形 82" descr="71b4e639-4ab7-4b10-9f18-f839045dfc46"/>
                <p:cNvSpPr/>
                <p:nvPr/>
              </p:nvSpPr>
              <p:spPr>
                <a:xfrm>
                  <a:off x="6665420" y="1608518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0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4" name="任意多边形 83" descr="a4f6ab9c-3bd0-4ecc-a329-28246236fc03"/>
                <p:cNvSpPr/>
                <p:nvPr/>
              </p:nvSpPr>
              <p:spPr>
                <a:xfrm>
                  <a:off x="6459784" y="1455783"/>
                  <a:ext cx="137090" cy="101285"/>
                </a:xfrm>
                <a:custGeom>
                  <a:avLst/>
                  <a:gdLst>
                    <a:gd name="connsiteX0" fmla="*/ 137090 w 137090"/>
                    <a:gd name="connsiteY0" fmla="*/ 101286 h 101285"/>
                    <a:gd name="connsiteX1" fmla="*/ 0 w 137090"/>
                    <a:gd name="connsiteY1" fmla="*/ 22096 h 101285"/>
                    <a:gd name="connsiteX2" fmla="*/ 0 w 137090"/>
                    <a:gd name="connsiteY2" fmla="*/ 0 h 101285"/>
                    <a:gd name="connsiteX3" fmla="*/ 137090 w 137090"/>
                    <a:gd name="connsiteY3" fmla="*/ 79190 h 10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285">
                      <a:moveTo>
                        <a:pt x="137090" y="10128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5" name="任意多边形 84" descr="ceb4a5b6-157e-4009-b464-d2b3c5d89953"/>
                <p:cNvSpPr/>
                <p:nvPr/>
              </p:nvSpPr>
              <p:spPr>
                <a:xfrm>
                  <a:off x="6383336" y="1943341"/>
                  <a:ext cx="395626" cy="250633"/>
                </a:xfrm>
                <a:custGeom>
                  <a:avLst/>
                  <a:gdLst>
                    <a:gd name="connsiteX0" fmla="*/ 395627 w 395626"/>
                    <a:gd name="connsiteY0" fmla="*/ 250633 h 250633"/>
                    <a:gd name="connsiteX1" fmla="*/ 0 w 395626"/>
                    <a:gd name="connsiteY1" fmla="*/ 22096 h 250633"/>
                    <a:gd name="connsiteX2" fmla="*/ 0 w 395626"/>
                    <a:gd name="connsiteY2" fmla="*/ 0 h 250633"/>
                    <a:gd name="connsiteX3" fmla="*/ 395627 w 395626"/>
                    <a:gd name="connsiteY3" fmla="*/ 228538 h 250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633">
                      <a:moveTo>
                        <a:pt x="395627" y="25063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5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6" name="任意多边形 85" descr="792e6de8-3cba-4b45-b8a0-511223653f35"/>
                <p:cNvSpPr/>
                <p:nvPr/>
              </p:nvSpPr>
              <p:spPr>
                <a:xfrm>
                  <a:off x="6424302" y="2076722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7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7" name="任意多边形 86" descr="4cf31e03-564b-4a32-b2d2-993d57dc8fe9"/>
                <p:cNvSpPr/>
                <p:nvPr/>
              </p:nvSpPr>
              <p:spPr>
                <a:xfrm>
                  <a:off x="6659452" y="2212361"/>
                  <a:ext cx="153541" cy="110801"/>
                </a:xfrm>
                <a:custGeom>
                  <a:avLst/>
                  <a:gdLst>
                    <a:gd name="connsiteX0" fmla="*/ 153541 w 153541"/>
                    <a:gd name="connsiteY0" fmla="*/ 110801 h 110801"/>
                    <a:gd name="connsiteX1" fmla="*/ 0 w 153541"/>
                    <a:gd name="connsiteY1" fmla="*/ 22096 h 110801"/>
                    <a:gd name="connsiteX2" fmla="*/ 0 w 153541"/>
                    <a:gd name="connsiteY2" fmla="*/ 0 h 110801"/>
                    <a:gd name="connsiteX3" fmla="*/ 153541 w 153541"/>
                    <a:gd name="connsiteY3" fmla="*/ 88706 h 110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801">
                      <a:moveTo>
                        <a:pt x="153541" y="110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8" name="任意多边形 87" descr="eba71b80-30a7-4fb3-94c0-b40c17aa9f97"/>
                <p:cNvSpPr/>
                <p:nvPr/>
              </p:nvSpPr>
              <p:spPr>
                <a:xfrm>
                  <a:off x="6462042" y="2132526"/>
                  <a:ext cx="134832" cy="99834"/>
                </a:xfrm>
                <a:custGeom>
                  <a:avLst/>
                  <a:gdLst>
                    <a:gd name="connsiteX0" fmla="*/ 134832 w 134832"/>
                    <a:gd name="connsiteY0" fmla="*/ 99834 h 99834"/>
                    <a:gd name="connsiteX1" fmla="*/ 0 w 134832"/>
                    <a:gd name="connsiteY1" fmla="*/ 22096 h 99834"/>
                    <a:gd name="connsiteX2" fmla="*/ 0 w 134832"/>
                    <a:gd name="connsiteY2" fmla="*/ 0 h 99834"/>
                    <a:gd name="connsiteX3" fmla="*/ 134832 w 134832"/>
                    <a:gd name="connsiteY3" fmla="*/ 77738 h 9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834">
                      <a:moveTo>
                        <a:pt x="134832" y="9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7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9" name="任意多边形 88" descr="e7cf6662-ddcd-4a64-9500-4abfbc7f21d9"/>
                <p:cNvSpPr/>
                <p:nvPr/>
              </p:nvSpPr>
              <p:spPr>
                <a:xfrm>
                  <a:off x="6419141" y="2146557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0" name="任意多边形 89" descr="02293b62-8249-4c93-8266-1d0940d553c0"/>
                <p:cNvSpPr/>
                <p:nvPr/>
              </p:nvSpPr>
              <p:spPr>
                <a:xfrm>
                  <a:off x="6831218" y="2311711"/>
                  <a:ext cx="91608" cy="74835"/>
                </a:xfrm>
                <a:custGeom>
                  <a:avLst/>
                  <a:gdLst>
                    <a:gd name="connsiteX0" fmla="*/ 91608 w 91608"/>
                    <a:gd name="connsiteY0" fmla="*/ 74835 h 74835"/>
                    <a:gd name="connsiteX1" fmla="*/ 0 w 91608"/>
                    <a:gd name="connsiteY1" fmla="*/ 21934 h 74835"/>
                    <a:gd name="connsiteX2" fmla="*/ 0 w 91608"/>
                    <a:gd name="connsiteY2" fmla="*/ 0 h 74835"/>
                    <a:gd name="connsiteX3" fmla="*/ 91608 w 91608"/>
                    <a:gd name="connsiteY3" fmla="*/ 52740 h 7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835">
                      <a:moveTo>
                        <a:pt x="91608" y="74835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91608" y="5274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1" name="任意多边形 90" descr="0ca0dddc-8c61-4178-92b3-a33f102bc197"/>
                <p:cNvSpPr/>
                <p:nvPr/>
              </p:nvSpPr>
              <p:spPr>
                <a:xfrm>
                  <a:off x="6927182" y="2257359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2" name="任意多边形 91" descr="1c0e92c7-75a8-499d-ba0c-e788f3bfd896"/>
                <p:cNvSpPr/>
                <p:nvPr/>
              </p:nvSpPr>
              <p:spPr>
                <a:xfrm>
                  <a:off x="6794607" y="2180911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3" name="任意多边形 92" descr="4e582715-c05c-471c-b3a6-9304c2ad0ed0"/>
                <p:cNvSpPr/>
                <p:nvPr/>
              </p:nvSpPr>
              <p:spPr>
                <a:xfrm>
                  <a:off x="6384143" y="1981081"/>
                  <a:ext cx="57577" cy="55320"/>
                </a:xfrm>
                <a:custGeom>
                  <a:avLst/>
                  <a:gdLst>
                    <a:gd name="connsiteX0" fmla="*/ 57578 w 57577"/>
                    <a:gd name="connsiteY0" fmla="*/ 55320 h 55320"/>
                    <a:gd name="connsiteX1" fmla="*/ 0 w 57577"/>
                    <a:gd name="connsiteY1" fmla="*/ 22096 h 55320"/>
                    <a:gd name="connsiteX2" fmla="*/ 0 w 57577"/>
                    <a:gd name="connsiteY2" fmla="*/ 0 h 55320"/>
                    <a:gd name="connsiteX3" fmla="*/ 57578 w 57577"/>
                    <a:gd name="connsiteY3" fmla="*/ 33224 h 55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20">
                      <a:moveTo>
                        <a:pt x="57578" y="553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" name="任意多边形 93" descr="06dc1072-909e-4271-a789-67ba0cf72c48"/>
                <p:cNvSpPr/>
                <p:nvPr/>
              </p:nvSpPr>
              <p:spPr>
                <a:xfrm>
                  <a:off x="6384143" y="201511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5" name="任意多边形 94" descr="03542974-e6e9-4cf9-8252-e6b25902657c"/>
                <p:cNvSpPr/>
                <p:nvPr/>
              </p:nvSpPr>
              <p:spPr>
                <a:xfrm>
                  <a:off x="6384143" y="217171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6" name="任意多边形 95" descr="67e70e2f-0281-4620-9dbb-efa505819d19"/>
                <p:cNvSpPr/>
                <p:nvPr/>
              </p:nvSpPr>
              <p:spPr>
                <a:xfrm>
                  <a:off x="6656872" y="2329129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1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任意多边形 96" descr="a2d3519c-3879-46c0-ad06-c6f905668e4b"/>
                <p:cNvSpPr/>
                <p:nvPr/>
              </p:nvSpPr>
              <p:spPr>
                <a:xfrm>
                  <a:off x="6855088" y="2443640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7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8" name="任意多边形 97" descr="af4d8375-2a8c-4db3-a05e-923b47298efb"/>
                <p:cNvSpPr/>
                <p:nvPr/>
              </p:nvSpPr>
              <p:spPr>
                <a:xfrm>
                  <a:off x="6520104" y="225026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9" name="任意多边形 98" descr="cafc84e8-99a1-46bc-b8ea-831551acbf6c"/>
                <p:cNvSpPr/>
                <p:nvPr/>
              </p:nvSpPr>
              <p:spPr>
                <a:xfrm>
                  <a:off x="6425592" y="2230424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0" name="任意多边形 99" descr="b7012f70-9cc7-4386-83e9-ac758455cc17"/>
                <p:cNvSpPr/>
                <p:nvPr/>
              </p:nvSpPr>
              <p:spPr>
                <a:xfrm>
                  <a:off x="6565424" y="2311388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1934 h 208699"/>
                    <a:gd name="connsiteX2" fmla="*/ 0 w 323533"/>
                    <a:gd name="connsiteY2" fmla="*/ 0 h 208699"/>
                    <a:gd name="connsiteX3" fmla="*/ 323533 w 323533"/>
                    <a:gd name="connsiteY3" fmla="*/ 186604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323533" y="18660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1" name="任意多边形 100" descr="7952185e-00a7-4102-840d-8c8ed4e7bab9"/>
                <p:cNvSpPr/>
                <p:nvPr/>
              </p:nvSpPr>
              <p:spPr>
                <a:xfrm>
                  <a:off x="6914602" y="2512830"/>
                  <a:ext cx="173056" cy="122090"/>
                </a:xfrm>
                <a:custGeom>
                  <a:avLst/>
                  <a:gdLst>
                    <a:gd name="connsiteX0" fmla="*/ 173056 w 173056"/>
                    <a:gd name="connsiteY0" fmla="*/ 122091 h 122090"/>
                    <a:gd name="connsiteX1" fmla="*/ 0 w 173056"/>
                    <a:gd name="connsiteY1" fmla="*/ 22096 h 122090"/>
                    <a:gd name="connsiteX2" fmla="*/ 0 w 173056"/>
                    <a:gd name="connsiteY2" fmla="*/ 0 h 122090"/>
                    <a:gd name="connsiteX3" fmla="*/ 173056 w 173056"/>
                    <a:gd name="connsiteY3" fmla="*/ 99995 h 12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2090">
                      <a:moveTo>
                        <a:pt x="173056" y="12209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2" name="任意多边形 101" descr="f37cc9de-51b0-4e77-bc36-e961eaf592e2"/>
                <p:cNvSpPr/>
                <p:nvPr/>
              </p:nvSpPr>
              <p:spPr>
                <a:xfrm>
                  <a:off x="7100399" y="2620245"/>
                  <a:ext cx="127897" cy="95802"/>
                </a:xfrm>
                <a:custGeom>
                  <a:avLst/>
                  <a:gdLst>
                    <a:gd name="connsiteX0" fmla="*/ 127897 w 127897"/>
                    <a:gd name="connsiteY0" fmla="*/ 95802 h 95802"/>
                    <a:gd name="connsiteX1" fmla="*/ 0 w 127897"/>
                    <a:gd name="connsiteY1" fmla="*/ 22096 h 95802"/>
                    <a:gd name="connsiteX2" fmla="*/ 0 w 127897"/>
                    <a:gd name="connsiteY2" fmla="*/ 0 h 95802"/>
                    <a:gd name="connsiteX3" fmla="*/ 127897 w 127897"/>
                    <a:gd name="connsiteY3" fmla="*/ 73706 h 95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2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3" name="任意多边形 102" descr="aec77332-b98a-4a9d-aef5-7116bb4ffa6f"/>
                <p:cNvSpPr/>
                <p:nvPr/>
              </p:nvSpPr>
              <p:spPr>
                <a:xfrm>
                  <a:off x="6525104" y="209656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4" name="任意多边形 103" descr="c43eb36f-b743-46d2-97e3-20afd57dbb1a"/>
                <p:cNvSpPr/>
                <p:nvPr/>
              </p:nvSpPr>
              <p:spPr>
                <a:xfrm>
                  <a:off x="6665420" y="2177524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5" name="任意多边形 104" descr="3419782a-ca60-47ce-baef-a806973a1b7b"/>
                <p:cNvSpPr/>
                <p:nvPr/>
              </p:nvSpPr>
              <p:spPr>
                <a:xfrm>
                  <a:off x="6459784" y="2024789"/>
                  <a:ext cx="137090" cy="101124"/>
                </a:xfrm>
                <a:custGeom>
                  <a:avLst/>
                  <a:gdLst>
                    <a:gd name="connsiteX0" fmla="*/ 137090 w 137090"/>
                    <a:gd name="connsiteY0" fmla="*/ 101124 h 101124"/>
                    <a:gd name="connsiteX1" fmla="*/ 0 w 137090"/>
                    <a:gd name="connsiteY1" fmla="*/ 22096 h 101124"/>
                    <a:gd name="connsiteX2" fmla="*/ 0 w 137090"/>
                    <a:gd name="connsiteY2" fmla="*/ 0 h 101124"/>
                    <a:gd name="connsiteX3" fmla="*/ 137090 w 137090"/>
                    <a:gd name="connsiteY3" fmla="*/ 79190 h 10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124">
                      <a:moveTo>
                        <a:pt x="137090" y="10112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6" name="任意多边形 105" descr="64188f08-2e6a-4ef6-890b-dfa049863a5a"/>
                <p:cNvSpPr/>
                <p:nvPr/>
              </p:nvSpPr>
              <p:spPr>
                <a:xfrm>
                  <a:off x="6518007" y="1383045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1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7" name="任意多边形 106" descr="878567cf-f37f-4543-ad1b-5fc2f155bfc7"/>
                <p:cNvSpPr/>
                <p:nvPr/>
              </p:nvSpPr>
              <p:spPr>
                <a:xfrm>
                  <a:off x="6688806" y="1481750"/>
                  <a:ext cx="75319" cy="65642"/>
                </a:xfrm>
                <a:custGeom>
                  <a:avLst/>
                  <a:gdLst>
                    <a:gd name="connsiteX0" fmla="*/ 75319 w 75319"/>
                    <a:gd name="connsiteY0" fmla="*/ 65642 h 65642"/>
                    <a:gd name="connsiteX1" fmla="*/ 0 w 75319"/>
                    <a:gd name="connsiteY1" fmla="*/ 22096 h 65642"/>
                    <a:gd name="connsiteX2" fmla="*/ 0 w 75319"/>
                    <a:gd name="connsiteY2" fmla="*/ 0 h 65642"/>
                    <a:gd name="connsiteX3" fmla="*/ 75319 w 75319"/>
                    <a:gd name="connsiteY3" fmla="*/ 43546 h 6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2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8" name="任意多边形 107" descr="24d1e895-aa92-4532-9f5a-8fe1df38f193"/>
                <p:cNvSpPr/>
                <p:nvPr/>
              </p:nvSpPr>
              <p:spPr>
                <a:xfrm>
                  <a:off x="6427044" y="133062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9" name="任意多边形 108" descr="65d9ae1b-11e9-4411-9da3-f38eccb9ac61"/>
                <p:cNvSpPr/>
                <p:nvPr/>
              </p:nvSpPr>
              <p:spPr>
                <a:xfrm>
                  <a:off x="6441721" y="1301436"/>
                  <a:ext cx="123703" cy="93544"/>
                </a:xfrm>
                <a:custGeom>
                  <a:avLst/>
                  <a:gdLst>
                    <a:gd name="connsiteX0" fmla="*/ 123704 w 123703"/>
                    <a:gd name="connsiteY0" fmla="*/ 93544 h 93544"/>
                    <a:gd name="connsiteX1" fmla="*/ 0 w 123703"/>
                    <a:gd name="connsiteY1" fmla="*/ 22096 h 93544"/>
                    <a:gd name="connsiteX2" fmla="*/ 0 w 123703"/>
                    <a:gd name="connsiteY2" fmla="*/ 0 h 93544"/>
                    <a:gd name="connsiteX3" fmla="*/ 123704 w 123703"/>
                    <a:gd name="connsiteY3" fmla="*/ 71448 h 93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4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0" name="任意多边形 109" descr="00672bf9-f7af-40d5-bffd-b9c8abc80443"/>
                <p:cNvSpPr/>
                <p:nvPr/>
              </p:nvSpPr>
              <p:spPr>
                <a:xfrm>
                  <a:off x="6577521" y="1379819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1" name="任意多边形 110" descr="f113695e-8531-4d07-89b4-a02635c9864c"/>
                <p:cNvSpPr/>
                <p:nvPr/>
              </p:nvSpPr>
              <p:spPr>
                <a:xfrm>
                  <a:off x="6672677" y="1434655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2" name="任意多边形 111" descr="c8e8b22f-c85c-45be-8825-26df03767cc9"/>
                <p:cNvSpPr/>
                <p:nvPr/>
              </p:nvSpPr>
              <p:spPr>
                <a:xfrm>
                  <a:off x="6893151" y="1562069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3" name="任意多边形 112" descr="57fafdaa-d7db-4b1c-bc62-332f6d7b6018"/>
                <p:cNvSpPr/>
                <p:nvPr/>
              </p:nvSpPr>
              <p:spPr>
                <a:xfrm>
                  <a:off x="6506234" y="1296275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4" name="任意多边形 113" descr="11492e5c-c631-4674-a417-63873d190602"/>
                <p:cNvSpPr/>
                <p:nvPr/>
              </p:nvSpPr>
              <p:spPr>
                <a:xfrm>
                  <a:off x="6383336" y="1857861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5" name="任意多边形 114" descr="d83a5ee3-0f42-44d2-9b98-887ff544d0b3"/>
                <p:cNvSpPr/>
                <p:nvPr/>
              </p:nvSpPr>
              <p:spPr>
                <a:xfrm>
                  <a:off x="6381240" y="1900924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6" name="任意多边形 115" descr="43e8e612-59f2-42c2-8b77-4889407f81e7"/>
                <p:cNvSpPr/>
                <p:nvPr/>
              </p:nvSpPr>
              <p:spPr>
                <a:xfrm>
                  <a:off x="6792510" y="2138332"/>
                  <a:ext cx="120800" cy="91931"/>
                </a:xfrm>
                <a:custGeom>
                  <a:avLst/>
                  <a:gdLst>
                    <a:gd name="connsiteX0" fmla="*/ 120801 w 120800"/>
                    <a:gd name="connsiteY0" fmla="*/ 91931 h 91931"/>
                    <a:gd name="connsiteX1" fmla="*/ 0 w 120800"/>
                    <a:gd name="connsiteY1" fmla="*/ 22096 h 91931"/>
                    <a:gd name="connsiteX2" fmla="*/ 0 w 120800"/>
                    <a:gd name="connsiteY2" fmla="*/ 0 h 91931"/>
                    <a:gd name="connsiteX3" fmla="*/ 120801 w 120800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800" h="91931">
                      <a:moveTo>
                        <a:pt x="120801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801" y="69835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7" name="任意多边形 116" descr="ec0facae-90ac-46e0-a8a0-ab7e8827d9a2"/>
                <p:cNvSpPr/>
                <p:nvPr/>
              </p:nvSpPr>
              <p:spPr>
                <a:xfrm>
                  <a:off x="6611713" y="1989790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2096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8" name="任意多边形 117" descr="72243796-9030-470d-b172-c7118f589ecf"/>
                <p:cNvSpPr/>
                <p:nvPr/>
              </p:nvSpPr>
              <p:spPr>
                <a:xfrm>
                  <a:off x="6344790" y="1715771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9" name="任意多边形 118" descr="2e802540-a69b-4949-9b8c-fd122ecb785a"/>
                <p:cNvSpPr/>
                <p:nvPr/>
              </p:nvSpPr>
              <p:spPr>
                <a:xfrm>
                  <a:off x="6300598" y="1732545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0" name="任意多边形 119" descr="1b5c1eae-590f-4774-b73c-0f3d591fd7c7"/>
                <p:cNvSpPr/>
                <p:nvPr/>
              </p:nvSpPr>
              <p:spPr>
                <a:xfrm>
                  <a:off x="6340435" y="179334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1" name="任意多边形 120" descr="45e2c030-f42c-4621-ab8c-ae2c43153355"/>
                <p:cNvSpPr/>
                <p:nvPr/>
              </p:nvSpPr>
              <p:spPr>
                <a:xfrm>
                  <a:off x="6518007" y="1895763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0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2" name="任意多边形 121" descr="8c9d6a9b-51e8-4a07-8fce-dc5df29688f5"/>
                <p:cNvSpPr/>
                <p:nvPr/>
              </p:nvSpPr>
              <p:spPr>
                <a:xfrm>
                  <a:off x="6688806" y="1994468"/>
                  <a:ext cx="75319" cy="65641"/>
                </a:xfrm>
                <a:custGeom>
                  <a:avLst/>
                  <a:gdLst>
                    <a:gd name="connsiteX0" fmla="*/ 75319 w 75319"/>
                    <a:gd name="connsiteY0" fmla="*/ 65642 h 65641"/>
                    <a:gd name="connsiteX1" fmla="*/ 0 w 75319"/>
                    <a:gd name="connsiteY1" fmla="*/ 22096 h 65641"/>
                    <a:gd name="connsiteX2" fmla="*/ 0 w 75319"/>
                    <a:gd name="connsiteY2" fmla="*/ 0 h 65641"/>
                    <a:gd name="connsiteX3" fmla="*/ 75319 w 75319"/>
                    <a:gd name="connsiteY3" fmla="*/ 43546 h 65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1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3" name="任意多边形 122" descr="a190d085-9a0f-47f8-af18-1fdd51c9b3d0"/>
                <p:cNvSpPr/>
                <p:nvPr/>
              </p:nvSpPr>
              <p:spPr>
                <a:xfrm>
                  <a:off x="6427044" y="1843346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482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48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4" name="任意多边形 123" descr="d0899005-b051-409b-9a73-7f48398d5151"/>
                <p:cNvSpPr/>
                <p:nvPr/>
              </p:nvSpPr>
              <p:spPr>
                <a:xfrm>
                  <a:off x="6441721" y="1814154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5" name="任意多边形 124" descr="e1ab255d-892d-48e2-9d57-a4ffabfd2918"/>
                <p:cNvSpPr/>
                <p:nvPr/>
              </p:nvSpPr>
              <p:spPr>
                <a:xfrm>
                  <a:off x="6577521" y="1892537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" name="任意多边形 125" descr="20edc068-e214-4ea2-afa9-754c94875684"/>
                <p:cNvSpPr/>
                <p:nvPr/>
              </p:nvSpPr>
              <p:spPr>
                <a:xfrm>
                  <a:off x="6672677" y="1947373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" name="任意多边形 126" descr="9cadf67b-9c31-49ee-8ea6-425c927e3b8f"/>
                <p:cNvSpPr/>
                <p:nvPr/>
              </p:nvSpPr>
              <p:spPr>
                <a:xfrm>
                  <a:off x="6893151" y="2074786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" name="任意多边形 127" descr="0a965131-30a3-48f2-9cf1-301106f65d85"/>
                <p:cNvSpPr/>
                <p:nvPr/>
              </p:nvSpPr>
              <p:spPr>
                <a:xfrm>
                  <a:off x="6506234" y="1808993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12" name="组合 411" descr="6aae5879-5520-4cc3-bd87-bec4cd166037"/>
            <p:cNvGrpSpPr>
              <a:grpSpLocks noChangeAspect="1"/>
            </p:cNvGrpSpPr>
            <p:nvPr/>
          </p:nvGrpSpPr>
          <p:grpSpPr>
            <a:xfrm>
              <a:off x="8030810" y="596700"/>
              <a:ext cx="3692626" cy="432000"/>
              <a:chOff x="660400" y="326775"/>
              <a:chExt cx="3077188" cy="360000"/>
            </a:xfrm>
          </p:grpSpPr>
          <p:sp>
            <p:nvSpPr>
              <p:cNvPr id="422" name="燕尾形 421" descr="0905a589-c19b-4c73-a031-25817c6d6788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3" name="燕尾形 422" descr="d9e874ba-de36-4a31-bbad-8e2b79cd18db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4" name="燕尾形 423" descr="36b2eb63-a367-43c4-8c47-bc625223fb71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5" name="燕尾形 424" descr="367e75fe-2aaf-4a38-b5a4-f661d25a2c14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6" name="燕尾形 425" descr="e2bab820-3261-4955-86d8-a8f2bb2926ec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7" name="燕尾形 426" descr="fb6914a2-08b2-4129-808e-41963f2a434c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8" name="燕尾形 427" descr="b85106d9-b8df-4deb-a6cd-1f0cf6fcfdcf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9" name="燕尾形 428" descr="9039467a-fa96-446e-948e-f6ee28faeeef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3" name="组合 802" descr="c7f69e97-ecff-4c78-9f2c-1a144b9f0b8e"/>
            <p:cNvGrpSpPr>
              <a:grpSpLocks noChangeAspect="1"/>
            </p:cNvGrpSpPr>
            <p:nvPr/>
          </p:nvGrpSpPr>
          <p:grpSpPr>
            <a:xfrm>
              <a:off x="0" y="5155700"/>
              <a:ext cx="8737323" cy="1080000"/>
              <a:chOff x="0" y="5278604"/>
              <a:chExt cx="8420506" cy="1040839"/>
            </a:xfrm>
          </p:grpSpPr>
          <p:sp>
            <p:nvSpPr>
              <p:cNvPr id="802" name="任意多边形 801" descr="24541f7c-a0b5-4a44-b84d-266b50f74c5e"/>
              <p:cNvSpPr/>
              <p:nvPr/>
            </p:nvSpPr>
            <p:spPr>
              <a:xfrm>
                <a:off x="0" y="5278604"/>
                <a:ext cx="564517" cy="1040839"/>
              </a:xfrm>
              <a:custGeom>
                <a:avLst/>
                <a:gdLst>
                  <a:gd name="connsiteX0" fmla="*/ 0 w 564517"/>
                  <a:gd name="connsiteY0" fmla="*/ 0 h 1040839"/>
                  <a:gd name="connsiteX1" fmla="*/ 142061 w 564517"/>
                  <a:gd name="connsiteY1" fmla="*/ 0 h 1040839"/>
                  <a:gd name="connsiteX2" fmla="*/ 564517 w 564517"/>
                  <a:gd name="connsiteY2" fmla="*/ 520420 h 1040839"/>
                  <a:gd name="connsiteX3" fmla="*/ 142061 w 564517"/>
                  <a:gd name="connsiteY3" fmla="*/ 1040839 h 1040839"/>
                  <a:gd name="connsiteX4" fmla="*/ 0 w 564517"/>
                  <a:gd name="connsiteY4" fmla="*/ 1040839 h 1040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517" h="1040839">
                    <a:moveTo>
                      <a:pt x="0" y="0"/>
                    </a:moveTo>
                    <a:lnTo>
                      <a:pt x="142061" y="0"/>
                    </a:lnTo>
                    <a:lnTo>
                      <a:pt x="564517" y="520420"/>
                    </a:lnTo>
                    <a:lnTo>
                      <a:pt x="142061" y="1040839"/>
                    </a:lnTo>
                    <a:lnTo>
                      <a:pt x="0" y="104083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4" name="燕尾形 793" descr="d4270075-1c25-44b4-92cf-811f1d25a5dd"/>
              <p:cNvSpPr/>
              <p:nvPr/>
            </p:nvSpPr>
            <p:spPr>
              <a:xfrm>
                <a:off x="645963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5" name="燕尾形 794" descr="0eb5afb2-291a-4f4e-a90c-6fc9e8586de7"/>
              <p:cNvSpPr/>
              <p:nvPr/>
            </p:nvSpPr>
            <p:spPr>
              <a:xfrm>
                <a:off x="1768248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6" name="燕尾形 795" descr="017b82be-fc0d-44bb-972f-ed9d5ad85f5d"/>
              <p:cNvSpPr/>
              <p:nvPr/>
            </p:nvSpPr>
            <p:spPr>
              <a:xfrm>
                <a:off x="2890533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7" name="燕尾形 796" descr="2359c586-5dde-4fd9-82df-af7a9a4b7f58"/>
              <p:cNvSpPr/>
              <p:nvPr/>
            </p:nvSpPr>
            <p:spPr>
              <a:xfrm>
                <a:off x="4012818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8" name="燕尾形 797" descr="1efdcb3c-d36f-4e3b-9b64-e0c1ce516b68"/>
              <p:cNvSpPr/>
              <p:nvPr/>
            </p:nvSpPr>
            <p:spPr>
              <a:xfrm>
                <a:off x="5135103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9" name="燕尾形 798" descr="297f69ef-bddb-4855-83cd-7fd3984ec719"/>
              <p:cNvSpPr/>
              <p:nvPr/>
            </p:nvSpPr>
            <p:spPr>
              <a:xfrm>
                <a:off x="6257388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0" name="燕尾形 799" descr="2b5be85c-de72-4223-82fe-384267b4b408"/>
              <p:cNvSpPr/>
              <p:nvPr/>
            </p:nvSpPr>
            <p:spPr>
              <a:xfrm>
                <a:off x="7379667" y="5278604"/>
                <a:ext cx="1040839" cy="1040839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" name="标题 4" descr="a7e60118-5c91-4929-a7db-085b29ef99ce"/>
          <p:cNvSpPr>
            <a:spLocks noGrp="1"/>
          </p:cNvSpPr>
          <p:nvPr>
            <p:ph type="title" hasCustomPrompt="1"/>
          </p:nvPr>
        </p:nvSpPr>
        <p:spPr>
          <a:xfrm>
            <a:off x="3090815" y="1774754"/>
            <a:ext cx="5580000" cy="1332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25" name="文本占位符 24" descr="01087f17-3f1b-4540-b6c4-4d7536eb0ce4"/>
          <p:cNvSpPr>
            <a:spLocks noGrp="1"/>
          </p:cNvSpPr>
          <p:nvPr>
            <p:ph type="body" sz="quarter" idx="1" hasCustomPrompt="1"/>
          </p:nvPr>
        </p:nvSpPr>
        <p:spPr>
          <a:xfrm>
            <a:off x="3090815" y="3163834"/>
            <a:ext cx="5580000" cy="79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zh-CN" altLang="en-US" dirty="0"/>
              <a:t>Click to add text</a:t>
            </a:r>
            <a:endParaRPr lang="en-US" dirty="0"/>
          </a:p>
        </p:txBody>
      </p:sp>
      <p:sp>
        <p:nvSpPr>
          <p:cNvPr id="4" name="日期占位符 3" descr="1913d193-f5ca-4b49-86ed-fbc4db1ef85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 descr="b734bafd-a12a-4126-b79f-06f756eb4d0f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iSlide</a:t>
            </a:r>
            <a:endParaRPr lang="zh-CN" altLang="en-US"/>
          </a:p>
        </p:txBody>
      </p:sp>
      <p:sp>
        <p:nvSpPr>
          <p:cNvPr id="8" name="灯片编号占位符 7" descr="737190f3-92e5-4af6-b5d8-9d8a5ce9f57f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3" name="日期占位符 2" descr="036d0a30-d166-4b14-a856-d404f3f85bec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 descr="a42c6944-950e-4de8-a17b-f600699a42f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 descr="300e02cc-f97c-496a-9ba4-1783194a707e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descr="9aa5414c-e0e6-4ee9-b06e-6560eec9730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1" descr="2520a023-5326-4de6-8d9a-6e3edfa4f2a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 descr="18573b76-22b9-4225-a47c-09f02d504c5b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 descr="7e12794a-b409-4c8c-ad96-9b1b3b07cdc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matchingName="Closing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 descr="b0f1e7a5-1e7e-4b02-a286-10f2b7fb9589"/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sp>
          <p:nvSpPr>
            <p:cNvPr id="10" name="矩形 9" descr="46a195d8-9906-4b68-973a-ba0f5902dcda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 descr="887f21fa-203a-4302-951d-86ca9e20aea2"/>
            <p:cNvSpPr/>
            <p:nvPr/>
          </p:nvSpPr>
          <p:spPr>
            <a:xfrm>
              <a:off x="0" y="-1"/>
              <a:ext cx="12192000" cy="5580000"/>
            </a:xfrm>
            <a:prstGeom prst="rect">
              <a:avLst/>
            </a:prstGeom>
            <a:gradFill flip="none" rotWithShape="1">
              <a:gsLst>
                <a:gs pos="100000">
                  <a:schemeClr val="accent3">
                    <a:lumMod val="75000"/>
                  </a:schemeClr>
                </a:gs>
                <a:gs pos="50000">
                  <a:schemeClr val="accent1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 descr="7daf3f58-e581-43ad-8059-5215fb09a148"/>
            <p:cNvGrpSpPr/>
            <p:nvPr/>
          </p:nvGrpSpPr>
          <p:grpSpPr>
            <a:xfrm>
              <a:off x="6870402" y="1409874"/>
              <a:ext cx="4803210" cy="4825826"/>
              <a:chOff x="4624387" y="-105713"/>
              <a:chExt cx="4991380" cy="5014882"/>
            </a:xfrm>
          </p:grpSpPr>
          <p:grpSp>
            <p:nvGrpSpPr>
              <p:cNvPr id="34" name="组合 33" descr="59e48fcf-d0a3-4b9c-a238-4c0592977f38"/>
              <p:cNvGrpSpPr/>
              <p:nvPr/>
            </p:nvGrpSpPr>
            <p:grpSpPr>
              <a:xfrm>
                <a:off x="7625697" y="506099"/>
                <a:ext cx="1503962" cy="1812115"/>
                <a:chOff x="7625697" y="506099"/>
                <a:chExt cx="1503962" cy="1812115"/>
              </a:xfrm>
            </p:grpSpPr>
            <p:grpSp>
              <p:nvGrpSpPr>
                <p:cNvPr id="383" name="组合 382" descr="bc119d43-2cc2-487c-9401-4e303ac8e64a"/>
                <p:cNvGrpSpPr/>
                <p:nvPr/>
              </p:nvGrpSpPr>
              <p:grpSpPr>
                <a:xfrm>
                  <a:off x="7625697" y="506099"/>
                  <a:ext cx="1503962" cy="1812115"/>
                  <a:chOff x="7625697" y="506099"/>
                  <a:chExt cx="1503962" cy="1812115"/>
                </a:xfrm>
              </p:grpSpPr>
              <p:sp>
                <p:nvSpPr>
                  <p:cNvPr id="389" name="任意多边形 388" descr="735d2313-d9af-44e0-b7d6-13d9989d4ae9"/>
                  <p:cNvSpPr/>
                  <p:nvPr/>
                </p:nvSpPr>
                <p:spPr>
                  <a:xfrm>
                    <a:off x="7736176" y="578998"/>
                    <a:ext cx="1286553" cy="1654058"/>
                  </a:xfrm>
                  <a:custGeom>
                    <a:avLst/>
                    <a:gdLst>
                      <a:gd name="connsiteX0" fmla="*/ 1250587 w 1286553"/>
                      <a:gd name="connsiteY0" fmla="*/ 706148 h 1654058"/>
                      <a:gd name="connsiteX1" fmla="*/ 35966 w 1286553"/>
                      <a:gd name="connsiteY1" fmla="*/ 4890 h 1654058"/>
                      <a:gd name="connsiteX2" fmla="*/ 0 w 1286553"/>
                      <a:gd name="connsiteY2" fmla="*/ 25696 h 1654058"/>
                      <a:gd name="connsiteX3" fmla="*/ 0 w 1286553"/>
                      <a:gd name="connsiteY3" fmla="*/ 51178 h 1654058"/>
                      <a:gd name="connsiteX4" fmla="*/ 0 w 1286553"/>
                      <a:gd name="connsiteY4" fmla="*/ 885494 h 1654058"/>
                      <a:gd name="connsiteX5" fmla="*/ 35966 w 1286553"/>
                      <a:gd name="connsiteY5" fmla="*/ 947911 h 1654058"/>
                      <a:gd name="connsiteX6" fmla="*/ 1250587 w 1286553"/>
                      <a:gd name="connsiteY6" fmla="*/ 1649168 h 1654058"/>
                      <a:gd name="connsiteX7" fmla="*/ 1286552 w 1286553"/>
                      <a:gd name="connsiteY7" fmla="*/ 1628363 h 1654058"/>
                      <a:gd name="connsiteX8" fmla="*/ 1286552 w 1286553"/>
                      <a:gd name="connsiteY8" fmla="*/ 793886 h 1654058"/>
                      <a:gd name="connsiteX9" fmla="*/ 1286552 w 1286553"/>
                      <a:gd name="connsiteY9" fmla="*/ 768403 h 1654058"/>
                      <a:gd name="connsiteX10" fmla="*/ 1250587 w 1286553"/>
                      <a:gd name="connsiteY10" fmla="*/ 706148 h 1654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86553" h="1654058">
                        <a:moveTo>
                          <a:pt x="1250587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51178"/>
                        </a:lnTo>
                        <a:lnTo>
                          <a:pt x="0" y="885494"/>
                        </a:lnTo>
                        <a:cubicBezTo>
                          <a:pt x="0" y="908396"/>
                          <a:pt x="16128" y="936459"/>
                          <a:pt x="35966" y="947911"/>
                        </a:cubicBezTo>
                        <a:lnTo>
                          <a:pt x="1250587" y="1649168"/>
                        </a:lnTo>
                        <a:cubicBezTo>
                          <a:pt x="1270424" y="1660619"/>
                          <a:pt x="1286552" y="1651265"/>
                          <a:pt x="1286552" y="1628363"/>
                        </a:cubicBezTo>
                        <a:lnTo>
                          <a:pt x="1286552" y="793886"/>
                        </a:lnTo>
                        <a:lnTo>
                          <a:pt x="1286552" y="768403"/>
                        </a:lnTo>
                        <a:cubicBezTo>
                          <a:pt x="1286714" y="745662"/>
                          <a:pt x="1270424" y="717599"/>
                          <a:pt x="1250587" y="70614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0" name="任意多边形 389" descr="175cdfc8-df1e-49fc-a2f7-db27353abb26"/>
                  <p:cNvSpPr/>
                  <p:nvPr/>
                </p:nvSpPr>
                <p:spPr>
                  <a:xfrm>
                    <a:off x="7843106" y="506099"/>
                    <a:ext cx="1286553" cy="1654058"/>
                  </a:xfrm>
                  <a:custGeom>
                    <a:avLst/>
                    <a:gdLst>
                      <a:gd name="connsiteX0" fmla="*/ 1250748 w 1286553"/>
                      <a:gd name="connsiteY0" fmla="*/ 706148 h 1654058"/>
                      <a:gd name="connsiteX1" fmla="*/ 35966 w 1286553"/>
                      <a:gd name="connsiteY1" fmla="*/ 4890 h 1654058"/>
                      <a:gd name="connsiteX2" fmla="*/ 0 w 1286553"/>
                      <a:gd name="connsiteY2" fmla="*/ 25696 h 1654058"/>
                      <a:gd name="connsiteX3" fmla="*/ 0 w 1286553"/>
                      <a:gd name="connsiteY3" fmla="*/ 51178 h 1654058"/>
                      <a:gd name="connsiteX4" fmla="*/ 0 w 1286553"/>
                      <a:gd name="connsiteY4" fmla="*/ 885494 h 1654058"/>
                      <a:gd name="connsiteX5" fmla="*/ 35966 w 1286553"/>
                      <a:gd name="connsiteY5" fmla="*/ 947911 h 1654058"/>
                      <a:gd name="connsiteX6" fmla="*/ 1250586 w 1286553"/>
                      <a:gd name="connsiteY6" fmla="*/ 1649168 h 1654058"/>
                      <a:gd name="connsiteX7" fmla="*/ 1286552 w 1286553"/>
                      <a:gd name="connsiteY7" fmla="*/ 1628363 h 1654058"/>
                      <a:gd name="connsiteX8" fmla="*/ 1286552 w 1286553"/>
                      <a:gd name="connsiteY8" fmla="*/ 794047 h 1654058"/>
                      <a:gd name="connsiteX9" fmla="*/ 1286552 w 1286553"/>
                      <a:gd name="connsiteY9" fmla="*/ 768564 h 1654058"/>
                      <a:gd name="connsiteX10" fmla="*/ 1250748 w 1286553"/>
                      <a:gd name="connsiteY10" fmla="*/ 706148 h 1654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86553" h="1654058">
                        <a:moveTo>
                          <a:pt x="1250748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51178"/>
                        </a:lnTo>
                        <a:lnTo>
                          <a:pt x="0" y="885494"/>
                        </a:lnTo>
                        <a:cubicBezTo>
                          <a:pt x="0" y="908396"/>
                          <a:pt x="16128" y="936460"/>
                          <a:pt x="35966" y="947911"/>
                        </a:cubicBezTo>
                        <a:lnTo>
                          <a:pt x="1250586" y="1649168"/>
                        </a:lnTo>
                        <a:cubicBezTo>
                          <a:pt x="1270424" y="1660619"/>
                          <a:pt x="1286552" y="1651265"/>
                          <a:pt x="1286552" y="1628363"/>
                        </a:cubicBezTo>
                        <a:lnTo>
                          <a:pt x="1286552" y="794047"/>
                        </a:lnTo>
                        <a:lnTo>
                          <a:pt x="1286552" y="768564"/>
                        </a:lnTo>
                        <a:cubicBezTo>
                          <a:pt x="1286714" y="745662"/>
                          <a:pt x="1270424" y="717599"/>
                          <a:pt x="1250748" y="70614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1" name="任意多边形 390" descr="71daaeb7-f5c9-4e58-86cc-484230f6991d"/>
                  <p:cNvSpPr/>
                  <p:nvPr/>
                </p:nvSpPr>
                <p:spPr>
                  <a:xfrm>
                    <a:off x="7625697" y="715334"/>
                    <a:ext cx="1286552" cy="1602879"/>
                  </a:xfrm>
                  <a:custGeom>
                    <a:avLst/>
                    <a:gdLst>
                      <a:gd name="connsiteX0" fmla="*/ 0 w 1286552"/>
                      <a:gd name="connsiteY0" fmla="*/ 0 h 1602879"/>
                      <a:gd name="connsiteX1" fmla="*/ 0 w 1286552"/>
                      <a:gd name="connsiteY1" fmla="*/ 834316 h 1602879"/>
                      <a:gd name="connsiteX2" fmla="*/ 35966 w 1286552"/>
                      <a:gd name="connsiteY2" fmla="*/ 896732 h 1602879"/>
                      <a:gd name="connsiteX3" fmla="*/ 1250587 w 1286552"/>
                      <a:gd name="connsiteY3" fmla="*/ 1597990 h 1602879"/>
                      <a:gd name="connsiteX4" fmla="*/ 1286552 w 1286552"/>
                      <a:gd name="connsiteY4" fmla="*/ 1577184 h 1602879"/>
                      <a:gd name="connsiteX5" fmla="*/ 1286552 w 1286552"/>
                      <a:gd name="connsiteY5" fmla="*/ 742868 h 1602879"/>
                      <a:gd name="connsiteX6" fmla="*/ 0 w 1286552"/>
                      <a:gd name="connsiteY6" fmla="*/ 0 h 16028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86552" h="1602879">
                        <a:moveTo>
                          <a:pt x="0" y="0"/>
                        </a:moveTo>
                        <a:lnTo>
                          <a:pt x="0" y="834316"/>
                        </a:lnTo>
                        <a:cubicBezTo>
                          <a:pt x="0" y="857218"/>
                          <a:pt x="16128" y="885281"/>
                          <a:pt x="35966" y="896732"/>
                        </a:cubicBezTo>
                        <a:lnTo>
                          <a:pt x="1250587" y="1597990"/>
                        </a:lnTo>
                        <a:cubicBezTo>
                          <a:pt x="1270424" y="1609441"/>
                          <a:pt x="1286552" y="1600086"/>
                          <a:pt x="1286552" y="1577184"/>
                        </a:cubicBezTo>
                        <a:lnTo>
                          <a:pt x="1286552" y="7428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2" name="任意多边形 391" descr="85b69000-8dea-41f5-afd5-ad9baa93ad61"/>
                  <p:cNvSpPr/>
                  <p:nvPr/>
                </p:nvSpPr>
                <p:spPr>
                  <a:xfrm>
                    <a:off x="7625859" y="664317"/>
                    <a:ext cx="1286713" cy="820335"/>
                  </a:xfrm>
                  <a:custGeom>
                    <a:avLst/>
                    <a:gdLst>
                      <a:gd name="connsiteX0" fmla="*/ 1250587 w 1286713"/>
                      <a:gd name="connsiteY0" fmla="*/ 706148 h 820335"/>
                      <a:gd name="connsiteX1" fmla="*/ 35966 w 1286713"/>
                      <a:gd name="connsiteY1" fmla="*/ 4890 h 820335"/>
                      <a:gd name="connsiteX2" fmla="*/ 0 w 1286713"/>
                      <a:gd name="connsiteY2" fmla="*/ 25696 h 820335"/>
                      <a:gd name="connsiteX3" fmla="*/ 0 w 1286713"/>
                      <a:gd name="connsiteY3" fmla="*/ 81016 h 820335"/>
                      <a:gd name="connsiteX4" fmla="*/ 1286714 w 1286713"/>
                      <a:gd name="connsiteY4" fmla="*/ 820336 h 820335"/>
                      <a:gd name="connsiteX5" fmla="*/ 1286714 w 1286713"/>
                      <a:gd name="connsiteY5" fmla="*/ 768564 h 820335"/>
                      <a:gd name="connsiteX6" fmla="*/ 1250587 w 1286713"/>
                      <a:gd name="connsiteY6" fmla="*/ 706148 h 820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86713" h="820335">
                        <a:moveTo>
                          <a:pt x="1250587" y="706148"/>
                        </a:moveTo>
                        <a:lnTo>
                          <a:pt x="35966" y="4890"/>
                        </a:lnTo>
                        <a:cubicBezTo>
                          <a:pt x="16128" y="-6561"/>
                          <a:pt x="0" y="2794"/>
                          <a:pt x="0" y="25696"/>
                        </a:cubicBezTo>
                        <a:lnTo>
                          <a:pt x="0" y="81016"/>
                        </a:lnTo>
                        <a:lnTo>
                          <a:pt x="1286714" y="820336"/>
                        </a:lnTo>
                        <a:lnTo>
                          <a:pt x="1286714" y="768564"/>
                        </a:lnTo>
                        <a:cubicBezTo>
                          <a:pt x="1286552" y="745662"/>
                          <a:pt x="1270263" y="717599"/>
                          <a:pt x="1250587" y="706148"/>
                        </a:cubicBezTo>
                        <a:close/>
                      </a:path>
                    </a:pathLst>
                  </a:custGeom>
                  <a:solidFill>
                    <a:srgbClr val="3C4650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93" name="组合 392" descr="376fcdea-2166-416f-82fa-cd882f1f8c08"/>
                  <p:cNvGrpSpPr/>
                  <p:nvPr/>
                </p:nvGrpSpPr>
                <p:grpSpPr>
                  <a:xfrm>
                    <a:off x="7671340" y="713115"/>
                    <a:ext cx="120800" cy="90844"/>
                    <a:chOff x="7671340" y="713115"/>
                    <a:chExt cx="120800" cy="90844"/>
                  </a:xfrm>
                  <a:solidFill>
                    <a:srgbClr val="5A646E"/>
                  </a:solidFill>
                </p:grpSpPr>
                <p:sp>
                  <p:nvSpPr>
                    <p:cNvPr id="394" name="任意多边形 393" descr="67308c58-381e-4bc6-9041-e9edafffb6a7"/>
                    <p:cNvSpPr/>
                    <p:nvPr/>
                  </p:nvSpPr>
                  <p:spPr>
                    <a:xfrm>
                      <a:off x="7671340" y="713115"/>
                      <a:ext cx="29675" cy="38337"/>
                    </a:xfrm>
                    <a:custGeom>
                      <a:avLst/>
                      <a:gdLst>
                        <a:gd name="connsiteX0" fmla="*/ 29676 w 29675"/>
                        <a:gd name="connsiteY0" fmla="*/ 27702 h 38337"/>
                        <a:gd name="connsiteX1" fmla="*/ 14838 w 29675"/>
                        <a:gd name="connsiteY1" fmla="*/ 36250 h 38337"/>
                        <a:gd name="connsiteX2" fmla="*/ 0 w 29675"/>
                        <a:gd name="connsiteY2" fmla="*/ 10606 h 38337"/>
                        <a:gd name="connsiteX3" fmla="*/ 14838 w 29675"/>
                        <a:gd name="connsiteY3" fmla="*/ 2058 h 38337"/>
                        <a:gd name="connsiteX4" fmla="*/ 29676 w 29675"/>
                        <a:gd name="connsiteY4" fmla="*/ 27702 h 38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337">
                          <a:moveTo>
                            <a:pt x="29676" y="27702"/>
                          </a:moveTo>
                          <a:cubicBezTo>
                            <a:pt x="29676" y="37218"/>
                            <a:pt x="23064" y="41088"/>
                            <a:pt x="14838" y="36250"/>
                          </a:cubicBezTo>
                          <a:cubicBezTo>
                            <a:pt x="6613" y="31573"/>
                            <a:pt x="0" y="19960"/>
                            <a:pt x="0" y="10606"/>
                          </a:cubicBezTo>
                          <a:cubicBezTo>
                            <a:pt x="0" y="1252"/>
                            <a:pt x="6613" y="-2781"/>
                            <a:pt x="14838" y="2058"/>
                          </a:cubicBezTo>
                          <a:cubicBezTo>
                            <a:pt x="23064" y="6735"/>
                            <a:pt x="29676" y="18186"/>
                            <a:pt x="29676" y="27702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95" name="任意多边形 394" descr="ef3a8f52-939d-4217-85b9-82f6a2e25dbf"/>
                    <p:cNvSpPr/>
                    <p:nvPr/>
                  </p:nvSpPr>
                  <p:spPr>
                    <a:xfrm>
                      <a:off x="7716983" y="739375"/>
                      <a:ext cx="29675" cy="38366"/>
                    </a:xfrm>
                    <a:custGeom>
                      <a:avLst/>
                      <a:gdLst>
                        <a:gd name="connsiteX0" fmla="*/ 29676 w 29675"/>
                        <a:gd name="connsiteY0" fmla="*/ 27731 h 38366"/>
                        <a:gd name="connsiteX1" fmla="*/ 14838 w 29675"/>
                        <a:gd name="connsiteY1" fmla="*/ 36279 h 38366"/>
                        <a:gd name="connsiteX2" fmla="*/ 0 w 29675"/>
                        <a:gd name="connsiteY2" fmla="*/ 10635 h 38366"/>
                        <a:gd name="connsiteX3" fmla="*/ 14838 w 29675"/>
                        <a:gd name="connsiteY3" fmla="*/ 2087 h 38366"/>
                        <a:gd name="connsiteX4" fmla="*/ 29676 w 29675"/>
                        <a:gd name="connsiteY4" fmla="*/ 27731 h 383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366">
                          <a:moveTo>
                            <a:pt x="29676" y="27731"/>
                          </a:moveTo>
                          <a:cubicBezTo>
                            <a:pt x="29676" y="37247"/>
                            <a:pt x="23063" y="41118"/>
                            <a:pt x="14838" y="36279"/>
                          </a:cubicBezTo>
                          <a:cubicBezTo>
                            <a:pt x="6613" y="31602"/>
                            <a:pt x="0" y="19989"/>
                            <a:pt x="0" y="10635"/>
                          </a:cubicBezTo>
                          <a:cubicBezTo>
                            <a:pt x="0" y="1119"/>
                            <a:pt x="6613" y="-2751"/>
                            <a:pt x="14838" y="2087"/>
                          </a:cubicBezTo>
                          <a:cubicBezTo>
                            <a:pt x="23063" y="6764"/>
                            <a:pt x="29676" y="18377"/>
                            <a:pt x="29676" y="2773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96" name="任意多边形 395" descr="81cd9b82-b220-4c55-8308-ccddf7f70812"/>
                    <p:cNvSpPr/>
                    <p:nvPr/>
                  </p:nvSpPr>
                  <p:spPr>
                    <a:xfrm>
                      <a:off x="7762465" y="765664"/>
                      <a:ext cx="29675" cy="38295"/>
                    </a:xfrm>
                    <a:custGeom>
                      <a:avLst/>
                      <a:gdLst>
                        <a:gd name="connsiteX0" fmla="*/ 29676 w 29675"/>
                        <a:gd name="connsiteY0" fmla="*/ 27731 h 38295"/>
                        <a:gd name="connsiteX1" fmla="*/ 14838 w 29675"/>
                        <a:gd name="connsiteY1" fmla="*/ 36279 h 38295"/>
                        <a:gd name="connsiteX2" fmla="*/ 0 w 29675"/>
                        <a:gd name="connsiteY2" fmla="*/ 10635 h 38295"/>
                        <a:gd name="connsiteX3" fmla="*/ 14838 w 29675"/>
                        <a:gd name="connsiteY3" fmla="*/ 2087 h 38295"/>
                        <a:gd name="connsiteX4" fmla="*/ 29676 w 29675"/>
                        <a:gd name="connsiteY4" fmla="*/ 27731 h 382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9675" h="38295">
                          <a:moveTo>
                            <a:pt x="29676" y="27731"/>
                          </a:moveTo>
                          <a:cubicBezTo>
                            <a:pt x="29676" y="37247"/>
                            <a:pt x="23063" y="40956"/>
                            <a:pt x="14838" y="36279"/>
                          </a:cubicBezTo>
                          <a:cubicBezTo>
                            <a:pt x="6612" y="31602"/>
                            <a:pt x="0" y="19989"/>
                            <a:pt x="0" y="10635"/>
                          </a:cubicBezTo>
                          <a:cubicBezTo>
                            <a:pt x="0" y="1119"/>
                            <a:pt x="6612" y="-2751"/>
                            <a:pt x="14838" y="2087"/>
                          </a:cubicBezTo>
                          <a:cubicBezTo>
                            <a:pt x="23063" y="6764"/>
                            <a:pt x="29676" y="18377"/>
                            <a:pt x="29676" y="2773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384" name="组合 383" descr="bed5e8dc-2509-4b5a-85eb-8956bfe7cccf"/>
                <p:cNvGrpSpPr/>
                <p:nvPr/>
              </p:nvGrpSpPr>
              <p:grpSpPr>
                <a:xfrm>
                  <a:off x="7828430" y="1111122"/>
                  <a:ext cx="794639" cy="826735"/>
                  <a:chOff x="7828430" y="1111122"/>
                  <a:chExt cx="794639" cy="826735"/>
                </a:xfrm>
                <a:solidFill>
                  <a:srgbClr val="8C96A0"/>
                </a:solidFill>
              </p:grpSpPr>
              <p:sp>
                <p:nvSpPr>
                  <p:cNvPr id="385" name="任意多边形 384" descr="40636fc8-9cb7-4ecd-a0dc-13b5cf80717c"/>
                  <p:cNvSpPr/>
                  <p:nvPr/>
                </p:nvSpPr>
                <p:spPr>
                  <a:xfrm>
                    <a:off x="7828430" y="1111122"/>
                    <a:ext cx="149670" cy="427759"/>
                  </a:xfrm>
                  <a:custGeom>
                    <a:avLst/>
                    <a:gdLst>
                      <a:gd name="connsiteX0" fmla="*/ 72738 w 149670"/>
                      <a:gd name="connsiteY0" fmla="*/ 414013 h 427759"/>
                      <a:gd name="connsiteX1" fmla="*/ 38224 w 149670"/>
                      <a:gd name="connsiteY1" fmla="*/ 386756 h 427759"/>
                      <a:gd name="connsiteX2" fmla="*/ 15806 w 149670"/>
                      <a:gd name="connsiteY2" fmla="*/ 353693 h 427759"/>
                      <a:gd name="connsiteX3" fmla="*/ 3709 w 149670"/>
                      <a:gd name="connsiteY3" fmla="*/ 316921 h 427759"/>
                      <a:gd name="connsiteX4" fmla="*/ 0 w 149670"/>
                      <a:gd name="connsiteY4" fmla="*/ 278697 h 427759"/>
                      <a:gd name="connsiteX5" fmla="*/ 1451 w 149670"/>
                      <a:gd name="connsiteY5" fmla="*/ 249504 h 427759"/>
                      <a:gd name="connsiteX6" fmla="*/ 5967 w 149670"/>
                      <a:gd name="connsiteY6" fmla="*/ 218538 h 427759"/>
                      <a:gd name="connsiteX7" fmla="*/ 50320 w 149670"/>
                      <a:gd name="connsiteY7" fmla="*/ 244182 h 427759"/>
                      <a:gd name="connsiteX8" fmla="*/ 49675 w 149670"/>
                      <a:gd name="connsiteY8" fmla="*/ 295309 h 427759"/>
                      <a:gd name="connsiteX9" fmla="*/ 50965 w 149670"/>
                      <a:gd name="connsiteY9" fmla="*/ 323372 h 427759"/>
                      <a:gd name="connsiteX10" fmla="*/ 54997 w 149670"/>
                      <a:gd name="connsiteY10" fmla="*/ 343210 h 427759"/>
                      <a:gd name="connsiteX11" fmla="*/ 61933 w 149670"/>
                      <a:gd name="connsiteY11" fmla="*/ 356596 h 427759"/>
                      <a:gd name="connsiteX12" fmla="*/ 72093 w 149670"/>
                      <a:gd name="connsiteY12" fmla="*/ 365306 h 427759"/>
                      <a:gd name="connsiteX13" fmla="*/ 80964 w 149670"/>
                      <a:gd name="connsiteY13" fmla="*/ 368209 h 427759"/>
                      <a:gd name="connsiteX14" fmla="*/ 87738 w 149670"/>
                      <a:gd name="connsiteY14" fmla="*/ 364338 h 427759"/>
                      <a:gd name="connsiteX15" fmla="*/ 92092 w 149670"/>
                      <a:gd name="connsiteY15" fmla="*/ 351758 h 427759"/>
                      <a:gd name="connsiteX16" fmla="*/ 93544 w 149670"/>
                      <a:gd name="connsiteY16" fmla="*/ 328694 h 427759"/>
                      <a:gd name="connsiteX17" fmla="*/ 94189 w 149670"/>
                      <a:gd name="connsiteY17" fmla="*/ 0 h 427759"/>
                      <a:gd name="connsiteX18" fmla="*/ 149670 w 149670"/>
                      <a:gd name="connsiteY18" fmla="*/ 32095 h 427759"/>
                      <a:gd name="connsiteX19" fmla="*/ 149670 w 149670"/>
                      <a:gd name="connsiteY19" fmla="*/ 352242 h 427759"/>
                      <a:gd name="connsiteX20" fmla="*/ 143219 w 149670"/>
                      <a:gd name="connsiteY20" fmla="*/ 401917 h 427759"/>
                      <a:gd name="connsiteX21" fmla="*/ 125962 w 149670"/>
                      <a:gd name="connsiteY21" fmla="*/ 424496 h 427759"/>
                      <a:gd name="connsiteX22" fmla="*/ 101286 w 149670"/>
                      <a:gd name="connsiteY22" fmla="*/ 426270 h 427759"/>
                      <a:gd name="connsiteX23" fmla="*/ 72738 w 149670"/>
                      <a:gd name="connsiteY23" fmla="*/ 414013 h 427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49670" h="427759">
                        <a:moveTo>
                          <a:pt x="72738" y="414013"/>
                        </a:moveTo>
                        <a:cubicBezTo>
                          <a:pt x="59030" y="406110"/>
                          <a:pt x="47578" y="397078"/>
                          <a:pt x="38224" y="386756"/>
                        </a:cubicBezTo>
                        <a:cubicBezTo>
                          <a:pt x="28870" y="376434"/>
                          <a:pt x="21451" y="365467"/>
                          <a:pt x="15806" y="353693"/>
                        </a:cubicBezTo>
                        <a:cubicBezTo>
                          <a:pt x="10161" y="341920"/>
                          <a:pt x="6129" y="329662"/>
                          <a:pt x="3709" y="316921"/>
                        </a:cubicBezTo>
                        <a:cubicBezTo>
                          <a:pt x="1290" y="304179"/>
                          <a:pt x="0" y="291438"/>
                          <a:pt x="0" y="278697"/>
                        </a:cubicBezTo>
                        <a:cubicBezTo>
                          <a:pt x="0" y="269826"/>
                          <a:pt x="484" y="260149"/>
                          <a:pt x="1451" y="249504"/>
                        </a:cubicBezTo>
                        <a:cubicBezTo>
                          <a:pt x="2419" y="238860"/>
                          <a:pt x="3871" y="228538"/>
                          <a:pt x="5967" y="218538"/>
                        </a:cubicBezTo>
                        <a:lnTo>
                          <a:pt x="50320" y="244182"/>
                        </a:lnTo>
                        <a:lnTo>
                          <a:pt x="49675" y="295309"/>
                        </a:lnTo>
                        <a:cubicBezTo>
                          <a:pt x="49675" y="306115"/>
                          <a:pt x="50159" y="315469"/>
                          <a:pt x="50965" y="323372"/>
                        </a:cubicBezTo>
                        <a:cubicBezTo>
                          <a:pt x="51772" y="331275"/>
                          <a:pt x="53062" y="337726"/>
                          <a:pt x="54997" y="343210"/>
                        </a:cubicBezTo>
                        <a:cubicBezTo>
                          <a:pt x="56771" y="348693"/>
                          <a:pt x="59030" y="353048"/>
                          <a:pt x="61933" y="356596"/>
                        </a:cubicBezTo>
                        <a:cubicBezTo>
                          <a:pt x="64674" y="360144"/>
                          <a:pt x="68061" y="363048"/>
                          <a:pt x="72093" y="365306"/>
                        </a:cubicBezTo>
                        <a:cubicBezTo>
                          <a:pt x="75480" y="367241"/>
                          <a:pt x="78383" y="368209"/>
                          <a:pt x="80964" y="368209"/>
                        </a:cubicBezTo>
                        <a:cubicBezTo>
                          <a:pt x="83706" y="368209"/>
                          <a:pt x="85964" y="366918"/>
                          <a:pt x="87738" y="364338"/>
                        </a:cubicBezTo>
                        <a:cubicBezTo>
                          <a:pt x="89512" y="361757"/>
                          <a:pt x="91125" y="357564"/>
                          <a:pt x="92092" y="351758"/>
                        </a:cubicBezTo>
                        <a:cubicBezTo>
                          <a:pt x="93060" y="345952"/>
                          <a:pt x="93544" y="338371"/>
                          <a:pt x="93544" y="328694"/>
                        </a:cubicBezTo>
                        <a:lnTo>
                          <a:pt x="94189" y="0"/>
                        </a:lnTo>
                        <a:lnTo>
                          <a:pt x="149670" y="32095"/>
                        </a:lnTo>
                        <a:lnTo>
                          <a:pt x="149670" y="352242"/>
                        </a:lnTo>
                        <a:cubicBezTo>
                          <a:pt x="149670" y="374015"/>
                          <a:pt x="147574" y="390627"/>
                          <a:pt x="143219" y="401917"/>
                        </a:cubicBezTo>
                        <a:cubicBezTo>
                          <a:pt x="138864" y="413368"/>
                          <a:pt x="133219" y="420787"/>
                          <a:pt x="125962" y="424496"/>
                        </a:cubicBezTo>
                        <a:cubicBezTo>
                          <a:pt x="118704" y="428206"/>
                          <a:pt x="110479" y="428690"/>
                          <a:pt x="101286" y="426270"/>
                        </a:cubicBezTo>
                        <a:cubicBezTo>
                          <a:pt x="92092" y="423690"/>
                          <a:pt x="82577" y="419658"/>
                          <a:pt x="72738" y="414013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86" name="任意多边形 385" descr="a72c4f27-2765-45f0-957b-ff7dda45fd0d"/>
                  <p:cNvSpPr/>
                  <p:nvPr/>
                </p:nvSpPr>
                <p:spPr>
                  <a:xfrm>
                    <a:off x="8012453" y="1201602"/>
                    <a:ext cx="198861" cy="498525"/>
                  </a:xfrm>
                  <a:custGeom>
                    <a:avLst/>
                    <a:gdLst>
                      <a:gd name="connsiteX0" fmla="*/ 67255 w 198861"/>
                      <a:gd name="connsiteY0" fmla="*/ 0 h 498525"/>
                      <a:gd name="connsiteX1" fmla="*/ 131123 w 198861"/>
                      <a:gd name="connsiteY1" fmla="*/ 36934 h 498525"/>
                      <a:gd name="connsiteX2" fmla="*/ 198861 w 198861"/>
                      <a:gd name="connsiteY2" fmla="*/ 498525 h 498525"/>
                      <a:gd name="connsiteX3" fmla="*/ 142735 w 198861"/>
                      <a:gd name="connsiteY3" fmla="*/ 466107 h 498525"/>
                      <a:gd name="connsiteX4" fmla="*/ 132736 w 198861"/>
                      <a:gd name="connsiteY4" fmla="*/ 384660 h 498525"/>
                      <a:gd name="connsiteX5" fmla="*/ 65965 w 198861"/>
                      <a:gd name="connsiteY5" fmla="*/ 346113 h 498525"/>
                      <a:gd name="connsiteX6" fmla="*/ 56288 w 198861"/>
                      <a:gd name="connsiteY6" fmla="*/ 416271 h 498525"/>
                      <a:gd name="connsiteX7" fmla="*/ 0 w 198861"/>
                      <a:gd name="connsiteY7" fmla="*/ 383692 h 498525"/>
                      <a:gd name="connsiteX8" fmla="*/ 67255 w 198861"/>
                      <a:gd name="connsiteY8" fmla="*/ 0 h 498525"/>
                      <a:gd name="connsiteX9" fmla="*/ 126123 w 198861"/>
                      <a:gd name="connsiteY9" fmla="*/ 332726 h 498525"/>
                      <a:gd name="connsiteX10" fmla="*/ 100479 w 198861"/>
                      <a:gd name="connsiteY10" fmla="*/ 107414 h 498525"/>
                      <a:gd name="connsiteX11" fmla="*/ 98060 w 198861"/>
                      <a:gd name="connsiteY11" fmla="*/ 106124 h 498525"/>
                      <a:gd name="connsiteX12" fmla="*/ 72093 w 198861"/>
                      <a:gd name="connsiteY12" fmla="*/ 301599 h 498525"/>
                      <a:gd name="connsiteX13" fmla="*/ 126123 w 198861"/>
                      <a:gd name="connsiteY13" fmla="*/ 332726 h 498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8861" h="498525">
                        <a:moveTo>
                          <a:pt x="67255" y="0"/>
                        </a:moveTo>
                        <a:lnTo>
                          <a:pt x="131123" y="36934"/>
                        </a:lnTo>
                        <a:lnTo>
                          <a:pt x="198861" y="498525"/>
                        </a:lnTo>
                        <a:lnTo>
                          <a:pt x="142735" y="466107"/>
                        </a:lnTo>
                        <a:lnTo>
                          <a:pt x="132736" y="384660"/>
                        </a:lnTo>
                        <a:lnTo>
                          <a:pt x="65965" y="346113"/>
                        </a:lnTo>
                        <a:lnTo>
                          <a:pt x="56288" y="416271"/>
                        </a:lnTo>
                        <a:lnTo>
                          <a:pt x="0" y="383692"/>
                        </a:lnTo>
                        <a:lnTo>
                          <a:pt x="67255" y="0"/>
                        </a:lnTo>
                        <a:close/>
                        <a:moveTo>
                          <a:pt x="126123" y="332726"/>
                        </a:moveTo>
                        <a:lnTo>
                          <a:pt x="100479" y="107414"/>
                        </a:lnTo>
                        <a:lnTo>
                          <a:pt x="98060" y="106124"/>
                        </a:lnTo>
                        <a:lnTo>
                          <a:pt x="72093" y="301599"/>
                        </a:lnTo>
                        <a:lnTo>
                          <a:pt x="126123" y="33272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87" name="任意多边形 386" descr="ca5c543d-9a7c-4944-b076-96e074a61207"/>
                  <p:cNvSpPr/>
                  <p:nvPr/>
                </p:nvSpPr>
                <p:spPr>
                  <a:xfrm>
                    <a:off x="8219379" y="1282243"/>
                    <a:ext cx="196603" cy="497396"/>
                  </a:xfrm>
                  <a:custGeom>
                    <a:avLst/>
                    <a:gdLst>
                      <a:gd name="connsiteX0" fmla="*/ 0 w 196603"/>
                      <a:gd name="connsiteY0" fmla="*/ 0 h 497396"/>
                      <a:gd name="connsiteX1" fmla="*/ 56772 w 196603"/>
                      <a:gd name="connsiteY1" fmla="*/ 32740 h 497396"/>
                      <a:gd name="connsiteX2" fmla="*/ 97092 w 196603"/>
                      <a:gd name="connsiteY2" fmla="*/ 390627 h 497396"/>
                      <a:gd name="connsiteX3" fmla="*/ 99512 w 196603"/>
                      <a:gd name="connsiteY3" fmla="*/ 391917 h 497396"/>
                      <a:gd name="connsiteX4" fmla="*/ 139994 w 196603"/>
                      <a:gd name="connsiteY4" fmla="*/ 80641 h 497396"/>
                      <a:gd name="connsiteX5" fmla="*/ 196604 w 196603"/>
                      <a:gd name="connsiteY5" fmla="*/ 113382 h 497396"/>
                      <a:gd name="connsiteX6" fmla="*/ 129994 w 196603"/>
                      <a:gd name="connsiteY6" fmla="*/ 497396 h 497396"/>
                      <a:gd name="connsiteX7" fmla="*/ 66610 w 196603"/>
                      <a:gd name="connsiteY7" fmla="*/ 460785 h 497396"/>
                      <a:gd name="connsiteX8" fmla="*/ 0 w 196603"/>
                      <a:gd name="connsiteY8" fmla="*/ 0 h 497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6603" h="497396">
                        <a:moveTo>
                          <a:pt x="0" y="0"/>
                        </a:moveTo>
                        <a:lnTo>
                          <a:pt x="56772" y="32740"/>
                        </a:lnTo>
                        <a:lnTo>
                          <a:pt x="97092" y="390627"/>
                        </a:lnTo>
                        <a:lnTo>
                          <a:pt x="99512" y="391917"/>
                        </a:lnTo>
                        <a:lnTo>
                          <a:pt x="139994" y="80641"/>
                        </a:lnTo>
                        <a:lnTo>
                          <a:pt x="196604" y="113382"/>
                        </a:lnTo>
                        <a:lnTo>
                          <a:pt x="129994" y="497396"/>
                        </a:lnTo>
                        <a:lnTo>
                          <a:pt x="66610" y="46078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88" name="任意多边形 387" descr="5a745475-21b5-47b8-86f7-0ef120d91954"/>
                  <p:cNvSpPr/>
                  <p:nvPr/>
                </p:nvSpPr>
                <p:spPr>
                  <a:xfrm>
                    <a:off x="8424208" y="1439332"/>
                    <a:ext cx="198861" cy="498524"/>
                  </a:xfrm>
                  <a:custGeom>
                    <a:avLst/>
                    <a:gdLst>
                      <a:gd name="connsiteX0" fmla="*/ 67255 w 198861"/>
                      <a:gd name="connsiteY0" fmla="*/ 0 h 498524"/>
                      <a:gd name="connsiteX1" fmla="*/ 131123 w 198861"/>
                      <a:gd name="connsiteY1" fmla="*/ 36934 h 498524"/>
                      <a:gd name="connsiteX2" fmla="*/ 198861 w 198861"/>
                      <a:gd name="connsiteY2" fmla="*/ 498525 h 498524"/>
                      <a:gd name="connsiteX3" fmla="*/ 142735 w 198861"/>
                      <a:gd name="connsiteY3" fmla="*/ 466107 h 498524"/>
                      <a:gd name="connsiteX4" fmla="*/ 132736 w 198861"/>
                      <a:gd name="connsiteY4" fmla="*/ 384659 h 498524"/>
                      <a:gd name="connsiteX5" fmla="*/ 65965 w 198861"/>
                      <a:gd name="connsiteY5" fmla="*/ 346113 h 498524"/>
                      <a:gd name="connsiteX6" fmla="*/ 56288 w 198861"/>
                      <a:gd name="connsiteY6" fmla="*/ 416271 h 498524"/>
                      <a:gd name="connsiteX7" fmla="*/ 0 w 198861"/>
                      <a:gd name="connsiteY7" fmla="*/ 383692 h 498524"/>
                      <a:gd name="connsiteX8" fmla="*/ 67255 w 198861"/>
                      <a:gd name="connsiteY8" fmla="*/ 0 h 498524"/>
                      <a:gd name="connsiteX9" fmla="*/ 126123 w 198861"/>
                      <a:gd name="connsiteY9" fmla="*/ 332726 h 498524"/>
                      <a:gd name="connsiteX10" fmla="*/ 100479 w 198861"/>
                      <a:gd name="connsiteY10" fmla="*/ 107414 h 498524"/>
                      <a:gd name="connsiteX11" fmla="*/ 98060 w 198861"/>
                      <a:gd name="connsiteY11" fmla="*/ 106124 h 498524"/>
                      <a:gd name="connsiteX12" fmla="*/ 72093 w 198861"/>
                      <a:gd name="connsiteY12" fmla="*/ 301599 h 498524"/>
                      <a:gd name="connsiteX13" fmla="*/ 126123 w 198861"/>
                      <a:gd name="connsiteY13" fmla="*/ 332726 h 498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8861" h="498524">
                        <a:moveTo>
                          <a:pt x="67255" y="0"/>
                        </a:moveTo>
                        <a:lnTo>
                          <a:pt x="131123" y="36934"/>
                        </a:lnTo>
                        <a:lnTo>
                          <a:pt x="198861" y="498525"/>
                        </a:lnTo>
                        <a:lnTo>
                          <a:pt x="142735" y="466107"/>
                        </a:lnTo>
                        <a:lnTo>
                          <a:pt x="132736" y="384659"/>
                        </a:lnTo>
                        <a:lnTo>
                          <a:pt x="65965" y="346113"/>
                        </a:lnTo>
                        <a:lnTo>
                          <a:pt x="56288" y="416271"/>
                        </a:lnTo>
                        <a:lnTo>
                          <a:pt x="0" y="383692"/>
                        </a:lnTo>
                        <a:lnTo>
                          <a:pt x="67255" y="0"/>
                        </a:lnTo>
                        <a:close/>
                        <a:moveTo>
                          <a:pt x="126123" y="332726"/>
                        </a:moveTo>
                        <a:lnTo>
                          <a:pt x="100479" y="107414"/>
                        </a:lnTo>
                        <a:lnTo>
                          <a:pt x="98060" y="106124"/>
                        </a:lnTo>
                        <a:lnTo>
                          <a:pt x="72093" y="301599"/>
                        </a:lnTo>
                        <a:lnTo>
                          <a:pt x="126123" y="33272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35" name="任意多边形 34" descr="94b2d187-e3c6-4978-91de-f047ba6cda47"/>
              <p:cNvSpPr/>
              <p:nvPr/>
            </p:nvSpPr>
            <p:spPr>
              <a:xfrm>
                <a:off x="4652288" y="2396344"/>
                <a:ext cx="3581606" cy="2155435"/>
              </a:xfrm>
              <a:custGeom>
                <a:avLst/>
                <a:gdLst>
                  <a:gd name="connsiteX0" fmla="*/ 3580639 w 3581606"/>
                  <a:gd name="connsiteY0" fmla="*/ 1248369 h 2155435"/>
                  <a:gd name="connsiteX1" fmla="*/ 3549995 w 3581606"/>
                  <a:gd name="connsiteY1" fmla="*/ 1197565 h 2155435"/>
                  <a:gd name="connsiteX2" fmla="*/ 1507349 w 3581606"/>
                  <a:gd name="connsiteY2" fmla="*/ 18265 h 2155435"/>
                  <a:gd name="connsiteX3" fmla="*/ 1353646 w 3581606"/>
                  <a:gd name="connsiteY3" fmla="*/ 18265 h 2155435"/>
                  <a:gd name="connsiteX4" fmla="*/ 40805 w 3581606"/>
                  <a:gd name="connsiteY4" fmla="*/ 776133 h 2155435"/>
                  <a:gd name="connsiteX5" fmla="*/ 10967 w 3581606"/>
                  <a:gd name="connsiteY5" fmla="*/ 831292 h 2155435"/>
                  <a:gd name="connsiteX6" fmla="*/ 9193 w 3581606"/>
                  <a:gd name="connsiteY6" fmla="*/ 822260 h 2155435"/>
                  <a:gd name="connsiteX7" fmla="*/ 9032 w 3581606"/>
                  <a:gd name="connsiteY7" fmla="*/ 822260 h 2155435"/>
                  <a:gd name="connsiteX8" fmla="*/ 0 w 3581606"/>
                  <a:gd name="connsiteY8" fmla="*/ 909191 h 2155435"/>
                  <a:gd name="connsiteX9" fmla="*/ 484 w 3581606"/>
                  <a:gd name="connsiteY9" fmla="*/ 909353 h 2155435"/>
                  <a:gd name="connsiteX10" fmla="*/ 31450 w 3581606"/>
                  <a:gd name="connsiteY10" fmla="*/ 957899 h 2155435"/>
                  <a:gd name="connsiteX11" fmla="*/ 2074257 w 3581606"/>
                  <a:gd name="connsiteY11" fmla="*/ 2137360 h 2155435"/>
                  <a:gd name="connsiteX12" fmla="*/ 2153770 w 3581606"/>
                  <a:gd name="connsiteY12" fmla="*/ 2155423 h 2155435"/>
                  <a:gd name="connsiteX13" fmla="*/ 2227960 w 3581606"/>
                  <a:gd name="connsiteY13" fmla="*/ 2137360 h 2155435"/>
                  <a:gd name="connsiteX14" fmla="*/ 3540640 w 3581606"/>
                  <a:gd name="connsiteY14" fmla="*/ 1379492 h 2155435"/>
                  <a:gd name="connsiteX15" fmla="*/ 3572091 w 3581606"/>
                  <a:gd name="connsiteY15" fmla="*/ 1336591 h 2155435"/>
                  <a:gd name="connsiteX16" fmla="*/ 3572413 w 3581606"/>
                  <a:gd name="connsiteY16" fmla="*/ 1336429 h 2155435"/>
                  <a:gd name="connsiteX17" fmla="*/ 3581606 w 3581606"/>
                  <a:gd name="connsiteY17" fmla="*/ 1242724 h 2155435"/>
                  <a:gd name="connsiteX18" fmla="*/ 3580639 w 3581606"/>
                  <a:gd name="connsiteY18" fmla="*/ 1248369 h 21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581606" h="2155435">
                    <a:moveTo>
                      <a:pt x="3580639" y="1248369"/>
                    </a:moveTo>
                    <a:cubicBezTo>
                      <a:pt x="3583864" y="1230144"/>
                      <a:pt x="3573865" y="1211435"/>
                      <a:pt x="3549995" y="1197565"/>
                    </a:cubicBezTo>
                    <a:lnTo>
                      <a:pt x="1507349" y="18265"/>
                    </a:lnTo>
                    <a:cubicBezTo>
                      <a:pt x="1465093" y="-6088"/>
                      <a:pt x="1395902" y="-6088"/>
                      <a:pt x="1353646" y="18265"/>
                    </a:cubicBezTo>
                    <a:lnTo>
                      <a:pt x="40805" y="776133"/>
                    </a:lnTo>
                    <a:cubicBezTo>
                      <a:pt x="14999" y="791132"/>
                      <a:pt x="5000" y="811777"/>
                      <a:pt x="10967" y="831292"/>
                    </a:cubicBezTo>
                    <a:cubicBezTo>
                      <a:pt x="10161" y="828389"/>
                      <a:pt x="9354" y="825324"/>
                      <a:pt x="9193" y="822260"/>
                    </a:cubicBezTo>
                    <a:lnTo>
                      <a:pt x="9032" y="822260"/>
                    </a:lnTo>
                    <a:lnTo>
                      <a:pt x="0" y="909191"/>
                    </a:lnTo>
                    <a:lnTo>
                      <a:pt x="484" y="909353"/>
                    </a:lnTo>
                    <a:cubicBezTo>
                      <a:pt x="-1613" y="926771"/>
                      <a:pt x="8548" y="944674"/>
                      <a:pt x="31450" y="957899"/>
                    </a:cubicBezTo>
                    <a:lnTo>
                      <a:pt x="2074257" y="2137360"/>
                    </a:lnTo>
                    <a:cubicBezTo>
                      <a:pt x="2096031" y="2149940"/>
                      <a:pt x="2125062" y="2155746"/>
                      <a:pt x="2153770" y="2155423"/>
                    </a:cubicBezTo>
                    <a:cubicBezTo>
                      <a:pt x="2180704" y="2155101"/>
                      <a:pt x="2207477" y="2149295"/>
                      <a:pt x="2227960" y="2137360"/>
                    </a:cubicBezTo>
                    <a:lnTo>
                      <a:pt x="3540640" y="1379492"/>
                    </a:lnTo>
                    <a:cubicBezTo>
                      <a:pt x="3561123" y="1367718"/>
                      <a:pt x="3571445" y="1352235"/>
                      <a:pt x="3572091" y="1336591"/>
                    </a:cubicBezTo>
                    <a:lnTo>
                      <a:pt x="3572413" y="1336429"/>
                    </a:lnTo>
                    <a:lnTo>
                      <a:pt x="3581606" y="1242724"/>
                    </a:lnTo>
                    <a:cubicBezTo>
                      <a:pt x="3581606" y="1244659"/>
                      <a:pt x="3580961" y="1246595"/>
                      <a:pt x="3580639" y="1248369"/>
                    </a:cubicBezTo>
                    <a:close/>
                  </a:path>
                </a:pathLst>
              </a:custGeom>
              <a:solidFill>
                <a:srgbClr val="786FD7"/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36" name="组合 35" descr="84a943f3-c205-429b-8b6b-14171308ab5c"/>
              <p:cNvGrpSpPr/>
              <p:nvPr/>
            </p:nvGrpSpPr>
            <p:grpSpPr>
              <a:xfrm>
                <a:off x="9142239" y="2364128"/>
                <a:ext cx="472235" cy="503363"/>
                <a:chOff x="9142239" y="2364128"/>
                <a:chExt cx="472235" cy="503363"/>
              </a:xfrm>
              <a:solidFill>
                <a:srgbClr val="FFFFFF"/>
              </a:solidFill>
            </p:grpSpPr>
            <p:sp>
              <p:nvSpPr>
                <p:cNvPr id="379" name="任意多边形 378" descr="b3ce9fe1-55e0-48b2-b542-40df81d434cd"/>
                <p:cNvSpPr/>
                <p:nvPr/>
              </p:nvSpPr>
              <p:spPr>
                <a:xfrm>
                  <a:off x="9142239" y="2364128"/>
                  <a:ext cx="96608" cy="286115"/>
                </a:xfrm>
                <a:custGeom>
                  <a:avLst/>
                  <a:gdLst>
                    <a:gd name="connsiteX0" fmla="*/ 0 w 96608"/>
                    <a:gd name="connsiteY0" fmla="*/ 0 h 286115"/>
                    <a:gd name="connsiteX1" fmla="*/ 30321 w 96608"/>
                    <a:gd name="connsiteY1" fmla="*/ 17419 h 286115"/>
                    <a:gd name="connsiteX2" fmla="*/ 30321 w 96608"/>
                    <a:gd name="connsiteY2" fmla="*/ 113866 h 286115"/>
                    <a:gd name="connsiteX3" fmla="*/ 66287 w 96608"/>
                    <a:gd name="connsiteY3" fmla="*/ 134671 h 286115"/>
                    <a:gd name="connsiteX4" fmla="*/ 66287 w 96608"/>
                    <a:gd name="connsiteY4" fmla="*/ 38224 h 286115"/>
                    <a:gd name="connsiteX5" fmla="*/ 96608 w 96608"/>
                    <a:gd name="connsiteY5" fmla="*/ 55643 h 286115"/>
                    <a:gd name="connsiteX6" fmla="*/ 96608 w 96608"/>
                    <a:gd name="connsiteY6" fmla="*/ 286116 h 286115"/>
                    <a:gd name="connsiteX7" fmla="*/ 66287 w 96608"/>
                    <a:gd name="connsiteY7" fmla="*/ 268697 h 286115"/>
                    <a:gd name="connsiteX8" fmla="*/ 66287 w 96608"/>
                    <a:gd name="connsiteY8" fmla="*/ 162250 h 286115"/>
                    <a:gd name="connsiteX9" fmla="*/ 30321 w 96608"/>
                    <a:gd name="connsiteY9" fmla="*/ 141445 h 286115"/>
                    <a:gd name="connsiteX10" fmla="*/ 30321 w 96608"/>
                    <a:gd name="connsiteY10" fmla="*/ 247892 h 286115"/>
                    <a:gd name="connsiteX11" fmla="*/ 0 w 96608"/>
                    <a:gd name="connsiteY11" fmla="*/ 230473 h 286115"/>
                    <a:gd name="connsiteX12" fmla="*/ 0 w 96608"/>
                    <a:gd name="connsiteY12" fmla="*/ 0 h 28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6608" h="286115">
                      <a:moveTo>
                        <a:pt x="0" y="0"/>
                      </a:moveTo>
                      <a:lnTo>
                        <a:pt x="30321" y="17419"/>
                      </a:lnTo>
                      <a:lnTo>
                        <a:pt x="30321" y="113866"/>
                      </a:lnTo>
                      <a:lnTo>
                        <a:pt x="66287" y="134671"/>
                      </a:lnTo>
                      <a:lnTo>
                        <a:pt x="66287" y="38224"/>
                      </a:lnTo>
                      <a:lnTo>
                        <a:pt x="96608" y="55643"/>
                      </a:lnTo>
                      <a:lnTo>
                        <a:pt x="96608" y="286116"/>
                      </a:lnTo>
                      <a:lnTo>
                        <a:pt x="66287" y="268697"/>
                      </a:lnTo>
                      <a:lnTo>
                        <a:pt x="66287" y="162250"/>
                      </a:lnTo>
                      <a:lnTo>
                        <a:pt x="30321" y="141445"/>
                      </a:lnTo>
                      <a:lnTo>
                        <a:pt x="30321" y="247892"/>
                      </a:lnTo>
                      <a:lnTo>
                        <a:pt x="0" y="2304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80" name="任意多边形 379" descr="07881d06-4428-465a-b299-6bededb20335"/>
                <p:cNvSpPr/>
                <p:nvPr/>
              </p:nvSpPr>
              <p:spPr>
                <a:xfrm>
                  <a:off x="9259492" y="2431866"/>
                  <a:ext cx="94511" cy="266600"/>
                </a:xfrm>
                <a:custGeom>
                  <a:avLst/>
                  <a:gdLst>
                    <a:gd name="connsiteX0" fmla="*/ 32095 w 94511"/>
                    <a:gd name="connsiteY0" fmla="*/ 46127 h 266600"/>
                    <a:gd name="connsiteX1" fmla="*/ 0 w 94511"/>
                    <a:gd name="connsiteY1" fmla="*/ 27579 h 266600"/>
                    <a:gd name="connsiteX2" fmla="*/ 0 w 94511"/>
                    <a:gd name="connsiteY2" fmla="*/ 0 h 266600"/>
                    <a:gd name="connsiteX3" fmla="*/ 94511 w 94511"/>
                    <a:gd name="connsiteY3" fmla="*/ 54514 h 266600"/>
                    <a:gd name="connsiteX4" fmla="*/ 94511 w 94511"/>
                    <a:gd name="connsiteY4" fmla="*/ 82093 h 266600"/>
                    <a:gd name="connsiteX5" fmla="*/ 62416 w 94511"/>
                    <a:gd name="connsiteY5" fmla="*/ 63545 h 266600"/>
                    <a:gd name="connsiteX6" fmla="*/ 62416 w 94511"/>
                    <a:gd name="connsiteY6" fmla="*/ 266600 h 266600"/>
                    <a:gd name="connsiteX7" fmla="*/ 32095 w 94511"/>
                    <a:gd name="connsiteY7" fmla="*/ 249182 h 266600"/>
                    <a:gd name="connsiteX8" fmla="*/ 32095 w 94511"/>
                    <a:gd name="connsiteY8" fmla="*/ 46127 h 26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1" h="266600">
                      <a:moveTo>
                        <a:pt x="32095" y="46127"/>
                      </a:moveTo>
                      <a:lnTo>
                        <a:pt x="0" y="27579"/>
                      </a:lnTo>
                      <a:lnTo>
                        <a:pt x="0" y="0"/>
                      </a:lnTo>
                      <a:lnTo>
                        <a:pt x="94511" y="54514"/>
                      </a:lnTo>
                      <a:lnTo>
                        <a:pt x="94511" y="82093"/>
                      </a:lnTo>
                      <a:lnTo>
                        <a:pt x="62416" y="63545"/>
                      </a:lnTo>
                      <a:lnTo>
                        <a:pt x="62416" y="266600"/>
                      </a:lnTo>
                      <a:lnTo>
                        <a:pt x="32095" y="249182"/>
                      </a:lnTo>
                      <a:lnTo>
                        <a:pt x="32095" y="461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81" name="任意多边形 380" descr="464c3c72-08fe-4e3e-b1c2-c93530cc50ae"/>
                <p:cNvSpPr/>
                <p:nvPr/>
              </p:nvSpPr>
              <p:spPr>
                <a:xfrm>
                  <a:off x="9374325" y="2498154"/>
                  <a:ext cx="134670" cy="308050"/>
                </a:xfrm>
                <a:custGeom>
                  <a:avLst/>
                  <a:gdLst>
                    <a:gd name="connsiteX0" fmla="*/ 0 w 134670"/>
                    <a:gd name="connsiteY0" fmla="*/ 0 h 308050"/>
                    <a:gd name="connsiteX1" fmla="*/ 39514 w 134670"/>
                    <a:gd name="connsiteY1" fmla="*/ 22741 h 308050"/>
                    <a:gd name="connsiteX2" fmla="*/ 58707 w 134670"/>
                    <a:gd name="connsiteY2" fmla="*/ 123059 h 308050"/>
                    <a:gd name="connsiteX3" fmla="*/ 63545 w 134670"/>
                    <a:gd name="connsiteY3" fmla="*/ 154186 h 308050"/>
                    <a:gd name="connsiteX4" fmla="*/ 66932 w 134670"/>
                    <a:gd name="connsiteY4" fmla="*/ 181443 h 308050"/>
                    <a:gd name="connsiteX5" fmla="*/ 67900 w 134670"/>
                    <a:gd name="connsiteY5" fmla="*/ 181927 h 308050"/>
                    <a:gd name="connsiteX6" fmla="*/ 71287 w 134670"/>
                    <a:gd name="connsiteY6" fmla="*/ 158541 h 308050"/>
                    <a:gd name="connsiteX7" fmla="*/ 76125 w 134670"/>
                    <a:gd name="connsiteY7" fmla="*/ 133058 h 308050"/>
                    <a:gd name="connsiteX8" fmla="*/ 95963 w 134670"/>
                    <a:gd name="connsiteY8" fmla="*/ 55159 h 308050"/>
                    <a:gd name="connsiteX9" fmla="*/ 134671 w 134670"/>
                    <a:gd name="connsiteY9" fmla="*/ 77577 h 308050"/>
                    <a:gd name="connsiteX10" fmla="*/ 134671 w 134670"/>
                    <a:gd name="connsiteY10" fmla="*/ 308050 h 308050"/>
                    <a:gd name="connsiteX11" fmla="*/ 106446 w 134670"/>
                    <a:gd name="connsiteY11" fmla="*/ 291760 h 308050"/>
                    <a:gd name="connsiteX12" fmla="*/ 106446 w 134670"/>
                    <a:gd name="connsiteY12" fmla="*/ 215474 h 308050"/>
                    <a:gd name="connsiteX13" fmla="*/ 106769 w 134670"/>
                    <a:gd name="connsiteY13" fmla="*/ 181927 h 308050"/>
                    <a:gd name="connsiteX14" fmla="*/ 107575 w 134670"/>
                    <a:gd name="connsiteY14" fmla="*/ 152574 h 308050"/>
                    <a:gd name="connsiteX15" fmla="*/ 108704 w 134670"/>
                    <a:gd name="connsiteY15" fmla="*/ 129188 h 308050"/>
                    <a:gd name="connsiteX16" fmla="*/ 109834 w 134670"/>
                    <a:gd name="connsiteY16" fmla="*/ 113382 h 308050"/>
                    <a:gd name="connsiteX17" fmla="*/ 107575 w 134670"/>
                    <a:gd name="connsiteY17" fmla="*/ 112091 h 308050"/>
                    <a:gd name="connsiteX18" fmla="*/ 77416 w 134670"/>
                    <a:gd name="connsiteY18" fmla="*/ 245150 h 308050"/>
                    <a:gd name="connsiteX19" fmla="*/ 58223 w 134670"/>
                    <a:gd name="connsiteY19" fmla="*/ 234021 h 308050"/>
                    <a:gd name="connsiteX20" fmla="*/ 27902 w 134670"/>
                    <a:gd name="connsiteY20" fmla="*/ 65965 h 308050"/>
                    <a:gd name="connsiteX21" fmla="*/ 25644 w 134670"/>
                    <a:gd name="connsiteY21" fmla="*/ 64675 h 308050"/>
                    <a:gd name="connsiteX22" fmla="*/ 26773 w 134670"/>
                    <a:gd name="connsiteY22" fmla="*/ 81770 h 308050"/>
                    <a:gd name="connsiteX23" fmla="*/ 27902 w 134670"/>
                    <a:gd name="connsiteY23" fmla="*/ 106285 h 308050"/>
                    <a:gd name="connsiteX24" fmla="*/ 28708 w 134670"/>
                    <a:gd name="connsiteY24" fmla="*/ 136445 h 308050"/>
                    <a:gd name="connsiteX25" fmla="*/ 29031 w 134670"/>
                    <a:gd name="connsiteY25" fmla="*/ 170315 h 308050"/>
                    <a:gd name="connsiteX26" fmla="*/ 29031 w 134670"/>
                    <a:gd name="connsiteY26" fmla="*/ 246601 h 308050"/>
                    <a:gd name="connsiteX27" fmla="*/ 806 w 134670"/>
                    <a:gd name="connsiteY27" fmla="*/ 230312 h 308050"/>
                    <a:gd name="connsiteX28" fmla="*/ 806 w 134670"/>
                    <a:gd name="connsiteY28" fmla="*/ 0 h 308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34670" h="308050">
                      <a:moveTo>
                        <a:pt x="0" y="0"/>
                      </a:moveTo>
                      <a:lnTo>
                        <a:pt x="39514" y="22741"/>
                      </a:lnTo>
                      <a:lnTo>
                        <a:pt x="58707" y="123059"/>
                      </a:lnTo>
                      <a:cubicBezTo>
                        <a:pt x="60803" y="134026"/>
                        <a:pt x="62255" y="144509"/>
                        <a:pt x="63545" y="154186"/>
                      </a:cubicBezTo>
                      <a:cubicBezTo>
                        <a:pt x="64674" y="163702"/>
                        <a:pt x="65803" y="172895"/>
                        <a:pt x="66932" y="181443"/>
                      </a:cubicBezTo>
                      <a:lnTo>
                        <a:pt x="67900" y="181927"/>
                      </a:lnTo>
                      <a:cubicBezTo>
                        <a:pt x="69029" y="174669"/>
                        <a:pt x="70158" y="166766"/>
                        <a:pt x="71287" y="158541"/>
                      </a:cubicBezTo>
                      <a:cubicBezTo>
                        <a:pt x="72416" y="150316"/>
                        <a:pt x="74029" y="141768"/>
                        <a:pt x="76125" y="133058"/>
                      </a:cubicBezTo>
                      <a:lnTo>
                        <a:pt x="95963" y="55159"/>
                      </a:lnTo>
                      <a:lnTo>
                        <a:pt x="134671" y="77577"/>
                      </a:lnTo>
                      <a:lnTo>
                        <a:pt x="134671" y="308050"/>
                      </a:lnTo>
                      <a:lnTo>
                        <a:pt x="106446" y="291760"/>
                      </a:lnTo>
                      <a:lnTo>
                        <a:pt x="106446" y="215474"/>
                      </a:lnTo>
                      <a:cubicBezTo>
                        <a:pt x="106446" y="203700"/>
                        <a:pt x="106608" y="192572"/>
                        <a:pt x="106769" y="181927"/>
                      </a:cubicBezTo>
                      <a:cubicBezTo>
                        <a:pt x="106931" y="171282"/>
                        <a:pt x="107253" y="161444"/>
                        <a:pt x="107575" y="152574"/>
                      </a:cubicBezTo>
                      <a:cubicBezTo>
                        <a:pt x="107898" y="143703"/>
                        <a:pt x="108221" y="135800"/>
                        <a:pt x="108704" y="129188"/>
                      </a:cubicBezTo>
                      <a:cubicBezTo>
                        <a:pt x="109188" y="122414"/>
                        <a:pt x="109511" y="117253"/>
                        <a:pt x="109834" y="113382"/>
                      </a:cubicBezTo>
                      <a:lnTo>
                        <a:pt x="107575" y="112091"/>
                      </a:lnTo>
                      <a:lnTo>
                        <a:pt x="77416" y="245150"/>
                      </a:lnTo>
                      <a:lnTo>
                        <a:pt x="58223" y="234021"/>
                      </a:lnTo>
                      <a:lnTo>
                        <a:pt x="27902" y="65965"/>
                      </a:lnTo>
                      <a:lnTo>
                        <a:pt x="25644" y="64675"/>
                      </a:lnTo>
                      <a:cubicBezTo>
                        <a:pt x="25966" y="68868"/>
                        <a:pt x="26289" y="74513"/>
                        <a:pt x="26773" y="81770"/>
                      </a:cubicBezTo>
                      <a:cubicBezTo>
                        <a:pt x="27257" y="88867"/>
                        <a:pt x="27579" y="97092"/>
                        <a:pt x="27902" y="106285"/>
                      </a:cubicBezTo>
                      <a:cubicBezTo>
                        <a:pt x="28224" y="115479"/>
                        <a:pt x="28547" y="125639"/>
                        <a:pt x="28708" y="136445"/>
                      </a:cubicBezTo>
                      <a:cubicBezTo>
                        <a:pt x="28869" y="147412"/>
                        <a:pt x="29031" y="158541"/>
                        <a:pt x="29031" y="170315"/>
                      </a:cubicBezTo>
                      <a:lnTo>
                        <a:pt x="29031" y="246601"/>
                      </a:lnTo>
                      <a:lnTo>
                        <a:pt x="806" y="230312"/>
                      </a:lnTo>
                      <a:lnTo>
                        <a:pt x="8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82" name="任意多边形 381" descr="b63a37b8-30b9-4b4a-b0ca-cf13183f53dc"/>
                <p:cNvSpPr/>
                <p:nvPr/>
              </p:nvSpPr>
              <p:spPr>
                <a:xfrm>
                  <a:off x="9542865" y="2595569"/>
                  <a:ext cx="71609" cy="271922"/>
                </a:xfrm>
                <a:custGeom>
                  <a:avLst/>
                  <a:gdLst>
                    <a:gd name="connsiteX0" fmla="*/ 0 w 71609"/>
                    <a:gd name="connsiteY0" fmla="*/ 0 h 271922"/>
                    <a:gd name="connsiteX1" fmla="*/ 30321 w 71609"/>
                    <a:gd name="connsiteY1" fmla="*/ 17419 h 271922"/>
                    <a:gd name="connsiteX2" fmla="*/ 30321 w 71609"/>
                    <a:gd name="connsiteY2" fmla="*/ 220474 h 271922"/>
                    <a:gd name="connsiteX3" fmla="*/ 71610 w 71609"/>
                    <a:gd name="connsiteY3" fmla="*/ 244343 h 271922"/>
                    <a:gd name="connsiteX4" fmla="*/ 71610 w 71609"/>
                    <a:gd name="connsiteY4" fmla="*/ 271923 h 271922"/>
                    <a:gd name="connsiteX5" fmla="*/ 0 w 71609"/>
                    <a:gd name="connsiteY5" fmla="*/ 230634 h 271922"/>
                    <a:gd name="connsiteX6" fmla="*/ 0 w 71609"/>
                    <a:gd name="connsiteY6" fmla="*/ 0 h 271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609" h="271922">
                      <a:moveTo>
                        <a:pt x="0" y="0"/>
                      </a:moveTo>
                      <a:lnTo>
                        <a:pt x="30321" y="17419"/>
                      </a:lnTo>
                      <a:lnTo>
                        <a:pt x="30321" y="220474"/>
                      </a:lnTo>
                      <a:lnTo>
                        <a:pt x="71610" y="244343"/>
                      </a:lnTo>
                      <a:lnTo>
                        <a:pt x="71610" y="271923"/>
                      </a:lnTo>
                      <a:lnTo>
                        <a:pt x="0" y="2306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7" name="组合 36" descr="a093a4e4-1345-4d07-8c32-53ee39a9d07e"/>
              <p:cNvGrpSpPr/>
              <p:nvPr/>
            </p:nvGrpSpPr>
            <p:grpSpPr>
              <a:xfrm>
                <a:off x="5418381" y="427283"/>
                <a:ext cx="391271" cy="474171"/>
                <a:chOff x="5418381" y="427283"/>
                <a:chExt cx="391271" cy="474171"/>
              </a:xfrm>
              <a:solidFill>
                <a:srgbClr val="FFFFFF"/>
              </a:solidFill>
            </p:grpSpPr>
            <p:sp>
              <p:nvSpPr>
                <p:cNvPr id="376" name="任意多边形 375" descr="df26e879-8a0b-40d7-a3f0-e67fb122a773"/>
                <p:cNvSpPr/>
                <p:nvPr/>
              </p:nvSpPr>
              <p:spPr>
                <a:xfrm>
                  <a:off x="5418381" y="427283"/>
                  <a:ext cx="109833" cy="311920"/>
                </a:xfrm>
                <a:custGeom>
                  <a:avLst/>
                  <a:gdLst>
                    <a:gd name="connsiteX0" fmla="*/ 39353 w 109833"/>
                    <a:gd name="connsiteY0" fmla="*/ 145961 h 311920"/>
                    <a:gd name="connsiteX1" fmla="*/ 0 w 109833"/>
                    <a:gd name="connsiteY1" fmla="*/ 0 h 311920"/>
                    <a:gd name="connsiteX2" fmla="*/ 34837 w 109833"/>
                    <a:gd name="connsiteY2" fmla="*/ 20160 h 311920"/>
                    <a:gd name="connsiteX3" fmla="*/ 54836 w 109833"/>
                    <a:gd name="connsiteY3" fmla="*/ 111124 h 311920"/>
                    <a:gd name="connsiteX4" fmla="*/ 56126 w 109833"/>
                    <a:gd name="connsiteY4" fmla="*/ 111930 h 311920"/>
                    <a:gd name="connsiteX5" fmla="*/ 76125 w 109833"/>
                    <a:gd name="connsiteY5" fmla="*/ 44030 h 311920"/>
                    <a:gd name="connsiteX6" fmla="*/ 109834 w 109833"/>
                    <a:gd name="connsiteY6" fmla="*/ 63545 h 311920"/>
                    <a:gd name="connsiteX7" fmla="*/ 70481 w 109833"/>
                    <a:gd name="connsiteY7" fmla="*/ 164186 h 311920"/>
                    <a:gd name="connsiteX8" fmla="*/ 109834 w 109833"/>
                    <a:gd name="connsiteY8" fmla="*/ 311921 h 311920"/>
                    <a:gd name="connsiteX9" fmla="*/ 76287 w 109833"/>
                    <a:gd name="connsiteY9" fmla="*/ 292567 h 311920"/>
                    <a:gd name="connsiteX10" fmla="*/ 55965 w 109833"/>
                    <a:gd name="connsiteY10" fmla="*/ 200958 h 311920"/>
                    <a:gd name="connsiteX11" fmla="*/ 53868 w 109833"/>
                    <a:gd name="connsiteY11" fmla="*/ 199668 h 311920"/>
                    <a:gd name="connsiteX12" fmla="*/ 32579 w 109833"/>
                    <a:gd name="connsiteY12" fmla="*/ 267246 h 311920"/>
                    <a:gd name="connsiteX13" fmla="*/ 161 w 109833"/>
                    <a:gd name="connsiteY13" fmla="*/ 248537 h 311920"/>
                    <a:gd name="connsiteX14" fmla="*/ 39353 w 109833"/>
                    <a:gd name="connsiteY14" fmla="*/ 145961 h 311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833" h="311920">
                      <a:moveTo>
                        <a:pt x="39353" y="145961"/>
                      </a:moveTo>
                      <a:lnTo>
                        <a:pt x="0" y="0"/>
                      </a:lnTo>
                      <a:lnTo>
                        <a:pt x="34837" y="20160"/>
                      </a:lnTo>
                      <a:lnTo>
                        <a:pt x="54836" y="111124"/>
                      </a:lnTo>
                      <a:lnTo>
                        <a:pt x="56126" y="111930"/>
                      </a:lnTo>
                      <a:lnTo>
                        <a:pt x="76125" y="44030"/>
                      </a:lnTo>
                      <a:lnTo>
                        <a:pt x="109834" y="63545"/>
                      </a:lnTo>
                      <a:lnTo>
                        <a:pt x="70481" y="164186"/>
                      </a:lnTo>
                      <a:lnTo>
                        <a:pt x="109834" y="311921"/>
                      </a:lnTo>
                      <a:lnTo>
                        <a:pt x="76287" y="292567"/>
                      </a:lnTo>
                      <a:lnTo>
                        <a:pt x="55965" y="200958"/>
                      </a:lnTo>
                      <a:lnTo>
                        <a:pt x="53868" y="199668"/>
                      </a:lnTo>
                      <a:lnTo>
                        <a:pt x="32579" y="267246"/>
                      </a:lnTo>
                      <a:lnTo>
                        <a:pt x="161" y="248537"/>
                      </a:lnTo>
                      <a:lnTo>
                        <a:pt x="39353" y="145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77" name="任意多边形 376" descr="e0f58c16-cd1c-45c2-8a8f-cdb2ab75afd0"/>
                <p:cNvSpPr/>
                <p:nvPr/>
              </p:nvSpPr>
              <p:spPr>
                <a:xfrm>
                  <a:off x="5550956" y="503731"/>
                  <a:ext cx="144670" cy="332081"/>
                </a:xfrm>
                <a:custGeom>
                  <a:avLst/>
                  <a:gdLst>
                    <a:gd name="connsiteX0" fmla="*/ 0 w 144670"/>
                    <a:gd name="connsiteY0" fmla="*/ 0 h 332081"/>
                    <a:gd name="connsiteX1" fmla="*/ 42579 w 144670"/>
                    <a:gd name="connsiteY1" fmla="*/ 24515 h 332081"/>
                    <a:gd name="connsiteX2" fmla="*/ 63223 w 144670"/>
                    <a:gd name="connsiteY2" fmla="*/ 132574 h 332081"/>
                    <a:gd name="connsiteX3" fmla="*/ 68384 w 144670"/>
                    <a:gd name="connsiteY3" fmla="*/ 166121 h 332081"/>
                    <a:gd name="connsiteX4" fmla="*/ 72093 w 144670"/>
                    <a:gd name="connsiteY4" fmla="*/ 195475 h 332081"/>
                    <a:gd name="connsiteX5" fmla="*/ 73061 w 144670"/>
                    <a:gd name="connsiteY5" fmla="*/ 196120 h 332081"/>
                    <a:gd name="connsiteX6" fmla="*/ 76609 w 144670"/>
                    <a:gd name="connsiteY6" fmla="*/ 170960 h 332081"/>
                    <a:gd name="connsiteX7" fmla="*/ 81770 w 144670"/>
                    <a:gd name="connsiteY7" fmla="*/ 143542 h 332081"/>
                    <a:gd name="connsiteX8" fmla="*/ 103060 w 144670"/>
                    <a:gd name="connsiteY8" fmla="*/ 59675 h 332081"/>
                    <a:gd name="connsiteX9" fmla="*/ 144671 w 144670"/>
                    <a:gd name="connsiteY9" fmla="*/ 83706 h 332081"/>
                    <a:gd name="connsiteX10" fmla="*/ 144671 w 144670"/>
                    <a:gd name="connsiteY10" fmla="*/ 332081 h 332081"/>
                    <a:gd name="connsiteX11" fmla="*/ 114349 w 144670"/>
                    <a:gd name="connsiteY11" fmla="*/ 314501 h 332081"/>
                    <a:gd name="connsiteX12" fmla="*/ 114349 w 144670"/>
                    <a:gd name="connsiteY12" fmla="*/ 232408 h 332081"/>
                    <a:gd name="connsiteX13" fmla="*/ 114672 w 144670"/>
                    <a:gd name="connsiteY13" fmla="*/ 196281 h 332081"/>
                    <a:gd name="connsiteX14" fmla="*/ 115317 w 144670"/>
                    <a:gd name="connsiteY14" fmla="*/ 164670 h 332081"/>
                    <a:gd name="connsiteX15" fmla="*/ 116446 w 144670"/>
                    <a:gd name="connsiteY15" fmla="*/ 139510 h 332081"/>
                    <a:gd name="connsiteX16" fmla="*/ 117575 w 144670"/>
                    <a:gd name="connsiteY16" fmla="*/ 122414 h 332081"/>
                    <a:gd name="connsiteX17" fmla="*/ 115156 w 144670"/>
                    <a:gd name="connsiteY17" fmla="*/ 121123 h 332081"/>
                    <a:gd name="connsiteX18" fmla="*/ 82577 w 144670"/>
                    <a:gd name="connsiteY18" fmla="*/ 264504 h 332081"/>
                    <a:gd name="connsiteX19" fmla="*/ 61933 w 144670"/>
                    <a:gd name="connsiteY19" fmla="*/ 252569 h 332081"/>
                    <a:gd name="connsiteX20" fmla="*/ 29515 w 144670"/>
                    <a:gd name="connsiteY20" fmla="*/ 71126 h 332081"/>
                    <a:gd name="connsiteX21" fmla="*/ 27096 w 144670"/>
                    <a:gd name="connsiteY21" fmla="*/ 69674 h 332081"/>
                    <a:gd name="connsiteX22" fmla="*/ 28224 w 144670"/>
                    <a:gd name="connsiteY22" fmla="*/ 88060 h 332081"/>
                    <a:gd name="connsiteX23" fmla="*/ 29353 w 144670"/>
                    <a:gd name="connsiteY23" fmla="*/ 114511 h 332081"/>
                    <a:gd name="connsiteX24" fmla="*/ 30160 w 144670"/>
                    <a:gd name="connsiteY24" fmla="*/ 146929 h 332081"/>
                    <a:gd name="connsiteX25" fmla="*/ 30482 w 144670"/>
                    <a:gd name="connsiteY25" fmla="*/ 183540 h 332081"/>
                    <a:gd name="connsiteX26" fmla="*/ 30482 w 144670"/>
                    <a:gd name="connsiteY26" fmla="*/ 265633 h 332081"/>
                    <a:gd name="connsiteX27" fmla="*/ 0 w 144670"/>
                    <a:gd name="connsiteY27" fmla="*/ 248053 h 332081"/>
                    <a:gd name="connsiteX28" fmla="*/ 0 w 144670"/>
                    <a:gd name="connsiteY28" fmla="*/ 0 h 33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44670" h="332081">
                      <a:moveTo>
                        <a:pt x="0" y="0"/>
                      </a:moveTo>
                      <a:lnTo>
                        <a:pt x="42579" y="24515"/>
                      </a:lnTo>
                      <a:lnTo>
                        <a:pt x="63223" y="132574"/>
                      </a:lnTo>
                      <a:cubicBezTo>
                        <a:pt x="65481" y="144509"/>
                        <a:pt x="67094" y="155638"/>
                        <a:pt x="68384" y="166121"/>
                      </a:cubicBezTo>
                      <a:cubicBezTo>
                        <a:pt x="69513" y="176443"/>
                        <a:pt x="70964" y="186282"/>
                        <a:pt x="72093" y="195475"/>
                      </a:cubicBezTo>
                      <a:lnTo>
                        <a:pt x="73061" y="196120"/>
                      </a:lnTo>
                      <a:cubicBezTo>
                        <a:pt x="74190" y="188217"/>
                        <a:pt x="75480" y="179830"/>
                        <a:pt x="76609" y="170960"/>
                      </a:cubicBezTo>
                      <a:cubicBezTo>
                        <a:pt x="77900" y="162089"/>
                        <a:pt x="79674" y="152896"/>
                        <a:pt x="81770" y="143542"/>
                      </a:cubicBezTo>
                      <a:lnTo>
                        <a:pt x="103060" y="59675"/>
                      </a:lnTo>
                      <a:lnTo>
                        <a:pt x="144671" y="83706"/>
                      </a:lnTo>
                      <a:lnTo>
                        <a:pt x="144671" y="332081"/>
                      </a:lnTo>
                      <a:lnTo>
                        <a:pt x="114349" y="314501"/>
                      </a:lnTo>
                      <a:lnTo>
                        <a:pt x="114349" y="232408"/>
                      </a:lnTo>
                      <a:cubicBezTo>
                        <a:pt x="114349" y="219828"/>
                        <a:pt x="114349" y="207732"/>
                        <a:pt x="114672" y="196281"/>
                      </a:cubicBezTo>
                      <a:cubicBezTo>
                        <a:pt x="114833" y="184669"/>
                        <a:pt x="114995" y="174185"/>
                        <a:pt x="115317" y="164670"/>
                      </a:cubicBezTo>
                      <a:cubicBezTo>
                        <a:pt x="115640" y="154993"/>
                        <a:pt x="116124" y="146767"/>
                        <a:pt x="116446" y="139510"/>
                      </a:cubicBezTo>
                      <a:cubicBezTo>
                        <a:pt x="116930" y="132413"/>
                        <a:pt x="117253" y="126607"/>
                        <a:pt x="117575" y="122414"/>
                      </a:cubicBezTo>
                      <a:lnTo>
                        <a:pt x="115156" y="121123"/>
                      </a:lnTo>
                      <a:lnTo>
                        <a:pt x="82577" y="264504"/>
                      </a:lnTo>
                      <a:lnTo>
                        <a:pt x="61933" y="252569"/>
                      </a:lnTo>
                      <a:lnTo>
                        <a:pt x="29515" y="71126"/>
                      </a:lnTo>
                      <a:lnTo>
                        <a:pt x="27096" y="69674"/>
                      </a:lnTo>
                      <a:cubicBezTo>
                        <a:pt x="27418" y="74190"/>
                        <a:pt x="27741" y="80319"/>
                        <a:pt x="28224" y="88060"/>
                      </a:cubicBezTo>
                      <a:cubicBezTo>
                        <a:pt x="28708" y="95802"/>
                        <a:pt x="29031" y="104511"/>
                        <a:pt x="29353" y="114511"/>
                      </a:cubicBezTo>
                      <a:cubicBezTo>
                        <a:pt x="29676" y="124349"/>
                        <a:pt x="29999" y="135316"/>
                        <a:pt x="30160" y="146929"/>
                      </a:cubicBezTo>
                      <a:cubicBezTo>
                        <a:pt x="30321" y="158702"/>
                        <a:pt x="30482" y="170798"/>
                        <a:pt x="30482" y="183540"/>
                      </a:cubicBezTo>
                      <a:lnTo>
                        <a:pt x="30482" y="265633"/>
                      </a:lnTo>
                      <a:lnTo>
                        <a:pt x="0" y="24805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378" name="任意多边形 377" descr="a75c94f6-9b48-418f-9e1b-abaff110e86b"/>
                <p:cNvSpPr/>
                <p:nvPr/>
              </p:nvSpPr>
              <p:spPr>
                <a:xfrm>
                  <a:off x="5732560" y="608565"/>
                  <a:ext cx="77093" cy="292889"/>
                </a:xfrm>
                <a:custGeom>
                  <a:avLst/>
                  <a:gdLst>
                    <a:gd name="connsiteX0" fmla="*/ 0 w 77093"/>
                    <a:gd name="connsiteY0" fmla="*/ 0 h 292889"/>
                    <a:gd name="connsiteX1" fmla="*/ 32740 w 77093"/>
                    <a:gd name="connsiteY1" fmla="*/ 18870 h 292889"/>
                    <a:gd name="connsiteX2" fmla="*/ 32740 w 77093"/>
                    <a:gd name="connsiteY2" fmla="*/ 237570 h 292889"/>
                    <a:gd name="connsiteX3" fmla="*/ 77093 w 77093"/>
                    <a:gd name="connsiteY3" fmla="*/ 263213 h 292889"/>
                    <a:gd name="connsiteX4" fmla="*/ 77093 w 77093"/>
                    <a:gd name="connsiteY4" fmla="*/ 292890 h 292889"/>
                    <a:gd name="connsiteX5" fmla="*/ 0 w 77093"/>
                    <a:gd name="connsiteY5" fmla="*/ 248375 h 292889"/>
                    <a:gd name="connsiteX6" fmla="*/ 0 w 77093"/>
                    <a:gd name="connsiteY6" fmla="*/ 0 h 29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7093" h="292889">
                      <a:moveTo>
                        <a:pt x="0" y="0"/>
                      </a:moveTo>
                      <a:lnTo>
                        <a:pt x="32740" y="18870"/>
                      </a:lnTo>
                      <a:lnTo>
                        <a:pt x="32740" y="237570"/>
                      </a:lnTo>
                      <a:lnTo>
                        <a:pt x="77093" y="263213"/>
                      </a:lnTo>
                      <a:lnTo>
                        <a:pt x="77093" y="292890"/>
                      </a:lnTo>
                      <a:lnTo>
                        <a:pt x="0" y="24837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8" name="组合 37" descr="0a94fd23-0b34-4fa9-9bb1-bf5cbc309836"/>
              <p:cNvGrpSpPr/>
              <p:nvPr/>
            </p:nvGrpSpPr>
            <p:grpSpPr>
              <a:xfrm>
                <a:off x="7264585" y="3957279"/>
                <a:ext cx="1540250" cy="951890"/>
                <a:chOff x="7264585" y="3957279"/>
                <a:chExt cx="1540250" cy="951890"/>
              </a:xfrm>
            </p:grpSpPr>
            <p:sp>
              <p:nvSpPr>
                <p:cNvPr id="266" name="任意多边形 265" descr="f0e9b8af-3bbe-44d9-9105-a69b348adb85"/>
                <p:cNvSpPr/>
                <p:nvPr/>
              </p:nvSpPr>
              <p:spPr>
                <a:xfrm>
                  <a:off x="7264585" y="4022760"/>
                  <a:ext cx="1535250" cy="886410"/>
                </a:xfrm>
                <a:custGeom>
                  <a:avLst/>
                  <a:gdLst>
                    <a:gd name="connsiteX0" fmla="*/ 907699 w 1535250"/>
                    <a:gd name="connsiteY0" fmla="*/ 0 h 886410"/>
                    <a:gd name="connsiteX1" fmla="*/ 0 w 1535250"/>
                    <a:gd name="connsiteY1" fmla="*/ 524008 h 886410"/>
                    <a:gd name="connsiteX2" fmla="*/ 627551 w 1535250"/>
                    <a:gd name="connsiteY2" fmla="*/ 886410 h 886410"/>
                    <a:gd name="connsiteX3" fmla="*/ 1535251 w 1535250"/>
                    <a:gd name="connsiteY3" fmla="*/ 362241 h 886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250" h="886410">
                      <a:moveTo>
                        <a:pt x="907699" y="0"/>
                      </a:moveTo>
                      <a:lnTo>
                        <a:pt x="0" y="524008"/>
                      </a:lnTo>
                      <a:lnTo>
                        <a:pt x="627551" y="886410"/>
                      </a:lnTo>
                      <a:lnTo>
                        <a:pt x="1535251" y="362241"/>
                      </a:lnTo>
                      <a:close/>
                    </a:path>
                  </a:pathLst>
                </a:custGeom>
                <a:solidFill>
                  <a:srgbClr val="786FD7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67" name="任意多边形 266" descr="fd9084e7-954a-4cf2-b6f2-d84e0310aa79"/>
                <p:cNvSpPr/>
                <p:nvPr/>
              </p:nvSpPr>
              <p:spPr>
                <a:xfrm>
                  <a:off x="7269585" y="3957279"/>
                  <a:ext cx="1535250" cy="886248"/>
                </a:xfrm>
                <a:custGeom>
                  <a:avLst/>
                  <a:gdLst>
                    <a:gd name="connsiteX0" fmla="*/ 627551 w 1535250"/>
                    <a:gd name="connsiteY0" fmla="*/ 886249 h 886248"/>
                    <a:gd name="connsiteX1" fmla="*/ 0 w 1535250"/>
                    <a:gd name="connsiteY1" fmla="*/ 524008 h 886248"/>
                    <a:gd name="connsiteX2" fmla="*/ 907861 w 1535250"/>
                    <a:gd name="connsiteY2" fmla="*/ 0 h 886248"/>
                    <a:gd name="connsiteX3" fmla="*/ 1535251 w 1535250"/>
                    <a:gd name="connsiteY3" fmla="*/ 362241 h 886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250" h="886248">
                      <a:moveTo>
                        <a:pt x="627551" y="886249"/>
                      </a:moveTo>
                      <a:lnTo>
                        <a:pt x="0" y="524008"/>
                      </a:lnTo>
                      <a:lnTo>
                        <a:pt x="907861" y="0"/>
                      </a:lnTo>
                      <a:lnTo>
                        <a:pt x="1535251" y="3622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68" name="任意多边形 267" descr="28d33ee3-be52-4049-be2b-89988bac3393"/>
                <p:cNvSpPr/>
                <p:nvPr/>
              </p:nvSpPr>
              <p:spPr>
                <a:xfrm>
                  <a:off x="7457157" y="4436934"/>
                  <a:ext cx="198861" cy="114833"/>
                </a:xfrm>
                <a:custGeom>
                  <a:avLst/>
                  <a:gdLst>
                    <a:gd name="connsiteX0" fmla="*/ 194023 w 198861"/>
                    <a:gd name="connsiteY0" fmla="*/ 114833 h 114833"/>
                    <a:gd name="connsiteX1" fmla="*/ 0 w 198861"/>
                    <a:gd name="connsiteY1" fmla="*/ 2742 h 114833"/>
                    <a:gd name="connsiteX2" fmla="*/ 4677 w 198861"/>
                    <a:gd name="connsiteY2" fmla="*/ 0 h 114833"/>
                    <a:gd name="connsiteX3" fmla="*/ 198862 w 198861"/>
                    <a:gd name="connsiteY3" fmla="*/ 112091 h 114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861" h="114833">
                      <a:moveTo>
                        <a:pt x="194023" y="114833"/>
                      </a:moveTo>
                      <a:lnTo>
                        <a:pt x="0" y="2742"/>
                      </a:lnTo>
                      <a:lnTo>
                        <a:pt x="4677" y="0"/>
                      </a:lnTo>
                      <a:lnTo>
                        <a:pt x="198862" y="11209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69" name="任意多边形 268" descr="aeae6398-0fda-40c7-975f-71cda6491a1c"/>
                <p:cNvSpPr/>
                <p:nvPr/>
              </p:nvSpPr>
              <p:spPr>
                <a:xfrm>
                  <a:off x="7439416" y="4447095"/>
                  <a:ext cx="288212" cy="166443"/>
                </a:xfrm>
                <a:custGeom>
                  <a:avLst/>
                  <a:gdLst>
                    <a:gd name="connsiteX0" fmla="*/ 283374 w 288212"/>
                    <a:gd name="connsiteY0" fmla="*/ 166443 h 166443"/>
                    <a:gd name="connsiteX1" fmla="*/ 0 w 288212"/>
                    <a:gd name="connsiteY1" fmla="*/ 2903 h 166443"/>
                    <a:gd name="connsiteX2" fmla="*/ 4839 w 288212"/>
                    <a:gd name="connsiteY2" fmla="*/ 0 h 166443"/>
                    <a:gd name="connsiteX3" fmla="*/ 288212 w 288212"/>
                    <a:gd name="connsiteY3" fmla="*/ 163702 h 166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212" h="166443">
                      <a:moveTo>
                        <a:pt x="283374" y="166443"/>
                      </a:moveTo>
                      <a:lnTo>
                        <a:pt x="0" y="2903"/>
                      </a:lnTo>
                      <a:lnTo>
                        <a:pt x="4839" y="0"/>
                      </a:lnTo>
                      <a:lnTo>
                        <a:pt x="288212" y="16370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70" name="任意多边形 269" descr="d5905222-4cd9-40f4-b4a0-5210fe2bf2bc"/>
                <p:cNvSpPr/>
                <p:nvPr/>
              </p:nvSpPr>
              <p:spPr>
                <a:xfrm>
                  <a:off x="7422481" y="4456933"/>
                  <a:ext cx="288212" cy="166282"/>
                </a:xfrm>
                <a:custGeom>
                  <a:avLst/>
                  <a:gdLst>
                    <a:gd name="connsiteX0" fmla="*/ 283374 w 288212"/>
                    <a:gd name="connsiteY0" fmla="*/ 166282 h 166282"/>
                    <a:gd name="connsiteX1" fmla="*/ 0 w 288212"/>
                    <a:gd name="connsiteY1" fmla="*/ 2742 h 166282"/>
                    <a:gd name="connsiteX2" fmla="*/ 4838 w 288212"/>
                    <a:gd name="connsiteY2" fmla="*/ 0 h 166282"/>
                    <a:gd name="connsiteX3" fmla="*/ 288212 w 288212"/>
                    <a:gd name="connsiteY3" fmla="*/ 163541 h 166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212" h="166282">
                      <a:moveTo>
                        <a:pt x="283374" y="166282"/>
                      </a:moveTo>
                      <a:lnTo>
                        <a:pt x="0" y="2742"/>
                      </a:lnTo>
                      <a:lnTo>
                        <a:pt x="4838" y="0"/>
                      </a:lnTo>
                      <a:lnTo>
                        <a:pt x="288212" y="16354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71" name="任意多边形 270" descr="ecf62d72-bb44-4bf3-a740-8f3f028efc5c"/>
                <p:cNvSpPr/>
                <p:nvPr/>
              </p:nvSpPr>
              <p:spPr>
                <a:xfrm>
                  <a:off x="7405707" y="4466610"/>
                  <a:ext cx="288051" cy="166443"/>
                </a:xfrm>
                <a:custGeom>
                  <a:avLst/>
                  <a:gdLst>
                    <a:gd name="connsiteX0" fmla="*/ 283212 w 288051"/>
                    <a:gd name="connsiteY0" fmla="*/ 166444 h 166443"/>
                    <a:gd name="connsiteX1" fmla="*/ 0 w 288051"/>
                    <a:gd name="connsiteY1" fmla="*/ 2903 h 166443"/>
                    <a:gd name="connsiteX2" fmla="*/ 4677 w 288051"/>
                    <a:gd name="connsiteY2" fmla="*/ 0 h 166443"/>
                    <a:gd name="connsiteX3" fmla="*/ 288051 w 288051"/>
                    <a:gd name="connsiteY3" fmla="*/ 163702 h 166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051" h="166443">
                      <a:moveTo>
                        <a:pt x="283212" y="166444"/>
                      </a:moveTo>
                      <a:lnTo>
                        <a:pt x="0" y="2903"/>
                      </a:lnTo>
                      <a:lnTo>
                        <a:pt x="4677" y="0"/>
                      </a:lnTo>
                      <a:lnTo>
                        <a:pt x="288051" y="16370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272" name="组合 271" descr="4bc18912-741f-4e64-97a5-40e1f513b88f"/>
                <p:cNvGrpSpPr/>
                <p:nvPr/>
              </p:nvGrpSpPr>
              <p:grpSpPr>
                <a:xfrm>
                  <a:off x="8098739" y="4056307"/>
                  <a:ext cx="488525" cy="281922"/>
                  <a:chOff x="8098739" y="4056307"/>
                  <a:chExt cx="488525" cy="281922"/>
                </a:xfrm>
                <a:solidFill>
                  <a:srgbClr val="DADADA"/>
                </a:solidFill>
              </p:grpSpPr>
              <p:grpSp>
                <p:nvGrpSpPr>
                  <p:cNvPr id="337" name="组合 336" descr="1dd0be17-2894-491d-b7d5-3753f429e91b"/>
                  <p:cNvGrpSpPr/>
                  <p:nvPr/>
                </p:nvGrpSpPr>
                <p:grpSpPr>
                  <a:xfrm>
                    <a:off x="8261796" y="4084047"/>
                    <a:ext cx="288212" cy="166443"/>
                    <a:chOff x="8261796" y="4084047"/>
                    <a:chExt cx="288212" cy="166443"/>
                  </a:xfrm>
                  <a:solidFill>
                    <a:srgbClr val="DADADA"/>
                  </a:solidFill>
                </p:grpSpPr>
                <p:sp>
                  <p:nvSpPr>
                    <p:cNvPr id="374" name="任意多边形 373" descr="57502f22-8af4-4654-8e94-5e2b347b0144"/>
                    <p:cNvSpPr/>
                    <p:nvPr/>
                  </p:nvSpPr>
                  <p:spPr>
                    <a:xfrm>
                      <a:off x="8261796" y="4084047"/>
                      <a:ext cx="169830" cy="98059"/>
                    </a:xfrm>
                    <a:custGeom>
                      <a:avLst/>
                      <a:gdLst>
                        <a:gd name="connsiteX0" fmla="*/ 159025 w 169830"/>
                        <a:gd name="connsiteY0" fmla="*/ 98060 h 98059"/>
                        <a:gd name="connsiteX1" fmla="*/ 0 w 169830"/>
                        <a:gd name="connsiteY1" fmla="*/ 6129 h 98059"/>
                        <a:gd name="connsiteX2" fmla="*/ 10806 w 169830"/>
                        <a:gd name="connsiteY2" fmla="*/ 0 h 98059"/>
                        <a:gd name="connsiteX3" fmla="*/ 169831 w 169830"/>
                        <a:gd name="connsiteY3" fmla="*/ 91770 h 980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9830" h="98059">
                          <a:moveTo>
                            <a:pt x="159025" y="98060"/>
                          </a:moveTo>
                          <a:lnTo>
                            <a:pt x="0" y="6129"/>
                          </a:lnTo>
                          <a:lnTo>
                            <a:pt x="10806" y="0"/>
                          </a:lnTo>
                          <a:lnTo>
                            <a:pt x="169831" y="91770"/>
                          </a:lnTo>
                          <a:close/>
                        </a:path>
                      </a:pathLst>
                    </a:custGeom>
                    <a:solidFill>
                      <a:srgbClr val="DADADA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5" name="任意多边形 374" descr="6ca2d265-ae7f-4cb7-8832-cce10b725219"/>
                    <p:cNvSpPr/>
                    <p:nvPr/>
                  </p:nvSpPr>
                  <p:spPr>
                    <a:xfrm>
                      <a:off x="8438724" y="4186139"/>
                      <a:ext cx="111284" cy="64352"/>
                    </a:xfrm>
                    <a:custGeom>
                      <a:avLst/>
                      <a:gdLst>
                        <a:gd name="connsiteX0" fmla="*/ 100479 w 111284"/>
                        <a:gd name="connsiteY0" fmla="*/ 64352 h 64352"/>
                        <a:gd name="connsiteX1" fmla="*/ 0 w 111284"/>
                        <a:gd name="connsiteY1" fmla="*/ 6290 h 64352"/>
                        <a:gd name="connsiteX2" fmla="*/ 10806 w 111284"/>
                        <a:gd name="connsiteY2" fmla="*/ 0 h 64352"/>
                        <a:gd name="connsiteX3" fmla="*/ 111285 w 111284"/>
                        <a:gd name="connsiteY3" fmla="*/ 58062 h 64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1284" h="64352">
                          <a:moveTo>
                            <a:pt x="100479" y="64352"/>
                          </a:moveTo>
                          <a:lnTo>
                            <a:pt x="0" y="6290"/>
                          </a:lnTo>
                          <a:lnTo>
                            <a:pt x="10806" y="0"/>
                          </a:lnTo>
                          <a:lnTo>
                            <a:pt x="111285" y="58062"/>
                          </a:lnTo>
                          <a:close/>
                        </a:path>
                      </a:pathLst>
                    </a:custGeom>
                    <a:solidFill>
                      <a:srgbClr val="DADADA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38" name="任意多边形 337" descr="ca8c08be-db21-425d-8c70-084fc31c5b5b"/>
                  <p:cNvSpPr/>
                  <p:nvPr/>
                </p:nvSpPr>
                <p:spPr>
                  <a:xfrm>
                    <a:off x="8160672" y="4056307"/>
                    <a:ext cx="41288" cy="23708"/>
                  </a:xfrm>
                  <a:custGeom>
                    <a:avLst/>
                    <a:gdLst>
                      <a:gd name="connsiteX0" fmla="*/ 34031 w 41288"/>
                      <a:gd name="connsiteY0" fmla="*/ 23709 h 23708"/>
                      <a:gd name="connsiteX1" fmla="*/ 0 w 41288"/>
                      <a:gd name="connsiteY1" fmla="*/ 4194 h 23708"/>
                      <a:gd name="connsiteX2" fmla="*/ 7258 w 41288"/>
                      <a:gd name="connsiteY2" fmla="*/ 0 h 23708"/>
                      <a:gd name="connsiteX3" fmla="*/ 41289 w 41288"/>
                      <a:gd name="connsiteY3" fmla="*/ 19515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288" h="23708">
                        <a:moveTo>
                          <a:pt x="34031" y="23709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1289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9" name="任意多边形 338" descr="e285e36d-0c35-4a67-b6f9-22f620bb3530"/>
                  <p:cNvSpPr/>
                  <p:nvPr/>
                </p:nvSpPr>
                <p:spPr>
                  <a:xfrm>
                    <a:off x="8207605" y="4083402"/>
                    <a:ext cx="60481" cy="34837"/>
                  </a:xfrm>
                  <a:custGeom>
                    <a:avLst/>
                    <a:gdLst>
                      <a:gd name="connsiteX0" fmla="*/ 53223 w 60481"/>
                      <a:gd name="connsiteY0" fmla="*/ 34837 h 34837"/>
                      <a:gd name="connsiteX1" fmla="*/ 0 w 60481"/>
                      <a:gd name="connsiteY1" fmla="*/ 4194 h 34837"/>
                      <a:gd name="connsiteX2" fmla="*/ 7258 w 60481"/>
                      <a:gd name="connsiteY2" fmla="*/ 0 h 34837"/>
                      <a:gd name="connsiteX3" fmla="*/ 60481 w 60481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7">
                        <a:moveTo>
                          <a:pt x="53223" y="3483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0" name="任意多边形 339" descr="1d229b50-9a50-4f53-9438-2f371201b93f"/>
                  <p:cNvSpPr/>
                  <p:nvPr/>
                </p:nvSpPr>
                <p:spPr>
                  <a:xfrm>
                    <a:off x="8276634" y="4123078"/>
                    <a:ext cx="41127" cy="23869"/>
                  </a:xfrm>
                  <a:custGeom>
                    <a:avLst/>
                    <a:gdLst>
                      <a:gd name="connsiteX0" fmla="*/ 33869 w 41127"/>
                      <a:gd name="connsiteY0" fmla="*/ 23870 h 23869"/>
                      <a:gd name="connsiteX1" fmla="*/ 0 w 41127"/>
                      <a:gd name="connsiteY1" fmla="*/ 4193 h 23869"/>
                      <a:gd name="connsiteX2" fmla="*/ 7258 w 41127"/>
                      <a:gd name="connsiteY2" fmla="*/ 0 h 23869"/>
                      <a:gd name="connsiteX3" fmla="*/ 41127 w 41127"/>
                      <a:gd name="connsiteY3" fmla="*/ 19677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69">
                        <a:moveTo>
                          <a:pt x="33869" y="23870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41127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1" name="任意多边形 340" descr="9dca9f9a-b941-45cd-8bc2-3b283c85ae35"/>
                  <p:cNvSpPr/>
                  <p:nvPr/>
                </p:nvSpPr>
                <p:spPr>
                  <a:xfrm>
                    <a:off x="8386790" y="4186784"/>
                    <a:ext cx="30643" cy="17579"/>
                  </a:xfrm>
                  <a:custGeom>
                    <a:avLst/>
                    <a:gdLst>
                      <a:gd name="connsiteX0" fmla="*/ 23386 w 30643"/>
                      <a:gd name="connsiteY0" fmla="*/ 17580 h 17579"/>
                      <a:gd name="connsiteX1" fmla="*/ 0 w 30643"/>
                      <a:gd name="connsiteY1" fmla="*/ 4194 h 17579"/>
                      <a:gd name="connsiteX2" fmla="*/ 7258 w 30643"/>
                      <a:gd name="connsiteY2" fmla="*/ 0 h 17579"/>
                      <a:gd name="connsiteX3" fmla="*/ 30644 w 30643"/>
                      <a:gd name="connsiteY3" fmla="*/ 13387 h 1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579">
                        <a:moveTo>
                          <a:pt x="23386" y="1758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30644" y="13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2" name="任意多边形 341" descr="d38b57ec-c868-4e06-8811-2dccb375911c"/>
                  <p:cNvSpPr/>
                  <p:nvPr/>
                </p:nvSpPr>
                <p:spPr>
                  <a:xfrm>
                    <a:off x="8323406" y="4150173"/>
                    <a:ext cx="60481" cy="34837"/>
                  </a:xfrm>
                  <a:custGeom>
                    <a:avLst/>
                    <a:gdLst>
                      <a:gd name="connsiteX0" fmla="*/ 53223 w 60481"/>
                      <a:gd name="connsiteY0" fmla="*/ 34837 h 34837"/>
                      <a:gd name="connsiteX1" fmla="*/ 0 w 60481"/>
                      <a:gd name="connsiteY1" fmla="*/ 4194 h 34837"/>
                      <a:gd name="connsiteX2" fmla="*/ 7258 w 60481"/>
                      <a:gd name="connsiteY2" fmla="*/ 0 h 34837"/>
                      <a:gd name="connsiteX3" fmla="*/ 60481 w 60481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7">
                        <a:moveTo>
                          <a:pt x="53223" y="3483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3" name="任意多边形 342" descr="e44bd6c5-ada2-40f8-a093-f880e1fe18bd"/>
                  <p:cNvSpPr/>
                  <p:nvPr/>
                </p:nvSpPr>
                <p:spPr>
                  <a:xfrm>
                    <a:off x="8421305" y="4206784"/>
                    <a:ext cx="60481" cy="34836"/>
                  </a:xfrm>
                  <a:custGeom>
                    <a:avLst/>
                    <a:gdLst>
                      <a:gd name="connsiteX0" fmla="*/ 53223 w 60481"/>
                      <a:gd name="connsiteY0" fmla="*/ 34837 h 34836"/>
                      <a:gd name="connsiteX1" fmla="*/ 0 w 60481"/>
                      <a:gd name="connsiteY1" fmla="*/ 4193 h 34836"/>
                      <a:gd name="connsiteX2" fmla="*/ 7258 w 60481"/>
                      <a:gd name="connsiteY2" fmla="*/ 0 h 34836"/>
                      <a:gd name="connsiteX3" fmla="*/ 60481 w 60481"/>
                      <a:gd name="connsiteY3" fmla="*/ 30644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836">
                        <a:moveTo>
                          <a:pt x="53223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481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4" name="任意多边形 343" descr="7ecf3011-aaca-4258-a0c8-649d528f4659"/>
                  <p:cNvSpPr/>
                  <p:nvPr/>
                </p:nvSpPr>
                <p:spPr>
                  <a:xfrm>
                    <a:off x="8524687" y="4266458"/>
                    <a:ext cx="22095" cy="12580"/>
                  </a:xfrm>
                  <a:custGeom>
                    <a:avLst/>
                    <a:gdLst>
                      <a:gd name="connsiteX0" fmla="*/ 14838 w 22095"/>
                      <a:gd name="connsiteY0" fmla="*/ 12580 h 12580"/>
                      <a:gd name="connsiteX1" fmla="*/ 0 w 22095"/>
                      <a:gd name="connsiteY1" fmla="*/ 4194 h 12580"/>
                      <a:gd name="connsiteX2" fmla="*/ 7419 w 22095"/>
                      <a:gd name="connsiteY2" fmla="*/ 0 h 12580"/>
                      <a:gd name="connsiteX3" fmla="*/ 22096 w 22095"/>
                      <a:gd name="connsiteY3" fmla="*/ 8387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95" h="12580">
                        <a:moveTo>
                          <a:pt x="14838" y="12580"/>
                        </a:moveTo>
                        <a:lnTo>
                          <a:pt x="0" y="4194"/>
                        </a:lnTo>
                        <a:lnTo>
                          <a:pt x="7419" y="0"/>
                        </a:lnTo>
                        <a:lnTo>
                          <a:pt x="22096" y="8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5" name="任意多边形 344" descr="152ad1e7-01ce-443d-b84d-01113cfbef66"/>
                  <p:cNvSpPr/>
                  <p:nvPr/>
                </p:nvSpPr>
                <p:spPr>
                  <a:xfrm>
                    <a:off x="8485012" y="4243395"/>
                    <a:ext cx="40643" cy="23547"/>
                  </a:xfrm>
                  <a:custGeom>
                    <a:avLst/>
                    <a:gdLst>
                      <a:gd name="connsiteX0" fmla="*/ 33386 w 40643"/>
                      <a:gd name="connsiteY0" fmla="*/ 23547 h 23547"/>
                      <a:gd name="connsiteX1" fmla="*/ 0 w 40643"/>
                      <a:gd name="connsiteY1" fmla="*/ 4194 h 23547"/>
                      <a:gd name="connsiteX2" fmla="*/ 7258 w 40643"/>
                      <a:gd name="connsiteY2" fmla="*/ 0 h 23547"/>
                      <a:gd name="connsiteX3" fmla="*/ 40643 w 40643"/>
                      <a:gd name="connsiteY3" fmla="*/ 19354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33386" y="23547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0643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6" name="任意多边形 345" descr="e8079942-e264-4503-9a18-8c287fce68aa"/>
                  <p:cNvSpPr/>
                  <p:nvPr/>
                </p:nvSpPr>
                <p:spPr>
                  <a:xfrm>
                    <a:off x="8546460" y="4279038"/>
                    <a:ext cx="40804" cy="23386"/>
                  </a:xfrm>
                  <a:custGeom>
                    <a:avLst/>
                    <a:gdLst>
                      <a:gd name="connsiteX0" fmla="*/ 33547 w 40804"/>
                      <a:gd name="connsiteY0" fmla="*/ 23386 h 23386"/>
                      <a:gd name="connsiteX1" fmla="*/ 0 w 40804"/>
                      <a:gd name="connsiteY1" fmla="*/ 4194 h 23386"/>
                      <a:gd name="connsiteX2" fmla="*/ 7258 w 40804"/>
                      <a:gd name="connsiteY2" fmla="*/ 0 h 23386"/>
                      <a:gd name="connsiteX3" fmla="*/ 40805 w 40804"/>
                      <a:gd name="connsiteY3" fmla="*/ 19193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804" h="23386">
                        <a:moveTo>
                          <a:pt x="33547" y="23386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0805" y="19193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7" name="任意多边形 346" descr="5368f62e-ef20-4c96-bab1-6999bc2ef2e7"/>
                  <p:cNvSpPr/>
                  <p:nvPr/>
                </p:nvSpPr>
                <p:spPr>
                  <a:xfrm>
                    <a:off x="8525010" y="4290812"/>
                    <a:ext cx="41126" cy="23708"/>
                  </a:xfrm>
                  <a:custGeom>
                    <a:avLst/>
                    <a:gdLst>
                      <a:gd name="connsiteX0" fmla="*/ 0 w 41126"/>
                      <a:gd name="connsiteY0" fmla="*/ 4193 h 23708"/>
                      <a:gd name="connsiteX1" fmla="*/ 33869 w 41126"/>
                      <a:gd name="connsiteY1" fmla="*/ 23709 h 23708"/>
                      <a:gd name="connsiteX2" fmla="*/ 41127 w 41126"/>
                      <a:gd name="connsiteY2" fmla="*/ 19515 h 23708"/>
                      <a:gd name="connsiteX3" fmla="*/ 7258 w 41126"/>
                      <a:gd name="connsiteY3" fmla="*/ 0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6" h="23708">
                        <a:moveTo>
                          <a:pt x="0" y="4193"/>
                        </a:moveTo>
                        <a:lnTo>
                          <a:pt x="33869" y="23709"/>
                        </a:lnTo>
                        <a:lnTo>
                          <a:pt x="41127" y="1951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8" name="任意多边形 347" descr="267ffce7-298a-42c6-bd0b-e26f445453eb"/>
                  <p:cNvSpPr/>
                  <p:nvPr/>
                </p:nvSpPr>
                <p:spPr>
                  <a:xfrm>
                    <a:off x="8458884" y="4252588"/>
                    <a:ext cx="60481" cy="34998"/>
                  </a:xfrm>
                  <a:custGeom>
                    <a:avLst/>
                    <a:gdLst>
                      <a:gd name="connsiteX0" fmla="*/ 0 w 60481"/>
                      <a:gd name="connsiteY0" fmla="*/ 4193 h 34998"/>
                      <a:gd name="connsiteX1" fmla="*/ 53223 w 60481"/>
                      <a:gd name="connsiteY1" fmla="*/ 34998 h 34998"/>
                      <a:gd name="connsiteX2" fmla="*/ 60481 w 60481"/>
                      <a:gd name="connsiteY2" fmla="*/ 30805 h 34998"/>
                      <a:gd name="connsiteX3" fmla="*/ 7258 w 60481"/>
                      <a:gd name="connsiteY3" fmla="*/ 0 h 3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481" h="34998">
                        <a:moveTo>
                          <a:pt x="0" y="4193"/>
                        </a:moveTo>
                        <a:lnTo>
                          <a:pt x="53223" y="34998"/>
                        </a:lnTo>
                        <a:lnTo>
                          <a:pt x="60481" y="3080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9" name="任意多边形 348" descr="39e95298-6406-4884-a19c-68502eeb817f"/>
                  <p:cNvSpPr/>
                  <p:nvPr/>
                </p:nvSpPr>
                <p:spPr>
                  <a:xfrm>
                    <a:off x="8409209" y="4223880"/>
                    <a:ext cx="41127" cy="23869"/>
                  </a:xfrm>
                  <a:custGeom>
                    <a:avLst/>
                    <a:gdLst>
                      <a:gd name="connsiteX0" fmla="*/ 0 w 41127"/>
                      <a:gd name="connsiteY0" fmla="*/ 4193 h 23869"/>
                      <a:gd name="connsiteX1" fmla="*/ 33869 w 41127"/>
                      <a:gd name="connsiteY1" fmla="*/ 23870 h 23869"/>
                      <a:gd name="connsiteX2" fmla="*/ 41127 w 41127"/>
                      <a:gd name="connsiteY2" fmla="*/ 19677 h 23869"/>
                      <a:gd name="connsiteX3" fmla="*/ 7258 w 41127"/>
                      <a:gd name="connsiteY3" fmla="*/ 0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69">
                        <a:moveTo>
                          <a:pt x="0" y="4193"/>
                        </a:moveTo>
                        <a:lnTo>
                          <a:pt x="33869" y="23870"/>
                        </a:lnTo>
                        <a:lnTo>
                          <a:pt x="41127" y="1967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0" name="任意多边形 349" descr="cf07041a-1c06-4769-a587-59efc07ea2a1"/>
                  <p:cNvSpPr/>
                  <p:nvPr/>
                </p:nvSpPr>
                <p:spPr>
                  <a:xfrm>
                    <a:off x="8309536" y="4166463"/>
                    <a:ext cx="30643" cy="17579"/>
                  </a:xfrm>
                  <a:custGeom>
                    <a:avLst/>
                    <a:gdLst>
                      <a:gd name="connsiteX0" fmla="*/ 0 w 30643"/>
                      <a:gd name="connsiteY0" fmla="*/ 4193 h 17579"/>
                      <a:gd name="connsiteX1" fmla="*/ 23386 w 30643"/>
                      <a:gd name="connsiteY1" fmla="*/ 17580 h 17579"/>
                      <a:gd name="connsiteX2" fmla="*/ 30644 w 30643"/>
                      <a:gd name="connsiteY2" fmla="*/ 13386 h 17579"/>
                      <a:gd name="connsiteX3" fmla="*/ 7258 w 30643"/>
                      <a:gd name="connsiteY3" fmla="*/ 0 h 1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579">
                        <a:moveTo>
                          <a:pt x="0" y="4193"/>
                        </a:moveTo>
                        <a:lnTo>
                          <a:pt x="23386" y="17580"/>
                        </a:lnTo>
                        <a:lnTo>
                          <a:pt x="30644" y="13386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1" name="任意多边形 350" descr="37b29781-8f69-414f-867c-c5b80afa2d5e"/>
                  <p:cNvSpPr/>
                  <p:nvPr/>
                </p:nvSpPr>
                <p:spPr>
                  <a:xfrm>
                    <a:off x="8343083" y="4185817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2" name="任意多边形 351" descr="f33b911a-ad4e-4f67-a777-ed81a567c6b6"/>
                  <p:cNvSpPr/>
                  <p:nvPr/>
                </p:nvSpPr>
                <p:spPr>
                  <a:xfrm>
                    <a:off x="8245184" y="4129206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3" name="任意多边形 352" descr="c01e21d9-6e2b-4903-ace8-f973080a741b"/>
                  <p:cNvSpPr/>
                  <p:nvPr/>
                </p:nvSpPr>
                <p:spPr>
                  <a:xfrm>
                    <a:off x="8180187" y="4091789"/>
                    <a:ext cx="21934" cy="12580"/>
                  </a:xfrm>
                  <a:custGeom>
                    <a:avLst/>
                    <a:gdLst>
                      <a:gd name="connsiteX0" fmla="*/ 0 w 21934"/>
                      <a:gd name="connsiteY0" fmla="*/ 4193 h 12580"/>
                      <a:gd name="connsiteX1" fmla="*/ 14677 w 21934"/>
                      <a:gd name="connsiteY1" fmla="*/ 12580 h 12580"/>
                      <a:gd name="connsiteX2" fmla="*/ 21934 w 21934"/>
                      <a:gd name="connsiteY2" fmla="*/ 8387 h 12580"/>
                      <a:gd name="connsiteX3" fmla="*/ 7258 w 21934"/>
                      <a:gd name="connsiteY3" fmla="*/ 0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580">
                        <a:moveTo>
                          <a:pt x="0" y="4193"/>
                        </a:moveTo>
                        <a:lnTo>
                          <a:pt x="14677" y="12580"/>
                        </a:lnTo>
                        <a:lnTo>
                          <a:pt x="21934" y="838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4" name="任意多边形 353" descr="c055b836-47f8-46b2-8ccb-5d3a95c4a790"/>
                  <p:cNvSpPr/>
                  <p:nvPr/>
                </p:nvSpPr>
                <p:spPr>
                  <a:xfrm>
                    <a:off x="8201315" y="4103885"/>
                    <a:ext cx="40643" cy="23547"/>
                  </a:xfrm>
                  <a:custGeom>
                    <a:avLst/>
                    <a:gdLst>
                      <a:gd name="connsiteX0" fmla="*/ 0 w 40643"/>
                      <a:gd name="connsiteY0" fmla="*/ 4193 h 23547"/>
                      <a:gd name="connsiteX1" fmla="*/ 33386 w 40643"/>
                      <a:gd name="connsiteY1" fmla="*/ 23547 h 23547"/>
                      <a:gd name="connsiteX2" fmla="*/ 40643 w 40643"/>
                      <a:gd name="connsiteY2" fmla="*/ 19354 h 23547"/>
                      <a:gd name="connsiteX3" fmla="*/ 7258 w 40643"/>
                      <a:gd name="connsiteY3" fmla="*/ 0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0" y="4193"/>
                        </a:moveTo>
                        <a:lnTo>
                          <a:pt x="33386" y="23547"/>
                        </a:lnTo>
                        <a:lnTo>
                          <a:pt x="40643" y="1935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5" name="任意多边形 354" descr="55ad17a6-3c8b-4141-be43-0e247a1ac640"/>
                  <p:cNvSpPr/>
                  <p:nvPr/>
                </p:nvSpPr>
                <p:spPr>
                  <a:xfrm>
                    <a:off x="8139705" y="4068403"/>
                    <a:ext cx="40643" cy="23386"/>
                  </a:xfrm>
                  <a:custGeom>
                    <a:avLst/>
                    <a:gdLst>
                      <a:gd name="connsiteX0" fmla="*/ 0 w 40643"/>
                      <a:gd name="connsiteY0" fmla="*/ 4194 h 23386"/>
                      <a:gd name="connsiteX1" fmla="*/ 33385 w 40643"/>
                      <a:gd name="connsiteY1" fmla="*/ 23386 h 23386"/>
                      <a:gd name="connsiteX2" fmla="*/ 40643 w 40643"/>
                      <a:gd name="connsiteY2" fmla="*/ 19193 h 23386"/>
                      <a:gd name="connsiteX3" fmla="*/ 7258 w 40643"/>
                      <a:gd name="connsiteY3" fmla="*/ 0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0" y="4194"/>
                        </a:moveTo>
                        <a:lnTo>
                          <a:pt x="33385" y="23386"/>
                        </a:lnTo>
                        <a:lnTo>
                          <a:pt x="40643" y="19193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6" name="任意多边形 355" descr="c176b7e8-c96d-42e4-a2ff-88765ae86d91"/>
                  <p:cNvSpPr/>
                  <p:nvPr/>
                </p:nvSpPr>
                <p:spPr>
                  <a:xfrm>
                    <a:off x="8119706" y="4079854"/>
                    <a:ext cx="41127" cy="23870"/>
                  </a:xfrm>
                  <a:custGeom>
                    <a:avLst/>
                    <a:gdLst>
                      <a:gd name="connsiteX0" fmla="*/ 33869 w 41127"/>
                      <a:gd name="connsiteY0" fmla="*/ 23870 h 23870"/>
                      <a:gd name="connsiteX1" fmla="*/ 0 w 41127"/>
                      <a:gd name="connsiteY1" fmla="*/ 4194 h 23870"/>
                      <a:gd name="connsiteX2" fmla="*/ 7258 w 41127"/>
                      <a:gd name="connsiteY2" fmla="*/ 0 h 23870"/>
                      <a:gd name="connsiteX3" fmla="*/ 41127 w 41127"/>
                      <a:gd name="connsiteY3" fmla="*/ 19677 h 2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870">
                        <a:moveTo>
                          <a:pt x="33869" y="2387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41127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7" name="任意多边形 356" descr="625e053a-c3e6-4076-8db2-222f6bc7fc65"/>
                  <p:cNvSpPr/>
                  <p:nvPr/>
                </p:nvSpPr>
                <p:spPr>
                  <a:xfrm>
                    <a:off x="8166640" y="4106950"/>
                    <a:ext cx="60319" cy="34836"/>
                  </a:xfrm>
                  <a:custGeom>
                    <a:avLst/>
                    <a:gdLst>
                      <a:gd name="connsiteX0" fmla="*/ 53062 w 60319"/>
                      <a:gd name="connsiteY0" fmla="*/ 34837 h 34836"/>
                      <a:gd name="connsiteX1" fmla="*/ 0 w 60319"/>
                      <a:gd name="connsiteY1" fmla="*/ 4193 h 34836"/>
                      <a:gd name="connsiteX2" fmla="*/ 7258 w 60319"/>
                      <a:gd name="connsiteY2" fmla="*/ 0 h 34836"/>
                      <a:gd name="connsiteX3" fmla="*/ 60320 w 60319"/>
                      <a:gd name="connsiteY3" fmla="*/ 30644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6">
                        <a:moveTo>
                          <a:pt x="53062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8" name="任意多边形 357" descr="a8b8a9e2-bc34-4ebe-a1de-0d2955203366"/>
                  <p:cNvSpPr/>
                  <p:nvPr/>
                </p:nvSpPr>
                <p:spPr>
                  <a:xfrm>
                    <a:off x="8235507" y="4146786"/>
                    <a:ext cx="41288" cy="23708"/>
                  </a:xfrm>
                  <a:custGeom>
                    <a:avLst/>
                    <a:gdLst>
                      <a:gd name="connsiteX0" fmla="*/ 34031 w 41288"/>
                      <a:gd name="connsiteY0" fmla="*/ 23709 h 23708"/>
                      <a:gd name="connsiteX1" fmla="*/ 0 w 41288"/>
                      <a:gd name="connsiteY1" fmla="*/ 4193 h 23708"/>
                      <a:gd name="connsiteX2" fmla="*/ 7258 w 41288"/>
                      <a:gd name="connsiteY2" fmla="*/ 0 h 23708"/>
                      <a:gd name="connsiteX3" fmla="*/ 41289 w 41288"/>
                      <a:gd name="connsiteY3" fmla="*/ 19515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288" h="23708">
                        <a:moveTo>
                          <a:pt x="34031" y="23709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41289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9" name="任意多边形 358" descr="4996d829-cdb4-4159-9add-ac9bc01f6618"/>
                  <p:cNvSpPr/>
                  <p:nvPr/>
                </p:nvSpPr>
                <p:spPr>
                  <a:xfrm>
                    <a:off x="8345663" y="4210331"/>
                    <a:ext cx="30643" cy="17741"/>
                  </a:xfrm>
                  <a:custGeom>
                    <a:avLst/>
                    <a:gdLst>
                      <a:gd name="connsiteX0" fmla="*/ 23386 w 30643"/>
                      <a:gd name="connsiteY0" fmla="*/ 17741 h 17741"/>
                      <a:gd name="connsiteX1" fmla="*/ 0 w 30643"/>
                      <a:gd name="connsiteY1" fmla="*/ 4194 h 17741"/>
                      <a:gd name="connsiteX2" fmla="*/ 7258 w 30643"/>
                      <a:gd name="connsiteY2" fmla="*/ 0 h 17741"/>
                      <a:gd name="connsiteX3" fmla="*/ 30644 w 30643"/>
                      <a:gd name="connsiteY3" fmla="*/ 13548 h 17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741">
                        <a:moveTo>
                          <a:pt x="23386" y="17741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3064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0" name="任意多边形 359" descr="53b64854-1ea2-4afb-af7e-f1ebb00bd0af"/>
                  <p:cNvSpPr/>
                  <p:nvPr/>
                </p:nvSpPr>
                <p:spPr>
                  <a:xfrm>
                    <a:off x="8282441" y="4173882"/>
                    <a:ext cx="60319" cy="34837"/>
                  </a:xfrm>
                  <a:custGeom>
                    <a:avLst/>
                    <a:gdLst>
                      <a:gd name="connsiteX0" fmla="*/ 53062 w 60319"/>
                      <a:gd name="connsiteY0" fmla="*/ 34837 h 34837"/>
                      <a:gd name="connsiteX1" fmla="*/ 0 w 60319"/>
                      <a:gd name="connsiteY1" fmla="*/ 4193 h 34837"/>
                      <a:gd name="connsiteX2" fmla="*/ 7258 w 60319"/>
                      <a:gd name="connsiteY2" fmla="*/ 0 h 34837"/>
                      <a:gd name="connsiteX3" fmla="*/ 60320 w 60319"/>
                      <a:gd name="connsiteY3" fmla="*/ 30644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53062" y="34837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64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1" name="任意多边形 360" descr="2cb8acf7-f02d-426a-8e7e-cfb3916e3729"/>
                  <p:cNvSpPr/>
                  <p:nvPr/>
                </p:nvSpPr>
                <p:spPr>
                  <a:xfrm>
                    <a:off x="8380339" y="4230331"/>
                    <a:ext cx="60319" cy="34998"/>
                  </a:xfrm>
                  <a:custGeom>
                    <a:avLst/>
                    <a:gdLst>
                      <a:gd name="connsiteX0" fmla="*/ 53062 w 60319"/>
                      <a:gd name="connsiteY0" fmla="*/ 34998 h 34998"/>
                      <a:gd name="connsiteX1" fmla="*/ 0 w 60319"/>
                      <a:gd name="connsiteY1" fmla="*/ 4193 h 34998"/>
                      <a:gd name="connsiteX2" fmla="*/ 7258 w 60319"/>
                      <a:gd name="connsiteY2" fmla="*/ 0 h 34998"/>
                      <a:gd name="connsiteX3" fmla="*/ 60320 w 60319"/>
                      <a:gd name="connsiteY3" fmla="*/ 30805 h 3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998">
                        <a:moveTo>
                          <a:pt x="53062" y="34998"/>
                        </a:moveTo>
                        <a:lnTo>
                          <a:pt x="0" y="4193"/>
                        </a:lnTo>
                        <a:lnTo>
                          <a:pt x="7258" y="0"/>
                        </a:lnTo>
                        <a:lnTo>
                          <a:pt x="60320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2" name="任意多边形 361" descr="bfddd32f-bbdf-4e00-9a9d-c710b6d655f7"/>
                  <p:cNvSpPr/>
                  <p:nvPr/>
                </p:nvSpPr>
                <p:spPr>
                  <a:xfrm>
                    <a:off x="8483721" y="4290167"/>
                    <a:ext cx="21934" cy="12580"/>
                  </a:xfrm>
                  <a:custGeom>
                    <a:avLst/>
                    <a:gdLst>
                      <a:gd name="connsiteX0" fmla="*/ 14677 w 21934"/>
                      <a:gd name="connsiteY0" fmla="*/ 12580 h 12580"/>
                      <a:gd name="connsiteX1" fmla="*/ 0 w 21934"/>
                      <a:gd name="connsiteY1" fmla="*/ 4194 h 12580"/>
                      <a:gd name="connsiteX2" fmla="*/ 7258 w 21934"/>
                      <a:gd name="connsiteY2" fmla="*/ 0 h 12580"/>
                      <a:gd name="connsiteX3" fmla="*/ 21934 w 21934"/>
                      <a:gd name="connsiteY3" fmla="*/ 8387 h 12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580">
                        <a:moveTo>
                          <a:pt x="14677" y="12580"/>
                        </a:moveTo>
                        <a:lnTo>
                          <a:pt x="0" y="4194"/>
                        </a:lnTo>
                        <a:lnTo>
                          <a:pt x="7258" y="0"/>
                        </a:lnTo>
                        <a:lnTo>
                          <a:pt x="21934" y="838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3" name="任意多边形 362" descr="df5dcd32-8ba3-43a3-8d85-aa2d8a783456"/>
                  <p:cNvSpPr/>
                  <p:nvPr/>
                </p:nvSpPr>
                <p:spPr>
                  <a:xfrm>
                    <a:off x="8443885" y="4267103"/>
                    <a:ext cx="40804" cy="23547"/>
                  </a:xfrm>
                  <a:custGeom>
                    <a:avLst/>
                    <a:gdLst>
                      <a:gd name="connsiteX0" fmla="*/ 33547 w 40804"/>
                      <a:gd name="connsiteY0" fmla="*/ 23547 h 23547"/>
                      <a:gd name="connsiteX1" fmla="*/ 0 w 40804"/>
                      <a:gd name="connsiteY1" fmla="*/ 4194 h 23547"/>
                      <a:gd name="connsiteX2" fmla="*/ 7419 w 40804"/>
                      <a:gd name="connsiteY2" fmla="*/ 0 h 23547"/>
                      <a:gd name="connsiteX3" fmla="*/ 40805 w 40804"/>
                      <a:gd name="connsiteY3" fmla="*/ 19354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804" h="23547">
                        <a:moveTo>
                          <a:pt x="33547" y="23547"/>
                        </a:moveTo>
                        <a:lnTo>
                          <a:pt x="0" y="4194"/>
                        </a:lnTo>
                        <a:lnTo>
                          <a:pt x="7419" y="0"/>
                        </a:lnTo>
                        <a:lnTo>
                          <a:pt x="40805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4" name="任意多边形 363" descr="47ba2b31-9f9d-40e1-a416-71d01ba29302"/>
                  <p:cNvSpPr/>
                  <p:nvPr/>
                </p:nvSpPr>
                <p:spPr>
                  <a:xfrm>
                    <a:off x="8505495" y="4302747"/>
                    <a:ext cx="40643" cy="23386"/>
                  </a:xfrm>
                  <a:custGeom>
                    <a:avLst/>
                    <a:gdLst>
                      <a:gd name="connsiteX0" fmla="*/ 33386 w 40643"/>
                      <a:gd name="connsiteY0" fmla="*/ 23386 h 23386"/>
                      <a:gd name="connsiteX1" fmla="*/ 0 w 40643"/>
                      <a:gd name="connsiteY1" fmla="*/ 4032 h 23386"/>
                      <a:gd name="connsiteX2" fmla="*/ 7258 w 40643"/>
                      <a:gd name="connsiteY2" fmla="*/ 0 h 23386"/>
                      <a:gd name="connsiteX3" fmla="*/ 40643 w 40643"/>
                      <a:gd name="connsiteY3" fmla="*/ 19193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33386" y="23386"/>
                        </a:moveTo>
                        <a:lnTo>
                          <a:pt x="0" y="4032"/>
                        </a:lnTo>
                        <a:lnTo>
                          <a:pt x="7258" y="0"/>
                        </a:lnTo>
                        <a:lnTo>
                          <a:pt x="40643" y="19193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5" name="任意多边形 364" descr="2e546ba9-74fb-40b1-bbad-3d8faf26d687"/>
                  <p:cNvSpPr/>
                  <p:nvPr/>
                </p:nvSpPr>
                <p:spPr>
                  <a:xfrm>
                    <a:off x="8484044" y="4314520"/>
                    <a:ext cx="41127" cy="23708"/>
                  </a:xfrm>
                  <a:custGeom>
                    <a:avLst/>
                    <a:gdLst>
                      <a:gd name="connsiteX0" fmla="*/ 0 w 41127"/>
                      <a:gd name="connsiteY0" fmla="*/ 4193 h 23708"/>
                      <a:gd name="connsiteX1" fmla="*/ 33869 w 41127"/>
                      <a:gd name="connsiteY1" fmla="*/ 23709 h 23708"/>
                      <a:gd name="connsiteX2" fmla="*/ 41127 w 41127"/>
                      <a:gd name="connsiteY2" fmla="*/ 19515 h 23708"/>
                      <a:gd name="connsiteX3" fmla="*/ 7258 w 41127"/>
                      <a:gd name="connsiteY3" fmla="*/ 0 h 2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7" h="23708">
                        <a:moveTo>
                          <a:pt x="0" y="4193"/>
                        </a:moveTo>
                        <a:lnTo>
                          <a:pt x="33869" y="23709"/>
                        </a:lnTo>
                        <a:lnTo>
                          <a:pt x="41127" y="19515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6" name="任意多边形 365" descr="48a499bb-6b94-47db-9276-9a9e6fd2c85f"/>
                  <p:cNvSpPr/>
                  <p:nvPr/>
                </p:nvSpPr>
                <p:spPr>
                  <a:xfrm>
                    <a:off x="8417918" y="4276296"/>
                    <a:ext cx="60319" cy="34836"/>
                  </a:xfrm>
                  <a:custGeom>
                    <a:avLst/>
                    <a:gdLst>
                      <a:gd name="connsiteX0" fmla="*/ 0 w 60319"/>
                      <a:gd name="connsiteY0" fmla="*/ 4193 h 34836"/>
                      <a:gd name="connsiteX1" fmla="*/ 53062 w 60319"/>
                      <a:gd name="connsiteY1" fmla="*/ 34837 h 34836"/>
                      <a:gd name="connsiteX2" fmla="*/ 60320 w 60319"/>
                      <a:gd name="connsiteY2" fmla="*/ 30644 h 34836"/>
                      <a:gd name="connsiteX3" fmla="*/ 7258 w 60319"/>
                      <a:gd name="connsiteY3" fmla="*/ 0 h 348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6">
                        <a:moveTo>
                          <a:pt x="0" y="4193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7" name="任意多边形 366" descr="3d44ec14-b403-45c7-bcbb-377f517df7ea"/>
                  <p:cNvSpPr/>
                  <p:nvPr/>
                </p:nvSpPr>
                <p:spPr>
                  <a:xfrm>
                    <a:off x="8368243" y="4247588"/>
                    <a:ext cx="41126" cy="23869"/>
                  </a:xfrm>
                  <a:custGeom>
                    <a:avLst/>
                    <a:gdLst>
                      <a:gd name="connsiteX0" fmla="*/ 0 w 41126"/>
                      <a:gd name="connsiteY0" fmla="*/ 4193 h 23869"/>
                      <a:gd name="connsiteX1" fmla="*/ 33869 w 41126"/>
                      <a:gd name="connsiteY1" fmla="*/ 23870 h 23869"/>
                      <a:gd name="connsiteX2" fmla="*/ 41127 w 41126"/>
                      <a:gd name="connsiteY2" fmla="*/ 19677 h 23869"/>
                      <a:gd name="connsiteX3" fmla="*/ 7258 w 41126"/>
                      <a:gd name="connsiteY3" fmla="*/ 0 h 23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126" h="23869">
                        <a:moveTo>
                          <a:pt x="0" y="4193"/>
                        </a:moveTo>
                        <a:lnTo>
                          <a:pt x="33869" y="23870"/>
                        </a:lnTo>
                        <a:lnTo>
                          <a:pt x="41127" y="19677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8" name="任意多边形 367" descr="a78b4745-7efe-453f-a0be-190c218501b2"/>
                  <p:cNvSpPr/>
                  <p:nvPr/>
                </p:nvSpPr>
                <p:spPr>
                  <a:xfrm>
                    <a:off x="8268570" y="4190010"/>
                    <a:ext cx="30643" cy="17741"/>
                  </a:xfrm>
                  <a:custGeom>
                    <a:avLst/>
                    <a:gdLst>
                      <a:gd name="connsiteX0" fmla="*/ 0 w 30643"/>
                      <a:gd name="connsiteY0" fmla="*/ 4193 h 17741"/>
                      <a:gd name="connsiteX1" fmla="*/ 23386 w 30643"/>
                      <a:gd name="connsiteY1" fmla="*/ 17741 h 17741"/>
                      <a:gd name="connsiteX2" fmla="*/ 30644 w 30643"/>
                      <a:gd name="connsiteY2" fmla="*/ 13548 h 17741"/>
                      <a:gd name="connsiteX3" fmla="*/ 7258 w 30643"/>
                      <a:gd name="connsiteY3" fmla="*/ 0 h 17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643" h="17741">
                        <a:moveTo>
                          <a:pt x="0" y="4193"/>
                        </a:moveTo>
                        <a:lnTo>
                          <a:pt x="23386" y="17741"/>
                        </a:lnTo>
                        <a:lnTo>
                          <a:pt x="30644" y="13548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9" name="任意多边形 368" descr="146a44a6-7431-4d80-9053-33afdde073f0"/>
                  <p:cNvSpPr/>
                  <p:nvPr/>
                </p:nvSpPr>
                <p:spPr>
                  <a:xfrm>
                    <a:off x="8302117" y="4209525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0" name="任意多边形 369" descr="4c0bc4f8-1406-473a-bb7e-17e0974c2182"/>
                  <p:cNvSpPr/>
                  <p:nvPr/>
                </p:nvSpPr>
                <p:spPr>
                  <a:xfrm>
                    <a:off x="8204219" y="4152915"/>
                    <a:ext cx="60319" cy="34837"/>
                  </a:xfrm>
                  <a:custGeom>
                    <a:avLst/>
                    <a:gdLst>
                      <a:gd name="connsiteX0" fmla="*/ 0 w 60319"/>
                      <a:gd name="connsiteY0" fmla="*/ 4194 h 34837"/>
                      <a:gd name="connsiteX1" fmla="*/ 53062 w 60319"/>
                      <a:gd name="connsiteY1" fmla="*/ 34837 h 34837"/>
                      <a:gd name="connsiteX2" fmla="*/ 60320 w 60319"/>
                      <a:gd name="connsiteY2" fmla="*/ 30644 h 34837"/>
                      <a:gd name="connsiteX3" fmla="*/ 7258 w 60319"/>
                      <a:gd name="connsiteY3" fmla="*/ 0 h 34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319" h="34837">
                        <a:moveTo>
                          <a:pt x="0" y="4194"/>
                        </a:moveTo>
                        <a:lnTo>
                          <a:pt x="53062" y="34837"/>
                        </a:lnTo>
                        <a:lnTo>
                          <a:pt x="60320" y="3064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1" name="任意多边形 370" descr="b1a27a06-77be-482c-8fbd-14872fd9c9fc"/>
                  <p:cNvSpPr/>
                  <p:nvPr/>
                </p:nvSpPr>
                <p:spPr>
                  <a:xfrm>
                    <a:off x="8139221" y="4115336"/>
                    <a:ext cx="21934" cy="12741"/>
                  </a:xfrm>
                  <a:custGeom>
                    <a:avLst/>
                    <a:gdLst>
                      <a:gd name="connsiteX0" fmla="*/ 0 w 21934"/>
                      <a:gd name="connsiteY0" fmla="*/ 4194 h 12741"/>
                      <a:gd name="connsiteX1" fmla="*/ 14677 w 21934"/>
                      <a:gd name="connsiteY1" fmla="*/ 12741 h 12741"/>
                      <a:gd name="connsiteX2" fmla="*/ 21934 w 21934"/>
                      <a:gd name="connsiteY2" fmla="*/ 8548 h 12741"/>
                      <a:gd name="connsiteX3" fmla="*/ 7258 w 21934"/>
                      <a:gd name="connsiteY3" fmla="*/ 0 h 12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934" h="12741">
                        <a:moveTo>
                          <a:pt x="0" y="4194"/>
                        </a:moveTo>
                        <a:lnTo>
                          <a:pt x="14677" y="12741"/>
                        </a:lnTo>
                        <a:lnTo>
                          <a:pt x="21934" y="8548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2" name="任意多边形 371" descr="40274053-eedf-41f4-9da9-e373e7b628da"/>
                  <p:cNvSpPr/>
                  <p:nvPr/>
                </p:nvSpPr>
                <p:spPr>
                  <a:xfrm>
                    <a:off x="8160350" y="4127594"/>
                    <a:ext cx="40643" cy="23547"/>
                  </a:xfrm>
                  <a:custGeom>
                    <a:avLst/>
                    <a:gdLst>
                      <a:gd name="connsiteX0" fmla="*/ 0 w 40643"/>
                      <a:gd name="connsiteY0" fmla="*/ 4193 h 23547"/>
                      <a:gd name="connsiteX1" fmla="*/ 33385 w 40643"/>
                      <a:gd name="connsiteY1" fmla="*/ 23547 h 23547"/>
                      <a:gd name="connsiteX2" fmla="*/ 40643 w 40643"/>
                      <a:gd name="connsiteY2" fmla="*/ 19354 h 23547"/>
                      <a:gd name="connsiteX3" fmla="*/ 7258 w 40643"/>
                      <a:gd name="connsiteY3" fmla="*/ 0 h 23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547">
                        <a:moveTo>
                          <a:pt x="0" y="4193"/>
                        </a:moveTo>
                        <a:lnTo>
                          <a:pt x="33385" y="23547"/>
                        </a:lnTo>
                        <a:lnTo>
                          <a:pt x="40643" y="19354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3" name="任意多边形 372" descr="678c6cfc-76ae-4a33-b53c-3cc9673f89d0"/>
                  <p:cNvSpPr/>
                  <p:nvPr/>
                </p:nvSpPr>
                <p:spPr>
                  <a:xfrm>
                    <a:off x="8098739" y="4092111"/>
                    <a:ext cx="40643" cy="23386"/>
                  </a:xfrm>
                  <a:custGeom>
                    <a:avLst/>
                    <a:gdLst>
                      <a:gd name="connsiteX0" fmla="*/ 0 w 40643"/>
                      <a:gd name="connsiteY0" fmla="*/ 4194 h 23386"/>
                      <a:gd name="connsiteX1" fmla="*/ 33386 w 40643"/>
                      <a:gd name="connsiteY1" fmla="*/ 23386 h 23386"/>
                      <a:gd name="connsiteX2" fmla="*/ 40643 w 40643"/>
                      <a:gd name="connsiteY2" fmla="*/ 19193 h 23386"/>
                      <a:gd name="connsiteX3" fmla="*/ 7258 w 40643"/>
                      <a:gd name="connsiteY3" fmla="*/ 0 h 23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643" h="23386">
                        <a:moveTo>
                          <a:pt x="0" y="4194"/>
                        </a:moveTo>
                        <a:lnTo>
                          <a:pt x="33386" y="23386"/>
                        </a:lnTo>
                        <a:lnTo>
                          <a:pt x="40643" y="19193"/>
                        </a:lnTo>
                        <a:lnTo>
                          <a:pt x="7258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73" name="组合 272" descr="c2080740-a83a-4351-9c0a-3da43ebd3c55"/>
                <p:cNvGrpSpPr/>
                <p:nvPr/>
              </p:nvGrpSpPr>
              <p:grpSpPr>
                <a:xfrm>
                  <a:off x="7727950" y="4161786"/>
                  <a:ext cx="674161" cy="389336"/>
                  <a:chOff x="7727950" y="4161786"/>
                  <a:chExt cx="674161" cy="389336"/>
                </a:xfrm>
                <a:solidFill>
                  <a:srgbClr val="DADADA"/>
                </a:solidFill>
              </p:grpSpPr>
              <p:sp>
                <p:nvSpPr>
                  <p:cNvPr id="274" name="任意多边形 273" descr="c3ed6e28-522d-48e8-bc5c-e2e2e1b011e1"/>
                  <p:cNvSpPr/>
                  <p:nvPr/>
                </p:nvSpPr>
                <p:spPr>
                  <a:xfrm>
                    <a:off x="7810043" y="4254039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5" name="任意多边形 274" descr="e41e9ba9-828b-4513-92b9-74a3206dbd70"/>
                  <p:cNvSpPr/>
                  <p:nvPr/>
                </p:nvSpPr>
                <p:spPr>
                  <a:xfrm>
                    <a:off x="7857461" y="4281296"/>
                    <a:ext cx="63061" cy="36449"/>
                  </a:xfrm>
                  <a:custGeom>
                    <a:avLst/>
                    <a:gdLst>
                      <a:gd name="connsiteX0" fmla="*/ 53546 w 63061"/>
                      <a:gd name="connsiteY0" fmla="*/ 36450 h 36449"/>
                      <a:gd name="connsiteX1" fmla="*/ 0 w 63061"/>
                      <a:gd name="connsiteY1" fmla="*/ 5645 h 36449"/>
                      <a:gd name="connsiteX2" fmla="*/ 9516 w 63061"/>
                      <a:gd name="connsiteY2" fmla="*/ 0 h 36449"/>
                      <a:gd name="connsiteX3" fmla="*/ 63061 w 63061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49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1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6" name="任意多边形 275" descr="5d0e248d-1ffe-4698-a166-c1ed203d6760"/>
                  <p:cNvSpPr/>
                  <p:nvPr/>
                </p:nvSpPr>
                <p:spPr>
                  <a:xfrm>
                    <a:off x="7926812" y="4321455"/>
                    <a:ext cx="43868" cy="25321"/>
                  </a:xfrm>
                  <a:custGeom>
                    <a:avLst/>
                    <a:gdLst>
                      <a:gd name="connsiteX0" fmla="*/ 34353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353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7" name="任意多边形 276" descr="6ccf79f6-c902-4baf-8c55-f45a42d9cae4"/>
                  <p:cNvSpPr/>
                  <p:nvPr/>
                </p:nvSpPr>
                <p:spPr>
                  <a:xfrm>
                    <a:off x="8037936" y="4385646"/>
                    <a:ext cx="33224" cy="19192"/>
                  </a:xfrm>
                  <a:custGeom>
                    <a:avLst/>
                    <a:gdLst>
                      <a:gd name="connsiteX0" fmla="*/ 23709 w 33224"/>
                      <a:gd name="connsiteY0" fmla="*/ 19193 h 19192"/>
                      <a:gd name="connsiteX1" fmla="*/ 0 w 33224"/>
                      <a:gd name="connsiteY1" fmla="*/ 5484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548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709" y="19193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3322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8" name="任意多边形 277" descr="44690c03-0642-4fdd-98c1-c71ca76bf7e9"/>
                  <p:cNvSpPr/>
                  <p:nvPr/>
                </p:nvSpPr>
                <p:spPr>
                  <a:xfrm>
                    <a:off x="7974229" y="4348712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645 h 36450"/>
                      <a:gd name="connsiteX2" fmla="*/ 9516 w 63222"/>
                      <a:gd name="connsiteY2" fmla="*/ 0 h 36450"/>
                      <a:gd name="connsiteX3" fmla="*/ 63223 w 63222"/>
                      <a:gd name="connsiteY3" fmla="*/ 30966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9" name="任意多边形 278" descr="cca0ec6d-934d-4ea6-a8a1-f54e1a45b93e"/>
                  <p:cNvSpPr/>
                  <p:nvPr/>
                </p:nvSpPr>
                <p:spPr>
                  <a:xfrm>
                    <a:off x="8072934" y="4405806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805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0" name="任意多边形 279" descr="ee994956-deeb-4351-807d-51ec2b9c277f"/>
                  <p:cNvSpPr/>
                  <p:nvPr/>
                </p:nvSpPr>
                <p:spPr>
                  <a:xfrm>
                    <a:off x="8177284" y="4465965"/>
                    <a:ext cx="24353" cy="14192"/>
                  </a:xfrm>
                  <a:custGeom>
                    <a:avLst/>
                    <a:gdLst>
                      <a:gd name="connsiteX0" fmla="*/ 14838 w 24353"/>
                      <a:gd name="connsiteY0" fmla="*/ 14193 h 14192"/>
                      <a:gd name="connsiteX1" fmla="*/ 0 w 24353"/>
                      <a:gd name="connsiteY1" fmla="*/ 5484 h 14192"/>
                      <a:gd name="connsiteX2" fmla="*/ 9516 w 24353"/>
                      <a:gd name="connsiteY2" fmla="*/ 0 h 14192"/>
                      <a:gd name="connsiteX3" fmla="*/ 24354 w 24353"/>
                      <a:gd name="connsiteY3" fmla="*/ 8548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14838" y="14193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24354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1" name="任意多边形 280" descr="5acb2883-c703-4959-959a-5a854ea9f14e"/>
                  <p:cNvSpPr/>
                  <p:nvPr/>
                </p:nvSpPr>
                <p:spPr>
                  <a:xfrm>
                    <a:off x="8137125" y="4442740"/>
                    <a:ext cx="43223" cy="24999"/>
                  </a:xfrm>
                  <a:custGeom>
                    <a:avLst/>
                    <a:gdLst>
                      <a:gd name="connsiteX0" fmla="*/ 33708 w 43223"/>
                      <a:gd name="connsiteY0" fmla="*/ 24999 h 24999"/>
                      <a:gd name="connsiteX1" fmla="*/ 0 w 43223"/>
                      <a:gd name="connsiteY1" fmla="*/ 5645 h 24999"/>
                      <a:gd name="connsiteX2" fmla="*/ 9516 w 43223"/>
                      <a:gd name="connsiteY2" fmla="*/ 0 h 24999"/>
                      <a:gd name="connsiteX3" fmla="*/ 43224 w 43223"/>
                      <a:gd name="connsiteY3" fmla="*/ 19516 h 24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9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224" y="1951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2" name="任意多边形 281" descr="09ee42f7-6247-4f54-8bb5-2ee999e1c38d"/>
                  <p:cNvSpPr/>
                  <p:nvPr/>
                </p:nvSpPr>
                <p:spPr>
                  <a:xfrm>
                    <a:off x="8199219" y="4478706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516 w 43223"/>
                      <a:gd name="connsiteY2" fmla="*/ 0 h 24998"/>
                      <a:gd name="connsiteX3" fmla="*/ 43224 w 43223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43224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3" name="任意多边形 282" descr="8a549af9-e6c9-4001-a6c5-74885dfa9848"/>
                  <p:cNvSpPr/>
                  <p:nvPr/>
                </p:nvSpPr>
                <p:spPr>
                  <a:xfrm>
                    <a:off x="8170833" y="4494351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645 h 25321"/>
                      <a:gd name="connsiteX1" fmla="*/ 34192 w 43868"/>
                      <a:gd name="connsiteY1" fmla="*/ 25322 h 25321"/>
                      <a:gd name="connsiteX2" fmla="*/ 43869 w 43868"/>
                      <a:gd name="connsiteY2" fmla="*/ 19838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645"/>
                        </a:moveTo>
                        <a:lnTo>
                          <a:pt x="34192" y="25322"/>
                        </a:lnTo>
                        <a:lnTo>
                          <a:pt x="43869" y="1983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4" name="任意多边形 283" descr="ca7230a8-daa3-42e2-ab70-64d9c9c5a41c"/>
                  <p:cNvSpPr/>
                  <p:nvPr/>
                </p:nvSpPr>
                <p:spPr>
                  <a:xfrm>
                    <a:off x="8104223" y="4455965"/>
                    <a:ext cx="63061" cy="36450"/>
                  </a:xfrm>
                  <a:custGeom>
                    <a:avLst/>
                    <a:gdLst>
                      <a:gd name="connsiteX0" fmla="*/ 0 w 63061"/>
                      <a:gd name="connsiteY0" fmla="*/ 5484 h 36450"/>
                      <a:gd name="connsiteX1" fmla="*/ 53546 w 63061"/>
                      <a:gd name="connsiteY1" fmla="*/ 36450 h 36450"/>
                      <a:gd name="connsiteX2" fmla="*/ 63062 w 63061"/>
                      <a:gd name="connsiteY2" fmla="*/ 30805 h 36450"/>
                      <a:gd name="connsiteX3" fmla="*/ 9516 w 63061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062" y="3080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5" name="任意多边形 284" descr="c869742c-16aa-4390-85c9-e13effeb865b"/>
                  <p:cNvSpPr/>
                  <p:nvPr/>
                </p:nvSpPr>
                <p:spPr>
                  <a:xfrm>
                    <a:off x="8054064" y="4426934"/>
                    <a:ext cx="43707" cy="25321"/>
                  </a:xfrm>
                  <a:custGeom>
                    <a:avLst/>
                    <a:gdLst>
                      <a:gd name="connsiteX0" fmla="*/ 0 w 43707"/>
                      <a:gd name="connsiteY0" fmla="*/ 5645 h 25321"/>
                      <a:gd name="connsiteX1" fmla="*/ 34192 w 43707"/>
                      <a:gd name="connsiteY1" fmla="*/ 25321 h 25321"/>
                      <a:gd name="connsiteX2" fmla="*/ 43708 w 43707"/>
                      <a:gd name="connsiteY2" fmla="*/ 19837 h 25321"/>
                      <a:gd name="connsiteX3" fmla="*/ 9516 w 43707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0" y="5645"/>
                        </a:moveTo>
                        <a:lnTo>
                          <a:pt x="34192" y="25321"/>
                        </a:lnTo>
                        <a:lnTo>
                          <a:pt x="43708" y="19837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6" name="任意多边形 285" descr="7551a7f5-fed8-4641-b85c-108f42120581"/>
                  <p:cNvSpPr/>
                  <p:nvPr/>
                </p:nvSpPr>
                <p:spPr>
                  <a:xfrm>
                    <a:off x="7953585" y="4368873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645 h 19192"/>
                      <a:gd name="connsiteX1" fmla="*/ 23547 w 33224"/>
                      <a:gd name="connsiteY1" fmla="*/ 19193 h 19192"/>
                      <a:gd name="connsiteX2" fmla="*/ 33224 w 33224"/>
                      <a:gd name="connsiteY2" fmla="*/ 13709 h 19192"/>
                      <a:gd name="connsiteX3" fmla="*/ 9516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645"/>
                        </a:moveTo>
                        <a:lnTo>
                          <a:pt x="23547" y="19193"/>
                        </a:lnTo>
                        <a:lnTo>
                          <a:pt x="33224" y="13709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" name="任意多边形 286" descr="284bcd31-6bda-49c0-86a2-6c8b5c275f34"/>
                  <p:cNvSpPr/>
                  <p:nvPr/>
                </p:nvSpPr>
                <p:spPr>
                  <a:xfrm>
                    <a:off x="7987293" y="4388388"/>
                    <a:ext cx="63222" cy="36611"/>
                  </a:xfrm>
                  <a:custGeom>
                    <a:avLst/>
                    <a:gdLst>
                      <a:gd name="connsiteX0" fmla="*/ 0 w 63222"/>
                      <a:gd name="connsiteY0" fmla="*/ 5645 h 36611"/>
                      <a:gd name="connsiteX1" fmla="*/ 53707 w 63222"/>
                      <a:gd name="connsiteY1" fmla="*/ 36612 h 36611"/>
                      <a:gd name="connsiteX2" fmla="*/ 63223 w 63222"/>
                      <a:gd name="connsiteY2" fmla="*/ 30967 h 36611"/>
                      <a:gd name="connsiteX3" fmla="*/ 9677 w 63222"/>
                      <a:gd name="connsiteY3" fmla="*/ 0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611">
                        <a:moveTo>
                          <a:pt x="0" y="5645"/>
                        </a:moveTo>
                        <a:lnTo>
                          <a:pt x="53707" y="36612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8" name="任意多边形 287" descr="d20c55ee-e30b-407b-95a0-aa703ff7936a"/>
                  <p:cNvSpPr/>
                  <p:nvPr/>
                </p:nvSpPr>
                <p:spPr>
                  <a:xfrm>
                    <a:off x="7888588" y="4331455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484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7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9" name="任意多边形 288" descr="2d38e256-c416-48c0-9f16-c684407322f4"/>
                  <p:cNvSpPr/>
                  <p:nvPr/>
                </p:nvSpPr>
                <p:spPr>
                  <a:xfrm>
                    <a:off x="7823107" y="4293553"/>
                    <a:ext cx="24353" cy="14192"/>
                  </a:xfrm>
                  <a:custGeom>
                    <a:avLst/>
                    <a:gdLst>
                      <a:gd name="connsiteX0" fmla="*/ 0 w 24353"/>
                      <a:gd name="connsiteY0" fmla="*/ 5645 h 14192"/>
                      <a:gd name="connsiteX1" fmla="*/ 14838 w 24353"/>
                      <a:gd name="connsiteY1" fmla="*/ 14193 h 14192"/>
                      <a:gd name="connsiteX2" fmla="*/ 24354 w 24353"/>
                      <a:gd name="connsiteY2" fmla="*/ 8709 h 14192"/>
                      <a:gd name="connsiteX3" fmla="*/ 9516 w 24353"/>
                      <a:gd name="connsiteY3" fmla="*/ 0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0" y="5645"/>
                        </a:moveTo>
                        <a:lnTo>
                          <a:pt x="14838" y="14193"/>
                        </a:lnTo>
                        <a:lnTo>
                          <a:pt x="24354" y="8709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0" name="任意多边形 289" descr="0da675ea-b1b6-48e7-a78d-00a5e25c6d9b"/>
                  <p:cNvSpPr/>
                  <p:nvPr/>
                </p:nvSpPr>
                <p:spPr>
                  <a:xfrm>
                    <a:off x="7844397" y="4305972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354 h 24998"/>
                      <a:gd name="connsiteX3" fmla="*/ 9516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354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1" name="任意多边形 290" descr="79590aeb-3f29-4f59-b391-45c4e8d76744"/>
                  <p:cNvSpPr/>
                  <p:nvPr/>
                </p:nvSpPr>
                <p:spPr>
                  <a:xfrm>
                    <a:off x="7782303" y="4270006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645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515 h 24998"/>
                      <a:gd name="connsiteX3" fmla="*/ 9516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645"/>
                        </a:moveTo>
                        <a:lnTo>
                          <a:pt x="33708" y="24999"/>
                        </a:lnTo>
                        <a:lnTo>
                          <a:pt x="43224" y="1951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2" name="任意多边形 291" descr="16ebba42-3387-4cd6-92a4-4cd0f543606d"/>
                  <p:cNvSpPr/>
                  <p:nvPr/>
                </p:nvSpPr>
                <p:spPr>
                  <a:xfrm>
                    <a:off x="7755691" y="4285328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1 h 25321"/>
                      <a:gd name="connsiteX1" fmla="*/ 0 w 43868"/>
                      <a:gd name="connsiteY1" fmla="*/ 5645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83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1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869" y="1983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3" name="任意多边形 292" descr="8352766a-a6e3-4cb3-8e9b-7ad73aa13f3f"/>
                  <p:cNvSpPr/>
                  <p:nvPr/>
                </p:nvSpPr>
                <p:spPr>
                  <a:xfrm>
                    <a:off x="7803108" y="4312746"/>
                    <a:ext cx="63061" cy="36450"/>
                  </a:xfrm>
                  <a:custGeom>
                    <a:avLst/>
                    <a:gdLst>
                      <a:gd name="connsiteX0" fmla="*/ 53546 w 63061"/>
                      <a:gd name="connsiteY0" fmla="*/ 36450 h 36450"/>
                      <a:gd name="connsiteX1" fmla="*/ 0 w 63061"/>
                      <a:gd name="connsiteY1" fmla="*/ 5484 h 36450"/>
                      <a:gd name="connsiteX2" fmla="*/ 9516 w 63061"/>
                      <a:gd name="connsiteY2" fmla="*/ 0 h 36450"/>
                      <a:gd name="connsiteX3" fmla="*/ 63062 w 63061"/>
                      <a:gd name="connsiteY3" fmla="*/ 30805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63062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4" name="任意多边形 293" descr="2ae1e726-a019-4966-ad01-e8cbf132469f"/>
                  <p:cNvSpPr/>
                  <p:nvPr/>
                </p:nvSpPr>
                <p:spPr>
                  <a:xfrm>
                    <a:off x="7872621" y="4352744"/>
                    <a:ext cx="43707" cy="25321"/>
                  </a:xfrm>
                  <a:custGeom>
                    <a:avLst/>
                    <a:gdLst>
                      <a:gd name="connsiteX0" fmla="*/ 34192 w 43707"/>
                      <a:gd name="connsiteY0" fmla="*/ 25322 h 25321"/>
                      <a:gd name="connsiteX1" fmla="*/ 0 w 43707"/>
                      <a:gd name="connsiteY1" fmla="*/ 5645 h 25321"/>
                      <a:gd name="connsiteX2" fmla="*/ 9516 w 43707"/>
                      <a:gd name="connsiteY2" fmla="*/ 0 h 25321"/>
                      <a:gd name="connsiteX3" fmla="*/ 43708 w 43707"/>
                      <a:gd name="connsiteY3" fmla="*/ 19838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34192" y="2532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708" y="1983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5" name="任意多边形 294" descr="3be32785-c8ed-42a1-984e-b32c81285a78"/>
                  <p:cNvSpPr/>
                  <p:nvPr/>
                </p:nvSpPr>
                <p:spPr>
                  <a:xfrm>
                    <a:off x="7983745" y="4416935"/>
                    <a:ext cx="33224" cy="19192"/>
                  </a:xfrm>
                  <a:custGeom>
                    <a:avLst/>
                    <a:gdLst>
                      <a:gd name="connsiteX0" fmla="*/ 23547 w 33224"/>
                      <a:gd name="connsiteY0" fmla="*/ 19192 h 19192"/>
                      <a:gd name="connsiteX1" fmla="*/ 0 w 33224"/>
                      <a:gd name="connsiteY1" fmla="*/ 5645 h 19192"/>
                      <a:gd name="connsiteX2" fmla="*/ 9516 w 33224"/>
                      <a:gd name="connsiteY2" fmla="*/ 0 h 19192"/>
                      <a:gd name="connsiteX3" fmla="*/ 33224 w 33224"/>
                      <a:gd name="connsiteY3" fmla="*/ 13709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547" y="1919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33224" y="13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6" name="任意多边形 295" descr="da5822b0-014d-4952-900f-1cc66c1f9722"/>
                  <p:cNvSpPr/>
                  <p:nvPr/>
                </p:nvSpPr>
                <p:spPr>
                  <a:xfrm>
                    <a:off x="7919877" y="4380163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805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" name="任意多边形 296" descr="61744247-4d8d-4056-bdcb-f21b4d88f3dd"/>
                  <p:cNvSpPr/>
                  <p:nvPr/>
                </p:nvSpPr>
                <p:spPr>
                  <a:xfrm>
                    <a:off x="8018582" y="4437095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645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8" name="任意多边形 297" descr="4b2621c5-e06b-474b-aa33-54ebce626646"/>
                  <p:cNvSpPr/>
                  <p:nvPr/>
                </p:nvSpPr>
                <p:spPr>
                  <a:xfrm>
                    <a:off x="8122932" y="4497254"/>
                    <a:ext cx="24353" cy="14192"/>
                  </a:xfrm>
                  <a:custGeom>
                    <a:avLst/>
                    <a:gdLst>
                      <a:gd name="connsiteX0" fmla="*/ 14838 w 24353"/>
                      <a:gd name="connsiteY0" fmla="*/ 14193 h 14192"/>
                      <a:gd name="connsiteX1" fmla="*/ 0 w 24353"/>
                      <a:gd name="connsiteY1" fmla="*/ 5645 h 14192"/>
                      <a:gd name="connsiteX2" fmla="*/ 9516 w 24353"/>
                      <a:gd name="connsiteY2" fmla="*/ 0 h 14192"/>
                      <a:gd name="connsiteX3" fmla="*/ 24354 w 24353"/>
                      <a:gd name="connsiteY3" fmla="*/ 8709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53" h="14192">
                        <a:moveTo>
                          <a:pt x="14838" y="14193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24354" y="8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9" name="任意多边形 298" descr="74f47ca8-f252-4ca2-94f1-d9c41c4ee046"/>
                  <p:cNvSpPr/>
                  <p:nvPr/>
                </p:nvSpPr>
                <p:spPr>
                  <a:xfrm>
                    <a:off x="8082772" y="4474190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677 w 43223"/>
                      <a:gd name="connsiteY2" fmla="*/ 0 h 24998"/>
                      <a:gd name="connsiteX3" fmla="*/ 43224 w 43223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224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0" name="任意多边形 299" descr="dfa1dd8c-d502-463e-b7de-5a431a1dab9b"/>
                  <p:cNvSpPr/>
                  <p:nvPr/>
                </p:nvSpPr>
                <p:spPr>
                  <a:xfrm>
                    <a:off x="8144866" y="4509995"/>
                    <a:ext cx="43223" cy="24998"/>
                  </a:xfrm>
                  <a:custGeom>
                    <a:avLst/>
                    <a:gdLst>
                      <a:gd name="connsiteX0" fmla="*/ 33708 w 43223"/>
                      <a:gd name="connsiteY0" fmla="*/ 24999 h 24998"/>
                      <a:gd name="connsiteX1" fmla="*/ 0 w 43223"/>
                      <a:gd name="connsiteY1" fmla="*/ 5484 h 24998"/>
                      <a:gd name="connsiteX2" fmla="*/ 9516 w 43223"/>
                      <a:gd name="connsiteY2" fmla="*/ 0 h 24998"/>
                      <a:gd name="connsiteX3" fmla="*/ 43224 w 43223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43224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1" name="任意多边形 300" descr="5ff9da4f-8bb7-4d5f-9848-b08e33abe3b3"/>
                  <p:cNvSpPr/>
                  <p:nvPr/>
                </p:nvSpPr>
                <p:spPr>
                  <a:xfrm>
                    <a:off x="8116481" y="4525801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484 h 25321"/>
                      <a:gd name="connsiteX1" fmla="*/ 34192 w 43868"/>
                      <a:gd name="connsiteY1" fmla="*/ 25321 h 25321"/>
                      <a:gd name="connsiteX2" fmla="*/ 43869 w 43868"/>
                      <a:gd name="connsiteY2" fmla="*/ 19677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484"/>
                        </a:moveTo>
                        <a:lnTo>
                          <a:pt x="34192" y="25321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2" name="任意多边形 301" descr="e464a7c4-9b6c-4e4f-a8e3-d77d8ad116c7"/>
                  <p:cNvSpPr/>
                  <p:nvPr/>
                </p:nvSpPr>
                <p:spPr>
                  <a:xfrm>
                    <a:off x="8049871" y="4487254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645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7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3" name="任意多边形 302" descr="2f951158-a8a2-4c5f-a5ec-dce3d5eb133f"/>
                  <p:cNvSpPr/>
                  <p:nvPr/>
                </p:nvSpPr>
                <p:spPr>
                  <a:xfrm>
                    <a:off x="7999712" y="4458384"/>
                    <a:ext cx="43868" cy="25160"/>
                  </a:xfrm>
                  <a:custGeom>
                    <a:avLst/>
                    <a:gdLst>
                      <a:gd name="connsiteX0" fmla="*/ 0 w 43868"/>
                      <a:gd name="connsiteY0" fmla="*/ 5484 h 25160"/>
                      <a:gd name="connsiteX1" fmla="*/ 34192 w 43868"/>
                      <a:gd name="connsiteY1" fmla="*/ 25160 h 25160"/>
                      <a:gd name="connsiteX2" fmla="*/ 43869 w 43868"/>
                      <a:gd name="connsiteY2" fmla="*/ 19677 h 25160"/>
                      <a:gd name="connsiteX3" fmla="*/ 9677 w 43868"/>
                      <a:gd name="connsiteY3" fmla="*/ 0 h 25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160">
                        <a:moveTo>
                          <a:pt x="0" y="5484"/>
                        </a:moveTo>
                        <a:lnTo>
                          <a:pt x="34192" y="25160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4" name="任意多边形 303" descr="858473d1-78e6-4d49-89cb-62966294824e"/>
                  <p:cNvSpPr/>
                  <p:nvPr/>
                </p:nvSpPr>
                <p:spPr>
                  <a:xfrm>
                    <a:off x="7899233" y="4400323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484 h 19192"/>
                      <a:gd name="connsiteX1" fmla="*/ 23547 w 33224"/>
                      <a:gd name="connsiteY1" fmla="*/ 19192 h 19192"/>
                      <a:gd name="connsiteX2" fmla="*/ 33224 w 33224"/>
                      <a:gd name="connsiteY2" fmla="*/ 13548 h 19192"/>
                      <a:gd name="connsiteX3" fmla="*/ 9516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484"/>
                        </a:moveTo>
                        <a:lnTo>
                          <a:pt x="23547" y="19192"/>
                        </a:lnTo>
                        <a:lnTo>
                          <a:pt x="33224" y="13548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5" name="任意多边形 304" descr="6ea138ae-8d15-481b-9d2b-3b35db828724"/>
                  <p:cNvSpPr/>
                  <p:nvPr/>
                </p:nvSpPr>
                <p:spPr>
                  <a:xfrm>
                    <a:off x="7933102" y="4419838"/>
                    <a:ext cx="63061" cy="36449"/>
                  </a:xfrm>
                  <a:custGeom>
                    <a:avLst/>
                    <a:gdLst>
                      <a:gd name="connsiteX0" fmla="*/ 0 w 63061"/>
                      <a:gd name="connsiteY0" fmla="*/ 5484 h 36449"/>
                      <a:gd name="connsiteX1" fmla="*/ 53546 w 63061"/>
                      <a:gd name="connsiteY1" fmla="*/ 36450 h 36449"/>
                      <a:gd name="connsiteX2" fmla="*/ 63062 w 63061"/>
                      <a:gd name="connsiteY2" fmla="*/ 30966 h 36449"/>
                      <a:gd name="connsiteX3" fmla="*/ 9516 w 63061"/>
                      <a:gd name="connsiteY3" fmla="*/ 0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49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062" y="30966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6" name="任意多边形 305" descr="c089806e-3285-4562-ade3-b6f338ea7197"/>
                  <p:cNvSpPr/>
                  <p:nvPr/>
                </p:nvSpPr>
                <p:spPr>
                  <a:xfrm>
                    <a:off x="7834236" y="4362905"/>
                    <a:ext cx="63222" cy="36449"/>
                  </a:xfrm>
                  <a:custGeom>
                    <a:avLst/>
                    <a:gdLst>
                      <a:gd name="connsiteX0" fmla="*/ 0 w 63222"/>
                      <a:gd name="connsiteY0" fmla="*/ 5484 h 36449"/>
                      <a:gd name="connsiteX1" fmla="*/ 53707 w 63222"/>
                      <a:gd name="connsiteY1" fmla="*/ 36450 h 36449"/>
                      <a:gd name="connsiteX2" fmla="*/ 63223 w 63222"/>
                      <a:gd name="connsiteY2" fmla="*/ 30805 h 36449"/>
                      <a:gd name="connsiteX3" fmla="*/ 9677 w 63222"/>
                      <a:gd name="connsiteY3" fmla="*/ 0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0" y="5484"/>
                        </a:moveTo>
                        <a:lnTo>
                          <a:pt x="53707" y="36450"/>
                        </a:lnTo>
                        <a:lnTo>
                          <a:pt x="63223" y="3080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7" name="任意多边形 306" descr="9da782db-5326-44fd-ab12-39ae8f0015da"/>
                  <p:cNvSpPr/>
                  <p:nvPr/>
                </p:nvSpPr>
                <p:spPr>
                  <a:xfrm>
                    <a:off x="7768755" y="4325004"/>
                    <a:ext cx="24514" cy="14031"/>
                  </a:xfrm>
                  <a:custGeom>
                    <a:avLst/>
                    <a:gdLst>
                      <a:gd name="connsiteX0" fmla="*/ 0 w 24514"/>
                      <a:gd name="connsiteY0" fmla="*/ 5484 h 14031"/>
                      <a:gd name="connsiteX1" fmla="*/ 14838 w 24514"/>
                      <a:gd name="connsiteY1" fmla="*/ 14032 h 14031"/>
                      <a:gd name="connsiteX2" fmla="*/ 24515 w 24514"/>
                      <a:gd name="connsiteY2" fmla="*/ 8548 h 14031"/>
                      <a:gd name="connsiteX3" fmla="*/ 9677 w 24514"/>
                      <a:gd name="connsiteY3" fmla="*/ 0 h 1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4" h="14031">
                        <a:moveTo>
                          <a:pt x="0" y="5484"/>
                        </a:moveTo>
                        <a:lnTo>
                          <a:pt x="14838" y="14032"/>
                        </a:lnTo>
                        <a:lnTo>
                          <a:pt x="24515" y="8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8" name="任意多边形 307" descr="769fd4d9-a1f6-4f62-965f-a41bb19f18fe"/>
                  <p:cNvSpPr/>
                  <p:nvPr/>
                </p:nvSpPr>
                <p:spPr>
                  <a:xfrm>
                    <a:off x="7790044" y="4337261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515 h 24998"/>
                      <a:gd name="connsiteX3" fmla="*/ 9677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9" name="任意多边形 308" descr="c9f30614-1249-453b-904a-83ed23d73cb0"/>
                  <p:cNvSpPr/>
                  <p:nvPr/>
                </p:nvSpPr>
                <p:spPr>
                  <a:xfrm>
                    <a:off x="7727950" y="4301457"/>
                    <a:ext cx="43223" cy="24998"/>
                  </a:xfrm>
                  <a:custGeom>
                    <a:avLst/>
                    <a:gdLst>
                      <a:gd name="connsiteX0" fmla="*/ 0 w 43223"/>
                      <a:gd name="connsiteY0" fmla="*/ 5484 h 24998"/>
                      <a:gd name="connsiteX1" fmla="*/ 33708 w 43223"/>
                      <a:gd name="connsiteY1" fmla="*/ 24999 h 24998"/>
                      <a:gd name="connsiteX2" fmla="*/ 43224 w 43223"/>
                      <a:gd name="connsiteY2" fmla="*/ 19354 h 24998"/>
                      <a:gd name="connsiteX3" fmla="*/ 9677 w 43223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223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224" y="19354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0" name="任意多边形 309" descr="e32eaded-71ac-4161-8da5-f51e22673f49"/>
                  <p:cNvSpPr/>
                  <p:nvPr/>
                </p:nvSpPr>
                <p:spPr>
                  <a:xfrm>
                    <a:off x="7969713" y="4161786"/>
                    <a:ext cx="43707" cy="25321"/>
                  </a:xfrm>
                  <a:custGeom>
                    <a:avLst/>
                    <a:gdLst>
                      <a:gd name="connsiteX0" fmla="*/ 34192 w 43707"/>
                      <a:gd name="connsiteY0" fmla="*/ 25322 h 25321"/>
                      <a:gd name="connsiteX1" fmla="*/ 0 w 43707"/>
                      <a:gd name="connsiteY1" fmla="*/ 5645 h 25321"/>
                      <a:gd name="connsiteX2" fmla="*/ 9516 w 43707"/>
                      <a:gd name="connsiteY2" fmla="*/ 0 h 25321"/>
                      <a:gd name="connsiteX3" fmla="*/ 43708 w 43707"/>
                      <a:gd name="connsiteY3" fmla="*/ 1983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34192" y="25322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43708" y="1983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1" name="任意多边形 310" descr="1b7e10e5-ba93-4e61-9ca9-573c451afade"/>
                  <p:cNvSpPr/>
                  <p:nvPr/>
                </p:nvSpPr>
                <p:spPr>
                  <a:xfrm>
                    <a:off x="8016969" y="4189203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484 h 36450"/>
                      <a:gd name="connsiteX2" fmla="*/ 9677 w 63222"/>
                      <a:gd name="connsiteY2" fmla="*/ 0 h 36450"/>
                      <a:gd name="connsiteX3" fmla="*/ 63223 w 63222"/>
                      <a:gd name="connsiteY3" fmla="*/ 30805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80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2" name="任意多边形 311" descr="8b0bfa81-6401-4cd1-b653-f494318517d0"/>
                  <p:cNvSpPr/>
                  <p:nvPr/>
                </p:nvSpPr>
                <p:spPr>
                  <a:xfrm>
                    <a:off x="8086482" y="4229363"/>
                    <a:ext cx="43868" cy="25160"/>
                  </a:xfrm>
                  <a:custGeom>
                    <a:avLst/>
                    <a:gdLst>
                      <a:gd name="connsiteX0" fmla="*/ 34192 w 43868"/>
                      <a:gd name="connsiteY0" fmla="*/ 25160 h 25160"/>
                      <a:gd name="connsiteX1" fmla="*/ 0 w 43868"/>
                      <a:gd name="connsiteY1" fmla="*/ 5484 h 25160"/>
                      <a:gd name="connsiteX2" fmla="*/ 9677 w 43868"/>
                      <a:gd name="connsiteY2" fmla="*/ 0 h 25160"/>
                      <a:gd name="connsiteX3" fmla="*/ 43869 w 43868"/>
                      <a:gd name="connsiteY3" fmla="*/ 19677 h 25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160">
                        <a:moveTo>
                          <a:pt x="34192" y="2516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3" name="任意多边形 312" descr="2f99b279-4709-412e-94d3-7ddfc85c7f1f"/>
                  <p:cNvSpPr/>
                  <p:nvPr/>
                </p:nvSpPr>
                <p:spPr>
                  <a:xfrm>
                    <a:off x="8197606" y="4293392"/>
                    <a:ext cx="33224" cy="19192"/>
                  </a:xfrm>
                  <a:custGeom>
                    <a:avLst/>
                    <a:gdLst>
                      <a:gd name="connsiteX0" fmla="*/ 23547 w 33224"/>
                      <a:gd name="connsiteY0" fmla="*/ 19193 h 19192"/>
                      <a:gd name="connsiteX1" fmla="*/ 0 w 33224"/>
                      <a:gd name="connsiteY1" fmla="*/ 5645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709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547" y="19193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33224" y="13709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4" name="任意多边形 313" descr="60f818c8-9d3c-4c15-980b-bd7087a911d7"/>
                  <p:cNvSpPr/>
                  <p:nvPr/>
                </p:nvSpPr>
                <p:spPr>
                  <a:xfrm>
                    <a:off x="8133738" y="4256620"/>
                    <a:ext cx="63222" cy="36449"/>
                  </a:xfrm>
                  <a:custGeom>
                    <a:avLst/>
                    <a:gdLst>
                      <a:gd name="connsiteX0" fmla="*/ 53546 w 63222"/>
                      <a:gd name="connsiteY0" fmla="*/ 36450 h 36449"/>
                      <a:gd name="connsiteX1" fmla="*/ 0 w 63222"/>
                      <a:gd name="connsiteY1" fmla="*/ 5484 h 36449"/>
                      <a:gd name="connsiteX2" fmla="*/ 9677 w 63222"/>
                      <a:gd name="connsiteY2" fmla="*/ 0 h 36449"/>
                      <a:gd name="connsiteX3" fmla="*/ 63223 w 63222"/>
                      <a:gd name="connsiteY3" fmla="*/ 30966 h 36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49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63223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5" name="任意多边形 314" descr="34546500-6c12-4968-b3b2-4f67fa976f68"/>
                  <p:cNvSpPr/>
                  <p:nvPr/>
                </p:nvSpPr>
                <p:spPr>
                  <a:xfrm>
                    <a:off x="8232604" y="4313553"/>
                    <a:ext cx="63061" cy="36611"/>
                  </a:xfrm>
                  <a:custGeom>
                    <a:avLst/>
                    <a:gdLst>
                      <a:gd name="connsiteX0" fmla="*/ 53546 w 63061"/>
                      <a:gd name="connsiteY0" fmla="*/ 36611 h 36611"/>
                      <a:gd name="connsiteX1" fmla="*/ 0 w 63061"/>
                      <a:gd name="connsiteY1" fmla="*/ 5645 h 36611"/>
                      <a:gd name="connsiteX2" fmla="*/ 9516 w 63061"/>
                      <a:gd name="connsiteY2" fmla="*/ 0 h 36611"/>
                      <a:gd name="connsiteX3" fmla="*/ 63062 w 63061"/>
                      <a:gd name="connsiteY3" fmla="*/ 30966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611">
                        <a:moveTo>
                          <a:pt x="53546" y="36611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2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6" name="任意多边形 315" descr="dce1cb9c-1505-4f69-8858-ce5539067b61"/>
                  <p:cNvSpPr/>
                  <p:nvPr/>
                </p:nvSpPr>
                <p:spPr>
                  <a:xfrm>
                    <a:off x="8336793" y="4373872"/>
                    <a:ext cx="24515" cy="14031"/>
                  </a:xfrm>
                  <a:custGeom>
                    <a:avLst/>
                    <a:gdLst>
                      <a:gd name="connsiteX0" fmla="*/ 14838 w 24515"/>
                      <a:gd name="connsiteY0" fmla="*/ 14032 h 14031"/>
                      <a:gd name="connsiteX1" fmla="*/ 0 w 24515"/>
                      <a:gd name="connsiteY1" fmla="*/ 5484 h 14031"/>
                      <a:gd name="connsiteX2" fmla="*/ 9677 w 24515"/>
                      <a:gd name="connsiteY2" fmla="*/ 0 h 14031"/>
                      <a:gd name="connsiteX3" fmla="*/ 24515 w 24515"/>
                      <a:gd name="connsiteY3" fmla="*/ 8548 h 1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031">
                        <a:moveTo>
                          <a:pt x="14838" y="1403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24515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" name="任意多边形 316" descr="d3a297a0-fa18-436b-a2c2-6805977642b4"/>
                  <p:cNvSpPr/>
                  <p:nvPr/>
                </p:nvSpPr>
                <p:spPr>
                  <a:xfrm>
                    <a:off x="8296633" y="4350648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484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" name="任意多边形 317" descr="15dd7340-541b-4906-8a81-91e13461f450"/>
                  <p:cNvSpPr/>
                  <p:nvPr/>
                </p:nvSpPr>
                <p:spPr>
                  <a:xfrm>
                    <a:off x="8358727" y="4386452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645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9" name="任意多边形 318" descr="7da55b4e-8a14-4521-82a1-e0a91cc9d228"/>
                  <p:cNvSpPr/>
                  <p:nvPr/>
                </p:nvSpPr>
                <p:spPr>
                  <a:xfrm>
                    <a:off x="8330503" y="4402258"/>
                    <a:ext cx="43707" cy="25321"/>
                  </a:xfrm>
                  <a:custGeom>
                    <a:avLst/>
                    <a:gdLst>
                      <a:gd name="connsiteX0" fmla="*/ 0 w 43707"/>
                      <a:gd name="connsiteY0" fmla="*/ 5484 h 25321"/>
                      <a:gd name="connsiteX1" fmla="*/ 34192 w 43707"/>
                      <a:gd name="connsiteY1" fmla="*/ 25321 h 25321"/>
                      <a:gd name="connsiteX2" fmla="*/ 43708 w 43707"/>
                      <a:gd name="connsiteY2" fmla="*/ 19677 h 25321"/>
                      <a:gd name="connsiteX3" fmla="*/ 9516 w 43707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707" h="25321">
                        <a:moveTo>
                          <a:pt x="0" y="5484"/>
                        </a:moveTo>
                        <a:lnTo>
                          <a:pt x="34192" y="25321"/>
                        </a:lnTo>
                        <a:lnTo>
                          <a:pt x="43708" y="19677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0" name="任意多边形 319" descr="c8154e00-6418-4539-8a90-188219d24ed1"/>
                  <p:cNvSpPr/>
                  <p:nvPr/>
                </p:nvSpPr>
                <p:spPr>
                  <a:xfrm>
                    <a:off x="8263732" y="4363711"/>
                    <a:ext cx="63223" cy="36450"/>
                  </a:xfrm>
                  <a:custGeom>
                    <a:avLst/>
                    <a:gdLst>
                      <a:gd name="connsiteX0" fmla="*/ 0 w 63223"/>
                      <a:gd name="connsiteY0" fmla="*/ 5645 h 36450"/>
                      <a:gd name="connsiteX1" fmla="*/ 53546 w 63223"/>
                      <a:gd name="connsiteY1" fmla="*/ 36450 h 36450"/>
                      <a:gd name="connsiteX2" fmla="*/ 63223 w 63223"/>
                      <a:gd name="connsiteY2" fmla="*/ 30967 h 36450"/>
                      <a:gd name="connsiteX3" fmla="*/ 9677 w 63223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3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1" name="任意多边形 320" descr="4ef7df08-218a-48d9-a5f7-476e037b6b1b"/>
                  <p:cNvSpPr/>
                  <p:nvPr/>
                </p:nvSpPr>
                <p:spPr>
                  <a:xfrm>
                    <a:off x="8213573" y="4334842"/>
                    <a:ext cx="43868" cy="25321"/>
                  </a:xfrm>
                  <a:custGeom>
                    <a:avLst/>
                    <a:gdLst>
                      <a:gd name="connsiteX0" fmla="*/ 0 w 43868"/>
                      <a:gd name="connsiteY0" fmla="*/ 5484 h 25321"/>
                      <a:gd name="connsiteX1" fmla="*/ 34192 w 43868"/>
                      <a:gd name="connsiteY1" fmla="*/ 25322 h 25321"/>
                      <a:gd name="connsiteX2" fmla="*/ 43869 w 43868"/>
                      <a:gd name="connsiteY2" fmla="*/ 19677 h 25321"/>
                      <a:gd name="connsiteX3" fmla="*/ 9677 w 43868"/>
                      <a:gd name="connsiteY3" fmla="*/ 0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0" y="5484"/>
                        </a:moveTo>
                        <a:lnTo>
                          <a:pt x="34192" y="25322"/>
                        </a:lnTo>
                        <a:lnTo>
                          <a:pt x="43869" y="19677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2" name="任意多边形 321" descr="1313c6e6-79b7-43c1-949b-bcee73ab22cb"/>
                  <p:cNvSpPr/>
                  <p:nvPr/>
                </p:nvSpPr>
                <p:spPr>
                  <a:xfrm>
                    <a:off x="8113094" y="4276780"/>
                    <a:ext cx="33224" cy="19192"/>
                  </a:xfrm>
                  <a:custGeom>
                    <a:avLst/>
                    <a:gdLst>
                      <a:gd name="connsiteX0" fmla="*/ 0 w 33224"/>
                      <a:gd name="connsiteY0" fmla="*/ 5484 h 19192"/>
                      <a:gd name="connsiteX1" fmla="*/ 23547 w 33224"/>
                      <a:gd name="connsiteY1" fmla="*/ 19193 h 19192"/>
                      <a:gd name="connsiteX2" fmla="*/ 33224 w 33224"/>
                      <a:gd name="connsiteY2" fmla="*/ 13548 h 19192"/>
                      <a:gd name="connsiteX3" fmla="*/ 9677 w 33224"/>
                      <a:gd name="connsiteY3" fmla="*/ 0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0" y="5484"/>
                        </a:moveTo>
                        <a:lnTo>
                          <a:pt x="23547" y="19193"/>
                        </a:lnTo>
                        <a:lnTo>
                          <a:pt x="33224" y="13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3" name="任意多边形 322" descr="0514bb37-9d32-480c-a68f-76cf062d7030"/>
                  <p:cNvSpPr/>
                  <p:nvPr/>
                </p:nvSpPr>
                <p:spPr>
                  <a:xfrm>
                    <a:off x="8146963" y="4296295"/>
                    <a:ext cx="63222" cy="36450"/>
                  </a:xfrm>
                  <a:custGeom>
                    <a:avLst/>
                    <a:gdLst>
                      <a:gd name="connsiteX0" fmla="*/ 0 w 63222"/>
                      <a:gd name="connsiteY0" fmla="*/ 5645 h 36450"/>
                      <a:gd name="connsiteX1" fmla="*/ 53546 w 63222"/>
                      <a:gd name="connsiteY1" fmla="*/ 36450 h 36450"/>
                      <a:gd name="connsiteX2" fmla="*/ 63223 w 63222"/>
                      <a:gd name="connsiteY2" fmla="*/ 30966 h 36450"/>
                      <a:gd name="connsiteX3" fmla="*/ 9677 w 63222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0" y="5645"/>
                        </a:moveTo>
                        <a:lnTo>
                          <a:pt x="53546" y="36450"/>
                        </a:lnTo>
                        <a:lnTo>
                          <a:pt x="63223" y="30966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4" name="任意多边形 323" descr="03da55a5-415c-431b-ad76-5e28440bc5fb"/>
                  <p:cNvSpPr/>
                  <p:nvPr/>
                </p:nvSpPr>
                <p:spPr>
                  <a:xfrm>
                    <a:off x="8048258" y="4239363"/>
                    <a:ext cx="63223" cy="36450"/>
                  </a:xfrm>
                  <a:custGeom>
                    <a:avLst/>
                    <a:gdLst>
                      <a:gd name="connsiteX0" fmla="*/ 0 w 63223"/>
                      <a:gd name="connsiteY0" fmla="*/ 5484 h 36450"/>
                      <a:gd name="connsiteX1" fmla="*/ 53546 w 63223"/>
                      <a:gd name="connsiteY1" fmla="*/ 36450 h 36450"/>
                      <a:gd name="connsiteX2" fmla="*/ 63223 w 63223"/>
                      <a:gd name="connsiteY2" fmla="*/ 30805 h 36450"/>
                      <a:gd name="connsiteX3" fmla="*/ 9516 w 63223"/>
                      <a:gd name="connsiteY3" fmla="*/ 0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3" h="36450">
                        <a:moveTo>
                          <a:pt x="0" y="5484"/>
                        </a:moveTo>
                        <a:lnTo>
                          <a:pt x="53546" y="36450"/>
                        </a:lnTo>
                        <a:lnTo>
                          <a:pt x="63223" y="30805"/>
                        </a:lnTo>
                        <a:lnTo>
                          <a:pt x="9516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5" name="任意多边形 324" descr="4bc7b963-f369-4ce1-9b58-88c3e8af4b49"/>
                  <p:cNvSpPr/>
                  <p:nvPr/>
                </p:nvSpPr>
                <p:spPr>
                  <a:xfrm>
                    <a:off x="7982616" y="4201461"/>
                    <a:ext cx="24515" cy="14192"/>
                  </a:xfrm>
                  <a:custGeom>
                    <a:avLst/>
                    <a:gdLst>
                      <a:gd name="connsiteX0" fmla="*/ 0 w 24515"/>
                      <a:gd name="connsiteY0" fmla="*/ 5484 h 14192"/>
                      <a:gd name="connsiteX1" fmla="*/ 14838 w 24515"/>
                      <a:gd name="connsiteY1" fmla="*/ 14193 h 14192"/>
                      <a:gd name="connsiteX2" fmla="*/ 24515 w 24515"/>
                      <a:gd name="connsiteY2" fmla="*/ 8548 h 14192"/>
                      <a:gd name="connsiteX3" fmla="*/ 9677 w 24515"/>
                      <a:gd name="connsiteY3" fmla="*/ 0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192">
                        <a:moveTo>
                          <a:pt x="0" y="5484"/>
                        </a:moveTo>
                        <a:lnTo>
                          <a:pt x="14838" y="14193"/>
                        </a:lnTo>
                        <a:lnTo>
                          <a:pt x="24515" y="8548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6" name="任意多边形 325" descr="8cea3056-7c75-4756-881a-8624a581010b"/>
                  <p:cNvSpPr/>
                  <p:nvPr/>
                </p:nvSpPr>
                <p:spPr>
                  <a:xfrm>
                    <a:off x="8003905" y="4213719"/>
                    <a:ext cx="43385" cy="24998"/>
                  </a:xfrm>
                  <a:custGeom>
                    <a:avLst/>
                    <a:gdLst>
                      <a:gd name="connsiteX0" fmla="*/ 0 w 43385"/>
                      <a:gd name="connsiteY0" fmla="*/ 5645 h 24998"/>
                      <a:gd name="connsiteX1" fmla="*/ 33708 w 43385"/>
                      <a:gd name="connsiteY1" fmla="*/ 24999 h 24998"/>
                      <a:gd name="connsiteX2" fmla="*/ 43385 w 43385"/>
                      <a:gd name="connsiteY2" fmla="*/ 19515 h 24998"/>
                      <a:gd name="connsiteX3" fmla="*/ 9677 w 43385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0" y="5645"/>
                        </a:moveTo>
                        <a:lnTo>
                          <a:pt x="33708" y="24999"/>
                        </a:lnTo>
                        <a:lnTo>
                          <a:pt x="43385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7" name="任意多边形 326" descr="1c7f0632-bdf6-486c-9254-9b26bfd12889"/>
                  <p:cNvSpPr/>
                  <p:nvPr/>
                </p:nvSpPr>
                <p:spPr>
                  <a:xfrm>
                    <a:off x="7941811" y="4177914"/>
                    <a:ext cx="43385" cy="24998"/>
                  </a:xfrm>
                  <a:custGeom>
                    <a:avLst/>
                    <a:gdLst>
                      <a:gd name="connsiteX0" fmla="*/ 0 w 43385"/>
                      <a:gd name="connsiteY0" fmla="*/ 5484 h 24998"/>
                      <a:gd name="connsiteX1" fmla="*/ 33708 w 43385"/>
                      <a:gd name="connsiteY1" fmla="*/ 24999 h 24998"/>
                      <a:gd name="connsiteX2" fmla="*/ 43385 w 43385"/>
                      <a:gd name="connsiteY2" fmla="*/ 19515 h 24998"/>
                      <a:gd name="connsiteX3" fmla="*/ 9677 w 43385"/>
                      <a:gd name="connsiteY3" fmla="*/ 0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0" y="5484"/>
                        </a:moveTo>
                        <a:lnTo>
                          <a:pt x="33708" y="24999"/>
                        </a:lnTo>
                        <a:lnTo>
                          <a:pt x="43385" y="19515"/>
                        </a:lnTo>
                        <a:lnTo>
                          <a:pt x="9677" y="0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8" name="任意多边形 327" descr="14f3f214-a68c-4f51-a30d-29b3220cf589"/>
                  <p:cNvSpPr/>
                  <p:nvPr/>
                </p:nvSpPr>
                <p:spPr>
                  <a:xfrm>
                    <a:off x="7915361" y="4193235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2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2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9" name="任意多边形 328" descr="db043376-ee9a-4d47-948c-e75085a0fb99"/>
                  <p:cNvSpPr/>
                  <p:nvPr/>
                </p:nvSpPr>
                <p:spPr>
                  <a:xfrm>
                    <a:off x="7962617" y="4220492"/>
                    <a:ext cx="63222" cy="36450"/>
                  </a:xfrm>
                  <a:custGeom>
                    <a:avLst/>
                    <a:gdLst>
                      <a:gd name="connsiteX0" fmla="*/ 53546 w 63222"/>
                      <a:gd name="connsiteY0" fmla="*/ 36450 h 36450"/>
                      <a:gd name="connsiteX1" fmla="*/ 0 w 63222"/>
                      <a:gd name="connsiteY1" fmla="*/ 5645 h 36450"/>
                      <a:gd name="connsiteX2" fmla="*/ 9677 w 63222"/>
                      <a:gd name="connsiteY2" fmla="*/ 0 h 36450"/>
                      <a:gd name="connsiteX3" fmla="*/ 63223 w 63222"/>
                      <a:gd name="connsiteY3" fmla="*/ 30967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222" h="36450">
                        <a:moveTo>
                          <a:pt x="53546" y="36450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63223" y="3096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0" name="任意多边形 329" descr="f50c8c2a-565b-41eb-a8d8-ce1ff04a5cf6"/>
                  <p:cNvSpPr/>
                  <p:nvPr/>
                </p:nvSpPr>
                <p:spPr>
                  <a:xfrm>
                    <a:off x="8032130" y="4260652"/>
                    <a:ext cx="43868" cy="25321"/>
                  </a:xfrm>
                  <a:custGeom>
                    <a:avLst/>
                    <a:gdLst>
                      <a:gd name="connsiteX0" fmla="*/ 34192 w 43868"/>
                      <a:gd name="connsiteY0" fmla="*/ 25321 h 25321"/>
                      <a:gd name="connsiteX1" fmla="*/ 0 w 43868"/>
                      <a:gd name="connsiteY1" fmla="*/ 5484 h 25321"/>
                      <a:gd name="connsiteX2" fmla="*/ 9677 w 43868"/>
                      <a:gd name="connsiteY2" fmla="*/ 0 h 25321"/>
                      <a:gd name="connsiteX3" fmla="*/ 43869 w 43868"/>
                      <a:gd name="connsiteY3" fmla="*/ 19677 h 25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68" h="25321">
                        <a:moveTo>
                          <a:pt x="34192" y="25321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869" y="1967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1" name="任意多边形 330" descr="36f022ca-408d-47e8-aa6c-8dc1ce19019d"/>
                  <p:cNvSpPr/>
                  <p:nvPr/>
                </p:nvSpPr>
                <p:spPr>
                  <a:xfrm>
                    <a:off x="8143253" y="4324842"/>
                    <a:ext cx="33224" cy="19192"/>
                  </a:xfrm>
                  <a:custGeom>
                    <a:avLst/>
                    <a:gdLst>
                      <a:gd name="connsiteX0" fmla="*/ 23709 w 33224"/>
                      <a:gd name="connsiteY0" fmla="*/ 19193 h 19192"/>
                      <a:gd name="connsiteX1" fmla="*/ 0 w 33224"/>
                      <a:gd name="connsiteY1" fmla="*/ 5484 h 19192"/>
                      <a:gd name="connsiteX2" fmla="*/ 9677 w 33224"/>
                      <a:gd name="connsiteY2" fmla="*/ 0 h 19192"/>
                      <a:gd name="connsiteX3" fmla="*/ 33224 w 33224"/>
                      <a:gd name="connsiteY3" fmla="*/ 13548 h 19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224" h="19192">
                        <a:moveTo>
                          <a:pt x="23709" y="19193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33224" y="13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2" name="任意多边形 331" descr="a16ea176-f5cf-44b2-9dec-c69dd5853ac4"/>
                  <p:cNvSpPr/>
                  <p:nvPr/>
                </p:nvSpPr>
                <p:spPr>
                  <a:xfrm>
                    <a:off x="8079547" y="4287909"/>
                    <a:ext cx="63061" cy="36611"/>
                  </a:xfrm>
                  <a:custGeom>
                    <a:avLst/>
                    <a:gdLst>
                      <a:gd name="connsiteX0" fmla="*/ 53546 w 63061"/>
                      <a:gd name="connsiteY0" fmla="*/ 36611 h 36611"/>
                      <a:gd name="connsiteX1" fmla="*/ 0 w 63061"/>
                      <a:gd name="connsiteY1" fmla="*/ 5645 h 36611"/>
                      <a:gd name="connsiteX2" fmla="*/ 9516 w 63061"/>
                      <a:gd name="connsiteY2" fmla="*/ 0 h 36611"/>
                      <a:gd name="connsiteX3" fmla="*/ 63062 w 63061"/>
                      <a:gd name="connsiteY3" fmla="*/ 30966 h 36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611">
                        <a:moveTo>
                          <a:pt x="53546" y="36611"/>
                        </a:moveTo>
                        <a:lnTo>
                          <a:pt x="0" y="5645"/>
                        </a:lnTo>
                        <a:lnTo>
                          <a:pt x="9516" y="0"/>
                        </a:lnTo>
                        <a:lnTo>
                          <a:pt x="63062" y="30966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3" name="任意多边形 332" descr="463952de-1a74-44f3-9f3d-06a1f9b59001"/>
                  <p:cNvSpPr/>
                  <p:nvPr/>
                </p:nvSpPr>
                <p:spPr>
                  <a:xfrm>
                    <a:off x="8178252" y="4345003"/>
                    <a:ext cx="63061" cy="36450"/>
                  </a:xfrm>
                  <a:custGeom>
                    <a:avLst/>
                    <a:gdLst>
                      <a:gd name="connsiteX0" fmla="*/ 53546 w 63061"/>
                      <a:gd name="connsiteY0" fmla="*/ 36450 h 36450"/>
                      <a:gd name="connsiteX1" fmla="*/ 0 w 63061"/>
                      <a:gd name="connsiteY1" fmla="*/ 5484 h 36450"/>
                      <a:gd name="connsiteX2" fmla="*/ 9516 w 63061"/>
                      <a:gd name="connsiteY2" fmla="*/ 0 h 36450"/>
                      <a:gd name="connsiteX3" fmla="*/ 63061 w 63061"/>
                      <a:gd name="connsiteY3" fmla="*/ 30967 h 36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61" h="36450">
                        <a:moveTo>
                          <a:pt x="53546" y="36450"/>
                        </a:moveTo>
                        <a:lnTo>
                          <a:pt x="0" y="5484"/>
                        </a:lnTo>
                        <a:lnTo>
                          <a:pt x="9516" y="0"/>
                        </a:lnTo>
                        <a:lnTo>
                          <a:pt x="63061" y="30967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4" name="任意多边形 333" descr="f1026736-fe20-40d1-abcb-d2dd3240af3d"/>
                  <p:cNvSpPr/>
                  <p:nvPr/>
                </p:nvSpPr>
                <p:spPr>
                  <a:xfrm>
                    <a:off x="8282441" y="4405161"/>
                    <a:ext cx="24515" cy="14192"/>
                  </a:xfrm>
                  <a:custGeom>
                    <a:avLst/>
                    <a:gdLst>
                      <a:gd name="connsiteX0" fmla="*/ 14838 w 24515"/>
                      <a:gd name="connsiteY0" fmla="*/ 14193 h 14192"/>
                      <a:gd name="connsiteX1" fmla="*/ 0 w 24515"/>
                      <a:gd name="connsiteY1" fmla="*/ 5645 h 14192"/>
                      <a:gd name="connsiteX2" fmla="*/ 9677 w 24515"/>
                      <a:gd name="connsiteY2" fmla="*/ 0 h 14192"/>
                      <a:gd name="connsiteX3" fmla="*/ 24515 w 24515"/>
                      <a:gd name="connsiteY3" fmla="*/ 8548 h 1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515" h="14192">
                        <a:moveTo>
                          <a:pt x="14838" y="14193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24515" y="8548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5" name="任意多边形 334" descr="b2fe2fa8-a6c8-4a9f-accc-cb9d4f470a4b"/>
                  <p:cNvSpPr/>
                  <p:nvPr/>
                </p:nvSpPr>
                <p:spPr>
                  <a:xfrm>
                    <a:off x="8242281" y="4381936"/>
                    <a:ext cx="43384" cy="24998"/>
                  </a:xfrm>
                  <a:custGeom>
                    <a:avLst/>
                    <a:gdLst>
                      <a:gd name="connsiteX0" fmla="*/ 33708 w 43384"/>
                      <a:gd name="connsiteY0" fmla="*/ 24999 h 24998"/>
                      <a:gd name="connsiteX1" fmla="*/ 0 w 43384"/>
                      <a:gd name="connsiteY1" fmla="*/ 5645 h 24998"/>
                      <a:gd name="connsiteX2" fmla="*/ 9677 w 43384"/>
                      <a:gd name="connsiteY2" fmla="*/ 0 h 24998"/>
                      <a:gd name="connsiteX3" fmla="*/ 43385 w 43384"/>
                      <a:gd name="connsiteY3" fmla="*/ 19515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4" h="24998">
                        <a:moveTo>
                          <a:pt x="33708" y="24999"/>
                        </a:moveTo>
                        <a:lnTo>
                          <a:pt x="0" y="5645"/>
                        </a:lnTo>
                        <a:lnTo>
                          <a:pt x="9677" y="0"/>
                        </a:lnTo>
                        <a:lnTo>
                          <a:pt x="43385" y="19515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6" name="任意多边形 335" descr="ad4709ea-4a1f-432b-a5ed-718f2902da9c"/>
                  <p:cNvSpPr/>
                  <p:nvPr/>
                </p:nvSpPr>
                <p:spPr>
                  <a:xfrm>
                    <a:off x="8304375" y="4417903"/>
                    <a:ext cx="43385" cy="24998"/>
                  </a:xfrm>
                  <a:custGeom>
                    <a:avLst/>
                    <a:gdLst>
                      <a:gd name="connsiteX0" fmla="*/ 33708 w 43385"/>
                      <a:gd name="connsiteY0" fmla="*/ 24999 h 24998"/>
                      <a:gd name="connsiteX1" fmla="*/ 0 w 43385"/>
                      <a:gd name="connsiteY1" fmla="*/ 5484 h 24998"/>
                      <a:gd name="connsiteX2" fmla="*/ 9677 w 43385"/>
                      <a:gd name="connsiteY2" fmla="*/ 0 h 24998"/>
                      <a:gd name="connsiteX3" fmla="*/ 43385 w 43385"/>
                      <a:gd name="connsiteY3" fmla="*/ 19354 h 24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385" h="24998">
                        <a:moveTo>
                          <a:pt x="33708" y="24999"/>
                        </a:moveTo>
                        <a:lnTo>
                          <a:pt x="0" y="5484"/>
                        </a:lnTo>
                        <a:lnTo>
                          <a:pt x="9677" y="0"/>
                        </a:lnTo>
                        <a:lnTo>
                          <a:pt x="43385" y="19354"/>
                        </a:lnTo>
                        <a:close/>
                      </a:path>
                    </a:pathLst>
                  </a:custGeom>
                  <a:solidFill>
                    <a:srgbClr val="DADADA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9" name="组合 38" descr="00d4b568-11f0-47e8-9dda-7663339d8e59"/>
              <p:cNvGrpSpPr/>
              <p:nvPr/>
            </p:nvGrpSpPr>
            <p:grpSpPr>
              <a:xfrm>
                <a:off x="4624387" y="602986"/>
                <a:ext cx="1379290" cy="1583868"/>
                <a:chOff x="4624387" y="602986"/>
                <a:chExt cx="1379290" cy="1583868"/>
              </a:xfrm>
            </p:grpSpPr>
            <p:grpSp>
              <p:nvGrpSpPr>
                <p:cNvPr id="251" name="组合 250" descr="05a1c4d1-15a6-4519-bf00-8f3bba31fc87"/>
                <p:cNvGrpSpPr/>
                <p:nvPr/>
              </p:nvGrpSpPr>
              <p:grpSpPr>
                <a:xfrm>
                  <a:off x="4624387" y="602986"/>
                  <a:ext cx="1379290" cy="1583868"/>
                  <a:chOff x="4624387" y="602986"/>
                  <a:chExt cx="1379290" cy="1583868"/>
                </a:xfrm>
              </p:grpSpPr>
              <p:sp>
                <p:nvSpPr>
                  <p:cNvPr id="258" name="任意多边形 257" descr="3a081b8f-5263-4acb-bcee-5a28d4c5ccfd"/>
                  <p:cNvSpPr/>
                  <p:nvPr/>
                </p:nvSpPr>
                <p:spPr>
                  <a:xfrm>
                    <a:off x="4722285" y="645242"/>
                    <a:ext cx="1163493" cy="1481884"/>
                  </a:xfrm>
                  <a:custGeom>
                    <a:avLst/>
                    <a:gdLst>
                      <a:gd name="connsiteX0" fmla="*/ 1131237 w 1163493"/>
                      <a:gd name="connsiteY0" fmla="*/ 627969 h 1481884"/>
                      <a:gd name="connsiteX1" fmla="*/ 50804 w 1163493"/>
                      <a:gd name="connsiteY1" fmla="*/ 4289 h 1481884"/>
                      <a:gd name="connsiteX2" fmla="*/ 27741 w 1163493"/>
                      <a:gd name="connsiteY2" fmla="*/ 2353 h 1481884"/>
                      <a:gd name="connsiteX3" fmla="*/ 27741 w 1163493"/>
                      <a:gd name="connsiteY3" fmla="*/ 2353 h 1481884"/>
                      <a:gd name="connsiteX4" fmla="*/ 11451 w 1163493"/>
                      <a:gd name="connsiteY4" fmla="*/ 12030 h 1481884"/>
                      <a:gd name="connsiteX5" fmla="*/ 11774 w 1163493"/>
                      <a:gd name="connsiteY5" fmla="*/ 12514 h 1481884"/>
                      <a:gd name="connsiteX6" fmla="*/ 0 w 1163493"/>
                      <a:gd name="connsiteY6" fmla="*/ 33804 h 1481884"/>
                      <a:gd name="connsiteX7" fmla="*/ 0 w 1163493"/>
                      <a:gd name="connsiteY7" fmla="*/ 116703 h 1481884"/>
                      <a:gd name="connsiteX8" fmla="*/ 0 w 1163493"/>
                      <a:gd name="connsiteY8" fmla="*/ 795865 h 1481884"/>
                      <a:gd name="connsiteX9" fmla="*/ 32257 w 1163493"/>
                      <a:gd name="connsiteY9" fmla="*/ 854249 h 1481884"/>
                      <a:gd name="connsiteX10" fmla="*/ 1112690 w 1163493"/>
                      <a:gd name="connsiteY10" fmla="*/ 1477929 h 1481884"/>
                      <a:gd name="connsiteX11" fmla="*/ 1134463 w 1163493"/>
                      <a:gd name="connsiteY11" fmla="*/ 1479704 h 1481884"/>
                      <a:gd name="connsiteX12" fmla="*/ 1134624 w 1163493"/>
                      <a:gd name="connsiteY12" fmla="*/ 1479865 h 1481884"/>
                      <a:gd name="connsiteX13" fmla="*/ 1135269 w 1163493"/>
                      <a:gd name="connsiteY13" fmla="*/ 1479381 h 1481884"/>
                      <a:gd name="connsiteX14" fmla="*/ 1135431 w 1163493"/>
                      <a:gd name="connsiteY14" fmla="*/ 1479381 h 1481884"/>
                      <a:gd name="connsiteX15" fmla="*/ 1151236 w 1163493"/>
                      <a:gd name="connsiteY15" fmla="*/ 1470027 h 1481884"/>
                      <a:gd name="connsiteX16" fmla="*/ 1151236 w 1163493"/>
                      <a:gd name="connsiteY16" fmla="*/ 1469865 h 1481884"/>
                      <a:gd name="connsiteX17" fmla="*/ 1163494 w 1163493"/>
                      <a:gd name="connsiteY17" fmla="*/ 1445996 h 1481884"/>
                      <a:gd name="connsiteX18" fmla="*/ 1163494 w 1163493"/>
                      <a:gd name="connsiteY18" fmla="*/ 766834 h 1481884"/>
                      <a:gd name="connsiteX19" fmla="*/ 1163494 w 1163493"/>
                      <a:gd name="connsiteY19" fmla="*/ 683934 h 1481884"/>
                      <a:gd name="connsiteX20" fmla="*/ 1131237 w 1163493"/>
                      <a:gd name="connsiteY20" fmla="*/ 627969 h 1481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63493" h="1481884">
                        <a:moveTo>
                          <a:pt x="1131237" y="627969"/>
                        </a:moveTo>
                        <a:lnTo>
                          <a:pt x="50804" y="4289"/>
                        </a:lnTo>
                        <a:cubicBezTo>
                          <a:pt x="41772" y="-872"/>
                          <a:pt x="33547" y="-1195"/>
                          <a:pt x="27741" y="2353"/>
                        </a:cubicBezTo>
                        <a:lnTo>
                          <a:pt x="27741" y="2353"/>
                        </a:lnTo>
                        <a:lnTo>
                          <a:pt x="11451" y="12030"/>
                        </a:lnTo>
                        <a:lnTo>
                          <a:pt x="11774" y="12514"/>
                        </a:lnTo>
                        <a:cubicBezTo>
                          <a:pt x="4677" y="15256"/>
                          <a:pt x="0" y="22353"/>
                          <a:pt x="0" y="33804"/>
                        </a:cubicBezTo>
                        <a:lnTo>
                          <a:pt x="0" y="116703"/>
                        </a:lnTo>
                        <a:lnTo>
                          <a:pt x="0" y="795865"/>
                        </a:lnTo>
                        <a:cubicBezTo>
                          <a:pt x="0" y="817799"/>
                          <a:pt x="14515" y="844088"/>
                          <a:pt x="32257" y="854249"/>
                        </a:cubicBezTo>
                        <a:lnTo>
                          <a:pt x="1112690" y="1477929"/>
                        </a:lnTo>
                        <a:cubicBezTo>
                          <a:pt x="1121076" y="1482768"/>
                          <a:pt x="1128657" y="1482929"/>
                          <a:pt x="1134463" y="1479704"/>
                        </a:cubicBezTo>
                        <a:lnTo>
                          <a:pt x="1134624" y="1479865"/>
                        </a:lnTo>
                        <a:lnTo>
                          <a:pt x="1135269" y="1479381"/>
                        </a:lnTo>
                        <a:lnTo>
                          <a:pt x="1135431" y="1479381"/>
                        </a:lnTo>
                        <a:lnTo>
                          <a:pt x="1151236" y="1470027"/>
                        </a:lnTo>
                        <a:lnTo>
                          <a:pt x="1151236" y="1469865"/>
                        </a:lnTo>
                        <a:cubicBezTo>
                          <a:pt x="1158655" y="1466801"/>
                          <a:pt x="1163494" y="1458576"/>
                          <a:pt x="1163494" y="1445996"/>
                        </a:cubicBezTo>
                        <a:lnTo>
                          <a:pt x="1163494" y="766834"/>
                        </a:lnTo>
                        <a:lnTo>
                          <a:pt x="1163494" y="683934"/>
                        </a:lnTo>
                        <a:cubicBezTo>
                          <a:pt x="1163494" y="663451"/>
                          <a:pt x="1148978" y="638291"/>
                          <a:pt x="1131237" y="62796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9" name="任意多边形 258" descr="f024f33d-1f10-4b5e-94d7-3d1317e984be"/>
                  <p:cNvSpPr/>
                  <p:nvPr/>
                </p:nvSpPr>
                <p:spPr>
                  <a:xfrm>
                    <a:off x="4840183" y="602986"/>
                    <a:ext cx="1163493" cy="1481884"/>
                  </a:xfrm>
                  <a:custGeom>
                    <a:avLst/>
                    <a:gdLst>
                      <a:gd name="connsiteX0" fmla="*/ 1131237 w 1163493"/>
                      <a:gd name="connsiteY0" fmla="*/ 627969 h 1481884"/>
                      <a:gd name="connsiteX1" fmla="*/ 50804 w 1163493"/>
                      <a:gd name="connsiteY1" fmla="*/ 4289 h 1481884"/>
                      <a:gd name="connsiteX2" fmla="*/ 27741 w 1163493"/>
                      <a:gd name="connsiteY2" fmla="*/ 2353 h 1481884"/>
                      <a:gd name="connsiteX3" fmla="*/ 27741 w 1163493"/>
                      <a:gd name="connsiteY3" fmla="*/ 2353 h 1481884"/>
                      <a:gd name="connsiteX4" fmla="*/ 11451 w 1163493"/>
                      <a:gd name="connsiteY4" fmla="*/ 12030 h 1481884"/>
                      <a:gd name="connsiteX5" fmla="*/ 11774 w 1163493"/>
                      <a:gd name="connsiteY5" fmla="*/ 12514 h 1481884"/>
                      <a:gd name="connsiteX6" fmla="*/ 0 w 1163493"/>
                      <a:gd name="connsiteY6" fmla="*/ 33804 h 1481884"/>
                      <a:gd name="connsiteX7" fmla="*/ 0 w 1163493"/>
                      <a:gd name="connsiteY7" fmla="*/ 116703 h 1481884"/>
                      <a:gd name="connsiteX8" fmla="*/ 0 w 1163493"/>
                      <a:gd name="connsiteY8" fmla="*/ 795865 h 1481884"/>
                      <a:gd name="connsiteX9" fmla="*/ 32257 w 1163493"/>
                      <a:gd name="connsiteY9" fmla="*/ 854249 h 1481884"/>
                      <a:gd name="connsiteX10" fmla="*/ 1112690 w 1163493"/>
                      <a:gd name="connsiteY10" fmla="*/ 1477930 h 1481884"/>
                      <a:gd name="connsiteX11" fmla="*/ 1134463 w 1163493"/>
                      <a:gd name="connsiteY11" fmla="*/ 1479704 h 1481884"/>
                      <a:gd name="connsiteX12" fmla="*/ 1134624 w 1163493"/>
                      <a:gd name="connsiteY12" fmla="*/ 1479865 h 1481884"/>
                      <a:gd name="connsiteX13" fmla="*/ 1135269 w 1163493"/>
                      <a:gd name="connsiteY13" fmla="*/ 1479381 h 1481884"/>
                      <a:gd name="connsiteX14" fmla="*/ 1135431 w 1163493"/>
                      <a:gd name="connsiteY14" fmla="*/ 1479381 h 1481884"/>
                      <a:gd name="connsiteX15" fmla="*/ 1151236 w 1163493"/>
                      <a:gd name="connsiteY15" fmla="*/ 1470027 h 1481884"/>
                      <a:gd name="connsiteX16" fmla="*/ 1151236 w 1163493"/>
                      <a:gd name="connsiteY16" fmla="*/ 1469865 h 1481884"/>
                      <a:gd name="connsiteX17" fmla="*/ 1163494 w 1163493"/>
                      <a:gd name="connsiteY17" fmla="*/ 1445996 h 1481884"/>
                      <a:gd name="connsiteX18" fmla="*/ 1163494 w 1163493"/>
                      <a:gd name="connsiteY18" fmla="*/ 766834 h 1481884"/>
                      <a:gd name="connsiteX19" fmla="*/ 1163494 w 1163493"/>
                      <a:gd name="connsiteY19" fmla="*/ 683934 h 1481884"/>
                      <a:gd name="connsiteX20" fmla="*/ 1131237 w 1163493"/>
                      <a:gd name="connsiteY20" fmla="*/ 627969 h 1481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63493" h="1481884">
                        <a:moveTo>
                          <a:pt x="1131237" y="627969"/>
                        </a:moveTo>
                        <a:lnTo>
                          <a:pt x="50804" y="4289"/>
                        </a:lnTo>
                        <a:cubicBezTo>
                          <a:pt x="41772" y="-872"/>
                          <a:pt x="33547" y="-1195"/>
                          <a:pt x="27741" y="2353"/>
                        </a:cubicBezTo>
                        <a:lnTo>
                          <a:pt x="27741" y="2353"/>
                        </a:lnTo>
                        <a:lnTo>
                          <a:pt x="11451" y="12030"/>
                        </a:lnTo>
                        <a:lnTo>
                          <a:pt x="11774" y="12514"/>
                        </a:lnTo>
                        <a:cubicBezTo>
                          <a:pt x="4677" y="15256"/>
                          <a:pt x="0" y="22353"/>
                          <a:pt x="0" y="33804"/>
                        </a:cubicBezTo>
                        <a:lnTo>
                          <a:pt x="0" y="116703"/>
                        </a:lnTo>
                        <a:lnTo>
                          <a:pt x="0" y="795865"/>
                        </a:lnTo>
                        <a:cubicBezTo>
                          <a:pt x="0" y="817799"/>
                          <a:pt x="14515" y="844088"/>
                          <a:pt x="32257" y="854249"/>
                        </a:cubicBezTo>
                        <a:lnTo>
                          <a:pt x="1112690" y="1477930"/>
                        </a:lnTo>
                        <a:cubicBezTo>
                          <a:pt x="1121076" y="1482768"/>
                          <a:pt x="1128818" y="1482929"/>
                          <a:pt x="1134463" y="1479704"/>
                        </a:cubicBezTo>
                        <a:lnTo>
                          <a:pt x="1134624" y="1479865"/>
                        </a:lnTo>
                        <a:lnTo>
                          <a:pt x="1135269" y="1479381"/>
                        </a:lnTo>
                        <a:cubicBezTo>
                          <a:pt x="1135269" y="1479381"/>
                          <a:pt x="1135269" y="1479381"/>
                          <a:pt x="1135431" y="1479381"/>
                        </a:cubicBezTo>
                        <a:lnTo>
                          <a:pt x="1151236" y="1470027"/>
                        </a:lnTo>
                        <a:lnTo>
                          <a:pt x="1151236" y="1469865"/>
                        </a:lnTo>
                        <a:cubicBezTo>
                          <a:pt x="1158655" y="1466801"/>
                          <a:pt x="1163494" y="1458576"/>
                          <a:pt x="1163494" y="1445996"/>
                        </a:cubicBezTo>
                        <a:lnTo>
                          <a:pt x="1163494" y="766834"/>
                        </a:lnTo>
                        <a:lnTo>
                          <a:pt x="1163494" y="683934"/>
                        </a:lnTo>
                        <a:cubicBezTo>
                          <a:pt x="1163494" y="663452"/>
                          <a:pt x="1148978" y="638291"/>
                          <a:pt x="1131237" y="62796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0" name="任意多边形 259" descr="ff99038d-7425-4d05-bb93-8556ea8db761"/>
                  <p:cNvSpPr/>
                  <p:nvPr/>
                </p:nvSpPr>
                <p:spPr>
                  <a:xfrm>
                    <a:off x="4624387" y="821458"/>
                    <a:ext cx="1144946" cy="1365395"/>
                  </a:xfrm>
                  <a:custGeom>
                    <a:avLst/>
                    <a:gdLst>
                      <a:gd name="connsiteX0" fmla="*/ 0 w 1144946"/>
                      <a:gd name="connsiteY0" fmla="*/ 0 h 1365395"/>
                      <a:gd name="connsiteX1" fmla="*/ 0 w 1144946"/>
                      <a:gd name="connsiteY1" fmla="*/ 679162 h 1365395"/>
                      <a:gd name="connsiteX2" fmla="*/ 32257 w 1144946"/>
                      <a:gd name="connsiteY2" fmla="*/ 737546 h 1365395"/>
                      <a:gd name="connsiteX3" fmla="*/ 1112690 w 1144946"/>
                      <a:gd name="connsiteY3" fmla="*/ 1361227 h 1365395"/>
                      <a:gd name="connsiteX4" fmla="*/ 1144946 w 1144946"/>
                      <a:gd name="connsiteY4" fmla="*/ 1340099 h 1365395"/>
                      <a:gd name="connsiteX5" fmla="*/ 1144946 w 1144946"/>
                      <a:gd name="connsiteY5" fmla="*/ 660937 h 1365395"/>
                      <a:gd name="connsiteX6" fmla="*/ 0 w 1144946"/>
                      <a:gd name="connsiteY6" fmla="*/ 0 h 1365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4946" h="1365395">
                        <a:moveTo>
                          <a:pt x="0" y="0"/>
                        </a:moveTo>
                        <a:lnTo>
                          <a:pt x="0" y="679162"/>
                        </a:lnTo>
                        <a:cubicBezTo>
                          <a:pt x="0" y="701096"/>
                          <a:pt x="14515" y="727385"/>
                          <a:pt x="32257" y="737546"/>
                        </a:cubicBezTo>
                        <a:lnTo>
                          <a:pt x="1112690" y="1361227"/>
                        </a:lnTo>
                        <a:cubicBezTo>
                          <a:pt x="1130431" y="1371549"/>
                          <a:pt x="1144946" y="1362033"/>
                          <a:pt x="1144946" y="1340099"/>
                        </a:cubicBezTo>
                        <a:lnTo>
                          <a:pt x="1144946" y="66093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1" name="任意多边形 260" descr="1c620832-3d9a-488a-b63c-aa53a6fe12d8"/>
                  <p:cNvSpPr/>
                  <p:nvPr/>
                </p:nvSpPr>
                <p:spPr>
                  <a:xfrm>
                    <a:off x="4624387" y="715594"/>
                    <a:ext cx="1144946" cy="767123"/>
                  </a:xfrm>
                  <a:custGeom>
                    <a:avLst/>
                    <a:gdLst>
                      <a:gd name="connsiteX0" fmla="*/ 1112690 w 1144946"/>
                      <a:gd name="connsiteY0" fmla="*/ 628098 h 767123"/>
                      <a:gd name="connsiteX1" fmla="*/ 32257 w 1144946"/>
                      <a:gd name="connsiteY1" fmla="*/ 4417 h 767123"/>
                      <a:gd name="connsiteX2" fmla="*/ 0 w 1144946"/>
                      <a:gd name="connsiteY2" fmla="*/ 23126 h 767123"/>
                      <a:gd name="connsiteX3" fmla="*/ 0 w 1144946"/>
                      <a:gd name="connsiteY3" fmla="*/ 106025 h 767123"/>
                      <a:gd name="connsiteX4" fmla="*/ 1144946 w 1144946"/>
                      <a:gd name="connsiteY4" fmla="*/ 767124 h 767123"/>
                      <a:gd name="connsiteX5" fmla="*/ 1144946 w 1144946"/>
                      <a:gd name="connsiteY5" fmla="*/ 684224 h 767123"/>
                      <a:gd name="connsiteX6" fmla="*/ 1112690 w 1144946"/>
                      <a:gd name="connsiteY6" fmla="*/ 628098 h 767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4946" h="767123">
                        <a:moveTo>
                          <a:pt x="1112690" y="628098"/>
                        </a:moveTo>
                        <a:lnTo>
                          <a:pt x="32257" y="4417"/>
                        </a:lnTo>
                        <a:cubicBezTo>
                          <a:pt x="14515" y="-5905"/>
                          <a:pt x="0" y="2482"/>
                          <a:pt x="0" y="23126"/>
                        </a:cubicBezTo>
                        <a:lnTo>
                          <a:pt x="0" y="106025"/>
                        </a:lnTo>
                        <a:lnTo>
                          <a:pt x="1144946" y="767124"/>
                        </a:lnTo>
                        <a:lnTo>
                          <a:pt x="1144946" y="684224"/>
                        </a:lnTo>
                        <a:cubicBezTo>
                          <a:pt x="1144946" y="663580"/>
                          <a:pt x="1130431" y="638420"/>
                          <a:pt x="1112690" y="628098"/>
                        </a:cubicBezTo>
                        <a:close/>
                      </a:path>
                    </a:pathLst>
                  </a:custGeom>
                  <a:solidFill>
                    <a:srgbClr val="3C4650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62" name="组合 261" descr="12acc383-8d17-4134-aa4d-15890e24b6de"/>
                  <p:cNvGrpSpPr/>
                  <p:nvPr/>
                </p:nvGrpSpPr>
                <p:grpSpPr>
                  <a:xfrm>
                    <a:off x="4668578" y="772706"/>
                    <a:ext cx="129671" cy="97505"/>
                    <a:chOff x="4668578" y="772706"/>
                    <a:chExt cx="129671" cy="97505"/>
                  </a:xfrm>
                  <a:solidFill>
                    <a:srgbClr val="5A646E"/>
                  </a:solidFill>
                </p:grpSpPr>
                <p:sp>
                  <p:nvSpPr>
                    <p:cNvPr id="263" name="任意多边形 262" descr="90ac1874-2f6d-4297-95f5-68b7e1aed448"/>
                    <p:cNvSpPr/>
                    <p:nvPr/>
                  </p:nvSpPr>
                  <p:spPr>
                    <a:xfrm>
                      <a:off x="4668578" y="772706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258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64" name="任意多边形 263" descr="6a56f8dd-2990-487b-822e-872afd6f3c5e"/>
                    <p:cNvSpPr/>
                    <p:nvPr/>
                  </p:nvSpPr>
                  <p:spPr>
                    <a:xfrm>
                      <a:off x="4717447" y="800930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096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65" name="任意多边形 264" descr="b54172be-4ce5-4e24-8407-ecd7ceb0ee7d"/>
                    <p:cNvSpPr/>
                    <p:nvPr/>
                  </p:nvSpPr>
                  <p:spPr>
                    <a:xfrm>
                      <a:off x="4766315" y="829154"/>
                      <a:ext cx="31933" cy="41056"/>
                    </a:xfrm>
                    <a:custGeom>
                      <a:avLst/>
                      <a:gdLst>
                        <a:gd name="connsiteX0" fmla="*/ 31934 w 31933"/>
                        <a:gd name="connsiteY0" fmla="*/ 29721 h 41056"/>
                        <a:gd name="connsiteX1" fmla="*/ 15967 w 31933"/>
                        <a:gd name="connsiteY1" fmla="*/ 38914 h 41056"/>
                        <a:gd name="connsiteX2" fmla="*/ 0 w 31933"/>
                        <a:gd name="connsiteY2" fmla="*/ 11335 h 41056"/>
                        <a:gd name="connsiteX3" fmla="*/ 15967 w 31933"/>
                        <a:gd name="connsiteY3" fmla="*/ 2142 h 41056"/>
                        <a:gd name="connsiteX4" fmla="*/ 31934 w 31933"/>
                        <a:gd name="connsiteY4" fmla="*/ 29721 h 410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1933" h="41056">
                          <a:moveTo>
                            <a:pt x="31934" y="29721"/>
                          </a:moveTo>
                          <a:cubicBezTo>
                            <a:pt x="31934" y="39882"/>
                            <a:pt x="24838" y="43914"/>
                            <a:pt x="15967" y="38914"/>
                          </a:cubicBezTo>
                          <a:cubicBezTo>
                            <a:pt x="7258" y="33915"/>
                            <a:pt x="0" y="21496"/>
                            <a:pt x="0" y="11335"/>
                          </a:cubicBezTo>
                          <a:cubicBezTo>
                            <a:pt x="0" y="1174"/>
                            <a:pt x="7096" y="-2858"/>
                            <a:pt x="15967" y="2142"/>
                          </a:cubicBezTo>
                          <a:cubicBezTo>
                            <a:pt x="24838" y="7303"/>
                            <a:pt x="31934" y="19560"/>
                            <a:pt x="31934" y="29721"/>
                          </a:cubicBezTo>
                          <a:close/>
                        </a:path>
                      </a:pathLst>
                    </a:custGeom>
                    <a:solidFill>
                      <a:srgbClr val="5A646E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252" name="组合 251" descr="76e5ff1d-50ba-41c9-8a10-d7619b11b1e9"/>
                <p:cNvGrpSpPr/>
                <p:nvPr/>
              </p:nvGrpSpPr>
              <p:grpSpPr>
                <a:xfrm>
                  <a:off x="4837925" y="1154668"/>
                  <a:ext cx="717385" cy="677122"/>
                  <a:chOff x="4837925" y="1154668"/>
                  <a:chExt cx="717385" cy="677122"/>
                </a:xfrm>
                <a:solidFill>
                  <a:srgbClr val="8C96A0"/>
                </a:solidFill>
              </p:grpSpPr>
              <p:sp>
                <p:nvSpPr>
                  <p:cNvPr id="253" name="任意多边形 252" descr="e3de0912-56ed-40dc-a5f3-b96721d13da5"/>
                  <p:cNvSpPr/>
                  <p:nvPr/>
                </p:nvSpPr>
                <p:spPr>
                  <a:xfrm>
                    <a:off x="4837925" y="1154668"/>
                    <a:ext cx="119026" cy="353047"/>
                  </a:xfrm>
                  <a:custGeom>
                    <a:avLst/>
                    <a:gdLst>
                      <a:gd name="connsiteX0" fmla="*/ 0 w 119026"/>
                      <a:gd name="connsiteY0" fmla="*/ 0 h 353047"/>
                      <a:gd name="connsiteX1" fmla="*/ 37418 w 119026"/>
                      <a:gd name="connsiteY1" fmla="*/ 21612 h 353047"/>
                      <a:gd name="connsiteX2" fmla="*/ 37418 w 119026"/>
                      <a:gd name="connsiteY2" fmla="*/ 140639 h 353047"/>
                      <a:gd name="connsiteX3" fmla="*/ 81609 w 119026"/>
                      <a:gd name="connsiteY3" fmla="*/ 166121 h 353047"/>
                      <a:gd name="connsiteX4" fmla="*/ 81609 w 119026"/>
                      <a:gd name="connsiteY4" fmla="*/ 47095 h 353047"/>
                      <a:gd name="connsiteX5" fmla="*/ 119027 w 119026"/>
                      <a:gd name="connsiteY5" fmla="*/ 68706 h 353047"/>
                      <a:gd name="connsiteX6" fmla="*/ 119027 w 119026"/>
                      <a:gd name="connsiteY6" fmla="*/ 353048 h 353047"/>
                      <a:gd name="connsiteX7" fmla="*/ 81609 w 119026"/>
                      <a:gd name="connsiteY7" fmla="*/ 331436 h 353047"/>
                      <a:gd name="connsiteX8" fmla="*/ 81609 w 119026"/>
                      <a:gd name="connsiteY8" fmla="*/ 200152 h 353047"/>
                      <a:gd name="connsiteX9" fmla="*/ 37418 w 119026"/>
                      <a:gd name="connsiteY9" fmla="*/ 174669 h 353047"/>
                      <a:gd name="connsiteX10" fmla="*/ 37418 w 119026"/>
                      <a:gd name="connsiteY10" fmla="*/ 305953 h 353047"/>
                      <a:gd name="connsiteX11" fmla="*/ 0 w 119026"/>
                      <a:gd name="connsiteY11" fmla="*/ 284341 h 353047"/>
                      <a:gd name="connsiteX12" fmla="*/ 0 w 119026"/>
                      <a:gd name="connsiteY12" fmla="*/ 0 h 353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9026" h="353047">
                        <a:moveTo>
                          <a:pt x="0" y="0"/>
                        </a:moveTo>
                        <a:lnTo>
                          <a:pt x="37418" y="21612"/>
                        </a:lnTo>
                        <a:lnTo>
                          <a:pt x="37418" y="140639"/>
                        </a:lnTo>
                        <a:lnTo>
                          <a:pt x="81609" y="166121"/>
                        </a:lnTo>
                        <a:lnTo>
                          <a:pt x="81609" y="47095"/>
                        </a:lnTo>
                        <a:lnTo>
                          <a:pt x="119027" y="68706"/>
                        </a:lnTo>
                        <a:lnTo>
                          <a:pt x="119027" y="353048"/>
                        </a:lnTo>
                        <a:lnTo>
                          <a:pt x="81609" y="331436"/>
                        </a:lnTo>
                        <a:lnTo>
                          <a:pt x="81609" y="200152"/>
                        </a:lnTo>
                        <a:lnTo>
                          <a:pt x="37418" y="174669"/>
                        </a:lnTo>
                        <a:lnTo>
                          <a:pt x="37418" y="305953"/>
                        </a:lnTo>
                        <a:lnTo>
                          <a:pt x="0" y="2843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4" name="任意多边形 253" descr="e16a7050-8948-4448-bbbc-d42741519fe6"/>
                  <p:cNvSpPr/>
                  <p:nvPr/>
                </p:nvSpPr>
                <p:spPr>
                  <a:xfrm>
                    <a:off x="4982434" y="1238051"/>
                    <a:ext cx="116446" cy="329016"/>
                  </a:xfrm>
                  <a:custGeom>
                    <a:avLst/>
                    <a:gdLst>
                      <a:gd name="connsiteX0" fmla="*/ 39676 w 116446"/>
                      <a:gd name="connsiteY0" fmla="*/ 56933 h 329016"/>
                      <a:gd name="connsiteX1" fmla="*/ 0 w 116446"/>
                      <a:gd name="connsiteY1" fmla="*/ 34031 h 329016"/>
                      <a:gd name="connsiteX2" fmla="*/ 0 w 116446"/>
                      <a:gd name="connsiteY2" fmla="*/ 0 h 329016"/>
                      <a:gd name="connsiteX3" fmla="*/ 116446 w 116446"/>
                      <a:gd name="connsiteY3" fmla="*/ 67255 h 329016"/>
                      <a:gd name="connsiteX4" fmla="*/ 116446 w 116446"/>
                      <a:gd name="connsiteY4" fmla="*/ 101286 h 329016"/>
                      <a:gd name="connsiteX5" fmla="*/ 76932 w 116446"/>
                      <a:gd name="connsiteY5" fmla="*/ 78545 h 329016"/>
                      <a:gd name="connsiteX6" fmla="*/ 76932 w 116446"/>
                      <a:gd name="connsiteY6" fmla="*/ 329017 h 329016"/>
                      <a:gd name="connsiteX7" fmla="*/ 39514 w 116446"/>
                      <a:gd name="connsiteY7" fmla="*/ 307405 h 329016"/>
                      <a:gd name="connsiteX8" fmla="*/ 39514 w 116446"/>
                      <a:gd name="connsiteY8" fmla="*/ 56933 h 329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446" h="329016">
                        <a:moveTo>
                          <a:pt x="39676" y="56933"/>
                        </a:moveTo>
                        <a:lnTo>
                          <a:pt x="0" y="34031"/>
                        </a:lnTo>
                        <a:lnTo>
                          <a:pt x="0" y="0"/>
                        </a:lnTo>
                        <a:lnTo>
                          <a:pt x="116446" y="67255"/>
                        </a:lnTo>
                        <a:lnTo>
                          <a:pt x="116446" y="101286"/>
                        </a:lnTo>
                        <a:lnTo>
                          <a:pt x="76932" y="78545"/>
                        </a:lnTo>
                        <a:lnTo>
                          <a:pt x="76932" y="329017"/>
                        </a:lnTo>
                        <a:lnTo>
                          <a:pt x="39514" y="307405"/>
                        </a:lnTo>
                        <a:lnTo>
                          <a:pt x="39514" y="56933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5" name="任意多边形 254" descr="eef2a2ab-686a-482e-b6f8-2caea2c693df"/>
                  <p:cNvSpPr/>
                  <p:nvPr/>
                </p:nvSpPr>
                <p:spPr>
                  <a:xfrm>
                    <a:off x="5124040" y="1319983"/>
                    <a:ext cx="165959" cy="379820"/>
                  </a:xfrm>
                  <a:custGeom>
                    <a:avLst/>
                    <a:gdLst>
                      <a:gd name="connsiteX0" fmla="*/ 0 w 165959"/>
                      <a:gd name="connsiteY0" fmla="*/ 0 h 379820"/>
                      <a:gd name="connsiteX1" fmla="*/ 48707 w 165959"/>
                      <a:gd name="connsiteY1" fmla="*/ 28063 h 379820"/>
                      <a:gd name="connsiteX2" fmla="*/ 72416 w 165959"/>
                      <a:gd name="connsiteY2" fmla="*/ 151767 h 379820"/>
                      <a:gd name="connsiteX3" fmla="*/ 78383 w 165959"/>
                      <a:gd name="connsiteY3" fmla="*/ 189991 h 379820"/>
                      <a:gd name="connsiteX4" fmla="*/ 82577 w 165959"/>
                      <a:gd name="connsiteY4" fmla="*/ 223538 h 379820"/>
                      <a:gd name="connsiteX5" fmla="*/ 83706 w 165959"/>
                      <a:gd name="connsiteY5" fmla="*/ 224183 h 379820"/>
                      <a:gd name="connsiteX6" fmla="*/ 87899 w 165959"/>
                      <a:gd name="connsiteY6" fmla="*/ 195313 h 379820"/>
                      <a:gd name="connsiteX7" fmla="*/ 93867 w 165959"/>
                      <a:gd name="connsiteY7" fmla="*/ 163863 h 379820"/>
                      <a:gd name="connsiteX8" fmla="*/ 118220 w 165959"/>
                      <a:gd name="connsiteY8" fmla="*/ 67900 h 379820"/>
                      <a:gd name="connsiteX9" fmla="*/ 165960 w 165959"/>
                      <a:gd name="connsiteY9" fmla="*/ 95479 h 379820"/>
                      <a:gd name="connsiteX10" fmla="*/ 165960 w 165959"/>
                      <a:gd name="connsiteY10" fmla="*/ 379821 h 379820"/>
                      <a:gd name="connsiteX11" fmla="*/ 131123 w 165959"/>
                      <a:gd name="connsiteY11" fmla="*/ 359661 h 379820"/>
                      <a:gd name="connsiteX12" fmla="*/ 131123 w 165959"/>
                      <a:gd name="connsiteY12" fmla="*/ 265633 h 379820"/>
                      <a:gd name="connsiteX13" fmla="*/ 131445 w 165959"/>
                      <a:gd name="connsiteY13" fmla="*/ 224183 h 379820"/>
                      <a:gd name="connsiteX14" fmla="*/ 132413 w 165959"/>
                      <a:gd name="connsiteY14" fmla="*/ 188056 h 379820"/>
                      <a:gd name="connsiteX15" fmla="*/ 133703 w 165959"/>
                      <a:gd name="connsiteY15" fmla="*/ 159186 h 379820"/>
                      <a:gd name="connsiteX16" fmla="*/ 134994 w 165959"/>
                      <a:gd name="connsiteY16" fmla="*/ 139671 h 379820"/>
                      <a:gd name="connsiteX17" fmla="*/ 132252 w 165959"/>
                      <a:gd name="connsiteY17" fmla="*/ 138058 h 379820"/>
                      <a:gd name="connsiteX18" fmla="*/ 94996 w 165959"/>
                      <a:gd name="connsiteY18" fmla="*/ 302244 h 379820"/>
                      <a:gd name="connsiteX19" fmla="*/ 71287 w 165959"/>
                      <a:gd name="connsiteY19" fmla="*/ 288535 h 379820"/>
                      <a:gd name="connsiteX20" fmla="*/ 33869 w 165959"/>
                      <a:gd name="connsiteY20" fmla="*/ 81287 h 379820"/>
                      <a:gd name="connsiteX21" fmla="*/ 31128 w 165959"/>
                      <a:gd name="connsiteY21" fmla="*/ 79674 h 379820"/>
                      <a:gd name="connsiteX22" fmla="*/ 32418 w 165959"/>
                      <a:gd name="connsiteY22" fmla="*/ 100802 h 379820"/>
                      <a:gd name="connsiteX23" fmla="*/ 33708 w 165959"/>
                      <a:gd name="connsiteY23" fmla="*/ 131123 h 379820"/>
                      <a:gd name="connsiteX24" fmla="*/ 34676 w 165959"/>
                      <a:gd name="connsiteY24" fmla="*/ 168379 h 379820"/>
                      <a:gd name="connsiteX25" fmla="*/ 34998 w 165959"/>
                      <a:gd name="connsiteY25" fmla="*/ 210151 h 379820"/>
                      <a:gd name="connsiteX26" fmla="*/ 34998 w 165959"/>
                      <a:gd name="connsiteY26" fmla="*/ 304179 h 379820"/>
                      <a:gd name="connsiteX27" fmla="*/ 161 w 165959"/>
                      <a:gd name="connsiteY27" fmla="*/ 284019 h 379820"/>
                      <a:gd name="connsiteX28" fmla="*/ 161 w 165959"/>
                      <a:gd name="connsiteY28" fmla="*/ 0 h 3798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65959" h="379820">
                        <a:moveTo>
                          <a:pt x="0" y="0"/>
                        </a:moveTo>
                        <a:lnTo>
                          <a:pt x="48707" y="28063"/>
                        </a:lnTo>
                        <a:lnTo>
                          <a:pt x="72416" y="151767"/>
                        </a:lnTo>
                        <a:cubicBezTo>
                          <a:pt x="74997" y="165476"/>
                          <a:pt x="76932" y="178217"/>
                          <a:pt x="78383" y="189991"/>
                        </a:cubicBezTo>
                        <a:cubicBezTo>
                          <a:pt x="79835" y="201926"/>
                          <a:pt x="81125" y="213055"/>
                          <a:pt x="82577" y="223538"/>
                        </a:cubicBezTo>
                        <a:lnTo>
                          <a:pt x="83706" y="224183"/>
                        </a:lnTo>
                        <a:cubicBezTo>
                          <a:pt x="84996" y="215151"/>
                          <a:pt x="86448" y="205636"/>
                          <a:pt x="87899" y="195313"/>
                        </a:cubicBezTo>
                        <a:cubicBezTo>
                          <a:pt x="89351" y="185153"/>
                          <a:pt x="91286" y="174508"/>
                          <a:pt x="93867" y="163863"/>
                        </a:cubicBezTo>
                        <a:lnTo>
                          <a:pt x="118220" y="67900"/>
                        </a:lnTo>
                        <a:lnTo>
                          <a:pt x="165960" y="95479"/>
                        </a:lnTo>
                        <a:lnTo>
                          <a:pt x="165960" y="379821"/>
                        </a:lnTo>
                        <a:lnTo>
                          <a:pt x="131123" y="359661"/>
                        </a:lnTo>
                        <a:lnTo>
                          <a:pt x="131123" y="265633"/>
                        </a:lnTo>
                        <a:cubicBezTo>
                          <a:pt x="131123" y="251117"/>
                          <a:pt x="131284" y="237408"/>
                          <a:pt x="131445" y="224183"/>
                        </a:cubicBezTo>
                        <a:cubicBezTo>
                          <a:pt x="131607" y="210958"/>
                          <a:pt x="132091" y="199023"/>
                          <a:pt x="132413" y="188056"/>
                        </a:cubicBezTo>
                        <a:cubicBezTo>
                          <a:pt x="132736" y="177088"/>
                          <a:pt x="133220" y="167411"/>
                          <a:pt x="133703" y="159186"/>
                        </a:cubicBezTo>
                        <a:cubicBezTo>
                          <a:pt x="134187" y="150961"/>
                          <a:pt x="134671" y="144348"/>
                          <a:pt x="134994" y="139671"/>
                        </a:cubicBezTo>
                        <a:lnTo>
                          <a:pt x="132252" y="138058"/>
                        </a:lnTo>
                        <a:lnTo>
                          <a:pt x="94996" y="302244"/>
                        </a:lnTo>
                        <a:lnTo>
                          <a:pt x="71287" y="288535"/>
                        </a:lnTo>
                        <a:lnTo>
                          <a:pt x="33869" y="81287"/>
                        </a:lnTo>
                        <a:lnTo>
                          <a:pt x="31128" y="79674"/>
                        </a:lnTo>
                        <a:cubicBezTo>
                          <a:pt x="31450" y="84835"/>
                          <a:pt x="31934" y="91931"/>
                          <a:pt x="32418" y="100802"/>
                        </a:cubicBezTo>
                        <a:cubicBezTo>
                          <a:pt x="32902" y="109672"/>
                          <a:pt x="33386" y="119672"/>
                          <a:pt x="33708" y="131123"/>
                        </a:cubicBezTo>
                        <a:cubicBezTo>
                          <a:pt x="34031" y="142413"/>
                          <a:pt x="34353" y="154993"/>
                          <a:pt x="34676" y="168379"/>
                        </a:cubicBezTo>
                        <a:cubicBezTo>
                          <a:pt x="34837" y="181766"/>
                          <a:pt x="34998" y="195797"/>
                          <a:pt x="34998" y="210151"/>
                        </a:cubicBezTo>
                        <a:lnTo>
                          <a:pt x="34998" y="304179"/>
                        </a:lnTo>
                        <a:lnTo>
                          <a:pt x="161" y="284019"/>
                        </a:lnTo>
                        <a:lnTo>
                          <a:pt x="16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6" name="任意多边形 255" descr="72ada2ab-dae7-401f-a46f-7620a791667f"/>
                  <p:cNvSpPr/>
                  <p:nvPr/>
                </p:nvSpPr>
                <p:spPr>
                  <a:xfrm>
                    <a:off x="5332095" y="1439977"/>
                    <a:ext cx="88382" cy="335468"/>
                  </a:xfrm>
                  <a:custGeom>
                    <a:avLst/>
                    <a:gdLst>
                      <a:gd name="connsiteX0" fmla="*/ 0 w 88382"/>
                      <a:gd name="connsiteY0" fmla="*/ 0 h 335468"/>
                      <a:gd name="connsiteX1" fmla="*/ 37418 w 88382"/>
                      <a:gd name="connsiteY1" fmla="*/ 21612 h 335468"/>
                      <a:gd name="connsiteX2" fmla="*/ 37418 w 88382"/>
                      <a:gd name="connsiteY2" fmla="*/ 272084 h 335468"/>
                      <a:gd name="connsiteX3" fmla="*/ 88383 w 88382"/>
                      <a:gd name="connsiteY3" fmla="*/ 301438 h 335468"/>
                      <a:gd name="connsiteX4" fmla="*/ 88383 w 88382"/>
                      <a:gd name="connsiteY4" fmla="*/ 335468 h 335468"/>
                      <a:gd name="connsiteX5" fmla="*/ 161 w 88382"/>
                      <a:gd name="connsiteY5" fmla="*/ 284503 h 335468"/>
                      <a:gd name="connsiteX6" fmla="*/ 161 w 88382"/>
                      <a:gd name="connsiteY6" fmla="*/ 0 h 335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8382" h="335468">
                        <a:moveTo>
                          <a:pt x="0" y="0"/>
                        </a:moveTo>
                        <a:lnTo>
                          <a:pt x="37418" y="21612"/>
                        </a:lnTo>
                        <a:lnTo>
                          <a:pt x="37418" y="272084"/>
                        </a:lnTo>
                        <a:lnTo>
                          <a:pt x="88383" y="301438"/>
                        </a:lnTo>
                        <a:lnTo>
                          <a:pt x="88383" y="335468"/>
                        </a:lnTo>
                        <a:lnTo>
                          <a:pt x="161" y="284503"/>
                        </a:lnTo>
                        <a:lnTo>
                          <a:pt x="16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7" name="任意多边形 256" descr="b3d0a892-31f8-463e-985f-42825f637476"/>
                  <p:cNvSpPr/>
                  <p:nvPr/>
                </p:nvSpPr>
                <p:spPr>
                  <a:xfrm>
                    <a:off x="5440961" y="1505781"/>
                    <a:ext cx="114349" cy="326010"/>
                  </a:xfrm>
                  <a:custGeom>
                    <a:avLst/>
                    <a:gdLst>
                      <a:gd name="connsiteX0" fmla="*/ 0 w 114349"/>
                      <a:gd name="connsiteY0" fmla="*/ 223054 h 326010"/>
                      <a:gd name="connsiteX1" fmla="*/ 3548 w 114349"/>
                      <a:gd name="connsiteY1" fmla="*/ 192249 h 326010"/>
                      <a:gd name="connsiteX2" fmla="*/ 32740 w 114349"/>
                      <a:gd name="connsiteY2" fmla="*/ 209022 h 326010"/>
                      <a:gd name="connsiteX3" fmla="*/ 32740 w 114349"/>
                      <a:gd name="connsiteY3" fmla="*/ 232409 h 326010"/>
                      <a:gd name="connsiteX4" fmla="*/ 37901 w 114349"/>
                      <a:gd name="connsiteY4" fmla="*/ 264504 h 326010"/>
                      <a:gd name="connsiteX5" fmla="*/ 54675 w 114349"/>
                      <a:gd name="connsiteY5" fmla="*/ 283051 h 326010"/>
                      <a:gd name="connsiteX6" fmla="*/ 71448 w 114349"/>
                      <a:gd name="connsiteY6" fmla="*/ 282890 h 326010"/>
                      <a:gd name="connsiteX7" fmla="*/ 76287 w 114349"/>
                      <a:gd name="connsiteY7" fmla="*/ 257407 h 326010"/>
                      <a:gd name="connsiteX8" fmla="*/ 76287 w 114349"/>
                      <a:gd name="connsiteY8" fmla="*/ 202410 h 326010"/>
                      <a:gd name="connsiteX9" fmla="*/ 74674 w 114349"/>
                      <a:gd name="connsiteY9" fmla="*/ 184185 h 326010"/>
                      <a:gd name="connsiteX10" fmla="*/ 70319 w 114349"/>
                      <a:gd name="connsiteY10" fmla="*/ 171444 h 326010"/>
                      <a:gd name="connsiteX11" fmla="*/ 63868 w 114349"/>
                      <a:gd name="connsiteY11" fmla="*/ 162734 h 326010"/>
                      <a:gd name="connsiteX12" fmla="*/ 55804 w 114349"/>
                      <a:gd name="connsiteY12" fmla="*/ 156767 h 326010"/>
                      <a:gd name="connsiteX13" fmla="*/ 41933 w 114349"/>
                      <a:gd name="connsiteY13" fmla="*/ 154025 h 326010"/>
                      <a:gd name="connsiteX14" fmla="*/ 32418 w 114349"/>
                      <a:gd name="connsiteY14" fmla="*/ 161122 h 326010"/>
                      <a:gd name="connsiteX15" fmla="*/ 4838 w 114349"/>
                      <a:gd name="connsiteY15" fmla="*/ 145154 h 326010"/>
                      <a:gd name="connsiteX16" fmla="*/ 4838 w 114349"/>
                      <a:gd name="connsiteY16" fmla="*/ 0 h 326010"/>
                      <a:gd name="connsiteX17" fmla="*/ 110640 w 114349"/>
                      <a:gd name="connsiteY17" fmla="*/ 61126 h 326010"/>
                      <a:gd name="connsiteX18" fmla="*/ 110640 w 114349"/>
                      <a:gd name="connsiteY18" fmla="*/ 99189 h 326010"/>
                      <a:gd name="connsiteX19" fmla="*/ 35966 w 114349"/>
                      <a:gd name="connsiteY19" fmla="*/ 56126 h 326010"/>
                      <a:gd name="connsiteX20" fmla="*/ 35966 w 114349"/>
                      <a:gd name="connsiteY20" fmla="*/ 126446 h 326010"/>
                      <a:gd name="connsiteX21" fmla="*/ 51127 w 114349"/>
                      <a:gd name="connsiteY21" fmla="*/ 122736 h 326010"/>
                      <a:gd name="connsiteX22" fmla="*/ 70158 w 114349"/>
                      <a:gd name="connsiteY22" fmla="*/ 129188 h 326010"/>
                      <a:gd name="connsiteX23" fmla="*/ 103705 w 114349"/>
                      <a:gd name="connsiteY23" fmla="*/ 166444 h 326010"/>
                      <a:gd name="connsiteX24" fmla="*/ 114349 w 114349"/>
                      <a:gd name="connsiteY24" fmla="*/ 224990 h 326010"/>
                      <a:gd name="connsiteX25" fmla="*/ 114349 w 114349"/>
                      <a:gd name="connsiteY25" fmla="*/ 273213 h 326010"/>
                      <a:gd name="connsiteX26" fmla="*/ 109511 w 114349"/>
                      <a:gd name="connsiteY26" fmla="*/ 307082 h 326010"/>
                      <a:gd name="connsiteX27" fmla="*/ 96608 w 114349"/>
                      <a:gd name="connsiteY27" fmla="*/ 323211 h 326010"/>
                      <a:gd name="connsiteX28" fmla="*/ 77900 w 114349"/>
                      <a:gd name="connsiteY28" fmla="*/ 325146 h 326010"/>
                      <a:gd name="connsiteX29" fmla="*/ 56126 w 114349"/>
                      <a:gd name="connsiteY29" fmla="*/ 316437 h 326010"/>
                      <a:gd name="connsiteX30" fmla="*/ 31934 w 114349"/>
                      <a:gd name="connsiteY30" fmla="*/ 298212 h 326010"/>
                      <a:gd name="connsiteX31" fmla="*/ 14193 w 114349"/>
                      <a:gd name="connsiteY31" fmla="*/ 275794 h 326010"/>
                      <a:gd name="connsiteX32" fmla="*/ 3387 w 114349"/>
                      <a:gd name="connsiteY32" fmla="*/ 250311 h 326010"/>
                      <a:gd name="connsiteX33" fmla="*/ 0 w 114349"/>
                      <a:gd name="connsiteY33" fmla="*/ 223054 h 326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14349" h="326010">
                        <a:moveTo>
                          <a:pt x="0" y="223054"/>
                        </a:moveTo>
                        <a:cubicBezTo>
                          <a:pt x="0" y="212893"/>
                          <a:pt x="1290" y="202732"/>
                          <a:pt x="3548" y="192249"/>
                        </a:cubicBezTo>
                        <a:lnTo>
                          <a:pt x="32740" y="209022"/>
                        </a:lnTo>
                        <a:lnTo>
                          <a:pt x="32740" y="232409"/>
                        </a:lnTo>
                        <a:cubicBezTo>
                          <a:pt x="32740" y="245956"/>
                          <a:pt x="34515" y="256601"/>
                          <a:pt x="37901" y="264504"/>
                        </a:cubicBezTo>
                        <a:cubicBezTo>
                          <a:pt x="41288" y="272407"/>
                          <a:pt x="46933" y="278697"/>
                          <a:pt x="54675" y="283051"/>
                        </a:cubicBezTo>
                        <a:cubicBezTo>
                          <a:pt x="62578" y="287567"/>
                          <a:pt x="68223" y="287567"/>
                          <a:pt x="71448" y="282890"/>
                        </a:cubicBezTo>
                        <a:cubicBezTo>
                          <a:pt x="74674" y="278213"/>
                          <a:pt x="76287" y="269665"/>
                          <a:pt x="76287" y="257407"/>
                        </a:cubicBezTo>
                        <a:lnTo>
                          <a:pt x="76287" y="202410"/>
                        </a:lnTo>
                        <a:cubicBezTo>
                          <a:pt x="76287" y="195313"/>
                          <a:pt x="75803" y="189185"/>
                          <a:pt x="74674" y="184185"/>
                        </a:cubicBezTo>
                        <a:cubicBezTo>
                          <a:pt x="73545" y="179185"/>
                          <a:pt x="72093" y="174831"/>
                          <a:pt x="70319" y="171444"/>
                        </a:cubicBezTo>
                        <a:cubicBezTo>
                          <a:pt x="68545" y="167895"/>
                          <a:pt x="66287" y="164992"/>
                          <a:pt x="63868" y="162734"/>
                        </a:cubicBezTo>
                        <a:cubicBezTo>
                          <a:pt x="61449" y="160476"/>
                          <a:pt x="58707" y="158380"/>
                          <a:pt x="55804" y="156767"/>
                        </a:cubicBezTo>
                        <a:cubicBezTo>
                          <a:pt x="50320" y="153702"/>
                          <a:pt x="45804" y="152735"/>
                          <a:pt x="41933" y="154025"/>
                        </a:cubicBezTo>
                        <a:cubicBezTo>
                          <a:pt x="38063" y="155315"/>
                          <a:pt x="34998" y="157735"/>
                          <a:pt x="32418" y="161122"/>
                        </a:cubicBezTo>
                        <a:lnTo>
                          <a:pt x="4838" y="145154"/>
                        </a:lnTo>
                        <a:lnTo>
                          <a:pt x="4838" y="0"/>
                        </a:lnTo>
                        <a:lnTo>
                          <a:pt x="110640" y="61126"/>
                        </a:lnTo>
                        <a:lnTo>
                          <a:pt x="110640" y="99189"/>
                        </a:lnTo>
                        <a:lnTo>
                          <a:pt x="35966" y="56126"/>
                        </a:lnTo>
                        <a:lnTo>
                          <a:pt x="35966" y="126446"/>
                        </a:lnTo>
                        <a:cubicBezTo>
                          <a:pt x="39998" y="123381"/>
                          <a:pt x="44998" y="122252"/>
                          <a:pt x="51127" y="122736"/>
                        </a:cubicBezTo>
                        <a:cubicBezTo>
                          <a:pt x="57255" y="123220"/>
                          <a:pt x="63545" y="125478"/>
                          <a:pt x="70158" y="129188"/>
                        </a:cubicBezTo>
                        <a:cubicBezTo>
                          <a:pt x="85480" y="138058"/>
                          <a:pt x="96608" y="150477"/>
                          <a:pt x="103705" y="166444"/>
                        </a:cubicBezTo>
                        <a:cubicBezTo>
                          <a:pt x="110801" y="182411"/>
                          <a:pt x="114349" y="201926"/>
                          <a:pt x="114349" y="224990"/>
                        </a:cubicBezTo>
                        <a:lnTo>
                          <a:pt x="114349" y="273213"/>
                        </a:lnTo>
                        <a:cubicBezTo>
                          <a:pt x="114349" y="287890"/>
                          <a:pt x="112737" y="299180"/>
                          <a:pt x="109511" y="307082"/>
                        </a:cubicBezTo>
                        <a:cubicBezTo>
                          <a:pt x="106285" y="314985"/>
                          <a:pt x="101931" y="320469"/>
                          <a:pt x="96608" y="323211"/>
                        </a:cubicBezTo>
                        <a:cubicBezTo>
                          <a:pt x="91286" y="326114"/>
                          <a:pt x="84996" y="326759"/>
                          <a:pt x="77900" y="325146"/>
                        </a:cubicBezTo>
                        <a:cubicBezTo>
                          <a:pt x="70803" y="323533"/>
                          <a:pt x="63545" y="320630"/>
                          <a:pt x="56126" y="316437"/>
                        </a:cubicBezTo>
                        <a:cubicBezTo>
                          <a:pt x="46933" y="311114"/>
                          <a:pt x="38869" y="305147"/>
                          <a:pt x="31934" y="298212"/>
                        </a:cubicBezTo>
                        <a:cubicBezTo>
                          <a:pt x="24999" y="291277"/>
                          <a:pt x="19031" y="283858"/>
                          <a:pt x="14193" y="275794"/>
                        </a:cubicBezTo>
                        <a:cubicBezTo>
                          <a:pt x="9354" y="267729"/>
                          <a:pt x="5806" y="259181"/>
                          <a:pt x="3387" y="250311"/>
                        </a:cubicBezTo>
                        <a:cubicBezTo>
                          <a:pt x="1290" y="241602"/>
                          <a:pt x="0" y="232409"/>
                          <a:pt x="0" y="22305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0" name="组合 39" descr="408a2463-c961-466b-a2d7-def7d48fa23a"/>
              <p:cNvGrpSpPr/>
              <p:nvPr/>
            </p:nvGrpSpPr>
            <p:grpSpPr>
              <a:xfrm>
                <a:off x="8435821" y="2505272"/>
                <a:ext cx="1179946" cy="1355358"/>
                <a:chOff x="8435821" y="2505272"/>
                <a:chExt cx="1179946" cy="1355358"/>
              </a:xfrm>
            </p:grpSpPr>
            <p:sp>
              <p:nvSpPr>
                <p:cNvPr id="239" name="任意多边形 238" descr="d83f73fe-324d-4788-b125-24bbd3626c2f"/>
                <p:cNvSpPr/>
                <p:nvPr/>
              </p:nvSpPr>
              <p:spPr>
                <a:xfrm>
                  <a:off x="8519365" y="2541399"/>
                  <a:ext cx="995600" cy="1268179"/>
                </a:xfrm>
                <a:custGeom>
                  <a:avLst/>
                  <a:gdLst>
                    <a:gd name="connsiteX0" fmla="*/ 968019 w 995600"/>
                    <a:gd name="connsiteY0" fmla="*/ 537373 h 1268179"/>
                    <a:gd name="connsiteX1" fmla="*/ 43708 w 995600"/>
                    <a:gd name="connsiteY1" fmla="*/ 3688 h 1268179"/>
                    <a:gd name="connsiteX2" fmla="*/ 23870 w 995600"/>
                    <a:gd name="connsiteY2" fmla="*/ 2075 h 1268179"/>
                    <a:gd name="connsiteX3" fmla="*/ 23870 w 995600"/>
                    <a:gd name="connsiteY3" fmla="*/ 2075 h 1268179"/>
                    <a:gd name="connsiteX4" fmla="*/ 9838 w 995600"/>
                    <a:gd name="connsiteY4" fmla="*/ 10301 h 1268179"/>
                    <a:gd name="connsiteX5" fmla="*/ 10161 w 995600"/>
                    <a:gd name="connsiteY5" fmla="*/ 10785 h 1268179"/>
                    <a:gd name="connsiteX6" fmla="*/ 0 w 995600"/>
                    <a:gd name="connsiteY6" fmla="*/ 29009 h 1268179"/>
                    <a:gd name="connsiteX7" fmla="*/ 0 w 995600"/>
                    <a:gd name="connsiteY7" fmla="*/ 99974 h 1268179"/>
                    <a:gd name="connsiteX8" fmla="*/ 0 w 995600"/>
                    <a:gd name="connsiteY8" fmla="*/ 681076 h 1268179"/>
                    <a:gd name="connsiteX9" fmla="*/ 27579 w 995600"/>
                    <a:gd name="connsiteY9" fmla="*/ 731074 h 1268179"/>
                    <a:gd name="connsiteX10" fmla="*/ 951891 w 995600"/>
                    <a:gd name="connsiteY10" fmla="*/ 1264758 h 1268179"/>
                    <a:gd name="connsiteX11" fmla="*/ 970600 w 995600"/>
                    <a:gd name="connsiteY11" fmla="*/ 1266210 h 1268179"/>
                    <a:gd name="connsiteX12" fmla="*/ 970761 w 995600"/>
                    <a:gd name="connsiteY12" fmla="*/ 1266371 h 1268179"/>
                    <a:gd name="connsiteX13" fmla="*/ 971406 w 995600"/>
                    <a:gd name="connsiteY13" fmla="*/ 1266048 h 1268179"/>
                    <a:gd name="connsiteX14" fmla="*/ 971567 w 995600"/>
                    <a:gd name="connsiteY14" fmla="*/ 1266048 h 1268179"/>
                    <a:gd name="connsiteX15" fmla="*/ 985115 w 995600"/>
                    <a:gd name="connsiteY15" fmla="*/ 1257984 h 1268179"/>
                    <a:gd name="connsiteX16" fmla="*/ 985115 w 995600"/>
                    <a:gd name="connsiteY16" fmla="*/ 1257823 h 1268179"/>
                    <a:gd name="connsiteX17" fmla="*/ 995599 w 995600"/>
                    <a:gd name="connsiteY17" fmla="*/ 1237340 h 1268179"/>
                    <a:gd name="connsiteX18" fmla="*/ 995599 w 995600"/>
                    <a:gd name="connsiteY18" fmla="*/ 656238 h 1268179"/>
                    <a:gd name="connsiteX19" fmla="*/ 995599 w 995600"/>
                    <a:gd name="connsiteY19" fmla="*/ 585274 h 1268179"/>
                    <a:gd name="connsiteX20" fmla="*/ 968019 w 995600"/>
                    <a:gd name="connsiteY20" fmla="*/ 537373 h 1268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95600" h="1268179">
                      <a:moveTo>
                        <a:pt x="968019" y="537373"/>
                      </a:moveTo>
                      <a:lnTo>
                        <a:pt x="43708" y="3688"/>
                      </a:lnTo>
                      <a:cubicBezTo>
                        <a:pt x="35966" y="-828"/>
                        <a:pt x="29031" y="-989"/>
                        <a:pt x="23870" y="2075"/>
                      </a:cubicBezTo>
                      <a:lnTo>
                        <a:pt x="23870" y="2075"/>
                      </a:lnTo>
                      <a:lnTo>
                        <a:pt x="9838" y="10301"/>
                      </a:lnTo>
                      <a:lnTo>
                        <a:pt x="10161" y="10785"/>
                      </a:lnTo>
                      <a:cubicBezTo>
                        <a:pt x="4193" y="13204"/>
                        <a:pt x="0" y="19333"/>
                        <a:pt x="0" y="29009"/>
                      </a:cubicBezTo>
                      <a:lnTo>
                        <a:pt x="0" y="99974"/>
                      </a:lnTo>
                      <a:lnTo>
                        <a:pt x="0" y="681076"/>
                      </a:lnTo>
                      <a:cubicBezTo>
                        <a:pt x="0" y="699785"/>
                        <a:pt x="12419" y="722364"/>
                        <a:pt x="27579" y="731074"/>
                      </a:cubicBezTo>
                      <a:lnTo>
                        <a:pt x="951891" y="1264758"/>
                      </a:lnTo>
                      <a:cubicBezTo>
                        <a:pt x="959149" y="1268951"/>
                        <a:pt x="965600" y="1269113"/>
                        <a:pt x="970600" y="1266210"/>
                      </a:cubicBezTo>
                      <a:lnTo>
                        <a:pt x="970761" y="1266371"/>
                      </a:lnTo>
                      <a:lnTo>
                        <a:pt x="971406" y="1266048"/>
                      </a:lnTo>
                      <a:cubicBezTo>
                        <a:pt x="971406" y="1266048"/>
                        <a:pt x="971406" y="1266048"/>
                        <a:pt x="971567" y="1266048"/>
                      </a:cubicBezTo>
                      <a:lnTo>
                        <a:pt x="985115" y="1257984"/>
                      </a:lnTo>
                      <a:lnTo>
                        <a:pt x="985115" y="1257823"/>
                      </a:lnTo>
                      <a:cubicBezTo>
                        <a:pt x="991405" y="1255243"/>
                        <a:pt x="995599" y="1248146"/>
                        <a:pt x="995599" y="1237340"/>
                      </a:cubicBezTo>
                      <a:lnTo>
                        <a:pt x="995599" y="656238"/>
                      </a:lnTo>
                      <a:lnTo>
                        <a:pt x="995599" y="585274"/>
                      </a:lnTo>
                      <a:cubicBezTo>
                        <a:pt x="995760" y="567694"/>
                        <a:pt x="983180" y="546243"/>
                        <a:pt x="968019" y="537373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40" name="任意多边形 239" descr="ccfe50f7-48a2-4a60-a45d-12cfb6c693d9"/>
                <p:cNvSpPr/>
                <p:nvPr/>
              </p:nvSpPr>
              <p:spPr>
                <a:xfrm>
                  <a:off x="8620167" y="2505272"/>
                  <a:ext cx="995600" cy="1268179"/>
                </a:xfrm>
                <a:custGeom>
                  <a:avLst/>
                  <a:gdLst>
                    <a:gd name="connsiteX0" fmla="*/ 968019 w 995600"/>
                    <a:gd name="connsiteY0" fmla="*/ 537373 h 1268179"/>
                    <a:gd name="connsiteX1" fmla="*/ 43708 w 995600"/>
                    <a:gd name="connsiteY1" fmla="*/ 3688 h 1268179"/>
                    <a:gd name="connsiteX2" fmla="*/ 23870 w 995600"/>
                    <a:gd name="connsiteY2" fmla="*/ 2075 h 1268179"/>
                    <a:gd name="connsiteX3" fmla="*/ 23870 w 995600"/>
                    <a:gd name="connsiteY3" fmla="*/ 2075 h 1268179"/>
                    <a:gd name="connsiteX4" fmla="*/ 9838 w 995600"/>
                    <a:gd name="connsiteY4" fmla="*/ 10301 h 1268179"/>
                    <a:gd name="connsiteX5" fmla="*/ 10161 w 995600"/>
                    <a:gd name="connsiteY5" fmla="*/ 10785 h 1268179"/>
                    <a:gd name="connsiteX6" fmla="*/ 0 w 995600"/>
                    <a:gd name="connsiteY6" fmla="*/ 29010 h 1268179"/>
                    <a:gd name="connsiteX7" fmla="*/ 0 w 995600"/>
                    <a:gd name="connsiteY7" fmla="*/ 99974 h 1268179"/>
                    <a:gd name="connsiteX8" fmla="*/ 0 w 995600"/>
                    <a:gd name="connsiteY8" fmla="*/ 681076 h 1268179"/>
                    <a:gd name="connsiteX9" fmla="*/ 27579 w 995600"/>
                    <a:gd name="connsiteY9" fmla="*/ 731074 h 1268179"/>
                    <a:gd name="connsiteX10" fmla="*/ 951891 w 995600"/>
                    <a:gd name="connsiteY10" fmla="*/ 1264758 h 1268179"/>
                    <a:gd name="connsiteX11" fmla="*/ 970600 w 995600"/>
                    <a:gd name="connsiteY11" fmla="*/ 1266210 h 1268179"/>
                    <a:gd name="connsiteX12" fmla="*/ 970761 w 995600"/>
                    <a:gd name="connsiteY12" fmla="*/ 1266371 h 1268179"/>
                    <a:gd name="connsiteX13" fmla="*/ 971406 w 995600"/>
                    <a:gd name="connsiteY13" fmla="*/ 1266048 h 1268179"/>
                    <a:gd name="connsiteX14" fmla="*/ 971567 w 995600"/>
                    <a:gd name="connsiteY14" fmla="*/ 1266048 h 1268179"/>
                    <a:gd name="connsiteX15" fmla="*/ 985115 w 995600"/>
                    <a:gd name="connsiteY15" fmla="*/ 1257984 h 1268179"/>
                    <a:gd name="connsiteX16" fmla="*/ 985115 w 995600"/>
                    <a:gd name="connsiteY16" fmla="*/ 1257823 h 1268179"/>
                    <a:gd name="connsiteX17" fmla="*/ 995599 w 995600"/>
                    <a:gd name="connsiteY17" fmla="*/ 1237340 h 1268179"/>
                    <a:gd name="connsiteX18" fmla="*/ 995599 w 995600"/>
                    <a:gd name="connsiteY18" fmla="*/ 656238 h 1268179"/>
                    <a:gd name="connsiteX19" fmla="*/ 995599 w 995600"/>
                    <a:gd name="connsiteY19" fmla="*/ 585274 h 1268179"/>
                    <a:gd name="connsiteX20" fmla="*/ 968019 w 995600"/>
                    <a:gd name="connsiteY20" fmla="*/ 537373 h 1268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95600" h="1268179">
                      <a:moveTo>
                        <a:pt x="968019" y="537373"/>
                      </a:moveTo>
                      <a:lnTo>
                        <a:pt x="43708" y="3688"/>
                      </a:lnTo>
                      <a:cubicBezTo>
                        <a:pt x="35966" y="-828"/>
                        <a:pt x="29031" y="-989"/>
                        <a:pt x="23870" y="2075"/>
                      </a:cubicBezTo>
                      <a:lnTo>
                        <a:pt x="23870" y="2075"/>
                      </a:lnTo>
                      <a:lnTo>
                        <a:pt x="9838" y="10301"/>
                      </a:lnTo>
                      <a:lnTo>
                        <a:pt x="10161" y="10785"/>
                      </a:lnTo>
                      <a:cubicBezTo>
                        <a:pt x="4193" y="13204"/>
                        <a:pt x="0" y="19333"/>
                        <a:pt x="0" y="29010"/>
                      </a:cubicBezTo>
                      <a:lnTo>
                        <a:pt x="0" y="99974"/>
                      </a:lnTo>
                      <a:lnTo>
                        <a:pt x="0" y="681076"/>
                      </a:lnTo>
                      <a:cubicBezTo>
                        <a:pt x="0" y="699785"/>
                        <a:pt x="12419" y="722364"/>
                        <a:pt x="27579" y="731074"/>
                      </a:cubicBezTo>
                      <a:lnTo>
                        <a:pt x="951891" y="1264758"/>
                      </a:lnTo>
                      <a:cubicBezTo>
                        <a:pt x="959149" y="1268952"/>
                        <a:pt x="965600" y="1269113"/>
                        <a:pt x="970600" y="1266210"/>
                      </a:cubicBezTo>
                      <a:lnTo>
                        <a:pt x="970761" y="1266371"/>
                      </a:lnTo>
                      <a:lnTo>
                        <a:pt x="971406" y="1266048"/>
                      </a:lnTo>
                      <a:cubicBezTo>
                        <a:pt x="971406" y="1266048"/>
                        <a:pt x="971406" y="1266048"/>
                        <a:pt x="971567" y="1266048"/>
                      </a:cubicBezTo>
                      <a:lnTo>
                        <a:pt x="985115" y="1257984"/>
                      </a:lnTo>
                      <a:lnTo>
                        <a:pt x="985115" y="1257823"/>
                      </a:lnTo>
                      <a:cubicBezTo>
                        <a:pt x="991405" y="1255243"/>
                        <a:pt x="995599" y="1248146"/>
                        <a:pt x="995599" y="1237340"/>
                      </a:cubicBezTo>
                      <a:lnTo>
                        <a:pt x="995599" y="656238"/>
                      </a:lnTo>
                      <a:lnTo>
                        <a:pt x="995599" y="585274"/>
                      </a:lnTo>
                      <a:cubicBezTo>
                        <a:pt x="995760" y="567694"/>
                        <a:pt x="983180" y="546243"/>
                        <a:pt x="968019" y="537373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41" name="任意多边形 240" descr="c26c97e2-4f4d-46d8-a553-dc3f005d8de3"/>
                <p:cNvSpPr/>
                <p:nvPr/>
              </p:nvSpPr>
              <p:spPr>
                <a:xfrm>
                  <a:off x="8435821" y="2692338"/>
                  <a:ext cx="979469" cy="1168291"/>
                </a:xfrm>
                <a:custGeom>
                  <a:avLst/>
                  <a:gdLst>
                    <a:gd name="connsiteX0" fmla="*/ 0 w 979469"/>
                    <a:gd name="connsiteY0" fmla="*/ 0 h 1168291"/>
                    <a:gd name="connsiteX1" fmla="*/ 0 w 979469"/>
                    <a:gd name="connsiteY1" fmla="*/ 581102 h 1168291"/>
                    <a:gd name="connsiteX2" fmla="*/ 27579 w 979469"/>
                    <a:gd name="connsiteY2" fmla="*/ 631099 h 1168291"/>
                    <a:gd name="connsiteX3" fmla="*/ 951891 w 979469"/>
                    <a:gd name="connsiteY3" fmla="*/ 1164784 h 1168291"/>
                    <a:gd name="connsiteX4" fmla="*/ 979470 w 979469"/>
                    <a:gd name="connsiteY4" fmla="*/ 1146720 h 1168291"/>
                    <a:gd name="connsiteX5" fmla="*/ 979470 w 979469"/>
                    <a:gd name="connsiteY5" fmla="*/ 565619 h 1168291"/>
                    <a:gd name="connsiteX6" fmla="*/ 0 w 979469"/>
                    <a:gd name="connsiteY6" fmla="*/ 0 h 11682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9469" h="1168291">
                      <a:moveTo>
                        <a:pt x="0" y="0"/>
                      </a:moveTo>
                      <a:lnTo>
                        <a:pt x="0" y="581102"/>
                      </a:lnTo>
                      <a:cubicBezTo>
                        <a:pt x="0" y="599810"/>
                        <a:pt x="12419" y="622390"/>
                        <a:pt x="27579" y="631099"/>
                      </a:cubicBezTo>
                      <a:lnTo>
                        <a:pt x="951891" y="1164784"/>
                      </a:lnTo>
                      <a:cubicBezTo>
                        <a:pt x="967051" y="1173493"/>
                        <a:pt x="979470" y="1165429"/>
                        <a:pt x="979470" y="1146720"/>
                      </a:cubicBezTo>
                      <a:lnTo>
                        <a:pt x="979470" y="5656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42" name="任意多边形 241" descr="2db63f3e-3227-4697-be8c-17e1e59c54cb"/>
                <p:cNvSpPr/>
                <p:nvPr/>
              </p:nvSpPr>
              <p:spPr>
                <a:xfrm>
                  <a:off x="8435821" y="2601688"/>
                  <a:ext cx="979471" cy="656107"/>
                </a:xfrm>
                <a:custGeom>
                  <a:avLst/>
                  <a:gdLst>
                    <a:gd name="connsiteX0" fmla="*/ 951891 w 979471"/>
                    <a:gd name="connsiteY0" fmla="*/ 537404 h 656107"/>
                    <a:gd name="connsiteX1" fmla="*/ 27579 w 979471"/>
                    <a:gd name="connsiteY1" fmla="*/ 3719 h 656107"/>
                    <a:gd name="connsiteX2" fmla="*/ 0 w 979471"/>
                    <a:gd name="connsiteY2" fmla="*/ 19686 h 656107"/>
                    <a:gd name="connsiteX3" fmla="*/ 0 w 979471"/>
                    <a:gd name="connsiteY3" fmla="*/ 90651 h 656107"/>
                    <a:gd name="connsiteX4" fmla="*/ 979470 w 979471"/>
                    <a:gd name="connsiteY4" fmla="*/ 656108 h 656107"/>
                    <a:gd name="connsiteX5" fmla="*/ 979470 w 979471"/>
                    <a:gd name="connsiteY5" fmla="*/ 585143 h 656107"/>
                    <a:gd name="connsiteX6" fmla="*/ 951891 w 979471"/>
                    <a:gd name="connsiteY6" fmla="*/ 537404 h 656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9471" h="656107">
                      <a:moveTo>
                        <a:pt x="951891" y="537404"/>
                      </a:moveTo>
                      <a:lnTo>
                        <a:pt x="27579" y="3719"/>
                      </a:lnTo>
                      <a:cubicBezTo>
                        <a:pt x="12419" y="-4990"/>
                        <a:pt x="0" y="2106"/>
                        <a:pt x="0" y="19686"/>
                      </a:cubicBezTo>
                      <a:lnTo>
                        <a:pt x="0" y="90651"/>
                      </a:lnTo>
                      <a:lnTo>
                        <a:pt x="979470" y="656108"/>
                      </a:lnTo>
                      <a:lnTo>
                        <a:pt x="979470" y="585143"/>
                      </a:lnTo>
                      <a:cubicBezTo>
                        <a:pt x="979631" y="567725"/>
                        <a:pt x="967213" y="546274"/>
                        <a:pt x="951891" y="537404"/>
                      </a:cubicBezTo>
                      <a:close/>
                    </a:path>
                  </a:pathLst>
                </a:custGeom>
                <a:solidFill>
                  <a:srgbClr val="3C4650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243" name="组合 242" descr="cb8f6437-4f92-4b0d-b08c-a91bcef200df"/>
                <p:cNvGrpSpPr/>
                <p:nvPr/>
              </p:nvGrpSpPr>
              <p:grpSpPr>
                <a:xfrm>
                  <a:off x="8477915" y="2654833"/>
                  <a:ext cx="110639" cy="83558"/>
                  <a:chOff x="8477915" y="2654833"/>
                  <a:chExt cx="110639" cy="83558"/>
                </a:xfrm>
                <a:solidFill>
                  <a:srgbClr val="5A646E"/>
                </a:solidFill>
              </p:grpSpPr>
              <p:sp>
                <p:nvSpPr>
                  <p:cNvPr id="248" name="任意多边形 247" descr="0f921eea-f37e-406e-b039-84078d24a3b2"/>
                  <p:cNvSpPr/>
                  <p:nvPr/>
                </p:nvSpPr>
                <p:spPr>
                  <a:xfrm>
                    <a:off x="8477915" y="2654833"/>
                    <a:ext cx="27095" cy="35173"/>
                  </a:xfrm>
                  <a:custGeom>
                    <a:avLst/>
                    <a:gdLst>
                      <a:gd name="connsiteX0" fmla="*/ 27096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6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6" y="25409"/>
                        </a:moveTo>
                        <a:cubicBezTo>
                          <a:pt x="27096" y="34118"/>
                          <a:pt x="20967" y="37666"/>
                          <a:pt x="13548" y="33312"/>
                        </a:cubicBezTo>
                        <a:cubicBezTo>
                          <a:pt x="5968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216"/>
                          <a:pt x="27096" y="16861"/>
                          <a:pt x="27096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9" name="任意多边形 248" descr="d9cdf77d-9128-40ac-bd2f-aa87b578a0b8"/>
                  <p:cNvSpPr/>
                  <p:nvPr/>
                </p:nvSpPr>
                <p:spPr>
                  <a:xfrm>
                    <a:off x="8519688" y="2679026"/>
                    <a:ext cx="27095" cy="35173"/>
                  </a:xfrm>
                  <a:custGeom>
                    <a:avLst/>
                    <a:gdLst>
                      <a:gd name="connsiteX0" fmla="*/ 27095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5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5" y="25409"/>
                        </a:moveTo>
                        <a:cubicBezTo>
                          <a:pt x="27095" y="34118"/>
                          <a:pt x="20967" y="37666"/>
                          <a:pt x="13548" y="33312"/>
                        </a:cubicBezTo>
                        <a:cubicBezTo>
                          <a:pt x="5967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216"/>
                          <a:pt x="27095" y="16700"/>
                          <a:pt x="27095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0" name="任意多边形 249" descr="86583374-4dcf-40d6-a178-9759056d5c88"/>
                  <p:cNvSpPr/>
                  <p:nvPr/>
                </p:nvSpPr>
                <p:spPr>
                  <a:xfrm>
                    <a:off x="8561460" y="2703218"/>
                    <a:ext cx="27095" cy="35173"/>
                  </a:xfrm>
                  <a:custGeom>
                    <a:avLst/>
                    <a:gdLst>
                      <a:gd name="connsiteX0" fmla="*/ 27095 w 27095"/>
                      <a:gd name="connsiteY0" fmla="*/ 25409 h 35173"/>
                      <a:gd name="connsiteX1" fmla="*/ 13548 w 27095"/>
                      <a:gd name="connsiteY1" fmla="*/ 33312 h 35173"/>
                      <a:gd name="connsiteX2" fmla="*/ 0 w 27095"/>
                      <a:gd name="connsiteY2" fmla="*/ 9764 h 35173"/>
                      <a:gd name="connsiteX3" fmla="*/ 13548 w 27095"/>
                      <a:gd name="connsiteY3" fmla="*/ 1862 h 35173"/>
                      <a:gd name="connsiteX4" fmla="*/ 27095 w 27095"/>
                      <a:gd name="connsiteY4" fmla="*/ 25409 h 35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095" h="35173">
                        <a:moveTo>
                          <a:pt x="27095" y="25409"/>
                        </a:moveTo>
                        <a:cubicBezTo>
                          <a:pt x="27095" y="34118"/>
                          <a:pt x="20967" y="37666"/>
                          <a:pt x="13548" y="33312"/>
                        </a:cubicBezTo>
                        <a:cubicBezTo>
                          <a:pt x="5967" y="28957"/>
                          <a:pt x="0" y="18474"/>
                          <a:pt x="0" y="9764"/>
                        </a:cubicBezTo>
                        <a:cubicBezTo>
                          <a:pt x="0" y="1055"/>
                          <a:pt x="6129" y="-2493"/>
                          <a:pt x="13548" y="1862"/>
                        </a:cubicBezTo>
                        <a:cubicBezTo>
                          <a:pt x="20967" y="6055"/>
                          <a:pt x="27095" y="16700"/>
                          <a:pt x="27095" y="25409"/>
                        </a:cubicBezTo>
                        <a:close/>
                      </a:path>
                    </a:pathLst>
                  </a:custGeom>
                  <a:solidFill>
                    <a:srgbClr val="5A646E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44" name="组合 243" descr="04b37f76-93fd-496e-a887-8fb39b0615a5"/>
                <p:cNvGrpSpPr/>
                <p:nvPr/>
              </p:nvGrpSpPr>
              <p:grpSpPr>
                <a:xfrm>
                  <a:off x="8699357" y="3005227"/>
                  <a:ext cx="437560" cy="505298"/>
                  <a:chOff x="8699357" y="3005227"/>
                  <a:chExt cx="437560" cy="505298"/>
                </a:xfrm>
                <a:solidFill>
                  <a:srgbClr val="8C96A0"/>
                </a:solidFill>
              </p:grpSpPr>
              <p:sp>
                <p:nvSpPr>
                  <p:cNvPr id="245" name="任意多边形 244" descr="39cc8f07-10c4-4d39-ad27-372d03c2bf32"/>
                  <p:cNvSpPr/>
                  <p:nvPr/>
                </p:nvSpPr>
                <p:spPr>
                  <a:xfrm>
                    <a:off x="8699357" y="3005227"/>
                    <a:ext cx="119187" cy="321436"/>
                  </a:xfrm>
                  <a:custGeom>
                    <a:avLst/>
                    <a:gdLst>
                      <a:gd name="connsiteX0" fmla="*/ 161 w 119187"/>
                      <a:gd name="connsiteY0" fmla="*/ 0 h 321436"/>
                      <a:gd name="connsiteX1" fmla="*/ 39353 w 119187"/>
                      <a:gd name="connsiteY1" fmla="*/ 22579 h 321436"/>
                      <a:gd name="connsiteX2" fmla="*/ 55642 w 119187"/>
                      <a:gd name="connsiteY2" fmla="*/ 32740 h 321436"/>
                      <a:gd name="connsiteX3" fmla="*/ 73383 w 119187"/>
                      <a:gd name="connsiteY3" fmla="*/ 46611 h 321436"/>
                      <a:gd name="connsiteX4" fmla="*/ 90479 w 119187"/>
                      <a:gd name="connsiteY4" fmla="*/ 65320 h 321436"/>
                      <a:gd name="connsiteX5" fmla="*/ 105156 w 119187"/>
                      <a:gd name="connsiteY5" fmla="*/ 89996 h 321436"/>
                      <a:gd name="connsiteX6" fmla="*/ 115317 w 119187"/>
                      <a:gd name="connsiteY6" fmla="*/ 121607 h 321436"/>
                      <a:gd name="connsiteX7" fmla="*/ 119188 w 119187"/>
                      <a:gd name="connsiteY7" fmla="*/ 161283 h 321436"/>
                      <a:gd name="connsiteX8" fmla="*/ 119188 w 119187"/>
                      <a:gd name="connsiteY8" fmla="*/ 171766 h 321436"/>
                      <a:gd name="connsiteX9" fmla="*/ 115639 w 119187"/>
                      <a:gd name="connsiteY9" fmla="*/ 210797 h 321436"/>
                      <a:gd name="connsiteX10" fmla="*/ 106124 w 119187"/>
                      <a:gd name="connsiteY10" fmla="*/ 234021 h 321436"/>
                      <a:gd name="connsiteX11" fmla="*/ 92415 w 119187"/>
                      <a:gd name="connsiteY11" fmla="*/ 244666 h 321436"/>
                      <a:gd name="connsiteX12" fmla="*/ 76125 w 119187"/>
                      <a:gd name="connsiteY12" fmla="*/ 245956 h 321436"/>
                      <a:gd name="connsiteX13" fmla="*/ 59190 w 119187"/>
                      <a:gd name="connsiteY13" fmla="*/ 240956 h 321436"/>
                      <a:gd name="connsiteX14" fmla="*/ 43062 w 119187"/>
                      <a:gd name="connsiteY14" fmla="*/ 232731 h 321436"/>
                      <a:gd name="connsiteX15" fmla="*/ 39192 w 119187"/>
                      <a:gd name="connsiteY15" fmla="*/ 230473 h 321436"/>
                      <a:gd name="connsiteX16" fmla="*/ 39192 w 119187"/>
                      <a:gd name="connsiteY16" fmla="*/ 321437 h 321436"/>
                      <a:gd name="connsiteX17" fmla="*/ 0 w 119187"/>
                      <a:gd name="connsiteY17" fmla="*/ 298857 h 321436"/>
                      <a:gd name="connsiteX18" fmla="*/ 0 w 119187"/>
                      <a:gd name="connsiteY18" fmla="*/ 0 h 321436"/>
                      <a:gd name="connsiteX19" fmla="*/ 41288 w 119187"/>
                      <a:gd name="connsiteY19" fmla="*/ 198378 h 321436"/>
                      <a:gd name="connsiteX20" fmla="*/ 59190 w 119187"/>
                      <a:gd name="connsiteY20" fmla="*/ 205152 h 321436"/>
                      <a:gd name="connsiteX21" fmla="*/ 70803 w 119187"/>
                      <a:gd name="connsiteY21" fmla="*/ 200636 h 321436"/>
                      <a:gd name="connsiteX22" fmla="*/ 77093 w 119187"/>
                      <a:gd name="connsiteY22" fmla="*/ 184669 h 321436"/>
                      <a:gd name="connsiteX23" fmla="*/ 79028 w 119187"/>
                      <a:gd name="connsiteY23" fmla="*/ 156928 h 321436"/>
                      <a:gd name="connsiteX24" fmla="*/ 79028 w 119187"/>
                      <a:gd name="connsiteY24" fmla="*/ 129994 h 321436"/>
                      <a:gd name="connsiteX25" fmla="*/ 77416 w 119187"/>
                      <a:gd name="connsiteY25" fmla="*/ 105963 h 321436"/>
                      <a:gd name="connsiteX26" fmla="*/ 71448 w 119187"/>
                      <a:gd name="connsiteY26" fmla="*/ 86448 h 321436"/>
                      <a:gd name="connsiteX27" fmla="*/ 59836 w 119187"/>
                      <a:gd name="connsiteY27" fmla="*/ 70319 h 321436"/>
                      <a:gd name="connsiteX28" fmla="*/ 41450 w 119187"/>
                      <a:gd name="connsiteY28" fmla="*/ 56610 h 321436"/>
                      <a:gd name="connsiteX29" fmla="*/ 39514 w 119187"/>
                      <a:gd name="connsiteY29" fmla="*/ 55481 h 321436"/>
                      <a:gd name="connsiteX30" fmla="*/ 39514 w 119187"/>
                      <a:gd name="connsiteY30" fmla="*/ 197088 h 321436"/>
                      <a:gd name="connsiteX31" fmla="*/ 41288 w 119187"/>
                      <a:gd name="connsiteY31" fmla="*/ 198378 h 321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19187" h="321436">
                        <a:moveTo>
                          <a:pt x="161" y="0"/>
                        </a:moveTo>
                        <a:lnTo>
                          <a:pt x="39353" y="22579"/>
                        </a:lnTo>
                        <a:cubicBezTo>
                          <a:pt x="44353" y="25483"/>
                          <a:pt x="49675" y="28870"/>
                          <a:pt x="55642" y="32740"/>
                        </a:cubicBezTo>
                        <a:cubicBezTo>
                          <a:pt x="61610" y="36611"/>
                          <a:pt x="67416" y="41288"/>
                          <a:pt x="73383" y="46611"/>
                        </a:cubicBezTo>
                        <a:cubicBezTo>
                          <a:pt x="79351" y="51933"/>
                          <a:pt x="84996" y="58223"/>
                          <a:pt x="90479" y="65320"/>
                        </a:cubicBezTo>
                        <a:cubicBezTo>
                          <a:pt x="95963" y="72577"/>
                          <a:pt x="100802" y="80641"/>
                          <a:pt x="105156" y="89996"/>
                        </a:cubicBezTo>
                        <a:cubicBezTo>
                          <a:pt x="109350" y="99350"/>
                          <a:pt x="112736" y="109834"/>
                          <a:pt x="115317" y="121607"/>
                        </a:cubicBezTo>
                        <a:cubicBezTo>
                          <a:pt x="117898" y="133381"/>
                          <a:pt x="119188" y="146606"/>
                          <a:pt x="119188" y="161283"/>
                        </a:cubicBezTo>
                        <a:lnTo>
                          <a:pt x="119188" y="171766"/>
                        </a:lnTo>
                        <a:cubicBezTo>
                          <a:pt x="119188" y="187733"/>
                          <a:pt x="117898" y="200797"/>
                          <a:pt x="115639" y="210797"/>
                        </a:cubicBezTo>
                        <a:cubicBezTo>
                          <a:pt x="113220" y="220796"/>
                          <a:pt x="110156" y="228538"/>
                          <a:pt x="106124" y="234021"/>
                        </a:cubicBezTo>
                        <a:cubicBezTo>
                          <a:pt x="102253" y="239505"/>
                          <a:pt x="97576" y="243053"/>
                          <a:pt x="92415" y="244666"/>
                        </a:cubicBezTo>
                        <a:cubicBezTo>
                          <a:pt x="87254" y="246279"/>
                          <a:pt x="81770" y="246763"/>
                          <a:pt x="76125" y="245956"/>
                        </a:cubicBezTo>
                        <a:cubicBezTo>
                          <a:pt x="70480" y="245150"/>
                          <a:pt x="64835" y="243376"/>
                          <a:pt x="59190" y="240956"/>
                        </a:cubicBezTo>
                        <a:cubicBezTo>
                          <a:pt x="53546" y="238376"/>
                          <a:pt x="48062" y="235634"/>
                          <a:pt x="43062" y="232731"/>
                        </a:cubicBezTo>
                        <a:lnTo>
                          <a:pt x="39192" y="230473"/>
                        </a:lnTo>
                        <a:lnTo>
                          <a:pt x="39192" y="321437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  <a:moveTo>
                          <a:pt x="41288" y="198378"/>
                        </a:moveTo>
                        <a:cubicBezTo>
                          <a:pt x="48385" y="202410"/>
                          <a:pt x="54352" y="204668"/>
                          <a:pt x="59190" y="205152"/>
                        </a:cubicBezTo>
                        <a:cubicBezTo>
                          <a:pt x="64029" y="205474"/>
                          <a:pt x="67900" y="204023"/>
                          <a:pt x="70803" y="200636"/>
                        </a:cubicBezTo>
                        <a:cubicBezTo>
                          <a:pt x="73706" y="197249"/>
                          <a:pt x="75803" y="191926"/>
                          <a:pt x="77093" y="184669"/>
                        </a:cubicBezTo>
                        <a:cubicBezTo>
                          <a:pt x="78383" y="177411"/>
                          <a:pt x="79028" y="168218"/>
                          <a:pt x="79028" y="156928"/>
                        </a:cubicBezTo>
                        <a:lnTo>
                          <a:pt x="79028" y="129994"/>
                        </a:lnTo>
                        <a:cubicBezTo>
                          <a:pt x="79028" y="121123"/>
                          <a:pt x="78545" y="113221"/>
                          <a:pt x="77416" y="105963"/>
                        </a:cubicBezTo>
                        <a:cubicBezTo>
                          <a:pt x="76287" y="98866"/>
                          <a:pt x="74351" y="92415"/>
                          <a:pt x="71448" y="86448"/>
                        </a:cubicBezTo>
                        <a:cubicBezTo>
                          <a:pt x="68545" y="80641"/>
                          <a:pt x="64675" y="75319"/>
                          <a:pt x="59836" y="70319"/>
                        </a:cubicBezTo>
                        <a:cubicBezTo>
                          <a:pt x="54997" y="65481"/>
                          <a:pt x="48869" y="60965"/>
                          <a:pt x="41450" y="56610"/>
                        </a:cubicBezTo>
                        <a:lnTo>
                          <a:pt x="39514" y="55481"/>
                        </a:lnTo>
                        <a:lnTo>
                          <a:pt x="39514" y="197088"/>
                        </a:lnTo>
                        <a:lnTo>
                          <a:pt x="41288" y="1983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6" name="任意多边形 245" descr="5d5929e4-2173-4884-90e5-a5904591b831"/>
                  <p:cNvSpPr/>
                  <p:nvPr/>
                </p:nvSpPr>
                <p:spPr>
                  <a:xfrm>
                    <a:off x="8848221" y="3091190"/>
                    <a:ext cx="124832" cy="370950"/>
                  </a:xfrm>
                  <a:custGeom>
                    <a:avLst/>
                    <a:gdLst>
                      <a:gd name="connsiteX0" fmla="*/ 0 w 124832"/>
                      <a:gd name="connsiteY0" fmla="*/ 0 h 370950"/>
                      <a:gd name="connsiteX1" fmla="*/ 39192 w 124832"/>
                      <a:gd name="connsiteY1" fmla="*/ 22579 h 370950"/>
                      <a:gd name="connsiteX2" fmla="*/ 39192 w 124832"/>
                      <a:gd name="connsiteY2" fmla="*/ 147735 h 370950"/>
                      <a:gd name="connsiteX3" fmla="*/ 85641 w 124832"/>
                      <a:gd name="connsiteY3" fmla="*/ 174669 h 370950"/>
                      <a:gd name="connsiteX4" fmla="*/ 85641 w 124832"/>
                      <a:gd name="connsiteY4" fmla="*/ 49514 h 370950"/>
                      <a:gd name="connsiteX5" fmla="*/ 124833 w 124832"/>
                      <a:gd name="connsiteY5" fmla="*/ 72093 h 370950"/>
                      <a:gd name="connsiteX6" fmla="*/ 124833 w 124832"/>
                      <a:gd name="connsiteY6" fmla="*/ 370950 h 370950"/>
                      <a:gd name="connsiteX7" fmla="*/ 85641 w 124832"/>
                      <a:gd name="connsiteY7" fmla="*/ 348371 h 370950"/>
                      <a:gd name="connsiteX8" fmla="*/ 85641 w 124832"/>
                      <a:gd name="connsiteY8" fmla="*/ 210313 h 370950"/>
                      <a:gd name="connsiteX9" fmla="*/ 39192 w 124832"/>
                      <a:gd name="connsiteY9" fmla="*/ 183378 h 370950"/>
                      <a:gd name="connsiteX10" fmla="*/ 39192 w 124832"/>
                      <a:gd name="connsiteY10" fmla="*/ 321436 h 370950"/>
                      <a:gd name="connsiteX11" fmla="*/ 0 w 124832"/>
                      <a:gd name="connsiteY11" fmla="*/ 298857 h 370950"/>
                      <a:gd name="connsiteX12" fmla="*/ 0 w 124832"/>
                      <a:gd name="connsiteY12" fmla="*/ 0 h 370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4832" h="370950">
                        <a:moveTo>
                          <a:pt x="0" y="0"/>
                        </a:moveTo>
                        <a:lnTo>
                          <a:pt x="39192" y="22579"/>
                        </a:lnTo>
                        <a:lnTo>
                          <a:pt x="39192" y="147735"/>
                        </a:lnTo>
                        <a:lnTo>
                          <a:pt x="85641" y="174669"/>
                        </a:lnTo>
                        <a:lnTo>
                          <a:pt x="85641" y="49514"/>
                        </a:lnTo>
                        <a:lnTo>
                          <a:pt x="124833" y="72093"/>
                        </a:lnTo>
                        <a:lnTo>
                          <a:pt x="124833" y="370950"/>
                        </a:lnTo>
                        <a:lnTo>
                          <a:pt x="85641" y="348371"/>
                        </a:lnTo>
                        <a:lnTo>
                          <a:pt x="85641" y="210313"/>
                        </a:lnTo>
                        <a:lnTo>
                          <a:pt x="39192" y="183378"/>
                        </a:lnTo>
                        <a:lnTo>
                          <a:pt x="39192" y="321436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7" name="任意多边形 246" descr="972bb893-abef-4666-8c89-25ce17d9efea"/>
                  <p:cNvSpPr/>
                  <p:nvPr/>
                </p:nvSpPr>
                <p:spPr>
                  <a:xfrm>
                    <a:off x="9017729" y="3189089"/>
                    <a:ext cx="119188" cy="321436"/>
                  </a:xfrm>
                  <a:custGeom>
                    <a:avLst/>
                    <a:gdLst>
                      <a:gd name="connsiteX0" fmla="*/ 161 w 119188"/>
                      <a:gd name="connsiteY0" fmla="*/ 0 h 321436"/>
                      <a:gd name="connsiteX1" fmla="*/ 39353 w 119188"/>
                      <a:gd name="connsiteY1" fmla="*/ 22741 h 321436"/>
                      <a:gd name="connsiteX2" fmla="*/ 55643 w 119188"/>
                      <a:gd name="connsiteY2" fmla="*/ 32902 h 321436"/>
                      <a:gd name="connsiteX3" fmla="*/ 73384 w 119188"/>
                      <a:gd name="connsiteY3" fmla="*/ 46772 h 321436"/>
                      <a:gd name="connsiteX4" fmla="*/ 90480 w 119188"/>
                      <a:gd name="connsiteY4" fmla="*/ 65481 h 321436"/>
                      <a:gd name="connsiteX5" fmla="*/ 105157 w 119188"/>
                      <a:gd name="connsiteY5" fmla="*/ 90157 h 321436"/>
                      <a:gd name="connsiteX6" fmla="*/ 115317 w 119188"/>
                      <a:gd name="connsiteY6" fmla="*/ 121769 h 321436"/>
                      <a:gd name="connsiteX7" fmla="*/ 119188 w 119188"/>
                      <a:gd name="connsiteY7" fmla="*/ 161444 h 321436"/>
                      <a:gd name="connsiteX8" fmla="*/ 119188 w 119188"/>
                      <a:gd name="connsiteY8" fmla="*/ 171927 h 321436"/>
                      <a:gd name="connsiteX9" fmla="*/ 115640 w 119188"/>
                      <a:gd name="connsiteY9" fmla="*/ 210958 h 321436"/>
                      <a:gd name="connsiteX10" fmla="*/ 106124 w 119188"/>
                      <a:gd name="connsiteY10" fmla="*/ 234183 h 321436"/>
                      <a:gd name="connsiteX11" fmla="*/ 92415 w 119188"/>
                      <a:gd name="connsiteY11" fmla="*/ 244827 h 321436"/>
                      <a:gd name="connsiteX12" fmla="*/ 76125 w 119188"/>
                      <a:gd name="connsiteY12" fmla="*/ 246118 h 321436"/>
                      <a:gd name="connsiteX13" fmla="*/ 59191 w 119188"/>
                      <a:gd name="connsiteY13" fmla="*/ 240956 h 321436"/>
                      <a:gd name="connsiteX14" fmla="*/ 43063 w 119188"/>
                      <a:gd name="connsiteY14" fmla="*/ 232731 h 321436"/>
                      <a:gd name="connsiteX15" fmla="*/ 39192 w 119188"/>
                      <a:gd name="connsiteY15" fmla="*/ 230473 h 321436"/>
                      <a:gd name="connsiteX16" fmla="*/ 39192 w 119188"/>
                      <a:gd name="connsiteY16" fmla="*/ 321437 h 321436"/>
                      <a:gd name="connsiteX17" fmla="*/ 0 w 119188"/>
                      <a:gd name="connsiteY17" fmla="*/ 298857 h 321436"/>
                      <a:gd name="connsiteX18" fmla="*/ 0 w 119188"/>
                      <a:gd name="connsiteY18" fmla="*/ 0 h 321436"/>
                      <a:gd name="connsiteX19" fmla="*/ 41288 w 119188"/>
                      <a:gd name="connsiteY19" fmla="*/ 198378 h 321436"/>
                      <a:gd name="connsiteX20" fmla="*/ 59191 w 119188"/>
                      <a:gd name="connsiteY20" fmla="*/ 205152 h 321436"/>
                      <a:gd name="connsiteX21" fmla="*/ 70803 w 119188"/>
                      <a:gd name="connsiteY21" fmla="*/ 200636 h 321436"/>
                      <a:gd name="connsiteX22" fmla="*/ 77093 w 119188"/>
                      <a:gd name="connsiteY22" fmla="*/ 184669 h 321436"/>
                      <a:gd name="connsiteX23" fmla="*/ 79028 w 119188"/>
                      <a:gd name="connsiteY23" fmla="*/ 156928 h 321436"/>
                      <a:gd name="connsiteX24" fmla="*/ 79028 w 119188"/>
                      <a:gd name="connsiteY24" fmla="*/ 129994 h 321436"/>
                      <a:gd name="connsiteX25" fmla="*/ 77416 w 119188"/>
                      <a:gd name="connsiteY25" fmla="*/ 105963 h 321436"/>
                      <a:gd name="connsiteX26" fmla="*/ 71448 w 119188"/>
                      <a:gd name="connsiteY26" fmla="*/ 86448 h 321436"/>
                      <a:gd name="connsiteX27" fmla="*/ 59836 w 119188"/>
                      <a:gd name="connsiteY27" fmla="*/ 70319 h 321436"/>
                      <a:gd name="connsiteX28" fmla="*/ 41450 w 119188"/>
                      <a:gd name="connsiteY28" fmla="*/ 56610 h 321436"/>
                      <a:gd name="connsiteX29" fmla="*/ 39514 w 119188"/>
                      <a:gd name="connsiteY29" fmla="*/ 55481 h 321436"/>
                      <a:gd name="connsiteX30" fmla="*/ 39514 w 119188"/>
                      <a:gd name="connsiteY30" fmla="*/ 197088 h 321436"/>
                      <a:gd name="connsiteX31" fmla="*/ 41288 w 119188"/>
                      <a:gd name="connsiteY31" fmla="*/ 198378 h 321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19188" h="321436">
                        <a:moveTo>
                          <a:pt x="161" y="0"/>
                        </a:moveTo>
                        <a:lnTo>
                          <a:pt x="39353" y="22741"/>
                        </a:lnTo>
                        <a:cubicBezTo>
                          <a:pt x="44353" y="25644"/>
                          <a:pt x="49675" y="29031"/>
                          <a:pt x="55643" y="32902"/>
                        </a:cubicBezTo>
                        <a:cubicBezTo>
                          <a:pt x="61610" y="36773"/>
                          <a:pt x="67416" y="41450"/>
                          <a:pt x="73384" y="46772"/>
                        </a:cubicBezTo>
                        <a:cubicBezTo>
                          <a:pt x="79351" y="52095"/>
                          <a:pt x="84996" y="58385"/>
                          <a:pt x="90480" y="65481"/>
                        </a:cubicBezTo>
                        <a:cubicBezTo>
                          <a:pt x="95963" y="72577"/>
                          <a:pt x="100802" y="80803"/>
                          <a:pt x="105157" y="90157"/>
                        </a:cubicBezTo>
                        <a:cubicBezTo>
                          <a:pt x="109350" y="99350"/>
                          <a:pt x="112737" y="109995"/>
                          <a:pt x="115317" y="121769"/>
                        </a:cubicBezTo>
                        <a:cubicBezTo>
                          <a:pt x="117898" y="133542"/>
                          <a:pt x="119188" y="146767"/>
                          <a:pt x="119188" y="161444"/>
                        </a:cubicBezTo>
                        <a:lnTo>
                          <a:pt x="119188" y="171927"/>
                        </a:lnTo>
                        <a:cubicBezTo>
                          <a:pt x="119188" y="187895"/>
                          <a:pt x="117898" y="200958"/>
                          <a:pt x="115640" y="210958"/>
                        </a:cubicBezTo>
                        <a:cubicBezTo>
                          <a:pt x="113221" y="220958"/>
                          <a:pt x="110156" y="228699"/>
                          <a:pt x="106124" y="234183"/>
                        </a:cubicBezTo>
                        <a:cubicBezTo>
                          <a:pt x="102253" y="239666"/>
                          <a:pt x="97576" y="243214"/>
                          <a:pt x="92415" y="244827"/>
                        </a:cubicBezTo>
                        <a:cubicBezTo>
                          <a:pt x="87254" y="246440"/>
                          <a:pt x="81770" y="246924"/>
                          <a:pt x="76125" y="246118"/>
                        </a:cubicBezTo>
                        <a:cubicBezTo>
                          <a:pt x="70480" y="245311"/>
                          <a:pt x="64836" y="243537"/>
                          <a:pt x="59191" y="240956"/>
                        </a:cubicBezTo>
                        <a:cubicBezTo>
                          <a:pt x="53546" y="238376"/>
                          <a:pt x="48062" y="235634"/>
                          <a:pt x="43063" y="232731"/>
                        </a:cubicBezTo>
                        <a:lnTo>
                          <a:pt x="39192" y="230473"/>
                        </a:lnTo>
                        <a:lnTo>
                          <a:pt x="39192" y="321437"/>
                        </a:lnTo>
                        <a:lnTo>
                          <a:pt x="0" y="298857"/>
                        </a:lnTo>
                        <a:lnTo>
                          <a:pt x="0" y="0"/>
                        </a:lnTo>
                        <a:close/>
                        <a:moveTo>
                          <a:pt x="41288" y="198378"/>
                        </a:moveTo>
                        <a:cubicBezTo>
                          <a:pt x="48385" y="202410"/>
                          <a:pt x="54352" y="204668"/>
                          <a:pt x="59191" y="205152"/>
                        </a:cubicBezTo>
                        <a:cubicBezTo>
                          <a:pt x="64029" y="205474"/>
                          <a:pt x="67900" y="204023"/>
                          <a:pt x="70803" y="200636"/>
                        </a:cubicBezTo>
                        <a:cubicBezTo>
                          <a:pt x="73706" y="197249"/>
                          <a:pt x="75642" y="191927"/>
                          <a:pt x="77093" y="184669"/>
                        </a:cubicBezTo>
                        <a:cubicBezTo>
                          <a:pt x="78384" y="177411"/>
                          <a:pt x="79028" y="168218"/>
                          <a:pt x="79028" y="156928"/>
                        </a:cubicBezTo>
                        <a:lnTo>
                          <a:pt x="79028" y="129994"/>
                        </a:lnTo>
                        <a:cubicBezTo>
                          <a:pt x="79028" y="121124"/>
                          <a:pt x="78545" y="113221"/>
                          <a:pt x="77416" y="105963"/>
                        </a:cubicBezTo>
                        <a:cubicBezTo>
                          <a:pt x="76287" y="98705"/>
                          <a:pt x="74352" y="92415"/>
                          <a:pt x="71448" y="86448"/>
                        </a:cubicBezTo>
                        <a:cubicBezTo>
                          <a:pt x="68545" y="80641"/>
                          <a:pt x="64675" y="75319"/>
                          <a:pt x="59836" y="70319"/>
                        </a:cubicBezTo>
                        <a:cubicBezTo>
                          <a:pt x="54997" y="65481"/>
                          <a:pt x="48869" y="60965"/>
                          <a:pt x="41450" y="56610"/>
                        </a:cubicBezTo>
                        <a:lnTo>
                          <a:pt x="39514" y="55481"/>
                        </a:lnTo>
                        <a:lnTo>
                          <a:pt x="39514" y="197088"/>
                        </a:lnTo>
                        <a:lnTo>
                          <a:pt x="41288" y="1983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1" name="任意多边形 40" descr="4ca388bc-d134-4834-9bd4-63125e3e0d3d"/>
              <p:cNvSpPr/>
              <p:nvPr/>
            </p:nvSpPr>
            <p:spPr>
              <a:xfrm>
                <a:off x="6430753" y="-74585"/>
                <a:ext cx="857862" cy="1092499"/>
              </a:xfrm>
              <a:custGeom>
                <a:avLst/>
                <a:gdLst>
                  <a:gd name="connsiteX0" fmla="*/ 833832 w 857862"/>
                  <a:gd name="connsiteY0" fmla="*/ 463000 h 1092499"/>
                  <a:gd name="connsiteX1" fmla="*/ 37579 w 857862"/>
                  <a:gd name="connsiteY1" fmla="*/ 3183 h 1092499"/>
                  <a:gd name="connsiteX2" fmla="*/ 20483 w 857862"/>
                  <a:gd name="connsiteY2" fmla="*/ 1732 h 1092499"/>
                  <a:gd name="connsiteX3" fmla="*/ 20483 w 857862"/>
                  <a:gd name="connsiteY3" fmla="*/ 1732 h 1092499"/>
                  <a:gd name="connsiteX4" fmla="*/ 8387 w 857862"/>
                  <a:gd name="connsiteY4" fmla="*/ 8828 h 1092499"/>
                  <a:gd name="connsiteX5" fmla="*/ 8709 w 857862"/>
                  <a:gd name="connsiteY5" fmla="*/ 9151 h 1092499"/>
                  <a:gd name="connsiteX6" fmla="*/ 0 w 857862"/>
                  <a:gd name="connsiteY6" fmla="*/ 24956 h 1092499"/>
                  <a:gd name="connsiteX7" fmla="*/ 0 w 857862"/>
                  <a:gd name="connsiteY7" fmla="*/ 86082 h 1092499"/>
                  <a:gd name="connsiteX8" fmla="*/ 0 w 857862"/>
                  <a:gd name="connsiteY8" fmla="*/ 586704 h 1092499"/>
                  <a:gd name="connsiteX9" fmla="*/ 23870 w 857862"/>
                  <a:gd name="connsiteY9" fmla="*/ 629767 h 1092499"/>
                  <a:gd name="connsiteX10" fmla="*/ 820284 w 857862"/>
                  <a:gd name="connsiteY10" fmla="*/ 1089584 h 1092499"/>
                  <a:gd name="connsiteX11" fmla="*/ 836412 w 857862"/>
                  <a:gd name="connsiteY11" fmla="*/ 1090874 h 1092499"/>
                  <a:gd name="connsiteX12" fmla="*/ 836574 w 857862"/>
                  <a:gd name="connsiteY12" fmla="*/ 1091035 h 1092499"/>
                  <a:gd name="connsiteX13" fmla="*/ 837057 w 857862"/>
                  <a:gd name="connsiteY13" fmla="*/ 1090713 h 1092499"/>
                  <a:gd name="connsiteX14" fmla="*/ 837219 w 857862"/>
                  <a:gd name="connsiteY14" fmla="*/ 1090713 h 1092499"/>
                  <a:gd name="connsiteX15" fmla="*/ 848831 w 857862"/>
                  <a:gd name="connsiteY15" fmla="*/ 1083778 h 1092499"/>
                  <a:gd name="connsiteX16" fmla="*/ 848831 w 857862"/>
                  <a:gd name="connsiteY16" fmla="*/ 1083616 h 1092499"/>
                  <a:gd name="connsiteX17" fmla="*/ 857863 w 857862"/>
                  <a:gd name="connsiteY17" fmla="*/ 1066037 h 1092499"/>
                  <a:gd name="connsiteX18" fmla="*/ 857863 w 857862"/>
                  <a:gd name="connsiteY18" fmla="*/ 565254 h 1092499"/>
                  <a:gd name="connsiteX19" fmla="*/ 857863 w 857862"/>
                  <a:gd name="connsiteY19" fmla="*/ 504127 h 1092499"/>
                  <a:gd name="connsiteX20" fmla="*/ 833832 w 857862"/>
                  <a:gd name="connsiteY20" fmla="*/ 463000 h 109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7862" h="1092499">
                    <a:moveTo>
                      <a:pt x="833832" y="463000"/>
                    </a:moveTo>
                    <a:lnTo>
                      <a:pt x="37579" y="3183"/>
                    </a:lnTo>
                    <a:cubicBezTo>
                      <a:pt x="30966" y="-688"/>
                      <a:pt x="24838" y="-849"/>
                      <a:pt x="20483" y="1732"/>
                    </a:cubicBezTo>
                    <a:lnTo>
                      <a:pt x="20483" y="1732"/>
                    </a:lnTo>
                    <a:lnTo>
                      <a:pt x="8387" y="8828"/>
                    </a:lnTo>
                    <a:lnTo>
                      <a:pt x="8709" y="9151"/>
                    </a:lnTo>
                    <a:cubicBezTo>
                      <a:pt x="3548" y="11247"/>
                      <a:pt x="0" y="16570"/>
                      <a:pt x="0" y="24956"/>
                    </a:cubicBezTo>
                    <a:lnTo>
                      <a:pt x="0" y="86082"/>
                    </a:lnTo>
                    <a:lnTo>
                      <a:pt x="0" y="586704"/>
                    </a:lnTo>
                    <a:cubicBezTo>
                      <a:pt x="0" y="602832"/>
                      <a:pt x="10645" y="622186"/>
                      <a:pt x="23870" y="629767"/>
                    </a:cubicBezTo>
                    <a:lnTo>
                      <a:pt x="820284" y="1089584"/>
                    </a:lnTo>
                    <a:cubicBezTo>
                      <a:pt x="826574" y="1093132"/>
                      <a:pt x="832058" y="1093293"/>
                      <a:pt x="836412" y="1090874"/>
                    </a:cubicBezTo>
                    <a:lnTo>
                      <a:pt x="836574" y="1091035"/>
                    </a:lnTo>
                    <a:lnTo>
                      <a:pt x="837057" y="1090713"/>
                    </a:lnTo>
                    <a:cubicBezTo>
                      <a:pt x="837057" y="1090713"/>
                      <a:pt x="837057" y="1090713"/>
                      <a:pt x="837219" y="1090713"/>
                    </a:cubicBezTo>
                    <a:lnTo>
                      <a:pt x="848831" y="1083778"/>
                    </a:lnTo>
                    <a:lnTo>
                      <a:pt x="848831" y="1083616"/>
                    </a:lnTo>
                    <a:cubicBezTo>
                      <a:pt x="854315" y="1081358"/>
                      <a:pt x="857863" y="1075230"/>
                      <a:pt x="857863" y="1066037"/>
                    </a:cubicBezTo>
                    <a:lnTo>
                      <a:pt x="857863" y="565254"/>
                    </a:lnTo>
                    <a:lnTo>
                      <a:pt x="857863" y="504127"/>
                    </a:lnTo>
                    <a:cubicBezTo>
                      <a:pt x="857702" y="489128"/>
                      <a:pt x="846896" y="470581"/>
                      <a:pt x="833832" y="46300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2" name="任意多边形 41" descr="e5b6dd3d-4a88-470a-8071-82ba588ba112"/>
              <p:cNvSpPr/>
              <p:nvPr/>
            </p:nvSpPr>
            <p:spPr>
              <a:xfrm>
                <a:off x="6517523" y="-105713"/>
                <a:ext cx="857863" cy="1092338"/>
              </a:xfrm>
              <a:custGeom>
                <a:avLst/>
                <a:gdLst>
                  <a:gd name="connsiteX0" fmla="*/ 833993 w 857863"/>
                  <a:gd name="connsiteY0" fmla="*/ 463000 h 1092338"/>
                  <a:gd name="connsiteX1" fmla="*/ 37579 w 857863"/>
                  <a:gd name="connsiteY1" fmla="*/ 3183 h 1092338"/>
                  <a:gd name="connsiteX2" fmla="*/ 20483 w 857863"/>
                  <a:gd name="connsiteY2" fmla="*/ 1732 h 1092338"/>
                  <a:gd name="connsiteX3" fmla="*/ 20483 w 857863"/>
                  <a:gd name="connsiteY3" fmla="*/ 1732 h 1092338"/>
                  <a:gd name="connsiteX4" fmla="*/ 8387 w 857863"/>
                  <a:gd name="connsiteY4" fmla="*/ 8828 h 1092338"/>
                  <a:gd name="connsiteX5" fmla="*/ 8709 w 857863"/>
                  <a:gd name="connsiteY5" fmla="*/ 9151 h 1092338"/>
                  <a:gd name="connsiteX6" fmla="*/ 0 w 857863"/>
                  <a:gd name="connsiteY6" fmla="*/ 24795 h 1092338"/>
                  <a:gd name="connsiteX7" fmla="*/ 0 w 857863"/>
                  <a:gd name="connsiteY7" fmla="*/ 85921 h 1092338"/>
                  <a:gd name="connsiteX8" fmla="*/ 0 w 857863"/>
                  <a:gd name="connsiteY8" fmla="*/ 586543 h 1092338"/>
                  <a:gd name="connsiteX9" fmla="*/ 23870 w 857863"/>
                  <a:gd name="connsiteY9" fmla="*/ 629605 h 1092338"/>
                  <a:gd name="connsiteX10" fmla="*/ 820284 w 857863"/>
                  <a:gd name="connsiteY10" fmla="*/ 1089423 h 1092338"/>
                  <a:gd name="connsiteX11" fmla="*/ 836413 w 857863"/>
                  <a:gd name="connsiteY11" fmla="*/ 1090713 h 1092338"/>
                  <a:gd name="connsiteX12" fmla="*/ 836574 w 857863"/>
                  <a:gd name="connsiteY12" fmla="*/ 1090874 h 1092338"/>
                  <a:gd name="connsiteX13" fmla="*/ 837058 w 857863"/>
                  <a:gd name="connsiteY13" fmla="*/ 1090552 h 1092338"/>
                  <a:gd name="connsiteX14" fmla="*/ 837219 w 857863"/>
                  <a:gd name="connsiteY14" fmla="*/ 1090552 h 1092338"/>
                  <a:gd name="connsiteX15" fmla="*/ 848831 w 857863"/>
                  <a:gd name="connsiteY15" fmla="*/ 1083616 h 1092338"/>
                  <a:gd name="connsiteX16" fmla="*/ 848831 w 857863"/>
                  <a:gd name="connsiteY16" fmla="*/ 1083455 h 1092338"/>
                  <a:gd name="connsiteX17" fmla="*/ 857863 w 857863"/>
                  <a:gd name="connsiteY17" fmla="*/ 1065875 h 1092338"/>
                  <a:gd name="connsiteX18" fmla="*/ 857863 w 857863"/>
                  <a:gd name="connsiteY18" fmla="*/ 565254 h 1092338"/>
                  <a:gd name="connsiteX19" fmla="*/ 857863 w 857863"/>
                  <a:gd name="connsiteY19" fmla="*/ 504127 h 1092338"/>
                  <a:gd name="connsiteX20" fmla="*/ 833993 w 857863"/>
                  <a:gd name="connsiteY20" fmla="*/ 463000 h 1092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7863" h="1092338">
                    <a:moveTo>
                      <a:pt x="833993" y="463000"/>
                    </a:moveTo>
                    <a:lnTo>
                      <a:pt x="37579" y="3183"/>
                    </a:lnTo>
                    <a:cubicBezTo>
                      <a:pt x="30966" y="-688"/>
                      <a:pt x="24838" y="-849"/>
                      <a:pt x="20483" y="1732"/>
                    </a:cubicBezTo>
                    <a:lnTo>
                      <a:pt x="20483" y="1732"/>
                    </a:lnTo>
                    <a:lnTo>
                      <a:pt x="8387" y="8828"/>
                    </a:lnTo>
                    <a:lnTo>
                      <a:pt x="8709" y="9151"/>
                    </a:lnTo>
                    <a:cubicBezTo>
                      <a:pt x="3548" y="11247"/>
                      <a:pt x="0" y="16408"/>
                      <a:pt x="0" y="24795"/>
                    </a:cubicBezTo>
                    <a:lnTo>
                      <a:pt x="0" y="85921"/>
                    </a:lnTo>
                    <a:lnTo>
                      <a:pt x="0" y="586543"/>
                    </a:lnTo>
                    <a:cubicBezTo>
                      <a:pt x="0" y="602671"/>
                      <a:pt x="10645" y="622025"/>
                      <a:pt x="23870" y="629605"/>
                    </a:cubicBezTo>
                    <a:lnTo>
                      <a:pt x="820284" y="1089423"/>
                    </a:lnTo>
                    <a:cubicBezTo>
                      <a:pt x="826574" y="1092971"/>
                      <a:pt x="832058" y="1093132"/>
                      <a:pt x="836413" y="1090713"/>
                    </a:cubicBezTo>
                    <a:lnTo>
                      <a:pt x="836574" y="1090874"/>
                    </a:lnTo>
                    <a:lnTo>
                      <a:pt x="837058" y="1090552"/>
                    </a:lnTo>
                    <a:cubicBezTo>
                      <a:pt x="837058" y="1090552"/>
                      <a:pt x="837058" y="1090552"/>
                      <a:pt x="837219" y="1090552"/>
                    </a:cubicBezTo>
                    <a:lnTo>
                      <a:pt x="848831" y="1083616"/>
                    </a:lnTo>
                    <a:lnTo>
                      <a:pt x="848831" y="1083455"/>
                    </a:lnTo>
                    <a:cubicBezTo>
                      <a:pt x="854315" y="1081197"/>
                      <a:pt x="857863" y="1075068"/>
                      <a:pt x="857863" y="1065875"/>
                    </a:cubicBezTo>
                    <a:lnTo>
                      <a:pt x="857863" y="565254"/>
                    </a:lnTo>
                    <a:lnTo>
                      <a:pt x="857863" y="504127"/>
                    </a:lnTo>
                    <a:cubicBezTo>
                      <a:pt x="857702" y="488967"/>
                      <a:pt x="847057" y="470419"/>
                      <a:pt x="833993" y="46300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3" name="任意多边形 42" descr="d4386cfe-b72e-451d-a5a1-f76c7e38659e"/>
              <p:cNvSpPr/>
              <p:nvPr/>
            </p:nvSpPr>
            <p:spPr>
              <a:xfrm>
                <a:off x="6358660" y="55365"/>
                <a:ext cx="844153" cy="1006542"/>
              </a:xfrm>
              <a:custGeom>
                <a:avLst/>
                <a:gdLst>
                  <a:gd name="connsiteX0" fmla="*/ 0 w 844153"/>
                  <a:gd name="connsiteY0" fmla="*/ 0 h 1006542"/>
                  <a:gd name="connsiteX1" fmla="*/ 0 w 844153"/>
                  <a:gd name="connsiteY1" fmla="*/ 500622 h 1006542"/>
                  <a:gd name="connsiteX2" fmla="*/ 23870 w 844153"/>
                  <a:gd name="connsiteY2" fmla="*/ 543684 h 1006542"/>
                  <a:gd name="connsiteX3" fmla="*/ 820284 w 844153"/>
                  <a:gd name="connsiteY3" fmla="*/ 1003501 h 1006542"/>
                  <a:gd name="connsiteX4" fmla="*/ 844154 w 844153"/>
                  <a:gd name="connsiteY4" fmla="*/ 987857 h 1006542"/>
                  <a:gd name="connsiteX5" fmla="*/ 844154 w 844153"/>
                  <a:gd name="connsiteY5" fmla="*/ 487235 h 1006542"/>
                  <a:gd name="connsiteX6" fmla="*/ 0 w 844153"/>
                  <a:gd name="connsiteY6" fmla="*/ 0 h 100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4153" h="1006542">
                    <a:moveTo>
                      <a:pt x="0" y="0"/>
                    </a:moveTo>
                    <a:lnTo>
                      <a:pt x="0" y="500622"/>
                    </a:lnTo>
                    <a:cubicBezTo>
                      <a:pt x="0" y="516750"/>
                      <a:pt x="10645" y="536104"/>
                      <a:pt x="23870" y="543684"/>
                    </a:cubicBezTo>
                    <a:lnTo>
                      <a:pt x="820284" y="1003501"/>
                    </a:lnTo>
                    <a:cubicBezTo>
                      <a:pt x="833348" y="1011082"/>
                      <a:pt x="844154" y="1003985"/>
                      <a:pt x="844154" y="987857"/>
                    </a:cubicBezTo>
                    <a:lnTo>
                      <a:pt x="844154" y="487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4" name="任意多边形 43" descr="cfb32558-0da2-440f-81be-bbdef0ed18a6"/>
              <p:cNvSpPr/>
              <p:nvPr/>
            </p:nvSpPr>
            <p:spPr>
              <a:xfrm>
                <a:off x="6358499" y="-22691"/>
                <a:ext cx="843992" cy="565291"/>
              </a:xfrm>
              <a:custGeom>
                <a:avLst/>
                <a:gdLst>
                  <a:gd name="connsiteX0" fmla="*/ 820284 w 843992"/>
                  <a:gd name="connsiteY0" fmla="*/ 463038 h 565291"/>
                  <a:gd name="connsiteX1" fmla="*/ 23870 w 843992"/>
                  <a:gd name="connsiteY1" fmla="*/ 3221 h 565291"/>
                  <a:gd name="connsiteX2" fmla="*/ 0 w 843992"/>
                  <a:gd name="connsiteY2" fmla="*/ 16930 h 565291"/>
                  <a:gd name="connsiteX3" fmla="*/ 0 w 843992"/>
                  <a:gd name="connsiteY3" fmla="*/ 78057 h 565291"/>
                  <a:gd name="connsiteX4" fmla="*/ 843993 w 843992"/>
                  <a:gd name="connsiteY4" fmla="*/ 565292 h 565291"/>
                  <a:gd name="connsiteX5" fmla="*/ 843993 w 843992"/>
                  <a:gd name="connsiteY5" fmla="*/ 504166 h 565291"/>
                  <a:gd name="connsiteX6" fmla="*/ 820284 w 843992"/>
                  <a:gd name="connsiteY6" fmla="*/ 463038 h 56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3992" h="565291">
                    <a:moveTo>
                      <a:pt x="820284" y="463038"/>
                    </a:moveTo>
                    <a:lnTo>
                      <a:pt x="23870" y="3221"/>
                    </a:lnTo>
                    <a:cubicBezTo>
                      <a:pt x="10806" y="-4359"/>
                      <a:pt x="0" y="1931"/>
                      <a:pt x="0" y="16930"/>
                    </a:cubicBezTo>
                    <a:lnTo>
                      <a:pt x="0" y="78057"/>
                    </a:lnTo>
                    <a:lnTo>
                      <a:pt x="843993" y="565292"/>
                    </a:lnTo>
                    <a:lnTo>
                      <a:pt x="843993" y="504166"/>
                    </a:lnTo>
                    <a:cubicBezTo>
                      <a:pt x="843993" y="489166"/>
                      <a:pt x="833348" y="470619"/>
                      <a:pt x="820284" y="463038"/>
                    </a:cubicBezTo>
                    <a:close/>
                  </a:path>
                </a:pathLst>
              </a:custGeom>
              <a:solidFill>
                <a:srgbClr val="3C4650"/>
              </a:solidFill>
              <a:ln w="16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45" name="组合 44" descr="0fa341a1-e594-497d-845a-7de40011f119"/>
              <p:cNvGrpSpPr/>
              <p:nvPr/>
            </p:nvGrpSpPr>
            <p:grpSpPr>
              <a:xfrm>
                <a:off x="6392852" y="20725"/>
                <a:ext cx="95479" cy="71860"/>
                <a:chOff x="6392852" y="20725"/>
                <a:chExt cx="95479" cy="71860"/>
              </a:xfrm>
              <a:solidFill>
                <a:srgbClr val="5A646E"/>
              </a:solidFill>
            </p:grpSpPr>
            <p:sp>
              <p:nvSpPr>
                <p:cNvPr id="236" name="任意多边形 235" descr="f1a754e4-63aa-443f-8789-88de3d78feaf"/>
                <p:cNvSpPr/>
                <p:nvPr/>
              </p:nvSpPr>
              <p:spPr>
                <a:xfrm>
                  <a:off x="6392852" y="20725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448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7" name="任意多边形 236" descr="c140d904-e3ab-4865-9c02-f3be0282c065"/>
                <p:cNvSpPr/>
                <p:nvPr/>
              </p:nvSpPr>
              <p:spPr>
                <a:xfrm>
                  <a:off x="6428818" y="41530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287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8" name="任意多边形 237" descr="1c741a63-c2a2-4795-a0ac-4f45ab457367"/>
                <p:cNvSpPr/>
                <p:nvPr/>
              </p:nvSpPr>
              <p:spPr>
                <a:xfrm>
                  <a:off x="6464784" y="62336"/>
                  <a:ext cx="23547" cy="30250"/>
                </a:xfrm>
                <a:custGeom>
                  <a:avLst/>
                  <a:gdLst>
                    <a:gd name="connsiteX0" fmla="*/ 23547 w 23547"/>
                    <a:gd name="connsiteY0" fmla="*/ 21899 h 30250"/>
                    <a:gd name="connsiteX1" fmla="*/ 11774 w 23547"/>
                    <a:gd name="connsiteY1" fmla="*/ 28673 h 30250"/>
                    <a:gd name="connsiteX2" fmla="*/ 0 w 23547"/>
                    <a:gd name="connsiteY2" fmla="*/ 8351 h 30250"/>
                    <a:gd name="connsiteX3" fmla="*/ 11774 w 23547"/>
                    <a:gd name="connsiteY3" fmla="*/ 1577 h 30250"/>
                    <a:gd name="connsiteX4" fmla="*/ 23547 w 23547"/>
                    <a:gd name="connsiteY4" fmla="*/ 21899 h 30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47" h="30250">
                      <a:moveTo>
                        <a:pt x="23547" y="21899"/>
                      </a:moveTo>
                      <a:cubicBezTo>
                        <a:pt x="23547" y="29318"/>
                        <a:pt x="18225" y="32382"/>
                        <a:pt x="11774" y="28673"/>
                      </a:cubicBezTo>
                      <a:cubicBezTo>
                        <a:pt x="5322" y="24963"/>
                        <a:pt x="0" y="15770"/>
                        <a:pt x="0" y="8351"/>
                      </a:cubicBezTo>
                      <a:cubicBezTo>
                        <a:pt x="0" y="932"/>
                        <a:pt x="5322" y="-2132"/>
                        <a:pt x="11774" y="1577"/>
                      </a:cubicBezTo>
                      <a:cubicBezTo>
                        <a:pt x="18225" y="5287"/>
                        <a:pt x="23547" y="14480"/>
                        <a:pt x="23547" y="21899"/>
                      </a:cubicBezTo>
                      <a:close/>
                    </a:path>
                  </a:pathLst>
                </a:custGeom>
                <a:solidFill>
                  <a:srgbClr val="5A646E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组合 45" descr="5e5c2b6e-15c7-4170-8992-152b5b1c4ea1"/>
              <p:cNvGrpSpPr/>
              <p:nvPr/>
            </p:nvGrpSpPr>
            <p:grpSpPr>
              <a:xfrm>
                <a:off x="6606068" y="370092"/>
                <a:ext cx="287728" cy="345126"/>
                <a:chOff x="6606068" y="370092"/>
                <a:chExt cx="287728" cy="345126"/>
              </a:xfrm>
              <a:solidFill>
                <a:srgbClr val="8C96A0"/>
              </a:solidFill>
            </p:grpSpPr>
            <p:sp>
              <p:nvSpPr>
                <p:cNvPr id="233" name="任意多边形 232" descr="c9c52bc6-c2ba-4748-802a-cd0825ea1880"/>
                <p:cNvSpPr/>
                <p:nvPr/>
              </p:nvSpPr>
              <p:spPr>
                <a:xfrm>
                  <a:off x="6606068" y="370092"/>
                  <a:ext cx="83544" cy="229511"/>
                </a:xfrm>
                <a:custGeom>
                  <a:avLst/>
                  <a:gdLst>
                    <a:gd name="connsiteX0" fmla="*/ 44675 w 83544"/>
                    <a:gd name="connsiteY0" fmla="*/ 222667 h 229511"/>
                    <a:gd name="connsiteX1" fmla="*/ 35321 w 83544"/>
                    <a:gd name="connsiteY1" fmla="*/ 216538 h 229511"/>
                    <a:gd name="connsiteX2" fmla="*/ 25321 w 83544"/>
                    <a:gd name="connsiteY2" fmla="*/ 207345 h 229511"/>
                    <a:gd name="connsiteX3" fmla="*/ 15806 w 83544"/>
                    <a:gd name="connsiteY3" fmla="*/ 194443 h 229511"/>
                    <a:gd name="connsiteX4" fmla="*/ 7742 w 83544"/>
                    <a:gd name="connsiteY4" fmla="*/ 177185 h 229511"/>
                    <a:gd name="connsiteX5" fmla="*/ 2097 w 83544"/>
                    <a:gd name="connsiteY5" fmla="*/ 154606 h 229511"/>
                    <a:gd name="connsiteX6" fmla="*/ 0 w 83544"/>
                    <a:gd name="connsiteY6" fmla="*/ 126059 h 229511"/>
                    <a:gd name="connsiteX7" fmla="*/ 0 w 83544"/>
                    <a:gd name="connsiteY7" fmla="*/ 51062 h 229511"/>
                    <a:gd name="connsiteX8" fmla="*/ 2097 w 83544"/>
                    <a:gd name="connsiteY8" fmla="*/ 24934 h 229511"/>
                    <a:gd name="connsiteX9" fmla="*/ 7742 w 83544"/>
                    <a:gd name="connsiteY9" fmla="*/ 9129 h 229511"/>
                    <a:gd name="connsiteX10" fmla="*/ 15967 w 83544"/>
                    <a:gd name="connsiteY10" fmla="*/ 1548 h 229511"/>
                    <a:gd name="connsiteX11" fmla="*/ 25483 w 83544"/>
                    <a:gd name="connsiteY11" fmla="*/ 97 h 229511"/>
                    <a:gd name="connsiteX12" fmla="*/ 35321 w 83544"/>
                    <a:gd name="connsiteY12" fmla="*/ 2677 h 229511"/>
                    <a:gd name="connsiteX13" fmla="*/ 44353 w 83544"/>
                    <a:gd name="connsiteY13" fmla="*/ 7193 h 229511"/>
                    <a:gd name="connsiteX14" fmla="*/ 62739 w 83544"/>
                    <a:gd name="connsiteY14" fmla="*/ 21386 h 229511"/>
                    <a:gd name="connsiteX15" fmla="*/ 74513 w 83544"/>
                    <a:gd name="connsiteY15" fmla="*/ 37837 h 229511"/>
                    <a:gd name="connsiteX16" fmla="*/ 80803 w 83544"/>
                    <a:gd name="connsiteY16" fmla="*/ 55901 h 229511"/>
                    <a:gd name="connsiteX17" fmla="*/ 82738 w 83544"/>
                    <a:gd name="connsiteY17" fmla="*/ 74287 h 229511"/>
                    <a:gd name="connsiteX18" fmla="*/ 82093 w 83544"/>
                    <a:gd name="connsiteY18" fmla="*/ 86544 h 229511"/>
                    <a:gd name="connsiteX19" fmla="*/ 80319 w 83544"/>
                    <a:gd name="connsiteY19" fmla="*/ 98318 h 229511"/>
                    <a:gd name="connsiteX20" fmla="*/ 57739 w 83544"/>
                    <a:gd name="connsiteY20" fmla="*/ 85254 h 229511"/>
                    <a:gd name="connsiteX21" fmla="*/ 57739 w 83544"/>
                    <a:gd name="connsiteY21" fmla="*/ 74126 h 229511"/>
                    <a:gd name="connsiteX22" fmla="*/ 54352 w 83544"/>
                    <a:gd name="connsiteY22" fmla="*/ 46062 h 229511"/>
                    <a:gd name="connsiteX23" fmla="*/ 44514 w 83544"/>
                    <a:gd name="connsiteY23" fmla="*/ 31708 h 229511"/>
                    <a:gd name="connsiteX24" fmla="*/ 37740 w 83544"/>
                    <a:gd name="connsiteY24" fmla="*/ 29612 h 229511"/>
                    <a:gd name="connsiteX25" fmla="*/ 32902 w 83544"/>
                    <a:gd name="connsiteY25" fmla="*/ 32676 h 229511"/>
                    <a:gd name="connsiteX26" fmla="*/ 29999 w 83544"/>
                    <a:gd name="connsiteY26" fmla="*/ 41869 h 229511"/>
                    <a:gd name="connsiteX27" fmla="*/ 29031 w 83544"/>
                    <a:gd name="connsiteY27" fmla="*/ 58320 h 229511"/>
                    <a:gd name="connsiteX28" fmla="*/ 29031 w 83544"/>
                    <a:gd name="connsiteY28" fmla="*/ 155089 h 229511"/>
                    <a:gd name="connsiteX29" fmla="*/ 29837 w 83544"/>
                    <a:gd name="connsiteY29" fmla="*/ 172024 h 229511"/>
                    <a:gd name="connsiteX30" fmla="*/ 32418 w 83544"/>
                    <a:gd name="connsiteY30" fmla="*/ 184120 h 229511"/>
                    <a:gd name="connsiteX31" fmla="*/ 37256 w 83544"/>
                    <a:gd name="connsiteY31" fmla="*/ 192507 h 229511"/>
                    <a:gd name="connsiteX32" fmla="*/ 44353 w 83544"/>
                    <a:gd name="connsiteY32" fmla="*/ 198313 h 229511"/>
                    <a:gd name="connsiteX33" fmla="*/ 49514 w 83544"/>
                    <a:gd name="connsiteY33" fmla="*/ 199926 h 229511"/>
                    <a:gd name="connsiteX34" fmla="*/ 53868 w 83544"/>
                    <a:gd name="connsiteY34" fmla="*/ 197991 h 229511"/>
                    <a:gd name="connsiteX35" fmla="*/ 56933 w 83544"/>
                    <a:gd name="connsiteY35" fmla="*/ 192023 h 229511"/>
                    <a:gd name="connsiteX36" fmla="*/ 58062 w 83544"/>
                    <a:gd name="connsiteY36" fmla="*/ 181701 h 229511"/>
                    <a:gd name="connsiteX37" fmla="*/ 58062 w 83544"/>
                    <a:gd name="connsiteY37" fmla="*/ 161057 h 229511"/>
                    <a:gd name="connsiteX38" fmla="*/ 83544 w 83544"/>
                    <a:gd name="connsiteY38" fmla="*/ 175734 h 229511"/>
                    <a:gd name="connsiteX39" fmla="*/ 83544 w 83544"/>
                    <a:gd name="connsiteY39" fmla="*/ 195410 h 229511"/>
                    <a:gd name="connsiteX40" fmla="*/ 73384 w 83544"/>
                    <a:gd name="connsiteY40" fmla="*/ 227344 h 229511"/>
                    <a:gd name="connsiteX41" fmla="*/ 44675 w 83544"/>
                    <a:gd name="connsiteY41" fmla="*/ 222667 h 229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83544" h="229511">
                      <a:moveTo>
                        <a:pt x="44675" y="222667"/>
                      </a:moveTo>
                      <a:cubicBezTo>
                        <a:pt x="41772" y="221054"/>
                        <a:pt x="38708" y="218958"/>
                        <a:pt x="35321" y="216538"/>
                      </a:cubicBezTo>
                      <a:cubicBezTo>
                        <a:pt x="31934" y="214119"/>
                        <a:pt x="28708" y="211055"/>
                        <a:pt x="25321" y="207345"/>
                      </a:cubicBezTo>
                      <a:cubicBezTo>
                        <a:pt x="21934" y="203636"/>
                        <a:pt x="18870" y="199442"/>
                        <a:pt x="15806" y="194443"/>
                      </a:cubicBezTo>
                      <a:cubicBezTo>
                        <a:pt x="12741" y="189443"/>
                        <a:pt x="9999" y="183798"/>
                        <a:pt x="7742" y="177185"/>
                      </a:cubicBezTo>
                      <a:cubicBezTo>
                        <a:pt x="5484" y="170573"/>
                        <a:pt x="3548" y="163154"/>
                        <a:pt x="2097" y="154606"/>
                      </a:cubicBezTo>
                      <a:cubicBezTo>
                        <a:pt x="645" y="146219"/>
                        <a:pt x="0" y="136542"/>
                        <a:pt x="0" y="126059"/>
                      </a:cubicBezTo>
                      <a:lnTo>
                        <a:pt x="0" y="51062"/>
                      </a:lnTo>
                      <a:cubicBezTo>
                        <a:pt x="0" y="40417"/>
                        <a:pt x="645" y="31708"/>
                        <a:pt x="2097" y="24934"/>
                      </a:cubicBezTo>
                      <a:cubicBezTo>
                        <a:pt x="3548" y="18160"/>
                        <a:pt x="5484" y="12999"/>
                        <a:pt x="7742" y="9129"/>
                      </a:cubicBezTo>
                      <a:cubicBezTo>
                        <a:pt x="10161" y="5258"/>
                        <a:pt x="12903" y="2839"/>
                        <a:pt x="15967" y="1548"/>
                      </a:cubicBezTo>
                      <a:cubicBezTo>
                        <a:pt x="19031" y="258"/>
                        <a:pt x="22257" y="-226"/>
                        <a:pt x="25483" y="97"/>
                      </a:cubicBezTo>
                      <a:cubicBezTo>
                        <a:pt x="28708" y="419"/>
                        <a:pt x="32095" y="1226"/>
                        <a:pt x="35321" y="2677"/>
                      </a:cubicBezTo>
                      <a:cubicBezTo>
                        <a:pt x="38547" y="4129"/>
                        <a:pt x="41611" y="5580"/>
                        <a:pt x="44353" y="7193"/>
                      </a:cubicBezTo>
                      <a:cubicBezTo>
                        <a:pt x="51610" y="11387"/>
                        <a:pt x="57739" y="16064"/>
                        <a:pt x="62739" y="21386"/>
                      </a:cubicBezTo>
                      <a:cubicBezTo>
                        <a:pt x="67577" y="26547"/>
                        <a:pt x="71609" y="32031"/>
                        <a:pt x="74513" y="37837"/>
                      </a:cubicBezTo>
                      <a:cubicBezTo>
                        <a:pt x="77416" y="43643"/>
                        <a:pt x="79674" y="49611"/>
                        <a:pt x="80803" y="55901"/>
                      </a:cubicBezTo>
                      <a:cubicBezTo>
                        <a:pt x="82093" y="62029"/>
                        <a:pt x="82738" y="68319"/>
                        <a:pt x="82738" y="74287"/>
                      </a:cubicBezTo>
                      <a:cubicBezTo>
                        <a:pt x="82738" y="78803"/>
                        <a:pt x="82577" y="82835"/>
                        <a:pt x="82093" y="86544"/>
                      </a:cubicBezTo>
                      <a:cubicBezTo>
                        <a:pt x="81770" y="90254"/>
                        <a:pt x="81125" y="94125"/>
                        <a:pt x="80319" y="98318"/>
                      </a:cubicBezTo>
                      <a:lnTo>
                        <a:pt x="57739" y="85254"/>
                      </a:lnTo>
                      <a:lnTo>
                        <a:pt x="57739" y="74126"/>
                      </a:lnTo>
                      <a:cubicBezTo>
                        <a:pt x="57739" y="62513"/>
                        <a:pt x="56610" y="53159"/>
                        <a:pt x="54352" y="46062"/>
                      </a:cubicBezTo>
                      <a:cubicBezTo>
                        <a:pt x="52094" y="38966"/>
                        <a:pt x="48869" y="34289"/>
                        <a:pt x="44514" y="31708"/>
                      </a:cubicBezTo>
                      <a:cubicBezTo>
                        <a:pt x="41933" y="30257"/>
                        <a:pt x="39676" y="29450"/>
                        <a:pt x="37740" y="29612"/>
                      </a:cubicBezTo>
                      <a:cubicBezTo>
                        <a:pt x="35805" y="29612"/>
                        <a:pt x="34192" y="30740"/>
                        <a:pt x="32902" y="32676"/>
                      </a:cubicBezTo>
                      <a:cubicBezTo>
                        <a:pt x="31611" y="34773"/>
                        <a:pt x="30644" y="37837"/>
                        <a:pt x="29999" y="41869"/>
                      </a:cubicBezTo>
                      <a:cubicBezTo>
                        <a:pt x="29353" y="46062"/>
                        <a:pt x="29031" y="51546"/>
                        <a:pt x="29031" y="58320"/>
                      </a:cubicBezTo>
                      <a:lnTo>
                        <a:pt x="29031" y="155089"/>
                      </a:lnTo>
                      <a:cubicBezTo>
                        <a:pt x="29031" y="161702"/>
                        <a:pt x="29353" y="167347"/>
                        <a:pt x="29837" y="172024"/>
                      </a:cubicBezTo>
                      <a:cubicBezTo>
                        <a:pt x="30321" y="176701"/>
                        <a:pt x="31289" y="180733"/>
                        <a:pt x="32418" y="184120"/>
                      </a:cubicBezTo>
                      <a:cubicBezTo>
                        <a:pt x="33708" y="187507"/>
                        <a:pt x="35160" y="190249"/>
                        <a:pt x="37256" y="192507"/>
                      </a:cubicBezTo>
                      <a:cubicBezTo>
                        <a:pt x="39192" y="194765"/>
                        <a:pt x="41611" y="196700"/>
                        <a:pt x="44353" y="198313"/>
                      </a:cubicBezTo>
                      <a:cubicBezTo>
                        <a:pt x="46127" y="199281"/>
                        <a:pt x="47901" y="199926"/>
                        <a:pt x="49514" y="199926"/>
                      </a:cubicBezTo>
                      <a:cubicBezTo>
                        <a:pt x="51127" y="199926"/>
                        <a:pt x="52578" y="199281"/>
                        <a:pt x="53868" y="197991"/>
                      </a:cubicBezTo>
                      <a:cubicBezTo>
                        <a:pt x="55159" y="196700"/>
                        <a:pt x="56126" y="194765"/>
                        <a:pt x="56933" y="192023"/>
                      </a:cubicBezTo>
                      <a:cubicBezTo>
                        <a:pt x="57739" y="189281"/>
                        <a:pt x="58062" y="185895"/>
                        <a:pt x="58062" y="181701"/>
                      </a:cubicBezTo>
                      <a:lnTo>
                        <a:pt x="58062" y="161057"/>
                      </a:lnTo>
                      <a:lnTo>
                        <a:pt x="83544" y="175734"/>
                      </a:lnTo>
                      <a:lnTo>
                        <a:pt x="83544" y="195410"/>
                      </a:lnTo>
                      <a:cubicBezTo>
                        <a:pt x="83544" y="212506"/>
                        <a:pt x="80157" y="223151"/>
                        <a:pt x="73384" y="227344"/>
                      </a:cubicBezTo>
                      <a:cubicBezTo>
                        <a:pt x="66932" y="231376"/>
                        <a:pt x="57255" y="229763"/>
                        <a:pt x="44675" y="2226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4" name="任意多边形 233" descr="39eba15c-7db0-4cfe-90b4-3dda731df094"/>
                <p:cNvSpPr/>
                <p:nvPr/>
              </p:nvSpPr>
              <p:spPr>
                <a:xfrm>
                  <a:off x="6704611" y="426099"/>
                  <a:ext cx="86447" cy="229900"/>
                </a:xfrm>
                <a:custGeom>
                  <a:avLst/>
                  <a:gdLst>
                    <a:gd name="connsiteX0" fmla="*/ 0 w 86447"/>
                    <a:gd name="connsiteY0" fmla="*/ 152952 h 229900"/>
                    <a:gd name="connsiteX1" fmla="*/ 645 w 86447"/>
                    <a:gd name="connsiteY1" fmla="*/ 140694 h 229900"/>
                    <a:gd name="connsiteX2" fmla="*/ 2742 w 86447"/>
                    <a:gd name="connsiteY2" fmla="*/ 129404 h 229900"/>
                    <a:gd name="connsiteX3" fmla="*/ 24354 w 86447"/>
                    <a:gd name="connsiteY3" fmla="*/ 141823 h 229900"/>
                    <a:gd name="connsiteX4" fmla="*/ 24354 w 86447"/>
                    <a:gd name="connsiteY4" fmla="*/ 152145 h 229900"/>
                    <a:gd name="connsiteX5" fmla="*/ 25322 w 86447"/>
                    <a:gd name="connsiteY5" fmla="*/ 167790 h 229900"/>
                    <a:gd name="connsiteX6" fmla="*/ 28386 w 86447"/>
                    <a:gd name="connsiteY6" fmla="*/ 180692 h 229900"/>
                    <a:gd name="connsiteX7" fmla="*/ 34031 w 86447"/>
                    <a:gd name="connsiteY7" fmla="*/ 190692 h 229900"/>
                    <a:gd name="connsiteX8" fmla="*/ 42579 w 86447"/>
                    <a:gd name="connsiteY8" fmla="*/ 197950 h 229900"/>
                    <a:gd name="connsiteX9" fmla="*/ 54675 w 86447"/>
                    <a:gd name="connsiteY9" fmla="*/ 199885 h 229900"/>
                    <a:gd name="connsiteX10" fmla="*/ 58868 w 86447"/>
                    <a:gd name="connsiteY10" fmla="*/ 187627 h 229900"/>
                    <a:gd name="connsiteX11" fmla="*/ 58223 w 86447"/>
                    <a:gd name="connsiteY11" fmla="*/ 178112 h 229900"/>
                    <a:gd name="connsiteX12" fmla="*/ 56127 w 86447"/>
                    <a:gd name="connsiteY12" fmla="*/ 168757 h 229900"/>
                    <a:gd name="connsiteX13" fmla="*/ 52256 w 86447"/>
                    <a:gd name="connsiteY13" fmla="*/ 157951 h 229900"/>
                    <a:gd name="connsiteX14" fmla="*/ 45966 w 86447"/>
                    <a:gd name="connsiteY14" fmla="*/ 144242 h 229900"/>
                    <a:gd name="connsiteX15" fmla="*/ 16935 w 86447"/>
                    <a:gd name="connsiteY15" fmla="*/ 87632 h 229900"/>
                    <a:gd name="connsiteX16" fmla="*/ 5000 w 86447"/>
                    <a:gd name="connsiteY16" fmla="*/ 57795 h 229900"/>
                    <a:gd name="connsiteX17" fmla="*/ 806 w 86447"/>
                    <a:gd name="connsiteY17" fmla="*/ 30699 h 229900"/>
                    <a:gd name="connsiteX18" fmla="*/ 3710 w 86447"/>
                    <a:gd name="connsiteY18" fmla="*/ 12958 h 229900"/>
                    <a:gd name="connsiteX19" fmla="*/ 11935 w 86447"/>
                    <a:gd name="connsiteY19" fmla="*/ 2475 h 229900"/>
                    <a:gd name="connsiteX20" fmla="*/ 25160 w 86447"/>
                    <a:gd name="connsiteY20" fmla="*/ 217 h 229900"/>
                    <a:gd name="connsiteX21" fmla="*/ 43062 w 86447"/>
                    <a:gd name="connsiteY21" fmla="*/ 6991 h 229900"/>
                    <a:gd name="connsiteX22" fmla="*/ 63384 w 86447"/>
                    <a:gd name="connsiteY22" fmla="*/ 22635 h 229900"/>
                    <a:gd name="connsiteX23" fmla="*/ 76287 w 86447"/>
                    <a:gd name="connsiteY23" fmla="*/ 40538 h 229900"/>
                    <a:gd name="connsiteX24" fmla="*/ 83061 w 86447"/>
                    <a:gd name="connsiteY24" fmla="*/ 58924 h 229900"/>
                    <a:gd name="connsiteX25" fmla="*/ 84996 w 86447"/>
                    <a:gd name="connsiteY25" fmla="*/ 76181 h 229900"/>
                    <a:gd name="connsiteX26" fmla="*/ 84028 w 86447"/>
                    <a:gd name="connsiteY26" fmla="*/ 88277 h 229900"/>
                    <a:gd name="connsiteX27" fmla="*/ 81932 w 86447"/>
                    <a:gd name="connsiteY27" fmla="*/ 99728 h 229900"/>
                    <a:gd name="connsiteX28" fmla="*/ 60481 w 86447"/>
                    <a:gd name="connsiteY28" fmla="*/ 87310 h 229900"/>
                    <a:gd name="connsiteX29" fmla="*/ 60481 w 86447"/>
                    <a:gd name="connsiteY29" fmla="*/ 77310 h 229900"/>
                    <a:gd name="connsiteX30" fmla="*/ 56288 w 86447"/>
                    <a:gd name="connsiteY30" fmla="*/ 49086 h 229900"/>
                    <a:gd name="connsiteX31" fmla="*/ 42579 w 86447"/>
                    <a:gd name="connsiteY31" fmla="*/ 32151 h 229900"/>
                    <a:gd name="connsiteX32" fmla="*/ 30805 w 86447"/>
                    <a:gd name="connsiteY32" fmla="*/ 30377 h 229900"/>
                    <a:gd name="connsiteX33" fmla="*/ 26934 w 86447"/>
                    <a:gd name="connsiteY33" fmla="*/ 41667 h 229900"/>
                    <a:gd name="connsiteX34" fmla="*/ 27579 w 86447"/>
                    <a:gd name="connsiteY34" fmla="*/ 50053 h 229900"/>
                    <a:gd name="connsiteX35" fmla="*/ 29354 w 86447"/>
                    <a:gd name="connsiteY35" fmla="*/ 57633 h 229900"/>
                    <a:gd name="connsiteX36" fmla="*/ 32095 w 86447"/>
                    <a:gd name="connsiteY36" fmla="*/ 65052 h 229900"/>
                    <a:gd name="connsiteX37" fmla="*/ 35805 w 86447"/>
                    <a:gd name="connsiteY37" fmla="*/ 73117 h 229900"/>
                    <a:gd name="connsiteX38" fmla="*/ 68223 w 86447"/>
                    <a:gd name="connsiteY38" fmla="*/ 136985 h 229900"/>
                    <a:gd name="connsiteX39" fmla="*/ 81770 w 86447"/>
                    <a:gd name="connsiteY39" fmla="*/ 170370 h 229900"/>
                    <a:gd name="connsiteX40" fmla="*/ 86448 w 86447"/>
                    <a:gd name="connsiteY40" fmla="*/ 198917 h 229900"/>
                    <a:gd name="connsiteX41" fmla="*/ 83383 w 86447"/>
                    <a:gd name="connsiteY41" fmla="*/ 217465 h 229900"/>
                    <a:gd name="connsiteX42" fmla="*/ 74674 w 86447"/>
                    <a:gd name="connsiteY42" fmla="*/ 227787 h 229900"/>
                    <a:gd name="connsiteX43" fmla="*/ 60965 w 86447"/>
                    <a:gd name="connsiteY43" fmla="*/ 229561 h 229900"/>
                    <a:gd name="connsiteX44" fmla="*/ 42740 w 86447"/>
                    <a:gd name="connsiteY44" fmla="*/ 222464 h 229900"/>
                    <a:gd name="connsiteX45" fmla="*/ 22096 w 86447"/>
                    <a:gd name="connsiteY45" fmla="*/ 206659 h 229900"/>
                    <a:gd name="connsiteX46" fmla="*/ 9032 w 86447"/>
                    <a:gd name="connsiteY46" fmla="*/ 188918 h 229900"/>
                    <a:gd name="connsiteX47" fmla="*/ 2097 w 86447"/>
                    <a:gd name="connsiteY47" fmla="*/ 170531 h 229900"/>
                    <a:gd name="connsiteX48" fmla="*/ 0 w 86447"/>
                    <a:gd name="connsiteY48" fmla="*/ 152952 h 229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86447" h="229900">
                      <a:moveTo>
                        <a:pt x="0" y="152952"/>
                      </a:moveTo>
                      <a:cubicBezTo>
                        <a:pt x="0" y="148436"/>
                        <a:pt x="161" y="144404"/>
                        <a:pt x="645" y="140694"/>
                      </a:cubicBezTo>
                      <a:cubicBezTo>
                        <a:pt x="1129" y="137146"/>
                        <a:pt x="1774" y="133436"/>
                        <a:pt x="2742" y="129404"/>
                      </a:cubicBezTo>
                      <a:lnTo>
                        <a:pt x="24354" y="141823"/>
                      </a:lnTo>
                      <a:lnTo>
                        <a:pt x="24354" y="152145"/>
                      </a:lnTo>
                      <a:cubicBezTo>
                        <a:pt x="24354" y="157790"/>
                        <a:pt x="24676" y="163112"/>
                        <a:pt x="25322" y="167790"/>
                      </a:cubicBezTo>
                      <a:cubicBezTo>
                        <a:pt x="25967" y="172467"/>
                        <a:pt x="26934" y="176821"/>
                        <a:pt x="28386" y="180692"/>
                      </a:cubicBezTo>
                      <a:cubicBezTo>
                        <a:pt x="29837" y="184563"/>
                        <a:pt x="31612" y="187950"/>
                        <a:pt x="34031" y="190692"/>
                      </a:cubicBezTo>
                      <a:cubicBezTo>
                        <a:pt x="36289" y="193595"/>
                        <a:pt x="39192" y="196014"/>
                        <a:pt x="42579" y="197950"/>
                      </a:cubicBezTo>
                      <a:cubicBezTo>
                        <a:pt x="47901" y="201014"/>
                        <a:pt x="51933" y="201659"/>
                        <a:pt x="54675" y="199885"/>
                      </a:cubicBezTo>
                      <a:cubicBezTo>
                        <a:pt x="57417" y="198111"/>
                        <a:pt x="58868" y="194079"/>
                        <a:pt x="58868" y="187627"/>
                      </a:cubicBezTo>
                      <a:cubicBezTo>
                        <a:pt x="58868" y="184240"/>
                        <a:pt x="58707" y="181176"/>
                        <a:pt x="58223" y="178112"/>
                      </a:cubicBezTo>
                      <a:cubicBezTo>
                        <a:pt x="57901" y="175209"/>
                        <a:pt x="57094" y="171983"/>
                        <a:pt x="56127" y="168757"/>
                      </a:cubicBezTo>
                      <a:cubicBezTo>
                        <a:pt x="55159" y="165532"/>
                        <a:pt x="53869" y="161822"/>
                        <a:pt x="52256" y="157951"/>
                      </a:cubicBezTo>
                      <a:cubicBezTo>
                        <a:pt x="50643" y="153919"/>
                        <a:pt x="48546" y="149403"/>
                        <a:pt x="45966" y="144242"/>
                      </a:cubicBezTo>
                      <a:lnTo>
                        <a:pt x="16935" y="87632"/>
                      </a:lnTo>
                      <a:cubicBezTo>
                        <a:pt x="11774" y="76987"/>
                        <a:pt x="7742" y="66988"/>
                        <a:pt x="5000" y="57795"/>
                      </a:cubicBezTo>
                      <a:cubicBezTo>
                        <a:pt x="2258" y="48440"/>
                        <a:pt x="806" y="39409"/>
                        <a:pt x="806" y="30699"/>
                      </a:cubicBezTo>
                      <a:cubicBezTo>
                        <a:pt x="806" y="23603"/>
                        <a:pt x="1774" y="17797"/>
                        <a:pt x="3710" y="12958"/>
                      </a:cubicBezTo>
                      <a:cubicBezTo>
                        <a:pt x="5645" y="8120"/>
                        <a:pt x="8387" y="4733"/>
                        <a:pt x="11935" y="2475"/>
                      </a:cubicBezTo>
                      <a:cubicBezTo>
                        <a:pt x="15483" y="378"/>
                        <a:pt x="19999" y="-428"/>
                        <a:pt x="25160" y="217"/>
                      </a:cubicBezTo>
                      <a:cubicBezTo>
                        <a:pt x="30321" y="862"/>
                        <a:pt x="36450" y="3120"/>
                        <a:pt x="43062" y="6991"/>
                      </a:cubicBezTo>
                      <a:cubicBezTo>
                        <a:pt x="51127" y="11668"/>
                        <a:pt x="57901" y="16829"/>
                        <a:pt x="63384" y="22635"/>
                      </a:cubicBezTo>
                      <a:cubicBezTo>
                        <a:pt x="68868" y="28441"/>
                        <a:pt x="73061" y="34409"/>
                        <a:pt x="76287" y="40538"/>
                      </a:cubicBezTo>
                      <a:cubicBezTo>
                        <a:pt x="79513" y="46666"/>
                        <a:pt x="81770" y="52795"/>
                        <a:pt x="83061" y="58924"/>
                      </a:cubicBezTo>
                      <a:cubicBezTo>
                        <a:pt x="84351" y="65052"/>
                        <a:pt x="84996" y="70859"/>
                        <a:pt x="84996" y="76181"/>
                      </a:cubicBezTo>
                      <a:cubicBezTo>
                        <a:pt x="84996" y="80697"/>
                        <a:pt x="84673" y="84729"/>
                        <a:pt x="84028" y="88277"/>
                      </a:cubicBezTo>
                      <a:cubicBezTo>
                        <a:pt x="83383" y="91825"/>
                        <a:pt x="82738" y="95696"/>
                        <a:pt x="81932" y="99728"/>
                      </a:cubicBezTo>
                      <a:lnTo>
                        <a:pt x="60481" y="87310"/>
                      </a:lnTo>
                      <a:lnTo>
                        <a:pt x="60481" y="77310"/>
                      </a:lnTo>
                      <a:cubicBezTo>
                        <a:pt x="60481" y="66020"/>
                        <a:pt x="59030" y="56666"/>
                        <a:pt x="56288" y="49086"/>
                      </a:cubicBezTo>
                      <a:cubicBezTo>
                        <a:pt x="53546" y="41505"/>
                        <a:pt x="48869" y="35860"/>
                        <a:pt x="42579" y="32151"/>
                      </a:cubicBezTo>
                      <a:cubicBezTo>
                        <a:pt x="37418" y="29086"/>
                        <a:pt x="33386" y="28603"/>
                        <a:pt x="30805" y="30377"/>
                      </a:cubicBezTo>
                      <a:cubicBezTo>
                        <a:pt x="28224" y="32312"/>
                        <a:pt x="26934" y="36022"/>
                        <a:pt x="26934" y="41667"/>
                      </a:cubicBezTo>
                      <a:cubicBezTo>
                        <a:pt x="26934" y="44570"/>
                        <a:pt x="27096" y="47473"/>
                        <a:pt x="27579" y="50053"/>
                      </a:cubicBezTo>
                      <a:cubicBezTo>
                        <a:pt x="27902" y="52634"/>
                        <a:pt x="28547" y="55214"/>
                        <a:pt x="29354" y="57633"/>
                      </a:cubicBezTo>
                      <a:cubicBezTo>
                        <a:pt x="30160" y="60053"/>
                        <a:pt x="30966" y="62633"/>
                        <a:pt x="32095" y="65052"/>
                      </a:cubicBezTo>
                      <a:cubicBezTo>
                        <a:pt x="33224" y="67633"/>
                        <a:pt x="34353" y="70214"/>
                        <a:pt x="35805" y="73117"/>
                      </a:cubicBezTo>
                      <a:lnTo>
                        <a:pt x="68223" y="136985"/>
                      </a:lnTo>
                      <a:cubicBezTo>
                        <a:pt x="74029" y="149242"/>
                        <a:pt x="78545" y="160371"/>
                        <a:pt x="81770" y="170370"/>
                      </a:cubicBezTo>
                      <a:cubicBezTo>
                        <a:pt x="84996" y="180370"/>
                        <a:pt x="86448" y="189885"/>
                        <a:pt x="86448" y="198917"/>
                      </a:cubicBezTo>
                      <a:cubicBezTo>
                        <a:pt x="86448" y="206497"/>
                        <a:pt x="85480" y="212626"/>
                        <a:pt x="83383" y="217465"/>
                      </a:cubicBezTo>
                      <a:cubicBezTo>
                        <a:pt x="81287" y="222303"/>
                        <a:pt x="78383" y="225851"/>
                        <a:pt x="74674" y="227787"/>
                      </a:cubicBezTo>
                      <a:cubicBezTo>
                        <a:pt x="70965" y="229722"/>
                        <a:pt x="66287" y="230367"/>
                        <a:pt x="60965" y="229561"/>
                      </a:cubicBezTo>
                      <a:cubicBezTo>
                        <a:pt x="55643" y="228755"/>
                        <a:pt x="49514" y="226335"/>
                        <a:pt x="42740" y="222464"/>
                      </a:cubicBezTo>
                      <a:cubicBezTo>
                        <a:pt x="34353" y="217626"/>
                        <a:pt x="27579" y="212465"/>
                        <a:pt x="22096" y="206659"/>
                      </a:cubicBezTo>
                      <a:cubicBezTo>
                        <a:pt x="16612" y="200853"/>
                        <a:pt x="12258" y="195046"/>
                        <a:pt x="9032" y="188918"/>
                      </a:cubicBezTo>
                      <a:cubicBezTo>
                        <a:pt x="5806" y="182789"/>
                        <a:pt x="3548" y="176660"/>
                        <a:pt x="2097" y="170531"/>
                      </a:cubicBezTo>
                      <a:cubicBezTo>
                        <a:pt x="645" y="164564"/>
                        <a:pt x="0" y="158597"/>
                        <a:pt x="0" y="15295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5" name="任意多边形 234" descr="6cbc8173-00e4-4b6e-9f4e-6083d47614d4"/>
                <p:cNvSpPr/>
                <p:nvPr/>
              </p:nvSpPr>
              <p:spPr>
                <a:xfrm>
                  <a:off x="6807349" y="485289"/>
                  <a:ext cx="86447" cy="229929"/>
                </a:xfrm>
                <a:custGeom>
                  <a:avLst/>
                  <a:gdLst>
                    <a:gd name="connsiteX0" fmla="*/ 0 w 86447"/>
                    <a:gd name="connsiteY0" fmla="*/ 153113 h 229929"/>
                    <a:gd name="connsiteX1" fmla="*/ 645 w 86447"/>
                    <a:gd name="connsiteY1" fmla="*/ 140855 h 229929"/>
                    <a:gd name="connsiteX2" fmla="*/ 2742 w 86447"/>
                    <a:gd name="connsiteY2" fmla="*/ 129566 h 229929"/>
                    <a:gd name="connsiteX3" fmla="*/ 24354 w 86447"/>
                    <a:gd name="connsiteY3" fmla="*/ 141984 h 229929"/>
                    <a:gd name="connsiteX4" fmla="*/ 24354 w 86447"/>
                    <a:gd name="connsiteY4" fmla="*/ 152307 h 229929"/>
                    <a:gd name="connsiteX5" fmla="*/ 25321 w 86447"/>
                    <a:gd name="connsiteY5" fmla="*/ 167951 h 229929"/>
                    <a:gd name="connsiteX6" fmla="*/ 28386 w 86447"/>
                    <a:gd name="connsiteY6" fmla="*/ 180854 h 229929"/>
                    <a:gd name="connsiteX7" fmla="*/ 34031 w 86447"/>
                    <a:gd name="connsiteY7" fmla="*/ 190853 h 229929"/>
                    <a:gd name="connsiteX8" fmla="*/ 42579 w 86447"/>
                    <a:gd name="connsiteY8" fmla="*/ 198111 h 229929"/>
                    <a:gd name="connsiteX9" fmla="*/ 54675 w 86447"/>
                    <a:gd name="connsiteY9" fmla="*/ 200046 h 229929"/>
                    <a:gd name="connsiteX10" fmla="*/ 58868 w 86447"/>
                    <a:gd name="connsiteY10" fmla="*/ 187789 h 229929"/>
                    <a:gd name="connsiteX11" fmla="*/ 58223 w 86447"/>
                    <a:gd name="connsiteY11" fmla="*/ 178273 h 229929"/>
                    <a:gd name="connsiteX12" fmla="*/ 56126 w 86447"/>
                    <a:gd name="connsiteY12" fmla="*/ 168919 h 229929"/>
                    <a:gd name="connsiteX13" fmla="*/ 52255 w 86447"/>
                    <a:gd name="connsiteY13" fmla="*/ 157951 h 229929"/>
                    <a:gd name="connsiteX14" fmla="*/ 45965 w 86447"/>
                    <a:gd name="connsiteY14" fmla="*/ 144242 h 229929"/>
                    <a:gd name="connsiteX15" fmla="*/ 16934 w 86447"/>
                    <a:gd name="connsiteY15" fmla="*/ 87632 h 229929"/>
                    <a:gd name="connsiteX16" fmla="*/ 5000 w 86447"/>
                    <a:gd name="connsiteY16" fmla="*/ 57795 h 229929"/>
                    <a:gd name="connsiteX17" fmla="*/ 806 w 86447"/>
                    <a:gd name="connsiteY17" fmla="*/ 30699 h 229929"/>
                    <a:gd name="connsiteX18" fmla="*/ 3709 w 86447"/>
                    <a:gd name="connsiteY18" fmla="*/ 12958 h 229929"/>
                    <a:gd name="connsiteX19" fmla="*/ 11935 w 86447"/>
                    <a:gd name="connsiteY19" fmla="*/ 2475 h 229929"/>
                    <a:gd name="connsiteX20" fmla="*/ 25160 w 86447"/>
                    <a:gd name="connsiteY20" fmla="*/ 217 h 229929"/>
                    <a:gd name="connsiteX21" fmla="*/ 43062 w 86447"/>
                    <a:gd name="connsiteY21" fmla="*/ 6991 h 229929"/>
                    <a:gd name="connsiteX22" fmla="*/ 63384 w 86447"/>
                    <a:gd name="connsiteY22" fmla="*/ 22635 h 229929"/>
                    <a:gd name="connsiteX23" fmla="*/ 76287 w 86447"/>
                    <a:gd name="connsiteY23" fmla="*/ 40538 h 229929"/>
                    <a:gd name="connsiteX24" fmla="*/ 83061 w 86447"/>
                    <a:gd name="connsiteY24" fmla="*/ 58924 h 229929"/>
                    <a:gd name="connsiteX25" fmla="*/ 84996 w 86447"/>
                    <a:gd name="connsiteY25" fmla="*/ 76181 h 229929"/>
                    <a:gd name="connsiteX26" fmla="*/ 84028 w 86447"/>
                    <a:gd name="connsiteY26" fmla="*/ 88277 h 229929"/>
                    <a:gd name="connsiteX27" fmla="*/ 81931 w 86447"/>
                    <a:gd name="connsiteY27" fmla="*/ 99728 h 229929"/>
                    <a:gd name="connsiteX28" fmla="*/ 60481 w 86447"/>
                    <a:gd name="connsiteY28" fmla="*/ 87310 h 229929"/>
                    <a:gd name="connsiteX29" fmla="*/ 60481 w 86447"/>
                    <a:gd name="connsiteY29" fmla="*/ 77310 h 229929"/>
                    <a:gd name="connsiteX30" fmla="*/ 56288 w 86447"/>
                    <a:gd name="connsiteY30" fmla="*/ 49086 h 229929"/>
                    <a:gd name="connsiteX31" fmla="*/ 42579 w 86447"/>
                    <a:gd name="connsiteY31" fmla="*/ 32151 h 229929"/>
                    <a:gd name="connsiteX32" fmla="*/ 30805 w 86447"/>
                    <a:gd name="connsiteY32" fmla="*/ 30377 h 229929"/>
                    <a:gd name="connsiteX33" fmla="*/ 26934 w 86447"/>
                    <a:gd name="connsiteY33" fmla="*/ 41667 h 229929"/>
                    <a:gd name="connsiteX34" fmla="*/ 27579 w 86447"/>
                    <a:gd name="connsiteY34" fmla="*/ 50053 h 229929"/>
                    <a:gd name="connsiteX35" fmla="*/ 29353 w 86447"/>
                    <a:gd name="connsiteY35" fmla="*/ 57634 h 229929"/>
                    <a:gd name="connsiteX36" fmla="*/ 32095 w 86447"/>
                    <a:gd name="connsiteY36" fmla="*/ 65053 h 229929"/>
                    <a:gd name="connsiteX37" fmla="*/ 35805 w 86447"/>
                    <a:gd name="connsiteY37" fmla="*/ 73117 h 229929"/>
                    <a:gd name="connsiteX38" fmla="*/ 68223 w 86447"/>
                    <a:gd name="connsiteY38" fmla="*/ 136985 h 229929"/>
                    <a:gd name="connsiteX39" fmla="*/ 81770 w 86447"/>
                    <a:gd name="connsiteY39" fmla="*/ 170370 h 229929"/>
                    <a:gd name="connsiteX40" fmla="*/ 86448 w 86447"/>
                    <a:gd name="connsiteY40" fmla="*/ 198917 h 229929"/>
                    <a:gd name="connsiteX41" fmla="*/ 83383 w 86447"/>
                    <a:gd name="connsiteY41" fmla="*/ 217465 h 229929"/>
                    <a:gd name="connsiteX42" fmla="*/ 74674 w 86447"/>
                    <a:gd name="connsiteY42" fmla="*/ 227787 h 229929"/>
                    <a:gd name="connsiteX43" fmla="*/ 60965 w 86447"/>
                    <a:gd name="connsiteY43" fmla="*/ 229561 h 229929"/>
                    <a:gd name="connsiteX44" fmla="*/ 42740 w 86447"/>
                    <a:gd name="connsiteY44" fmla="*/ 222464 h 229929"/>
                    <a:gd name="connsiteX45" fmla="*/ 22096 w 86447"/>
                    <a:gd name="connsiteY45" fmla="*/ 206659 h 229929"/>
                    <a:gd name="connsiteX46" fmla="*/ 9032 w 86447"/>
                    <a:gd name="connsiteY46" fmla="*/ 188918 h 229929"/>
                    <a:gd name="connsiteX47" fmla="*/ 2097 w 86447"/>
                    <a:gd name="connsiteY47" fmla="*/ 170531 h 229929"/>
                    <a:gd name="connsiteX48" fmla="*/ 0 w 86447"/>
                    <a:gd name="connsiteY48" fmla="*/ 153113 h 22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86447" h="229929">
                      <a:moveTo>
                        <a:pt x="0" y="153113"/>
                      </a:moveTo>
                      <a:cubicBezTo>
                        <a:pt x="0" y="148597"/>
                        <a:pt x="161" y="144565"/>
                        <a:pt x="645" y="140855"/>
                      </a:cubicBezTo>
                      <a:cubicBezTo>
                        <a:pt x="1129" y="137307"/>
                        <a:pt x="1774" y="133598"/>
                        <a:pt x="2742" y="129566"/>
                      </a:cubicBezTo>
                      <a:lnTo>
                        <a:pt x="24354" y="141984"/>
                      </a:lnTo>
                      <a:lnTo>
                        <a:pt x="24354" y="152307"/>
                      </a:lnTo>
                      <a:cubicBezTo>
                        <a:pt x="24354" y="157951"/>
                        <a:pt x="24676" y="163274"/>
                        <a:pt x="25321" y="167951"/>
                      </a:cubicBezTo>
                      <a:cubicBezTo>
                        <a:pt x="25967" y="172628"/>
                        <a:pt x="26934" y="176983"/>
                        <a:pt x="28386" y="180854"/>
                      </a:cubicBezTo>
                      <a:cubicBezTo>
                        <a:pt x="29837" y="184724"/>
                        <a:pt x="31611" y="188111"/>
                        <a:pt x="34031" y="190853"/>
                      </a:cubicBezTo>
                      <a:cubicBezTo>
                        <a:pt x="36289" y="193756"/>
                        <a:pt x="39192" y="196175"/>
                        <a:pt x="42579" y="198111"/>
                      </a:cubicBezTo>
                      <a:cubicBezTo>
                        <a:pt x="47901" y="201175"/>
                        <a:pt x="51933" y="201820"/>
                        <a:pt x="54675" y="200046"/>
                      </a:cubicBezTo>
                      <a:cubicBezTo>
                        <a:pt x="57417" y="198272"/>
                        <a:pt x="58868" y="194240"/>
                        <a:pt x="58868" y="187789"/>
                      </a:cubicBezTo>
                      <a:cubicBezTo>
                        <a:pt x="58868" y="184402"/>
                        <a:pt x="58707" y="181337"/>
                        <a:pt x="58223" y="178273"/>
                      </a:cubicBezTo>
                      <a:cubicBezTo>
                        <a:pt x="57900" y="175370"/>
                        <a:pt x="57094" y="172144"/>
                        <a:pt x="56126" y="168919"/>
                      </a:cubicBezTo>
                      <a:cubicBezTo>
                        <a:pt x="55159" y="165693"/>
                        <a:pt x="53868" y="161983"/>
                        <a:pt x="52255" y="157951"/>
                      </a:cubicBezTo>
                      <a:cubicBezTo>
                        <a:pt x="50643" y="153919"/>
                        <a:pt x="48546" y="149403"/>
                        <a:pt x="45965" y="144242"/>
                      </a:cubicBezTo>
                      <a:lnTo>
                        <a:pt x="16934" y="87632"/>
                      </a:lnTo>
                      <a:cubicBezTo>
                        <a:pt x="11774" y="76987"/>
                        <a:pt x="7742" y="66988"/>
                        <a:pt x="5000" y="57795"/>
                      </a:cubicBezTo>
                      <a:cubicBezTo>
                        <a:pt x="2258" y="48440"/>
                        <a:pt x="806" y="39409"/>
                        <a:pt x="806" y="30699"/>
                      </a:cubicBezTo>
                      <a:cubicBezTo>
                        <a:pt x="806" y="23603"/>
                        <a:pt x="1774" y="17797"/>
                        <a:pt x="3709" y="12958"/>
                      </a:cubicBezTo>
                      <a:cubicBezTo>
                        <a:pt x="5645" y="8120"/>
                        <a:pt x="8387" y="4733"/>
                        <a:pt x="11935" y="2475"/>
                      </a:cubicBezTo>
                      <a:cubicBezTo>
                        <a:pt x="15483" y="378"/>
                        <a:pt x="19999" y="-428"/>
                        <a:pt x="25160" y="217"/>
                      </a:cubicBezTo>
                      <a:cubicBezTo>
                        <a:pt x="30482" y="862"/>
                        <a:pt x="36450" y="3120"/>
                        <a:pt x="43062" y="6991"/>
                      </a:cubicBezTo>
                      <a:cubicBezTo>
                        <a:pt x="51127" y="11668"/>
                        <a:pt x="57900" y="16829"/>
                        <a:pt x="63384" y="22635"/>
                      </a:cubicBezTo>
                      <a:cubicBezTo>
                        <a:pt x="68868" y="28441"/>
                        <a:pt x="73061" y="34409"/>
                        <a:pt x="76287" y="40538"/>
                      </a:cubicBezTo>
                      <a:cubicBezTo>
                        <a:pt x="79512" y="46666"/>
                        <a:pt x="81770" y="52795"/>
                        <a:pt x="83061" y="58924"/>
                      </a:cubicBezTo>
                      <a:cubicBezTo>
                        <a:pt x="84351" y="65053"/>
                        <a:pt x="84996" y="70697"/>
                        <a:pt x="84996" y="76181"/>
                      </a:cubicBezTo>
                      <a:cubicBezTo>
                        <a:pt x="84996" y="80697"/>
                        <a:pt x="84673" y="84729"/>
                        <a:pt x="84028" y="88277"/>
                      </a:cubicBezTo>
                      <a:cubicBezTo>
                        <a:pt x="83383" y="91825"/>
                        <a:pt x="82738" y="95696"/>
                        <a:pt x="81931" y="99728"/>
                      </a:cubicBezTo>
                      <a:lnTo>
                        <a:pt x="60481" y="87310"/>
                      </a:lnTo>
                      <a:lnTo>
                        <a:pt x="60481" y="77310"/>
                      </a:lnTo>
                      <a:cubicBezTo>
                        <a:pt x="60481" y="66020"/>
                        <a:pt x="59029" y="56666"/>
                        <a:pt x="56288" y="49086"/>
                      </a:cubicBezTo>
                      <a:cubicBezTo>
                        <a:pt x="53546" y="41505"/>
                        <a:pt x="48869" y="35860"/>
                        <a:pt x="42579" y="32151"/>
                      </a:cubicBezTo>
                      <a:cubicBezTo>
                        <a:pt x="37417" y="29086"/>
                        <a:pt x="33385" y="28603"/>
                        <a:pt x="30805" y="30377"/>
                      </a:cubicBezTo>
                      <a:cubicBezTo>
                        <a:pt x="28224" y="32312"/>
                        <a:pt x="26934" y="36022"/>
                        <a:pt x="26934" y="41667"/>
                      </a:cubicBezTo>
                      <a:cubicBezTo>
                        <a:pt x="26934" y="44731"/>
                        <a:pt x="27095" y="47473"/>
                        <a:pt x="27579" y="50053"/>
                      </a:cubicBezTo>
                      <a:cubicBezTo>
                        <a:pt x="27902" y="52634"/>
                        <a:pt x="28547" y="55214"/>
                        <a:pt x="29353" y="57634"/>
                      </a:cubicBezTo>
                      <a:cubicBezTo>
                        <a:pt x="30160" y="60053"/>
                        <a:pt x="30966" y="62633"/>
                        <a:pt x="32095" y="65053"/>
                      </a:cubicBezTo>
                      <a:cubicBezTo>
                        <a:pt x="33224" y="67633"/>
                        <a:pt x="34353" y="70214"/>
                        <a:pt x="35805" y="73117"/>
                      </a:cubicBezTo>
                      <a:lnTo>
                        <a:pt x="68223" y="136985"/>
                      </a:lnTo>
                      <a:cubicBezTo>
                        <a:pt x="74029" y="149242"/>
                        <a:pt x="78545" y="160371"/>
                        <a:pt x="81770" y="170370"/>
                      </a:cubicBezTo>
                      <a:cubicBezTo>
                        <a:pt x="84996" y="180370"/>
                        <a:pt x="86448" y="189885"/>
                        <a:pt x="86448" y="198917"/>
                      </a:cubicBezTo>
                      <a:cubicBezTo>
                        <a:pt x="86448" y="206498"/>
                        <a:pt x="85480" y="212626"/>
                        <a:pt x="83383" y="217465"/>
                      </a:cubicBezTo>
                      <a:cubicBezTo>
                        <a:pt x="81286" y="222303"/>
                        <a:pt x="78383" y="225851"/>
                        <a:pt x="74674" y="227787"/>
                      </a:cubicBezTo>
                      <a:cubicBezTo>
                        <a:pt x="70803" y="229884"/>
                        <a:pt x="66287" y="230367"/>
                        <a:pt x="60965" y="229561"/>
                      </a:cubicBezTo>
                      <a:cubicBezTo>
                        <a:pt x="55643" y="228755"/>
                        <a:pt x="49514" y="226335"/>
                        <a:pt x="42740" y="222464"/>
                      </a:cubicBezTo>
                      <a:cubicBezTo>
                        <a:pt x="34353" y="217626"/>
                        <a:pt x="27579" y="212465"/>
                        <a:pt x="22096" y="206659"/>
                      </a:cubicBezTo>
                      <a:cubicBezTo>
                        <a:pt x="16612" y="200853"/>
                        <a:pt x="12257" y="195046"/>
                        <a:pt x="9032" y="188918"/>
                      </a:cubicBezTo>
                      <a:cubicBezTo>
                        <a:pt x="5806" y="182789"/>
                        <a:pt x="3548" y="176660"/>
                        <a:pt x="2097" y="170531"/>
                      </a:cubicBezTo>
                      <a:cubicBezTo>
                        <a:pt x="645" y="164564"/>
                        <a:pt x="0" y="158758"/>
                        <a:pt x="0" y="15311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7" name="组合 46" descr="20e05e63-87b7-421d-8abc-169a8b35d8b9"/>
              <p:cNvGrpSpPr/>
              <p:nvPr/>
            </p:nvGrpSpPr>
            <p:grpSpPr>
              <a:xfrm>
                <a:off x="7194588" y="-44791"/>
                <a:ext cx="622551" cy="456107"/>
                <a:chOff x="7194588" y="-44791"/>
                <a:chExt cx="622551" cy="456107"/>
              </a:xfrm>
              <a:solidFill>
                <a:srgbClr val="FFFFFF"/>
              </a:solidFill>
            </p:grpSpPr>
            <p:sp>
              <p:nvSpPr>
                <p:cNvPr id="226" name="任意多边形 225" descr="4a319af6-4ddb-46c4-84e2-b52f8dbfc42b"/>
                <p:cNvSpPr/>
                <p:nvPr/>
              </p:nvSpPr>
              <p:spPr>
                <a:xfrm>
                  <a:off x="7194588" y="-44791"/>
                  <a:ext cx="70480" cy="119671"/>
                </a:xfrm>
                <a:custGeom>
                  <a:avLst/>
                  <a:gdLst>
                    <a:gd name="connsiteX0" fmla="*/ 0 w 70480"/>
                    <a:gd name="connsiteY0" fmla="*/ 9838 h 119671"/>
                    <a:gd name="connsiteX1" fmla="*/ 70480 w 70480"/>
                    <a:gd name="connsiteY1" fmla="*/ 0 h 119671"/>
                    <a:gd name="connsiteX2" fmla="*/ 70480 w 70480"/>
                    <a:gd name="connsiteY2" fmla="*/ 29676 h 119671"/>
                    <a:gd name="connsiteX3" fmla="*/ 24999 w 70480"/>
                    <a:gd name="connsiteY3" fmla="*/ 33063 h 119671"/>
                    <a:gd name="connsiteX4" fmla="*/ 24999 w 70480"/>
                    <a:gd name="connsiteY4" fmla="*/ 34031 h 119671"/>
                    <a:gd name="connsiteX5" fmla="*/ 70480 w 70480"/>
                    <a:gd name="connsiteY5" fmla="*/ 90157 h 119671"/>
                    <a:gd name="connsiteX6" fmla="*/ 70480 w 70480"/>
                    <a:gd name="connsiteY6" fmla="*/ 119672 h 119671"/>
                    <a:gd name="connsiteX7" fmla="*/ 0 w 70480"/>
                    <a:gd name="connsiteY7" fmla="*/ 28386 h 119671"/>
                    <a:gd name="connsiteX8" fmla="*/ 0 w 70480"/>
                    <a:gd name="connsiteY8" fmla="*/ 9838 h 11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480" h="119671">
                      <a:moveTo>
                        <a:pt x="0" y="9838"/>
                      </a:moveTo>
                      <a:lnTo>
                        <a:pt x="70480" y="0"/>
                      </a:lnTo>
                      <a:lnTo>
                        <a:pt x="70480" y="29676"/>
                      </a:lnTo>
                      <a:lnTo>
                        <a:pt x="24999" y="33063"/>
                      </a:lnTo>
                      <a:lnTo>
                        <a:pt x="24999" y="34031"/>
                      </a:lnTo>
                      <a:lnTo>
                        <a:pt x="70480" y="90157"/>
                      </a:lnTo>
                      <a:lnTo>
                        <a:pt x="70480" y="119672"/>
                      </a:lnTo>
                      <a:lnTo>
                        <a:pt x="0" y="28386"/>
                      </a:lnTo>
                      <a:lnTo>
                        <a:pt x="0" y="98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27" name="任意多边形 226" descr="1fd2f506-e4d5-42e3-81e1-f64ad81cd1c1"/>
                <p:cNvSpPr/>
                <p:nvPr/>
              </p:nvSpPr>
              <p:spPr>
                <a:xfrm>
                  <a:off x="7284745" y="-31912"/>
                  <a:ext cx="77093" cy="189272"/>
                </a:xfrm>
                <a:custGeom>
                  <a:avLst/>
                  <a:gdLst>
                    <a:gd name="connsiteX0" fmla="*/ 39030 w 77093"/>
                    <a:gd name="connsiteY0" fmla="*/ 182274 h 189272"/>
                    <a:gd name="connsiteX1" fmla="*/ 10000 w 77093"/>
                    <a:gd name="connsiteY1" fmla="*/ 147437 h 189272"/>
                    <a:gd name="connsiteX2" fmla="*/ 0 w 77093"/>
                    <a:gd name="connsiteY2" fmla="*/ 86633 h 189272"/>
                    <a:gd name="connsiteX3" fmla="*/ 0 w 77093"/>
                    <a:gd name="connsiteY3" fmla="*/ 53731 h 189272"/>
                    <a:gd name="connsiteX4" fmla="*/ 2097 w 77093"/>
                    <a:gd name="connsiteY4" fmla="*/ 26636 h 189272"/>
                    <a:gd name="connsiteX5" fmla="*/ 7580 w 77093"/>
                    <a:gd name="connsiteY5" fmla="*/ 10024 h 189272"/>
                    <a:gd name="connsiteX6" fmla="*/ 15483 w 77093"/>
                    <a:gd name="connsiteY6" fmla="*/ 1960 h 189272"/>
                    <a:gd name="connsiteX7" fmla="*/ 24676 w 77093"/>
                    <a:gd name="connsiteY7" fmla="*/ 24 h 189272"/>
                    <a:gd name="connsiteX8" fmla="*/ 34031 w 77093"/>
                    <a:gd name="connsiteY8" fmla="*/ 2282 h 189272"/>
                    <a:gd name="connsiteX9" fmla="*/ 42417 w 77093"/>
                    <a:gd name="connsiteY9" fmla="*/ 6476 h 189272"/>
                    <a:gd name="connsiteX10" fmla="*/ 56449 w 77093"/>
                    <a:gd name="connsiteY10" fmla="*/ 16959 h 189272"/>
                    <a:gd name="connsiteX11" fmla="*/ 67416 w 77093"/>
                    <a:gd name="connsiteY11" fmla="*/ 30345 h 189272"/>
                    <a:gd name="connsiteX12" fmla="*/ 74513 w 77093"/>
                    <a:gd name="connsiteY12" fmla="*/ 46312 h 189272"/>
                    <a:gd name="connsiteX13" fmla="*/ 77093 w 77093"/>
                    <a:gd name="connsiteY13" fmla="*/ 64699 h 189272"/>
                    <a:gd name="connsiteX14" fmla="*/ 76609 w 77093"/>
                    <a:gd name="connsiteY14" fmla="*/ 74859 h 189272"/>
                    <a:gd name="connsiteX15" fmla="*/ 75319 w 77093"/>
                    <a:gd name="connsiteY15" fmla="*/ 82440 h 189272"/>
                    <a:gd name="connsiteX16" fmla="*/ 53223 w 77093"/>
                    <a:gd name="connsiteY16" fmla="*/ 69698 h 189272"/>
                    <a:gd name="connsiteX17" fmla="*/ 53223 w 77093"/>
                    <a:gd name="connsiteY17" fmla="*/ 63731 h 189272"/>
                    <a:gd name="connsiteX18" fmla="*/ 50482 w 77093"/>
                    <a:gd name="connsiteY18" fmla="*/ 41635 h 189272"/>
                    <a:gd name="connsiteX19" fmla="*/ 41611 w 77093"/>
                    <a:gd name="connsiteY19" fmla="*/ 29216 h 189272"/>
                    <a:gd name="connsiteX20" fmla="*/ 35644 w 77093"/>
                    <a:gd name="connsiteY20" fmla="*/ 27604 h 189272"/>
                    <a:gd name="connsiteX21" fmla="*/ 31450 w 77093"/>
                    <a:gd name="connsiteY21" fmla="*/ 31474 h 189272"/>
                    <a:gd name="connsiteX22" fmla="*/ 28870 w 77093"/>
                    <a:gd name="connsiteY22" fmla="*/ 41958 h 189272"/>
                    <a:gd name="connsiteX23" fmla="*/ 28063 w 77093"/>
                    <a:gd name="connsiteY23" fmla="*/ 60183 h 189272"/>
                    <a:gd name="connsiteX24" fmla="*/ 28063 w 77093"/>
                    <a:gd name="connsiteY24" fmla="*/ 109535 h 189272"/>
                    <a:gd name="connsiteX25" fmla="*/ 28708 w 77093"/>
                    <a:gd name="connsiteY25" fmla="*/ 129212 h 189272"/>
                    <a:gd name="connsiteX26" fmla="*/ 30966 w 77093"/>
                    <a:gd name="connsiteY26" fmla="*/ 143405 h 189272"/>
                    <a:gd name="connsiteX27" fmla="*/ 35321 w 77093"/>
                    <a:gd name="connsiteY27" fmla="*/ 153243 h 189272"/>
                    <a:gd name="connsiteX28" fmla="*/ 42095 w 77093"/>
                    <a:gd name="connsiteY28" fmla="*/ 159372 h 189272"/>
                    <a:gd name="connsiteX29" fmla="*/ 46127 w 77093"/>
                    <a:gd name="connsiteY29" fmla="*/ 160501 h 189272"/>
                    <a:gd name="connsiteX30" fmla="*/ 49514 w 77093"/>
                    <a:gd name="connsiteY30" fmla="*/ 158565 h 189272"/>
                    <a:gd name="connsiteX31" fmla="*/ 51933 w 77093"/>
                    <a:gd name="connsiteY31" fmla="*/ 152598 h 189272"/>
                    <a:gd name="connsiteX32" fmla="*/ 52901 w 77093"/>
                    <a:gd name="connsiteY32" fmla="*/ 141630 h 189272"/>
                    <a:gd name="connsiteX33" fmla="*/ 52901 w 77093"/>
                    <a:gd name="connsiteY33" fmla="*/ 136147 h 189272"/>
                    <a:gd name="connsiteX34" fmla="*/ 76771 w 77093"/>
                    <a:gd name="connsiteY34" fmla="*/ 149856 h 189272"/>
                    <a:gd name="connsiteX35" fmla="*/ 76771 w 77093"/>
                    <a:gd name="connsiteY35" fmla="*/ 156468 h 189272"/>
                    <a:gd name="connsiteX36" fmla="*/ 67255 w 77093"/>
                    <a:gd name="connsiteY36" fmla="*/ 187112 h 189272"/>
                    <a:gd name="connsiteX37" fmla="*/ 39030 w 77093"/>
                    <a:gd name="connsiteY37" fmla="*/ 182274 h 18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7093" h="189272">
                      <a:moveTo>
                        <a:pt x="39030" y="182274"/>
                      </a:moveTo>
                      <a:cubicBezTo>
                        <a:pt x="26289" y="175016"/>
                        <a:pt x="16612" y="163404"/>
                        <a:pt x="10000" y="147437"/>
                      </a:cubicBezTo>
                      <a:cubicBezTo>
                        <a:pt x="3387" y="131470"/>
                        <a:pt x="0" y="111309"/>
                        <a:pt x="0" y="86633"/>
                      </a:cubicBezTo>
                      <a:lnTo>
                        <a:pt x="0" y="53731"/>
                      </a:lnTo>
                      <a:cubicBezTo>
                        <a:pt x="0" y="42764"/>
                        <a:pt x="645" y="33732"/>
                        <a:pt x="2097" y="26636"/>
                      </a:cubicBezTo>
                      <a:cubicBezTo>
                        <a:pt x="3548" y="19539"/>
                        <a:pt x="5322" y="14056"/>
                        <a:pt x="7580" y="10024"/>
                      </a:cubicBezTo>
                      <a:cubicBezTo>
                        <a:pt x="9838" y="5992"/>
                        <a:pt x="12419" y="3250"/>
                        <a:pt x="15483" y="1960"/>
                      </a:cubicBezTo>
                      <a:cubicBezTo>
                        <a:pt x="18386" y="508"/>
                        <a:pt x="21451" y="-137"/>
                        <a:pt x="24676" y="24"/>
                      </a:cubicBezTo>
                      <a:cubicBezTo>
                        <a:pt x="27741" y="185"/>
                        <a:pt x="30966" y="992"/>
                        <a:pt x="34031" y="2282"/>
                      </a:cubicBezTo>
                      <a:cubicBezTo>
                        <a:pt x="37095" y="3572"/>
                        <a:pt x="39837" y="5024"/>
                        <a:pt x="42417" y="6476"/>
                      </a:cubicBezTo>
                      <a:cubicBezTo>
                        <a:pt x="47578" y="9379"/>
                        <a:pt x="52256" y="12927"/>
                        <a:pt x="56449" y="16959"/>
                      </a:cubicBezTo>
                      <a:cubicBezTo>
                        <a:pt x="60642" y="20991"/>
                        <a:pt x="64352" y="25346"/>
                        <a:pt x="67416" y="30345"/>
                      </a:cubicBezTo>
                      <a:cubicBezTo>
                        <a:pt x="70481" y="35345"/>
                        <a:pt x="72900" y="40667"/>
                        <a:pt x="74513" y="46312"/>
                      </a:cubicBezTo>
                      <a:cubicBezTo>
                        <a:pt x="76125" y="52119"/>
                        <a:pt x="77093" y="58247"/>
                        <a:pt x="77093" y="64699"/>
                      </a:cubicBezTo>
                      <a:cubicBezTo>
                        <a:pt x="77093" y="68731"/>
                        <a:pt x="76932" y="72118"/>
                        <a:pt x="76609" y="74859"/>
                      </a:cubicBezTo>
                      <a:cubicBezTo>
                        <a:pt x="76287" y="77601"/>
                        <a:pt x="75803" y="80182"/>
                        <a:pt x="75319" y="82440"/>
                      </a:cubicBezTo>
                      <a:lnTo>
                        <a:pt x="53223" y="69698"/>
                      </a:lnTo>
                      <a:lnTo>
                        <a:pt x="53223" y="63731"/>
                      </a:lnTo>
                      <a:cubicBezTo>
                        <a:pt x="53223" y="55022"/>
                        <a:pt x="52417" y="47603"/>
                        <a:pt x="50482" y="41635"/>
                      </a:cubicBezTo>
                      <a:cubicBezTo>
                        <a:pt x="48707" y="35668"/>
                        <a:pt x="45804" y="31474"/>
                        <a:pt x="41611" y="29216"/>
                      </a:cubicBezTo>
                      <a:cubicBezTo>
                        <a:pt x="39353" y="27926"/>
                        <a:pt x="37418" y="27442"/>
                        <a:pt x="35644" y="27604"/>
                      </a:cubicBezTo>
                      <a:cubicBezTo>
                        <a:pt x="34031" y="27926"/>
                        <a:pt x="32579" y="29055"/>
                        <a:pt x="31450" y="31474"/>
                      </a:cubicBezTo>
                      <a:cubicBezTo>
                        <a:pt x="30321" y="33732"/>
                        <a:pt x="29515" y="37281"/>
                        <a:pt x="28870" y="41958"/>
                      </a:cubicBezTo>
                      <a:cubicBezTo>
                        <a:pt x="28386" y="46635"/>
                        <a:pt x="28063" y="52764"/>
                        <a:pt x="28063" y="60183"/>
                      </a:cubicBezTo>
                      <a:lnTo>
                        <a:pt x="28063" y="109535"/>
                      </a:lnTo>
                      <a:cubicBezTo>
                        <a:pt x="28063" y="117115"/>
                        <a:pt x="28224" y="123728"/>
                        <a:pt x="28708" y="129212"/>
                      </a:cubicBezTo>
                      <a:cubicBezTo>
                        <a:pt x="29192" y="134695"/>
                        <a:pt x="29837" y="139534"/>
                        <a:pt x="30966" y="143405"/>
                      </a:cubicBezTo>
                      <a:cubicBezTo>
                        <a:pt x="32095" y="147437"/>
                        <a:pt x="33547" y="150662"/>
                        <a:pt x="35321" y="153243"/>
                      </a:cubicBezTo>
                      <a:cubicBezTo>
                        <a:pt x="37095" y="155823"/>
                        <a:pt x="39353" y="157920"/>
                        <a:pt x="42095" y="159372"/>
                      </a:cubicBezTo>
                      <a:cubicBezTo>
                        <a:pt x="43546" y="160178"/>
                        <a:pt x="44837" y="160501"/>
                        <a:pt x="46127" y="160501"/>
                      </a:cubicBezTo>
                      <a:cubicBezTo>
                        <a:pt x="47417" y="160501"/>
                        <a:pt x="48546" y="159855"/>
                        <a:pt x="49514" y="158565"/>
                      </a:cubicBezTo>
                      <a:cubicBezTo>
                        <a:pt x="50482" y="157275"/>
                        <a:pt x="51288" y="155340"/>
                        <a:pt x="51933" y="152598"/>
                      </a:cubicBezTo>
                      <a:cubicBezTo>
                        <a:pt x="52578" y="149856"/>
                        <a:pt x="52901" y="146308"/>
                        <a:pt x="52901" y="141630"/>
                      </a:cubicBezTo>
                      <a:lnTo>
                        <a:pt x="52901" y="136147"/>
                      </a:lnTo>
                      <a:lnTo>
                        <a:pt x="76771" y="149856"/>
                      </a:lnTo>
                      <a:lnTo>
                        <a:pt x="76771" y="156468"/>
                      </a:lnTo>
                      <a:cubicBezTo>
                        <a:pt x="76771" y="172919"/>
                        <a:pt x="73545" y="183241"/>
                        <a:pt x="67255" y="187112"/>
                      </a:cubicBezTo>
                      <a:cubicBezTo>
                        <a:pt x="60965" y="191144"/>
                        <a:pt x="51610" y="189531"/>
                        <a:pt x="39030" y="182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28" name="任意多边形 227" descr="1de2429a-1e4e-41be-8455-e7a2f9550430"/>
                <p:cNvSpPr/>
                <p:nvPr/>
              </p:nvSpPr>
              <p:spPr>
                <a:xfrm>
                  <a:off x="7379902" y="22463"/>
                  <a:ext cx="83544" cy="190504"/>
                </a:xfrm>
                <a:custGeom>
                  <a:avLst/>
                  <a:gdLst>
                    <a:gd name="connsiteX0" fmla="*/ 41933 w 83544"/>
                    <a:gd name="connsiteY0" fmla="*/ 184507 h 190504"/>
                    <a:gd name="connsiteX1" fmla="*/ 32095 w 83544"/>
                    <a:gd name="connsiteY1" fmla="*/ 177895 h 190504"/>
                    <a:gd name="connsiteX2" fmla="*/ 22418 w 83544"/>
                    <a:gd name="connsiteY2" fmla="*/ 168702 h 190504"/>
                    <a:gd name="connsiteX3" fmla="*/ 13709 w 83544"/>
                    <a:gd name="connsiteY3" fmla="*/ 155638 h 190504"/>
                    <a:gd name="connsiteX4" fmla="*/ 6612 w 83544"/>
                    <a:gd name="connsiteY4" fmla="*/ 137897 h 190504"/>
                    <a:gd name="connsiteX5" fmla="*/ 1774 w 83544"/>
                    <a:gd name="connsiteY5" fmla="*/ 114349 h 190504"/>
                    <a:gd name="connsiteX6" fmla="*/ 0 w 83544"/>
                    <a:gd name="connsiteY6" fmla="*/ 83867 h 190504"/>
                    <a:gd name="connsiteX7" fmla="*/ 0 w 83544"/>
                    <a:gd name="connsiteY7" fmla="*/ 56610 h 190504"/>
                    <a:gd name="connsiteX8" fmla="*/ 1774 w 83544"/>
                    <a:gd name="connsiteY8" fmla="*/ 28708 h 190504"/>
                    <a:gd name="connsiteX9" fmla="*/ 6774 w 83544"/>
                    <a:gd name="connsiteY9" fmla="*/ 11290 h 190504"/>
                    <a:gd name="connsiteX10" fmla="*/ 14032 w 83544"/>
                    <a:gd name="connsiteY10" fmla="*/ 2419 h 190504"/>
                    <a:gd name="connsiteX11" fmla="*/ 22902 w 83544"/>
                    <a:gd name="connsiteY11" fmla="*/ 0 h 190504"/>
                    <a:gd name="connsiteX12" fmla="*/ 32418 w 83544"/>
                    <a:gd name="connsiteY12" fmla="*/ 2097 h 190504"/>
                    <a:gd name="connsiteX13" fmla="*/ 42095 w 83544"/>
                    <a:gd name="connsiteY13" fmla="*/ 6774 h 190504"/>
                    <a:gd name="connsiteX14" fmla="*/ 51449 w 83544"/>
                    <a:gd name="connsiteY14" fmla="*/ 12903 h 190504"/>
                    <a:gd name="connsiteX15" fmla="*/ 60803 w 83544"/>
                    <a:gd name="connsiteY15" fmla="*/ 21612 h 190504"/>
                    <a:gd name="connsiteX16" fmla="*/ 69513 w 83544"/>
                    <a:gd name="connsiteY16" fmla="*/ 34031 h 190504"/>
                    <a:gd name="connsiteX17" fmla="*/ 76771 w 83544"/>
                    <a:gd name="connsiteY17" fmla="*/ 51288 h 190504"/>
                    <a:gd name="connsiteX18" fmla="*/ 81770 w 83544"/>
                    <a:gd name="connsiteY18" fmla="*/ 74513 h 190504"/>
                    <a:gd name="connsiteX19" fmla="*/ 83544 w 83544"/>
                    <a:gd name="connsiteY19" fmla="*/ 104834 h 190504"/>
                    <a:gd name="connsiteX20" fmla="*/ 83544 w 83544"/>
                    <a:gd name="connsiteY20" fmla="*/ 132091 h 190504"/>
                    <a:gd name="connsiteX21" fmla="*/ 81770 w 83544"/>
                    <a:gd name="connsiteY21" fmla="*/ 160154 h 190504"/>
                    <a:gd name="connsiteX22" fmla="*/ 76771 w 83544"/>
                    <a:gd name="connsiteY22" fmla="*/ 177895 h 190504"/>
                    <a:gd name="connsiteX23" fmla="*/ 69513 w 83544"/>
                    <a:gd name="connsiteY23" fmla="*/ 187411 h 190504"/>
                    <a:gd name="connsiteX24" fmla="*/ 60803 w 83544"/>
                    <a:gd name="connsiteY24" fmla="*/ 190475 h 190504"/>
                    <a:gd name="connsiteX25" fmla="*/ 51449 w 83544"/>
                    <a:gd name="connsiteY25" fmla="*/ 188862 h 190504"/>
                    <a:gd name="connsiteX26" fmla="*/ 41933 w 83544"/>
                    <a:gd name="connsiteY26" fmla="*/ 184507 h 190504"/>
                    <a:gd name="connsiteX27" fmla="*/ 42256 w 83544"/>
                    <a:gd name="connsiteY27" fmla="*/ 159993 h 190504"/>
                    <a:gd name="connsiteX28" fmla="*/ 48546 w 83544"/>
                    <a:gd name="connsiteY28" fmla="*/ 161444 h 190504"/>
                    <a:gd name="connsiteX29" fmla="*/ 52739 w 83544"/>
                    <a:gd name="connsiteY29" fmla="*/ 156606 h 190504"/>
                    <a:gd name="connsiteX30" fmla="*/ 54997 w 83544"/>
                    <a:gd name="connsiteY30" fmla="*/ 144671 h 190504"/>
                    <a:gd name="connsiteX31" fmla="*/ 55643 w 83544"/>
                    <a:gd name="connsiteY31" fmla="*/ 124510 h 190504"/>
                    <a:gd name="connsiteX32" fmla="*/ 55643 w 83544"/>
                    <a:gd name="connsiteY32" fmla="*/ 81770 h 190504"/>
                    <a:gd name="connsiteX33" fmla="*/ 54997 w 83544"/>
                    <a:gd name="connsiteY33" fmla="*/ 60804 h 190504"/>
                    <a:gd name="connsiteX34" fmla="*/ 52739 w 83544"/>
                    <a:gd name="connsiteY34" fmla="*/ 45966 h 190504"/>
                    <a:gd name="connsiteX35" fmla="*/ 48546 w 83544"/>
                    <a:gd name="connsiteY35" fmla="*/ 36127 h 190504"/>
                    <a:gd name="connsiteX36" fmla="*/ 42256 w 83544"/>
                    <a:gd name="connsiteY36" fmla="*/ 30160 h 190504"/>
                    <a:gd name="connsiteX37" fmla="*/ 35643 w 83544"/>
                    <a:gd name="connsiteY37" fmla="*/ 28547 h 190504"/>
                    <a:gd name="connsiteX38" fmla="*/ 31289 w 83544"/>
                    <a:gd name="connsiteY38" fmla="*/ 33386 h 190504"/>
                    <a:gd name="connsiteX39" fmla="*/ 28708 w 83544"/>
                    <a:gd name="connsiteY39" fmla="*/ 45320 h 190504"/>
                    <a:gd name="connsiteX40" fmla="*/ 27902 w 83544"/>
                    <a:gd name="connsiteY40" fmla="*/ 65481 h 190504"/>
                    <a:gd name="connsiteX41" fmla="*/ 27902 w 83544"/>
                    <a:gd name="connsiteY41" fmla="*/ 108221 h 190504"/>
                    <a:gd name="connsiteX42" fmla="*/ 28708 w 83544"/>
                    <a:gd name="connsiteY42" fmla="*/ 129188 h 190504"/>
                    <a:gd name="connsiteX43" fmla="*/ 31289 w 83544"/>
                    <a:gd name="connsiteY43" fmla="*/ 144026 h 190504"/>
                    <a:gd name="connsiteX44" fmla="*/ 35643 w 83544"/>
                    <a:gd name="connsiteY44" fmla="*/ 153864 h 190504"/>
                    <a:gd name="connsiteX45" fmla="*/ 42256 w 83544"/>
                    <a:gd name="connsiteY45" fmla="*/ 159993 h 190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83544" h="190504">
                      <a:moveTo>
                        <a:pt x="41933" y="184507"/>
                      </a:moveTo>
                      <a:cubicBezTo>
                        <a:pt x="38708" y="182733"/>
                        <a:pt x="35482" y="180475"/>
                        <a:pt x="32095" y="177895"/>
                      </a:cubicBezTo>
                      <a:cubicBezTo>
                        <a:pt x="28708" y="175314"/>
                        <a:pt x="25644" y="172250"/>
                        <a:pt x="22418" y="168702"/>
                      </a:cubicBezTo>
                      <a:cubicBezTo>
                        <a:pt x="19354" y="164992"/>
                        <a:pt x="16451" y="160799"/>
                        <a:pt x="13709" y="155638"/>
                      </a:cubicBezTo>
                      <a:cubicBezTo>
                        <a:pt x="10967" y="150638"/>
                        <a:pt x="8548" y="144671"/>
                        <a:pt x="6612" y="137897"/>
                      </a:cubicBezTo>
                      <a:cubicBezTo>
                        <a:pt x="4516" y="131123"/>
                        <a:pt x="2903" y="123220"/>
                        <a:pt x="1774" y="114349"/>
                      </a:cubicBezTo>
                      <a:cubicBezTo>
                        <a:pt x="645" y="105479"/>
                        <a:pt x="0" y="95318"/>
                        <a:pt x="0" y="83867"/>
                      </a:cubicBezTo>
                      <a:lnTo>
                        <a:pt x="0" y="56610"/>
                      </a:lnTo>
                      <a:cubicBezTo>
                        <a:pt x="0" y="45320"/>
                        <a:pt x="645" y="35966"/>
                        <a:pt x="1774" y="28708"/>
                      </a:cubicBezTo>
                      <a:cubicBezTo>
                        <a:pt x="2903" y="21289"/>
                        <a:pt x="4677" y="15483"/>
                        <a:pt x="6774" y="11290"/>
                      </a:cubicBezTo>
                      <a:cubicBezTo>
                        <a:pt x="8870" y="7096"/>
                        <a:pt x="11290" y="4032"/>
                        <a:pt x="14032" y="2419"/>
                      </a:cubicBezTo>
                      <a:cubicBezTo>
                        <a:pt x="16773" y="806"/>
                        <a:pt x="19677" y="0"/>
                        <a:pt x="22902" y="0"/>
                      </a:cubicBezTo>
                      <a:cubicBezTo>
                        <a:pt x="25967" y="0"/>
                        <a:pt x="29192" y="806"/>
                        <a:pt x="32418" y="2097"/>
                      </a:cubicBezTo>
                      <a:cubicBezTo>
                        <a:pt x="35643" y="3387"/>
                        <a:pt x="38869" y="5000"/>
                        <a:pt x="42095" y="6774"/>
                      </a:cubicBezTo>
                      <a:cubicBezTo>
                        <a:pt x="45159" y="8548"/>
                        <a:pt x="48223" y="10483"/>
                        <a:pt x="51449" y="12903"/>
                      </a:cubicBezTo>
                      <a:cubicBezTo>
                        <a:pt x="54675" y="15322"/>
                        <a:pt x="57739" y="18064"/>
                        <a:pt x="60803" y="21612"/>
                      </a:cubicBezTo>
                      <a:cubicBezTo>
                        <a:pt x="63868" y="25160"/>
                        <a:pt x="66771" y="29192"/>
                        <a:pt x="69513" y="34031"/>
                      </a:cubicBezTo>
                      <a:cubicBezTo>
                        <a:pt x="72255" y="38869"/>
                        <a:pt x="74674" y="44514"/>
                        <a:pt x="76771" y="51288"/>
                      </a:cubicBezTo>
                      <a:cubicBezTo>
                        <a:pt x="78867" y="57901"/>
                        <a:pt x="80480" y="65642"/>
                        <a:pt x="81770" y="74513"/>
                      </a:cubicBezTo>
                      <a:cubicBezTo>
                        <a:pt x="82899" y="83383"/>
                        <a:pt x="83544" y="93383"/>
                        <a:pt x="83544" y="104834"/>
                      </a:cubicBezTo>
                      <a:lnTo>
                        <a:pt x="83544" y="132091"/>
                      </a:lnTo>
                      <a:cubicBezTo>
                        <a:pt x="83544" y="143380"/>
                        <a:pt x="82899" y="152735"/>
                        <a:pt x="81770" y="160154"/>
                      </a:cubicBezTo>
                      <a:cubicBezTo>
                        <a:pt x="80480" y="167573"/>
                        <a:pt x="78867" y="173540"/>
                        <a:pt x="76771" y="177895"/>
                      </a:cubicBezTo>
                      <a:cubicBezTo>
                        <a:pt x="74674" y="182250"/>
                        <a:pt x="72255" y="185475"/>
                        <a:pt x="69513" y="187411"/>
                      </a:cubicBezTo>
                      <a:cubicBezTo>
                        <a:pt x="66771" y="189346"/>
                        <a:pt x="63868" y="190314"/>
                        <a:pt x="60803" y="190475"/>
                      </a:cubicBezTo>
                      <a:cubicBezTo>
                        <a:pt x="57739" y="190636"/>
                        <a:pt x="54675" y="190152"/>
                        <a:pt x="51449" y="188862"/>
                      </a:cubicBezTo>
                      <a:cubicBezTo>
                        <a:pt x="47901" y="187733"/>
                        <a:pt x="44837" y="186282"/>
                        <a:pt x="41933" y="184507"/>
                      </a:cubicBezTo>
                      <a:close/>
                      <a:moveTo>
                        <a:pt x="42256" y="159993"/>
                      </a:moveTo>
                      <a:cubicBezTo>
                        <a:pt x="44675" y="161444"/>
                        <a:pt x="46772" y="161928"/>
                        <a:pt x="48546" y="161444"/>
                      </a:cubicBezTo>
                      <a:cubicBezTo>
                        <a:pt x="50320" y="160960"/>
                        <a:pt x="51610" y="159347"/>
                        <a:pt x="52739" y="156606"/>
                      </a:cubicBezTo>
                      <a:cubicBezTo>
                        <a:pt x="53868" y="153864"/>
                        <a:pt x="54513" y="149832"/>
                        <a:pt x="54997" y="144671"/>
                      </a:cubicBezTo>
                      <a:cubicBezTo>
                        <a:pt x="55481" y="139348"/>
                        <a:pt x="55643" y="132736"/>
                        <a:pt x="55643" y="124510"/>
                      </a:cubicBezTo>
                      <a:lnTo>
                        <a:pt x="55643" y="81770"/>
                      </a:lnTo>
                      <a:cubicBezTo>
                        <a:pt x="55643" y="73545"/>
                        <a:pt x="55481" y="66610"/>
                        <a:pt x="54997" y="60804"/>
                      </a:cubicBezTo>
                      <a:cubicBezTo>
                        <a:pt x="54513" y="54997"/>
                        <a:pt x="53707" y="49998"/>
                        <a:pt x="52739" y="45966"/>
                      </a:cubicBezTo>
                      <a:cubicBezTo>
                        <a:pt x="51610" y="41934"/>
                        <a:pt x="50320" y="38708"/>
                        <a:pt x="48546" y="36127"/>
                      </a:cubicBezTo>
                      <a:cubicBezTo>
                        <a:pt x="46772" y="33547"/>
                        <a:pt x="44675" y="31611"/>
                        <a:pt x="42256" y="30160"/>
                      </a:cubicBezTo>
                      <a:cubicBezTo>
                        <a:pt x="39675" y="28708"/>
                        <a:pt x="37417" y="28063"/>
                        <a:pt x="35643" y="28547"/>
                      </a:cubicBezTo>
                      <a:cubicBezTo>
                        <a:pt x="33869" y="29031"/>
                        <a:pt x="32418" y="30644"/>
                        <a:pt x="31289" y="33386"/>
                      </a:cubicBezTo>
                      <a:cubicBezTo>
                        <a:pt x="30160" y="36127"/>
                        <a:pt x="29353" y="40159"/>
                        <a:pt x="28708" y="45320"/>
                      </a:cubicBezTo>
                      <a:cubicBezTo>
                        <a:pt x="28224" y="50643"/>
                        <a:pt x="27902" y="57255"/>
                        <a:pt x="27902" y="65481"/>
                      </a:cubicBezTo>
                      <a:lnTo>
                        <a:pt x="27902" y="108221"/>
                      </a:lnTo>
                      <a:cubicBezTo>
                        <a:pt x="27902" y="116446"/>
                        <a:pt x="28224" y="123381"/>
                        <a:pt x="28708" y="129188"/>
                      </a:cubicBezTo>
                      <a:cubicBezTo>
                        <a:pt x="29192" y="134994"/>
                        <a:pt x="29999" y="139993"/>
                        <a:pt x="31289" y="144026"/>
                      </a:cubicBezTo>
                      <a:cubicBezTo>
                        <a:pt x="32418" y="148058"/>
                        <a:pt x="33869" y="151283"/>
                        <a:pt x="35643" y="153864"/>
                      </a:cubicBezTo>
                      <a:cubicBezTo>
                        <a:pt x="37417" y="156606"/>
                        <a:pt x="39514" y="158541"/>
                        <a:pt x="42256" y="1599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29" name="任意多边形 228" descr="c4160f1e-3fba-4a85-b770-acfc03e2f282"/>
                <p:cNvSpPr/>
                <p:nvPr/>
              </p:nvSpPr>
              <p:spPr>
                <a:xfrm>
                  <a:off x="7484252" y="43591"/>
                  <a:ext cx="83060" cy="245633"/>
                </a:xfrm>
                <a:custGeom>
                  <a:avLst/>
                  <a:gdLst>
                    <a:gd name="connsiteX0" fmla="*/ 32418 w 83060"/>
                    <a:gd name="connsiteY0" fmla="*/ 218377 h 245633"/>
                    <a:gd name="connsiteX1" fmla="*/ 26450 w 83060"/>
                    <a:gd name="connsiteY1" fmla="*/ 214345 h 245633"/>
                    <a:gd name="connsiteX2" fmla="*/ 19515 w 83060"/>
                    <a:gd name="connsiteY2" fmla="*/ 207732 h 245633"/>
                    <a:gd name="connsiteX3" fmla="*/ 12419 w 83060"/>
                    <a:gd name="connsiteY3" fmla="*/ 197571 h 245633"/>
                    <a:gd name="connsiteX4" fmla="*/ 6129 w 83060"/>
                    <a:gd name="connsiteY4" fmla="*/ 182895 h 245633"/>
                    <a:gd name="connsiteX5" fmla="*/ 1774 w 83060"/>
                    <a:gd name="connsiteY5" fmla="*/ 162896 h 245633"/>
                    <a:gd name="connsiteX6" fmla="*/ 0 w 83060"/>
                    <a:gd name="connsiteY6" fmla="*/ 136768 h 245633"/>
                    <a:gd name="connsiteX7" fmla="*/ 0 w 83060"/>
                    <a:gd name="connsiteY7" fmla="*/ 81609 h 245633"/>
                    <a:gd name="connsiteX8" fmla="*/ 1774 w 83060"/>
                    <a:gd name="connsiteY8" fmla="*/ 57901 h 245633"/>
                    <a:gd name="connsiteX9" fmla="*/ 6451 w 83060"/>
                    <a:gd name="connsiteY9" fmla="*/ 43869 h 245633"/>
                    <a:gd name="connsiteX10" fmla="*/ 13064 w 83060"/>
                    <a:gd name="connsiteY10" fmla="*/ 37418 h 245633"/>
                    <a:gd name="connsiteX11" fmla="*/ 20322 w 83060"/>
                    <a:gd name="connsiteY11" fmla="*/ 36127 h 245633"/>
                    <a:gd name="connsiteX12" fmla="*/ 27257 w 83060"/>
                    <a:gd name="connsiteY12" fmla="*/ 38063 h 245633"/>
                    <a:gd name="connsiteX13" fmla="*/ 32740 w 83060"/>
                    <a:gd name="connsiteY13" fmla="*/ 40805 h 245633"/>
                    <a:gd name="connsiteX14" fmla="*/ 40321 w 83060"/>
                    <a:gd name="connsiteY14" fmla="*/ 46449 h 245633"/>
                    <a:gd name="connsiteX15" fmla="*/ 46933 w 83060"/>
                    <a:gd name="connsiteY15" fmla="*/ 53546 h 245633"/>
                    <a:gd name="connsiteX16" fmla="*/ 52255 w 83060"/>
                    <a:gd name="connsiteY16" fmla="*/ 61287 h 245633"/>
                    <a:gd name="connsiteX17" fmla="*/ 56126 w 83060"/>
                    <a:gd name="connsiteY17" fmla="*/ 68706 h 245633"/>
                    <a:gd name="connsiteX18" fmla="*/ 56288 w 83060"/>
                    <a:gd name="connsiteY18" fmla="*/ 68706 h 245633"/>
                    <a:gd name="connsiteX19" fmla="*/ 55481 w 83060"/>
                    <a:gd name="connsiteY19" fmla="*/ 46288 h 245633"/>
                    <a:gd name="connsiteX20" fmla="*/ 55481 w 83060"/>
                    <a:gd name="connsiteY20" fmla="*/ 0 h 245633"/>
                    <a:gd name="connsiteX21" fmla="*/ 83061 w 83060"/>
                    <a:gd name="connsiteY21" fmla="*/ 15967 h 245633"/>
                    <a:gd name="connsiteX22" fmla="*/ 83061 w 83060"/>
                    <a:gd name="connsiteY22" fmla="*/ 245634 h 245633"/>
                    <a:gd name="connsiteX23" fmla="*/ 61449 w 83060"/>
                    <a:gd name="connsiteY23" fmla="*/ 233215 h 245633"/>
                    <a:gd name="connsiteX24" fmla="*/ 59029 w 83060"/>
                    <a:gd name="connsiteY24" fmla="*/ 215635 h 245633"/>
                    <a:gd name="connsiteX25" fmla="*/ 54836 w 83060"/>
                    <a:gd name="connsiteY25" fmla="*/ 219828 h 245633"/>
                    <a:gd name="connsiteX26" fmla="*/ 49191 w 83060"/>
                    <a:gd name="connsiteY26" fmla="*/ 222409 h 245633"/>
                    <a:gd name="connsiteX27" fmla="*/ 41772 w 83060"/>
                    <a:gd name="connsiteY27" fmla="*/ 222248 h 245633"/>
                    <a:gd name="connsiteX28" fmla="*/ 32418 w 83060"/>
                    <a:gd name="connsiteY28" fmla="*/ 218377 h 245633"/>
                    <a:gd name="connsiteX29" fmla="*/ 41933 w 83060"/>
                    <a:gd name="connsiteY29" fmla="*/ 199023 h 245633"/>
                    <a:gd name="connsiteX30" fmla="*/ 46772 w 83060"/>
                    <a:gd name="connsiteY30" fmla="*/ 200797 h 245633"/>
                    <a:gd name="connsiteX31" fmla="*/ 50643 w 83060"/>
                    <a:gd name="connsiteY31" fmla="*/ 200152 h 245633"/>
                    <a:gd name="connsiteX32" fmla="*/ 53546 w 83060"/>
                    <a:gd name="connsiteY32" fmla="*/ 197894 h 245633"/>
                    <a:gd name="connsiteX33" fmla="*/ 55643 w 83060"/>
                    <a:gd name="connsiteY33" fmla="*/ 194507 h 245633"/>
                    <a:gd name="connsiteX34" fmla="*/ 55643 w 83060"/>
                    <a:gd name="connsiteY34" fmla="*/ 89996 h 245633"/>
                    <a:gd name="connsiteX35" fmla="*/ 50159 w 83060"/>
                    <a:gd name="connsiteY35" fmla="*/ 77738 h 245633"/>
                    <a:gd name="connsiteX36" fmla="*/ 41772 w 83060"/>
                    <a:gd name="connsiteY36" fmla="*/ 69190 h 245633"/>
                    <a:gd name="connsiteX37" fmla="*/ 36127 w 83060"/>
                    <a:gd name="connsiteY37" fmla="*/ 67255 h 245633"/>
                    <a:gd name="connsiteX38" fmla="*/ 31772 w 83060"/>
                    <a:gd name="connsiteY38" fmla="*/ 69513 h 245633"/>
                    <a:gd name="connsiteX39" fmla="*/ 28870 w 83060"/>
                    <a:gd name="connsiteY39" fmla="*/ 77416 h 245633"/>
                    <a:gd name="connsiteX40" fmla="*/ 27902 w 83060"/>
                    <a:gd name="connsiteY40" fmla="*/ 92738 h 245633"/>
                    <a:gd name="connsiteX41" fmla="*/ 27902 w 83060"/>
                    <a:gd name="connsiteY41" fmla="*/ 159347 h 245633"/>
                    <a:gd name="connsiteX42" fmla="*/ 28870 w 83060"/>
                    <a:gd name="connsiteY42" fmla="*/ 175798 h 245633"/>
                    <a:gd name="connsiteX43" fmla="*/ 31772 w 83060"/>
                    <a:gd name="connsiteY43" fmla="*/ 187088 h 245633"/>
                    <a:gd name="connsiteX44" fmla="*/ 36127 w 83060"/>
                    <a:gd name="connsiteY44" fmla="*/ 194507 h 245633"/>
                    <a:gd name="connsiteX45" fmla="*/ 41933 w 83060"/>
                    <a:gd name="connsiteY45" fmla="*/ 199023 h 245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83060" h="245633">
                      <a:moveTo>
                        <a:pt x="32418" y="218377"/>
                      </a:moveTo>
                      <a:cubicBezTo>
                        <a:pt x="30805" y="217409"/>
                        <a:pt x="28708" y="216119"/>
                        <a:pt x="26450" y="214345"/>
                      </a:cubicBezTo>
                      <a:cubicBezTo>
                        <a:pt x="24192" y="212732"/>
                        <a:pt x="21773" y="210474"/>
                        <a:pt x="19515" y="207732"/>
                      </a:cubicBezTo>
                      <a:cubicBezTo>
                        <a:pt x="17096" y="204990"/>
                        <a:pt x="14677" y="201603"/>
                        <a:pt x="12419" y="197571"/>
                      </a:cubicBezTo>
                      <a:cubicBezTo>
                        <a:pt x="9999" y="193539"/>
                        <a:pt x="8064" y="188701"/>
                        <a:pt x="6129" y="182895"/>
                      </a:cubicBezTo>
                      <a:cubicBezTo>
                        <a:pt x="4354" y="177088"/>
                        <a:pt x="2903" y="170476"/>
                        <a:pt x="1774" y="162896"/>
                      </a:cubicBezTo>
                      <a:cubicBezTo>
                        <a:pt x="645" y="155315"/>
                        <a:pt x="0" y="146606"/>
                        <a:pt x="0" y="136768"/>
                      </a:cubicBezTo>
                      <a:lnTo>
                        <a:pt x="0" y="81609"/>
                      </a:lnTo>
                      <a:cubicBezTo>
                        <a:pt x="0" y="71771"/>
                        <a:pt x="645" y="63868"/>
                        <a:pt x="1774" y="57901"/>
                      </a:cubicBezTo>
                      <a:cubicBezTo>
                        <a:pt x="2903" y="51933"/>
                        <a:pt x="4516" y="47256"/>
                        <a:pt x="6451" y="43869"/>
                      </a:cubicBezTo>
                      <a:cubicBezTo>
                        <a:pt x="8387" y="40643"/>
                        <a:pt x="10644" y="38385"/>
                        <a:pt x="13064" y="37418"/>
                      </a:cubicBezTo>
                      <a:cubicBezTo>
                        <a:pt x="15483" y="36289"/>
                        <a:pt x="17902" y="35966"/>
                        <a:pt x="20322" y="36127"/>
                      </a:cubicBezTo>
                      <a:cubicBezTo>
                        <a:pt x="22741" y="36289"/>
                        <a:pt x="25160" y="36934"/>
                        <a:pt x="27257" y="38063"/>
                      </a:cubicBezTo>
                      <a:cubicBezTo>
                        <a:pt x="29515" y="39030"/>
                        <a:pt x="31289" y="39998"/>
                        <a:pt x="32740" y="40805"/>
                      </a:cubicBezTo>
                      <a:cubicBezTo>
                        <a:pt x="35482" y="42417"/>
                        <a:pt x="38062" y="44191"/>
                        <a:pt x="40321" y="46449"/>
                      </a:cubicBezTo>
                      <a:cubicBezTo>
                        <a:pt x="42740" y="48707"/>
                        <a:pt x="44837" y="51127"/>
                        <a:pt x="46933" y="53546"/>
                      </a:cubicBezTo>
                      <a:cubicBezTo>
                        <a:pt x="48869" y="56126"/>
                        <a:pt x="50643" y="58707"/>
                        <a:pt x="52255" y="61287"/>
                      </a:cubicBezTo>
                      <a:cubicBezTo>
                        <a:pt x="53868" y="63868"/>
                        <a:pt x="54997" y="66449"/>
                        <a:pt x="56126" y="68706"/>
                      </a:cubicBezTo>
                      <a:lnTo>
                        <a:pt x="56288" y="68706"/>
                      </a:lnTo>
                      <a:lnTo>
                        <a:pt x="55481" y="46288"/>
                      </a:lnTo>
                      <a:lnTo>
                        <a:pt x="55481" y="0"/>
                      </a:lnTo>
                      <a:lnTo>
                        <a:pt x="83061" y="15967"/>
                      </a:lnTo>
                      <a:lnTo>
                        <a:pt x="83061" y="245634"/>
                      </a:lnTo>
                      <a:lnTo>
                        <a:pt x="61449" y="233215"/>
                      </a:lnTo>
                      <a:lnTo>
                        <a:pt x="59029" y="215635"/>
                      </a:lnTo>
                      <a:cubicBezTo>
                        <a:pt x="57739" y="217248"/>
                        <a:pt x="56449" y="218538"/>
                        <a:pt x="54836" y="219828"/>
                      </a:cubicBezTo>
                      <a:cubicBezTo>
                        <a:pt x="53223" y="221119"/>
                        <a:pt x="51288" y="221925"/>
                        <a:pt x="49191" y="222409"/>
                      </a:cubicBezTo>
                      <a:cubicBezTo>
                        <a:pt x="46933" y="222893"/>
                        <a:pt x="44514" y="222731"/>
                        <a:pt x="41772" y="222248"/>
                      </a:cubicBezTo>
                      <a:cubicBezTo>
                        <a:pt x="39030" y="221603"/>
                        <a:pt x="35966" y="220312"/>
                        <a:pt x="32418" y="218377"/>
                      </a:cubicBezTo>
                      <a:close/>
                      <a:moveTo>
                        <a:pt x="41933" y="199023"/>
                      </a:moveTo>
                      <a:cubicBezTo>
                        <a:pt x="43707" y="200152"/>
                        <a:pt x="45320" y="200636"/>
                        <a:pt x="46772" y="200797"/>
                      </a:cubicBezTo>
                      <a:cubicBezTo>
                        <a:pt x="48223" y="200958"/>
                        <a:pt x="49514" y="200636"/>
                        <a:pt x="50643" y="200152"/>
                      </a:cubicBezTo>
                      <a:cubicBezTo>
                        <a:pt x="51772" y="199668"/>
                        <a:pt x="52739" y="198862"/>
                        <a:pt x="53546" y="197894"/>
                      </a:cubicBezTo>
                      <a:cubicBezTo>
                        <a:pt x="54352" y="196926"/>
                        <a:pt x="55159" y="195636"/>
                        <a:pt x="55643" y="194507"/>
                      </a:cubicBezTo>
                      <a:lnTo>
                        <a:pt x="55643" y="89996"/>
                      </a:lnTo>
                      <a:cubicBezTo>
                        <a:pt x="54191" y="85641"/>
                        <a:pt x="52417" y="81609"/>
                        <a:pt x="50159" y="77738"/>
                      </a:cubicBezTo>
                      <a:cubicBezTo>
                        <a:pt x="47901" y="73868"/>
                        <a:pt x="44998" y="71126"/>
                        <a:pt x="41772" y="69190"/>
                      </a:cubicBezTo>
                      <a:cubicBezTo>
                        <a:pt x="39675" y="68061"/>
                        <a:pt x="37901" y="67416"/>
                        <a:pt x="36127" y="67255"/>
                      </a:cubicBezTo>
                      <a:cubicBezTo>
                        <a:pt x="34515" y="67094"/>
                        <a:pt x="33063" y="67900"/>
                        <a:pt x="31772" y="69513"/>
                      </a:cubicBezTo>
                      <a:cubicBezTo>
                        <a:pt x="30482" y="71126"/>
                        <a:pt x="29515" y="73706"/>
                        <a:pt x="28870" y="77416"/>
                      </a:cubicBezTo>
                      <a:cubicBezTo>
                        <a:pt x="28224" y="81125"/>
                        <a:pt x="27902" y="86125"/>
                        <a:pt x="27902" y="92738"/>
                      </a:cubicBezTo>
                      <a:lnTo>
                        <a:pt x="27902" y="159347"/>
                      </a:lnTo>
                      <a:cubicBezTo>
                        <a:pt x="27902" y="165799"/>
                        <a:pt x="28224" y="171282"/>
                        <a:pt x="28870" y="175798"/>
                      </a:cubicBezTo>
                      <a:cubicBezTo>
                        <a:pt x="29515" y="180314"/>
                        <a:pt x="30482" y="184185"/>
                        <a:pt x="31772" y="187088"/>
                      </a:cubicBezTo>
                      <a:cubicBezTo>
                        <a:pt x="33063" y="190152"/>
                        <a:pt x="34515" y="192572"/>
                        <a:pt x="36127" y="194507"/>
                      </a:cubicBezTo>
                      <a:cubicBezTo>
                        <a:pt x="37901" y="196281"/>
                        <a:pt x="39837" y="197733"/>
                        <a:pt x="41933" y="1990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0" name="任意多边形 229" descr="eb2623cc-f5f5-4672-8deb-2e7d1c0e2384"/>
                <p:cNvSpPr/>
                <p:nvPr/>
              </p:nvSpPr>
              <p:spPr>
                <a:xfrm>
                  <a:off x="7591989" y="145492"/>
                  <a:ext cx="81286" cy="190452"/>
                </a:xfrm>
                <a:custGeom>
                  <a:avLst/>
                  <a:gdLst>
                    <a:gd name="connsiteX0" fmla="*/ 40159 w 81286"/>
                    <a:gd name="connsiteY0" fmla="*/ 182924 h 190452"/>
                    <a:gd name="connsiteX1" fmla="*/ 22902 w 81286"/>
                    <a:gd name="connsiteY1" fmla="*/ 168731 h 190452"/>
                    <a:gd name="connsiteX2" fmla="*/ 10322 w 81286"/>
                    <a:gd name="connsiteY2" fmla="*/ 148410 h 190452"/>
                    <a:gd name="connsiteX3" fmla="*/ 2581 w 81286"/>
                    <a:gd name="connsiteY3" fmla="*/ 121314 h 190452"/>
                    <a:gd name="connsiteX4" fmla="*/ 0 w 81286"/>
                    <a:gd name="connsiteY4" fmla="*/ 86477 h 190452"/>
                    <a:gd name="connsiteX5" fmla="*/ 0 w 81286"/>
                    <a:gd name="connsiteY5" fmla="*/ 53576 h 190452"/>
                    <a:gd name="connsiteX6" fmla="*/ 2097 w 81286"/>
                    <a:gd name="connsiteY6" fmla="*/ 26480 h 190452"/>
                    <a:gd name="connsiteX7" fmla="*/ 7742 w 81286"/>
                    <a:gd name="connsiteY7" fmla="*/ 9868 h 190452"/>
                    <a:gd name="connsiteX8" fmla="*/ 15644 w 81286"/>
                    <a:gd name="connsiteY8" fmla="*/ 1804 h 190452"/>
                    <a:gd name="connsiteX9" fmla="*/ 24999 w 81286"/>
                    <a:gd name="connsiteY9" fmla="*/ 30 h 190452"/>
                    <a:gd name="connsiteX10" fmla="*/ 34515 w 81286"/>
                    <a:gd name="connsiteY10" fmla="*/ 2449 h 190452"/>
                    <a:gd name="connsiteX11" fmla="*/ 43385 w 81286"/>
                    <a:gd name="connsiteY11" fmla="*/ 6804 h 190452"/>
                    <a:gd name="connsiteX12" fmla="*/ 57739 w 81286"/>
                    <a:gd name="connsiteY12" fmla="*/ 17609 h 190452"/>
                    <a:gd name="connsiteX13" fmla="*/ 69835 w 81286"/>
                    <a:gd name="connsiteY13" fmla="*/ 33415 h 190452"/>
                    <a:gd name="connsiteX14" fmla="*/ 78222 w 81286"/>
                    <a:gd name="connsiteY14" fmla="*/ 55027 h 190452"/>
                    <a:gd name="connsiteX15" fmla="*/ 81286 w 81286"/>
                    <a:gd name="connsiteY15" fmla="*/ 82929 h 190452"/>
                    <a:gd name="connsiteX16" fmla="*/ 80964 w 81286"/>
                    <a:gd name="connsiteY16" fmla="*/ 93574 h 190452"/>
                    <a:gd name="connsiteX17" fmla="*/ 80319 w 81286"/>
                    <a:gd name="connsiteY17" fmla="*/ 103896 h 190452"/>
                    <a:gd name="connsiteX18" fmla="*/ 79190 w 81286"/>
                    <a:gd name="connsiteY18" fmla="*/ 113411 h 190452"/>
                    <a:gd name="connsiteX19" fmla="*/ 77738 w 81286"/>
                    <a:gd name="connsiteY19" fmla="*/ 121637 h 190452"/>
                    <a:gd name="connsiteX20" fmla="*/ 27741 w 81286"/>
                    <a:gd name="connsiteY20" fmla="*/ 92767 h 190452"/>
                    <a:gd name="connsiteX21" fmla="*/ 27741 w 81286"/>
                    <a:gd name="connsiteY21" fmla="*/ 110508 h 190452"/>
                    <a:gd name="connsiteX22" fmla="*/ 28547 w 81286"/>
                    <a:gd name="connsiteY22" fmla="*/ 130024 h 190452"/>
                    <a:gd name="connsiteX23" fmla="*/ 31127 w 81286"/>
                    <a:gd name="connsiteY23" fmla="*/ 144055 h 190452"/>
                    <a:gd name="connsiteX24" fmla="*/ 35966 w 81286"/>
                    <a:gd name="connsiteY24" fmla="*/ 153732 h 190452"/>
                    <a:gd name="connsiteX25" fmla="*/ 43869 w 81286"/>
                    <a:gd name="connsiteY25" fmla="*/ 160345 h 190452"/>
                    <a:gd name="connsiteX26" fmla="*/ 48869 w 81286"/>
                    <a:gd name="connsiteY26" fmla="*/ 161958 h 190452"/>
                    <a:gd name="connsiteX27" fmla="*/ 53062 w 81286"/>
                    <a:gd name="connsiteY27" fmla="*/ 160345 h 190452"/>
                    <a:gd name="connsiteX28" fmla="*/ 55965 w 81286"/>
                    <a:gd name="connsiteY28" fmla="*/ 154700 h 190452"/>
                    <a:gd name="connsiteX29" fmla="*/ 57094 w 81286"/>
                    <a:gd name="connsiteY29" fmla="*/ 143894 h 190452"/>
                    <a:gd name="connsiteX30" fmla="*/ 57094 w 81286"/>
                    <a:gd name="connsiteY30" fmla="*/ 138410 h 190452"/>
                    <a:gd name="connsiteX31" fmla="*/ 80158 w 81286"/>
                    <a:gd name="connsiteY31" fmla="*/ 151797 h 190452"/>
                    <a:gd name="connsiteX32" fmla="*/ 80158 w 81286"/>
                    <a:gd name="connsiteY32" fmla="*/ 158571 h 190452"/>
                    <a:gd name="connsiteX33" fmla="*/ 69997 w 81286"/>
                    <a:gd name="connsiteY33" fmla="*/ 188730 h 190452"/>
                    <a:gd name="connsiteX34" fmla="*/ 40159 w 81286"/>
                    <a:gd name="connsiteY34" fmla="*/ 182924 h 190452"/>
                    <a:gd name="connsiteX35" fmla="*/ 55481 w 81286"/>
                    <a:gd name="connsiteY35" fmla="*/ 87445 h 190452"/>
                    <a:gd name="connsiteX36" fmla="*/ 55643 w 81286"/>
                    <a:gd name="connsiteY36" fmla="*/ 83897 h 190452"/>
                    <a:gd name="connsiteX37" fmla="*/ 55804 w 81286"/>
                    <a:gd name="connsiteY37" fmla="*/ 79058 h 190452"/>
                    <a:gd name="connsiteX38" fmla="*/ 55804 w 81286"/>
                    <a:gd name="connsiteY38" fmla="*/ 74058 h 190452"/>
                    <a:gd name="connsiteX39" fmla="*/ 55804 w 81286"/>
                    <a:gd name="connsiteY39" fmla="*/ 69865 h 190452"/>
                    <a:gd name="connsiteX40" fmla="*/ 52256 w 81286"/>
                    <a:gd name="connsiteY40" fmla="*/ 43092 h 190452"/>
                    <a:gd name="connsiteX41" fmla="*/ 41934 w 81286"/>
                    <a:gd name="connsiteY41" fmla="*/ 29544 h 190452"/>
                    <a:gd name="connsiteX42" fmla="*/ 35644 w 81286"/>
                    <a:gd name="connsiteY42" fmla="*/ 27770 h 190452"/>
                    <a:gd name="connsiteX43" fmla="*/ 31127 w 81286"/>
                    <a:gd name="connsiteY43" fmla="*/ 31802 h 190452"/>
                    <a:gd name="connsiteX44" fmla="*/ 28547 w 81286"/>
                    <a:gd name="connsiteY44" fmla="*/ 42447 h 190452"/>
                    <a:gd name="connsiteX45" fmla="*/ 27741 w 81286"/>
                    <a:gd name="connsiteY45" fmla="*/ 60833 h 190452"/>
                    <a:gd name="connsiteX46" fmla="*/ 27741 w 81286"/>
                    <a:gd name="connsiteY46" fmla="*/ 71478 h 190452"/>
                    <a:gd name="connsiteX47" fmla="*/ 55481 w 81286"/>
                    <a:gd name="connsiteY47" fmla="*/ 87445 h 190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81286" h="190452">
                      <a:moveTo>
                        <a:pt x="40159" y="182924"/>
                      </a:moveTo>
                      <a:cubicBezTo>
                        <a:pt x="33708" y="179215"/>
                        <a:pt x="27902" y="174538"/>
                        <a:pt x="22902" y="168731"/>
                      </a:cubicBezTo>
                      <a:cubicBezTo>
                        <a:pt x="17902" y="163087"/>
                        <a:pt x="13709" y="156313"/>
                        <a:pt x="10322" y="148410"/>
                      </a:cubicBezTo>
                      <a:cubicBezTo>
                        <a:pt x="6935" y="140507"/>
                        <a:pt x="4355" y="131475"/>
                        <a:pt x="2581" y="121314"/>
                      </a:cubicBezTo>
                      <a:cubicBezTo>
                        <a:pt x="806" y="111153"/>
                        <a:pt x="0" y="99541"/>
                        <a:pt x="0" y="86477"/>
                      </a:cubicBezTo>
                      <a:lnTo>
                        <a:pt x="0" y="53576"/>
                      </a:lnTo>
                      <a:cubicBezTo>
                        <a:pt x="0" y="42608"/>
                        <a:pt x="645" y="33576"/>
                        <a:pt x="2097" y="26480"/>
                      </a:cubicBezTo>
                      <a:cubicBezTo>
                        <a:pt x="3548" y="19384"/>
                        <a:pt x="5322" y="13900"/>
                        <a:pt x="7742" y="9868"/>
                      </a:cubicBezTo>
                      <a:cubicBezTo>
                        <a:pt x="9999" y="5836"/>
                        <a:pt x="12741" y="3094"/>
                        <a:pt x="15644" y="1804"/>
                      </a:cubicBezTo>
                      <a:cubicBezTo>
                        <a:pt x="18709" y="352"/>
                        <a:pt x="21773" y="-132"/>
                        <a:pt x="24999" y="30"/>
                      </a:cubicBezTo>
                      <a:cubicBezTo>
                        <a:pt x="28224" y="191"/>
                        <a:pt x="31450" y="997"/>
                        <a:pt x="34515" y="2449"/>
                      </a:cubicBezTo>
                      <a:cubicBezTo>
                        <a:pt x="37740" y="3900"/>
                        <a:pt x="40643" y="5352"/>
                        <a:pt x="43385" y="6804"/>
                      </a:cubicBezTo>
                      <a:cubicBezTo>
                        <a:pt x="48385" y="9707"/>
                        <a:pt x="53062" y="13255"/>
                        <a:pt x="57739" y="17609"/>
                      </a:cubicBezTo>
                      <a:cubicBezTo>
                        <a:pt x="62255" y="21964"/>
                        <a:pt x="66448" y="27286"/>
                        <a:pt x="69835" y="33415"/>
                      </a:cubicBezTo>
                      <a:cubicBezTo>
                        <a:pt x="73384" y="39544"/>
                        <a:pt x="76125" y="46802"/>
                        <a:pt x="78222" y="55027"/>
                      </a:cubicBezTo>
                      <a:cubicBezTo>
                        <a:pt x="80319" y="63252"/>
                        <a:pt x="81286" y="72446"/>
                        <a:pt x="81286" y="82929"/>
                      </a:cubicBezTo>
                      <a:cubicBezTo>
                        <a:pt x="81286" y="86477"/>
                        <a:pt x="81125" y="90025"/>
                        <a:pt x="80964" y="93574"/>
                      </a:cubicBezTo>
                      <a:cubicBezTo>
                        <a:pt x="80803" y="97122"/>
                        <a:pt x="80480" y="100509"/>
                        <a:pt x="80319" y="103896"/>
                      </a:cubicBezTo>
                      <a:cubicBezTo>
                        <a:pt x="80158" y="107283"/>
                        <a:pt x="79674" y="110347"/>
                        <a:pt x="79190" y="113411"/>
                      </a:cubicBezTo>
                      <a:cubicBezTo>
                        <a:pt x="78706" y="116476"/>
                        <a:pt x="78222" y="119218"/>
                        <a:pt x="77738" y="121637"/>
                      </a:cubicBezTo>
                      <a:lnTo>
                        <a:pt x="27741" y="92767"/>
                      </a:lnTo>
                      <a:lnTo>
                        <a:pt x="27741" y="110508"/>
                      </a:lnTo>
                      <a:cubicBezTo>
                        <a:pt x="27741" y="118089"/>
                        <a:pt x="28063" y="124540"/>
                        <a:pt x="28547" y="130024"/>
                      </a:cubicBezTo>
                      <a:cubicBezTo>
                        <a:pt x="29031" y="135507"/>
                        <a:pt x="29837" y="140184"/>
                        <a:pt x="31127" y="144055"/>
                      </a:cubicBezTo>
                      <a:cubicBezTo>
                        <a:pt x="32257" y="147926"/>
                        <a:pt x="34031" y="151152"/>
                        <a:pt x="35966" y="153732"/>
                      </a:cubicBezTo>
                      <a:cubicBezTo>
                        <a:pt x="38063" y="156313"/>
                        <a:pt x="40643" y="158571"/>
                        <a:pt x="43869" y="160345"/>
                      </a:cubicBezTo>
                      <a:cubicBezTo>
                        <a:pt x="45482" y="161312"/>
                        <a:pt x="47256" y="161796"/>
                        <a:pt x="48869" y="161958"/>
                      </a:cubicBezTo>
                      <a:cubicBezTo>
                        <a:pt x="50482" y="162119"/>
                        <a:pt x="51933" y="161635"/>
                        <a:pt x="53062" y="160345"/>
                      </a:cubicBezTo>
                      <a:cubicBezTo>
                        <a:pt x="54191" y="159216"/>
                        <a:pt x="55159" y="157280"/>
                        <a:pt x="55965" y="154700"/>
                      </a:cubicBezTo>
                      <a:cubicBezTo>
                        <a:pt x="56772" y="152119"/>
                        <a:pt x="57094" y="148410"/>
                        <a:pt x="57094" y="143894"/>
                      </a:cubicBezTo>
                      <a:lnTo>
                        <a:pt x="57094" y="138410"/>
                      </a:lnTo>
                      <a:lnTo>
                        <a:pt x="80158" y="151797"/>
                      </a:lnTo>
                      <a:lnTo>
                        <a:pt x="80158" y="158571"/>
                      </a:lnTo>
                      <a:cubicBezTo>
                        <a:pt x="80158" y="175021"/>
                        <a:pt x="76771" y="185182"/>
                        <a:pt x="69997" y="188730"/>
                      </a:cubicBezTo>
                      <a:cubicBezTo>
                        <a:pt x="62900" y="192279"/>
                        <a:pt x="53062" y="190343"/>
                        <a:pt x="40159" y="182924"/>
                      </a:cubicBezTo>
                      <a:close/>
                      <a:moveTo>
                        <a:pt x="55481" y="87445"/>
                      </a:moveTo>
                      <a:cubicBezTo>
                        <a:pt x="55481" y="86639"/>
                        <a:pt x="55643" y="85348"/>
                        <a:pt x="55643" y="83897"/>
                      </a:cubicBezTo>
                      <a:cubicBezTo>
                        <a:pt x="55643" y="82445"/>
                        <a:pt x="55804" y="80832"/>
                        <a:pt x="55804" y="79058"/>
                      </a:cubicBezTo>
                      <a:cubicBezTo>
                        <a:pt x="55804" y="77445"/>
                        <a:pt x="55804" y="75671"/>
                        <a:pt x="55804" y="74058"/>
                      </a:cubicBezTo>
                      <a:cubicBezTo>
                        <a:pt x="55804" y="72446"/>
                        <a:pt x="55804" y="70994"/>
                        <a:pt x="55804" y="69865"/>
                      </a:cubicBezTo>
                      <a:cubicBezTo>
                        <a:pt x="55804" y="58414"/>
                        <a:pt x="54675" y="49543"/>
                        <a:pt x="52256" y="43092"/>
                      </a:cubicBezTo>
                      <a:cubicBezTo>
                        <a:pt x="49998" y="36641"/>
                        <a:pt x="46450" y="32125"/>
                        <a:pt x="41934" y="29544"/>
                      </a:cubicBezTo>
                      <a:cubicBezTo>
                        <a:pt x="39514" y="28093"/>
                        <a:pt x="37418" y="27609"/>
                        <a:pt x="35644" y="27770"/>
                      </a:cubicBezTo>
                      <a:cubicBezTo>
                        <a:pt x="33869" y="28093"/>
                        <a:pt x="32257" y="29383"/>
                        <a:pt x="31127" y="31802"/>
                      </a:cubicBezTo>
                      <a:cubicBezTo>
                        <a:pt x="29999" y="34222"/>
                        <a:pt x="29031" y="37770"/>
                        <a:pt x="28547" y="42447"/>
                      </a:cubicBezTo>
                      <a:cubicBezTo>
                        <a:pt x="27902" y="47124"/>
                        <a:pt x="27741" y="53253"/>
                        <a:pt x="27741" y="60833"/>
                      </a:cubicBezTo>
                      <a:lnTo>
                        <a:pt x="27741" y="71478"/>
                      </a:lnTo>
                      <a:lnTo>
                        <a:pt x="55481" y="874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1" name="任意多边形 230" descr="53d83a80-c247-49bb-bf97-617ba4fd5613"/>
                <p:cNvSpPr/>
                <p:nvPr/>
              </p:nvSpPr>
              <p:spPr>
                <a:xfrm>
                  <a:off x="7683598" y="138103"/>
                  <a:ext cx="58223" cy="273213"/>
                </a:xfrm>
                <a:custGeom>
                  <a:avLst/>
                  <a:gdLst>
                    <a:gd name="connsiteX0" fmla="*/ 34192 w 58223"/>
                    <a:gd name="connsiteY0" fmla="*/ 0 h 273213"/>
                    <a:gd name="connsiteX1" fmla="*/ 58223 w 58223"/>
                    <a:gd name="connsiteY1" fmla="*/ 13870 h 273213"/>
                    <a:gd name="connsiteX2" fmla="*/ 24031 w 58223"/>
                    <a:gd name="connsiteY2" fmla="*/ 273213 h 273213"/>
                    <a:gd name="connsiteX3" fmla="*/ 0 w 58223"/>
                    <a:gd name="connsiteY3" fmla="*/ 259343 h 273213"/>
                    <a:gd name="connsiteX4" fmla="*/ 34192 w 58223"/>
                    <a:gd name="connsiteY4" fmla="*/ 0 h 273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223" h="273213">
                      <a:moveTo>
                        <a:pt x="34192" y="0"/>
                      </a:moveTo>
                      <a:lnTo>
                        <a:pt x="58223" y="13870"/>
                      </a:lnTo>
                      <a:lnTo>
                        <a:pt x="24031" y="273213"/>
                      </a:lnTo>
                      <a:lnTo>
                        <a:pt x="0" y="259343"/>
                      </a:lnTo>
                      <a:lnTo>
                        <a:pt x="3419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32" name="任意多边形 231" descr="84613650-a637-4957-84d9-e3a18176318c"/>
                <p:cNvSpPr/>
                <p:nvPr/>
              </p:nvSpPr>
              <p:spPr>
                <a:xfrm>
                  <a:off x="7746659" y="233421"/>
                  <a:ext cx="70480" cy="119671"/>
                </a:xfrm>
                <a:custGeom>
                  <a:avLst/>
                  <a:gdLst>
                    <a:gd name="connsiteX0" fmla="*/ 70481 w 70480"/>
                    <a:gd name="connsiteY0" fmla="*/ 109672 h 119671"/>
                    <a:gd name="connsiteX1" fmla="*/ 0 w 70480"/>
                    <a:gd name="connsiteY1" fmla="*/ 119672 h 119671"/>
                    <a:gd name="connsiteX2" fmla="*/ 0 w 70480"/>
                    <a:gd name="connsiteY2" fmla="*/ 90157 h 119671"/>
                    <a:gd name="connsiteX3" fmla="*/ 45482 w 70480"/>
                    <a:gd name="connsiteY3" fmla="*/ 86609 h 119671"/>
                    <a:gd name="connsiteX4" fmla="*/ 45482 w 70480"/>
                    <a:gd name="connsiteY4" fmla="*/ 85641 h 119671"/>
                    <a:gd name="connsiteX5" fmla="*/ 0 w 70480"/>
                    <a:gd name="connsiteY5" fmla="*/ 29676 h 119671"/>
                    <a:gd name="connsiteX6" fmla="*/ 0 w 70480"/>
                    <a:gd name="connsiteY6" fmla="*/ 0 h 119671"/>
                    <a:gd name="connsiteX7" fmla="*/ 70481 w 70480"/>
                    <a:gd name="connsiteY7" fmla="*/ 91125 h 119671"/>
                    <a:gd name="connsiteX8" fmla="*/ 70481 w 70480"/>
                    <a:gd name="connsiteY8" fmla="*/ 109672 h 11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480" h="119671">
                      <a:moveTo>
                        <a:pt x="70481" y="109672"/>
                      </a:moveTo>
                      <a:lnTo>
                        <a:pt x="0" y="119672"/>
                      </a:lnTo>
                      <a:lnTo>
                        <a:pt x="0" y="90157"/>
                      </a:lnTo>
                      <a:lnTo>
                        <a:pt x="45482" y="86609"/>
                      </a:lnTo>
                      <a:lnTo>
                        <a:pt x="45482" y="85641"/>
                      </a:lnTo>
                      <a:lnTo>
                        <a:pt x="0" y="29676"/>
                      </a:lnTo>
                      <a:lnTo>
                        <a:pt x="0" y="0"/>
                      </a:lnTo>
                      <a:lnTo>
                        <a:pt x="70481" y="91125"/>
                      </a:lnTo>
                      <a:lnTo>
                        <a:pt x="70481" y="1096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8" name="组合 47" descr="9faa210d-de1c-4f07-ab11-ae5451cde9e8"/>
              <p:cNvGrpSpPr/>
              <p:nvPr/>
            </p:nvGrpSpPr>
            <p:grpSpPr>
              <a:xfrm>
                <a:off x="4644063" y="601087"/>
                <a:ext cx="3675472" cy="3866664"/>
                <a:chOff x="4644063" y="601087"/>
                <a:chExt cx="3675472" cy="3866664"/>
              </a:xfrm>
            </p:grpSpPr>
            <p:grpSp>
              <p:nvGrpSpPr>
                <p:cNvPr id="129" name="组合 128" descr="d7efd375-89e9-4574-acdf-c479505d0c91"/>
                <p:cNvGrpSpPr/>
                <p:nvPr/>
              </p:nvGrpSpPr>
              <p:grpSpPr>
                <a:xfrm>
                  <a:off x="4644063" y="2312154"/>
                  <a:ext cx="3581686" cy="2155597"/>
                  <a:chOff x="4644063" y="2312154"/>
                  <a:chExt cx="3581686" cy="2155597"/>
                </a:xfrm>
              </p:grpSpPr>
              <p:sp>
                <p:nvSpPr>
                  <p:cNvPr id="138" name="任意多边形 137" descr="f15d129d-2160-4d25-842b-b8965b026e44"/>
                  <p:cNvSpPr/>
                  <p:nvPr/>
                </p:nvSpPr>
                <p:spPr>
                  <a:xfrm>
                    <a:off x="4653175" y="2312154"/>
                    <a:ext cx="3572574" cy="2062564"/>
                  </a:xfrm>
                  <a:custGeom>
                    <a:avLst/>
                    <a:gdLst>
                      <a:gd name="connsiteX0" fmla="*/ 2228202 w 3572574"/>
                      <a:gd name="connsiteY0" fmla="*/ 2044300 h 2062564"/>
                      <a:gd name="connsiteX1" fmla="*/ 2074500 w 3572574"/>
                      <a:gd name="connsiteY1" fmla="*/ 2044300 h 2062564"/>
                      <a:gd name="connsiteX2" fmla="*/ 31692 w 3572574"/>
                      <a:gd name="connsiteY2" fmla="*/ 864838 h 2062564"/>
                      <a:gd name="connsiteX3" fmla="*/ 31692 w 3572574"/>
                      <a:gd name="connsiteY3" fmla="*/ 776133 h 2062564"/>
                      <a:gd name="connsiteX4" fmla="*/ 1344372 w 3572574"/>
                      <a:gd name="connsiteY4" fmla="*/ 18265 h 2062564"/>
                      <a:gd name="connsiteX5" fmla="*/ 1498075 w 3572574"/>
                      <a:gd name="connsiteY5" fmla="*/ 18265 h 2062564"/>
                      <a:gd name="connsiteX6" fmla="*/ 3540882 w 3572574"/>
                      <a:gd name="connsiteY6" fmla="*/ 1197726 h 2062564"/>
                      <a:gd name="connsiteX7" fmla="*/ 3540882 w 3572574"/>
                      <a:gd name="connsiteY7" fmla="*/ 1286432 h 2062564"/>
                      <a:gd name="connsiteX8" fmla="*/ 2228202 w 3572574"/>
                      <a:gd name="connsiteY8" fmla="*/ 2044300 h 2062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72574" h="2062564">
                        <a:moveTo>
                          <a:pt x="2228202" y="2044300"/>
                        </a:moveTo>
                        <a:cubicBezTo>
                          <a:pt x="2185946" y="2068653"/>
                          <a:pt x="2116756" y="2068653"/>
                          <a:pt x="2074500" y="2044300"/>
                        </a:cubicBezTo>
                        <a:lnTo>
                          <a:pt x="31692" y="864838"/>
                        </a:lnTo>
                        <a:cubicBezTo>
                          <a:pt x="-10564" y="840485"/>
                          <a:pt x="-10564" y="800487"/>
                          <a:pt x="31692" y="776133"/>
                        </a:cubicBezTo>
                        <a:lnTo>
                          <a:pt x="1344372" y="18265"/>
                        </a:lnTo>
                        <a:cubicBezTo>
                          <a:pt x="1386629" y="-6088"/>
                          <a:pt x="1455819" y="-6088"/>
                          <a:pt x="1498075" y="18265"/>
                        </a:cubicBezTo>
                        <a:lnTo>
                          <a:pt x="3540882" y="1197726"/>
                        </a:lnTo>
                        <a:cubicBezTo>
                          <a:pt x="3583138" y="1222080"/>
                          <a:pt x="3583138" y="1262078"/>
                          <a:pt x="3540882" y="1286432"/>
                        </a:cubicBezTo>
                        <a:lnTo>
                          <a:pt x="2228202" y="2044300"/>
                        </a:lnTo>
                        <a:close/>
                      </a:path>
                    </a:pathLst>
                  </a:custGeom>
                  <a:solidFill>
                    <a:srgbClr val="D6E5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9" name="组合 138" descr="2e8ca219-98d6-471d-8e11-b4f49787efd8"/>
                  <p:cNvGrpSpPr/>
                  <p:nvPr/>
                </p:nvGrpSpPr>
                <p:grpSpPr>
                  <a:xfrm>
                    <a:off x="5291291" y="2390014"/>
                    <a:ext cx="2733903" cy="1578474"/>
                    <a:chOff x="5291291" y="2390014"/>
                    <a:chExt cx="2733903" cy="1578474"/>
                  </a:xfrm>
                </p:grpSpPr>
                <p:grpSp>
                  <p:nvGrpSpPr>
                    <p:cNvPr id="144" name="组合 143" descr="8d53e694-6b8c-4fa3-87a5-06cbf42fdba7"/>
                    <p:cNvGrpSpPr/>
                    <p:nvPr/>
                  </p:nvGrpSpPr>
                  <p:grpSpPr>
                    <a:xfrm>
                      <a:off x="5291291" y="2390014"/>
                      <a:ext cx="2733903" cy="1578474"/>
                      <a:chOff x="5291291" y="2390014"/>
                      <a:chExt cx="2733903" cy="1578474"/>
                    </a:xfrm>
                  </p:grpSpPr>
                  <p:sp>
                    <p:nvSpPr>
                      <p:cNvPr id="224" name="任意多边形 223" descr="69a48d96-5144-4cee-8c02-0cdbfbebd62e"/>
                      <p:cNvSpPr/>
                      <p:nvPr/>
                    </p:nvSpPr>
                    <p:spPr>
                      <a:xfrm>
                        <a:off x="5291291" y="2390014"/>
                        <a:ext cx="2733903" cy="1578474"/>
                      </a:xfrm>
                      <a:custGeom>
                        <a:avLst/>
                        <a:gdLst>
                          <a:gd name="connsiteX0" fmla="*/ 1963618 w 2733903"/>
                          <a:gd name="connsiteY0" fmla="*/ 1574846 h 1578474"/>
                          <a:gd name="connsiteX1" fmla="*/ 1932813 w 2733903"/>
                          <a:gd name="connsiteY1" fmla="*/ 1574846 h 1578474"/>
                          <a:gd name="connsiteX2" fmla="*/ 6290 w 2733903"/>
                          <a:gd name="connsiteY2" fmla="*/ 462478 h 1578474"/>
                          <a:gd name="connsiteX3" fmla="*/ 6290 w 2733903"/>
                          <a:gd name="connsiteY3" fmla="*/ 444737 h 1578474"/>
                          <a:gd name="connsiteX4" fmla="*/ 770125 w 2733903"/>
                          <a:gd name="connsiteY4" fmla="*/ 3629 h 1578474"/>
                          <a:gd name="connsiteX5" fmla="*/ 800930 w 2733903"/>
                          <a:gd name="connsiteY5" fmla="*/ 3629 h 1578474"/>
                          <a:gd name="connsiteX6" fmla="*/ 2727614 w 2733903"/>
                          <a:gd name="connsiteY6" fmla="*/ 1115996 h 1578474"/>
                          <a:gd name="connsiteX7" fmla="*/ 2727614 w 2733903"/>
                          <a:gd name="connsiteY7" fmla="*/ 1133737 h 1578474"/>
                          <a:gd name="connsiteX8" fmla="*/ 1963618 w 2733903"/>
                          <a:gd name="connsiteY8" fmla="*/ 1574846 h 15784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733903" h="1578474">
                            <a:moveTo>
                              <a:pt x="1963618" y="1574846"/>
                            </a:moveTo>
                            <a:cubicBezTo>
                              <a:pt x="1955231" y="1579684"/>
                              <a:pt x="1941361" y="1579684"/>
                              <a:pt x="1932813" y="1574846"/>
                            </a:cubicBezTo>
                            <a:lnTo>
                              <a:pt x="6290" y="462478"/>
                            </a:lnTo>
                            <a:cubicBezTo>
                              <a:pt x="-2097" y="457640"/>
                              <a:pt x="-2097" y="449576"/>
                              <a:pt x="6290" y="444737"/>
                            </a:cubicBezTo>
                            <a:lnTo>
                              <a:pt x="770125" y="3629"/>
                            </a:lnTo>
                            <a:cubicBezTo>
                              <a:pt x="778512" y="-1210"/>
                              <a:pt x="792382" y="-1210"/>
                              <a:pt x="800930" y="3629"/>
                            </a:cubicBezTo>
                            <a:lnTo>
                              <a:pt x="2727614" y="1115996"/>
                            </a:lnTo>
                            <a:cubicBezTo>
                              <a:pt x="2736001" y="1120835"/>
                              <a:pt x="2736001" y="1128899"/>
                              <a:pt x="2727614" y="1133737"/>
                            </a:cubicBezTo>
                            <a:lnTo>
                              <a:pt x="1963618" y="1574846"/>
                            </a:lnTo>
                            <a:close/>
                          </a:path>
                        </a:pathLst>
                      </a:custGeom>
                      <a:solidFill>
                        <a:srgbClr val="C2D1EB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" name="任意多边形 224" descr="df42b885-b1cf-48cc-b5ca-bc1dfa35af63"/>
                      <p:cNvSpPr/>
                      <p:nvPr/>
                    </p:nvSpPr>
                    <p:spPr>
                      <a:xfrm>
                        <a:off x="5291291" y="2390014"/>
                        <a:ext cx="2733903" cy="1139704"/>
                      </a:xfrm>
                      <a:custGeom>
                        <a:avLst/>
                        <a:gdLst>
                          <a:gd name="connsiteX0" fmla="*/ 16451 w 2733903"/>
                          <a:gd name="connsiteY0" fmla="*/ 468446 h 1139704"/>
                          <a:gd name="connsiteX1" fmla="*/ 770125 w 2733903"/>
                          <a:gd name="connsiteY1" fmla="*/ 33305 h 1139704"/>
                          <a:gd name="connsiteX2" fmla="*/ 800930 w 2733903"/>
                          <a:gd name="connsiteY2" fmla="*/ 33305 h 1139704"/>
                          <a:gd name="connsiteX3" fmla="*/ 2717292 w 2733903"/>
                          <a:gd name="connsiteY3" fmla="*/ 1139705 h 1139704"/>
                          <a:gd name="connsiteX4" fmla="*/ 2727614 w 2733903"/>
                          <a:gd name="connsiteY4" fmla="*/ 1133737 h 1139704"/>
                          <a:gd name="connsiteX5" fmla="*/ 2727614 w 2733903"/>
                          <a:gd name="connsiteY5" fmla="*/ 1115996 h 1139704"/>
                          <a:gd name="connsiteX6" fmla="*/ 800930 w 2733903"/>
                          <a:gd name="connsiteY6" fmla="*/ 3629 h 1139704"/>
                          <a:gd name="connsiteX7" fmla="*/ 770125 w 2733903"/>
                          <a:gd name="connsiteY7" fmla="*/ 3629 h 1139704"/>
                          <a:gd name="connsiteX8" fmla="*/ 6290 w 2733903"/>
                          <a:gd name="connsiteY8" fmla="*/ 444737 h 1139704"/>
                          <a:gd name="connsiteX9" fmla="*/ 6290 w 2733903"/>
                          <a:gd name="connsiteY9" fmla="*/ 462478 h 1139704"/>
                          <a:gd name="connsiteX10" fmla="*/ 16451 w 2733903"/>
                          <a:gd name="connsiteY10" fmla="*/ 468446 h 11397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733903" h="1139704">
                            <a:moveTo>
                              <a:pt x="16451" y="468446"/>
                            </a:moveTo>
                            <a:lnTo>
                              <a:pt x="770125" y="33305"/>
                            </a:lnTo>
                            <a:cubicBezTo>
                              <a:pt x="778512" y="28466"/>
                              <a:pt x="792382" y="28466"/>
                              <a:pt x="800930" y="33305"/>
                            </a:cubicBezTo>
                            <a:lnTo>
                              <a:pt x="2717292" y="1139705"/>
                            </a:lnTo>
                            <a:lnTo>
                              <a:pt x="2727614" y="1133737"/>
                            </a:lnTo>
                            <a:cubicBezTo>
                              <a:pt x="2736001" y="1128899"/>
                              <a:pt x="2736001" y="1120835"/>
                              <a:pt x="2727614" y="1115996"/>
                            </a:cubicBezTo>
                            <a:lnTo>
                              <a:pt x="800930" y="3629"/>
                            </a:lnTo>
                            <a:cubicBezTo>
                              <a:pt x="792543" y="-1210"/>
                              <a:pt x="778673" y="-1210"/>
                              <a:pt x="770125" y="3629"/>
                            </a:cubicBezTo>
                            <a:lnTo>
                              <a:pt x="6290" y="444737"/>
                            </a:lnTo>
                            <a:cubicBezTo>
                              <a:pt x="-2097" y="449576"/>
                              <a:pt x="-2097" y="457640"/>
                              <a:pt x="6290" y="462478"/>
                            </a:cubicBezTo>
                            <a:lnTo>
                              <a:pt x="16451" y="468446"/>
                            </a:lnTo>
                            <a:close/>
                          </a:path>
                        </a:pathLst>
                      </a:custGeom>
                      <a:solidFill>
                        <a:srgbClr val="B8C7E1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45" name="组合 144" descr="44a80329-7e6a-4b90-a1c6-095e8a713898"/>
                    <p:cNvGrpSpPr/>
                    <p:nvPr/>
                  </p:nvGrpSpPr>
                  <p:grpSpPr>
                    <a:xfrm>
                      <a:off x="5450074" y="2478195"/>
                      <a:ext cx="2416479" cy="1402272"/>
                      <a:chOff x="5450074" y="2478195"/>
                      <a:chExt cx="2416479" cy="1402272"/>
                    </a:xfrm>
                  </p:grpSpPr>
                  <p:sp>
                    <p:nvSpPr>
                      <p:cNvPr id="146" name="任意多边形 145" descr="fdcb4957-54f2-4b57-be06-8b0faba1b4e3"/>
                      <p:cNvSpPr/>
                      <p:nvPr/>
                    </p:nvSpPr>
                    <p:spPr>
                      <a:xfrm>
                        <a:off x="6061174" y="2478195"/>
                        <a:ext cx="1805379" cy="1042451"/>
                      </a:xfrm>
                      <a:custGeom>
                        <a:avLst/>
                        <a:gdLst>
                          <a:gd name="connsiteX0" fmla="*/ 1799190 w 1805379"/>
                          <a:gd name="connsiteY0" fmla="*/ 1008945 h 1042451"/>
                          <a:gd name="connsiteX1" fmla="*/ 57820 w 1805379"/>
                          <a:gd name="connsiteY1" fmla="*/ 3508 h 1042451"/>
                          <a:gd name="connsiteX2" fmla="*/ 28305 w 1805379"/>
                          <a:gd name="connsiteY2" fmla="*/ 3508 h 1042451"/>
                          <a:gd name="connsiteX3" fmla="*/ 6048 w 1805379"/>
                          <a:gd name="connsiteY3" fmla="*/ 16410 h 1042451"/>
                          <a:gd name="connsiteX4" fmla="*/ 6048 w 1805379"/>
                          <a:gd name="connsiteY4" fmla="*/ 33506 h 1042451"/>
                          <a:gd name="connsiteX5" fmla="*/ 1747579 w 1805379"/>
                          <a:gd name="connsiteY5" fmla="*/ 1038943 h 1042451"/>
                          <a:gd name="connsiteX6" fmla="*/ 1777094 w 1805379"/>
                          <a:gd name="connsiteY6" fmla="*/ 1038943 h 1042451"/>
                          <a:gd name="connsiteX7" fmla="*/ 1799351 w 1805379"/>
                          <a:gd name="connsiteY7" fmla="*/ 1026041 h 1042451"/>
                          <a:gd name="connsiteX8" fmla="*/ 1799190 w 1805379"/>
                          <a:gd name="connsiteY8" fmla="*/ 1008945 h 10424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805379" h="1042451">
                            <a:moveTo>
                              <a:pt x="1799190" y="1008945"/>
                            </a:moveTo>
                            <a:lnTo>
                              <a:pt x="57820" y="3508"/>
                            </a:lnTo>
                            <a:cubicBezTo>
                              <a:pt x="49756" y="-1169"/>
                              <a:pt x="36369" y="-1169"/>
                              <a:pt x="28305" y="3508"/>
                            </a:cubicBezTo>
                            <a:lnTo>
                              <a:pt x="6048" y="16410"/>
                            </a:lnTo>
                            <a:cubicBezTo>
                              <a:pt x="-2016" y="21088"/>
                              <a:pt x="-2016" y="28829"/>
                              <a:pt x="6048" y="33506"/>
                            </a:cubicBezTo>
                            <a:lnTo>
                              <a:pt x="1747579" y="1038943"/>
                            </a:lnTo>
                            <a:cubicBezTo>
                              <a:pt x="1755644" y="1043620"/>
                              <a:pt x="1769030" y="1043620"/>
                              <a:pt x="1777094" y="1038943"/>
                            </a:cubicBezTo>
                            <a:lnTo>
                              <a:pt x="1799351" y="1026041"/>
                            </a:lnTo>
                            <a:cubicBezTo>
                              <a:pt x="1807415" y="1021202"/>
                              <a:pt x="1807415" y="1013622"/>
                              <a:pt x="1799190" y="1008945"/>
                            </a:cubicBezTo>
                            <a:close/>
                          </a:path>
                        </a:pathLst>
                      </a:custGeom>
                      <a:solidFill>
                        <a:srgbClr val="393B65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47" name="组合 146" descr="0968eb59-7be2-46eb-baa3-02f0b1b34cd2"/>
                      <p:cNvGrpSpPr/>
                      <p:nvPr/>
                    </p:nvGrpSpPr>
                    <p:grpSpPr>
                      <a:xfrm>
                        <a:off x="5450074" y="2527709"/>
                        <a:ext cx="2330374" cy="1352759"/>
                        <a:chOff x="5450074" y="2527709"/>
                        <a:chExt cx="2330374" cy="1352759"/>
                      </a:xfrm>
                    </p:grpSpPr>
                    <p:grpSp>
                      <p:nvGrpSpPr>
                        <p:cNvPr id="148" name="组合 147" descr="167f4d04-aee1-4205-90fc-99eff859b7d2"/>
                        <p:cNvGrpSpPr/>
                        <p:nvPr/>
                      </p:nvGrpSpPr>
                      <p:grpSpPr>
                        <a:xfrm>
                          <a:off x="5450074" y="2535128"/>
                          <a:ext cx="2329890" cy="1345340"/>
                          <a:chOff x="5450074" y="2535128"/>
                          <a:chExt cx="2329890" cy="1345340"/>
                        </a:xfrm>
                        <a:solidFill>
                          <a:srgbClr val="252747"/>
                        </a:solidFill>
                      </p:grpSpPr>
                      <p:sp>
                        <p:nvSpPr>
                          <p:cNvPr id="187" name="任意多边形 186" descr="c39572f5-803b-4288-a5a2-f68c62a29d06"/>
                          <p:cNvSpPr/>
                          <p:nvPr/>
                        </p:nvSpPr>
                        <p:spPr>
                          <a:xfrm>
                            <a:off x="5899286" y="253512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6169 w 243012"/>
                              <a:gd name="connsiteY0" fmla="*/ 76891 h 140396"/>
                              <a:gd name="connsiteX1" fmla="*/ 110035 w 243012"/>
                              <a:gd name="connsiteY1" fmla="*/ 136889 h 140396"/>
                              <a:gd name="connsiteX2" fmla="*/ 139550 w 243012"/>
                              <a:gd name="connsiteY2" fmla="*/ 136889 h 140396"/>
                              <a:gd name="connsiteX3" fmla="*/ 151001 w 243012"/>
                              <a:gd name="connsiteY3" fmla="*/ 130276 h 140396"/>
                              <a:gd name="connsiteX4" fmla="*/ 225514 w 243012"/>
                              <a:gd name="connsiteY4" fmla="*/ 87214 h 140396"/>
                              <a:gd name="connsiteX5" fmla="*/ 236965 w 243012"/>
                              <a:gd name="connsiteY5" fmla="*/ 80601 h 140396"/>
                              <a:gd name="connsiteX6" fmla="*/ 236965 w 243012"/>
                              <a:gd name="connsiteY6" fmla="*/ 63505 h 140396"/>
                              <a:gd name="connsiteX7" fmla="*/ 133099 w 243012"/>
                              <a:gd name="connsiteY7" fmla="*/ 3508 h 140396"/>
                              <a:gd name="connsiteX8" fmla="*/ 103584 w 243012"/>
                              <a:gd name="connsiteY8" fmla="*/ 3508 h 140396"/>
                              <a:gd name="connsiteX9" fmla="*/ 92133 w 243012"/>
                              <a:gd name="connsiteY9" fmla="*/ 10120 h 140396"/>
                              <a:gd name="connsiteX10" fmla="*/ 17620 w 243012"/>
                              <a:gd name="connsiteY10" fmla="*/ 53183 h 140396"/>
                              <a:gd name="connsiteX11" fmla="*/ 6169 w 243012"/>
                              <a:gd name="connsiteY11" fmla="*/ 59796 h 140396"/>
                              <a:gd name="connsiteX12" fmla="*/ 6169 w 243012"/>
                              <a:gd name="connsiteY12" fmla="*/ 76891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6169" y="76891"/>
                                </a:moveTo>
                                <a:lnTo>
                                  <a:pt x="110035" y="136889"/>
                                </a:lnTo>
                                <a:cubicBezTo>
                                  <a:pt x="118099" y="141566"/>
                                  <a:pt x="131486" y="141566"/>
                                  <a:pt x="139550" y="136889"/>
                                </a:cubicBezTo>
                                <a:lnTo>
                                  <a:pt x="151001" y="130276"/>
                                </a:lnTo>
                                <a:lnTo>
                                  <a:pt x="225514" y="87214"/>
                                </a:lnTo>
                                <a:lnTo>
                                  <a:pt x="236965" y="80601"/>
                                </a:lnTo>
                                <a:cubicBezTo>
                                  <a:pt x="245029" y="75924"/>
                                  <a:pt x="245029" y="68182"/>
                                  <a:pt x="236965" y="63505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5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8" name="任意多边形 187" descr="3483786e-acb2-47d6-a0ea-fa59fe53eb94"/>
                          <p:cNvSpPr/>
                          <p:nvPr/>
                        </p:nvSpPr>
                        <p:spPr>
                          <a:xfrm>
                            <a:off x="5599905" y="2708023"/>
                            <a:ext cx="446269" cy="257931"/>
                          </a:xfrm>
                          <a:custGeom>
                            <a:avLst/>
                            <a:gdLst>
                              <a:gd name="connsiteX0" fmla="*/ 342806 w 446269"/>
                              <a:gd name="connsiteY0" fmla="*/ 254303 h 257931"/>
                              <a:gd name="connsiteX1" fmla="*/ 354258 w 446269"/>
                              <a:gd name="connsiteY1" fmla="*/ 247690 h 257931"/>
                              <a:gd name="connsiteX2" fmla="*/ 428770 w 446269"/>
                              <a:gd name="connsiteY2" fmla="*/ 204627 h 257931"/>
                              <a:gd name="connsiteX3" fmla="*/ 440221 w 446269"/>
                              <a:gd name="connsiteY3" fmla="*/ 198015 h 257931"/>
                              <a:gd name="connsiteX4" fmla="*/ 440221 w 446269"/>
                              <a:gd name="connsiteY4" fmla="*/ 180919 h 257931"/>
                              <a:gd name="connsiteX5" fmla="*/ 132978 w 446269"/>
                              <a:gd name="connsiteY5" fmla="*/ 3508 h 257931"/>
                              <a:gd name="connsiteX6" fmla="*/ 103463 w 446269"/>
                              <a:gd name="connsiteY6" fmla="*/ 3508 h 257931"/>
                              <a:gd name="connsiteX7" fmla="*/ 92012 w 446269"/>
                              <a:gd name="connsiteY7" fmla="*/ 10120 h 257931"/>
                              <a:gd name="connsiteX8" fmla="*/ 17499 w 446269"/>
                              <a:gd name="connsiteY8" fmla="*/ 53183 h 257931"/>
                              <a:gd name="connsiteX9" fmla="*/ 6048 w 446269"/>
                              <a:gd name="connsiteY9" fmla="*/ 59796 h 257931"/>
                              <a:gd name="connsiteX10" fmla="*/ 6048 w 446269"/>
                              <a:gd name="connsiteY10" fmla="*/ 76892 h 257931"/>
                              <a:gd name="connsiteX11" fmla="*/ 313292 w 446269"/>
                              <a:gd name="connsiteY11" fmla="*/ 254303 h 257931"/>
                              <a:gd name="connsiteX12" fmla="*/ 342806 w 446269"/>
                              <a:gd name="connsiteY12" fmla="*/ 254303 h 25793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931">
                                <a:moveTo>
                                  <a:pt x="342806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9141"/>
                                  <a:pt x="334581" y="259141"/>
                                  <a:pt x="342806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9" name="任意多边形 188" descr="386431fc-df05-43d9-8de8-e56790dec163"/>
                          <p:cNvSpPr/>
                          <p:nvPr/>
                        </p:nvSpPr>
                        <p:spPr>
                          <a:xfrm>
                            <a:off x="5966985" y="29201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1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0" name="任意多边形 189" descr="e04e6dc5-db42-4cd4-8652-31d5884be59e"/>
                          <p:cNvSpPr/>
                          <p:nvPr/>
                        </p:nvSpPr>
                        <p:spPr>
                          <a:xfrm>
                            <a:off x="6785817" y="339283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1" name="任意多边形 190" descr="e8dcdd97-f5b5-4c94-99f5-bf343940254b"/>
                          <p:cNvSpPr/>
                          <p:nvPr/>
                        </p:nvSpPr>
                        <p:spPr>
                          <a:xfrm>
                            <a:off x="6949519" y="3487341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39429 w 242892"/>
                              <a:gd name="connsiteY0" fmla="*/ 136889 h 140396"/>
                              <a:gd name="connsiteX1" fmla="*/ 150880 w 242892"/>
                              <a:gd name="connsiteY1" fmla="*/ 130276 h 140396"/>
                              <a:gd name="connsiteX2" fmla="*/ 225393 w 242892"/>
                              <a:gd name="connsiteY2" fmla="*/ 87214 h 140396"/>
                              <a:gd name="connsiteX3" fmla="*/ 236844 w 242892"/>
                              <a:gd name="connsiteY3" fmla="*/ 80601 h 140396"/>
                              <a:gd name="connsiteX4" fmla="*/ 236844 w 242892"/>
                              <a:gd name="connsiteY4" fmla="*/ 63505 h 140396"/>
                              <a:gd name="connsiteX5" fmla="*/ 132978 w 242892"/>
                              <a:gd name="connsiteY5" fmla="*/ 3508 h 140396"/>
                              <a:gd name="connsiteX6" fmla="*/ 103463 w 242892"/>
                              <a:gd name="connsiteY6" fmla="*/ 3508 h 140396"/>
                              <a:gd name="connsiteX7" fmla="*/ 92012 w 242892"/>
                              <a:gd name="connsiteY7" fmla="*/ 10120 h 140396"/>
                              <a:gd name="connsiteX8" fmla="*/ 17499 w 242892"/>
                              <a:gd name="connsiteY8" fmla="*/ 53183 h 140396"/>
                              <a:gd name="connsiteX9" fmla="*/ 6048 w 242892"/>
                              <a:gd name="connsiteY9" fmla="*/ 59796 h 140396"/>
                              <a:gd name="connsiteX10" fmla="*/ 6048 w 242892"/>
                              <a:gd name="connsiteY10" fmla="*/ 76892 h 140396"/>
                              <a:gd name="connsiteX11" fmla="*/ 109914 w 242892"/>
                              <a:gd name="connsiteY11" fmla="*/ 136889 h 140396"/>
                              <a:gd name="connsiteX12" fmla="*/ 139429 w 242892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2" name="任意多边形 191" descr="f2c7794a-b745-450b-a2f0-968bd3cbaa5f"/>
                          <p:cNvSpPr/>
                          <p:nvPr/>
                        </p:nvSpPr>
                        <p:spPr>
                          <a:xfrm>
                            <a:off x="7373209" y="33860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1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3" name="任意多边形 192" descr="d52abf1a-926d-4fcc-94e1-d7bbd5f4e4c0"/>
                          <p:cNvSpPr/>
                          <p:nvPr/>
                        </p:nvSpPr>
                        <p:spPr>
                          <a:xfrm>
                            <a:off x="7113221" y="3582014"/>
                            <a:ext cx="367200" cy="212006"/>
                          </a:xfrm>
                          <a:custGeom>
                            <a:avLst/>
                            <a:gdLst>
                              <a:gd name="connsiteX0" fmla="*/ 361031 w 367200"/>
                              <a:gd name="connsiteY0" fmla="*/ 135115 h 212006"/>
                              <a:gd name="connsiteX1" fmla="*/ 132978 w 367200"/>
                              <a:gd name="connsiteY1" fmla="*/ 3508 h 212006"/>
                              <a:gd name="connsiteX2" fmla="*/ 103463 w 367200"/>
                              <a:gd name="connsiteY2" fmla="*/ 3508 h 212006"/>
                              <a:gd name="connsiteX3" fmla="*/ 92012 w 367200"/>
                              <a:gd name="connsiteY3" fmla="*/ 10120 h 212006"/>
                              <a:gd name="connsiteX4" fmla="*/ 17499 w 367200"/>
                              <a:gd name="connsiteY4" fmla="*/ 53183 h 212006"/>
                              <a:gd name="connsiteX5" fmla="*/ 6048 w 367200"/>
                              <a:gd name="connsiteY5" fmla="*/ 59796 h 212006"/>
                              <a:gd name="connsiteX6" fmla="*/ 6048 w 367200"/>
                              <a:gd name="connsiteY6" fmla="*/ 76892 h 212006"/>
                              <a:gd name="connsiteX7" fmla="*/ 234102 w 367200"/>
                              <a:gd name="connsiteY7" fmla="*/ 208498 h 212006"/>
                              <a:gd name="connsiteX8" fmla="*/ 263617 w 367200"/>
                              <a:gd name="connsiteY8" fmla="*/ 208498 h 212006"/>
                              <a:gd name="connsiteX9" fmla="*/ 275068 w 367200"/>
                              <a:gd name="connsiteY9" fmla="*/ 201886 h 212006"/>
                              <a:gd name="connsiteX10" fmla="*/ 349580 w 367200"/>
                              <a:gd name="connsiteY10" fmla="*/ 158823 h 212006"/>
                              <a:gd name="connsiteX11" fmla="*/ 361031 w 367200"/>
                              <a:gd name="connsiteY11" fmla="*/ 152211 h 212006"/>
                              <a:gd name="connsiteX12" fmla="*/ 361031 w 367200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200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5"/>
                                  <a:pt x="255553" y="213175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257" y="147372"/>
                                  <a:pt x="369257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4" name="任意多边形 193" descr="87fb37d8-52a5-4898-92d5-0a7be69fca39"/>
                          <p:cNvSpPr/>
                          <p:nvPr/>
                        </p:nvSpPr>
                        <p:spPr>
                          <a:xfrm>
                            <a:off x="6063271" y="26296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5" name="任意多边形 194" descr="d55670d9-8074-42b6-b1b0-91b4c30b454d"/>
                          <p:cNvSpPr/>
                          <p:nvPr/>
                        </p:nvSpPr>
                        <p:spPr>
                          <a:xfrm>
                            <a:off x="6130687" y="30146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6" name="任意多边形 195" descr="b7386edf-3ef5-46c3-a1e6-adbc0aede608"/>
                          <p:cNvSpPr/>
                          <p:nvPr/>
                        </p:nvSpPr>
                        <p:spPr>
                          <a:xfrm>
                            <a:off x="6294550" y="310913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1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7" name="任意多边形 196" descr="ced80588-3437-4aee-a78f-320daab52d86"/>
                          <p:cNvSpPr/>
                          <p:nvPr/>
                        </p:nvSpPr>
                        <p:spPr>
                          <a:xfrm>
                            <a:off x="6458252" y="320380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8" name="任意多边形 197" descr="589aab52-ff2e-4da6-822d-6b76c1756ac7"/>
                          <p:cNvSpPr/>
                          <p:nvPr/>
                        </p:nvSpPr>
                        <p:spPr>
                          <a:xfrm>
                            <a:off x="6621954" y="329831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2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9" name="任意多边形 198" descr="2466c7ee-35d0-44fb-acf3-3f9cc6cfe7ad"/>
                          <p:cNvSpPr/>
                          <p:nvPr/>
                        </p:nvSpPr>
                        <p:spPr>
                          <a:xfrm>
                            <a:off x="5749576" y="2621575"/>
                            <a:ext cx="348532" cy="201361"/>
                          </a:xfrm>
                          <a:custGeom>
                            <a:avLst/>
                            <a:gdLst>
                              <a:gd name="connsiteX0" fmla="*/ 6048 w 348532"/>
                              <a:gd name="connsiteY0" fmla="*/ 76891 h 201361"/>
                              <a:gd name="connsiteX1" fmla="*/ 215554 w 348532"/>
                              <a:gd name="connsiteY1" fmla="*/ 197854 h 201361"/>
                              <a:gd name="connsiteX2" fmla="*/ 245069 w 348532"/>
                              <a:gd name="connsiteY2" fmla="*/ 197854 h 201361"/>
                              <a:gd name="connsiteX3" fmla="*/ 256520 w 348532"/>
                              <a:gd name="connsiteY3" fmla="*/ 191241 h 201361"/>
                              <a:gd name="connsiteX4" fmla="*/ 331033 w 348532"/>
                              <a:gd name="connsiteY4" fmla="*/ 148178 h 201361"/>
                              <a:gd name="connsiteX5" fmla="*/ 342484 w 348532"/>
                              <a:gd name="connsiteY5" fmla="*/ 141566 h 201361"/>
                              <a:gd name="connsiteX6" fmla="*/ 342484 w 348532"/>
                              <a:gd name="connsiteY6" fmla="*/ 124470 h 201361"/>
                              <a:gd name="connsiteX7" fmla="*/ 132978 w 348532"/>
                              <a:gd name="connsiteY7" fmla="*/ 3508 h 201361"/>
                              <a:gd name="connsiteX8" fmla="*/ 103463 w 348532"/>
                              <a:gd name="connsiteY8" fmla="*/ 3508 h 201361"/>
                              <a:gd name="connsiteX9" fmla="*/ 92012 w 348532"/>
                              <a:gd name="connsiteY9" fmla="*/ 10120 h 201361"/>
                              <a:gd name="connsiteX10" fmla="*/ 17499 w 348532"/>
                              <a:gd name="connsiteY10" fmla="*/ 53183 h 201361"/>
                              <a:gd name="connsiteX11" fmla="*/ 6048 w 348532"/>
                              <a:gd name="connsiteY11" fmla="*/ 59796 h 201361"/>
                              <a:gd name="connsiteX12" fmla="*/ 6048 w 348532"/>
                              <a:gd name="connsiteY12" fmla="*/ 76891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532" h="201361">
                                <a:moveTo>
                                  <a:pt x="6048" y="76891"/>
                                </a:moveTo>
                                <a:lnTo>
                                  <a:pt x="215554" y="197854"/>
                                </a:lnTo>
                                <a:cubicBezTo>
                                  <a:pt x="223619" y="202531"/>
                                  <a:pt x="237005" y="202531"/>
                                  <a:pt x="245069" y="197854"/>
                                </a:cubicBezTo>
                                <a:lnTo>
                                  <a:pt x="256520" y="191241"/>
                                </a:lnTo>
                                <a:lnTo>
                                  <a:pt x="331033" y="148178"/>
                                </a:lnTo>
                                <a:lnTo>
                                  <a:pt x="342484" y="141566"/>
                                </a:lnTo>
                                <a:cubicBezTo>
                                  <a:pt x="350548" y="136889"/>
                                  <a:pt x="350548" y="129147"/>
                                  <a:pt x="342484" y="124470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634"/>
                                  <a:pt x="-2016" y="72214"/>
                                  <a:pt x="6048" y="768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0" name="任意多边形 199" descr="5bb3233b-3ebe-41b4-a23a-e46bfe646c18"/>
                          <p:cNvSpPr/>
                          <p:nvPr/>
                        </p:nvSpPr>
                        <p:spPr>
                          <a:xfrm>
                            <a:off x="7329824" y="3534113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0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825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1" name="任意多边形 200" descr="565cda27-f649-448c-9b75-1ba12128fb6b"/>
                          <p:cNvSpPr/>
                          <p:nvPr/>
                        </p:nvSpPr>
                        <p:spPr>
                          <a:xfrm>
                            <a:off x="6019724" y="27775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2" name="任意多边形 201" descr="85d18257-d943-44fb-86db-bfffb881a5cf"/>
                          <p:cNvSpPr/>
                          <p:nvPr/>
                        </p:nvSpPr>
                        <p:spPr>
                          <a:xfrm>
                            <a:off x="6183426" y="28722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3" name="任意多边形 202" descr="11b2a400-15d6-46a0-ba89-ff5bfc14aafe"/>
                          <p:cNvSpPr/>
                          <p:nvPr/>
                        </p:nvSpPr>
                        <p:spPr>
                          <a:xfrm>
                            <a:off x="6347289" y="296672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4" name="任意多边形 203" descr="63536965-7244-4086-b35b-da5f5c046713"/>
                          <p:cNvSpPr/>
                          <p:nvPr/>
                        </p:nvSpPr>
                        <p:spPr>
                          <a:xfrm>
                            <a:off x="6510991" y="30612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5" name="任意多边形 204" descr="1c26e79a-4b2d-4332-b231-cd5c385bc94c"/>
                          <p:cNvSpPr/>
                          <p:nvPr/>
                        </p:nvSpPr>
                        <p:spPr>
                          <a:xfrm>
                            <a:off x="6674693" y="315574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6" name="任意多边形 205" descr="14c5ea86-a307-42b1-b580-b910f986947f"/>
                          <p:cNvSpPr/>
                          <p:nvPr/>
                        </p:nvSpPr>
                        <p:spPr>
                          <a:xfrm>
                            <a:off x="6838557" y="325025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1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7" name="任意多边形 206" descr="85445772-21e8-4439-83e4-8c726d470fd7"/>
                          <p:cNvSpPr/>
                          <p:nvPr/>
                        </p:nvSpPr>
                        <p:spPr>
                          <a:xfrm>
                            <a:off x="7002259" y="334492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8" name="任意多边形 207" descr="6b5f3589-c931-4cf3-ba32-f01d5d4a7f16"/>
                          <p:cNvSpPr/>
                          <p:nvPr/>
                        </p:nvSpPr>
                        <p:spPr>
                          <a:xfrm>
                            <a:off x="7165961" y="343944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9" name="任意多边形 208" descr="af4c0e25-03b2-41ab-9222-871f386229a7"/>
                          <p:cNvSpPr/>
                          <p:nvPr/>
                        </p:nvSpPr>
                        <p:spPr>
                          <a:xfrm>
                            <a:off x="6226973" y="272431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0" name="任意多边形 209" descr="30f0f655-cfb6-4eb9-a1af-75a40eeb34f3"/>
                          <p:cNvSpPr/>
                          <p:nvPr/>
                        </p:nvSpPr>
                        <p:spPr>
                          <a:xfrm>
                            <a:off x="6390836" y="281882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1" name="任意多边形 210" descr="50d5f219-ce55-4e2d-9e44-4481f56ca467"/>
                          <p:cNvSpPr/>
                          <p:nvPr/>
                        </p:nvSpPr>
                        <p:spPr>
                          <a:xfrm>
                            <a:off x="6554538" y="291333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2" name="任意多边形 211" descr="475c27b6-d4d6-4920-9933-cda91d54d628"/>
                          <p:cNvSpPr/>
                          <p:nvPr/>
                        </p:nvSpPr>
                        <p:spPr>
                          <a:xfrm>
                            <a:off x="6718240" y="3007848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3" name="任意多边形 212" descr="d48dac9b-f387-4435-9eee-56fbd73f323d"/>
                          <p:cNvSpPr/>
                          <p:nvPr/>
                        </p:nvSpPr>
                        <p:spPr>
                          <a:xfrm>
                            <a:off x="6882103" y="310235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4" name="任意多边形 213" descr="d136a448-29c7-4575-9ac8-427fbd6b04e3"/>
                          <p:cNvSpPr/>
                          <p:nvPr/>
                        </p:nvSpPr>
                        <p:spPr>
                          <a:xfrm>
                            <a:off x="7045805" y="3197032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5" name="任意多边形 214" descr="3c8b1d69-cf17-43dd-98e5-bb7bddb995f9"/>
                          <p:cNvSpPr/>
                          <p:nvPr/>
                        </p:nvSpPr>
                        <p:spPr>
                          <a:xfrm>
                            <a:off x="7209507" y="3291544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6" name="任意多边形 215" descr="d3f7d8ec-aa48-4d94-85c6-27c3c5458e1d"/>
                          <p:cNvSpPr/>
                          <p:nvPr/>
                        </p:nvSpPr>
                        <p:spPr>
                          <a:xfrm>
                            <a:off x="7537072" y="348056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7" name="任意多边形 216" descr="ef89feff-bec6-4090-ab9c-044b339b40f7"/>
                          <p:cNvSpPr/>
                          <p:nvPr/>
                        </p:nvSpPr>
                        <p:spPr>
                          <a:xfrm>
                            <a:off x="5450074" y="279463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1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8" name="任意多边形 217" descr="d3f75c1c-4da4-4da4-aaf9-4ccb6b705776"/>
                          <p:cNvSpPr/>
                          <p:nvPr/>
                        </p:nvSpPr>
                        <p:spPr>
                          <a:xfrm>
                            <a:off x="5613776" y="2889143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1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19" name="任意多边形 218" descr="c7a15a43-8f5c-4fcf-ae74-e41a57f324e4"/>
                          <p:cNvSpPr/>
                          <p:nvPr/>
                        </p:nvSpPr>
                        <p:spPr>
                          <a:xfrm>
                            <a:off x="5777639" y="298365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0" name="任意多边形 219" descr="afc737b9-4c66-4e11-826b-aea5a02cf12c"/>
                          <p:cNvSpPr/>
                          <p:nvPr/>
                        </p:nvSpPr>
                        <p:spPr>
                          <a:xfrm>
                            <a:off x="5941341" y="3078328"/>
                            <a:ext cx="898002" cy="518604"/>
                          </a:xfrm>
                          <a:custGeom>
                            <a:avLst/>
                            <a:gdLst>
                              <a:gd name="connsiteX0" fmla="*/ 891813 w 898002"/>
                              <a:gd name="connsiteY0" fmla="*/ 441552 h 518604"/>
                              <a:gd name="connsiteX1" fmla="*/ 132978 w 898002"/>
                              <a:gd name="connsiteY1" fmla="*/ 3508 h 518604"/>
                              <a:gd name="connsiteX2" fmla="*/ 103463 w 898002"/>
                              <a:gd name="connsiteY2" fmla="*/ 3508 h 518604"/>
                              <a:gd name="connsiteX3" fmla="*/ 92012 w 898002"/>
                              <a:gd name="connsiteY3" fmla="*/ 10120 h 518604"/>
                              <a:gd name="connsiteX4" fmla="*/ 17499 w 898002"/>
                              <a:gd name="connsiteY4" fmla="*/ 53183 h 518604"/>
                              <a:gd name="connsiteX5" fmla="*/ 6048 w 898002"/>
                              <a:gd name="connsiteY5" fmla="*/ 59796 h 518604"/>
                              <a:gd name="connsiteX6" fmla="*/ 6048 w 898002"/>
                              <a:gd name="connsiteY6" fmla="*/ 76892 h 518604"/>
                              <a:gd name="connsiteX7" fmla="*/ 765045 w 898002"/>
                              <a:gd name="connsiteY7" fmla="*/ 515097 h 518604"/>
                              <a:gd name="connsiteX8" fmla="*/ 794559 w 898002"/>
                              <a:gd name="connsiteY8" fmla="*/ 515097 h 518604"/>
                              <a:gd name="connsiteX9" fmla="*/ 806011 w 898002"/>
                              <a:gd name="connsiteY9" fmla="*/ 508484 h 518604"/>
                              <a:gd name="connsiteX10" fmla="*/ 880523 w 898002"/>
                              <a:gd name="connsiteY10" fmla="*/ 465422 h 518604"/>
                              <a:gd name="connsiteX11" fmla="*/ 891974 w 898002"/>
                              <a:gd name="connsiteY11" fmla="*/ 458809 h 518604"/>
                              <a:gd name="connsiteX12" fmla="*/ 891813 w 898002"/>
                              <a:gd name="connsiteY12" fmla="*/ 441552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002" h="518604">
                                <a:moveTo>
                                  <a:pt x="891813" y="441552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1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039" y="453971"/>
                                  <a:pt x="900039" y="446390"/>
                                  <a:pt x="891813" y="44155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1" name="任意多边形 220" descr="8d0380ef-50e6-4644-84f4-31a9dc61f636"/>
                          <p:cNvSpPr/>
                          <p:nvPr/>
                        </p:nvSpPr>
                        <p:spPr>
                          <a:xfrm>
                            <a:off x="6760173" y="355104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2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2" name="任意多边形 221" descr="4ec5bc50-7471-4b43-a47b-9213c356a832"/>
                          <p:cNvSpPr/>
                          <p:nvPr/>
                        </p:nvSpPr>
                        <p:spPr>
                          <a:xfrm>
                            <a:off x="6923875" y="364556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23" name="任意多边形 222" descr="e0ab6e19-3fbe-45fa-a033-052d3ab6817e"/>
                          <p:cNvSpPr/>
                          <p:nvPr/>
                        </p:nvSpPr>
                        <p:spPr>
                          <a:xfrm>
                            <a:off x="7087577" y="3740071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747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grpSp>
                      <p:nvGrpSpPr>
                        <p:cNvPr id="149" name="组合 148" descr="ed6cbbf3-f63b-417f-9b36-0f550ec32728"/>
                        <p:cNvGrpSpPr/>
                        <p:nvPr/>
                      </p:nvGrpSpPr>
                      <p:grpSpPr>
                        <a:xfrm>
                          <a:off x="5450396" y="2527709"/>
                          <a:ext cx="2330051" cy="1345340"/>
                          <a:chOff x="5450396" y="2527709"/>
                          <a:chExt cx="2330051" cy="1345340"/>
                        </a:xfrm>
                        <a:solidFill>
                          <a:srgbClr val="393B65"/>
                        </a:solidFill>
                      </p:grpSpPr>
                      <p:sp>
                        <p:nvSpPr>
                          <p:cNvPr id="150" name="任意多边形 149" descr="1d50a63f-cbe5-42f0-abdb-4780715376c0"/>
                          <p:cNvSpPr/>
                          <p:nvPr/>
                        </p:nvSpPr>
                        <p:spPr>
                          <a:xfrm>
                            <a:off x="5899730" y="252770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6048 w 242891"/>
                              <a:gd name="connsiteY0" fmla="*/ 76892 h 140396"/>
                              <a:gd name="connsiteX1" fmla="*/ 109914 w 242891"/>
                              <a:gd name="connsiteY1" fmla="*/ 136889 h 140396"/>
                              <a:gd name="connsiteX2" fmla="*/ 139429 w 242891"/>
                              <a:gd name="connsiteY2" fmla="*/ 136889 h 140396"/>
                              <a:gd name="connsiteX3" fmla="*/ 150880 w 242891"/>
                              <a:gd name="connsiteY3" fmla="*/ 130276 h 140396"/>
                              <a:gd name="connsiteX4" fmla="*/ 225393 w 242891"/>
                              <a:gd name="connsiteY4" fmla="*/ 87214 h 140396"/>
                              <a:gd name="connsiteX5" fmla="*/ 236844 w 242891"/>
                              <a:gd name="connsiteY5" fmla="*/ 80601 h 140396"/>
                              <a:gd name="connsiteX6" fmla="*/ 236844 w 242891"/>
                              <a:gd name="connsiteY6" fmla="*/ 63505 h 140396"/>
                              <a:gd name="connsiteX7" fmla="*/ 132978 w 242891"/>
                              <a:gd name="connsiteY7" fmla="*/ 3508 h 140396"/>
                              <a:gd name="connsiteX8" fmla="*/ 103463 w 242891"/>
                              <a:gd name="connsiteY8" fmla="*/ 3508 h 140396"/>
                              <a:gd name="connsiteX9" fmla="*/ 92012 w 242891"/>
                              <a:gd name="connsiteY9" fmla="*/ 10120 h 140396"/>
                              <a:gd name="connsiteX10" fmla="*/ 17499 w 242891"/>
                              <a:gd name="connsiteY10" fmla="*/ 53183 h 140396"/>
                              <a:gd name="connsiteX11" fmla="*/ 6048 w 242891"/>
                              <a:gd name="connsiteY11" fmla="*/ 59957 h 140396"/>
                              <a:gd name="connsiteX12" fmla="*/ 6048 w 242891"/>
                              <a:gd name="connsiteY12" fmla="*/ 76892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6048" y="76892"/>
                                </a:move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957"/>
                                </a:lnTo>
                                <a:cubicBezTo>
                                  <a:pt x="-2016" y="64634"/>
                                  <a:pt x="-2016" y="72214"/>
                                  <a:pt x="6048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1" name="任意多边形 150" descr="70fd0387-ea5b-485d-b0a6-c31425c1f5bb"/>
                          <p:cNvSpPr/>
                          <p:nvPr/>
                        </p:nvSpPr>
                        <p:spPr>
                          <a:xfrm>
                            <a:off x="5600228" y="2700765"/>
                            <a:ext cx="446269" cy="257810"/>
                          </a:xfrm>
                          <a:custGeom>
                            <a:avLst/>
                            <a:gdLst>
                              <a:gd name="connsiteX0" fmla="*/ 342807 w 446269"/>
                              <a:gd name="connsiteY0" fmla="*/ 254303 h 257810"/>
                              <a:gd name="connsiteX1" fmla="*/ 354258 w 446269"/>
                              <a:gd name="connsiteY1" fmla="*/ 247690 h 257810"/>
                              <a:gd name="connsiteX2" fmla="*/ 428770 w 446269"/>
                              <a:gd name="connsiteY2" fmla="*/ 204627 h 257810"/>
                              <a:gd name="connsiteX3" fmla="*/ 440221 w 446269"/>
                              <a:gd name="connsiteY3" fmla="*/ 198015 h 257810"/>
                              <a:gd name="connsiteX4" fmla="*/ 440221 w 446269"/>
                              <a:gd name="connsiteY4" fmla="*/ 180919 h 257810"/>
                              <a:gd name="connsiteX5" fmla="*/ 132978 w 446269"/>
                              <a:gd name="connsiteY5" fmla="*/ 3508 h 257810"/>
                              <a:gd name="connsiteX6" fmla="*/ 103463 w 446269"/>
                              <a:gd name="connsiteY6" fmla="*/ 3508 h 257810"/>
                              <a:gd name="connsiteX7" fmla="*/ 92012 w 446269"/>
                              <a:gd name="connsiteY7" fmla="*/ 10120 h 257810"/>
                              <a:gd name="connsiteX8" fmla="*/ 17499 w 446269"/>
                              <a:gd name="connsiteY8" fmla="*/ 53183 h 257810"/>
                              <a:gd name="connsiteX9" fmla="*/ 6048 w 446269"/>
                              <a:gd name="connsiteY9" fmla="*/ 59796 h 257810"/>
                              <a:gd name="connsiteX10" fmla="*/ 6048 w 446269"/>
                              <a:gd name="connsiteY10" fmla="*/ 76892 h 257810"/>
                              <a:gd name="connsiteX11" fmla="*/ 313292 w 446269"/>
                              <a:gd name="connsiteY11" fmla="*/ 254303 h 257810"/>
                              <a:gd name="connsiteX12" fmla="*/ 342807 w 446269"/>
                              <a:gd name="connsiteY12" fmla="*/ 254303 h 25781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446269" h="257810">
                                <a:moveTo>
                                  <a:pt x="342807" y="254303"/>
                                </a:moveTo>
                                <a:lnTo>
                                  <a:pt x="354258" y="247690"/>
                                </a:lnTo>
                                <a:lnTo>
                                  <a:pt x="428770" y="204627"/>
                                </a:lnTo>
                                <a:lnTo>
                                  <a:pt x="440221" y="198015"/>
                                </a:lnTo>
                                <a:cubicBezTo>
                                  <a:pt x="448285" y="193338"/>
                                  <a:pt x="448285" y="185596"/>
                                  <a:pt x="440221" y="180919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313292" y="254303"/>
                                </a:lnTo>
                                <a:cubicBezTo>
                                  <a:pt x="321356" y="258980"/>
                                  <a:pt x="334742" y="258980"/>
                                  <a:pt x="342807" y="25430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2" name="任意多边形 151" descr="b37745e3-406c-4a20-8259-8e38ce25df8b"/>
                          <p:cNvSpPr/>
                          <p:nvPr/>
                        </p:nvSpPr>
                        <p:spPr>
                          <a:xfrm>
                            <a:off x="5967469" y="291269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4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3" name="任意多边形 152" descr="150d1fb9-86fe-4665-966c-a8ec208014e6"/>
                          <p:cNvSpPr/>
                          <p:nvPr/>
                        </p:nvSpPr>
                        <p:spPr>
                          <a:xfrm>
                            <a:off x="6786140" y="338541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4" name="任意多边形 153" descr="6c0a82a5-4887-4da2-8def-65187ec7ecc2"/>
                          <p:cNvSpPr/>
                          <p:nvPr/>
                        </p:nvSpPr>
                        <p:spPr>
                          <a:xfrm>
                            <a:off x="6950003" y="347992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9429 w 242891"/>
                              <a:gd name="connsiteY0" fmla="*/ 136889 h 140396"/>
                              <a:gd name="connsiteX1" fmla="*/ 150880 w 242891"/>
                              <a:gd name="connsiteY1" fmla="*/ 130276 h 140396"/>
                              <a:gd name="connsiteX2" fmla="*/ 225393 w 242891"/>
                              <a:gd name="connsiteY2" fmla="*/ 87214 h 140396"/>
                              <a:gd name="connsiteX3" fmla="*/ 236844 w 242891"/>
                              <a:gd name="connsiteY3" fmla="*/ 80601 h 140396"/>
                              <a:gd name="connsiteX4" fmla="*/ 236844 w 242891"/>
                              <a:gd name="connsiteY4" fmla="*/ 63505 h 140396"/>
                              <a:gd name="connsiteX5" fmla="*/ 132978 w 242891"/>
                              <a:gd name="connsiteY5" fmla="*/ 3508 h 140396"/>
                              <a:gd name="connsiteX6" fmla="*/ 103463 w 242891"/>
                              <a:gd name="connsiteY6" fmla="*/ 3508 h 140396"/>
                              <a:gd name="connsiteX7" fmla="*/ 92012 w 242891"/>
                              <a:gd name="connsiteY7" fmla="*/ 10120 h 140396"/>
                              <a:gd name="connsiteX8" fmla="*/ 17499 w 242891"/>
                              <a:gd name="connsiteY8" fmla="*/ 53183 h 140396"/>
                              <a:gd name="connsiteX9" fmla="*/ 6048 w 242891"/>
                              <a:gd name="connsiteY9" fmla="*/ 59796 h 140396"/>
                              <a:gd name="connsiteX10" fmla="*/ 6048 w 242891"/>
                              <a:gd name="connsiteY10" fmla="*/ 76892 h 140396"/>
                              <a:gd name="connsiteX11" fmla="*/ 109914 w 242891"/>
                              <a:gd name="connsiteY11" fmla="*/ 136889 h 140396"/>
                              <a:gd name="connsiteX12" fmla="*/ 139429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9429" y="136889"/>
                                </a:move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203" y="141566"/>
                                  <a:pt x="139429" y="13688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5" name="任意多边形 154" descr="90fa89e0-7525-4564-a5b6-377302b309da"/>
                          <p:cNvSpPr/>
                          <p:nvPr/>
                        </p:nvSpPr>
                        <p:spPr>
                          <a:xfrm>
                            <a:off x="7373693" y="337863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9914 w 242891"/>
                              <a:gd name="connsiteY0" fmla="*/ 136889 h 140396"/>
                              <a:gd name="connsiteX1" fmla="*/ 139429 w 242891"/>
                              <a:gd name="connsiteY1" fmla="*/ 136889 h 140396"/>
                              <a:gd name="connsiteX2" fmla="*/ 150880 w 242891"/>
                              <a:gd name="connsiteY2" fmla="*/ 130276 h 140396"/>
                              <a:gd name="connsiteX3" fmla="*/ 225393 w 242891"/>
                              <a:gd name="connsiteY3" fmla="*/ 87214 h 140396"/>
                              <a:gd name="connsiteX4" fmla="*/ 236844 w 242891"/>
                              <a:gd name="connsiteY4" fmla="*/ 80601 h 140396"/>
                              <a:gd name="connsiteX5" fmla="*/ 236844 w 242891"/>
                              <a:gd name="connsiteY5" fmla="*/ 63505 h 140396"/>
                              <a:gd name="connsiteX6" fmla="*/ 132978 w 242891"/>
                              <a:gd name="connsiteY6" fmla="*/ 3508 h 140396"/>
                              <a:gd name="connsiteX7" fmla="*/ 103463 w 242891"/>
                              <a:gd name="connsiteY7" fmla="*/ 3508 h 140396"/>
                              <a:gd name="connsiteX8" fmla="*/ 92012 w 242891"/>
                              <a:gd name="connsiteY8" fmla="*/ 10120 h 140396"/>
                              <a:gd name="connsiteX9" fmla="*/ 17499 w 242891"/>
                              <a:gd name="connsiteY9" fmla="*/ 53183 h 140396"/>
                              <a:gd name="connsiteX10" fmla="*/ 6048 w 242891"/>
                              <a:gd name="connsiteY10" fmla="*/ 59796 h 140396"/>
                              <a:gd name="connsiteX11" fmla="*/ 6048 w 242891"/>
                              <a:gd name="connsiteY11" fmla="*/ 76892 h 140396"/>
                              <a:gd name="connsiteX12" fmla="*/ 109914 w 242891"/>
                              <a:gd name="connsiteY12" fmla="*/ 136889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9914" y="136889"/>
                                </a:move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6" name="任意多边形 155" descr="ba323aab-e29a-4778-8da9-bf18541076fc"/>
                          <p:cNvSpPr/>
                          <p:nvPr/>
                        </p:nvSpPr>
                        <p:spPr>
                          <a:xfrm>
                            <a:off x="7113705" y="3574595"/>
                            <a:ext cx="367079" cy="212006"/>
                          </a:xfrm>
                          <a:custGeom>
                            <a:avLst/>
                            <a:gdLst>
                              <a:gd name="connsiteX0" fmla="*/ 361031 w 367079"/>
                              <a:gd name="connsiteY0" fmla="*/ 135115 h 212006"/>
                              <a:gd name="connsiteX1" fmla="*/ 132978 w 367079"/>
                              <a:gd name="connsiteY1" fmla="*/ 3508 h 212006"/>
                              <a:gd name="connsiteX2" fmla="*/ 103463 w 367079"/>
                              <a:gd name="connsiteY2" fmla="*/ 3508 h 212006"/>
                              <a:gd name="connsiteX3" fmla="*/ 92012 w 367079"/>
                              <a:gd name="connsiteY3" fmla="*/ 10121 h 212006"/>
                              <a:gd name="connsiteX4" fmla="*/ 17499 w 367079"/>
                              <a:gd name="connsiteY4" fmla="*/ 53183 h 212006"/>
                              <a:gd name="connsiteX5" fmla="*/ 6048 w 367079"/>
                              <a:gd name="connsiteY5" fmla="*/ 59796 h 212006"/>
                              <a:gd name="connsiteX6" fmla="*/ 6048 w 367079"/>
                              <a:gd name="connsiteY6" fmla="*/ 76892 h 212006"/>
                              <a:gd name="connsiteX7" fmla="*/ 234102 w 367079"/>
                              <a:gd name="connsiteY7" fmla="*/ 208498 h 212006"/>
                              <a:gd name="connsiteX8" fmla="*/ 263617 w 367079"/>
                              <a:gd name="connsiteY8" fmla="*/ 208498 h 212006"/>
                              <a:gd name="connsiteX9" fmla="*/ 275068 w 367079"/>
                              <a:gd name="connsiteY9" fmla="*/ 201886 h 212006"/>
                              <a:gd name="connsiteX10" fmla="*/ 349580 w 367079"/>
                              <a:gd name="connsiteY10" fmla="*/ 158823 h 212006"/>
                              <a:gd name="connsiteX11" fmla="*/ 361031 w 367079"/>
                              <a:gd name="connsiteY11" fmla="*/ 152211 h 212006"/>
                              <a:gd name="connsiteX12" fmla="*/ 361031 w 367079"/>
                              <a:gd name="connsiteY12" fmla="*/ 135115 h 2120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67079" h="212006">
                                <a:moveTo>
                                  <a:pt x="361031" y="13511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234102" y="208498"/>
                                </a:lnTo>
                                <a:cubicBezTo>
                                  <a:pt x="242166" y="213176"/>
                                  <a:pt x="255553" y="213176"/>
                                  <a:pt x="263617" y="208498"/>
                                </a:cubicBezTo>
                                <a:lnTo>
                                  <a:pt x="275068" y="201886"/>
                                </a:lnTo>
                                <a:lnTo>
                                  <a:pt x="349580" y="158823"/>
                                </a:lnTo>
                                <a:lnTo>
                                  <a:pt x="361031" y="152211"/>
                                </a:lnTo>
                                <a:cubicBezTo>
                                  <a:pt x="369096" y="147533"/>
                                  <a:pt x="369096" y="139792"/>
                                  <a:pt x="361031" y="13511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7" name="任意多边形 156" descr="d47a3533-171b-4b34-92af-d72a71d0dfd4"/>
                          <p:cNvSpPr/>
                          <p:nvPr/>
                        </p:nvSpPr>
                        <p:spPr>
                          <a:xfrm>
                            <a:off x="6063754" y="2622382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8" name="任意多边形 157" descr="24320c8f-a6be-467f-be21-0ed011cc172f"/>
                          <p:cNvSpPr/>
                          <p:nvPr/>
                        </p:nvSpPr>
                        <p:spPr>
                          <a:xfrm>
                            <a:off x="6131171" y="300736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59" name="任意多边形 158" descr="4f36089c-cf1e-4e4c-a2be-5bb96297547d"/>
                          <p:cNvSpPr/>
                          <p:nvPr/>
                        </p:nvSpPr>
                        <p:spPr>
                          <a:xfrm>
                            <a:off x="6294873" y="310187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0" name="任意多边形 159" descr="1ecaf7da-5f3b-4ebe-9542-d4ad89f94420"/>
                          <p:cNvSpPr/>
                          <p:nvPr/>
                        </p:nvSpPr>
                        <p:spPr>
                          <a:xfrm>
                            <a:off x="6458736" y="319638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1" name="任意多边形 160" descr="b7695c4d-8b32-4aae-9791-d57eac259b55"/>
                          <p:cNvSpPr/>
                          <p:nvPr/>
                        </p:nvSpPr>
                        <p:spPr>
                          <a:xfrm>
                            <a:off x="6622438" y="3290899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32978 w 242891"/>
                              <a:gd name="connsiteY0" fmla="*/ 3508 h 140396"/>
                              <a:gd name="connsiteX1" fmla="*/ 103463 w 242891"/>
                              <a:gd name="connsiteY1" fmla="*/ 3508 h 140396"/>
                              <a:gd name="connsiteX2" fmla="*/ 92012 w 242891"/>
                              <a:gd name="connsiteY2" fmla="*/ 10120 h 140396"/>
                              <a:gd name="connsiteX3" fmla="*/ 17499 w 242891"/>
                              <a:gd name="connsiteY3" fmla="*/ 53183 h 140396"/>
                              <a:gd name="connsiteX4" fmla="*/ 6048 w 242891"/>
                              <a:gd name="connsiteY4" fmla="*/ 59796 h 140396"/>
                              <a:gd name="connsiteX5" fmla="*/ 6048 w 242891"/>
                              <a:gd name="connsiteY5" fmla="*/ 76891 h 140396"/>
                              <a:gd name="connsiteX6" fmla="*/ 109914 w 242891"/>
                              <a:gd name="connsiteY6" fmla="*/ 136889 h 140396"/>
                              <a:gd name="connsiteX7" fmla="*/ 139429 w 242891"/>
                              <a:gd name="connsiteY7" fmla="*/ 136889 h 140396"/>
                              <a:gd name="connsiteX8" fmla="*/ 150880 w 242891"/>
                              <a:gd name="connsiteY8" fmla="*/ 130276 h 140396"/>
                              <a:gd name="connsiteX9" fmla="*/ 225393 w 242891"/>
                              <a:gd name="connsiteY9" fmla="*/ 87214 h 140396"/>
                              <a:gd name="connsiteX10" fmla="*/ 236844 w 242891"/>
                              <a:gd name="connsiteY10" fmla="*/ 80601 h 140396"/>
                              <a:gd name="connsiteX11" fmla="*/ 236844 w 242891"/>
                              <a:gd name="connsiteY11" fmla="*/ 63505 h 140396"/>
                              <a:gd name="connsiteX12" fmla="*/ 132978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32978" y="3508"/>
                                </a:move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2" name="任意多边形 161" descr="bee8ca60-19e9-4b43-ae21-b26365f0d1da"/>
                          <p:cNvSpPr/>
                          <p:nvPr/>
                        </p:nvSpPr>
                        <p:spPr>
                          <a:xfrm>
                            <a:off x="5749939" y="2614318"/>
                            <a:ext cx="348652" cy="201361"/>
                          </a:xfrm>
                          <a:custGeom>
                            <a:avLst/>
                            <a:gdLst>
                              <a:gd name="connsiteX0" fmla="*/ 6169 w 348652"/>
                              <a:gd name="connsiteY0" fmla="*/ 76892 h 201361"/>
                              <a:gd name="connsiteX1" fmla="*/ 215675 w 348652"/>
                              <a:gd name="connsiteY1" fmla="*/ 197854 h 201361"/>
                              <a:gd name="connsiteX2" fmla="*/ 245190 w 348652"/>
                              <a:gd name="connsiteY2" fmla="*/ 197854 h 201361"/>
                              <a:gd name="connsiteX3" fmla="*/ 256641 w 348652"/>
                              <a:gd name="connsiteY3" fmla="*/ 191241 h 201361"/>
                              <a:gd name="connsiteX4" fmla="*/ 331154 w 348652"/>
                              <a:gd name="connsiteY4" fmla="*/ 148178 h 201361"/>
                              <a:gd name="connsiteX5" fmla="*/ 342605 w 348652"/>
                              <a:gd name="connsiteY5" fmla="*/ 141566 h 201361"/>
                              <a:gd name="connsiteX6" fmla="*/ 342605 w 348652"/>
                              <a:gd name="connsiteY6" fmla="*/ 124470 h 201361"/>
                              <a:gd name="connsiteX7" fmla="*/ 133099 w 348652"/>
                              <a:gd name="connsiteY7" fmla="*/ 3508 h 201361"/>
                              <a:gd name="connsiteX8" fmla="*/ 103584 w 348652"/>
                              <a:gd name="connsiteY8" fmla="*/ 3508 h 201361"/>
                              <a:gd name="connsiteX9" fmla="*/ 92133 w 348652"/>
                              <a:gd name="connsiteY9" fmla="*/ 10120 h 201361"/>
                              <a:gd name="connsiteX10" fmla="*/ 17620 w 348652"/>
                              <a:gd name="connsiteY10" fmla="*/ 53183 h 201361"/>
                              <a:gd name="connsiteX11" fmla="*/ 6169 w 348652"/>
                              <a:gd name="connsiteY11" fmla="*/ 59796 h 201361"/>
                              <a:gd name="connsiteX12" fmla="*/ 6169 w 348652"/>
                              <a:gd name="connsiteY12" fmla="*/ 76892 h 2013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48652" h="201361">
                                <a:moveTo>
                                  <a:pt x="6169" y="76892"/>
                                </a:moveTo>
                                <a:lnTo>
                                  <a:pt x="215675" y="197854"/>
                                </a:lnTo>
                                <a:cubicBezTo>
                                  <a:pt x="223740" y="202531"/>
                                  <a:pt x="237126" y="202531"/>
                                  <a:pt x="245190" y="197854"/>
                                </a:cubicBezTo>
                                <a:lnTo>
                                  <a:pt x="256641" y="191241"/>
                                </a:lnTo>
                                <a:lnTo>
                                  <a:pt x="331154" y="148178"/>
                                </a:lnTo>
                                <a:lnTo>
                                  <a:pt x="342605" y="141566"/>
                                </a:lnTo>
                                <a:cubicBezTo>
                                  <a:pt x="350669" y="136889"/>
                                  <a:pt x="350669" y="129147"/>
                                  <a:pt x="342605" y="124470"/>
                                </a:cubicBezTo>
                                <a:lnTo>
                                  <a:pt x="133099" y="3508"/>
                                </a:lnTo>
                                <a:cubicBezTo>
                                  <a:pt x="125034" y="-1169"/>
                                  <a:pt x="111648" y="-1169"/>
                                  <a:pt x="103584" y="3508"/>
                                </a:cubicBezTo>
                                <a:lnTo>
                                  <a:pt x="92133" y="10120"/>
                                </a:lnTo>
                                <a:lnTo>
                                  <a:pt x="17620" y="53183"/>
                                </a:lnTo>
                                <a:lnTo>
                                  <a:pt x="6169" y="59796"/>
                                </a:lnTo>
                                <a:cubicBezTo>
                                  <a:pt x="-2056" y="64473"/>
                                  <a:pt x="-2056" y="72214"/>
                                  <a:pt x="6169" y="768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3" name="任意多边形 162" descr="5a79d8f1-3b27-4236-b4b0-fc68a63f24d2"/>
                          <p:cNvSpPr/>
                          <p:nvPr/>
                        </p:nvSpPr>
                        <p:spPr>
                          <a:xfrm>
                            <a:off x="7330308" y="3526694"/>
                            <a:ext cx="300308" cy="173459"/>
                          </a:xfrm>
                          <a:custGeom>
                            <a:avLst/>
                            <a:gdLst>
                              <a:gd name="connsiteX0" fmla="*/ 294261 w 300308"/>
                              <a:gd name="connsiteY0" fmla="*/ 96568 h 173459"/>
                              <a:gd name="connsiteX1" fmla="*/ 132978 w 300308"/>
                              <a:gd name="connsiteY1" fmla="*/ 3508 h 173459"/>
                              <a:gd name="connsiteX2" fmla="*/ 103463 w 300308"/>
                              <a:gd name="connsiteY2" fmla="*/ 3508 h 173459"/>
                              <a:gd name="connsiteX3" fmla="*/ 92012 w 300308"/>
                              <a:gd name="connsiteY3" fmla="*/ 10121 h 173459"/>
                              <a:gd name="connsiteX4" fmla="*/ 17499 w 300308"/>
                              <a:gd name="connsiteY4" fmla="*/ 53183 h 173459"/>
                              <a:gd name="connsiteX5" fmla="*/ 6048 w 300308"/>
                              <a:gd name="connsiteY5" fmla="*/ 59796 h 173459"/>
                              <a:gd name="connsiteX6" fmla="*/ 6048 w 300308"/>
                              <a:gd name="connsiteY6" fmla="*/ 76892 h 173459"/>
                              <a:gd name="connsiteX7" fmla="*/ 167331 w 300308"/>
                              <a:gd name="connsiteY7" fmla="*/ 169952 h 173459"/>
                              <a:gd name="connsiteX8" fmla="*/ 196846 w 300308"/>
                              <a:gd name="connsiteY8" fmla="*/ 169952 h 173459"/>
                              <a:gd name="connsiteX9" fmla="*/ 208297 w 300308"/>
                              <a:gd name="connsiteY9" fmla="*/ 163339 h 173459"/>
                              <a:gd name="connsiteX10" fmla="*/ 282809 w 300308"/>
                              <a:gd name="connsiteY10" fmla="*/ 120277 h 173459"/>
                              <a:gd name="connsiteX11" fmla="*/ 294261 w 300308"/>
                              <a:gd name="connsiteY11" fmla="*/ 113664 h 173459"/>
                              <a:gd name="connsiteX12" fmla="*/ 294261 w 300308"/>
                              <a:gd name="connsiteY12" fmla="*/ 96568 h 17345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300308" h="173459">
                                <a:moveTo>
                                  <a:pt x="294261" y="96568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1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67331" y="169952"/>
                                </a:lnTo>
                                <a:cubicBezTo>
                                  <a:pt x="175395" y="174629"/>
                                  <a:pt x="188781" y="174629"/>
                                  <a:pt x="196846" y="169952"/>
                                </a:cubicBezTo>
                                <a:lnTo>
                                  <a:pt x="208297" y="163339"/>
                                </a:lnTo>
                                <a:lnTo>
                                  <a:pt x="282809" y="120277"/>
                                </a:lnTo>
                                <a:lnTo>
                                  <a:pt x="294261" y="113664"/>
                                </a:lnTo>
                                <a:cubicBezTo>
                                  <a:pt x="302325" y="108987"/>
                                  <a:pt x="302325" y="101245"/>
                                  <a:pt x="294261" y="9656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4" name="任意多边形 163" descr="f5c6a5ec-4adb-4e0b-99c2-7e41c7ac0430"/>
                          <p:cNvSpPr/>
                          <p:nvPr/>
                        </p:nvSpPr>
                        <p:spPr>
                          <a:xfrm>
                            <a:off x="6020208" y="2770278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5" name="任意多边形 164" descr="b39504c8-914c-4a59-8813-1365af815c80"/>
                          <p:cNvSpPr/>
                          <p:nvPr/>
                        </p:nvSpPr>
                        <p:spPr>
                          <a:xfrm>
                            <a:off x="6183910" y="28647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6" name="任意多边形 165" descr="f724d0bd-934b-407d-a5a3-3f06b7046585"/>
                          <p:cNvSpPr/>
                          <p:nvPr/>
                        </p:nvSpPr>
                        <p:spPr>
                          <a:xfrm>
                            <a:off x="6347612" y="295930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7" name="任意多边形 166" descr="2fb2179e-4e55-4a0e-bd59-908b3d0d496c"/>
                          <p:cNvSpPr/>
                          <p:nvPr/>
                        </p:nvSpPr>
                        <p:spPr>
                          <a:xfrm>
                            <a:off x="6511475" y="3053813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2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8" name="任意多边形 167" descr="510fa16a-f5f2-47ed-b3cb-42c9ddbf5637"/>
                          <p:cNvSpPr/>
                          <p:nvPr/>
                        </p:nvSpPr>
                        <p:spPr>
                          <a:xfrm>
                            <a:off x="6675177" y="31484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69" name="任意多边形 168" descr="db66e743-0185-445f-868b-f96a4eeee6d5"/>
                          <p:cNvSpPr/>
                          <p:nvPr/>
                        </p:nvSpPr>
                        <p:spPr>
                          <a:xfrm>
                            <a:off x="6838879" y="3242998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103463 w 242892"/>
                              <a:gd name="connsiteY0" fmla="*/ 3508 h 140396"/>
                              <a:gd name="connsiteX1" fmla="*/ 92012 w 242892"/>
                              <a:gd name="connsiteY1" fmla="*/ 10120 h 140396"/>
                              <a:gd name="connsiteX2" fmla="*/ 17499 w 242892"/>
                              <a:gd name="connsiteY2" fmla="*/ 53183 h 140396"/>
                              <a:gd name="connsiteX3" fmla="*/ 6048 w 242892"/>
                              <a:gd name="connsiteY3" fmla="*/ 59796 h 140396"/>
                              <a:gd name="connsiteX4" fmla="*/ 6048 w 242892"/>
                              <a:gd name="connsiteY4" fmla="*/ 76891 h 140396"/>
                              <a:gd name="connsiteX5" fmla="*/ 109914 w 242892"/>
                              <a:gd name="connsiteY5" fmla="*/ 136889 h 140396"/>
                              <a:gd name="connsiteX6" fmla="*/ 139429 w 242892"/>
                              <a:gd name="connsiteY6" fmla="*/ 136889 h 140396"/>
                              <a:gd name="connsiteX7" fmla="*/ 150880 w 242892"/>
                              <a:gd name="connsiteY7" fmla="*/ 130276 h 140396"/>
                              <a:gd name="connsiteX8" fmla="*/ 225393 w 242892"/>
                              <a:gd name="connsiteY8" fmla="*/ 87214 h 140396"/>
                              <a:gd name="connsiteX9" fmla="*/ 236844 w 242892"/>
                              <a:gd name="connsiteY9" fmla="*/ 80601 h 140396"/>
                              <a:gd name="connsiteX10" fmla="*/ 236844 w 242892"/>
                              <a:gd name="connsiteY10" fmla="*/ 63505 h 140396"/>
                              <a:gd name="connsiteX11" fmla="*/ 132978 w 242892"/>
                              <a:gd name="connsiteY11" fmla="*/ 3508 h 140396"/>
                              <a:gd name="connsiteX12" fmla="*/ 103463 w 242892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0" name="任意多边形 169" descr="818416bb-81a6-45bb-94df-af6ed49ecd27"/>
                          <p:cNvSpPr/>
                          <p:nvPr/>
                        </p:nvSpPr>
                        <p:spPr>
                          <a:xfrm>
                            <a:off x="7002743" y="33375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1" name="任意多边形 170" descr="034640cc-0d86-4581-ad06-f4b8301d6743"/>
                          <p:cNvSpPr/>
                          <p:nvPr/>
                        </p:nvSpPr>
                        <p:spPr>
                          <a:xfrm>
                            <a:off x="7166445" y="343202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103463 w 242891"/>
                              <a:gd name="connsiteY0" fmla="*/ 3508 h 140396"/>
                              <a:gd name="connsiteX1" fmla="*/ 92012 w 242891"/>
                              <a:gd name="connsiteY1" fmla="*/ 10120 h 140396"/>
                              <a:gd name="connsiteX2" fmla="*/ 17499 w 242891"/>
                              <a:gd name="connsiteY2" fmla="*/ 53183 h 140396"/>
                              <a:gd name="connsiteX3" fmla="*/ 6048 w 242891"/>
                              <a:gd name="connsiteY3" fmla="*/ 59796 h 140396"/>
                              <a:gd name="connsiteX4" fmla="*/ 6048 w 242891"/>
                              <a:gd name="connsiteY4" fmla="*/ 76891 h 140396"/>
                              <a:gd name="connsiteX5" fmla="*/ 109914 w 242891"/>
                              <a:gd name="connsiteY5" fmla="*/ 136889 h 140396"/>
                              <a:gd name="connsiteX6" fmla="*/ 139429 w 242891"/>
                              <a:gd name="connsiteY6" fmla="*/ 136889 h 140396"/>
                              <a:gd name="connsiteX7" fmla="*/ 150880 w 242891"/>
                              <a:gd name="connsiteY7" fmla="*/ 130276 h 140396"/>
                              <a:gd name="connsiteX8" fmla="*/ 225393 w 242891"/>
                              <a:gd name="connsiteY8" fmla="*/ 87214 h 140396"/>
                              <a:gd name="connsiteX9" fmla="*/ 236844 w 242891"/>
                              <a:gd name="connsiteY9" fmla="*/ 80601 h 140396"/>
                              <a:gd name="connsiteX10" fmla="*/ 236844 w 242891"/>
                              <a:gd name="connsiteY10" fmla="*/ 63505 h 140396"/>
                              <a:gd name="connsiteX11" fmla="*/ 132978 w 242891"/>
                              <a:gd name="connsiteY11" fmla="*/ 3508 h 140396"/>
                              <a:gd name="connsiteX12" fmla="*/ 103463 w 242891"/>
                              <a:gd name="connsiteY12" fmla="*/ 3508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103463" y="3508"/>
                                </a:move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688" y="-1169"/>
                                  <a:pt x="103463" y="35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2" name="任意多边形 171" descr="9cb89d8d-1732-421d-8c6e-0dc76a487a2a"/>
                          <p:cNvSpPr/>
                          <p:nvPr/>
                        </p:nvSpPr>
                        <p:spPr>
                          <a:xfrm>
                            <a:off x="6227456" y="2716894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3" name="任意多边形 172" descr="9517d53a-d3a2-43e8-83b1-d8e124c1cb23"/>
                          <p:cNvSpPr/>
                          <p:nvPr/>
                        </p:nvSpPr>
                        <p:spPr>
                          <a:xfrm>
                            <a:off x="6391158" y="2811405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4" name="任意多边形 173" descr="8a30ddfe-924f-4efc-8fd0-3e028afeed61"/>
                          <p:cNvSpPr/>
                          <p:nvPr/>
                        </p:nvSpPr>
                        <p:spPr>
                          <a:xfrm>
                            <a:off x="6555022" y="2905917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5" name="任意多边形 174" descr="4a32d74b-63ff-410e-80ae-bad120a12710"/>
                          <p:cNvSpPr/>
                          <p:nvPr/>
                        </p:nvSpPr>
                        <p:spPr>
                          <a:xfrm>
                            <a:off x="6718724" y="300059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6" name="任意多边形 175" descr="456808d5-24f4-4bd7-bdcb-4c3ea6c601e8"/>
                          <p:cNvSpPr/>
                          <p:nvPr/>
                        </p:nvSpPr>
                        <p:spPr>
                          <a:xfrm>
                            <a:off x="6882426" y="309510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2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7" name="任意多边形 176" descr="f89752a6-aec9-43b8-b0fd-a4422c07820f"/>
                          <p:cNvSpPr/>
                          <p:nvPr/>
                        </p:nvSpPr>
                        <p:spPr>
                          <a:xfrm>
                            <a:off x="7046289" y="3189613"/>
                            <a:ext cx="242892" cy="140396"/>
                          </a:xfrm>
                          <a:custGeom>
                            <a:avLst/>
                            <a:gdLst>
                              <a:gd name="connsiteX0" fmla="*/ 236844 w 242892"/>
                              <a:gd name="connsiteY0" fmla="*/ 63505 h 140396"/>
                              <a:gd name="connsiteX1" fmla="*/ 132978 w 242892"/>
                              <a:gd name="connsiteY1" fmla="*/ 3508 h 140396"/>
                              <a:gd name="connsiteX2" fmla="*/ 103463 w 242892"/>
                              <a:gd name="connsiteY2" fmla="*/ 3508 h 140396"/>
                              <a:gd name="connsiteX3" fmla="*/ 92012 w 242892"/>
                              <a:gd name="connsiteY3" fmla="*/ 10120 h 140396"/>
                              <a:gd name="connsiteX4" fmla="*/ 17499 w 242892"/>
                              <a:gd name="connsiteY4" fmla="*/ 53183 h 140396"/>
                              <a:gd name="connsiteX5" fmla="*/ 6048 w 242892"/>
                              <a:gd name="connsiteY5" fmla="*/ 59796 h 140396"/>
                              <a:gd name="connsiteX6" fmla="*/ 6048 w 242892"/>
                              <a:gd name="connsiteY6" fmla="*/ 76892 h 140396"/>
                              <a:gd name="connsiteX7" fmla="*/ 109914 w 242892"/>
                              <a:gd name="connsiteY7" fmla="*/ 136889 h 140396"/>
                              <a:gd name="connsiteX8" fmla="*/ 139429 w 242892"/>
                              <a:gd name="connsiteY8" fmla="*/ 136889 h 140396"/>
                              <a:gd name="connsiteX9" fmla="*/ 150880 w 242892"/>
                              <a:gd name="connsiteY9" fmla="*/ 130276 h 140396"/>
                              <a:gd name="connsiteX10" fmla="*/ 225393 w 242892"/>
                              <a:gd name="connsiteY10" fmla="*/ 87214 h 140396"/>
                              <a:gd name="connsiteX11" fmla="*/ 236844 w 242892"/>
                              <a:gd name="connsiteY11" fmla="*/ 80601 h 140396"/>
                              <a:gd name="connsiteX12" fmla="*/ 236844 w 24289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8" name="任意多边形 177" descr="699621f5-74f8-4dd5-9532-0734fe48b7ab"/>
                          <p:cNvSpPr/>
                          <p:nvPr/>
                        </p:nvSpPr>
                        <p:spPr>
                          <a:xfrm>
                            <a:off x="7209991" y="3284125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2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79" name="任意多边形 178" descr="bbce4b0d-e86c-4f77-b840-9d89a943e621"/>
                          <p:cNvSpPr/>
                          <p:nvPr/>
                        </p:nvSpPr>
                        <p:spPr>
                          <a:xfrm>
                            <a:off x="7537556" y="3473310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0" name="任意多边形 179" descr="92c2b97a-f6be-4d46-a41e-38c8c1e2090d"/>
                          <p:cNvSpPr/>
                          <p:nvPr/>
                        </p:nvSpPr>
                        <p:spPr>
                          <a:xfrm>
                            <a:off x="5450396" y="2787213"/>
                            <a:ext cx="243033" cy="140396"/>
                          </a:xfrm>
                          <a:custGeom>
                            <a:avLst/>
                            <a:gdLst>
                              <a:gd name="connsiteX0" fmla="*/ 237005 w 243033"/>
                              <a:gd name="connsiteY0" fmla="*/ 63505 h 140396"/>
                              <a:gd name="connsiteX1" fmla="*/ 133139 w 243033"/>
                              <a:gd name="connsiteY1" fmla="*/ 3508 h 140396"/>
                              <a:gd name="connsiteX2" fmla="*/ 103624 w 243033"/>
                              <a:gd name="connsiteY2" fmla="*/ 3508 h 140396"/>
                              <a:gd name="connsiteX3" fmla="*/ 92012 w 243033"/>
                              <a:gd name="connsiteY3" fmla="*/ 10120 h 140396"/>
                              <a:gd name="connsiteX4" fmla="*/ 17499 w 243033"/>
                              <a:gd name="connsiteY4" fmla="*/ 53183 h 140396"/>
                              <a:gd name="connsiteX5" fmla="*/ 6048 w 243033"/>
                              <a:gd name="connsiteY5" fmla="*/ 59796 h 140396"/>
                              <a:gd name="connsiteX6" fmla="*/ 6048 w 243033"/>
                              <a:gd name="connsiteY6" fmla="*/ 76892 h 140396"/>
                              <a:gd name="connsiteX7" fmla="*/ 109914 w 243033"/>
                              <a:gd name="connsiteY7" fmla="*/ 136889 h 140396"/>
                              <a:gd name="connsiteX8" fmla="*/ 139429 w 243033"/>
                              <a:gd name="connsiteY8" fmla="*/ 136889 h 140396"/>
                              <a:gd name="connsiteX9" fmla="*/ 150880 w 243033"/>
                              <a:gd name="connsiteY9" fmla="*/ 130276 h 140396"/>
                              <a:gd name="connsiteX10" fmla="*/ 225393 w 243033"/>
                              <a:gd name="connsiteY10" fmla="*/ 87214 h 140396"/>
                              <a:gd name="connsiteX11" fmla="*/ 236844 w 243033"/>
                              <a:gd name="connsiteY11" fmla="*/ 80601 h 140396"/>
                              <a:gd name="connsiteX12" fmla="*/ 237005 w 243033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33" h="140396">
                                <a:moveTo>
                                  <a:pt x="237005" y="63505"/>
                                </a:moveTo>
                                <a:lnTo>
                                  <a:pt x="133139" y="3508"/>
                                </a:lnTo>
                                <a:cubicBezTo>
                                  <a:pt x="125075" y="-1169"/>
                                  <a:pt x="111688" y="-1169"/>
                                  <a:pt x="103624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7005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1" name="任意多边形 180" descr="0fbd621e-dbde-4254-80d2-4e088ae1ed80"/>
                          <p:cNvSpPr/>
                          <p:nvPr/>
                        </p:nvSpPr>
                        <p:spPr>
                          <a:xfrm>
                            <a:off x="5614259" y="2881886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763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2" name="任意多边形 181" descr="9a8cef04-00cc-46ca-9446-51308fc51c73"/>
                          <p:cNvSpPr/>
                          <p:nvPr/>
                        </p:nvSpPr>
                        <p:spPr>
                          <a:xfrm>
                            <a:off x="5777961" y="2976397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763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3" name="任意多边形 182" descr="bf6d1a68-55b9-454e-9cf8-5ad4e9791420"/>
                          <p:cNvSpPr/>
                          <p:nvPr/>
                        </p:nvSpPr>
                        <p:spPr>
                          <a:xfrm>
                            <a:off x="5941663" y="3070909"/>
                            <a:ext cx="898143" cy="518604"/>
                          </a:xfrm>
                          <a:custGeom>
                            <a:avLst/>
                            <a:gdLst>
                              <a:gd name="connsiteX0" fmla="*/ 891974 w 898143"/>
                              <a:gd name="connsiteY0" fmla="*/ 441713 h 518604"/>
                              <a:gd name="connsiteX1" fmla="*/ 132978 w 898143"/>
                              <a:gd name="connsiteY1" fmla="*/ 3508 h 518604"/>
                              <a:gd name="connsiteX2" fmla="*/ 103463 w 898143"/>
                              <a:gd name="connsiteY2" fmla="*/ 3508 h 518604"/>
                              <a:gd name="connsiteX3" fmla="*/ 92012 w 898143"/>
                              <a:gd name="connsiteY3" fmla="*/ 10120 h 518604"/>
                              <a:gd name="connsiteX4" fmla="*/ 17499 w 898143"/>
                              <a:gd name="connsiteY4" fmla="*/ 53183 h 518604"/>
                              <a:gd name="connsiteX5" fmla="*/ 6048 w 898143"/>
                              <a:gd name="connsiteY5" fmla="*/ 59796 h 518604"/>
                              <a:gd name="connsiteX6" fmla="*/ 6048 w 898143"/>
                              <a:gd name="connsiteY6" fmla="*/ 76892 h 518604"/>
                              <a:gd name="connsiteX7" fmla="*/ 765045 w 898143"/>
                              <a:gd name="connsiteY7" fmla="*/ 515097 h 518604"/>
                              <a:gd name="connsiteX8" fmla="*/ 794559 w 898143"/>
                              <a:gd name="connsiteY8" fmla="*/ 515097 h 518604"/>
                              <a:gd name="connsiteX9" fmla="*/ 806010 w 898143"/>
                              <a:gd name="connsiteY9" fmla="*/ 508484 h 518604"/>
                              <a:gd name="connsiteX10" fmla="*/ 880523 w 898143"/>
                              <a:gd name="connsiteY10" fmla="*/ 465422 h 518604"/>
                              <a:gd name="connsiteX11" fmla="*/ 891974 w 898143"/>
                              <a:gd name="connsiteY11" fmla="*/ 458809 h 518604"/>
                              <a:gd name="connsiteX12" fmla="*/ 891974 w 898143"/>
                              <a:gd name="connsiteY12" fmla="*/ 441713 h 518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898143" h="518604">
                                <a:moveTo>
                                  <a:pt x="891974" y="441713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2"/>
                                </a:cubicBezTo>
                                <a:lnTo>
                                  <a:pt x="765045" y="515097"/>
                                </a:lnTo>
                                <a:cubicBezTo>
                                  <a:pt x="773109" y="519774"/>
                                  <a:pt x="786495" y="519774"/>
                                  <a:pt x="794559" y="515097"/>
                                </a:cubicBezTo>
                                <a:lnTo>
                                  <a:pt x="806010" y="508484"/>
                                </a:lnTo>
                                <a:lnTo>
                                  <a:pt x="880523" y="465422"/>
                                </a:lnTo>
                                <a:lnTo>
                                  <a:pt x="891974" y="458809"/>
                                </a:lnTo>
                                <a:cubicBezTo>
                                  <a:pt x="900200" y="454132"/>
                                  <a:pt x="900200" y="446390"/>
                                  <a:pt x="891974" y="44171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4" name="任意多边形 183" descr="f3860c37-4cb6-4669-8375-04211fe7586c"/>
                          <p:cNvSpPr/>
                          <p:nvPr/>
                        </p:nvSpPr>
                        <p:spPr>
                          <a:xfrm>
                            <a:off x="6760496" y="3543629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5" name="任意多边形 184" descr="afce4936-88b5-4ad8-a8de-d30333430abb"/>
                          <p:cNvSpPr/>
                          <p:nvPr/>
                        </p:nvSpPr>
                        <p:spPr>
                          <a:xfrm>
                            <a:off x="6924359" y="3638141"/>
                            <a:ext cx="242891" cy="140396"/>
                          </a:xfrm>
                          <a:custGeom>
                            <a:avLst/>
                            <a:gdLst>
                              <a:gd name="connsiteX0" fmla="*/ 236844 w 242891"/>
                              <a:gd name="connsiteY0" fmla="*/ 63505 h 140396"/>
                              <a:gd name="connsiteX1" fmla="*/ 132978 w 242891"/>
                              <a:gd name="connsiteY1" fmla="*/ 3508 h 140396"/>
                              <a:gd name="connsiteX2" fmla="*/ 103463 w 242891"/>
                              <a:gd name="connsiteY2" fmla="*/ 3508 h 140396"/>
                              <a:gd name="connsiteX3" fmla="*/ 92012 w 242891"/>
                              <a:gd name="connsiteY3" fmla="*/ 10120 h 140396"/>
                              <a:gd name="connsiteX4" fmla="*/ 17499 w 242891"/>
                              <a:gd name="connsiteY4" fmla="*/ 53183 h 140396"/>
                              <a:gd name="connsiteX5" fmla="*/ 6048 w 242891"/>
                              <a:gd name="connsiteY5" fmla="*/ 59796 h 140396"/>
                              <a:gd name="connsiteX6" fmla="*/ 6048 w 242891"/>
                              <a:gd name="connsiteY6" fmla="*/ 76891 h 140396"/>
                              <a:gd name="connsiteX7" fmla="*/ 109914 w 242891"/>
                              <a:gd name="connsiteY7" fmla="*/ 136889 h 140396"/>
                              <a:gd name="connsiteX8" fmla="*/ 139429 w 242891"/>
                              <a:gd name="connsiteY8" fmla="*/ 136889 h 140396"/>
                              <a:gd name="connsiteX9" fmla="*/ 150880 w 242891"/>
                              <a:gd name="connsiteY9" fmla="*/ 130276 h 140396"/>
                              <a:gd name="connsiteX10" fmla="*/ 225393 w 242891"/>
                              <a:gd name="connsiteY10" fmla="*/ 87214 h 140396"/>
                              <a:gd name="connsiteX11" fmla="*/ 236844 w 242891"/>
                              <a:gd name="connsiteY11" fmla="*/ 80601 h 140396"/>
                              <a:gd name="connsiteX12" fmla="*/ 236844 w 242891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2891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4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4908" y="75924"/>
                                  <a:pt x="244908" y="68182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86" name="任意多边形 185" descr="b98c28c8-19eb-4790-91b2-b8793fec071f"/>
                          <p:cNvSpPr/>
                          <p:nvPr/>
                        </p:nvSpPr>
                        <p:spPr>
                          <a:xfrm>
                            <a:off x="7088061" y="3732652"/>
                            <a:ext cx="243012" cy="140396"/>
                          </a:xfrm>
                          <a:custGeom>
                            <a:avLst/>
                            <a:gdLst>
                              <a:gd name="connsiteX0" fmla="*/ 236844 w 243012"/>
                              <a:gd name="connsiteY0" fmla="*/ 63505 h 140396"/>
                              <a:gd name="connsiteX1" fmla="*/ 132978 w 243012"/>
                              <a:gd name="connsiteY1" fmla="*/ 3508 h 140396"/>
                              <a:gd name="connsiteX2" fmla="*/ 103463 w 243012"/>
                              <a:gd name="connsiteY2" fmla="*/ 3508 h 140396"/>
                              <a:gd name="connsiteX3" fmla="*/ 92012 w 243012"/>
                              <a:gd name="connsiteY3" fmla="*/ 10120 h 140396"/>
                              <a:gd name="connsiteX4" fmla="*/ 17499 w 243012"/>
                              <a:gd name="connsiteY4" fmla="*/ 53183 h 140396"/>
                              <a:gd name="connsiteX5" fmla="*/ 6048 w 243012"/>
                              <a:gd name="connsiteY5" fmla="*/ 59796 h 140396"/>
                              <a:gd name="connsiteX6" fmla="*/ 6048 w 243012"/>
                              <a:gd name="connsiteY6" fmla="*/ 76891 h 140396"/>
                              <a:gd name="connsiteX7" fmla="*/ 109914 w 243012"/>
                              <a:gd name="connsiteY7" fmla="*/ 136889 h 140396"/>
                              <a:gd name="connsiteX8" fmla="*/ 139429 w 243012"/>
                              <a:gd name="connsiteY8" fmla="*/ 136889 h 140396"/>
                              <a:gd name="connsiteX9" fmla="*/ 150880 w 243012"/>
                              <a:gd name="connsiteY9" fmla="*/ 130276 h 140396"/>
                              <a:gd name="connsiteX10" fmla="*/ 225393 w 243012"/>
                              <a:gd name="connsiteY10" fmla="*/ 87214 h 140396"/>
                              <a:gd name="connsiteX11" fmla="*/ 236844 w 243012"/>
                              <a:gd name="connsiteY11" fmla="*/ 80601 h 140396"/>
                              <a:gd name="connsiteX12" fmla="*/ 236844 w 243012"/>
                              <a:gd name="connsiteY12" fmla="*/ 63505 h 14039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243012" h="140396">
                                <a:moveTo>
                                  <a:pt x="236844" y="63505"/>
                                </a:moveTo>
                                <a:lnTo>
                                  <a:pt x="132978" y="3508"/>
                                </a:lnTo>
                                <a:cubicBezTo>
                                  <a:pt x="124913" y="-1169"/>
                                  <a:pt x="111527" y="-1169"/>
                                  <a:pt x="103463" y="3508"/>
                                </a:cubicBezTo>
                                <a:lnTo>
                                  <a:pt x="92012" y="10120"/>
                                </a:lnTo>
                                <a:lnTo>
                                  <a:pt x="17499" y="53183"/>
                                </a:lnTo>
                                <a:lnTo>
                                  <a:pt x="6048" y="59796"/>
                                </a:lnTo>
                                <a:cubicBezTo>
                                  <a:pt x="-2016" y="64473"/>
                                  <a:pt x="-2016" y="72214"/>
                                  <a:pt x="6048" y="76891"/>
                                </a:cubicBezTo>
                                <a:lnTo>
                                  <a:pt x="109914" y="136889"/>
                                </a:lnTo>
                                <a:cubicBezTo>
                                  <a:pt x="117978" y="141566"/>
                                  <a:pt x="131365" y="141566"/>
                                  <a:pt x="139429" y="136889"/>
                                </a:cubicBezTo>
                                <a:lnTo>
                                  <a:pt x="150880" y="130276"/>
                                </a:lnTo>
                                <a:lnTo>
                                  <a:pt x="225393" y="87214"/>
                                </a:lnTo>
                                <a:lnTo>
                                  <a:pt x="236844" y="80601"/>
                                </a:lnTo>
                                <a:cubicBezTo>
                                  <a:pt x="245069" y="75924"/>
                                  <a:pt x="245069" y="68344"/>
                                  <a:pt x="236844" y="6350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93B65"/>
                          </a:solidFill>
                          <a:ln w="1612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40" name="任意多边形 139" descr="7ab87f06-ae94-4225-b5f8-99c3d9f35049"/>
                  <p:cNvSpPr/>
                  <p:nvPr/>
                </p:nvSpPr>
                <p:spPr>
                  <a:xfrm>
                    <a:off x="5439469" y="3260255"/>
                    <a:ext cx="1140188" cy="658275"/>
                  </a:xfrm>
                  <a:custGeom>
                    <a:avLst/>
                    <a:gdLst>
                      <a:gd name="connsiteX0" fmla="*/ 781455 w 1140188"/>
                      <a:gd name="connsiteY0" fmla="*/ 646058 h 658275"/>
                      <a:gd name="connsiteX1" fmla="*/ 679041 w 1140188"/>
                      <a:gd name="connsiteY1" fmla="*/ 646058 h 658275"/>
                      <a:gd name="connsiteX2" fmla="*/ 21168 w 1140188"/>
                      <a:gd name="connsiteY2" fmla="*/ 266238 h 658275"/>
                      <a:gd name="connsiteX3" fmla="*/ 21168 w 1140188"/>
                      <a:gd name="connsiteY3" fmla="*/ 207047 h 658275"/>
                      <a:gd name="connsiteX4" fmla="*/ 358733 w 1140188"/>
                      <a:gd name="connsiteY4" fmla="*/ 12217 h 658275"/>
                      <a:gd name="connsiteX5" fmla="*/ 461148 w 1140188"/>
                      <a:gd name="connsiteY5" fmla="*/ 12217 h 658275"/>
                      <a:gd name="connsiteX6" fmla="*/ 1119020 w 1140188"/>
                      <a:gd name="connsiteY6" fmla="*/ 392038 h 658275"/>
                      <a:gd name="connsiteX7" fmla="*/ 1119020 w 1140188"/>
                      <a:gd name="connsiteY7" fmla="*/ 451229 h 658275"/>
                      <a:gd name="connsiteX8" fmla="*/ 781455 w 1140188"/>
                      <a:gd name="connsiteY8" fmla="*/ 646058 h 658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40188" h="658275">
                        <a:moveTo>
                          <a:pt x="781455" y="646058"/>
                        </a:moveTo>
                        <a:cubicBezTo>
                          <a:pt x="753231" y="662348"/>
                          <a:pt x="707104" y="662348"/>
                          <a:pt x="679041" y="646058"/>
                        </a:cubicBezTo>
                        <a:lnTo>
                          <a:pt x="21168" y="266238"/>
                        </a:lnTo>
                        <a:cubicBezTo>
                          <a:pt x="-7056" y="249948"/>
                          <a:pt x="-7056" y="223336"/>
                          <a:pt x="21168" y="207047"/>
                        </a:cubicBezTo>
                        <a:lnTo>
                          <a:pt x="358733" y="12217"/>
                        </a:lnTo>
                        <a:cubicBezTo>
                          <a:pt x="386958" y="-4072"/>
                          <a:pt x="433085" y="-4072"/>
                          <a:pt x="461148" y="12217"/>
                        </a:cubicBezTo>
                        <a:lnTo>
                          <a:pt x="1119020" y="392038"/>
                        </a:lnTo>
                        <a:cubicBezTo>
                          <a:pt x="1147245" y="408328"/>
                          <a:pt x="1147245" y="434939"/>
                          <a:pt x="1119020" y="451229"/>
                        </a:cubicBezTo>
                        <a:lnTo>
                          <a:pt x="781455" y="646058"/>
                        </a:lnTo>
                        <a:close/>
                      </a:path>
                    </a:pathLst>
                  </a:custGeom>
                  <a:solidFill>
                    <a:srgbClr val="EAF9FF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1" name="组合 140" descr="4796b9a5-c476-4329-be5b-09ab1568242d"/>
                  <p:cNvGrpSpPr/>
                  <p:nvPr/>
                </p:nvGrpSpPr>
                <p:grpSpPr>
                  <a:xfrm>
                    <a:off x="4644063" y="3134576"/>
                    <a:ext cx="3581444" cy="1333176"/>
                    <a:chOff x="4644063" y="3134576"/>
                    <a:chExt cx="3581444" cy="1333176"/>
                  </a:xfrm>
                </p:grpSpPr>
                <p:sp>
                  <p:nvSpPr>
                    <p:cNvPr id="142" name="任意多边形 141" descr="96a5f94d-ee92-4a71-99a3-6397a0e7c03f"/>
                    <p:cNvSpPr/>
                    <p:nvPr/>
                  </p:nvSpPr>
                  <p:spPr>
                    <a:xfrm>
                      <a:off x="4644063" y="3134576"/>
                      <a:ext cx="2153931" cy="1333176"/>
                    </a:xfrm>
                    <a:custGeom>
                      <a:avLst/>
                      <a:gdLst>
                        <a:gd name="connsiteX0" fmla="*/ 2153770 w 2153931"/>
                        <a:gd name="connsiteY0" fmla="*/ 1240910 h 1333176"/>
                        <a:gd name="connsiteX1" fmla="*/ 2153931 w 2153931"/>
                        <a:gd name="connsiteY1" fmla="*/ 1240103 h 1333176"/>
                        <a:gd name="connsiteX2" fmla="*/ 2083612 w 2153931"/>
                        <a:gd name="connsiteY2" fmla="*/ 1222523 h 1333176"/>
                        <a:gd name="connsiteX3" fmla="*/ 40643 w 2153931"/>
                        <a:gd name="connsiteY3" fmla="*/ 43224 h 1333176"/>
                        <a:gd name="connsiteX4" fmla="*/ 9193 w 2153931"/>
                        <a:gd name="connsiteY4" fmla="*/ 0 h 1333176"/>
                        <a:gd name="connsiteX5" fmla="*/ 9032 w 2153931"/>
                        <a:gd name="connsiteY5" fmla="*/ 0 h 1333176"/>
                        <a:gd name="connsiteX6" fmla="*/ 0 w 2153931"/>
                        <a:gd name="connsiteY6" fmla="*/ 86931 h 1333176"/>
                        <a:gd name="connsiteX7" fmla="*/ 484 w 2153931"/>
                        <a:gd name="connsiteY7" fmla="*/ 87093 h 1333176"/>
                        <a:gd name="connsiteX8" fmla="*/ 31450 w 2153931"/>
                        <a:gd name="connsiteY8" fmla="*/ 135639 h 1333176"/>
                        <a:gd name="connsiteX9" fmla="*/ 2074258 w 2153931"/>
                        <a:gd name="connsiteY9" fmla="*/ 1315100 h 1333176"/>
                        <a:gd name="connsiteX10" fmla="*/ 2153770 w 2153931"/>
                        <a:gd name="connsiteY10" fmla="*/ 1333163 h 1333176"/>
                        <a:gd name="connsiteX11" fmla="*/ 2153770 w 2153931"/>
                        <a:gd name="connsiteY11" fmla="*/ 1240910 h 13331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153931" h="1333176">
                          <a:moveTo>
                            <a:pt x="2153770" y="1240910"/>
                          </a:moveTo>
                          <a:cubicBezTo>
                            <a:pt x="2153770" y="1240748"/>
                            <a:pt x="2153931" y="1240426"/>
                            <a:pt x="2153931" y="1240103"/>
                          </a:cubicBezTo>
                          <a:cubicBezTo>
                            <a:pt x="2128287" y="1239297"/>
                            <a:pt x="2102966" y="1233813"/>
                            <a:pt x="2083612" y="1222523"/>
                          </a:cubicBezTo>
                          <a:lnTo>
                            <a:pt x="40643" y="43224"/>
                          </a:lnTo>
                          <a:cubicBezTo>
                            <a:pt x="19999" y="31289"/>
                            <a:pt x="9516" y="15644"/>
                            <a:pt x="9193" y="0"/>
                          </a:cubicBezTo>
                          <a:lnTo>
                            <a:pt x="9032" y="0"/>
                          </a:lnTo>
                          <a:lnTo>
                            <a:pt x="0" y="86931"/>
                          </a:lnTo>
                          <a:lnTo>
                            <a:pt x="484" y="87093"/>
                          </a:lnTo>
                          <a:cubicBezTo>
                            <a:pt x="-1613" y="104511"/>
                            <a:pt x="8548" y="122414"/>
                            <a:pt x="31450" y="135639"/>
                          </a:cubicBezTo>
                          <a:lnTo>
                            <a:pt x="2074258" y="1315100"/>
                          </a:lnTo>
                          <a:cubicBezTo>
                            <a:pt x="2096031" y="1327680"/>
                            <a:pt x="2125062" y="1333486"/>
                            <a:pt x="2153770" y="1333163"/>
                          </a:cubicBezTo>
                          <a:lnTo>
                            <a:pt x="2153770" y="1240910"/>
                          </a:lnTo>
                          <a:close/>
                        </a:path>
                      </a:pathLst>
                    </a:custGeom>
                    <a:solidFill>
                      <a:srgbClr val="7E9ACD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" name="任意多边形 142" descr="9bebf409-fcb0-4cf9-ae90-9313f1de17d2"/>
                    <p:cNvSpPr/>
                    <p:nvPr/>
                  </p:nvSpPr>
                  <p:spPr>
                    <a:xfrm>
                      <a:off x="6797672" y="3555040"/>
                      <a:ext cx="1427836" cy="912537"/>
                    </a:xfrm>
                    <a:custGeom>
                      <a:avLst/>
                      <a:gdLst>
                        <a:gd name="connsiteX0" fmla="*/ 1396225 w 1427836"/>
                        <a:gd name="connsiteY0" fmla="*/ 44192 h 912537"/>
                        <a:gd name="connsiteX1" fmla="*/ 83544 w 1427836"/>
                        <a:gd name="connsiteY1" fmla="*/ 802059 h 912537"/>
                        <a:gd name="connsiteX2" fmla="*/ 161 w 1427836"/>
                        <a:gd name="connsiteY2" fmla="*/ 819639 h 912537"/>
                        <a:gd name="connsiteX3" fmla="*/ 0 w 1427836"/>
                        <a:gd name="connsiteY3" fmla="*/ 820446 h 912537"/>
                        <a:gd name="connsiteX4" fmla="*/ 0 w 1427836"/>
                        <a:gd name="connsiteY4" fmla="*/ 912538 h 912537"/>
                        <a:gd name="connsiteX5" fmla="*/ 74190 w 1427836"/>
                        <a:gd name="connsiteY5" fmla="*/ 894474 h 912537"/>
                        <a:gd name="connsiteX6" fmla="*/ 1386871 w 1427836"/>
                        <a:gd name="connsiteY6" fmla="*/ 136607 h 912537"/>
                        <a:gd name="connsiteX7" fmla="*/ 1418321 w 1427836"/>
                        <a:gd name="connsiteY7" fmla="*/ 93867 h 912537"/>
                        <a:gd name="connsiteX8" fmla="*/ 1418643 w 1427836"/>
                        <a:gd name="connsiteY8" fmla="*/ 93705 h 912537"/>
                        <a:gd name="connsiteX9" fmla="*/ 1427836 w 1427836"/>
                        <a:gd name="connsiteY9" fmla="*/ 0 h 912537"/>
                        <a:gd name="connsiteX10" fmla="*/ 1396225 w 1427836"/>
                        <a:gd name="connsiteY10" fmla="*/ 44192 h 9125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27836" h="912537">
                          <a:moveTo>
                            <a:pt x="1396225" y="44192"/>
                          </a:moveTo>
                          <a:lnTo>
                            <a:pt x="83544" y="802059"/>
                          </a:lnTo>
                          <a:cubicBezTo>
                            <a:pt x="60804" y="815284"/>
                            <a:pt x="30160" y="820607"/>
                            <a:pt x="161" y="819639"/>
                          </a:cubicBezTo>
                          <a:cubicBezTo>
                            <a:pt x="161" y="819800"/>
                            <a:pt x="0" y="820123"/>
                            <a:pt x="0" y="820446"/>
                          </a:cubicBezTo>
                          <a:lnTo>
                            <a:pt x="0" y="912538"/>
                          </a:lnTo>
                          <a:cubicBezTo>
                            <a:pt x="26934" y="912216"/>
                            <a:pt x="53707" y="906409"/>
                            <a:pt x="74190" y="894474"/>
                          </a:cubicBezTo>
                          <a:lnTo>
                            <a:pt x="1386871" y="136607"/>
                          </a:lnTo>
                          <a:cubicBezTo>
                            <a:pt x="1407353" y="124833"/>
                            <a:pt x="1417675" y="109350"/>
                            <a:pt x="1418321" y="93867"/>
                          </a:cubicBezTo>
                          <a:lnTo>
                            <a:pt x="1418643" y="93705"/>
                          </a:lnTo>
                          <a:lnTo>
                            <a:pt x="1427836" y="0"/>
                          </a:lnTo>
                          <a:cubicBezTo>
                            <a:pt x="1427836" y="15967"/>
                            <a:pt x="1417353" y="32095"/>
                            <a:pt x="1396225" y="44192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6A86B6"/>
                        </a:gs>
                        <a:gs pos="50000">
                          <a:srgbClr val="6A86B6"/>
                        </a:gs>
                        <a:gs pos="100000">
                          <a:srgbClr val="6B87B7"/>
                        </a:gs>
                      </a:gsLst>
                      <a:lin ang="0" scaled="1"/>
                    </a:gra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30" name="任意多边形 129" descr="30d0de3d-1ef9-4bf5-ac7d-257d0f0c10ca"/>
                <p:cNvSpPr/>
                <p:nvPr/>
              </p:nvSpPr>
              <p:spPr>
                <a:xfrm>
                  <a:off x="8225669" y="3554072"/>
                  <a:ext cx="16128" cy="16128"/>
                </a:xfrm>
                <a:custGeom>
                  <a:avLst/>
                  <a:gdLst>
                    <a:gd name="connsiteX0" fmla="*/ 0 w 16128"/>
                    <a:gd name="connsiteY0" fmla="*/ 0 h 16128"/>
                    <a:gd name="connsiteX1" fmla="*/ 0 w 16128"/>
                    <a:gd name="connsiteY1" fmla="*/ 0 h 16128"/>
                    <a:gd name="connsiteX2" fmla="*/ 0 w 16128"/>
                    <a:gd name="connsiteY2" fmla="*/ 0 h 16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128" h="1612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A86B6"/>
                    </a:gs>
                    <a:gs pos="50000">
                      <a:srgbClr val="6A86B6"/>
                    </a:gs>
                    <a:gs pos="100000">
                      <a:srgbClr val="6B87B7"/>
                    </a:gs>
                  </a:gsLst>
                  <a:lin ang="0" scaled="1"/>
                </a:gra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31" name="组合 130" descr="ecdbf809-0469-49e4-b541-c9ee5f388566"/>
                <p:cNvGrpSpPr/>
                <p:nvPr/>
              </p:nvGrpSpPr>
              <p:grpSpPr>
                <a:xfrm>
                  <a:off x="6074480" y="601087"/>
                  <a:ext cx="2245055" cy="2919039"/>
                  <a:chOff x="6074480" y="601087"/>
                  <a:chExt cx="2245055" cy="2919039"/>
                </a:xfrm>
              </p:grpSpPr>
              <p:grpSp>
                <p:nvGrpSpPr>
                  <p:cNvPr id="132" name="组合 131" descr="aaab9c36-39d3-491c-b7e7-66f6744d17d2"/>
                  <p:cNvGrpSpPr/>
                  <p:nvPr/>
                </p:nvGrpSpPr>
                <p:grpSpPr>
                  <a:xfrm>
                    <a:off x="6074480" y="601087"/>
                    <a:ext cx="2245055" cy="2919039"/>
                    <a:chOff x="6074480" y="601087"/>
                    <a:chExt cx="2245055" cy="2919039"/>
                  </a:xfrm>
                </p:grpSpPr>
                <p:sp>
                  <p:nvSpPr>
                    <p:cNvPr id="134" name="任意多边形 133" descr="4abb8980-f24d-4e70-8dcb-6f9cc08ee063"/>
                    <p:cNvSpPr/>
                    <p:nvPr/>
                  </p:nvSpPr>
                  <p:spPr>
                    <a:xfrm>
                      <a:off x="6074480" y="626704"/>
                      <a:ext cx="2196348" cy="2893423"/>
                    </a:xfrm>
                    <a:custGeom>
                      <a:avLst/>
                      <a:gdLst>
                        <a:gd name="connsiteX0" fmla="*/ 2196349 w 2196348"/>
                        <a:gd name="connsiteY0" fmla="*/ 2838663 h 2893423"/>
                        <a:gd name="connsiteX1" fmla="*/ 2119578 w 2196348"/>
                        <a:gd name="connsiteY1" fmla="*/ 2883015 h 2893423"/>
                        <a:gd name="connsiteX2" fmla="*/ 76771 w 2196348"/>
                        <a:gd name="connsiteY2" fmla="*/ 1703716 h 2893423"/>
                        <a:gd name="connsiteX3" fmla="*/ 0 w 2196348"/>
                        <a:gd name="connsiteY3" fmla="*/ 1570658 h 2893423"/>
                        <a:gd name="connsiteX4" fmla="*/ 0 w 2196348"/>
                        <a:gd name="connsiteY4" fmla="*/ 54761 h 2893423"/>
                        <a:gd name="connsiteX5" fmla="*/ 76771 w 2196348"/>
                        <a:gd name="connsiteY5" fmla="*/ 10408 h 2893423"/>
                        <a:gd name="connsiteX6" fmla="*/ 2119578 w 2196348"/>
                        <a:gd name="connsiteY6" fmla="*/ 1189869 h 2893423"/>
                        <a:gd name="connsiteX7" fmla="*/ 2196349 w 2196348"/>
                        <a:gd name="connsiteY7" fmla="*/ 1322927 h 2893423"/>
                        <a:gd name="connsiteX8" fmla="*/ 2196349 w 2196348"/>
                        <a:gd name="connsiteY8" fmla="*/ 2838663 h 28934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196348" h="2893423">
                          <a:moveTo>
                            <a:pt x="2196349" y="2838663"/>
                          </a:moveTo>
                          <a:cubicBezTo>
                            <a:pt x="2196349" y="2887531"/>
                            <a:pt x="2161834" y="2907369"/>
                            <a:pt x="2119578" y="2883015"/>
                          </a:cubicBezTo>
                          <a:lnTo>
                            <a:pt x="76771" y="1703716"/>
                          </a:lnTo>
                          <a:cubicBezTo>
                            <a:pt x="34515" y="1679362"/>
                            <a:pt x="0" y="1619365"/>
                            <a:pt x="0" y="1570658"/>
                          </a:cubicBezTo>
                          <a:lnTo>
                            <a:pt x="0" y="54761"/>
                          </a:lnTo>
                          <a:cubicBezTo>
                            <a:pt x="0" y="5892"/>
                            <a:pt x="34515" y="-13946"/>
                            <a:pt x="76771" y="10408"/>
                          </a:cubicBezTo>
                          <a:lnTo>
                            <a:pt x="2119578" y="1189869"/>
                          </a:lnTo>
                          <a:cubicBezTo>
                            <a:pt x="2161834" y="1214223"/>
                            <a:pt x="2196349" y="1274220"/>
                            <a:pt x="2196349" y="1322927"/>
                          </a:cubicBezTo>
                          <a:lnTo>
                            <a:pt x="2196349" y="2838663"/>
                          </a:lnTo>
                          <a:close/>
                        </a:path>
                      </a:pathLst>
                    </a:custGeom>
                    <a:solidFill>
                      <a:srgbClr val="1F1E46"/>
                    </a:solidFill>
                    <a:ln w="1612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35" name="组合 134" descr="ff6e5163-0b88-43ec-8ba4-aeb9c1dd4335"/>
                    <p:cNvGrpSpPr/>
                    <p:nvPr/>
                  </p:nvGrpSpPr>
                  <p:grpSpPr>
                    <a:xfrm>
                      <a:off x="6105123" y="601087"/>
                      <a:ext cx="2214412" cy="2911696"/>
                      <a:chOff x="6105123" y="601087"/>
                      <a:chExt cx="2214412" cy="2911696"/>
                    </a:xfrm>
                  </p:grpSpPr>
                  <p:sp>
                    <p:nvSpPr>
                      <p:cNvPr id="136" name="任意多边形 135" descr="65dae302-81f7-4c8b-949a-b65ca10ad1b1"/>
                      <p:cNvSpPr/>
                      <p:nvPr/>
                    </p:nvSpPr>
                    <p:spPr>
                      <a:xfrm>
                        <a:off x="8249700" y="1848507"/>
                        <a:ext cx="69835" cy="1664276"/>
                      </a:xfrm>
                      <a:custGeom>
                        <a:avLst/>
                        <a:gdLst>
                          <a:gd name="connsiteX0" fmla="*/ 484 w 69835"/>
                          <a:gd name="connsiteY0" fmla="*/ 28870 h 1664276"/>
                          <a:gd name="connsiteX1" fmla="*/ 0 w 69835"/>
                          <a:gd name="connsiteY1" fmla="*/ 28708 h 1664276"/>
                          <a:gd name="connsiteX2" fmla="*/ 21128 w 69835"/>
                          <a:gd name="connsiteY2" fmla="*/ 101124 h 1664276"/>
                          <a:gd name="connsiteX3" fmla="*/ 21128 w 69835"/>
                          <a:gd name="connsiteY3" fmla="*/ 1616860 h 1664276"/>
                          <a:gd name="connsiteX4" fmla="*/ 1613 w 69835"/>
                          <a:gd name="connsiteY4" fmla="*/ 1663954 h 1664276"/>
                          <a:gd name="connsiteX5" fmla="*/ 1935 w 69835"/>
                          <a:gd name="connsiteY5" fmla="*/ 1664277 h 1664276"/>
                          <a:gd name="connsiteX6" fmla="*/ 43708 w 69835"/>
                          <a:gd name="connsiteY6" fmla="*/ 1642504 h 1664276"/>
                          <a:gd name="connsiteX7" fmla="*/ 43708 w 69835"/>
                          <a:gd name="connsiteY7" fmla="*/ 1642020 h 1664276"/>
                          <a:gd name="connsiteX8" fmla="*/ 69835 w 69835"/>
                          <a:gd name="connsiteY8" fmla="*/ 1591055 h 1664276"/>
                          <a:gd name="connsiteX9" fmla="*/ 69835 w 69835"/>
                          <a:gd name="connsiteY9" fmla="*/ 75319 h 1664276"/>
                          <a:gd name="connsiteX10" fmla="*/ 47417 w 69835"/>
                          <a:gd name="connsiteY10" fmla="*/ 0 h 1664276"/>
                          <a:gd name="connsiteX11" fmla="*/ 484 w 69835"/>
                          <a:gd name="connsiteY11" fmla="*/ 28870 h 166427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69835" h="1664276">
                            <a:moveTo>
                              <a:pt x="484" y="28870"/>
                            </a:moveTo>
                            <a:lnTo>
                              <a:pt x="0" y="28708"/>
                            </a:lnTo>
                            <a:cubicBezTo>
                              <a:pt x="12903" y="52094"/>
                              <a:pt x="21128" y="77900"/>
                              <a:pt x="21128" y="101124"/>
                            </a:cubicBezTo>
                            <a:lnTo>
                              <a:pt x="21128" y="1616860"/>
                            </a:lnTo>
                            <a:cubicBezTo>
                              <a:pt x="21128" y="1639278"/>
                              <a:pt x="13548" y="1655245"/>
                              <a:pt x="1613" y="1663954"/>
                            </a:cubicBezTo>
                            <a:lnTo>
                              <a:pt x="1935" y="1664277"/>
                            </a:lnTo>
                            <a:lnTo>
                              <a:pt x="43708" y="1642504"/>
                            </a:lnTo>
                            <a:lnTo>
                              <a:pt x="43708" y="1642020"/>
                            </a:lnTo>
                            <a:cubicBezTo>
                              <a:pt x="59513" y="1634923"/>
                              <a:pt x="69835" y="1617344"/>
                              <a:pt x="69835" y="1591055"/>
                            </a:cubicBezTo>
                            <a:lnTo>
                              <a:pt x="69835" y="75319"/>
                            </a:lnTo>
                            <a:cubicBezTo>
                              <a:pt x="69835" y="50965"/>
                              <a:pt x="61287" y="24031"/>
                              <a:pt x="47417" y="0"/>
                            </a:cubicBezTo>
                            <a:lnTo>
                              <a:pt x="484" y="28870"/>
                            </a:lnTo>
                            <a:close/>
                          </a:path>
                        </a:pathLst>
                      </a:custGeom>
                      <a:solidFill>
                        <a:srgbClr val="0B0A32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7" name="任意多边形 136" descr="3f74840a-5716-4a8c-b405-e6d7c2866b70"/>
                      <p:cNvSpPr/>
                      <p:nvPr/>
                    </p:nvSpPr>
                    <p:spPr>
                      <a:xfrm>
                        <a:off x="6105123" y="601087"/>
                        <a:ext cx="2191993" cy="1276288"/>
                      </a:xfrm>
                      <a:custGeom>
                        <a:avLst/>
                        <a:gdLst>
                          <a:gd name="connsiteX0" fmla="*/ 2137642 w 2191993"/>
                          <a:gd name="connsiteY0" fmla="*/ 1189680 h 1276288"/>
                          <a:gd name="connsiteX1" fmla="*/ 94834 w 2191993"/>
                          <a:gd name="connsiteY1" fmla="*/ 10219 h 1276288"/>
                          <a:gd name="connsiteX2" fmla="*/ 37902 w 2191993"/>
                          <a:gd name="connsiteY2" fmla="*/ 7155 h 1276288"/>
                          <a:gd name="connsiteX3" fmla="*/ 37579 w 2191993"/>
                          <a:gd name="connsiteY3" fmla="*/ 6994 h 1276288"/>
                          <a:gd name="connsiteX4" fmla="*/ 0 w 2191993"/>
                          <a:gd name="connsiteY4" fmla="*/ 27315 h 1276288"/>
                          <a:gd name="connsiteX5" fmla="*/ 161 w 2191993"/>
                          <a:gd name="connsiteY5" fmla="*/ 27638 h 1276288"/>
                          <a:gd name="connsiteX6" fmla="*/ 46127 w 2191993"/>
                          <a:gd name="connsiteY6" fmla="*/ 36025 h 1276288"/>
                          <a:gd name="connsiteX7" fmla="*/ 2088934 w 2191993"/>
                          <a:gd name="connsiteY7" fmla="*/ 1215485 h 1276288"/>
                          <a:gd name="connsiteX8" fmla="*/ 2144577 w 2191993"/>
                          <a:gd name="connsiteY8" fmla="*/ 1276128 h 1276288"/>
                          <a:gd name="connsiteX9" fmla="*/ 2145061 w 2191993"/>
                          <a:gd name="connsiteY9" fmla="*/ 1276289 h 1276288"/>
                          <a:gd name="connsiteX10" fmla="*/ 2191994 w 2191993"/>
                          <a:gd name="connsiteY10" fmla="*/ 1247419 h 1276288"/>
                          <a:gd name="connsiteX11" fmla="*/ 2137642 w 2191993"/>
                          <a:gd name="connsiteY11" fmla="*/ 1189680 h 12762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2191993" h="1276288">
                            <a:moveTo>
                              <a:pt x="2137642" y="1189680"/>
                            </a:moveTo>
                            <a:lnTo>
                              <a:pt x="94834" y="10219"/>
                            </a:lnTo>
                            <a:cubicBezTo>
                              <a:pt x="72255" y="-2845"/>
                              <a:pt x="51933" y="-2845"/>
                              <a:pt x="37902" y="7155"/>
                            </a:cubicBezTo>
                            <a:lnTo>
                              <a:pt x="37579" y="6994"/>
                            </a:lnTo>
                            <a:lnTo>
                              <a:pt x="0" y="27315"/>
                            </a:lnTo>
                            <a:lnTo>
                              <a:pt x="161" y="27638"/>
                            </a:lnTo>
                            <a:cubicBezTo>
                              <a:pt x="13064" y="23767"/>
                              <a:pt x="28870" y="26025"/>
                              <a:pt x="46127" y="36025"/>
                            </a:cubicBezTo>
                            <a:lnTo>
                              <a:pt x="2088934" y="1215485"/>
                            </a:lnTo>
                            <a:cubicBezTo>
                              <a:pt x="2111030" y="1228227"/>
                              <a:pt x="2130545" y="1250645"/>
                              <a:pt x="2144577" y="1276128"/>
                            </a:cubicBezTo>
                            <a:lnTo>
                              <a:pt x="2145061" y="1276289"/>
                            </a:lnTo>
                            <a:lnTo>
                              <a:pt x="2191994" y="1247419"/>
                            </a:lnTo>
                            <a:cubicBezTo>
                              <a:pt x="2178124" y="1223227"/>
                              <a:pt x="2158931" y="1201938"/>
                              <a:pt x="2137642" y="1189680"/>
                            </a:cubicBezTo>
                            <a:close/>
                          </a:path>
                        </a:pathLst>
                      </a:custGeom>
                      <a:solidFill>
                        <a:srgbClr val="3D3C64"/>
                      </a:solidFill>
                      <a:ln w="1612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33" name="任意多边形 132" descr="546632fa-7cbc-4516-a4d4-ff91eb425362"/>
                  <p:cNvSpPr/>
                  <p:nvPr/>
                </p:nvSpPr>
                <p:spPr>
                  <a:xfrm>
                    <a:off x="6174314" y="770977"/>
                    <a:ext cx="1996680" cy="2605039"/>
                  </a:xfrm>
                  <a:custGeom>
                    <a:avLst/>
                    <a:gdLst>
                      <a:gd name="connsiteX0" fmla="*/ 9677 w 1996680"/>
                      <a:gd name="connsiteY0" fmla="*/ 1457835 h 2605039"/>
                      <a:gd name="connsiteX1" fmla="*/ 0 w 1996680"/>
                      <a:gd name="connsiteY1" fmla="*/ 0 h 2605039"/>
                      <a:gd name="connsiteX2" fmla="*/ 1987004 w 1996680"/>
                      <a:gd name="connsiteY2" fmla="*/ 1147204 h 2605039"/>
                      <a:gd name="connsiteX3" fmla="*/ 1996680 w 1996680"/>
                      <a:gd name="connsiteY3" fmla="*/ 2605039 h 2605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6680" h="2605039">
                        <a:moveTo>
                          <a:pt x="9677" y="1457835"/>
                        </a:moveTo>
                        <a:lnTo>
                          <a:pt x="0" y="0"/>
                        </a:lnTo>
                        <a:lnTo>
                          <a:pt x="1987004" y="1147204"/>
                        </a:lnTo>
                        <a:lnTo>
                          <a:pt x="1996680" y="2605039"/>
                        </a:lnTo>
                        <a:close/>
                      </a:path>
                    </a:pathLst>
                  </a:custGeom>
                  <a:solidFill>
                    <a:srgbClr val="3D3B59"/>
                  </a:solidFill>
                  <a:ln w="161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9" name="组合 48" descr="e93391b7-d3db-49a5-bf47-618a4f2a4d4b"/>
              <p:cNvGrpSpPr/>
              <p:nvPr/>
            </p:nvGrpSpPr>
            <p:grpSpPr>
              <a:xfrm>
                <a:off x="6300598" y="970967"/>
                <a:ext cx="1092529" cy="1745079"/>
                <a:chOff x="6300598" y="970967"/>
                <a:chExt cx="1092529" cy="1745079"/>
              </a:xfrm>
            </p:grpSpPr>
            <p:sp>
              <p:nvSpPr>
                <p:cNvPr id="50" name="任意多边形 49" descr="b802701e-a2b0-44e9-b861-a1dda868e9cc"/>
                <p:cNvSpPr/>
                <p:nvPr/>
              </p:nvSpPr>
              <p:spPr>
                <a:xfrm>
                  <a:off x="6304630" y="970967"/>
                  <a:ext cx="116768" cy="89511"/>
                </a:xfrm>
                <a:custGeom>
                  <a:avLst/>
                  <a:gdLst>
                    <a:gd name="connsiteX0" fmla="*/ 116769 w 116768"/>
                    <a:gd name="connsiteY0" fmla="*/ 89512 h 89511"/>
                    <a:gd name="connsiteX1" fmla="*/ 0 w 116768"/>
                    <a:gd name="connsiteY1" fmla="*/ 22096 h 89511"/>
                    <a:gd name="connsiteX2" fmla="*/ 0 w 116768"/>
                    <a:gd name="connsiteY2" fmla="*/ 0 h 89511"/>
                    <a:gd name="connsiteX3" fmla="*/ 116769 w 116768"/>
                    <a:gd name="connsiteY3" fmla="*/ 67416 h 89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768" h="89511">
                      <a:moveTo>
                        <a:pt x="116769" y="8951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6769" y="67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1" name="任意多边形 50" descr="21a94fa9-0d78-4af9-9d15-2565918a5c98"/>
                <p:cNvSpPr/>
                <p:nvPr/>
              </p:nvSpPr>
              <p:spPr>
                <a:xfrm>
                  <a:off x="6383336" y="1340305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任意多边形 51" descr="588045ad-f1d3-4470-9750-275dc45babba"/>
                <p:cNvSpPr/>
                <p:nvPr/>
              </p:nvSpPr>
              <p:spPr>
                <a:xfrm>
                  <a:off x="6383336" y="1374497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3" name="任意多边形 52" descr="87c1d1f4-72b3-4773-ba54-130691d1c359"/>
                <p:cNvSpPr/>
                <p:nvPr/>
              </p:nvSpPr>
              <p:spPr>
                <a:xfrm>
                  <a:off x="6424302" y="1507716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8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4" name="任意多边形 53" descr="ac5f2610-d667-43bd-8d40-924806bfd2dc"/>
                <p:cNvSpPr/>
                <p:nvPr/>
              </p:nvSpPr>
              <p:spPr>
                <a:xfrm>
                  <a:off x="6659452" y="1643516"/>
                  <a:ext cx="153541" cy="110639"/>
                </a:xfrm>
                <a:custGeom>
                  <a:avLst/>
                  <a:gdLst>
                    <a:gd name="connsiteX0" fmla="*/ 153541 w 153541"/>
                    <a:gd name="connsiteY0" fmla="*/ 110640 h 110639"/>
                    <a:gd name="connsiteX1" fmla="*/ 0 w 153541"/>
                    <a:gd name="connsiteY1" fmla="*/ 22096 h 110639"/>
                    <a:gd name="connsiteX2" fmla="*/ 0 w 153541"/>
                    <a:gd name="connsiteY2" fmla="*/ 0 h 110639"/>
                    <a:gd name="connsiteX3" fmla="*/ 153541 w 153541"/>
                    <a:gd name="connsiteY3" fmla="*/ 88544 h 110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639">
                      <a:moveTo>
                        <a:pt x="153541" y="11064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5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5" name="任意多边形 54" descr="771cf5bb-97a6-45d3-aac0-8aa3272979b5"/>
                <p:cNvSpPr/>
                <p:nvPr/>
              </p:nvSpPr>
              <p:spPr>
                <a:xfrm>
                  <a:off x="6462042" y="1563520"/>
                  <a:ext cx="134832" cy="99995"/>
                </a:xfrm>
                <a:custGeom>
                  <a:avLst/>
                  <a:gdLst>
                    <a:gd name="connsiteX0" fmla="*/ 134832 w 134832"/>
                    <a:gd name="connsiteY0" fmla="*/ 99995 h 99995"/>
                    <a:gd name="connsiteX1" fmla="*/ 0 w 134832"/>
                    <a:gd name="connsiteY1" fmla="*/ 22096 h 99995"/>
                    <a:gd name="connsiteX2" fmla="*/ 0 w 134832"/>
                    <a:gd name="connsiteY2" fmla="*/ 0 h 99995"/>
                    <a:gd name="connsiteX3" fmla="*/ 134832 w 134832"/>
                    <a:gd name="connsiteY3" fmla="*/ 77900 h 99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995">
                      <a:moveTo>
                        <a:pt x="134832" y="9999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9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6" name="任意多边形 55" descr="b6c4a942-6ad8-46ac-b83a-165a03d5cd80"/>
                <p:cNvSpPr/>
                <p:nvPr/>
              </p:nvSpPr>
              <p:spPr>
                <a:xfrm>
                  <a:off x="6419141" y="1577552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7" name="任意多边形 56" descr="513f66f1-2e1d-44a2-8ca5-19ed840e0b62"/>
                <p:cNvSpPr/>
                <p:nvPr/>
              </p:nvSpPr>
              <p:spPr>
                <a:xfrm>
                  <a:off x="6831218" y="1742705"/>
                  <a:ext cx="91608" cy="74996"/>
                </a:xfrm>
                <a:custGeom>
                  <a:avLst/>
                  <a:gdLst>
                    <a:gd name="connsiteX0" fmla="*/ 91608 w 91608"/>
                    <a:gd name="connsiteY0" fmla="*/ 74997 h 74996"/>
                    <a:gd name="connsiteX1" fmla="*/ 0 w 91608"/>
                    <a:gd name="connsiteY1" fmla="*/ 22096 h 74996"/>
                    <a:gd name="connsiteX2" fmla="*/ 0 w 91608"/>
                    <a:gd name="connsiteY2" fmla="*/ 0 h 74996"/>
                    <a:gd name="connsiteX3" fmla="*/ 91608 w 91608"/>
                    <a:gd name="connsiteY3" fmla="*/ 52901 h 74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996">
                      <a:moveTo>
                        <a:pt x="91608" y="749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91608" y="5290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8" name="任意多边形 57" descr="1909dd78-9e0b-4851-9dca-8adae3421b05"/>
                <p:cNvSpPr/>
                <p:nvPr/>
              </p:nvSpPr>
              <p:spPr>
                <a:xfrm>
                  <a:off x="6927182" y="1688353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9" name="任意多边形 58" descr="f65a58bf-ea1f-40e8-9af9-9f512020dd35"/>
                <p:cNvSpPr/>
                <p:nvPr/>
              </p:nvSpPr>
              <p:spPr>
                <a:xfrm>
                  <a:off x="6794607" y="1611905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0" name="任意多边形 59" descr="c2235b5e-7f5f-4fae-8210-f0a338a23e52"/>
                <p:cNvSpPr/>
                <p:nvPr/>
              </p:nvSpPr>
              <p:spPr>
                <a:xfrm>
                  <a:off x="6611713" y="1472234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1934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1" name="任意多边形 60" descr="f91322c1-3acc-41a5-99a7-3afb0eaa651d"/>
                <p:cNvSpPr/>
                <p:nvPr/>
              </p:nvSpPr>
              <p:spPr>
                <a:xfrm>
                  <a:off x="6344790" y="1031610"/>
                  <a:ext cx="76609" cy="66287"/>
                </a:xfrm>
                <a:custGeom>
                  <a:avLst/>
                  <a:gdLst>
                    <a:gd name="connsiteX0" fmla="*/ 76609 w 76609"/>
                    <a:gd name="connsiteY0" fmla="*/ 66287 h 66287"/>
                    <a:gd name="connsiteX1" fmla="*/ 0 w 76609"/>
                    <a:gd name="connsiteY1" fmla="*/ 22096 h 66287"/>
                    <a:gd name="connsiteX2" fmla="*/ 0 w 76609"/>
                    <a:gd name="connsiteY2" fmla="*/ 0 h 66287"/>
                    <a:gd name="connsiteX3" fmla="*/ 76609 w 76609"/>
                    <a:gd name="connsiteY3" fmla="*/ 44192 h 66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609" h="66287">
                      <a:moveTo>
                        <a:pt x="76609" y="6628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6609" y="4419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2" name="任意多边形 61" descr="d3923a29-88da-45aa-bb49-7d6c0ed46557"/>
                <p:cNvSpPr/>
                <p:nvPr/>
              </p:nvSpPr>
              <p:spPr>
                <a:xfrm>
                  <a:off x="6344790" y="1065801"/>
                  <a:ext cx="117252" cy="89834"/>
                </a:xfrm>
                <a:custGeom>
                  <a:avLst/>
                  <a:gdLst>
                    <a:gd name="connsiteX0" fmla="*/ 117253 w 117252"/>
                    <a:gd name="connsiteY0" fmla="*/ 89834 h 89834"/>
                    <a:gd name="connsiteX1" fmla="*/ 0 w 117252"/>
                    <a:gd name="connsiteY1" fmla="*/ 22096 h 89834"/>
                    <a:gd name="connsiteX2" fmla="*/ 0 w 117252"/>
                    <a:gd name="connsiteY2" fmla="*/ 0 h 89834"/>
                    <a:gd name="connsiteX3" fmla="*/ 117253 w 117252"/>
                    <a:gd name="connsiteY3" fmla="*/ 67739 h 8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834">
                      <a:moveTo>
                        <a:pt x="117253" y="8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73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3" name="任意多边形 62" descr="9b6af32b-bc64-483d-964a-be58c50da089"/>
                <p:cNvSpPr/>
                <p:nvPr/>
              </p:nvSpPr>
              <p:spPr>
                <a:xfrm>
                  <a:off x="6344790" y="1100155"/>
                  <a:ext cx="173378" cy="122252"/>
                </a:xfrm>
                <a:custGeom>
                  <a:avLst/>
                  <a:gdLst>
                    <a:gd name="connsiteX0" fmla="*/ 173379 w 173378"/>
                    <a:gd name="connsiteY0" fmla="*/ 122252 h 122252"/>
                    <a:gd name="connsiteX1" fmla="*/ 0 w 173378"/>
                    <a:gd name="connsiteY1" fmla="*/ 22096 h 122252"/>
                    <a:gd name="connsiteX2" fmla="*/ 0 w 173378"/>
                    <a:gd name="connsiteY2" fmla="*/ 0 h 122252"/>
                    <a:gd name="connsiteX3" fmla="*/ 173379 w 173378"/>
                    <a:gd name="connsiteY3" fmla="*/ 100157 h 122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378" h="122252">
                      <a:moveTo>
                        <a:pt x="173379" y="122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379" y="10015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4" name="任意多边形 63" descr="c3b8eeb4-e016-4099-958b-d535fc563eaf"/>
                <p:cNvSpPr/>
                <p:nvPr/>
              </p:nvSpPr>
              <p:spPr>
                <a:xfrm>
                  <a:off x="6344790" y="1134508"/>
                  <a:ext cx="117252" cy="89673"/>
                </a:xfrm>
                <a:custGeom>
                  <a:avLst/>
                  <a:gdLst>
                    <a:gd name="connsiteX0" fmla="*/ 117253 w 117252"/>
                    <a:gd name="connsiteY0" fmla="*/ 89673 h 89673"/>
                    <a:gd name="connsiteX1" fmla="*/ 0 w 117252"/>
                    <a:gd name="connsiteY1" fmla="*/ 22096 h 89673"/>
                    <a:gd name="connsiteX2" fmla="*/ 0 w 117252"/>
                    <a:gd name="connsiteY2" fmla="*/ 0 h 89673"/>
                    <a:gd name="connsiteX3" fmla="*/ 117253 w 117252"/>
                    <a:gd name="connsiteY3" fmla="*/ 67577 h 89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252" h="89673">
                      <a:moveTo>
                        <a:pt x="117253" y="8967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7253" y="6757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5" name="任意多边形 64" descr="daa917dc-9955-441c-b9ea-69ef9d5055f1"/>
                <p:cNvSpPr/>
                <p:nvPr/>
              </p:nvSpPr>
              <p:spPr>
                <a:xfrm>
                  <a:off x="6477525" y="1211117"/>
                  <a:ext cx="80802" cy="68706"/>
                </a:xfrm>
                <a:custGeom>
                  <a:avLst/>
                  <a:gdLst>
                    <a:gd name="connsiteX0" fmla="*/ 80803 w 80802"/>
                    <a:gd name="connsiteY0" fmla="*/ 68706 h 68706"/>
                    <a:gd name="connsiteX1" fmla="*/ 0 w 80802"/>
                    <a:gd name="connsiteY1" fmla="*/ 22096 h 68706"/>
                    <a:gd name="connsiteX2" fmla="*/ 0 w 80802"/>
                    <a:gd name="connsiteY2" fmla="*/ 0 h 68706"/>
                    <a:gd name="connsiteX3" fmla="*/ 80803 w 80802"/>
                    <a:gd name="connsiteY3" fmla="*/ 46611 h 68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802" h="68706">
                      <a:moveTo>
                        <a:pt x="80803" y="6870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0803" y="46611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6" name="任意多边形 65" descr="fb857974-a999-45c8-85aa-58cabbae1e46"/>
                <p:cNvSpPr/>
                <p:nvPr/>
              </p:nvSpPr>
              <p:spPr>
                <a:xfrm>
                  <a:off x="6344790" y="1168700"/>
                  <a:ext cx="114994" cy="88544"/>
                </a:xfrm>
                <a:custGeom>
                  <a:avLst/>
                  <a:gdLst>
                    <a:gd name="connsiteX0" fmla="*/ 114995 w 114994"/>
                    <a:gd name="connsiteY0" fmla="*/ 88544 h 88544"/>
                    <a:gd name="connsiteX1" fmla="*/ 0 w 114994"/>
                    <a:gd name="connsiteY1" fmla="*/ 22096 h 88544"/>
                    <a:gd name="connsiteX2" fmla="*/ 0 w 114994"/>
                    <a:gd name="connsiteY2" fmla="*/ 0 h 88544"/>
                    <a:gd name="connsiteX3" fmla="*/ 114995 w 114994"/>
                    <a:gd name="connsiteY3" fmla="*/ 66449 h 88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994" h="88544">
                      <a:moveTo>
                        <a:pt x="114995" y="88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14995" y="66449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7" name="任意多边形 66" descr="2ddfcec5-3e62-4951-8dc0-c7f8a6c9140e"/>
                <p:cNvSpPr/>
                <p:nvPr/>
              </p:nvSpPr>
              <p:spPr>
                <a:xfrm>
                  <a:off x="6344790" y="1203053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8" name="任意多边形 67" descr="06e3c820-c189-4063-923e-4a204bb5c914"/>
                <p:cNvSpPr/>
                <p:nvPr/>
              </p:nvSpPr>
              <p:spPr>
                <a:xfrm>
                  <a:off x="6300598" y="1219827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69" name="任意多边形 68" descr="8bf1853b-2be5-4e98-8a48-f75d6680bcf0"/>
                <p:cNvSpPr/>
                <p:nvPr/>
              </p:nvSpPr>
              <p:spPr>
                <a:xfrm>
                  <a:off x="6340435" y="1280630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0" name="任意多边形 69" descr="ab4a5fc3-4564-4b83-b01a-ff7d4c41dd45"/>
                <p:cNvSpPr/>
                <p:nvPr/>
              </p:nvSpPr>
              <p:spPr>
                <a:xfrm>
                  <a:off x="6384143" y="1412237"/>
                  <a:ext cx="57577" cy="55319"/>
                </a:xfrm>
                <a:custGeom>
                  <a:avLst/>
                  <a:gdLst>
                    <a:gd name="connsiteX0" fmla="*/ 57578 w 57577"/>
                    <a:gd name="connsiteY0" fmla="*/ 55320 h 55319"/>
                    <a:gd name="connsiteX1" fmla="*/ 0 w 57577"/>
                    <a:gd name="connsiteY1" fmla="*/ 21934 h 55319"/>
                    <a:gd name="connsiteX2" fmla="*/ 0 w 57577"/>
                    <a:gd name="connsiteY2" fmla="*/ 0 h 55319"/>
                    <a:gd name="connsiteX3" fmla="*/ 57578 w 57577"/>
                    <a:gd name="connsiteY3" fmla="*/ 33224 h 55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19">
                      <a:moveTo>
                        <a:pt x="57578" y="5532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1" name="任意多边形 70" descr="89c79557-0e92-4038-b72e-827176cf240d"/>
                <p:cNvSpPr/>
                <p:nvPr/>
              </p:nvSpPr>
              <p:spPr>
                <a:xfrm>
                  <a:off x="6384143" y="144626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2" name="任意多边形 71" descr="346a8fb7-40d9-4f92-9707-70a2f65d004a"/>
                <p:cNvSpPr/>
                <p:nvPr/>
              </p:nvSpPr>
              <p:spPr>
                <a:xfrm>
                  <a:off x="6384143" y="1602712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3" name="任意多边形 72" descr="9b45fc38-2f45-4320-b478-53fe7aa3eb08"/>
                <p:cNvSpPr/>
                <p:nvPr/>
              </p:nvSpPr>
              <p:spPr>
                <a:xfrm>
                  <a:off x="6384143" y="168577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4" name="任意多边形 73" descr="dda9c92a-efae-4a47-a7eb-1d85d40b5c08"/>
                <p:cNvSpPr/>
                <p:nvPr/>
              </p:nvSpPr>
              <p:spPr>
                <a:xfrm>
                  <a:off x="6516394" y="1762059"/>
                  <a:ext cx="283696" cy="185797"/>
                </a:xfrm>
                <a:custGeom>
                  <a:avLst/>
                  <a:gdLst>
                    <a:gd name="connsiteX0" fmla="*/ 283696 w 283696"/>
                    <a:gd name="connsiteY0" fmla="*/ 185798 h 185797"/>
                    <a:gd name="connsiteX1" fmla="*/ 0 w 283696"/>
                    <a:gd name="connsiteY1" fmla="*/ 22096 h 185797"/>
                    <a:gd name="connsiteX2" fmla="*/ 0 w 283696"/>
                    <a:gd name="connsiteY2" fmla="*/ 0 h 185797"/>
                    <a:gd name="connsiteX3" fmla="*/ 283696 w 283696"/>
                    <a:gd name="connsiteY3" fmla="*/ 163702 h 185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696" h="185797">
                      <a:moveTo>
                        <a:pt x="283696" y="1857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83696" y="16370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5" name="任意多边形 74" descr="d7247ef3-27a3-493e-af0d-596090161eae"/>
                <p:cNvSpPr/>
                <p:nvPr/>
              </p:nvSpPr>
              <p:spPr>
                <a:xfrm>
                  <a:off x="6656872" y="1760285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6" name="任意多边形 75" descr="1ec21b29-1572-497f-b9c0-b2335c114237"/>
                <p:cNvSpPr/>
                <p:nvPr/>
              </p:nvSpPr>
              <p:spPr>
                <a:xfrm>
                  <a:off x="6855088" y="1874635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8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7" name="任意多边形 76" descr="ea5e91e4-d5a0-4e7d-957f-22bb602419fd"/>
                <p:cNvSpPr/>
                <p:nvPr/>
              </p:nvSpPr>
              <p:spPr>
                <a:xfrm>
                  <a:off x="6520104" y="1681257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8" name="任意多边形 77" descr="7ba9f62a-d1a1-4d71-a1f8-e6cb8a7ed1c2"/>
                <p:cNvSpPr/>
                <p:nvPr/>
              </p:nvSpPr>
              <p:spPr>
                <a:xfrm>
                  <a:off x="6425592" y="166158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79" name="任意多边形 78" descr="4d1fb457-5ae9-40f3-992d-07d93f4d253b"/>
                <p:cNvSpPr/>
                <p:nvPr/>
              </p:nvSpPr>
              <p:spPr>
                <a:xfrm>
                  <a:off x="6565424" y="1742383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2096 h 208699"/>
                    <a:gd name="connsiteX2" fmla="*/ 0 w 323533"/>
                    <a:gd name="connsiteY2" fmla="*/ 0 h 208699"/>
                    <a:gd name="connsiteX3" fmla="*/ 323533 w 323533"/>
                    <a:gd name="connsiteY3" fmla="*/ 186765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23533" y="18676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0" name="任意多边形 79" descr="85e8868c-043b-4f02-8d11-312c7b895031"/>
                <p:cNvSpPr/>
                <p:nvPr/>
              </p:nvSpPr>
              <p:spPr>
                <a:xfrm>
                  <a:off x="6914602" y="1943986"/>
                  <a:ext cx="173056" cy="121929"/>
                </a:xfrm>
                <a:custGeom>
                  <a:avLst/>
                  <a:gdLst>
                    <a:gd name="connsiteX0" fmla="*/ 173056 w 173056"/>
                    <a:gd name="connsiteY0" fmla="*/ 121930 h 121929"/>
                    <a:gd name="connsiteX1" fmla="*/ 0 w 173056"/>
                    <a:gd name="connsiteY1" fmla="*/ 22096 h 121929"/>
                    <a:gd name="connsiteX2" fmla="*/ 0 w 173056"/>
                    <a:gd name="connsiteY2" fmla="*/ 0 h 121929"/>
                    <a:gd name="connsiteX3" fmla="*/ 173056 w 173056"/>
                    <a:gd name="connsiteY3" fmla="*/ 99834 h 121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1929">
                      <a:moveTo>
                        <a:pt x="173056" y="12193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8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1" name="任意多边形 80" descr="8e126245-9913-4ab3-a455-691e132a939a"/>
                <p:cNvSpPr/>
                <p:nvPr/>
              </p:nvSpPr>
              <p:spPr>
                <a:xfrm>
                  <a:off x="7100399" y="2051239"/>
                  <a:ext cx="127897" cy="95801"/>
                </a:xfrm>
                <a:custGeom>
                  <a:avLst/>
                  <a:gdLst>
                    <a:gd name="connsiteX0" fmla="*/ 127897 w 127897"/>
                    <a:gd name="connsiteY0" fmla="*/ 95802 h 95801"/>
                    <a:gd name="connsiteX1" fmla="*/ 0 w 127897"/>
                    <a:gd name="connsiteY1" fmla="*/ 22096 h 95801"/>
                    <a:gd name="connsiteX2" fmla="*/ 0 w 127897"/>
                    <a:gd name="connsiteY2" fmla="*/ 0 h 95801"/>
                    <a:gd name="connsiteX3" fmla="*/ 127897 w 127897"/>
                    <a:gd name="connsiteY3" fmla="*/ 73706 h 95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1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2" name="任意多边形 81" descr="93fed2d3-2687-4631-8f04-60ee4cbfa80c"/>
                <p:cNvSpPr/>
                <p:nvPr/>
              </p:nvSpPr>
              <p:spPr>
                <a:xfrm>
                  <a:off x="6525104" y="1527554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1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3" name="任意多边形 82" descr="5500ad40-8bee-4453-9d08-5fb083d4c156"/>
                <p:cNvSpPr/>
                <p:nvPr/>
              </p:nvSpPr>
              <p:spPr>
                <a:xfrm>
                  <a:off x="6665420" y="1608518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0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4" name="任意多边形 83" descr="fab465a3-85e3-4851-a4b1-c7eaa2e34174"/>
                <p:cNvSpPr/>
                <p:nvPr/>
              </p:nvSpPr>
              <p:spPr>
                <a:xfrm>
                  <a:off x="6459784" y="1455783"/>
                  <a:ext cx="137090" cy="101285"/>
                </a:xfrm>
                <a:custGeom>
                  <a:avLst/>
                  <a:gdLst>
                    <a:gd name="connsiteX0" fmla="*/ 137090 w 137090"/>
                    <a:gd name="connsiteY0" fmla="*/ 101286 h 101285"/>
                    <a:gd name="connsiteX1" fmla="*/ 0 w 137090"/>
                    <a:gd name="connsiteY1" fmla="*/ 22096 h 101285"/>
                    <a:gd name="connsiteX2" fmla="*/ 0 w 137090"/>
                    <a:gd name="connsiteY2" fmla="*/ 0 h 101285"/>
                    <a:gd name="connsiteX3" fmla="*/ 137090 w 137090"/>
                    <a:gd name="connsiteY3" fmla="*/ 79190 h 10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285">
                      <a:moveTo>
                        <a:pt x="137090" y="10128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5" name="任意多边形 84" descr="3100e9bf-4108-4d77-98fa-14345a14deca"/>
                <p:cNvSpPr/>
                <p:nvPr/>
              </p:nvSpPr>
              <p:spPr>
                <a:xfrm>
                  <a:off x="6383336" y="1943341"/>
                  <a:ext cx="395626" cy="250633"/>
                </a:xfrm>
                <a:custGeom>
                  <a:avLst/>
                  <a:gdLst>
                    <a:gd name="connsiteX0" fmla="*/ 395627 w 395626"/>
                    <a:gd name="connsiteY0" fmla="*/ 250633 h 250633"/>
                    <a:gd name="connsiteX1" fmla="*/ 0 w 395626"/>
                    <a:gd name="connsiteY1" fmla="*/ 22096 h 250633"/>
                    <a:gd name="connsiteX2" fmla="*/ 0 w 395626"/>
                    <a:gd name="connsiteY2" fmla="*/ 0 h 250633"/>
                    <a:gd name="connsiteX3" fmla="*/ 395627 w 395626"/>
                    <a:gd name="connsiteY3" fmla="*/ 228538 h 250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633">
                      <a:moveTo>
                        <a:pt x="395627" y="25063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5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6" name="任意多边形 85" descr="70ae9612-61e2-4e7f-bd9a-4588f8aa1aaa"/>
                <p:cNvSpPr/>
                <p:nvPr/>
              </p:nvSpPr>
              <p:spPr>
                <a:xfrm>
                  <a:off x="6424302" y="2076722"/>
                  <a:ext cx="223860" cy="151283"/>
                </a:xfrm>
                <a:custGeom>
                  <a:avLst/>
                  <a:gdLst>
                    <a:gd name="connsiteX0" fmla="*/ 223861 w 223860"/>
                    <a:gd name="connsiteY0" fmla="*/ 151283 h 151283"/>
                    <a:gd name="connsiteX1" fmla="*/ 0 w 223860"/>
                    <a:gd name="connsiteY1" fmla="*/ 22096 h 151283"/>
                    <a:gd name="connsiteX2" fmla="*/ 0 w 223860"/>
                    <a:gd name="connsiteY2" fmla="*/ 0 h 151283"/>
                    <a:gd name="connsiteX3" fmla="*/ 223861 w 223860"/>
                    <a:gd name="connsiteY3" fmla="*/ 129187 h 151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60" h="151283">
                      <a:moveTo>
                        <a:pt x="223861" y="15128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223861" y="1291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7" name="任意多边形 86" descr="4913407d-ab0c-4513-a3c3-2afe015edffc"/>
                <p:cNvSpPr/>
                <p:nvPr/>
              </p:nvSpPr>
              <p:spPr>
                <a:xfrm>
                  <a:off x="6659452" y="2212361"/>
                  <a:ext cx="153541" cy="110801"/>
                </a:xfrm>
                <a:custGeom>
                  <a:avLst/>
                  <a:gdLst>
                    <a:gd name="connsiteX0" fmla="*/ 153541 w 153541"/>
                    <a:gd name="connsiteY0" fmla="*/ 110801 h 110801"/>
                    <a:gd name="connsiteX1" fmla="*/ 0 w 153541"/>
                    <a:gd name="connsiteY1" fmla="*/ 22096 h 110801"/>
                    <a:gd name="connsiteX2" fmla="*/ 0 w 153541"/>
                    <a:gd name="connsiteY2" fmla="*/ 0 h 110801"/>
                    <a:gd name="connsiteX3" fmla="*/ 153541 w 153541"/>
                    <a:gd name="connsiteY3" fmla="*/ 88706 h 110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3541" h="110801">
                      <a:moveTo>
                        <a:pt x="153541" y="110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3541" y="88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8" name="任意多边形 87" descr="4ef57ec0-d852-4d97-8f51-72202f56a4ee"/>
                <p:cNvSpPr/>
                <p:nvPr/>
              </p:nvSpPr>
              <p:spPr>
                <a:xfrm>
                  <a:off x="6462042" y="2132526"/>
                  <a:ext cx="134832" cy="99834"/>
                </a:xfrm>
                <a:custGeom>
                  <a:avLst/>
                  <a:gdLst>
                    <a:gd name="connsiteX0" fmla="*/ 134832 w 134832"/>
                    <a:gd name="connsiteY0" fmla="*/ 99834 h 99834"/>
                    <a:gd name="connsiteX1" fmla="*/ 0 w 134832"/>
                    <a:gd name="connsiteY1" fmla="*/ 22096 h 99834"/>
                    <a:gd name="connsiteX2" fmla="*/ 0 w 134832"/>
                    <a:gd name="connsiteY2" fmla="*/ 0 h 99834"/>
                    <a:gd name="connsiteX3" fmla="*/ 134832 w 134832"/>
                    <a:gd name="connsiteY3" fmla="*/ 77738 h 99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832" h="99834">
                      <a:moveTo>
                        <a:pt x="134832" y="9983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4832" y="777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9" name="任意多边形 88" descr="2867c808-2b2e-4b92-828e-c4fccc2a2e43"/>
                <p:cNvSpPr/>
                <p:nvPr/>
              </p:nvSpPr>
              <p:spPr>
                <a:xfrm>
                  <a:off x="6419141" y="2146557"/>
                  <a:ext cx="67416" cy="60964"/>
                </a:xfrm>
                <a:custGeom>
                  <a:avLst/>
                  <a:gdLst>
                    <a:gd name="connsiteX0" fmla="*/ 67416 w 67416"/>
                    <a:gd name="connsiteY0" fmla="*/ 60965 h 60964"/>
                    <a:gd name="connsiteX1" fmla="*/ 0 w 67416"/>
                    <a:gd name="connsiteY1" fmla="*/ 22096 h 60964"/>
                    <a:gd name="connsiteX2" fmla="*/ 0 w 67416"/>
                    <a:gd name="connsiteY2" fmla="*/ 0 h 60964"/>
                    <a:gd name="connsiteX3" fmla="*/ 67416 w 67416"/>
                    <a:gd name="connsiteY3" fmla="*/ 38869 h 6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416" h="60964">
                      <a:moveTo>
                        <a:pt x="67416" y="6096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7416" y="38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0" name="任意多边形 89" descr="24f17b46-e81a-4ea4-9bee-2545f5d7d262"/>
                <p:cNvSpPr/>
                <p:nvPr/>
              </p:nvSpPr>
              <p:spPr>
                <a:xfrm>
                  <a:off x="6831218" y="2311711"/>
                  <a:ext cx="91608" cy="74835"/>
                </a:xfrm>
                <a:custGeom>
                  <a:avLst/>
                  <a:gdLst>
                    <a:gd name="connsiteX0" fmla="*/ 91608 w 91608"/>
                    <a:gd name="connsiteY0" fmla="*/ 74835 h 74835"/>
                    <a:gd name="connsiteX1" fmla="*/ 0 w 91608"/>
                    <a:gd name="connsiteY1" fmla="*/ 21934 h 74835"/>
                    <a:gd name="connsiteX2" fmla="*/ 0 w 91608"/>
                    <a:gd name="connsiteY2" fmla="*/ 0 h 74835"/>
                    <a:gd name="connsiteX3" fmla="*/ 91608 w 91608"/>
                    <a:gd name="connsiteY3" fmla="*/ 52740 h 7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608" h="74835">
                      <a:moveTo>
                        <a:pt x="91608" y="74835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91608" y="5274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1" name="任意多边形 90" descr="b107a9ef-f20e-4280-abce-5dae3ed5110c"/>
                <p:cNvSpPr/>
                <p:nvPr/>
              </p:nvSpPr>
              <p:spPr>
                <a:xfrm>
                  <a:off x="6927182" y="2257359"/>
                  <a:ext cx="465945" cy="291115"/>
                </a:xfrm>
                <a:custGeom>
                  <a:avLst/>
                  <a:gdLst>
                    <a:gd name="connsiteX0" fmla="*/ 465946 w 465945"/>
                    <a:gd name="connsiteY0" fmla="*/ 291115 h 291115"/>
                    <a:gd name="connsiteX1" fmla="*/ 0 w 465945"/>
                    <a:gd name="connsiteY1" fmla="*/ 22096 h 291115"/>
                    <a:gd name="connsiteX2" fmla="*/ 0 w 465945"/>
                    <a:gd name="connsiteY2" fmla="*/ 0 h 291115"/>
                    <a:gd name="connsiteX3" fmla="*/ 465946 w 465945"/>
                    <a:gd name="connsiteY3" fmla="*/ 269020 h 291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945" h="291115">
                      <a:moveTo>
                        <a:pt x="465946" y="291115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465946" y="2690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2" name="任意多边形 91" descr="fdbf83c7-6320-4267-b8ff-2f84c6ab6b54"/>
                <p:cNvSpPr/>
                <p:nvPr/>
              </p:nvSpPr>
              <p:spPr>
                <a:xfrm>
                  <a:off x="6794607" y="2180911"/>
                  <a:ext cx="120962" cy="91931"/>
                </a:xfrm>
                <a:custGeom>
                  <a:avLst/>
                  <a:gdLst>
                    <a:gd name="connsiteX0" fmla="*/ 120962 w 120962"/>
                    <a:gd name="connsiteY0" fmla="*/ 91931 h 91931"/>
                    <a:gd name="connsiteX1" fmla="*/ 0 w 120962"/>
                    <a:gd name="connsiteY1" fmla="*/ 22096 h 91931"/>
                    <a:gd name="connsiteX2" fmla="*/ 0 w 120962"/>
                    <a:gd name="connsiteY2" fmla="*/ 0 h 91931"/>
                    <a:gd name="connsiteX3" fmla="*/ 120962 w 120962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962" h="91931">
                      <a:moveTo>
                        <a:pt x="120962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962" y="69835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3" name="任意多边形 92" descr="b381df32-2dab-4c2a-9179-75a0ed8a8b57"/>
                <p:cNvSpPr/>
                <p:nvPr/>
              </p:nvSpPr>
              <p:spPr>
                <a:xfrm>
                  <a:off x="6384143" y="1981081"/>
                  <a:ext cx="57577" cy="55320"/>
                </a:xfrm>
                <a:custGeom>
                  <a:avLst/>
                  <a:gdLst>
                    <a:gd name="connsiteX0" fmla="*/ 57578 w 57577"/>
                    <a:gd name="connsiteY0" fmla="*/ 55320 h 55320"/>
                    <a:gd name="connsiteX1" fmla="*/ 0 w 57577"/>
                    <a:gd name="connsiteY1" fmla="*/ 22096 h 55320"/>
                    <a:gd name="connsiteX2" fmla="*/ 0 w 57577"/>
                    <a:gd name="connsiteY2" fmla="*/ 0 h 55320"/>
                    <a:gd name="connsiteX3" fmla="*/ 57578 w 57577"/>
                    <a:gd name="connsiteY3" fmla="*/ 33224 h 55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577" h="55320">
                      <a:moveTo>
                        <a:pt x="57578" y="553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57578" y="3322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" name="任意多边形 93" descr="ea566b33-7cb0-41fb-bdc6-d9c1ca3074fa"/>
                <p:cNvSpPr/>
                <p:nvPr/>
              </p:nvSpPr>
              <p:spPr>
                <a:xfrm>
                  <a:off x="6384143" y="201511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5" name="任意多边形 94" descr="0a1eda1e-864a-4640-8ac6-f989d9ab074c"/>
                <p:cNvSpPr/>
                <p:nvPr/>
              </p:nvSpPr>
              <p:spPr>
                <a:xfrm>
                  <a:off x="6384143" y="2171718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6" name="任意多边形 95" descr="b780df2e-4f3f-49f0-9f1b-52f527a38ff0"/>
                <p:cNvSpPr/>
                <p:nvPr/>
              </p:nvSpPr>
              <p:spPr>
                <a:xfrm>
                  <a:off x="6656872" y="2329129"/>
                  <a:ext cx="179507" cy="125800"/>
                </a:xfrm>
                <a:custGeom>
                  <a:avLst/>
                  <a:gdLst>
                    <a:gd name="connsiteX0" fmla="*/ 179508 w 179507"/>
                    <a:gd name="connsiteY0" fmla="*/ 125801 h 125800"/>
                    <a:gd name="connsiteX1" fmla="*/ 0 w 179507"/>
                    <a:gd name="connsiteY1" fmla="*/ 22096 h 125800"/>
                    <a:gd name="connsiteX2" fmla="*/ 0 w 179507"/>
                    <a:gd name="connsiteY2" fmla="*/ 0 h 125800"/>
                    <a:gd name="connsiteX3" fmla="*/ 179508 w 179507"/>
                    <a:gd name="connsiteY3" fmla="*/ 103705 h 12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800">
                      <a:moveTo>
                        <a:pt x="179508" y="12580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70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任意多边形 96" descr="94281dc0-363f-4f0e-ad0c-4556a4ef1be8"/>
                <p:cNvSpPr/>
                <p:nvPr/>
              </p:nvSpPr>
              <p:spPr>
                <a:xfrm>
                  <a:off x="6855088" y="2443640"/>
                  <a:ext cx="89673" cy="73867"/>
                </a:xfrm>
                <a:custGeom>
                  <a:avLst/>
                  <a:gdLst>
                    <a:gd name="connsiteX0" fmla="*/ 89673 w 89673"/>
                    <a:gd name="connsiteY0" fmla="*/ 73867 h 73867"/>
                    <a:gd name="connsiteX1" fmla="*/ 0 w 89673"/>
                    <a:gd name="connsiteY1" fmla="*/ 22096 h 73867"/>
                    <a:gd name="connsiteX2" fmla="*/ 0 w 89673"/>
                    <a:gd name="connsiteY2" fmla="*/ 0 h 73867"/>
                    <a:gd name="connsiteX3" fmla="*/ 89673 w 89673"/>
                    <a:gd name="connsiteY3" fmla="*/ 51772 h 73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673" h="73867">
                      <a:moveTo>
                        <a:pt x="89673" y="7386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89673" y="5177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8" name="任意多边形 97" descr="008f3c4b-4c81-447e-b1bb-394ee771d796"/>
                <p:cNvSpPr/>
                <p:nvPr/>
              </p:nvSpPr>
              <p:spPr>
                <a:xfrm>
                  <a:off x="6520104" y="2250262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9" name="任意多边形 98" descr="74996330-06d0-4c24-ae79-d1a728cb87fb"/>
                <p:cNvSpPr/>
                <p:nvPr/>
              </p:nvSpPr>
              <p:spPr>
                <a:xfrm>
                  <a:off x="6425592" y="2230424"/>
                  <a:ext cx="122091" cy="92737"/>
                </a:xfrm>
                <a:custGeom>
                  <a:avLst/>
                  <a:gdLst>
                    <a:gd name="connsiteX0" fmla="*/ 122091 w 122091"/>
                    <a:gd name="connsiteY0" fmla="*/ 92738 h 92737"/>
                    <a:gd name="connsiteX1" fmla="*/ 0 w 122091"/>
                    <a:gd name="connsiteY1" fmla="*/ 22096 h 92737"/>
                    <a:gd name="connsiteX2" fmla="*/ 0 w 122091"/>
                    <a:gd name="connsiteY2" fmla="*/ 0 h 92737"/>
                    <a:gd name="connsiteX3" fmla="*/ 122091 w 122091"/>
                    <a:gd name="connsiteY3" fmla="*/ 70642 h 92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737">
                      <a:moveTo>
                        <a:pt x="122091" y="9273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642"/>
                      </a:lnTo>
                      <a:close/>
                    </a:path>
                  </a:pathLst>
                </a:custGeom>
                <a:solidFill>
                  <a:srgbClr val="E34C51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0" name="任意多边形 99" descr="8868a0f5-d72f-4b3e-8674-3f9d71a44855"/>
                <p:cNvSpPr/>
                <p:nvPr/>
              </p:nvSpPr>
              <p:spPr>
                <a:xfrm>
                  <a:off x="6565424" y="2311388"/>
                  <a:ext cx="323533" cy="208699"/>
                </a:xfrm>
                <a:custGeom>
                  <a:avLst/>
                  <a:gdLst>
                    <a:gd name="connsiteX0" fmla="*/ 323533 w 323533"/>
                    <a:gd name="connsiteY0" fmla="*/ 208700 h 208699"/>
                    <a:gd name="connsiteX1" fmla="*/ 0 w 323533"/>
                    <a:gd name="connsiteY1" fmla="*/ 21934 h 208699"/>
                    <a:gd name="connsiteX2" fmla="*/ 0 w 323533"/>
                    <a:gd name="connsiteY2" fmla="*/ 0 h 208699"/>
                    <a:gd name="connsiteX3" fmla="*/ 323533 w 323533"/>
                    <a:gd name="connsiteY3" fmla="*/ 186604 h 208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533" h="208699">
                      <a:moveTo>
                        <a:pt x="323533" y="208700"/>
                      </a:moveTo>
                      <a:lnTo>
                        <a:pt x="0" y="21934"/>
                      </a:lnTo>
                      <a:lnTo>
                        <a:pt x="0" y="0"/>
                      </a:lnTo>
                      <a:lnTo>
                        <a:pt x="323533" y="186604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1" name="任意多边形 100" descr="d9ad511f-8384-4a53-9c78-aea7e3719be7"/>
                <p:cNvSpPr/>
                <p:nvPr/>
              </p:nvSpPr>
              <p:spPr>
                <a:xfrm>
                  <a:off x="6914602" y="2512830"/>
                  <a:ext cx="173056" cy="122090"/>
                </a:xfrm>
                <a:custGeom>
                  <a:avLst/>
                  <a:gdLst>
                    <a:gd name="connsiteX0" fmla="*/ 173056 w 173056"/>
                    <a:gd name="connsiteY0" fmla="*/ 122091 h 122090"/>
                    <a:gd name="connsiteX1" fmla="*/ 0 w 173056"/>
                    <a:gd name="connsiteY1" fmla="*/ 22096 h 122090"/>
                    <a:gd name="connsiteX2" fmla="*/ 0 w 173056"/>
                    <a:gd name="connsiteY2" fmla="*/ 0 h 122090"/>
                    <a:gd name="connsiteX3" fmla="*/ 173056 w 173056"/>
                    <a:gd name="connsiteY3" fmla="*/ 99995 h 12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056" h="122090">
                      <a:moveTo>
                        <a:pt x="173056" y="12209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3056" y="99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2" name="任意多边形 101" descr="c8af85d3-2d2e-4b1d-88b2-e24a7b0b8eac"/>
                <p:cNvSpPr/>
                <p:nvPr/>
              </p:nvSpPr>
              <p:spPr>
                <a:xfrm>
                  <a:off x="7100399" y="2620245"/>
                  <a:ext cx="127897" cy="95802"/>
                </a:xfrm>
                <a:custGeom>
                  <a:avLst/>
                  <a:gdLst>
                    <a:gd name="connsiteX0" fmla="*/ 127897 w 127897"/>
                    <a:gd name="connsiteY0" fmla="*/ 95802 h 95802"/>
                    <a:gd name="connsiteX1" fmla="*/ 0 w 127897"/>
                    <a:gd name="connsiteY1" fmla="*/ 22096 h 95802"/>
                    <a:gd name="connsiteX2" fmla="*/ 0 w 127897"/>
                    <a:gd name="connsiteY2" fmla="*/ 0 h 95802"/>
                    <a:gd name="connsiteX3" fmla="*/ 127897 w 127897"/>
                    <a:gd name="connsiteY3" fmla="*/ 73706 h 95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97" h="95802">
                      <a:moveTo>
                        <a:pt x="127897" y="9580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7897" y="73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3" name="任意多边形 102" descr="8738d253-d804-4a83-8d44-bc94a6683c8c"/>
                <p:cNvSpPr/>
                <p:nvPr/>
              </p:nvSpPr>
              <p:spPr>
                <a:xfrm>
                  <a:off x="6525104" y="2096560"/>
                  <a:ext cx="122091" cy="92576"/>
                </a:xfrm>
                <a:custGeom>
                  <a:avLst/>
                  <a:gdLst>
                    <a:gd name="connsiteX0" fmla="*/ 122091 w 122091"/>
                    <a:gd name="connsiteY0" fmla="*/ 92576 h 92576"/>
                    <a:gd name="connsiteX1" fmla="*/ 0 w 122091"/>
                    <a:gd name="connsiteY1" fmla="*/ 22096 h 92576"/>
                    <a:gd name="connsiteX2" fmla="*/ 0 w 122091"/>
                    <a:gd name="connsiteY2" fmla="*/ 0 h 92576"/>
                    <a:gd name="connsiteX3" fmla="*/ 122091 w 122091"/>
                    <a:gd name="connsiteY3" fmla="*/ 70480 h 9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091" h="92576">
                      <a:moveTo>
                        <a:pt x="122091" y="9257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2091" y="70480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4" name="任意多边形 103" descr="561d6a9a-0c46-4600-bd68-80549c1eef7e"/>
                <p:cNvSpPr/>
                <p:nvPr/>
              </p:nvSpPr>
              <p:spPr>
                <a:xfrm>
                  <a:off x="6665420" y="2177524"/>
                  <a:ext cx="179507" cy="125639"/>
                </a:xfrm>
                <a:custGeom>
                  <a:avLst/>
                  <a:gdLst>
                    <a:gd name="connsiteX0" fmla="*/ 179508 w 179507"/>
                    <a:gd name="connsiteY0" fmla="*/ 125639 h 125639"/>
                    <a:gd name="connsiteX1" fmla="*/ 0 w 179507"/>
                    <a:gd name="connsiteY1" fmla="*/ 22096 h 125639"/>
                    <a:gd name="connsiteX2" fmla="*/ 0 w 179507"/>
                    <a:gd name="connsiteY2" fmla="*/ 0 h 125639"/>
                    <a:gd name="connsiteX3" fmla="*/ 179508 w 179507"/>
                    <a:gd name="connsiteY3" fmla="*/ 103544 h 125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07" h="125639">
                      <a:moveTo>
                        <a:pt x="179508" y="12563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79508" y="10354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5" name="任意多边形 104" descr="30e254b6-53de-4385-ac4d-ad61dc88c079"/>
                <p:cNvSpPr/>
                <p:nvPr/>
              </p:nvSpPr>
              <p:spPr>
                <a:xfrm>
                  <a:off x="6459784" y="2024789"/>
                  <a:ext cx="137090" cy="101124"/>
                </a:xfrm>
                <a:custGeom>
                  <a:avLst/>
                  <a:gdLst>
                    <a:gd name="connsiteX0" fmla="*/ 137090 w 137090"/>
                    <a:gd name="connsiteY0" fmla="*/ 101124 h 101124"/>
                    <a:gd name="connsiteX1" fmla="*/ 0 w 137090"/>
                    <a:gd name="connsiteY1" fmla="*/ 22096 h 101124"/>
                    <a:gd name="connsiteX2" fmla="*/ 0 w 137090"/>
                    <a:gd name="connsiteY2" fmla="*/ 0 h 101124"/>
                    <a:gd name="connsiteX3" fmla="*/ 137090 w 137090"/>
                    <a:gd name="connsiteY3" fmla="*/ 79190 h 10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090" h="101124">
                      <a:moveTo>
                        <a:pt x="137090" y="10112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37090" y="791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6" name="任意多边形 105" descr="44798964-e938-4f22-bc76-7bdc0ca05490"/>
                <p:cNvSpPr/>
                <p:nvPr/>
              </p:nvSpPr>
              <p:spPr>
                <a:xfrm>
                  <a:off x="6518007" y="1383045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1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7" name="任意多边形 106" descr="e7a3a77b-7e6e-4ace-ab69-b1d7b47b6120"/>
                <p:cNvSpPr/>
                <p:nvPr/>
              </p:nvSpPr>
              <p:spPr>
                <a:xfrm>
                  <a:off x="6688806" y="1481750"/>
                  <a:ext cx="75319" cy="65642"/>
                </a:xfrm>
                <a:custGeom>
                  <a:avLst/>
                  <a:gdLst>
                    <a:gd name="connsiteX0" fmla="*/ 75319 w 75319"/>
                    <a:gd name="connsiteY0" fmla="*/ 65642 h 65642"/>
                    <a:gd name="connsiteX1" fmla="*/ 0 w 75319"/>
                    <a:gd name="connsiteY1" fmla="*/ 22096 h 65642"/>
                    <a:gd name="connsiteX2" fmla="*/ 0 w 75319"/>
                    <a:gd name="connsiteY2" fmla="*/ 0 h 65642"/>
                    <a:gd name="connsiteX3" fmla="*/ 75319 w 75319"/>
                    <a:gd name="connsiteY3" fmla="*/ 43546 h 6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2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8" name="任意多边形 107" descr="96c0c59a-0c51-4a18-893f-5c1f67ab32a2"/>
                <p:cNvSpPr/>
                <p:nvPr/>
              </p:nvSpPr>
              <p:spPr>
                <a:xfrm>
                  <a:off x="6427044" y="133062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09" name="任意多边形 108" descr="3a19de0b-9edb-4908-8cbc-88e7def5abd9"/>
                <p:cNvSpPr/>
                <p:nvPr/>
              </p:nvSpPr>
              <p:spPr>
                <a:xfrm>
                  <a:off x="6441721" y="1301436"/>
                  <a:ext cx="123703" cy="93544"/>
                </a:xfrm>
                <a:custGeom>
                  <a:avLst/>
                  <a:gdLst>
                    <a:gd name="connsiteX0" fmla="*/ 123704 w 123703"/>
                    <a:gd name="connsiteY0" fmla="*/ 93544 h 93544"/>
                    <a:gd name="connsiteX1" fmla="*/ 0 w 123703"/>
                    <a:gd name="connsiteY1" fmla="*/ 22096 h 93544"/>
                    <a:gd name="connsiteX2" fmla="*/ 0 w 123703"/>
                    <a:gd name="connsiteY2" fmla="*/ 0 h 93544"/>
                    <a:gd name="connsiteX3" fmla="*/ 123704 w 123703"/>
                    <a:gd name="connsiteY3" fmla="*/ 71448 h 93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4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0" name="任意多边形 109" descr="552734dc-173f-4761-976b-a20cf55af6a7"/>
                <p:cNvSpPr/>
                <p:nvPr/>
              </p:nvSpPr>
              <p:spPr>
                <a:xfrm>
                  <a:off x="6577521" y="1379819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1" name="任意多边形 110" descr="b1aafd28-65ce-4f9d-b6d6-1b09fce26495"/>
                <p:cNvSpPr/>
                <p:nvPr/>
              </p:nvSpPr>
              <p:spPr>
                <a:xfrm>
                  <a:off x="6672677" y="1434655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2" name="任意多边形 111" descr="b2e34da6-9819-4775-93e6-2ca1374bcc09"/>
                <p:cNvSpPr/>
                <p:nvPr/>
              </p:nvSpPr>
              <p:spPr>
                <a:xfrm>
                  <a:off x="6893151" y="1562069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3" name="任意多边形 112" descr="ae391c1e-872f-4578-a4cb-61597daa31ec"/>
                <p:cNvSpPr/>
                <p:nvPr/>
              </p:nvSpPr>
              <p:spPr>
                <a:xfrm>
                  <a:off x="6506234" y="1296275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4" name="任意多边形 113" descr="dcf56935-a5ae-4d71-b2d3-cc99c36f8ee5"/>
                <p:cNvSpPr/>
                <p:nvPr/>
              </p:nvSpPr>
              <p:spPr>
                <a:xfrm>
                  <a:off x="6383336" y="1857861"/>
                  <a:ext cx="182088" cy="127252"/>
                </a:xfrm>
                <a:custGeom>
                  <a:avLst/>
                  <a:gdLst>
                    <a:gd name="connsiteX0" fmla="*/ 182088 w 182088"/>
                    <a:gd name="connsiteY0" fmla="*/ 127252 h 127252"/>
                    <a:gd name="connsiteX1" fmla="*/ 0 w 182088"/>
                    <a:gd name="connsiteY1" fmla="*/ 22096 h 127252"/>
                    <a:gd name="connsiteX2" fmla="*/ 0 w 182088"/>
                    <a:gd name="connsiteY2" fmla="*/ 0 h 127252"/>
                    <a:gd name="connsiteX3" fmla="*/ 182088 w 182088"/>
                    <a:gd name="connsiteY3" fmla="*/ 105156 h 12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88" h="127252">
                      <a:moveTo>
                        <a:pt x="182088" y="12725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2088" y="1051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5" name="任意多边形 114" descr="2ce1a401-079a-4821-9345-e19c55400f92"/>
                <p:cNvSpPr/>
                <p:nvPr/>
              </p:nvSpPr>
              <p:spPr>
                <a:xfrm>
                  <a:off x="6381240" y="1900924"/>
                  <a:ext cx="395626" cy="250472"/>
                </a:xfrm>
                <a:custGeom>
                  <a:avLst/>
                  <a:gdLst>
                    <a:gd name="connsiteX0" fmla="*/ 395627 w 395626"/>
                    <a:gd name="connsiteY0" fmla="*/ 250472 h 250472"/>
                    <a:gd name="connsiteX1" fmla="*/ 0 w 395626"/>
                    <a:gd name="connsiteY1" fmla="*/ 22096 h 250472"/>
                    <a:gd name="connsiteX2" fmla="*/ 0 w 395626"/>
                    <a:gd name="connsiteY2" fmla="*/ 0 h 250472"/>
                    <a:gd name="connsiteX3" fmla="*/ 395627 w 395626"/>
                    <a:gd name="connsiteY3" fmla="*/ 228376 h 25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5626" h="250472">
                      <a:moveTo>
                        <a:pt x="395627" y="25047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395627" y="2283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6" name="任意多边形 115" descr="208cd9b1-c237-4021-a387-2cc1211694f2"/>
                <p:cNvSpPr/>
                <p:nvPr/>
              </p:nvSpPr>
              <p:spPr>
                <a:xfrm>
                  <a:off x="6792510" y="2138332"/>
                  <a:ext cx="120800" cy="91931"/>
                </a:xfrm>
                <a:custGeom>
                  <a:avLst/>
                  <a:gdLst>
                    <a:gd name="connsiteX0" fmla="*/ 120801 w 120800"/>
                    <a:gd name="connsiteY0" fmla="*/ 91931 h 91931"/>
                    <a:gd name="connsiteX1" fmla="*/ 0 w 120800"/>
                    <a:gd name="connsiteY1" fmla="*/ 22096 h 91931"/>
                    <a:gd name="connsiteX2" fmla="*/ 0 w 120800"/>
                    <a:gd name="connsiteY2" fmla="*/ 0 h 91931"/>
                    <a:gd name="connsiteX3" fmla="*/ 120801 w 120800"/>
                    <a:gd name="connsiteY3" fmla="*/ 69835 h 9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800" h="91931">
                      <a:moveTo>
                        <a:pt x="120801" y="91931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0801" y="69835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7" name="任意多边形 116" descr="06d0311d-c5ff-462b-ab0c-b20751173896"/>
                <p:cNvSpPr/>
                <p:nvPr/>
              </p:nvSpPr>
              <p:spPr>
                <a:xfrm>
                  <a:off x="6611713" y="1989790"/>
                  <a:ext cx="72738" cy="64029"/>
                </a:xfrm>
                <a:custGeom>
                  <a:avLst/>
                  <a:gdLst>
                    <a:gd name="connsiteX0" fmla="*/ 72739 w 72738"/>
                    <a:gd name="connsiteY0" fmla="*/ 64029 h 64029"/>
                    <a:gd name="connsiteX1" fmla="*/ 0 w 72738"/>
                    <a:gd name="connsiteY1" fmla="*/ 22096 h 64029"/>
                    <a:gd name="connsiteX2" fmla="*/ 0 w 72738"/>
                    <a:gd name="connsiteY2" fmla="*/ 0 h 64029"/>
                    <a:gd name="connsiteX3" fmla="*/ 72739 w 72738"/>
                    <a:gd name="connsiteY3" fmla="*/ 41934 h 64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738" h="64029">
                      <a:moveTo>
                        <a:pt x="72739" y="64029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2739" y="419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8" name="任意多边形 117" descr="07f59a29-98a2-491a-a45d-e9aa6c63bb0c"/>
                <p:cNvSpPr/>
                <p:nvPr/>
              </p:nvSpPr>
              <p:spPr>
                <a:xfrm>
                  <a:off x="6344790" y="1715771"/>
                  <a:ext cx="148702" cy="107898"/>
                </a:xfrm>
                <a:custGeom>
                  <a:avLst/>
                  <a:gdLst>
                    <a:gd name="connsiteX0" fmla="*/ 148703 w 148702"/>
                    <a:gd name="connsiteY0" fmla="*/ 107898 h 107898"/>
                    <a:gd name="connsiteX1" fmla="*/ 0 w 148702"/>
                    <a:gd name="connsiteY1" fmla="*/ 22096 h 107898"/>
                    <a:gd name="connsiteX2" fmla="*/ 0 w 148702"/>
                    <a:gd name="connsiteY2" fmla="*/ 0 h 107898"/>
                    <a:gd name="connsiteX3" fmla="*/ 148703 w 148702"/>
                    <a:gd name="connsiteY3" fmla="*/ 85802 h 10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8702" h="107898">
                      <a:moveTo>
                        <a:pt x="148703" y="107898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48703" y="85802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9" name="任意多边形 118" descr="428589f6-940d-42b0-8117-1f0495f8aea8"/>
                <p:cNvSpPr/>
                <p:nvPr/>
              </p:nvSpPr>
              <p:spPr>
                <a:xfrm>
                  <a:off x="6300598" y="1732545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0" name="任意多边形 119" descr="a0faea29-be5a-4f35-a5c4-360684689251"/>
                <p:cNvSpPr/>
                <p:nvPr/>
              </p:nvSpPr>
              <p:spPr>
                <a:xfrm>
                  <a:off x="6340435" y="1793348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321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321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1" name="任意多边形 120" descr="9e87b4fa-5427-41b9-ac9d-a9b3bfd63a2a"/>
                <p:cNvSpPr/>
                <p:nvPr/>
              </p:nvSpPr>
              <p:spPr>
                <a:xfrm>
                  <a:off x="6518007" y="1895763"/>
                  <a:ext cx="157734" cy="113220"/>
                </a:xfrm>
                <a:custGeom>
                  <a:avLst/>
                  <a:gdLst>
                    <a:gd name="connsiteX0" fmla="*/ 157735 w 157734"/>
                    <a:gd name="connsiteY0" fmla="*/ 113220 h 113220"/>
                    <a:gd name="connsiteX1" fmla="*/ 0 w 157734"/>
                    <a:gd name="connsiteY1" fmla="*/ 22096 h 113220"/>
                    <a:gd name="connsiteX2" fmla="*/ 0 w 157734"/>
                    <a:gd name="connsiteY2" fmla="*/ 0 h 113220"/>
                    <a:gd name="connsiteX3" fmla="*/ 157735 w 157734"/>
                    <a:gd name="connsiteY3" fmla="*/ 91125 h 11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734" h="113220">
                      <a:moveTo>
                        <a:pt x="157735" y="11322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57735" y="91125"/>
                      </a:lnTo>
                      <a:close/>
                    </a:path>
                  </a:pathLst>
                </a:custGeom>
                <a:solidFill>
                  <a:srgbClr val="75CAFF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2" name="任意多边形 121" descr="c45d0540-dd53-4453-bbe4-358b81c824f6"/>
                <p:cNvSpPr/>
                <p:nvPr/>
              </p:nvSpPr>
              <p:spPr>
                <a:xfrm>
                  <a:off x="6688806" y="1994468"/>
                  <a:ext cx="75319" cy="65641"/>
                </a:xfrm>
                <a:custGeom>
                  <a:avLst/>
                  <a:gdLst>
                    <a:gd name="connsiteX0" fmla="*/ 75319 w 75319"/>
                    <a:gd name="connsiteY0" fmla="*/ 65642 h 65641"/>
                    <a:gd name="connsiteX1" fmla="*/ 0 w 75319"/>
                    <a:gd name="connsiteY1" fmla="*/ 22096 h 65641"/>
                    <a:gd name="connsiteX2" fmla="*/ 0 w 75319"/>
                    <a:gd name="connsiteY2" fmla="*/ 0 h 65641"/>
                    <a:gd name="connsiteX3" fmla="*/ 75319 w 75319"/>
                    <a:gd name="connsiteY3" fmla="*/ 43546 h 65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9" h="65641">
                      <a:moveTo>
                        <a:pt x="75319" y="65642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5319" y="43546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3" name="任意多边形 122" descr="27fe6287-9932-4bc3-96bd-e20e0ca74aed"/>
                <p:cNvSpPr/>
                <p:nvPr/>
              </p:nvSpPr>
              <p:spPr>
                <a:xfrm>
                  <a:off x="6427044" y="1843346"/>
                  <a:ext cx="69996" cy="62416"/>
                </a:xfrm>
                <a:custGeom>
                  <a:avLst/>
                  <a:gdLst>
                    <a:gd name="connsiteX0" fmla="*/ 69997 w 69996"/>
                    <a:gd name="connsiteY0" fmla="*/ 62416 h 62416"/>
                    <a:gd name="connsiteX1" fmla="*/ 0 w 69996"/>
                    <a:gd name="connsiteY1" fmla="*/ 22096 h 62416"/>
                    <a:gd name="connsiteX2" fmla="*/ 0 w 69996"/>
                    <a:gd name="connsiteY2" fmla="*/ 0 h 62416"/>
                    <a:gd name="connsiteX3" fmla="*/ 69997 w 69996"/>
                    <a:gd name="connsiteY3" fmla="*/ 40482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96" h="62416">
                      <a:moveTo>
                        <a:pt x="69997" y="6241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9997" y="40482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4" name="任意多边形 123" descr="da602238-8f67-4c84-a53a-9d561e6dbe0f"/>
                <p:cNvSpPr/>
                <p:nvPr/>
              </p:nvSpPr>
              <p:spPr>
                <a:xfrm>
                  <a:off x="6441721" y="1814154"/>
                  <a:ext cx="123703" cy="93543"/>
                </a:xfrm>
                <a:custGeom>
                  <a:avLst/>
                  <a:gdLst>
                    <a:gd name="connsiteX0" fmla="*/ 123704 w 123703"/>
                    <a:gd name="connsiteY0" fmla="*/ 93544 h 93543"/>
                    <a:gd name="connsiteX1" fmla="*/ 0 w 123703"/>
                    <a:gd name="connsiteY1" fmla="*/ 22096 h 93543"/>
                    <a:gd name="connsiteX2" fmla="*/ 0 w 123703"/>
                    <a:gd name="connsiteY2" fmla="*/ 0 h 93543"/>
                    <a:gd name="connsiteX3" fmla="*/ 123704 w 123703"/>
                    <a:gd name="connsiteY3" fmla="*/ 71448 h 93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703" h="93543">
                      <a:moveTo>
                        <a:pt x="123704" y="93544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23704" y="71448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5" name="任意多边形 124" descr="41d3fa6c-7b9a-42ae-b4ba-b60284dc9f45"/>
                <p:cNvSpPr/>
                <p:nvPr/>
              </p:nvSpPr>
              <p:spPr>
                <a:xfrm>
                  <a:off x="6577521" y="1892537"/>
                  <a:ext cx="68545" cy="61610"/>
                </a:xfrm>
                <a:custGeom>
                  <a:avLst/>
                  <a:gdLst>
                    <a:gd name="connsiteX0" fmla="*/ 68545 w 68545"/>
                    <a:gd name="connsiteY0" fmla="*/ 61610 h 61610"/>
                    <a:gd name="connsiteX1" fmla="*/ 0 w 68545"/>
                    <a:gd name="connsiteY1" fmla="*/ 22096 h 61610"/>
                    <a:gd name="connsiteX2" fmla="*/ 0 w 68545"/>
                    <a:gd name="connsiteY2" fmla="*/ 0 h 61610"/>
                    <a:gd name="connsiteX3" fmla="*/ 68545 w 68545"/>
                    <a:gd name="connsiteY3" fmla="*/ 39514 h 6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545" h="61610">
                      <a:moveTo>
                        <a:pt x="68545" y="61610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68545" y="39514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6" name="任意多边形 125" descr="c4630c71-8f9c-4f72-a1f2-90cdfd675c92"/>
                <p:cNvSpPr/>
                <p:nvPr/>
              </p:nvSpPr>
              <p:spPr>
                <a:xfrm>
                  <a:off x="6672677" y="1947373"/>
                  <a:ext cx="183056" cy="127897"/>
                </a:xfrm>
                <a:custGeom>
                  <a:avLst/>
                  <a:gdLst>
                    <a:gd name="connsiteX0" fmla="*/ 183056 w 183056"/>
                    <a:gd name="connsiteY0" fmla="*/ 127897 h 127897"/>
                    <a:gd name="connsiteX1" fmla="*/ 0 w 183056"/>
                    <a:gd name="connsiteY1" fmla="*/ 22096 h 127897"/>
                    <a:gd name="connsiteX2" fmla="*/ 0 w 183056"/>
                    <a:gd name="connsiteY2" fmla="*/ 0 h 127897"/>
                    <a:gd name="connsiteX3" fmla="*/ 183056 w 183056"/>
                    <a:gd name="connsiteY3" fmla="*/ 105801 h 12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056" h="127897">
                      <a:moveTo>
                        <a:pt x="183056" y="127897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056" y="105801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7" name="任意多边形 126" descr="f520abd2-b56b-420f-bdc6-1da27ec5bdb2"/>
                <p:cNvSpPr/>
                <p:nvPr/>
              </p:nvSpPr>
              <p:spPr>
                <a:xfrm>
                  <a:off x="6893151" y="2074786"/>
                  <a:ext cx="183217" cy="127735"/>
                </a:xfrm>
                <a:custGeom>
                  <a:avLst/>
                  <a:gdLst>
                    <a:gd name="connsiteX0" fmla="*/ 183217 w 183217"/>
                    <a:gd name="connsiteY0" fmla="*/ 127736 h 127735"/>
                    <a:gd name="connsiteX1" fmla="*/ 0 w 183217"/>
                    <a:gd name="connsiteY1" fmla="*/ 22096 h 127735"/>
                    <a:gd name="connsiteX2" fmla="*/ 0 w 183217"/>
                    <a:gd name="connsiteY2" fmla="*/ 0 h 127735"/>
                    <a:gd name="connsiteX3" fmla="*/ 183217 w 183217"/>
                    <a:gd name="connsiteY3" fmla="*/ 105640 h 12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17" h="127735">
                      <a:moveTo>
                        <a:pt x="183217" y="127736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183217" y="105640"/>
                      </a:lnTo>
                      <a:close/>
                    </a:path>
                  </a:pathLst>
                </a:custGeom>
                <a:solidFill>
                  <a:srgbClr val="E79935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" name="任意多边形 127" descr="164e97d2-c574-4a69-94d1-8ed4bc85504f"/>
                <p:cNvSpPr/>
                <p:nvPr/>
              </p:nvSpPr>
              <p:spPr>
                <a:xfrm>
                  <a:off x="6506234" y="1808993"/>
                  <a:ext cx="79996" cy="68222"/>
                </a:xfrm>
                <a:custGeom>
                  <a:avLst/>
                  <a:gdLst>
                    <a:gd name="connsiteX0" fmla="*/ 79996 w 79996"/>
                    <a:gd name="connsiteY0" fmla="*/ 68223 h 68222"/>
                    <a:gd name="connsiteX1" fmla="*/ 0 w 79996"/>
                    <a:gd name="connsiteY1" fmla="*/ 22096 h 68222"/>
                    <a:gd name="connsiteX2" fmla="*/ 0 w 79996"/>
                    <a:gd name="connsiteY2" fmla="*/ 0 h 68222"/>
                    <a:gd name="connsiteX3" fmla="*/ 79996 w 79996"/>
                    <a:gd name="connsiteY3" fmla="*/ 46127 h 6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996" h="68222">
                      <a:moveTo>
                        <a:pt x="79996" y="68223"/>
                      </a:moveTo>
                      <a:lnTo>
                        <a:pt x="0" y="22096"/>
                      </a:lnTo>
                      <a:lnTo>
                        <a:pt x="0" y="0"/>
                      </a:lnTo>
                      <a:lnTo>
                        <a:pt x="79996" y="46127"/>
                      </a:lnTo>
                      <a:close/>
                    </a:path>
                  </a:pathLst>
                </a:custGeom>
                <a:solidFill>
                  <a:srgbClr val="FFFFBB"/>
                </a:solidFill>
                <a:ln w="161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4" name="组合 13" descr="5c6f4cdf-ac67-40d5-bcb5-f177f004647b"/>
            <p:cNvGrpSpPr>
              <a:grpSpLocks noChangeAspect="1"/>
            </p:cNvGrpSpPr>
            <p:nvPr/>
          </p:nvGrpSpPr>
          <p:grpSpPr>
            <a:xfrm>
              <a:off x="439677" y="482699"/>
              <a:ext cx="3692626" cy="432000"/>
              <a:chOff x="660400" y="326775"/>
              <a:chExt cx="3077188" cy="360000"/>
            </a:xfrm>
          </p:grpSpPr>
          <p:sp>
            <p:nvSpPr>
              <p:cNvPr id="26" name="燕尾形 25" descr="339def61-491b-47f6-ac95-bf52e34f4df8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燕尾形 26" descr="da78bd38-4ab9-45ee-8f0f-ae18ca1820b6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燕尾形 27" descr="86fb3911-4cdf-428b-831d-ee5aa1c958fa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燕尾形 28" descr="8ebb865d-e3d7-4879-8b52-08b3f34b974b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燕尾形 29" descr="69695902-3efd-4e5d-9ebd-8d64b203675a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燕尾形 30" descr="234f753e-37ea-410e-ab2a-535de1d918be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燕尾形 31" descr="87c1453e-4d89-4d93-95d4-54fc0320c0e3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燕尾形 32" descr="0d2e77c1-b2cd-4174-adaa-59277419662f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rgbClr val="FFFFFF">
                    <a:alpha val="3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组合 14" descr="d061c13c-b69c-4545-a0be-593705b49295"/>
            <p:cNvGrpSpPr>
              <a:grpSpLocks noChangeAspect="1"/>
            </p:cNvGrpSpPr>
            <p:nvPr/>
          </p:nvGrpSpPr>
          <p:grpSpPr>
            <a:xfrm>
              <a:off x="4865125" y="5990100"/>
              <a:ext cx="2461750" cy="288000"/>
              <a:chOff x="660400" y="326775"/>
              <a:chExt cx="3077188" cy="360000"/>
            </a:xfrm>
          </p:grpSpPr>
          <p:sp>
            <p:nvSpPr>
              <p:cNvPr id="16" name="燕尾形 15" descr="63a5cb95-b97a-46ed-ac51-429d457ccd4a"/>
              <p:cNvSpPr/>
              <p:nvPr/>
            </p:nvSpPr>
            <p:spPr>
              <a:xfrm>
                <a:off x="66040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燕尾形 17" descr="d11e9192-ef8c-4f9b-8403-b0c52d847efb"/>
              <p:cNvSpPr/>
              <p:nvPr/>
            </p:nvSpPr>
            <p:spPr>
              <a:xfrm>
                <a:off x="104857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燕尾形 18" descr="93a26e79-5e11-4904-a091-36b81af9dc0b"/>
              <p:cNvSpPr/>
              <p:nvPr/>
            </p:nvSpPr>
            <p:spPr>
              <a:xfrm>
                <a:off x="143674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燕尾形 19" descr="efb07247-d70b-419f-bf4a-1fe5ee234c86"/>
              <p:cNvSpPr/>
              <p:nvPr/>
            </p:nvSpPr>
            <p:spPr>
              <a:xfrm>
                <a:off x="182491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燕尾形 20" descr="28c01456-3b31-447e-ae99-60dd4d320861"/>
              <p:cNvSpPr/>
              <p:nvPr/>
            </p:nvSpPr>
            <p:spPr>
              <a:xfrm>
                <a:off x="221308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燕尾形 22" descr="dc07eb12-b572-4787-b50d-c6c7125d44ba"/>
              <p:cNvSpPr/>
              <p:nvPr/>
            </p:nvSpPr>
            <p:spPr>
              <a:xfrm>
                <a:off x="260125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燕尾形 23" descr="f1759487-156b-4fed-9b43-67dcb5a5d30e"/>
              <p:cNvSpPr/>
              <p:nvPr/>
            </p:nvSpPr>
            <p:spPr>
              <a:xfrm>
                <a:off x="2989420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燕尾形 24" descr="4bb56eac-a12e-43c4-9505-950f0df0b7e9"/>
              <p:cNvSpPr/>
              <p:nvPr/>
            </p:nvSpPr>
            <p:spPr>
              <a:xfrm>
                <a:off x="3377588" y="326775"/>
                <a:ext cx="360000" cy="360000"/>
              </a:xfrm>
              <a:prstGeom prst="chevron">
                <a:avLst>
                  <a:gd name="adj" fmla="val 40588"/>
                </a:avLst>
              </a:prstGeom>
              <a:noFill/>
              <a:ln>
                <a:solidFill>
                  <a:schemeClr val="accent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97" name="组合 396" descr="1787440f-3940-4118-8fe4-800f3fdce1c2"/>
          <p:cNvGrpSpPr/>
          <p:nvPr/>
        </p:nvGrpSpPr>
        <p:grpSpPr>
          <a:xfrm>
            <a:off x="660400" y="5319940"/>
            <a:ext cx="3060000" cy="540000"/>
            <a:chOff x="660400" y="5319940"/>
            <a:chExt cx="3060000" cy="540000"/>
          </a:xfrm>
        </p:grpSpPr>
        <p:sp>
          <p:nvSpPr>
            <p:cNvPr id="398" name="圆角矩形 397" descr="51763f74-27fc-441e-a5e8-d382c2cdf2c6"/>
            <p:cNvSpPr/>
            <p:nvPr/>
          </p:nvSpPr>
          <p:spPr>
            <a:xfrm>
              <a:off x="660400" y="5319940"/>
              <a:ext cx="3060000" cy="540000"/>
            </a:xfrm>
            <a:prstGeom prst="roundRect">
              <a:avLst/>
            </a:prstGeom>
            <a:solidFill>
              <a:schemeClr val="bg1"/>
            </a:solidFill>
            <a:ln w="12700" cap="rnd">
              <a:gradFill flip="none" rotWithShape="1">
                <a:gsLst>
                  <a:gs pos="20000">
                    <a:schemeClr val="accent1"/>
                  </a:gs>
                  <a:gs pos="100000">
                    <a:schemeClr val="accent1">
                      <a:lumMod val="60000"/>
                      <a:lumOff val="40000"/>
                      <a:alpha val="20000"/>
                    </a:schemeClr>
                  </a:gs>
                </a:gsLst>
                <a:lin ang="10800000" scaled="1"/>
                <a:tileRect/>
              </a:gradFill>
              <a:prstDash val="solid"/>
              <a:round/>
            </a:ln>
            <a:effectLst>
              <a:outerShdw blurRad="254000" dist="127000" dir="5400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lvl="0" algn="ctr"/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399" name="任意多边形 398" descr="30d14dec-0a96-48e3-946a-423102a41aee"/>
            <p:cNvSpPr>
              <a:spLocks noChangeAspect="1"/>
            </p:cNvSpPr>
            <p:nvPr/>
          </p:nvSpPr>
          <p:spPr>
            <a:xfrm>
              <a:off x="865241" y="5451930"/>
              <a:ext cx="180000" cy="276020"/>
            </a:xfrm>
            <a:custGeom>
              <a:avLst/>
              <a:gdLst>
                <a:gd name="connsiteX0" fmla="*/ 334951 w 395660"/>
                <a:gd name="connsiteY0" fmla="*/ 322897 h 606722"/>
                <a:gd name="connsiteX1" fmla="*/ 395660 w 395660"/>
                <a:gd name="connsiteY1" fmla="*/ 409182 h 606722"/>
                <a:gd name="connsiteX2" fmla="*/ 395660 w 395660"/>
                <a:gd name="connsiteY2" fmla="*/ 585573 h 606722"/>
                <a:gd name="connsiteX3" fmla="*/ 374474 w 395660"/>
                <a:gd name="connsiteY3" fmla="*/ 606722 h 606722"/>
                <a:gd name="connsiteX4" fmla="*/ 226085 w 395660"/>
                <a:gd name="connsiteY4" fmla="*/ 606722 h 606722"/>
                <a:gd name="connsiteX5" fmla="*/ 218964 w 395660"/>
                <a:gd name="connsiteY5" fmla="*/ 599613 h 606722"/>
                <a:gd name="connsiteX6" fmla="*/ 218964 w 395660"/>
                <a:gd name="connsiteY6" fmla="*/ 471474 h 606722"/>
                <a:gd name="connsiteX7" fmla="*/ 220388 w 395660"/>
                <a:gd name="connsiteY7" fmla="*/ 467298 h 606722"/>
                <a:gd name="connsiteX8" fmla="*/ 326940 w 395660"/>
                <a:gd name="connsiteY8" fmla="*/ 325386 h 606722"/>
                <a:gd name="connsiteX9" fmla="*/ 334951 w 395660"/>
                <a:gd name="connsiteY9" fmla="*/ 322897 h 606722"/>
                <a:gd name="connsiteX10" fmla="*/ 60715 w 395660"/>
                <a:gd name="connsiteY10" fmla="*/ 322897 h 606722"/>
                <a:gd name="connsiteX11" fmla="*/ 68727 w 395660"/>
                <a:gd name="connsiteY11" fmla="*/ 325386 h 606722"/>
                <a:gd name="connsiteX12" fmla="*/ 175201 w 395660"/>
                <a:gd name="connsiteY12" fmla="*/ 467298 h 606722"/>
                <a:gd name="connsiteX13" fmla="*/ 176625 w 395660"/>
                <a:gd name="connsiteY13" fmla="*/ 471474 h 606722"/>
                <a:gd name="connsiteX14" fmla="*/ 176625 w 395660"/>
                <a:gd name="connsiteY14" fmla="*/ 599613 h 606722"/>
                <a:gd name="connsiteX15" fmla="*/ 169592 w 395660"/>
                <a:gd name="connsiteY15" fmla="*/ 606722 h 606722"/>
                <a:gd name="connsiteX16" fmla="*/ 21188 w 395660"/>
                <a:gd name="connsiteY16" fmla="*/ 606722 h 606722"/>
                <a:gd name="connsiteX17" fmla="*/ 0 w 395660"/>
                <a:gd name="connsiteY17" fmla="*/ 585573 h 606722"/>
                <a:gd name="connsiteX18" fmla="*/ 0 w 395660"/>
                <a:gd name="connsiteY18" fmla="*/ 409182 h 606722"/>
                <a:gd name="connsiteX19" fmla="*/ 60715 w 395660"/>
                <a:gd name="connsiteY19" fmla="*/ 322897 h 606722"/>
                <a:gd name="connsiteX20" fmla="*/ 129902 w 395660"/>
                <a:gd name="connsiteY20" fmla="*/ 317474 h 606722"/>
                <a:gd name="connsiteX21" fmla="*/ 265687 w 395660"/>
                <a:gd name="connsiteY21" fmla="*/ 317474 h 606722"/>
                <a:gd name="connsiteX22" fmla="*/ 271382 w 395660"/>
                <a:gd name="connsiteY22" fmla="*/ 328759 h 606722"/>
                <a:gd name="connsiteX23" fmla="*/ 203489 w 395660"/>
                <a:gd name="connsiteY23" fmla="*/ 419219 h 606722"/>
                <a:gd name="connsiteX24" fmla="*/ 192189 w 395660"/>
                <a:gd name="connsiteY24" fmla="*/ 419219 h 606722"/>
                <a:gd name="connsiteX25" fmla="*/ 124296 w 395660"/>
                <a:gd name="connsiteY25" fmla="*/ 328759 h 606722"/>
                <a:gd name="connsiteX26" fmla="*/ 129902 w 395660"/>
                <a:gd name="connsiteY26" fmla="*/ 317474 h 606722"/>
                <a:gd name="connsiteX27" fmla="*/ 197759 w 395660"/>
                <a:gd name="connsiteY27" fmla="*/ 0 h 606722"/>
                <a:gd name="connsiteX28" fmla="*/ 324953 w 395660"/>
                <a:gd name="connsiteY28" fmla="*/ 127018 h 606722"/>
                <a:gd name="connsiteX29" fmla="*/ 197759 w 395660"/>
                <a:gd name="connsiteY29" fmla="*/ 254036 h 606722"/>
                <a:gd name="connsiteX30" fmla="*/ 70565 w 395660"/>
                <a:gd name="connsiteY30" fmla="*/ 127018 h 606722"/>
                <a:gd name="connsiteX31" fmla="*/ 197759 w 395660"/>
                <a:gd name="connsiteY31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95660" h="606722">
                  <a:moveTo>
                    <a:pt x="334951" y="322897"/>
                  </a:moveTo>
                  <a:cubicBezTo>
                    <a:pt x="370291" y="335694"/>
                    <a:pt x="395660" y="369550"/>
                    <a:pt x="395660" y="409182"/>
                  </a:cubicBezTo>
                  <a:lnTo>
                    <a:pt x="395660" y="585573"/>
                  </a:lnTo>
                  <a:cubicBezTo>
                    <a:pt x="395660" y="597214"/>
                    <a:pt x="386135" y="606722"/>
                    <a:pt x="374474" y="606722"/>
                  </a:cubicBezTo>
                  <a:lnTo>
                    <a:pt x="226085" y="606722"/>
                  </a:lnTo>
                  <a:cubicBezTo>
                    <a:pt x="222169" y="606722"/>
                    <a:pt x="218964" y="603523"/>
                    <a:pt x="218964" y="599613"/>
                  </a:cubicBezTo>
                  <a:lnTo>
                    <a:pt x="218964" y="471474"/>
                  </a:lnTo>
                  <a:cubicBezTo>
                    <a:pt x="218964" y="469964"/>
                    <a:pt x="219498" y="468453"/>
                    <a:pt x="220388" y="467298"/>
                  </a:cubicBezTo>
                  <a:lnTo>
                    <a:pt x="326940" y="325386"/>
                  </a:lnTo>
                  <a:cubicBezTo>
                    <a:pt x="328809" y="322897"/>
                    <a:pt x="332014" y="321920"/>
                    <a:pt x="334951" y="322897"/>
                  </a:cubicBezTo>
                  <a:close/>
                  <a:moveTo>
                    <a:pt x="60715" y="322897"/>
                  </a:moveTo>
                  <a:cubicBezTo>
                    <a:pt x="63653" y="321920"/>
                    <a:pt x="66858" y="322897"/>
                    <a:pt x="68727" y="325386"/>
                  </a:cubicBezTo>
                  <a:lnTo>
                    <a:pt x="175201" y="467298"/>
                  </a:lnTo>
                  <a:cubicBezTo>
                    <a:pt x="176180" y="468453"/>
                    <a:pt x="176625" y="469964"/>
                    <a:pt x="176625" y="471474"/>
                  </a:cubicBezTo>
                  <a:lnTo>
                    <a:pt x="176625" y="599613"/>
                  </a:lnTo>
                  <a:cubicBezTo>
                    <a:pt x="176625" y="603523"/>
                    <a:pt x="173509" y="606722"/>
                    <a:pt x="169592" y="606722"/>
                  </a:cubicBezTo>
                  <a:lnTo>
                    <a:pt x="21188" y="606722"/>
                  </a:lnTo>
                  <a:cubicBezTo>
                    <a:pt x="9437" y="606722"/>
                    <a:pt x="0" y="597214"/>
                    <a:pt x="0" y="585573"/>
                  </a:cubicBezTo>
                  <a:lnTo>
                    <a:pt x="0" y="409182"/>
                  </a:lnTo>
                  <a:cubicBezTo>
                    <a:pt x="0" y="369550"/>
                    <a:pt x="25372" y="335694"/>
                    <a:pt x="60715" y="322897"/>
                  </a:cubicBezTo>
                  <a:close/>
                  <a:moveTo>
                    <a:pt x="129902" y="317474"/>
                  </a:moveTo>
                  <a:lnTo>
                    <a:pt x="265687" y="317474"/>
                  </a:lnTo>
                  <a:cubicBezTo>
                    <a:pt x="271560" y="317474"/>
                    <a:pt x="274852" y="324139"/>
                    <a:pt x="271382" y="328759"/>
                  </a:cubicBezTo>
                  <a:lnTo>
                    <a:pt x="203489" y="419219"/>
                  </a:lnTo>
                  <a:cubicBezTo>
                    <a:pt x="200642" y="423040"/>
                    <a:pt x="195036" y="423040"/>
                    <a:pt x="192189" y="419219"/>
                  </a:cubicBezTo>
                  <a:lnTo>
                    <a:pt x="124296" y="328759"/>
                  </a:lnTo>
                  <a:cubicBezTo>
                    <a:pt x="120737" y="324139"/>
                    <a:pt x="124118" y="317474"/>
                    <a:pt x="129902" y="317474"/>
                  </a:cubicBezTo>
                  <a:close/>
                  <a:moveTo>
                    <a:pt x="197759" y="0"/>
                  </a:moveTo>
                  <a:cubicBezTo>
                    <a:pt x="268006" y="0"/>
                    <a:pt x="324953" y="56868"/>
                    <a:pt x="324953" y="127018"/>
                  </a:cubicBezTo>
                  <a:cubicBezTo>
                    <a:pt x="324953" y="197168"/>
                    <a:pt x="268006" y="254036"/>
                    <a:pt x="197759" y="254036"/>
                  </a:cubicBezTo>
                  <a:cubicBezTo>
                    <a:pt x="127512" y="254036"/>
                    <a:pt x="70565" y="197168"/>
                    <a:pt x="70565" y="127018"/>
                  </a:cubicBezTo>
                  <a:cubicBezTo>
                    <a:pt x="70565" y="56868"/>
                    <a:pt x="127512" y="0"/>
                    <a:pt x="197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5" name="标题 4" descr="1a9e9fed-7008-4a62-90df-6b681c224706"/>
          <p:cNvSpPr>
            <a:spLocks noGrp="1"/>
          </p:cNvSpPr>
          <p:nvPr>
            <p:ph type="title" hasCustomPrompt="1"/>
          </p:nvPr>
        </p:nvSpPr>
        <p:spPr>
          <a:xfrm>
            <a:off x="660399" y="1130300"/>
            <a:ext cx="5760000" cy="3240000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lvl1pPr algn="l">
              <a:lnSpc>
                <a:spcPct val="100000"/>
              </a:lnSpc>
              <a:defRPr sz="6600">
                <a:ln w="19050">
                  <a:noFill/>
                </a:ln>
                <a:solidFill>
                  <a:schemeClr val="bg1"/>
                </a:solidFill>
                <a:effectLst>
                  <a:outerShdw blurRad="127000" dist="50800" dir="2700000" algn="tl" rotWithShape="0">
                    <a:schemeClr val="accent1">
                      <a:lumMod val="75000"/>
                      <a:alpha val="20000"/>
                    </a:schemeClr>
                  </a:outerShdw>
                </a:effectLst>
              </a:defRPr>
            </a:lvl1pPr>
          </a:lstStyle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400" name="文本占位符 399" descr="b8533000-024f-4651-ade7-c8b3183b039e"/>
          <p:cNvSpPr>
            <a:spLocks noGrp="1"/>
          </p:cNvSpPr>
          <p:nvPr>
            <p:ph type="body" sz="quarter" idx="13" hasCustomPrompt="1"/>
          </p:nvPr>
        </p:nvSpPr>
        <p:spPr>
          <a:xfrm>
            <a:off x="1217810" y="5409940"/>
            <a:ext cx="2340000" cy="360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rgbClr val="111111"/>
                </a:solidFill>
              </a:defRPr>
            </a:lvl1pPr>
          </a:lstStyle>
          <a:p>
            <a:pPr lvl="0"/>
            <a:r>
              <a:rPr lang="zh-CN" altLang="en-US" dirty="0"/>
              <a:t>Presenter name</a:t>
            </a:r>
            <a:endParaRPr lang="en-US" dirty="0"/>
          </a:p>
        </p:txBody>
      </p:sp>
      <p:sp>
        <p:nvSpPr>
          <p:cNvPr id="401" name="文本占位符 400" descr="a40c56a6-5cd4-4b91-9a65-bd746ab99627"/>
          <p:cNvSpPr>
            <a:spLocks noGrp="1"/>
          </p:cNvSpPr>
          <p:nvPr>
            <p:ph type="body" sz="quarter" idx="14" hasCustomPrompt="1"/>
          </p:nvPr>
        </p:nvSpPr>
        <p:spPr>
          <a:xfrm>
            <a:off x="7198900" y="704700"/>
            <a:ext cx="4320000" cy="324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20XX.XX.XX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矩形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1575802" y="635468"/>
              <a:ext cx="2465728" cy="252000"/>
              <a:chOff x="1491915" y="635468"/>
              <a:chExt cx="2465728" cy="252000"/>
            </a:xfrm>
          </p:grpSpPr>
          <p:sp>
            <p:nvSpPr>
              <p:cNvPr id="14" name="燕尾形 13"/>
              <p:cNvSpPr/>
              <p:nvPr/>
            </p:nvSpPr>
            <p:spPr>
              <a:xfrm>
                <a:off x="3705642" y="635468"/>
                <a:ext cx="252001" cy="252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燕尾形 14"/>
              <p:cNvSpPr/>
              <p:nvPr/>
            </p:nvSpPr>
            <p:spPr>
              <a:xfrm>
                <a:off x="3464763" y="635468"/>
                <a:ext cx="252001" cy="252000"/>
              </a:xfrm>
              <a:prstGeom prst="chevron">
                <a:avLst>
                  <a:gd name="adj" fmla="val 405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>
              <a:xfrm flipH="1">
                <a:off x="1491915" y="761468"/>
                <a:ext cx="1937084" cy="0"/>
              </a:xfrm>
              <a:prstGeom prst="line">
                <a:avLst/>
              </a:prstGeom>
              <a:ln w="127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组合 22"/>
            <p:cNvGrpSpPr/>
            <p:nvPr/>
          </p:nvGrpSpPr>
          <p:grpSpPr>
            <a:xfrm flipH="1">
              <a:off x="8137770" y="635468"/>
              <a:ext cx="2465728" cy="252000"/>
              <a:chOff x="1491915" y="635468"/>
              <a:chExt cx="2465728" cy="252000"/>
            </a:xfrm>
          </p:grpSpPr>
          <p:sp>
            <p:nvSpPr>
              <p:cNvPr id="24" name="燕尾形 23"/>
              <p:cNvSpPr/>
              <p:nvPr/>
            </p:nvSpPr>
            <p:spPr>
              <a:xfrm>
                <a:off x="3705642" y="635468"/>
                <a:ext cx="252001" cy="252000"/>
              </a:xfrm>
              <a:prstGeom prst="chevron">
                <a:avLst>
                  <a:gd name="adj" fmla="val 40588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燕尾形 24"/>
              <p:cNvSpPr/>
              <p:nvPr/>
            </p:nvSpPr>
            <p:spPr>
              <a:xfrm>
                <a:off x="3464763" y="635468"/>
                <a:ext cx="252001" cy="252000"/>
              </a:xfrm>
              <a:prstGeom prst="chevron">
                <a:avLst>
                  <a:gd name="adj" fmla="val 405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6" name="直接连接符 25"/>
              <p:cNvCxnSpPr/>
              <p:nvPr/>
            </p:nvCxnSpPr>
            <p:spPr>
              <a:xfrm flipH="1">
                <a:off x="1491915" y="761468"/>
                <a:ext cx="1937084" cy="0"/>
              </a:xfrm>
              <a:prstGeom prst="line">
                <a:avLst/>
              </a:prstGeom>
              <a:ln w="1270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29650" y="128587"/>
            <a:ext cx="43200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zh-CN" altLang="en-US" dirty="0"/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Click to add text</a:t>
            </a:r>
            <a:endParaRPr lang="en-US" dirty="0"/>
          </a:p>
          <a:p>
            <a:pPr lvl="1"/>
            <a:r>
              <a:rPr lang="zh-CN" altLang="en-US" dirty="0"/>
              <a:t>Second level</a:t>
            </a:r>
            <a:endParaRPr lang="en-US" dirty="0"/>
          </a:p>
          <a:p>
            <a:pPr lvl="2"/>
            <a:r>
              <a:rPr lang="zh-CN" altLang="en-US" dirty="0"/>
              <a:t>Third level</a:t>
            </a:r>
            <a:endParaRPr lang="en-US" dirty="0"/>
          </a:p>
          <a:p>
            <a:pPr lvl="3"/>
            <a:r>
              <a:rPr lang="zh-CN" altLang="en-US" dirty="0"/>
              <a:t>Fourth level</a:t>
            </a:r>
            <a:endParaRPr lang="en-US" dirty="0"/>
          </a:p>
          <a:p>
            <a:pPr lvl="4"/>
            <a:r>
              <a:rPr lang="zh-CN" altLang="en-US" dirty="0"/>
              <a:t>Fifth level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6.png"/><Relationship Id="rId1" Type="http://schemas.openxmlformats.org/officeDocument/2006/relationships/tags" Target="../tags/tag7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0" Type="http://schemas.openxmlformats.org/officeDocument/2006/relationships/slideLayout" Target="../slideLayouts/slideLayout5.xml"/><Relationship Id="rId3" Type="http://schemas.openxmlformats.org/officeDocument/2006/relationships/tags" Target="../tags/tag3.xml"/><Relationship Id="rId29" Type="http://schemas.openxmlformats.org/officeDocument/2006/relationships/image" Target="../media/image1.png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2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8" Type="http://schemas.openxmlformats.org/officeDocument/2006/relationships/slideLayout" Target="../slideLayouts/slideLayout5.xml"/><Relationship Id="rId37" Type="http://schemas.openxmlformats.org/officeDocument/2006/relationships/tags" Target="../tags/tag78.xml"/><Relationship Id="rId36" Type="http://schemas.openxmlformats.org/officeDocument/2006/relationships/tags" Target="../tags/tag77.xml"/><Relationship Id="rId35" Type="http://schemas.openxmlformats.org/officeDocument/2006/relationships/tags" Target="../tags/tag76.xml"/><Relationship Id="rId34" Type="http://schemas.openxmlformats.org/officeDocument/2006/relationships/tags" Target="../tags/tag75.xml"/><Relationship Id="rId33" Type="http://schemas.openxmlformats.org/officeDocument/2006/relationships/tags" Target="../tags/tag74.xml"/><Relationship Id="rId32" Type="http://schemas.openxmlformats.org/officeDocument/2006/relationships/tags" Target="../tags/tag73.xml"/><Relationship Id="rId31" Type="http://schemas.openxmlformats.org/officeDocument/2006/relationships/tags" Target="../tags/tag72.xml"/><Relationship Id="rId30" Type="http://schemas.openxmlformats.org/officeDocument/2006/relationships/tags" Target="../tags/tag71.xml"/><Relationship Id="rId3" Type="http://schemas.openxmlformats.org/officeDocument/2006/relationships/tags" Target="../tags/tag44.xml"/><Relationship Id="rId29" Type="http://schemas.openxmlformats.org/officeDocument/2006/relationships/tags" Target="../tags/tag70.xml"/><Relationship Id="rId28" Type="http://schemas.openxmlformats.org/officeDocument/2006/relationships/tags" Target="../tags/tag69.xml"/><Relationship Id="rId27" Type="http://schemas.openxmlformats.org/officeDocument/2006/relationships/tags" Target="../tags/tag68.xml"/><Relationship Id="rId26" Type="http://schemas.openxmlformats.org/officeDocument/2006/relationships/tags" Target="../tags/tag67.xml"/><Relationship Id="rId25" Type="http://schemas.openxmlformats.org/officeDocument/2006/relationships/tags" Target="../tags/tag66.xml"/><Relationship Id="rId24" Type="http://schemas.openxmlformats.org/officeDocument/2006/relationships/tags" Target="../tags/tag65.xml"/><Relationship Id="rId23" Type="http://schemas.openxmlformats.org/officeDocument/2006/relationships/tags" Target="../tags/tag64.xml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3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tags" Target="../tags/tag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标题 1240" descr="b6aa1326-d8c5-4b9c-88e0-3efa1a04ef4f"/>
          <p:cNvSpPr>
            <a:spLocks noGrp="1"/>
          </p:cNvSpPr>
          <p:nvPr>
            <p:ph type="ctrTitle" hasCustomPrompt="1"/>
          </p:nvPr>
        </p:nvSpPr>
        <p:spPr/>
        <p:txBody>
          <a:bodyPr anchorCtr="0">
            <a:normAutofit fontScale="90000"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5400" b="1" i="0" u="none">
                <a:solidFill>
                  <a:srgbClr val="FFFFFF"/>
                </a:solidFill>
                <a:latin typeface="Arial" panose="020B0604020202020204"/>
              </a:rPr>
              <a:t>WebAssembly在提升Web应用</a:t>
            </a:r>
            <a:r>
              <a:rPr lang="en-US" sz="5400" b="1" i="0" u="none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Arial" panose="020B0604020202020204"/>
              </a:rPr>
              <a:t>“</a:t>
            </a:r>
            <a:r>
              <a:rPr lang="en-US" sz="5400" b="1" i="0" u="none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Arial" panose="020B0604020202020204"/>
              </a:rPr>
              <a:t>性能”</a:t>
            </a:r>
            <a:r>
              <a:rPr lang="en-US" sz="5400" b="1" i="0" u="none">
                <a:solidFill>
                  <a:srgbClr val="FFFFFF"/>
                </a:solidFill>
                <a:latin typeface="Arial" panose="020B0604020202020204"/>
              </a:rPr>
              <a:t>中的优势</a:t>
            </a:r>
            <a:endParaRPr lang="en-US" sz="5400" b="1" i="0" u="none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42" name="副标题 1241" descr="107213fc-b07e-46b7-b710-d23b4b8e2122"/>
          <p:cNvSpPr>
            <a:spLocks noGrp="1"/>
          </p:cNvSpPr>
          <p:nvPr>
            <p:ph type="subTitle" sz="quarter" idx="1" hasCustomPrompt="1"/>
          </p:nvPr>
        </p:nvSpPr>
        <p:spPr>
          <a:xfrm>
            <a:off x="660401" y="3850229"/>
            <a:ext cx="5940000" cy="720000"/>
          </a:xfrm>
        </p:spPr>
        <p:txBody>
          <a:bodyPr anchorCtr="0"/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zh-CN" altLang="en-US" sz="2400" b="0" i="0" u="none">
                <a:solidFill>
                  <a:srgbClr val="02A6F0"/>
                </a:solidFill>
                <a:ea typeface="微软雅黑" panose="020B0503020204020204" charset="-122"/>
              </a:rPr>
              <a:t>让</a:t>
            </a:r>
            <a:r>
              <a:rPr lang="en-US" altLang="zh-CN" sz="2400" b="0" i="0" u="none">
                <a:solidFill>
                  <a:srgbClr val="02A6F0"/>
                </a:solidFill>
                <a:ea typeface="微软雅黑" panose="020B0503020204020204" charset="-122"/>
              </a:rPr>
              <a:t> Web </a:t>
            </a:r>
            <a:r>
              <a:rPr lang="zh-CN" altLang="en-US" sz="2400" b="0" i="0" u="none">
                <a:solidFill>
                  <a:srgbClr val="02A6F0"/>
                </a:solidFill>
                <a:ea typeface="微软雅黑" panose="020B0503020204020204" charset="-122"/>
              </a:rPr>
              <a:t>跑得像本地应用一样快</a:t>
            </a:r>
            <a:endParaRPr lang="zh-CN" altLang="en-US" sz="2400" b="0" i="0" u="none">
              <a:solidFill>
                <a:srgbClr val="02A6F0"/>
              </a:solidFill>
              <a:ea typeface="微软雅黑" panose="020B0503020204020204" charset="-122"/>
            </a:endParaRPr>
          </a:p>
        </p:txBody>
      </p:sp>
      <p:sp>
        <p:nvSpPr>
          <p:cNvPr id="1244" name="文本占位符 1243" descr="cae0ecb3-d901-4d63-85ec-ead2ea22fda1"/>
          <p:cNvSpPr>
            <a:spLocks noGrp="1"/>
          </p:cNvSpPr>
          <p:nvPr>
            <p:ph type="body" sz="quarter" idx="13" hasCustomPrompt="1"/>
          </p:nvPr>
        </p:nvSpPr>
        <p:spPr/>
        <p:txBody>
          <a:bodyPr anchorCtr="0"/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1400" b="0" i="0" u="none">
                <a:solidFill>
                  <a:srgbClr val="111111"/>
                </a:solidFill>
                <a:ea typeface="微软雅黑" panose="020B0503020204020204" charset="-122"/>
              </a:rPr>
              <a:t>报告人名称</a:t>
            </a:r>
            <a:r>
              <a:rPr lang="zh-CN" altLang="en-US" sz="1400" b="0" i="0" u="none">
                <a:solidFill>
                  <a:srgbClr val="111111"/>
                </a:solidFill>
                <a:ea typeface="微软雅黑" panose="020B0503020204020204" charset="-122"/>
              </a:rPr>
              <a:t>：曹芮嘉</a:t>
            </a:r>
            <a:endParaRPr lang="zh-CN" altLang="en-US" sz="1400" b="0" i="0" u="none">
              <a:solidFill>
                <a:srgbClr val="111111"/>
              </a:solidFill>
              <a:ea typeface="微软雅黑" panose="020B0503020204020204" charset="-122"/>
            </a:endParaRPr>
          </a:p>
        </p:txBody>
      </p:sp>
      <p:sp>
        <p:nvSpPr>
          <p:cNvPr id="1245" name="文本占位符 1244" descr="22b36b39-3125-40c8-8bb9-dc20ff19c36a"/>
          <p:cNvSpPr>
            <a:spLocks noGrp="1"/>
          </p:cNvSpPr>
          <p:nvPr>
            <p:ph type="body" sz="quarter" idx="14" hasCustomPrompt="1"/>
          </p:nvPr>
        </p:nvSpPr>
        <p:spPr/>
        <p:txBody>
          <a:bodyPr anchorCtr="0"/>
          <a:lstStyle/>
          <a:p>
            <a:pPr algn="r">
              <a:lnSpc>
                <a:spcPct val="100000"/>
              </a:lnSpc>
              <a:spcBef>
                <a:spcPts val="1000"/>
              </a:spcBef>
            </a:pPr>
            <a:r>
              <a:rPr lang="en-US" sz="1200" b="0" i="0" u="none">
                <a:solidFill>
                  <a:srgbClr val="FFFFFF"/>
                </a:solidFill>
                <a:latin typeface="微软雅黑" panose="020B0503020204020204" charset="-122"/>
              </a:rPr>
              <a:t>20xx.xx.xx</a:t>
            </a:r>
            <a:endParaRPr lang="en-US" sz="1200" b="0" i="0" u="none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/>
              <a:t>性能优势</a:t>
            </a:r>
            <a:endParaRPr lang="zh-CN" altLang="en-US"/>
          </a:p>
        </p:txBody>
      </p:sp>
      <p:pic>
        <p:nvPicPr>
          <p:cNvPr id="7" name="图片 6" descr="图片重新生成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2240" y="1208405"/>
            <a:ext cx="9367520" cy="526669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标题 1"/>
          <p:cNvSpPr>
            <a:spLocks noGrp="1"/>
          </p:cNvSpPr>
          <p:nvPr/>
        </p:nvSpPr>
        <p:spPr>
          <a:xfrm>
            <a:off x="3930920" y="1029017"/>
            <a:ext cx="43200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gradFill flip="none" rotWithShape="1">
                  <a:gsLst>
                    <a:gs pos="30000">
                      <a:schemeClr val="accent1"/>
                    </a:gs>
                    <a:gs pos="100000">
                      <a:schemeClr val="accent2"/>
                    </a:gs>
                  </a:gsLst>
                  <a:lin ang="54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/>
              <a:t>WebAssembly</a:t>
            </a:r>
            <a:r>
              <a:rPr lang="zh-CN" altLang="en-US"/>
              <a:t>性能优势对比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图形渲染</a:t>
            </a:r>
            <a:endParaRPr lang="zh-CN" altLang="en-US"/>
          </a:p>
        </p:txBody>
      </p:sp>
      <p:pic>
        <p:nvPicPr>
          <p:cNvPr id="3" name="图片 2" descr="微信图片_20251028123824_351_2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50958" t="27013" r="5859" b="32061"/>
          <a:stretch>
            <a:fillRect/>
          </a:stretch>
        </p:blipFill>
        <p:spPr>
          <a:xfrm>
            <a:off x="6348095" y="1673225"/>
            <a:ext cx="5264785" cy="2886075"/>
          </a:xfrm>
          <a:prstGeom prst="rect">
            <a:avLst/>
          </a:prstGeom>
        </p:spPr>
      </p:pic>
      <p:sp>
        <p:nvSpPr>
          <p:cNvPr id="46" name="Title" descr="b7d96256-abb6-46c6-9c2a-c4cfffc8d776"/>
          <p:cNvSpPr txBox="1"/>
          <p:nvPr>
            <p:custDataLst>
              <p:tags r:id="rId3"/>
            </p:custDataLst>
          </p:nvPr>
        </p:nvSpPr>
        <p:spPr>
          <a:xfrm>
            <a:off x="660399" y="1130300"/>
            <a:ext cx="10858500" cy="73891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buClrTx/>
              <a:buSzTx/>
              <a:buFontTx/>
            </a:pPr>
            <a:r>
              <a:rPr lang="zh-CN" altLang="en-US" sz="2400" b="1" i="0" u="none" strike="noStrike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</a:rPr>
              <a:t>让网页拥有专业级画面</a:t>
            </a:r>
            <a:endParaRPr lang="zh-CN" altLang="en-US" sz="2400" b="1" i="0" u="none" strike="noStrike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微软雅黑" panose="020B0503020204020204" charset="-122"/>
            </a:endParaRPr>
          </a:p>
        </p:txBody>
      </p:sp>
      <p:pic>
        <p:nvPicPr>
          <p:cNvPr id="4" name="图片 3" descr="微信图片_20251028123824_351_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rcRect l="6260" t="25947" r="51099" b="31950"/>
          <a:stretch>
            <a:fillRect/>
          </a:stretch>
        </p:blipFill>
        <p:spPr>
          <a:xfrm>
            <a:off x="822325" y="1673225"/>
            <a:ext cx="5198745" cy="2886075"/>
          </a:xfrm>
          <a:prstGeom prst="rect">
            <a:avLst/>
          </a:prstGeom>
        </p:spPr>
      </p:pic>
      <p:sp>
        <p:nvSpPr>
          <p:cNvPr id="5" name="Title" descr="b7d96256-abb6-46c6-9c2a-c4cfffc8d776"/>
          <p:cNvSpPr txBox="1"/>
          <p:nvPr>
            <p:custDataLst>
              <p:tags r:id="rId5"/>
            </p:custDataLst>
          </p:nvPr>
        </p:nvSpPr>
        <p:spPr>
          <a:xfrm>
            <a:off x="1134110" y="4559300"/>
            <a:ext cx="457708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 u="none" strike="noStrike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</a:rPr>
              <a:t>传统</a:t>
            </a:r>
            <a:r>
              <a:rPr lang="en-US" altLang="zh-CN" sz="2400" b="1" i="0" u="none" strike="noStrike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</a:rPr>
              <a:t>WebGL</a:t>
            </a:r>
            <a:r>
              <a:rPr lang="zh-CN" altLang="en-US" sz="2400" b="1" i="0" u="none" strike="noStrike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</a:rPr>
              <a:t>渲染</a:t>
            </a:r>
            <a:endParaRPr lang="zh-CN" altLang="en-US" sz="2400" b="1" i="0" u="none" strike="noStrike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6" name="Title" descr="b7d96256-abb6-46c6-9c2a-c4cfffc8d776"/>
          <p:cNvSpPr txBox="1"/>
          <p:nvPr>
            <p:custDataLst>
              <p:tags r:id="rId6"/>
            </p:custDataLst>
          </p:nvPr>
        </p:nvSpPr>
        <p:spPr>
          <a:xfrm>
            <a:off x="6788150" y="4559300"/>
            <a:ext cx="457708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  <a:sym typeface="+mn-ea"/>
              </a:rPr>
              <a:t>WebAssembly加速</a:t>
            </a:r>
            <a:r>
              <a:rPr lang="zh-CN" altLang="en-US" sz="2400" b="1" i="0" u="none" strike="noStrike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微软雅黑" panose="020B0503020204020204" charset="-122"/>
              </a:rPr>
              <a:t>渲染</a:t>
            </a:r>
            <a:endParaRPr lang="zh-CN" altLang="en-US" sz="2400" b="1" i="0" u="none" strike="noStrike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9300" y="5074285"/>
            <a:ext cx="10431145" cy="1609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、WebAssembly加速</a:t>
            </a: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WebGL</a:t>
            </a:r>
            <a:r>
              <a:rPr lang="zh-CN" altLang="en-US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与</a:t>
            </a: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WebG</a:t>
            </a: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PU</a:t>
            </a:r>
            <a:r>
              <a:rPr lang="zh-CN" altLang="en-US" sz="2000" b="1">
                <a:solidFill>
                  <a:srgbClr val="2F2F2F"/>
                </a:solidFill>
                <a:ea typeface="微软雅黑" panose="020B0503020204020204" charset="-122"/>
                <a:sym typeface="+mn-ea"/>
              </a:rPr>
              <a:t>渲染性能；</a:t>
            </a:r>
            <a:endParaRPr lang="zh-CN" altLang="en-US" sz="2000" b="1">
              <a:solidFill>
                <a:srgbClr val="2F2F2F"/>
              </a:solidFill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</a:rPr>
              <a:t>2、减少绘图延迟，提高帧率；</a:t>
            </a:r>
            <a:endParaRPr lang="en-US" altLang="zh-CN" sz="2000" b="1">
              <a:solidFill>
                <a:srgbClr val="2F2F2F"/>
              </a:solidFill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rgbClr val="2F2F2F"/>
                </a:solidFill>
                <a:ea typeface="微软雅黑" panose="020B0503020204020204" charset="-122"/>
              </a:rPr>
              <a:t>3、可支持在3D建模与图像处理。</a:t>
            </a:r>
            <a:endParaRPr lang="en-US" altLang="zh-CN" sz="2000" b="1">
              <a:solidFill>
                <a:srgbClr val="2F2F2F"/>
              </a:solidFill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>
              <a:solidFill>
                <a:srgbClr val="2F2F2F"/>
              </a:solidFill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 descr="微信图片_20251028123826_353_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12192000" cy="6854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 descr="1a9e9fed-7008-4a62-90df-6b681c224706"/>
          <p:cNvSpPr>
            <a:spLocks noGrp="1"/>
          </p:cNvSpPr>
          <p:nvPr>
            <p:ph type="title" hasCustomPrompt="1"/>
          </p:nvPr>
        </p:nvSpPr>
        <p:spPr/>
        <p:txBody>
          <a:bodyPr anchorCtr="0">
            <a:norm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altLang="zh-CN" sz="5335" b="1" i="0" u="none">
                <a:solidFill>
                  <a:srgbClr val="FFFFFF"/>
                </a:solidFill>
                <a:ea typeface="微软雅黑" panose="020B0503020204020204" charset="-122"/>
              </a:rPr>
              <a:t>WebAssembly </a:t>
            </a:r>
            <a:r>
              <a:rPr lang="zh-CN" altLang="en-US" sz="5335" b="1" i="0" u="none">
                <a:solidFill>
                  <a:srgbClr val="FFFFFF"/>
                </a:solidFill>
                <a:ea typeface="微软雅黑" panose="020B0503020204020204" charset="-122"/>
              </a:rPr>
              <a:t>让</a:t>
            </a:r>
            <a:r>
              <a:rPr lang="en-US" altLang="zh-CN" sz="5335" b="1" i="0" u="none">
                <a:solidFill>
                  <a:srgbClr val="FFFFFF"/>
                </a:solidFill>
                <a:ea typeface="微软雅黑" panose="020B0503020204020204" charset="-122"/>
              </a:rPr>
              <a:t> Web </a:t>
            </a:r>
            <a:r>
              <a:rPr lang="zh-CN" altLang="en-US" sz="5335" b="1" i="0" u="none">
                <a:solidFill>
                  <a:srgbClr val="FFFFFF"/>
                </a:solidFill>
                <a:ea typeface="微软雅黑" panose="020B0503020204020204" charset="-122"/>
              </a:rPr>
              <a:t>应用性能迈向新纪元</a:t>
            </a:r>
            <a:endParaRPr lang="zh-CN" altLang="en-US" sz="5335" b="1" i="0" u="none">
              <a:solidFill>
                <a:srgbClr val="FFFFFF"/>
              </a:solidFill>
              <a:ea typeface="微软雅黑" panose="020B0503020204020204" charset="-122"/>
            </a:endParaRPr>
          </a:p>
        </p:txBody>
      </p:sp>
      <p:sp>
        <p:nvSpPr>
          <p:cNvPr id="400" name="文本占位符 399" descr="b8533000-024f-4651-ade7-c8b3183b039e"/>
          <p:cNvSpPr>
            <a:spLocks noGrp="1"/>
          </p:cNvSpPr>
          <p:nvPr>
            <p:ph type="body" sz="quarter" idx="13" hasCustomPrompt="1"/>
          </p:nvPr>
        </p:nvSpPr>
        <p:spPr/>
        <p:txBody>
          <a:bodyPr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zh-CN" altLang="en-US" sz="2000" b="0" i="0" u="none">
                <a:solidFill>
                  <a:srgbClr val="111111"/>
                </a:solidFill>
                <a:ea typeface="微软雅黑" panose="020B0503020204020204" charset="-122"/>
              </a:rPr>
              <a:t>报告人：曹芮嘉</a:t>
            </a:r>
            <a:endParaRPr lang="zh-CN" altLang="en-US" sz="2000" b="0" i="0" u="none">
              <a:solidFill>
                <a:srgbClr val="111111"/>
              </a:solidFill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 i="0" u="none">
                <a:ea typeface="微软雅黑" panose="020B0503020204020204" charset="-122"/>
              </a:rPr>
              <a:t>引言：</a:t>
            </a:r>
            <a:r>
              <a:rPr lang="en-US" sz="2800" b="1" i="0" u="none">
                <a:ea typeface="微软雅黑" panose="020B0503020204020204" charset="-122"/>
              </a:rPr>
              <a:t>性能的重要性</a:t>
            </a:r>
            <a:endParaRPr lang="en-US" sz="2800" b="1" i="0" u="none">
              <a:ea typeface="微软雅黑" panose="020B0503020204020204" charset="-122"/>
            </a:endParaRPr>
          </a:p>
        </p:txBody>
      </p:sp>
      <p:sp>
        <p:nvSpPr>
          <p:cNvPr id="4" name="îś1iďê" descr="ba4febb5-500f-4e37-bb8f-8f7810882f8c"/>
          <p:cNvSpPr/>
          <p:nvPr/>
        </p:nvSpPr>
        <p:spPr bwMode="auto">
          <a:xfrm>
            <a:off x="8220075" y="2565400"/>
            <a:ext cx="3161665" cy="2782570"/>
          </a:xfrm>
          <a:custGeom>
            <a:avLst/>
            <a:gdLst>
              <a:gd name="connsiteX0" fmla="*/ 1884860 w 3161777"/>
              <a:gd name="connsiteY0" fmla="*/ 1964023 h 2782395"/>
              <a:gd name="connsiteX1" fmla="*/ 1884860 w 3161777"/>
              <a:gd name="connsiteY1" fmla="*/ 2069109 h 2782395"/>
              <a:gd name="connsiteX2" fmla="*/ 2018130 w 3161777"/>
              <a:gd name="connsiteY2" fmla="*/ 2069109 h 2782395"/>
              <a:gd name="connsiteX3" fmla="*/ 2018130 w 3161777"/>
              <a:gd name="connsiteY3" fmla="*/ 1964023 h 2782395"/>
              <a:gd name="connsiteX4" fmla="*/ 1884860 w 3161777"/>
              <a:gd name="connsiteY4" fmla="*/ 1964023 h 2782395"/>
              <a:gd name="connsiteX5" fmla="*/ 1205113 w 3161777"/>
              <a:gd name="connsiteY5" fmla="*/ 1964023 h 2782395"/>
              <a:gd name="connsiteX6" fmla="*/ 1205113 w 3161777"/>
              <a:gd name="connsiteY6" fmla="*/ 2069109 h 2782395"/>
              <a:gd name="connsiteX7" fmla="*/ 1341268 w 3161777"/>
              <a:gd name="connsiteY7" fmla="*/ 2069109 h 2782395"/>
              <a:gd name="connsiteX8" fmla="*/ 1341268 w 3161777"/>
              <a:gd name="connsiteY8" fmla="*/ 1964023 h 2782395"/>
              <a:gd name="connsiteX9" fmla="*/ 1205113 w 3161777"/>
              <a:gd name="connsiteY9" fmla="*/ 1964023 h 2782395"/>
              <a:gd name="connsiteX10" fmla="*/ 1811210 w 3161777"/>
              <a:gd name="connsiteY10" fmla="*/ 1816903 h 2782395"/>
              <a:gd name="connsiteX11" fmla="*/ 2091780 w 3161777"/>
              <a:gd name="connsiteY11" fmla="*/ 1816903 h 2782395"/>
              <a:gd name="connsiteX12" fmla="*/ 2168936 w 3161777"/>
              <a:gd name="connsiteY12" fmla="*/ 1890463 h 2782395"/>
              <a:gd name="connsiteX13" fmla="*/ 2168936 w 3161777"/>
              <a:gd name="connsiteY13" fmla="*/ 2142668 h 2782395"/>
              <a:gd name="connsiteX14" fmla="*/ 2091780 w 3161777"/>
              <a:gd name="connsiteY14" fmla="*/ 2216228 h 2782395"/>
              <a:gd name="connsiteX15" fmla="*/ 1811210 w 3161777"/>
              <a:gd name="connsiteY15" fmla="*/ 2216228 h 2782395"/>
              <a:gd name="connsiteX16" fmla="*/ 1734054 w 3161777"/>
              <a:gd name="connsiteY16" fmla="*/ 2142668 h 2782395"/>
              <a:gd name="connsiteX17" fmla="*/ 1734054 w 3161777"/>
              <a:gd name="connsiteY17" fmla="*/ 1890463 h 2782395"/>
              <a:gd name="connsiteX18" fmla="*/ 1811210 w 3161777"/>
              <a:gd name="connsiteY18" fmla="*/ 1816903 h 2782395"/>
              <a:gd name="connsiteX19" fmla="*/ 1131799 w 3161777"/>
              <a:gd name="connsiteY19" fmla="*/ 1816903 h 2782395"/>
              <a:gd name="connsiteX20" fmla="*/ 1414583 w 3161777"/>
              <a:gd name="connsiteY20" fmla="*/ 1816903 h 2782395"/>
              <a:gd name="connsiteX21" fmla="*/ 1487897 w 3161777"/>
              <a:gd name="connsiteY21" fmla="*/ 1890463 h 2782395"/>
              <a:gd name="connsiteX22" fmla="*/ 1487897 w 3161777"/>
              <a:gd name="connsiteY22" fmla="*/ 2142668 h 2782395"/>
              <a:gd name="connsiteX23" fmla="*/ 1414583 w 3161777"/>
              <a:gd name="connsiteY23" fmla="*/ 2216228 h 2782395"/>
              <a:gd name="connsiteX24" fmla="*/ 1131799 w 3161777"/>
              <a:gd name="connsiteY24" fmla="*/ 2216228 h 2782395"/>
              <a:gd name="connsiteX25" fmla="*/ 1058485 w 3161777"/>
              <a:gd name="connsiteY25" fmla="*/ 2142668 h 2782395"/>
              <a:gd name="connsiteX26" fmla="*/ 1058485 w 3161777"/>
              <a:gd name="connsiteY26" fmla="*/ 1890463 h 2782395"/>
              <a:gd name="connsiteX27" fmla="*/ 1131799 w 3161777"/>
              <a:gd name="connsiteY27" fmla="*/ 1816903 h 2782395"/>
              <a:gd name="connsiteX28" fmla="*/ 611393 w 3161777"/>
              <a:gd name="connsiteY28" fmla="*/ 1382023 h 2782395"/>
              <a:gd name="connsiteX29" fmla="*/ 2539903 w 3161777"/>
              <a:gd name="connsiteY29" fmla="*/ 1382023 h 2782395"/>
              <a:gd name="connsiteX30" fmla="*/ 2634232 w 3161777"/>
              <a:gd name="connsiteY30" fmla="*/ 1472820 h 2782395"/>
              <a:gd name="connsiteX31" fmla="*/ 2634232 w 3161777"/>
              <a:gd name="connsiteY31" fmla="*/ 2586832 h 2782395"/>
              <a:gd name="connsiteX32" fmla="*/ 3067448 w 3161777"/>
              <a:gd name="connsiteY32" fmla="*/ 2586832 h 2782395"/>
              <a:gd name="connsiteX33" fmla="*/ 3161777 w 3161777"/>
              <a:gd name="connsiteY33" fmla="*/ 2681121 h 2782395"/>
              <a:gd name="connsiteX34" fmla="*/ 3067448 w 3161777"/>
              <a:gd name="connsiteY34" fmla="*/ 2771919 h 2782395"/>
              <a:gd name="connsiteX35" fmla="*/ 2539903 w 3161777"/>
              <a:gd name="connsiteY35" fmla="*/ 2771919 h 2782395"/>
              <a:gd name="connsiteX36" fmla="*/ 2449067 w 3161777"/>
              <a:gd name="connsiteY36" fmla="*/ 2681121 h 2782395"/>
              <a:gd name="connsiteX37" fmla="*/ 2449067 w 3161777"/>
              <a:gd name="connsiteY37" fmla="*/ 1567110 h 2782395"/>
              <a:gd name="connsiteX38" fmla="*/ 705723 w 3161777"/>
              <a:gd name="connsiteY38" fmla="*/ 1567110 h 2782395"/>
              <a:gd name="connsiteX39" fmla="*/ 705723 w 3161777"/>
              <a:gd name="connsiteY39" fmla="*/ 2688106 h 2782395"/>
              <a:gd name="connsiteX40" fmla="*/ 611393 w 3161777"/>
              <a:gd name="connsiteY40" fmla="*/ 2782395 h 2782395"/>
              <a:gd name="connsiteX41" fmla="*/ 90835 w 3161777"/>
              <a:gd name="connsiteY41" fmla="*/ 2782395 h 2782395"/>
              <a:gd name="connsiteX42" fmla="*/ 0 w 3161777"/>
              <a:gd name="connsiteY42" fmla="*/ 2688106 h 2782395"/>
              <a:gd name="connsiteX43" fmla="*/ 90835 w 3161777"/>
              <a:gd name="connsiteY43" fmla="*/ 2597309 h 2782395"/>
              <a:gd name="connsiteX44" fmla="*/ 520558 w 3161777"/>
              <a:gd name="connsiteY44" fmla="*/ 2597309 h 2782395"/>
              <a:gd name="connsiteX45" fmla="*/ 520558 w 3161777"/>
              <a:gd name="connsiteY45" fmla="*/ 1472820 h 2782395"/>
              <a:gd name="connsiteX46" fmla="*/ 611393 w 3161777"/>
              <a:gd name="connsiteY46" fmla="*/ 1382023 h 2782395"/>
              <a:gd name="connsiteX47" fmla="*/ 2119451 w 3161777"/>
              <a:gd name="connsiteY47" fmla="*/ 223942 h 2782395"/>
              <a:gd name="connsiteX48" fmla="*/ 2119451 w 3161777"/>
              <a:gd name="connsiteY48" fmla="*/ 426340 h 2782395"/>
              <a:gd name="connsiteX49" fmla="*/ 2276614 w 3161777"/>
              <a:gd name="connsiteY49" fmla="*/ 555456 h 2782395"/>
              <a:gd name="connsiteX50" fmla="*/ 2276614 w 3161777"/>
              <a:gd name="connsiteY50" fmla="*/ 223942 h 2782395"/>
              <a:gd name="connsiteX51" fmla="*/ 2119451 w 3161777"/>
              <a:gd name="connsiteY51" fmla="*/ 223942 h 2782395"/>
              <a:gd name="connsiteX52" fmla="*/ 1584911 w 3161777"/>
              <a:gd name="connsiteY52" fmla="*/ 216342 h 2782395"/>
              <a:gd name="connsiteX53" fmla="*/ 592770 w 3161777"/>
              <a:gd name="connsiteY53" fmla="*/ 1076384 h 2782395"/>
              <a:gd name="connsiteX54" fmla="*/ 2563078 w 3161777"/>
              <a:gd name="connsiteY54" fmla="*/ 1076384 h 2782395"/>
              <a:gd name="connsiteX55" fmla="*/ 1584911 w 3161777"/>
              <a:gd name="connsiteY55" fmla="*/ 216342 h 2782395"/>
              <a:gd name="connsiteX56" fmla="*/ 1586658 w 3161777"/>
              <a:gd name="connsiteY56" fmla="*/ 20 h 2782395"/>
              <a:gd name="connsiteX57" fmla="*/ 1647793 w 3161777"/>
              <a:gd name="connsiteY57" fmla="*/ 24056 h 2782395"/>
              <a:gd name="connsiteX58" fmla="*/ 1862406 w 3161777"/>
              <a:gd name="connsiteY58" fmla="*/ 212985 h 2782395"/>
              <a:gd name="connsiteX59" fmla="*/ 1969273 w 3161777"/>
              <a:gd name="connsiteY59" fmla="*/ 307063 h 2782395"/>
              <a:gd name="connsiteX60" fmla="*/ 1969273 w 3161777"/>
              <a:gd name="connsiteY60" fmla="*/ 281684 h 2782395"/>
              <a:gd name="connsiteX61" fmla="*/ 1969273 w 3161777"/>
              <a:gd name="connsiteY61" fmla="*/ 150660 h 2782395"/>
              <a:gd name="connsiteX62" fmla="*/ 2042616 w 3161777"/>
              <a:gd name="connsiteY62" fmla="*/ 77378 h 2782395"/>
              <a:gd name="connsiteX63" fmla="*/ 2349957 w 3161777"/>
              <a:gd name="connsiteY63" fmla="*/ 77378 h 2782395"/>
              <a:gd name="connsiteX64" fmla="*/ 2423300 w 3161777"/>
              <a:gd name="connsiteY64" fmla="*/ 150660 h 2782395"/>
              <a:gd name="connsiteX65" fmla="*/ 2423300 w 3161777"/>
              <a:gd name="connsiteY65" fmla="*/ 703710 h 2782395"/>
              <a:gd name="connsiteX66" fmla="*/ 2423300 w 3161777"/>
              <a:gd name="connsiteY66" fmla="*/ 706754 h 2782395"/>
              <a:gd name="connsiteX67" fmla="*/ 2470823 w 3161777"/>
              <a:gd name="connsiteY67" fmla="*/ 748589 h 2782395"/>
              <a:gd name="connsiteX68" fmla="*/ 2867008 w 3161777"/>
              <a:gd name="connsiteY68" fmla="*/ 1097361 h 2782395"/>
              <a:gd name="connsiteX69" fmla="*/ 2901943 w 3161777"/>
              <a:gd name="connsiteY69" fmla="*/ 1170779 h 2782395"/>
              <a:gd name="connsiteX70" fmla="*/ 2807620 w 3161777"/>
              <a:gd name="connsiteY70" fmla="*/ 1261678 h 2782395"/>
              <a:gd name="connsiteX71" fmla="*/ 344735 w 3161777"/>
              <a:gd name="connsiteY71" fmla="*/ 1261678 h 2782395"/>
              <a:gd name="connsiteX72" fmla="*/ 257399 w 3161777"/>
              <a:gd name="connsiteY72" fmla="*/ 1202244 h 2782395"/>
              <a:gd name="connsiteX73" fmla="*/ 281853 w 3161777"/>
              <a:gd name="connsiteY73" fmla="*/ 1100857 h 2782395"/>
              <a:gd name="connsiteX74" fmla="*/ 1525522 w 3161777"/>
              <a:gd name="connsiteY74" fmla="*/ 20560 h 2782395"/>
              <a:gd name="connsiteX75" fmla="*/ 1586658 w 3161777"/>
              <a:gd name="connsiteY75" fmla="*/ 20 h 278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161777" h="2782395">
                <a:moveTo>
                  <a:pt x="1884860" y="1964023"/>
                </a:moveTo>
                <a:lnTo>
                  <a:pt x="1884860" y="2069109"/>
                </a:lnTo>
                <a:cubicBezTo>
                  <a:pt x="2018130" y="2069109"/>
                  <a:pt x="2018130" y="2069109"/>
                  <a:pt x="2018130" y="2069109"/>
                </a:cubicBezTo>
                <a:cubicBezTo>
                  <a:pt x="2018130" y="1964023"/>
                  <a:pt x="2018130" y="1964023"/>
                  <a:pt x="2018130" y="1964023"/>
                </a:cubicBezTo>
                <a:cubicBezTo>
                  <a:pt x="1884860" y="1964023"/>
                  <a:pt x="1884860" y="1964023"/>
                  <a:pt x="1884860" y="1964023"/>
                </a:cubicBezTo>
                <a:close/>
                <a:moveTo>
                  <a:pt x="1205113" y="1964023"/>
                </a:moveTo>
                <a:lnTo>
                  <a:pt x="1205113" y="2069109"/>
                </a:lnTo>
                <a:cubicBezTo>
                  <a:pt x="1341268" y="2069109"/>
                  <a:pt x="1341268" y="2069109"/>
                  <a:pt x="1341268" y="2069109"/>
                </a:cubicBezTo>
                <a:cubicBezTo>
                  <a:pt x="1341268" y="1964023"/>
                  <a:pt x="1341268" y="1964023"/>
                  <a:pt x="1341268" y="1964023"/>
                </a:cubicBezTo>
                <a:cubicBezTo>
                  <a:pt x="1205113" y="1964023"/>
                  <a:pt x="1205113" y="1964023"/>
                  <a:pt x="1205113" y="1964023"/>
                </a:cubicBezTo>
                <a:close/>
                <a:moveTo>
                  <a:pt x="1811210" y="1816903"/>
                </a:moveTo>
                <a:cubicBezTo>
                  <a:pt x="2091780" y="1816903"/>
                  <a:pt x="2091780" y="1816903"/>
                  <a:pt x="2091780" y="1816903"/>
                </a:cubicBezTo>
                <a:cubicBezTo>
                  <a:pt x="2133865" y="1816903"/>
                  <a:pt x="2168936" y="1851932"/>
                  <a:pt x="2168936" y="1890463"/>
                </a:cubicBezTo>
                <a:cubicBezTo>
                  <a:pt x="2168936" y="2142668"/>
                  <a:pt x="2168936" y="2142668"/>
                  <a:pt x="2168936" y="2142668"/>
                </a:cubicBezTo>
                <a:cubicBezTo>
                  <a:pt x="2168936" y="2181200"/>
                  <a:pt x="2133865" y="2216228"/>
                  <a:pt x="2091780" y="2216228"/>
                </a:cubicBezTo>
                <a:cubicBezTo>
                  <a:pt x="1811210" y="2216228"/>
                  <a:pt x="1811210" y="2216228"/>
                  <a:pt x="1811210" y="2216228"/>
                </a:cubicBezTo>
                <a:cubicBezTo>
                  <a:pt x="1769125" y="2216228"/>
                  <a:pt x="1734054" y="2181200"/>
                  <a:pt x="1734054" y="2142668"/>
                </a:cubicBezTo>
                <a:cubicBezTo>
                  <a:pt x="1734054" y="1890463"/>
                  <a:pt x="1734054" y="1890463"/>
                  <a:pt x="1734054" y="1890463"/>
                </a:cubicBezTo>
                <a:cubicBezTo>
                  <a:pt x="1734054" y="1851932"/>
                  <a:pt x="1769125" y="1816903"/>
                  <a:pt x="1811210" y="1816903"/>
                </a:cubicBezTo>
                <a:close/>
                <a:moveTo>
                  <a:pt x="1131799" y="1816903"/>
                </a:moveTo>
                <a:cubicBezTo>
                  <a:pt x="1414583" y="1816903"/>
                  <a:pt x="1414583" y="1816903"/>
                  <a:pt x="1414583" y="1816903"/>
                </a:cubicBezTo>
                <a:cubicBezTo>
                  <a:pt x="1456477" y="1816903"/>
                  <a:pt x="1487897" y="1851932"/>
                  <a:pt x="1487897" y="1890463"/>
                </a:cubicBezTo>
                <a:cubicBezTo>
                  <a:pt x="1487897" y="2142668"/>
                  <a:pt x="1487897" y="2142668"/>
                  <a:pt x="1487897" y="2142668"/>
                </a:cubicBezTo>
                <a:cubicBezTo>
                  <a:pt x="1487897" y="2181200"/>
                  <a:pt x="1456477" y="2216228"/>
                  <a:pt x="1414583" y="2216228"/>
                </a:cubicBezTo>
                <a:cubicBezTo>
                  <a:pt x="1131799" y="2216228"/>
                  <a:pt x="1131799" y="2216228"/>
                  <a:pt x="1131799" y="2216228"/>
                </a:cubicBezTo>
                <a:cubicBezTo>
                  <a:pt x="1089905" y="2216228"/>
                  <a:pt x="1058485" y="2181200"/>
                  <a:pt x="1058485" y="2142668"/>
                </a:cubicBezTo>
                <a:cubicBezTo>
                  <a:pt x="1058485" y="1890463"/>
                  <a:pt x="1058485" y="1890463"/>
                  <a:pt x="1058485" y="1890463"/>
                </a:cubicBezTo>
                <a:cubicBezTo>
                  <a:pt x="1058485" y="1851932"/>
                  <a:pt x="1089905" y="1816903"/>
                  <a:pt x="1131799" y="1816903"/>
                </a:cubicBezTo>
                <a:close/>
                <a:moveTo>
                  <a:pt x="611393" y="1382023"/>
                </a:moveTo>
                <a:cubicBezTo>
                  <a:pt x="2539903" y="1382023"/>
                  <a:pt x="2539903" y="1382023"/>
                  <a:pt x="2539903" y="1382023"/>
                </a:cubicBezTo>
                <a:cubicBezTo>
                  <a:pt x="2592308" y="1382023"/>
                  <a:pt x="2634232" y="1423930"/>
                  <a:pt x="2634232" y="1472820"/>
                </a:cubicBezTo>
                <a:cubicBezTo>
                  <a:pt x="2634232" y="2586832"/>
                  <a:pt x="2634232" y="2586832"/>
                  <a:pt x="2634232" y="2586832"/>
                </a:cubicBezTo>
                <a:cubicBezTo>
                  <a:pt x="3067448" y="2586832"/>
                  <a:pt x="3067448" y="2586832"/>
                  <a:pt x="3067448" y="2586832"/>
                </a:cubicBezTo>
                <a:cubicBezTo>
                  <a:pt x="3119853" y="2586832"/>
                  <a:pt x="3161777" y="2628738"/>
                  <a:pt x="3161777" y="2681121"/>
                </a:cubicBezTo>
                <a:cubicBezTo>
                  <a:pt x="3158283" y="2730012"/>
                  <a:pt x="3119853" y="2771919"/>
                  <a:pt x="3067448" y="2771919"/>
                </a:cubicBezTo>
                <a:cubicBezTo>
                  <a:pt x="2539903" y="2771919"/>
                  <a:pt x="2539903" y="2771919"/>
                  <a:pt x="2539903" y="2771919"/>
                </a:cubicBezTo>
                <a:cubicBezTo>
                  <a:pt x="2490991" y="2771919"/>
                  <a:pt x="2449067" y="2730012"/>
                  <a:pt x="2449067" y="2681121"/>
                </a:cubicBezTo>
                <a:cubicBezTo>
                  <a:pt x="2449067" y="1567110"/>
                  <a:pt x="2449067" y="1567110"/>
                  <a:pt x="2449067" y="1567110"/>
                </a:cubicBezTo>
                <a:cubicBezTo>
                  <a:pt x="705723" y="1567110"/>
                  <a:pt x="705723" y="1567110"/>
                  <a:pt x="705723" y="1567110"/>
                </a:cubicBezTo>
                <a:cubicBezTo>
                  <a:pt x="705723" y="2688106"/>
                  <a:pt x="705723" y="2688106"/>
                  <a:pt x="705723" y="2688106"/>
                </a:cubicBezTo>
                <a:cubicBezTo>
                  <a:pt x="705723" y="2740489"/>
                  <a:pt x="663798" y="2782395"/>
                  <a:pt x="611393" y="2782395"/>
                </a:cubicBezTo>
                <a:cubicBezTo>
                  <a:pt x="90835" y="2782395"/>
                  <a:pt x="90835" y="2782395"/>
                  <a:pt x="90835" y="2782395"/>
                </a:cubicBezTo>
                <a:cubicBezTo>
                  <a:pt x="41924" y="2782395"/>
                  <a:pt x="0" y="2740489"/>
                  <a:pt x="0" y="2688106"/>
                </a:cubicBezTo>
                <a:cubicBezTo>
                  <a:pt x="0" y="2639215"/>
                  <a:pt x="41924" y="2597309"/>
                  <a:pt x="90835" y="2597309"/>
                </a:cubicBezTo>
                <a:cubicBezTo>
                  <a:pt x="520558" y="2597309"/>
                  <a:pt x="520558" y="2597309"/>
                  <a:pt x="520558" y="2597309"/>
                </a:cubicBezTo>
                <a:cubicBezTo>
                  <a:pt x="520558" y="1472820"/>
                  <a:pt x="520558" y="1472820"/>
                  <a:pt x="520558" y="1472820"/>
                </a:cubicBezTo>
                <a:cubicBezTo>
                  <a:pt x="520558" y="1423930"/>
                  <a:pt x="562482" y="1382023"/>
                  <a:pt x="611393" y="1382023"/>
                </a:cubicBezTo>
                <a:close/>
                <a:moveTo>
                  <a:pt x="2119451" y="223942"/>
                </a:moveTo>
                <a:lnTo>
                  <a:pt x="2119451" y="426340"/>
                </a:lnTo>
                <a:cubicBezTo>
                  <a:pt x="2276614" y="555456"/>
                  <a:pt x="2276614" y="555456"/>
                  <a:pt x="2276614" y="555456"/>
                </a:cubicBezTo>
                <a:cubicBezTo>
                  <a:pt x="2276614" y="223942"/>
                  <a:pt x="2276614" y="223942"/>
                  <a:pt x="2276614" y="223942"/>
                </a:cubicBezTo>
                <a:cubicBezTo>
                  <a:pt x="2119451" y="223942"/>
                  <a:pt x="2119451" y="223942"/>
                  <a:pt x="2119451" y="223942"/>
                </a:cubicBezTo>
                <a:close/>
                <a:moveTo>
                  <a:pt x="1584911" y="216342"/>
                </a:moveTo>
                <a:lnTo>
                  <a:pt x="592770" y="1076384"/>
                </a:lnTo>
                <a:cubicBezTo>
                  <a:pt x="2563078" y="1076384"/>
                  <a:pt x="2563078" y="1076384"/>
                  <a:pt x="2563078" y="1076384"/>
                </a:cubicBezTo>
                <a:cubicBezTo>
                  <a:pt x="1584911" y="216342"/>
                  <a:pt x="1584911" y="216342"/>
                  <a:pt x="1584911" y="216342"/>
                </a:cubicBezTo>
                <a:close/>
                <a:moveTo>
                  <a:pt x="1586658" y="20"/>
                </a:moveTo>
                <a:cubicBezTo>
                  <a:pt x="1608492" y="457"/>
                  <a:pt x="1630326" y="8324"/>
                  <a:pt x="1647793" y="24056"/>
                </a:cubicBezTo>
                <a:cubicBezTo>
                  <a:pt x="1723994" y="91138"/>
                  <a:pt x="1795432" y="154027"/>
                  <a:pt x="1862406" y="212985"/>
                </a:cubicBezTo>
                <a:lnTo>
                  <a:pt x="1969273" y="307063"/>
                </a:lnTo>
                <a:lnTo>
                  <a:pt x="1969273" y="281684"/>
                </a:lnTo>
                <a:cubicBezTo>
                  <a:pt x="1969273" y="150660"/>
                  <a:pt x="1969273" y="150660"/>
                  <a:pt x="1969273" y="150660"/>
                </a:cubicBezTo>
                <a:cubicBezTo>
                  <a:pt x="1969273" y="112274"/>
                  <a:pt x="2004198" y="77378"/>
                  <a:pt x="2042616" y="77378"/>
                </a:cubicBezTo>
                <a:cubicBezTo>
                  <a:pt x="2349957" y="77378"/>
                  <a:pt x="2349957" y="77378"/>
                  <a:pt x="2349957" y="77378"/>
                </a:cubicBezTo>
                <a:cubicBezTo>
                  <a:pt x="2391867" y="77378"/>
                  <a:pt x="2423300" y="112274"/>
                  <a:pt x="2423300" y="150660"/>
                </a:cubicBezTo>
                <a:cubicBezTo>
                  <a:pt x="2423300" y="572031"/>
                  <a:pt x="2423300" y="677374"/>
                  <a:pt x="2423300" y="703710"/>
                </a:cubicBezTo>
                <a:lnTo>
                  <a:pt x="2423300" y="706754"/>
                </a:lnTo>
                <a:lnTo>
                  <a:pt x="2470823" y="748589"/>
                </a:lnTo>
                <a:cubicBezTo>
                  <a:pt x="2867008" y="1097361"/>
                  <a:pt x="2867008" y="1097361"/>
                  <a:pt x="2867008" y="1097361"/>
                </a:cubicBezTo>
                <a:cubicBezTo>
                  <a:pt x="2887969" y="1114842"/>
                  <a:pt x="2901943" y="1139314"/>
                  <a:pt x="2901943" y="1170779"/>
                </a:cubicBezTo>
                <a:cubicBezTo>
                  <a:pt x="2901943" y="1219725"/>
                  <a:pt x="2860022" y="1261678"/>
                  <a:pt x="2807620" y="1261678"/>
                </a:cubicBezTo>
                <a:cubicBezTo>
                  <a:pt x="344735" y="1261678"/>
                  <a:pt x="344735" y="1261678"/>
                  <a:pt x="344735" y="1261678"/>
                </a:cubicBezTo>
                <a:cubicBezTo>
                  <a:pt x="306307" y="1261678"/>
                  <a:pt x="271373" y="1237205"/>
                  <a:pt x="257399" y="1202244"/>
                </a:cubicBezTo>
                <a:cubicBezTo>
                  <a:pt x="243425" y="1167283"/>
                  <a:pt x="253905" y="1125330"/>
                  <a:pt x="281853" y="1100857"/>
                </a:cubicBezTo>
                <a:cubicBezTo>
                  <a:pt x="1525522" y="20560"/>
                  <a:pt x="1525522" y="20560"/>
                  <a:pt x="1525522" y="20560"/>
                </a:cubicBezTo>
                <a:cubicBezTo>
                  <a:pt x="1542990" y="6576"/>
                  <a:pt x="1564824" y="-417"/>
                  <a:pt x="1586658" y="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anchor="ctr" anchorCtr="0">
            <a:normAutofit/>
          </a:bodyPr>
          <a:lstStyle/>
          <a:p>
            <a:pPr algn="ctr"/>
          </a:p>
        </p:txBody>
      </p:sp>
      <p:cxnSp>
        <p:nvCxnSpPr>
          <p:cNvPr id="9" name="ïŝḻidè" descr="e12b2d5f-db66-40e5-be1b-f006187fa337"/>
          <p:cNvCxnSpPr/>
          <p:nvPr>
            <p:custDataLst>
              <p:tags r:id="rId1"/>
            </p:custDataLst>
          </p:nvPr>
        </p:nvCxnSpPr>
        <p:spPr>
          <a:xfrm>
            <a:off x="4321175" y="2413635"/>
            <a:ext cx="1974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ïṩliḋe" descr="0bf4e782-71b5-423a-ab05-514c69b2a79a"/>
          <p:cNvCxnSpPr/>
          <p:nvPr>
            <p:custDataLst>
              <p:tags r:id="rId2"/>
            </p:custDataLst>
          </p:nvPr>
        </p:nvCxnSpPr>
        <p:spPr>
          <a:xfrm>
            <a:off x="4321175" y="3450590"/>
            <a:ext cx="19748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iṡļïḑé" descr="b24f14e4-b216-4ae2-a154-741c707a2a37"/>
          <p:cNvCxnSpPr/>
          <p:nvPr>
            <p:custDataLst>
              <p:tags r:id="rId3"/>
            </p:custDataLst>
          </p:nvPr>
        </p:nvCxnSpPr>
        <p:spPr>
          <a:xfrm>
            <a:off x="4321175" y="4488180"/>
            <a:ext cx="19748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išľïḑe" descr="581dea5b-419b-4520-a205-9205a491cb0d"/>
          <p:cNvCxnSpPr/>
          <p:nvPr>
            <p:custDataLst>
              <p:tags r:id="rId4"/>
            </p:custDataLst>
          </p:nvPr>
        </p:nvCxnSpPr>
        <p:spPr>
          <a:xfrm>
            <a:off x="4321175" y="5525770"/>
            <a:ext cx="19748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" descr="fc04a55a-eb65-48ae-ba75-b6252b51e09e"/>
          <p:cNvSpPr txBox="1"/>
          <p:nvPr/>
        </p:nvSpPr>
        <p:spPr>
          <a:xfrm>
            <a:off x="660400" y="1130300"/>
            <a:ext cx="6985000" cy="665480"/>
          </a:xfrm>
          <a:prstGeom prst="rect">
            <a:avLst/>
          </a:prstGeom>
          <a:noFill/>
        </p:spPr>
        <p:txBody>
          <a:bodyPr vert="horz" wrap="square" rtlCol="0" anchor="t" anchorCtr="0">
            <a:normAutofit/>
          </a:bodyPr>
          <a:lstStyle/>
          <a:p>
            <a:pPr algn="l"/>
            <a:r>
              <a:rPr lang="en-US" sz="2400" b="1" i="0" u="none">
                <a:solidFill>
                  <a:srgbClr val="2F2F2F"/>
                </a:solidFill>
                <a:ea typeface="微软雅黑" panose="020B0503020204020204" charset="-122"/>
              </a:rPr>
              <a:t>数据揭示性能影响</a:t>
            </a:r>
            <a:endParaRPr lang="en-US" sz="2400" b="1" i="0" u="none">
              <a:solidFill>
                <a:srgbClr val="2F2F2F"/>
              </a:solidFill>
              <a:ea typeface="微软雅黑" panose="020B0503020204020204" charset="-122"/>
            </a:endParaRPr>
          </a:p>
        </p:txBody>
      </p:sp>
      <p:grpSp>
        <p:nvGrpSpPr>
          <p:cNvPr id="73" name="组合 72" descr="3f46905b-6264-4523-9671-0a920493e5f8"/>
          <p:cNvGrpSpPr/>
          <p:nvPr>
            <p:custDataLst>
              <p:tags r:id="rId5"/>
            </p:custDataLst>
          </p:nvPr>
        </p:nvGrpSpPr>
        <p:grpSpPr>
          <a:xfrm rot="0">
            <a:off x="669925" y="2064339"/>
            <a:ext cx="6463986" cy="957255"/>
            <a:chOff x="669925" y="2064339"/>
            <a:chExt cx="6464027" cy="957255"/>
          </a:xfrm>
        </p:grpSpPr>
        <p:sp>
          <p:nvSpPr>
            <p:cNvPr id="37" name="Bullet1" descr="0895edf9-797b-4c51-ad1c-d195599d336e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669925" y="2064339"/>
              <a:ext cx="3582638" cy="344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b" anchorCtr="0">
              <a:normAutofit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/>
              <a:r>
                <a:rPr lang="en-US" sz="1800" b="1" i="0" u="none">
                  <a:solidFill>
                    <a:srgbClr val="2F2F2F"/>
                  </a:solidFill>
                  <a:ea typeface="微软雅黑" panose="020B0503020204020204" charset="-122"/>
                </a:rPr>
                <a:t>谷歌数据说明性能影响</a:t>
              </a:r>
              <a:endParaRPr lang="en-US" sz="18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38" name="Text1" descr="11dce5e9-8121-4baf-b7f2-d4265cae209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669925" y="2429223"/>
              <a:ext cx="3582638" cy="592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t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b="0" i="0" u="none">
                  <a:solidFill>
                    <a:srgbClr val="2F2F2F"/>
                  </a:solidFill>
                  <a:ea typeface="微软雅黑" panose="020B0503020204020204" charset="-122"/>
                </a:rPr>
                <a:t>谷歌数据显示，页面加载每延迟1秒，跳失率上升32%，凸显性能重要性。</a:t>
              </a:r>
              <a:endParaRPr lang="en-US" sz="1200" b="0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39" name="IconBackground1" descr="607b6616-facd-44c1-ba56-80fd4cb40dae"/>
            <p:cNvSpPr/>
            <p:nvPr>
              <p:custDataLst>
                <p:tags r:id="rId8"/>
              </p:custDataLst>
            </p:nvPr>
          </p:nvSpPr>
          <p:spPr>
            <a:xfrm>
              <a:off x="4990232" y="2095073"/>
              <a:ext cx="636596" cy="63659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40" name="Icon1" descr="7346cb34-8ea3-4d97-bb32-7246c663cfe3"/>
            <p:cNvSpPr/>
            <p:nvPr>
              <p:custDataLst>
                <p:tags r:id="rId9"/>
              </p:custDataLst>
            </p:nvPr>
          </p:nvSpPr>
          <p:spPr bwMode="auto">
            <a:xfrm>
              <a:off x="5114056" y="2218897"/>
              <a:ext cx="388948" cy="388948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12" name="Number1" descr="aa05fe82-92dc-4a80-a5bf-e3c3e5c5a42d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6378616" y="2213315"/>
              <a:ext cx="755336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sz="2000" b="1" i="0" u="none">
                  <a:solidFill>
                    <a:srgbClr val="4061EC"/>
                  </a:solidFill>
                  <a:latin typeface="Arial" panose="020B0604020202020204"/>
                </a:rPr>
                <a:t>2019</a:t>
              </a:r>
              <a:endParaRPr lang="en-US" sz="2000" b="1" i="0" u="none">
                <a:solidFill>
                  <a:srgbClr val="4061EC"/>
                </a:solidFill>
                <a:latin typeface="Arial" panose="020B0604020202020204"/>
              </a:endParaRPr>
            </a:p>
          </p:txBody>
        </p:sp>
      </p:grpSp>
      <p:grpSp>
        <p:nvGrpSpPr>
          <p:cNvPr id="74" name="组合 73" descr="717ff36d-045b-4762-8f70-3bacdb7282c8"/>
          <p:cNvGrpSpPr/>
          <p:nvPr>
            <p:custDataLst>
              <p:tags r:id="rId11"/>
            </p:custDataLst>
          </p:nvPr>
        </p:nvGrpSpPr>
        <p:grpSpPr>
          <a:xfrm rot="0">
            <a:off x="669925" y="3101655"/>
            <a:ext cx="6463986" cy="957265"/>
            <a:chOff x="669925" y="3101841"/>
            <a:chExt cx="6464027" cy="957255"/>
          </a:xfrm>
        </p:grpSpPr>
        <p:sp>
          <p:nvSpPr>
            <p:cNvPr id="35" name="Bullet2" descr="2ef47e37-2f65-4fc0-b016-ce61a516e5fb"/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669925" y="3101841"/>
              <a:ext cx="3582638" cy="344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b" anchorCtr="0">
              <a:normAutofit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/>
              <a:r>
                <a:rPr lang="en-US" sz="1800" b="1" i="0" u="none">
                  <a:solidFill>
                    <a:srgbClr val="2F2F2F"/>
                  </a:solidFill>
                  <a:ea typeface="微软雅黑" panose="020B0503020204020204" charset="-122"/>
                </a:rPr>
                <a:t>页面加载延迟与跳失率关系</a:t>
              </a:r>
              <a:endParaRPr lang="en-US" sz="18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36" name="Text2" descr="2f5a995c-e4d2-4228-9c42-b56cb7941c5b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669925" y="3466725"/>
              <a:ext cx="3582638" cy="592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t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b="0" i="0" u="none">
                  <a:solidFill>
                    <a:srgbClr val="2F2F2F"/>
                  </a:solidFill>
                  <a:ea typeface="微软雅黑" panose="020B0503020204020204" charset="-122"/>
                </a:rPr>
                <a:t>加载延迟时间越长，用户放弃访问的可能性越大，跳失率显著上升。</a:t>
              </a:r>
              <a:endParaRPr lang="en-US" sz="1200" b="0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14" name="IconBackground2" descr="91a11256-69c9-466b-9e4e-24725e2a0bb5"/>
            <p:cNvSpPr/>
            <p:nvPr>
              <p:custDataLst>
                <p:tags r:id="rId14"/>
              </p:custDataLst>
            </p:nvPr>
          </p:nvSpPr>
          <p:spPr>
            <a:xfrm>
              <a:off x="4990232" y="3132574"/>
              <a:ext cx="636596" cy="636596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15" name="Icon2" descr="c15d835e-42fe-48ab-b1c6-e91c4f564287"/>
            <p:cNvSpPr/>
            <p:nvPr>
              <p:custDataLst>
                <p:tags r:id="rId15"/>
              </p:custDataLst>
            </p:nvPr>
          </p:nvSpPr>
          <p:spPr bwMode="auto">
            <a:xfrm>
              <a:off x="5114056" y="3256397"/>
              <a:ext cx="388948" cy="388948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17" name="Number2" descr="574d6117-4fd0-4ba4-969e-32877d6e6fd6"/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6378616" y="3250817"/>
              <a:ext cx="755336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sz="2000" b="1" i="0" u="none">
                  <a:solidFill>
                    <a:srgbClr val="2F2F2F"/>
                  </a:solidFill>
                  <a:latin typeface="Arial" panose="020B0604020202020204"/>
                </a:rPr>
                <a:t>2018</a:t>
              </a:r>
              <a:endParaRPr lang="en-US" sz="2000" b="1" i="0" u="none">
                <a:solidFill>
                  <a:srgbClr val="2F2F2F"/>
                </a:solidFill>
                <a:latin typeface="Arial" panose="020B0604020202020204"/>
              </a:endParaRPr>
            </a:p>
          </p:txBody>
        </p:sp>
      </p:grpSp>
      <p:grpSp>
        <p:nvGrpSpPr>
          <p:cNvPr id="75" name="组合 74" descr="227c972b-d478-496b-9e6d-3f2c6613eb3c"/>
          <p:cNvGrpSpPr/>
          <p:nvPr>
            <p:custDataLst>
              <p:tags r:id="rId17"/>
            </p:custDataLst>
          </p:nvPr>
        </p:nvGrpSpPr>
        <p:grpSpPr>
          <a:xfrm rot="0">
            <a:off x="669925" y="4139226"/>
            <a:ext cx="6463986" cy="957284"/>
            <a:chOff x="669925" y="4139343"/>
            <a:chExt cx="6464027" cy="957255"/>
          </a:xfrm>
        </p:grpSpPr>
        <p:sp>
          <p:nvSpPr>
            <p:cNvPr id="33" name="Bullet3" descr="1e9a823a-edf7-4907-9f76-b74920e0ffc2"/>
            <p:cNvSpPr txBox="1"/>
            <p:nvPr>
              <p:custDataLst>
                <p:tags r:id="rId18"/>
              </p:custDataLst>
            </p:nvPr>
          </p:nvSpPr>
          <p:spPr bwMode="auto">
            <a:xfrm>
              <a:off x="669925" y="4139343"/>
              <a:ext cx="3582638" cy="344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b" anchorCtr="0">
              <a:normAutofit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/>
              <a:r>
                <a:rPr lang="en-US" sz="1800" b="1" i="0" u="none">
                  <a:solidFill>
                    <a:srgbClr val="2F2F2F"/>
                  </a:solidFill>
                  <a:ea typeface="微软雅黑" panose="020B0503020204020204" charset="-122"/>
                </a:rPr>
                <a:t>性能是网页竞争关键因素</a:t>
              </a:r>
              <a:endParaRPr lang="en-US" sz="18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34" name="Text3" descr="a854b087-dc1a-4d28-a6dd-6e0b69b9a8b0"/>
            <p:cNvSpPr txBox="1"/>
            <p:nvPr>
              <p:custDataLst>
                <p:tags r:id="rId19"/>
              </p:custDataLst>
            </p:nvPr>
          </p:nvSpPr>
          <p:spPr bwMode="auto">
            <a:xfrm>
              <a:off x="669925" y="4504227"/>
              <a:ext cx="3582638" cy="592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t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b="0" i="0" u="none">
                  <a:solidFill>
                    <a:srgbClr val="2F2F2F"/>
                  </a:solidFill>
                  <a:ea typeface="微软雅黑" panose="020B0503020204020204" charset="-122"/>
                </a:rPr>
                <a:t>在激烈的网络竞争中，性能好的网页能吸引更多用户，占据市场优势。</a:t>
              </a:r>
              <a:endParaRPr lang="en-US" sz="1200" b="0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19" name="IconBackground3" descr="ae8e34c7-9394-4e82-a978-d90b8bf00e76"/>
            <p:cNvSpPr/>
            <p:nvPr>
              <p:custDataLst>
                <p:tags r:id="rId20"/>
              </p:custDataLst>
            </p:nvPr>
          </p:nvSpPr>
          <p:spPr>
            <a:xfrm>
              <a:off x="4990232" y="4170077"/>
              <a:ext cx="636596" cy="636596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20" name="Icon3" descr="24b85ebd-db44-46e1-9dbb-9ae9935d3567"/>
            <p:cNvSpPr/>
            <p:nvPr>
              <p:custDataLst>
                <p:tags r:id="rId21"/>
              </p:custDataLst>
            </p:nvPr>
          </p:nvSpPr>
          <p:spPr bwMode="auto">
            <a:xfrm>
              <a:off x="5114056" y="4293900"/>
              <a:ext cx="388948" cy="388948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22" name="Number3" descr="ae6ffaa1-eee4-4fcd-bf04-45ddcda3fbfc"/>
            <p:cNvSpPr txBox="1"/>
            <p:nvPr>
              <p:custDataLst>
                <p:tags r:id="rId22"/>
              </p:custDataLst>
            </p:nvPr>
          </p:nvSpPr>
          <p:spPr bwMode="auto">
            <a:xfrm>
              <a:off x="6378616" y="4288320"/>
              <a:ext cx="755336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sz="2000" b="1" i="0" u="none">
                  <a:solidFill>
                    <a:srgbClr val="2F2F2F"/>
                  </a:solidFill>
                  <a:latin typeface="Arial" panose="020B0604020202020204"/>
                </a:rPr>
                <a:t>2017</a:t>
              </a:r>
              <a:endParaRPr lang="en-US" sz="2000" b="1" i="0" u="none">
                <a:solidFill>
                  <a:srgbClr val="2F2F2F"/>
                </a:solidFill>
                <a:latin typeface="Arial" panose="020B0604020202020204"/>
              </a:endParaRPr>
            </a:p>
          </p:txBody>
        </p:sp>
      </p:grpSp>
      <p:grpSp>
        <p:nvGrpSpPr>
          <p:cNvPr id="76" name="组合 75" descr="e73b4d2a-461a-46e9-bf14-87c108032ea3"/>
          <p:cNvGrpSpPr/>
          <p:nvPr>
            <p:custDataLst>
              <p:tags r:id="rId23"/>
            </p:custDataLst>
          </p:nvPr>
        </p:nvGrpSpPr>
        <p:grpSpPr>
          <a:xfrm rot="0">
            <a:off x="669925" y="5176800"/>
            <a:ext cx="6463985" cy="957300"/>
            <a:chOff x="669925" y="5176844"/>
            <a:chExt cx="6464027" cy="957255"/>
          </a:xfrm>
        </p:grpSpPr>
        <p:sp>
          <p:nvSpPr>
            <p:cNvPr id="31" name="Bullet4" descr="f4b08e44-7306-4845-adac-01ad7b81a00e"/>
            <p:cNvSpPr txBox="1"/>
            <p:nvPr>
              <p:custDataLst>
                <p:tags r:id="rId24"/>
              </p:custDataLst>
            </p:nvPr>
          </p:nvSpPr>
          <p:spPr bwMode="auto">
            <a:xfrm>
              <a:off x="669925" y="5176844"/>
              <a:ext cx="3582638" cy="344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b" anchorCtr="0">
              <a:normAutofit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/>
              <a:r>
                <a:rPr lang="en-US" sz="1800" b="1" i="0" u="none">
                  <a:solidFill>
                    <a:srgbClr val="2F2F2F"/>
                  </a:solidFill>
                  <a:ea typeface="微软雅黑" panose="020B0503020204020204" charset="-122"/>
                </a:rPr>
                <a:t>提升性能可增强用户留存</a:t>
              </a:r>
              <a:endParaRPr lang="en-US" sz="18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32" name="Text4" descr="e57c0157-2b48-427c-9cbf-fe8043e068cf"/>
            <p:cNvSpPr txBox="1"/>
            <p:nvPr>
              <p:custDataLst>
                <p:tags r:id="rId25"/>
              </p:custDataLst>
            </p:nvPr>
          </p:nvSpPr>
          <p:spPr bwMode="auto">
            <a:xfrm>
              <a:off x="669925" y="5541728"/>
              <a:ext cx="3582638" cy="592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40" tIns="45720" rIns="91440" bIns="45720" anchor="t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b="0" i="0" u="none">
                  <a:solidFill>
                    <a:srgbClr val="2F2F2F"/>
                  </a:solidFill>
                  <a:ea typeface="微软雅黑" panose="020B0503020204020204" charset="-122"/>
                </a:rPr>
                <a:t>优化性能，让网页更流畅，能有效提高用户的留存率和忠诚度。</a:t>
              </a:r>
              <a:endParaRPr lang="en-US" sz="1200" b="0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24" name="IconBackground4" descr="9243bd09-e38c-424b-ad8a-0fbb822576bd"/>
            <p:cNvSpPr/>
            <p:nvPr>
              <p:custDataLst>
                <p:tags r:id="rId26"/>
              </p:custDataLst>
            </p:nvPr>
          </p:nvSpPr>
          <p:spPr>
            <a:xfrm>
              <a:off x="4990232" y="5207577"/>
              <a:ext cx="636596" cy="636596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25" name="Icon4" descr="09d3d504-1b2a-47eb-9e79-8afdc80cdfd5"/>
            <p:cNvSpPr/>
            <p:nvPr>
              <p:custDataLst>
                <p:tags r:id="rId27"/>
              </p:custDataLst>
            </p:nvPr>
          </p:nvSpPr>
          <p:spPr bwMode="auto">
            <a:xfrm>
              <a:off x="5114056" y="5331401"/>
              <a:ext cx="388948" cy="388948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29 w 232"/>
                <a:gd name="T11" fmla="*/ 208 h 232"/>
                <a:gd name="T12" fmla="*/ 129 w 232"/>
                <a:gd name="T13" fmla="*/ 190 h 232"/>
                <a:gd name="T14" fmla="*/ 117 w 232"/>
                <a:gd name="T15" fmla="*/ 178 h 232"/>
                <a:gd name="T16" fmla="*/ 105 w 232"/>
                <a:gd name="T17" fmla="*/ 190 h 232"/>
                <a:gd name="T18" fmla="*/ 105 w 232"/>
                <a:gd name="T19" fmla="*/ 208 h 232"/>
                <a:gd name="T20" fmla="*/ 25 w 232"/>
                <a:gd name="T21" fmla="*/ 129 h 232"/>
                <a:gd name="T22" fmla="*/ 42 w 232"/>
                <a:gd name="T23" fmla="*/ 129 h 232"/>
                <a:gd name="T24" fmla="*/ 53 w 232"/>
                <a:gd name="T25" fmla="*/ 117 h 232"/>
                <a:gd name="T26" fmla="*/ 42 w 232"/>
                <a:gd name="T27" fmla="*/ 105 h 232"/>
                <a:gd name="T28" fmla="*/ 24 w 232"/>
                <a:gd name="T29" fmla="*/ 105 h 232"/>
                <a:gd name="T30" fmla="*/ 104 w 232"/>
                <a:gd name="T31" fmla="*/ 25 h 232"/>
                <a:gd name="T32" fmla="*/ 104 w 232"/>
                <a:gd name="T33" fmla="*/ 41 h 232"/>
                <a:gd name="T34" fmla="*/ 116 w 232"/>
                <a:gd name="T35" fmla="*/ 53 h 232"/>
                <a:gd name="T36" fmla="*/ 128 w 232"/>
                <a:gd name="T37" fmla="*/ 41 h 232"/>
                <a:gd name="T38" fmla="*/ 128 w 232"/>
                <a:gd name="T39" fmla="*/ 25 h 232"/>
                <a:gd name="T40" fmla="*/ 208 w 232"/>
                <a:gd name="T41" fmla="*/ 104 h 232"/>
                <a:gd name="T42" fmla="*/ 190 w 232"/>
                <a:gd name="T43" fmla="*/ 104 h 232"/>
                <a:gd name="T44" fmla="*/ 179 w 232"/>
                <a:gd name="T45" fmla="*/ 116 h 232"/>
                <a:gd name="T46" fmla="*/ 190 w 232"/>
                <a:gd name="T47" fmla="*/ 128 h 232"/>
                <a:gd name="T48" fmla="*/ 208 w 232"/>
                <a:gd name="T49" fmla="*/ 128 h 232"/>
                <a:gd name="T50" fmla="*/ 129 w 232"/>
                <a:gd name="T51" fmla="*/ 208 h 232"/>
                <a:gd name="T52" fmla="*/ 124 w 232"/>
                <a:gd name="T53" fmla="*/ 94 h 232"/>
                <a:gd name="T54" fmla="*/ 70 w 232"/>
                <a:gd name="T55" fmla="*/ 69 h 232"/>
                <a:gd name="T56" fmla="*/ 94 w 232"/>
                <a:gd name="T57" fmla="*/ 124 h 232"/>
                <a:gd name="T58" fmla="*/ 109 w 232"/>
                <a:gd name="T59" fmla="*/ 138 h 232"/>
                <a:gd name="T60" fmla="*/ 163 w 232"/>
                <a:gd name="T61" fmla="*/ 163 h 232"/>
                <a:gd name="T62" fmla="*/ 138 w 232"/>
                <a:gd name="T63" fmla="*/ 108 h 232"/>
                <a:gd name="T64" fmla="*/ 124 w 232"/>
                <a:gd name="T65" fmla="*/ 94 h 232"/>
                <a:gd name="T66" fmla="*/ 123 w 232"/>
                <a:gd name="T67" fmla="*/ 123 h 232"/>
                <a:gd name="T68" fmla="*/ 110 w 232"/>
                <a:gd name="T69" fmla="*/ 123 h 232"/>
                <a:gd name="T70" fmla="*/ 110 w 232"/>
                <a:gd name="T71" fmla="*/ 109 h 232"/>
                <a:gd name="T72" fmla="*/ 123 w 232"/>
                <a:gd name="T73" fmla="*/ 109 h 232"/>
                <a:gd name="T74" fmla="*/ 123 w 232"/>
                <a:gd name="T75" fmla="*/ 12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lose/>
                  <a:moveTo>
                    <a:pt x="129" y="208"/>
                  </a:moveTo>
                  <a:cubicBezTo>
                    <a:pt x="129" y="190"/>
                    <a:pt x="129" y="190"/>
                    <a:pt x="129" y="190"/>
                  </a:cubicBezTo>
                  <a:cubicBezTo>
                    <a:pt x="129" y="183"/>
                    <a:pt x="123" y="178"/>
                    <a:pt x="117" y="178"/>
                  </a:cubicBezTo>
                  <a:cubicBezTo>
                    <a:pt x="110" y="178"/>
                    <a:pt x="105" y="183"/>
                    <a:pt x="105" y="190"/>
                  </a:cubicBezTo>
                  <a:cubicBezTo>
                    <a:pt x="105" y="208"/>
                    <a:pt x="105" y="208"/>
                    <a:pt x="105" y="208"/>
                  </a:cubicBezTo>
                  <a:cubicBezTo>
                    <a:pt x="63" y="203"/>
                    <a:pt x="30" y="170"/>
                    <a:pt x="25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8" y="129"/>
                    <a:pt x="53" y="123"/>
                    <a:pt x="53" y="117"/>
                  </a:cubicBezTo>
                  <a:cubicBezTo>
                    <a:pt x="53" y="110"/>
                    <a:pt x="48" y="105"/>
                    <a:pt x="42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9" y="63"/>
                    <a:pt x="63" y="30"/>
                    <a:pt x="104" y="2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7"/>
                    <a:pt x="109" y="53"/>
                    <a:pt x="116" y="53"/>
                  </a:cubicBezTo>
                  <a:cubicBezTo>
                    <a:pt x="122" y="53"/>
                    <a:pt x="128" y="47"/>
                    <a:pt x="128" y="41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69" y="30"/>
                    <a:pt x="202" y="63"/>
                    <a:pt x="208" y="104"/>
                  </a:cubicBezTo>
                  <a:cubicBezTo>
                    <a:pt x="190" y="104"/>
                    <a:pt x="190" y="104"/>
                    <a:pt x="190" y="104"/>
                  </a:cubicBezTo>
                  <a:cubicBezTo>
                    <a:pt x="184" y="104"/>
                    <a:pt x="179" y="109"/>
                    <a:pt x="179" y="116"/>
                  </a:cubicBezTo>
                  <a:cubicBezTo>
                    <a:pt x="179" y="122"/>
                    <a:pt x="184" y="128"/>
                    <a:pt x="190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3" y="169"/>
                    <a:pt x="170" y="202"/>
                    <a:pt x="129" y="208"/>
                  </a:cubicBezTo>
                  <a:close/>
                  <a:moveTo>
                    <a:pt x="124" y="94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7" y="129"/>
                    <a:pt x="103" y="136"/>
                    <a:pt x="109" y="138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6" y="103"/>
                    <a:pt x="130" y="96"/>
                    <a:pt x="124" y="94"/>
                  </a:cubicBezTo>
                  <a:close/>
                  <a:moveTo>
                    <a:pt x="123" y="123"/>
                  </a:moveTo>
                  <a:cubicBezTo>
                    <a:pt x="119" y="126"/>
                    <a:pt x="113" y="126"/>
                    <a:pt x="110" y="123"/>
                  </a:cubicBezTo>
                  <a:cubicBezTo>
                    <a:pt x="106" y="119"/>
                    <a:pt x="106" y="113"/>
                    <a:pt x="110" y="109"/>
                  </a:cubicBezTo>
                  <a:cubicBezTo>
                    <a:pt x="113" y="106"/>
                    <a:pt x="119" y="106"/>
                    <a:pt x="123" y="109"/>
                  </a:cubicBezTo>
                  <a:cubicBezTo>
                    <a:pt x="127" y="113"/>
                    <a:pt x="127" y="119"/>
                    <a:pt x="123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lstStyle/>
            <a:p>
              <a:pPr algn="ctr"/>
            </a:p>
          </p:txBody>
        </p:sp>
        <p:sp>
          <p:nvSpPr>
            <p:cNvPr id="27" name="Number4" descr="b7b88170-ca10-4f97-bb5a-0797a22343e3"/>
            <p:cNvSpPr txBox="1"/>
            <p:nvPr>
              <p:custDataLst>
                <p:tags r:id="rId28"/>
              </p:custDataLst>
            </p:nvPr>
          </p:nvSpPr>
          <p:spPr bwMode="auto">
            <a:xfrm>
              <a:off x="6378616" y="5325819"/>
              <a:ext cx="755336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sz="2000" b="1" i="0" u="none">
                  <a:solidFill>
                    <a:srgbClr val="2F2F2F"/>
                  </a:solidFill>
                  <a:latin typeface="Arial" panose="020B0604020202020204"/>
                </a:rPr>
                <a:t>2016</a:t>
              </a:r>
              <a:endParaRPr lang="en-US" sz="2000" b="1" i="0" u="none">
                <a:solidFill>
                  <a:srgbClr val="2F2F2F"/>
                </a:solidFill>
                <a:latin typeface="Arial" panose="020B0604020202020204"/>
              </a:endParaRPr>
            </a:p>
          </p:txBody>
        </p:sp>
      </p:grpSp>
      <p:pic>
        <p:nvPicPr>
          <p:cNvPr id="10" name="图片 9" descr="网页性能与体验 (1)"/>
          <p:cNvPicPr>
            <a:picLocks noChangeAspect="1"/>
          </p:cNvPicPr>
          <p:nvPr/>
        </p:nvPicPr>
        <p:blipFill>
          <a:blip r:embed="rId29"/>
          <a:srcRect l="14708" t="7587" r="15068" b="7485"/>
          <a:stretch>
            <a:fillRect/>
          </a:stretch>
        </p:blipFill>
        <p:spPr>
          <a:xfrm>
            <a:off x="4894580" y="1722755"/>
            <a:ext cx="6487160" cy="44113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800" b="1" i="0" u="none">
                <a:latin typeface="Arial" panose="020B0604020202020204"/>
              </a:rPr>
              <a:t>WebAssembly是什么</a:t>
            </a:r>
            <a:endParaRPr lang="en-US" sz="2800" b="1" i="0" u="none">
              <a:latin typeface="Arial" panose="020B0604020202020204"/>
            </a:endParaRPr>
          </a:p>
        </p:txBody>
      </p:sp>
      <p:grpSp>
        <p:nvGrpSpPr>
          <p:cNvPr id="22" name="009b53dd-bfec-41eb-9614-6f7b8d4a0096.source.4.zh-Hans.pptx" descr="8dc0a238-2c5b-48f0-8a2d-3841d861d79c"/>
          <p:cNvGrpSpPr/>
          <p:nvPr/>
        </p:nvGrpSpPr>
        <p:grpSpPr>
          <a:xfrm>
            <a:off x="709187" y="1143000"/>
            <a:ext cx="10809713" cy="4991100"/>
            <a:chOff x="709187" y="1143000"/>
            <a:chExt cx="10809713" cy="4991100"/>
          </a:xfrm>
        </p:grpSpPr>
        <p:sp>
          <p:nvSpPr>
            <p:cNvPr id="3" name="Title" descr="d3af96a6-06e6-4d5a-a8ae-5c33455a2b32"/>
            <p:cNvSpPr txBox="1"/>
            <p:nvPr/>
          </p:nvSpPr>
          <p:spPr>
            <a:xfrm>
              <a:off x="4616451" y="2159002"/>
              <a:ext cx="2946400" cy="2946398"/>
            </a:xfrm>
            <a:prstGeom prst="ellipse">
              <a:avLst/>
            </a:prstGeom>
            <a:noFill/>
            <a:ln w="12700" cap="flat" cmpd="sng" algn="ctr">
              <a:gradFill flip="none" rotWithShape="1">
                <a:gsLst>
                  <a:gs pos="26000">
                    <a:schemeClr val="accent1">
                      <a:lumMod val="100000"/>
                    </a:schemeClr>
                  </a:gs>
                  <a:gs pos="100000">
                    <a:schemeClr val="accent2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 anchorCtr="0"/>
            <a:lstStyle>
              <a:defPPr>
                <a:defRPr lang="en-US"/>
              </a:defPPr>
              <a:lvl1pPr algn="ctr">
                <a:defRPr ker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algn="ctr"/>
              <a:r>
                <a:rPr lang="en-US" sz="2400" b="1" i="0" u="none">
                  <a:solidFill>
                    <a:srgbClr val="2F2F2F"/>
                  </a:solidFill>
                  <a:ea typeface="微软雅黑" panose="020B0503020204020204" charset="-122"/>
                </a:rPr>
                <a:t>认识WebAssembly</a:t>
              </a:r>
              <a:endParaRPr lang="en-US" sz="24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sp>
          <p:nvSpPr>
            <p:cNvPr id="24" name="任意多边形: 形状 23" descr="4b98874b-27d1-4b81-ae02-53e705064666"/>
            <p:cNvSpPr/>
            <p:nvPr/>
          </p:nvSpPr>
          <p:spPr>
            <a:xfrm rot="16200000">
              <a:off x="3301045" y="3350757"/>
              <a:ext cx="218790" cy="562886"/>
            </a:xfrm>
            <a:custGeom>
              <a:avLst/>
              <a:gdLst>
                <a:gd name="connsiteX0" fmla="*/ 431804 w 431804"/>
                <a:gd name="connsiteY0" fmla="*/ 1110911 h 1110911"/>
                <a:gd name="connsiteX1" fmla="*/ 0 w 431804"/>
                <a:gd name="connsiteY1" fmla="*/ 1110911 h 1110911"/>
                <a:gd name="connsiteX2" fmla="*/ 215902 w 431804"/>
                <a:gd name="connsiteY2" fmla="*/ 780895 h 1110911"/>
                <a:gd name="connsiteX3" fmla="*/ 431804 w 431804"/>
                <a:gd name="connsiteY3" fmla="*/ 720464 h 1110911"/>
                <a:gd name="connsiteX4" fmla="*/ 0 w 431804"/>
                <a:gd name="connsiteY4" fmla="*/ 720464 h 1110911"/>
                <a:gd name="connsiteX5" fmla="*/ 215902 w 431804"/>
                <a:gd name="connsiteY5" fmla="*/ 390448 h 1110911"/>
                <a:gd name="connsiteX6" fmla="*/ 431804 w 431804"/>
                <a:gd name="connsiteY6" fmla="*/ 330016 h 1110911"/>
                <a:gd name="connsiteX7" fmla="*/ 0 w 431804"/>
                <a:gd name="connsiteY7" fmla="*/ 330016 h 1110911"/>
                <a:gd name="connsiteX8" fmla="*/ 215902 w 431804"/>
                <a:gd name="connsiteY8" fmla="*/ 0 h 111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04" h="1110911">
                  <a:moveTo>
                    <a:pt x="431804" y="1110911"/>
                  </a:moveTo>
                  <a:lnTo>
                    <a:pt x="0" y="1110911"/>
                  </a:lnTo>
                  <a:lnTo>
                    <a:pt x="215902" y="780895"/>
                  </a:lnTo>
                  <a:close/>
                  <a:moveTo>
                    <a:pt x="431804" y="720464"/>
                  </a:moveTo>
                  <a:lnTo>
                    <a:pt x="0" y="720464"/>
                  </a:lnTo>
                  <a:lnTo>
                    <a:pt x="215902" y="390448"/>
                  </a:lnTo>
                  <a:close/>
                  <a:moveTo>
                    <a:pt x="431804" y="330016"/>
                  </a:moveTo>
                  <a:lnTo>
                    <a:pt x="0" y="330016"/>
                  </a:lnTo>
                  <a:lnTo>
                    <a:pt x="215902" y="0"/>
                  </a:lnTo>
                  <a:close/>
                </a:path>
              </a:pathLst>
            </a:custGeom>
            <a:gradFill flip="none" rotWithShape="1">
              <a:gsLst>
                <a:gs pos="22000">
                  <a:schemeClr val="accent2"/>
                </a:gs>
                <a:gs pos="81000">
                  <a:schemeClr val="accent1"/>
                </a:gs>
              </a:gsLst>
              <a:lin ang="108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</a:p>
          </p:txBody>
        </p:sp>
        <p:sp>
          <p:nvSpPr>
            <p:cNvPr id="25" name="任意多边形: 形状 24" descr="73ada4a0-58d1-43fc-873b-caf54e59614c"/>
            <p:cNvSpPr/>
            <p:nvPr/>
          </p:nvSpPr>
          <p:spPr>
            <a:xfrm rot="5400000" flipH="1">
              <a:off x="8659465" y="3350757"/>
              <a:ext cx="218790" cy="562886"/>
            </a:xfrm>
            <a:custGeom>
              <a:avLst/>
              <a:gdLst>
                <a:gd name="connsiteX0" fmla="*/ 431804 w 431804"/>
                <a:gd name="connsiteY0" fmla="*/ 1110911 h 1110911"/>
                <a:gd name="connsiteX1" fmla="*/ 0 w 431804"/>
                <a:gd name="connsiteY1" fmla="*/ 1110911 h 1110911"/>
                <a:gd name="connsiteX2" fmla="*/ 215902 w 431804"/>
                <a:gd name="connsiteY2" fmla="*/ 780895 h 1110911"/>
                <a:gd name="connsiteX3" fmla="*/ 431804 w 431804"/>
                <a:gd name="connsiteY3" fmla="*/ 720464 h 1110911"/>
                <a:gd name="connsiteX4" fmla="*/ 0 w 431804"/>
                <a:gd name="connsiteY4" fmla="*/ 720464 h 1110911"/>
                <a:gd name="connsiteX5" fmla="*/ 215902 w 431804"/>
                <a:gd name="connsiteY5" fmla="*/ 390448 h 1110911"/>
                <a:gd name="connsiteX6" fmla="*/ 431804 w 431804"/>
                <a:gd name="connsiteY6" fmla="*/ 330016 h 1110911"/>
                <a:gd name="connsiteX7" fmla="*/ 0 w 431804"/>
                <a:gd name="connsiteY7" fmla="*/ 330016 h 1110911"/>
                <a:gd name="connsiteX8" fmla="*/ 215902 w 431804"/>
                <a:gd name="connsiteY8" fmla="*/ 0 h 111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04" h="1110911">
                  <a:moveTo>
                    <a:pt x="431804" y="1110911"/>
                  </a:moveTo>
                  <a:lnTo>
                    <a:pt x="0" y="1110911"/>
                  </a:lnTo>
                  <a:lnTo>
                    <a:pt x="215902" y="780895"/>
                  </a:lnTo>
                  <a:close/>
                  <a:moveTo>
                    <a:pt x="431804" y="720464"/>
                  </a:moveTo>
                  <a:lnTo>
                    <a:pt x="0" y="720464"/>
                  </a:lnTo>
                  <a:lnTo>
                    <a:pt x="215902" y="390448"/>
                  </a:lnTo>
                  <a:close/>
                  <a:moveTo>
                    <a:pt x="431804" y="330016"/>
                  </a:moveTo>
                  <a:lnTo>
                    <a:pt x="0" y="330016"/>
                  </a:lnTo>
                  <a:lnTo>
                    <a:pt x="215902" y="0"/>
                  </a:lnTo>
                  <a:close/>
                </a:path>
              </a:pathLst>
            </a:custGeom>
            <a:gradFill flip="none" rotWithShape="1">
              <a:gsLst>
                <a:gs pos="22000">
                  <a:schemeClr val="accent2"/>
                </a:gs>
                <a:gs pos="81000">
                  <a:schemeClr val="accent1"/>
                </a:gs>
              </a:gsLst>
              <a:lin ang="108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</a:p>
          </p:txBody>
        </p:sp>
        <p:cxnSp>
          <p:nvCxnSpPr>
            <p:cNvPr id="43" name="直接连接符 42" descr="52e88ca9-8216-4a51-ad77-b9394b10643e"/>
            <p:cNvCxnSpPr/>
            <p:nvPr/>
          </p:nvCxnSpPr>
          <p:spPr>
            <a:xfrm>
              <a:off x="709187" y="1918715"/>
              <a:ext cx="3125669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/>
                  </a:gs>
                  <a:gs pos="99000">
                    <a:schemeClr val="accent2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 descr="0c932af6-bd68-48d0-b211-74d328319adb"/>
            <p:cNvCxnSpPr/>
            <p:nvPr/>
          </p:nvCxnSpPr>
          <p:spPr>
            <a:xfrm flipH="1">
              <a:off x="8393231" y="1918715"/>
              <a:ext cx="3125669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/>
                  </a:gs>
                  <a:gs pos="99000">
                    <a:schemeClr val="accent2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 descr="c03d6081-6aff-41c2-b4b7-a4b1e5cd932e"/>
            <p:cNvCxnSpPr/>
            <p:nvPr/>
          </p:nvCxnSpPr>
          <p:spPr>
            <a:xfrm>
              <a:off x="709187" y="4740474"/>
              <a:ext cx="3125669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/>
                  </a:gs>
                  <a:gs pos="99000">
                    <a:schemeClr val="accent2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 descr="705bd11f-6854-4d37-a48a-d536741844f8"/>
            <p:cNvCxnSpPr/>
            <p:nvPr/>
          </p:nvCxnSpPr>
          <p:spPr>
            <a:xfrm flipH="1">
              <a:off x="8393231" y="4740474"/>
              <a:ext cx="3125669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/>
                  </a:gs>
                  <a:gs pos="99000">
                    <a:schemeClr val="accent2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 descr="f4b35db2-f369-4501-a1f6-b9a37aef41b9"/>
            <p:cNvGrpSpPr/>
            <p:nvPr/>
          </p:nvGrpSpPr>
          <p:grpSpPr>
            <a:xfrm>
              <a:off x="709187" y="1143000"/>
              <a:ext cx="7635257" cy="4743993"/>
              <a:chOff x="709187" y="1143000"/>
              <a:chExt cx="7635257" cy="4743993"/>
            </a:xfrm>
          </p:grpSpPr>
          <p:sp>
            <p:nvSpPr>
              <p:cNvPr id="4" name="Shape1" descr="043b3b9f-b518-45d8-9047-dfb554aa05b3"/>
              <p:cNvSpPr/>
              <p:nvPr/>
            </p:nvSpPr>
            <p:spPr>
              <a:xfrm>
                <a:off x="3834857" y="1377408"/>
                <a:ext cx="4509587" cy="4509585"/>
              </a:xfrm>
              <a:prstGeom prst="blockArc">
                <a:avLst>
                  <a:gd name="adj1" fmla="val 11456595"/>
                  <a:gd name="adj2" fmla="val 16080508"/>
                  <a:gd name="adj3" fmla="val 14469"/>
                </a:avLst>
              </a:prstGeom>
              <a:gradFill flip="none" rotWithShape="1"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2">
                      <a:alpha val="40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</a:p>
            </p:txBody>
          </p:sp>
          <p:sp>
            <p:nvSpPr>
              <p:cNvPr id="5" name="Number1" descr="7ce42edd-bf20-4a12-8aa9-91c222feb70e"/>
              <p:cNvSpPr/>
              <p:nvPr/>
            </p:nvSpPr>
            <p:spPr>
              <a:xfrm>
                <a:off x="5707435" y="1377407"/>
                <a:ext cx="653008" cy="653008"/>
              </a:xfrm>
              <a:prstGeom prst="ellipse">
                <a:avLst/>
              </a:prstGeom>
              <a:gradFill flip="none" rotWithShape="1">
                <a:gsLst>
                  <a:gs pos="22000">
                    <a:schemeClr val="accent2"/>
                  </a:gs>
                  <a:gs pos="81000">
                    <a:schemeClr val="accent1"/>
                  </a:gs>
                </a:gsLst>
                <a:lin ang="2700000" scaled="1"/>
                <a:tileRect/>
              </a:gradFill>
              <a:ln w="635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FFFFFF"/>
                    </a:solidFill>
                    <a:latin typeface="Arial" panose="020B0604020202020204"/>
                  </a:rPr>
                  <a:t>1</a:t>
                </a:r>
                <a:endParaRPr lang="en-US" sz="1800" b="1" i="0" u="none">
                  <a:solidFill>
                    <a:srgbClr val="FFFFFF"/>
                  </a:solidFill>
                  <a:latin typeface="Arial" panose="020B0604020202020204"/>
                </a:endParaRPr>
              </a:p>
            </p:txBody>
          </p:sp>
          <p:sp>
            <p:nvSpPr>
              <p:cNvPr id="26" name="Bullet1" descr="3a3ffb1c-84ee-4f8b-b0f4-087de0a15c04"/>
              <p:cNvSpPr txBox="1"/>
              <p:nvPr/>
            </p:nvSpPr>
            <p:spPr>
              <a:xfrm>
                <a:off x="709187" y="1143000"/>
                <a:ext cx="3125668" cy="7215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b" anchorCtr="0">
                <a:noAutofit/>
              </a:bodyPr>
              <a:lstStyle/>
              <a:p>
                <a:pPr algn="l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0" u="none" strike="noStrike">
                    <a:solidFill>
                      <a:srgbClr val="2F2F2F"/>
                    </a:solidFill>
                    <a:latin typeface="Arial" panose="020B0604020202020204"/>
                  </a:rPr>
                  <a:t>WebAssembly是可移植二进制字节码</a:t>
                </a:r>
                <a:endParaRPr lang="en-US" sz="2400" b="1" i="0" u="none" strike="noStrik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  <p:sp>
            <p:nvSpPr>
              <p:cNvPr id="27" name="Text1" descr="fe8eda2a-c72d-4524-b22a-f290719dae77"/>
              <p:cNvSpPr txBox="1"/>
              <p:nvPr/>
            </p:nvSpPr>
            <p:spPr>
              <a:xfrm>
                <a:off x="709187" y="1972890"/>
                <a:ext cx="3125669" cy="1339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/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0" i="0" u="none" strike="noStrike">
                    <a:solidFill>
                      <a:srgbClr val="2F2F2F"/>
                    </a:solidFill>
                    <a:latin typeface="Arial" panose="020B0604020202020204"/>
                  </a:rPr>
                  <a:t>WebAssembly，简称Wasm，是一种可移植的二进制字节码，能在浏览器中高效运行。</a:t>
                </a:r>
                <a:endParaRPr lang="en-US" sz="1400" b="0" i="0" u="none" strike="noStrik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</p:grpSp>
        <p:grpSp>
          <p:nvGrpSpPr>
            <p:cNvPr id="20" name="组合 19" descr="ffa04ce2-2fb0-43f9-a602-25c9cbee7768"/>
            <p:cNvGrpSpPr/>
            <p:nvPr/>
          </p:nvGrpSpPr>
          <p:grpSpPr>
            <a:xfrm>
              <a:off x="3834858" y="1143000"/>
              <a:ext cx="7684042" cy="4743994"/>
              <a:chOff x="3834858" y="1143000"/>
              <a:chExt cx="7684042" cy="4743994"/>
            </a:xfrm>
          </p:grpSpPr>
          <p:sp>
            <p:nvSpPr>
              <p:cNvPr id="13" name="Shape2" descr="29e992f9-d8cd-43ed-877e-ac7519c13287"/>
              <p:cNvSpPr/>
              <p:nvPr/>
            </p:nvSpPr>
            <p:spPr>
              <a:xfrm rot="5400000">
                <a:off x="3834857" y="1377408"/>
                <a:ext cx="4509587" cy="4509585"/>
              </a:xfrm>
              <a:prstGeom prst="blockArc">
                <a:avLst>
                  <a:gd name="adj1" fmla="val 11456595"/>
                  <a:gd name="adj2" fmla="val 16080508"/>
                  <a:gd name="adj3" fmla="val 14469"/>
                </a:avLst>
              </a:prstGeom>
              <a:gradFill flip="none" rotWithShape="1"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2">
                      <a:alpha val="40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</a:p>
            </p:txBody>
          </p:sp>
          <p:sp>
            <p:nvSpPr>
              <p:cNvPr id="14" name="Number2" descr="a70f7a1b-4ae4-46f2-a8d5-a3bf1a56450f"/>
              <p:cNvSpPr/>
              <p:nvPr/>
            </p:nvSpPr>
            <p:spPr>
              <a:xfrm>
                <a:off x="7691436" y="3249986"/>
                <a:ext cx="653008" cy="653008"/>
              </a:xfrm>
              <a:prstGeom prst="ellipse">
                <a:avLst/>
              </a:prstGeom>
              <a:gradFill flip="none" rotWithShape="1">
                <a:gsLst>
                  <a:gs pos="22000">
                    <a:schemeClr val="accent2"/>
                  </a:gs>
                  <a:gs pos="81000">
                    <a:schemeClr val="accent1"/>
                  </a:gs>
                </a:gsLst>
                <a:lin ang="2700000" scaled="1"/>
                <a:tileRect/>
              </a:gradFill>
              <a:ln w="635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FFFFFF"/>
                    </a:solidFill>
                    <a:latin typeface="Arial" panose="020B0604020202020204"/>
                  </a:rPr>
                  <a:t>2</a:t>
                </a:r>
                <a:endParaRPr lang="en-US" sz="1800" b="1" i="0" u="none">
                  <a:solidFill>
                    <a:srgbClr val="FFFFFF"/>
                  </a:solidFill>
                  <a:latin typeface="Arial" panose="020B0604020202020204"/>
                </a:endParaRPr>
              </a:p>
            </p:txBody>
          </p:sp>
          <p:sp>
            <p:nvSpPr>
              <p:cNvPr id="57" name="Bullet2" descr="5fb574dd-8116-4460-9ad1-df200642b706"/>
              <p:cNvSpPr txBox="1"/>
              <p:nvPr/>
            </p:nvSpPr>
            <p:spPr>
              <a:xfrm>
                <a:off x="8393231" y="1143000"/>
                <a:ext cx="3125668" cy="7215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b" anchorCtr="0">
                <a:noAutofit/>
              </a:bodyPr>
              <a:lstStyle/>
              <a:p>
                <a:pPr algn="r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让浏览器像运行本地程序执行代码</a:t>
                </a:r>
                <a:endParaRPr lang="en-US" sz="2400" b="1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58" name="Text2" descr="4569c93d-ac75-46da-8631-7a6124904e9b"/>
              <p:cNvSpPr txBox="1"/>
              <p:nvPr/>
            </p:nvSpPr>
            <p:spPr>
              <a:xfrm>
                <a:off x="8393231" y="1972890"/>
                <a:ext cx="3125669" cy="1339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/>
              <a:p>
                <a:pPr algn="r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它使浏览器可以像运行本地程序一样执行代码，提升Web应用的运行效率。</a:t>
                </a:r>
                <a:endParaRPr lang="en-US" sz="1400" b="0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</p:grpSp>
        <p:grpSp>
          <p:nvGrpSpPr>
            <p:cNvPr id="12" name="组合 11" descr="3f3a8f9f-95ad-4dbe-930a-2efdbc94aa03"/>
            <p:cNvGrpSpPr/>
            <p:nvPr/>
          </p:nvGrpSpPr>
          <p:grpSpPr>
            <a:xfrm>
              <a:off x="3834857" y="1377407"/>
              <a:ext cx="7684043" cy="4756693"/>
              <a:chOff x="3834857" y="1377407"/>
              <a:chExt cx="7684043" cy="4756693"/>
            </a:xfrm>
          </p:grpSpPr>
          <p:sp>
            <p:nvSpPr>
              <p:cNvPr id="10" name="Shape3" descr="beacb03e-0f3d-408e-b16a-3b2979bc3b14"/>
              <p:cNvSpPr/>
              <p:nvPr/>
            </p:nvSpPr>
            <p:spPr>
              <a:xfrm rot="10800000">
                <a:off x="3834857" y="1377407"/>
                <a:ext cx="4509587" cy="4509585"/>
              </a:xfrm>
              <a:prstGeom prst="blockArc">
                <a:avLst>
                  <a:gd name="adj1" fmla="val 11456595"/>
                  <a:gd name="adj2" fmla="val 16080508"/>
                  <a:gd name="adj3" fmla="val 14469"/>
                </a:avLst>
              </a:prstGeom>
              <a:gradFill flip="none" rotWithShape="1"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2">
                      <a:alpha val="40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</a:p>
            </p:txBody>
          </p:sp>
          <p:sp>
            <p:nvSpPr>
              <p:cNvPr id="11" name="Number3" descr="4c0964ea-511b-4bcc-abe0-2a218408adaf"/>
              <p:cNvSpPr/>
              <p:nvPr/>
            </p:nvSpPr>
            <p:spPr>
              <a:xfrm rot="10800000" flipH="1" flipV="1">
                <a:off x="5818858" y="5233985"/>
                <a:ext cx="653008" cy="653008"/>
              </a:xfrm>
              <a:prstGeom prst="ellipse">
                <a:avLst/>
              </a:prstGeom>
              <a:gradFill flip="none" rotWithShape="1">
                <a:gsLst>
                  <a:gs pos="22000">
                    <a:schemeClr val="accent2"/>
                  </a:gs>
                  <a:gs pos="81000">
                    <a:schemeClr val="accent1"/>
                  </a:gs>
                </a:gsLst>
                <a:lin ang="2700000" scaled="1"/>
                <a:tileRect/>
              </a:gradFill>
              <a:ln w="635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FFFFFF"/>
                    </a:solidFill>
                    <a:latin typeface="Arial" panose="020B0604020202020204"/>
                  </a:rPr>
                  <a:t>3</a:t>
                </a:r>
                <a:endParaRPr lang="en-US" sz="1800" b="1" i="0" u="none">
                  <a:solidFill>
                    <a:srgbClr val="FFFFFF"/>
                  </a:solidFill>
                  <a:latin typeface="Arial" panose="020B0604020202020204"/>
                </a:endParaRPr>
              </a:p>
            </p:txBody>
          </p:sp>
          <p:sp>
            <p:nvSpPr>
              <p:cNvPr id="65" name="Bullet3" descr="69ea094f-6dc0-4a58-85e6-a1d30729de3d"/>
              <p:cNvSpPr txBox="1"/>
              <p:nvPr/>
            </p:nvSpPr>
            <p:spPr>
              <a:xfrm>
                <a:off x="8393231" y="3964759"/>
                <a:ext cx="3125668" cy="7215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b" anchorCtr="0">
                <a:normAutofit/>
              </a:bodyPr>
              <a:lstStyle/>
              <a:p>
                <a:pPr algn="r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可在多种平台运行</a:t>
                </a:r>
                <a:endParaRPr lang="en-US" sz="2400" b="1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66" name="Text3" descr="b8b6aeed-9748-44ef-a863-9d29b66bdb83"/>
              <p:cNvSpPr txBox="1"/>
              <p:nvPr/>
            </p:nvSpPr>
            <p:spPr>
              <a:xfrm>
                <a:off x="8393231" y="4794649"/>
                <a:ext cx="3125669" cy="1339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/>
              <a:p>
                <a:pPr algn="r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0" i="0" u="none" strike="noStrike">
                    <a:solidFill>
                      <a:srgbClr val="2F2F2F"/>
                    </a:solidFill>
                    <a:latin typeface="Arial" panose="020B0604020202020204"/>
                  </a:rPr>
                  <a:t>WebAssembly具有跨平台特性，可在不同操作系统和设备的浏览器中稳定运行。</a:t>
                </a:r>
                <a:endParaRPr lang="en-US" sz="1400" b="0" i="0" u="none" strike="noStrik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</p:grpSp>
        <p:grpSp>
          <p:nvGrpSpPr>
            <p:cNvPr id="9" name="组合 8" descr="20c41eb5-8de7-4c72-80de-c08efb5b9aa9"/>
            <p:cNvGrpSpPr/>
            <p:nvPr/>
          </p:nvGrpSpPr>
          <p:grpSpPr>
            <a:xfrm>
              <a:off x="709187" y="1377407"/>
              <a:ext cx="7635257" cy="4756693"/>
              <a:chOff x="709187" y="1377407"/>
              <a:chExt cx="7635257" cy="4756693"/>
            </a:xfrm>
          </p:grpSpPr>
          <p:sp>
            <p:nvSpPr>
              <p:cNvPr id="7" name="Shape4" descr="7b4ced4a-c26d-4670-a221-aef7614ccae8"/>
              <p:cNvSpPr/>
              <p:nvPr/>
            </p:nvSpPr>
            <p:spPr>
              <a:xfrm rot="16200000">
                <a:off x="3834858" y="1377408"/>
                <a:ext cx="4509587" cy="4509585"/>
              </a:xfrm>
              <a:prstGeom prst="blockArc">
                <a:avLst>
                  <a:gd name="adj1" fmla="val 11456595"/>
                  <a:gd name="adj2" fmla="val 16080508"/>
                  <a:gd name="adj3" fmla="val 14469"/>
                </a:avLst>
              </a:prstGeom>
              <a:gradFill flip="none" rotWithShape="1"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2">
                      <a:alpha val="40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</a:p>
            </p:txBody>
          </p:sp>
          <p:sp>
            <p:nvSpPr>
              <p:cNvPr id="8" name="Number4" descr="ea0cd69d-5f76-4043-b9cf-e2f2285c5175"/>
              <p:cNvSpPr/>
              <p:nvPr/>
            </p:nvSpPr>
            <p:spPr>
              <a:xfrm>
                <a:off x="3834859" y="3361408"/>
                <a:ext cx="653008" cy="653008"/>
              </a:xfrm>
              <a:prstGeom prst="ellipse">
                <a:avLst/>
              </a:prstGeom>
              <a:gradFill flip="none" rotWithShape="1">
                <a:gsLst>
                  <a:gs pos="22000">
                    <a:schemeClr val="accent2"/>
                  </a:gs>
                  <a:gs pos="81000">
                    <a:schemeClr val="accent1"/>
                  </a:gs>
                </a:gsLst>
                <a:lin ang="2700000" scaled="1"/>
                <a:tileRect/>
              </a:gradFill>
              <a:ln w="635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FFFFFF"/>
                    </a:solidFill>
                    <a:latin typeface="Arial" panose="020B0604020202020204"/>
                  </a:rPr>
                  <a:t>4</a:t>
                </a:r>
                <a:endParaRPr lang="en-US" sz="1800" b="1" i="0" u="none">
                  <a:solidFill>
                    <a:srgbClr val="FFFFFF"/>
                  </a:solidFill>
                  <a:latin typeface="Arial" panose="020B0604020202020204"/>
                </a:endParaRPr>
              </a:p>
            </p:txBody>
          </p:sp>
          <p:sp>
            <p:nvSpPr>
              <p:cNvPr id="61" name="Bullet4" descr="fc8611a3-5b16-4499-ba7d-e851b7f4d2b4"/>
              <p:cNvSpPr txBox="1"/>
              <p:nvPr/>
            </p:nvSpPr>
            <p:spPr>
              <a:xfrm>
                <a:off x="709187" y="3964759"/>
                <a:ext cx="3125668" cy="7215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b" anchorCtr="0">
                <a:normAutofit/>
              </a:bodyPr>
              <a:lstStyle/>
              <a:p>
                <a:pPr algn="l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为Web带来新可能</a:t>
                </a:r>
                <a:endParaRPr lang="en-US" sz="2400" b="1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62" name="Text4" descr="95c1bd58-e2e5-44cc-b728-c7dd26f93c6a"/>
              <p:cNvSpPr txBox="1"/>
              <p:nvPr/>
            </p:nvSpPr>
            <p:spPr>
              <a:xfrm>
                <a:off x="709187" y="4794649"/>
                <a:ext cx="3125669" cy="1339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/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它的出现为Web开发带来了新的可能性，推动了Web应用的创新和发展。</a:t>
                </a:r>
                <a:endParaRPr lang="en-US" sz="1400" b="0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>
          <a:xfrm>
            <a:off x="3832860" y="94615"/>
            <a:ext cx="4408170" cy="899795"/>
          </a:xfrm>
        </p:spPr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 b="1" i="0" u="none">
                <a:latin typeface="Arial" panose="020B0604020202020204"/>
              </a:rPr>
              <a:t>WebAssembly的设计目标</a:t>
            </a:r>
            <a:endParaRPr lang="en-US" sz="2400" b="1" i="0" u="none">
              <a:latin typeface="Arial" panose="020B0604020202020204"/>
            </a:endParaRPr>
          </a:p>
        </p:txBody>
      </p:sp>
      <p:grpSp>
        <p:nvGrpSpPr>
          <p:cNvPr id="112" name="6f6ea536-f6d2-4ea0-b6cb-6d4a02692622.source.3.zh-Hans.pptx" descr="3268b62b-3688-49da-b30d-bd3c33c95392"/>
          <p:cNvGrpSpPr/>
          <p:nvPr>
            <p:custDataLst>
              <p:tags r:id="rId1"/>
            </p:custDataLst>
          </p:nvPr>
        </p:nvGrpSpPr>
        <p:grpSpPr>
          <a:xfrm>
            <a:off x="236855" y="1259840"/>
            <a:ext cx="11691620" cy="4897755"/>
            <a:chOff x="236825" y="662434"/>
            <a:chExt cx="11691872" cy="5495423"/>
          </a:xfrm>
        </p:grpSpPr>
        <p:sp>
          <p:nvSpPr>
            <p:cNvPr id="49" name="Title" descr="4878055e-8612-4432-a201-2acc78d0e697"/>
            <p:cNvSpPr>
              <a:spLocks noChangeAspect="1"/>
            </p:cNvSpPr>
            <p:nvPr/>
          </p:nvSpPr>
          <p:spPr>
            <a:xfrm>
              <a:off x="660399" y="1130301"/>
              <a:ext cx="10858500" cy="910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t" anchorCtr="0">
              <a:normAutofit/>
            </a:bodyPr>
            <a:lstStyle/>
            <a:p>
              <a:pPr algn="ctr"/>
              <a:r>
                <a:rPr lang="en-US" sz="2800" b="1" i="0" u="none">
                  <a:gradFill flip="none" rotWithShape="1">
                    <a:gsLst>
                      <a:gs pos="3000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00" scaled="1"/>
                    <a:tileRect/>
                  </a:gradFill>
                  <a:latin typeface="Arial" panose="020B0604020202020204"/>
                  <a:ea typeface="+mj-ea"/>
                  <a:cs typeface="+mj-cs"/>
                </a:rPr>
                <a:t>明确设计方向</a:t>
              </a:r>
              <a:endParaRPr lang="en-US" sz="2400" b="1" i="0" u="none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  <p:grpSp>
          <p:nvGrpSpPr>
            <p:cNvPr id="29" name="图形 24" descr="11953e90-6978-4322-a09d-6e9dd155cdf0"/>
            <p:cNvGrpSpPr/>
            <p:nvPr/>
          </p:nvGrpSpPr>
          <p:grpSpPr>
            <a:xfrm>
              <a:off x="236825" y="662434"/>
              <a:ext cx="11691872" cy="5495423"/>
              <a:chOff x="4927589" y="3069972"/>
              <a:chExt cx="2333818" cy="713822"/>
            </a:xfrm>
          </p:grpSpPr>
          <p:sp>
            <p:nvSpPr>
              <p:cNvPr id="30" name="任意多边形: 形状 29" descr="e61d1a35-aa0f-4052-a1f5-3b89d3d73949"/>
              <p:cNvSpPr/>
              <p:nvPr/>
            </p:nvSpPr>
            <p:spPr>
              <a:xfrm>
                <a:off x="4933759" y="3075146"/>
                <a:ext cx="2318670" cy="705230"/>
              </a:xfrm>
              <a:custGeom>
                <a:avLst/>
                <a:gdLst>
                  <a:gd name="connsiteX0" fmla="*/ 62389 w 2318670"/>
                  <a:gd name="connsiteY0" fmla="*/ 705231 h 705230"/>
                  <a:gd name="connsiteX1" fmla="*/ 62389 w 2318670"/>
                  <a:gd name="connsiteY1" fmla="*/ 284702 h 705230"/>
                  <a:gd name="connsiteX2" fmla="*/ 0 w 2318670"/>
                  <a:gd name="connsiteY2" fmla="*/ 218218 h 705230"/>
                  <a:gd name="connsiteX3" fmla="*/ 0 w 2318670"/>
                  <a:gd name="connsiteY3" fmla="*/ 0 h 705230"/>
                  <a:gd name="connsiteX4" fmla="*/ 2318671 w 2318670"/>
                  <a:gd name="connsiteY4" fmla="*/ 0 h 705230"/>
                  <a:gd name="connsiteX5" fmla="*/ 2318671 w 2318670"/>
                  <a:gd name="connsiteY5" fmla="*/ 694563 h 705230"/>
                  <a:gd name="connsiteX6" fmla="*/ 1919383 w 2318670"/>
                  <a:gd name="connsiteY6" fmla="*/ 694563 h 705230"/>
                  <a:gd name="connsiteX7" fmla="*/ 1837944 w 2318670"/>
                  <a:gd name="connsiteY7" fmla="*/ 613124 h 705230"/>
                  <a:gd name="connsiteX8" fmla="*/ 1596104 w 2318670"/>
                  <a:gd name="connsiteY8" fmla="*/ 613124 h 705230"/>
                  <a:gd name="connsiteX9" fmla="*/ 1490377 w 2318670"/>
                  <a:gd name="connsiteY9" fmla="*/ 699802 h 705230"/>
                  <a:gd name="connsiteX10" fmla="*/ 425482 w 2318670"/>
                  <a:gd name="connsiteY10" fmla="*/ 699802 h 705230"/>
                  <a:gd name="connsiteX11" fmla="*/ 393764 w 2318670"/>
                  <a:gd name="connsiteY11" fmla="*/ 668084 h 705230"/>
                  <a:gd name="connsiteX12" fmla="*/ 308610 w 2318670"/>
                  <a:gd name="connsiteY12" fmla="*/ 668084 h 705230"/>
                  <a:gd name="connsiteX13" fmla="*/ 271558 w 2318670"/>
                  <a:gd name="connsiteY13" fmla="*/ 705231 h 70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70" h="705230">
                    <a:moveTo>
                      <a:pt x="62389" y="705231"/>
                    </a:moveTo>
                    <a:lnTo>
                      <a:pt x="62389" y="284702"/>
                    </a:lnTo>
                    <a:lnTo>
                      <a:pt x="0" y="218218"/>
                    </a:lnTo>
                    <a:lnTo>
                      <a:pt x="0" y="0"/>
                    </a:lnTo>
                    <a:lnTo>
                      <a:pt x="2318671" y="0"/>
                    </a:lnTo>
                    <a:lnTo>
                      <a:pt x="2318671" y="694563"/>
                    </a:lnTo>
                    <a:lnTo>
                      <a:pt x="1919383" y="694563"/>
                    </a:lnTo>
                    <a:lnTo>
                      <a:pt x="1837944" y="613124"/>
                    </a:lnTo>
                    <a:lnTo>
                      <a:pt x="1596104" y="613124"/>
                    </a:lnTo>
                    <a:lnTo>
                      <a:pt x="1490377" y="699802"/>
                    </a:lnTo>
                    <a:lnTo>
                      <a:pt x="425482" y="699802"/>
                    </a:lnTo>
                    <a:lnTo>
                      <a:pt x="393764" y="668084"/>
                    </a:lnTo>
                    <a:lnTo>
                      <a:pt x="308610" y="668084"/>
                    </a:lnTo>
                    <a:lnTo>
                      <a:pt x="271558" y="705231"/>
                    </a:lnTo>
                    <a:close/>
                  </a:path>
                </a:pathLst>
              </a:custGeom>
              <a:noFill/>
              <a:ln w="6350" cap="rnd">
                <a:gradFill>
                  <a:gsLst>
                    <a:gs pos="0">
                      <a:schemeClr val="accent1">
                        <a:alpha val="51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16200000" scaled="1"/>
                </a:gradFill>
                <a:prstDash val="solid"/>
                <a:round/>
              </a:ln>
            </p:spPr>
            <p:txBody>
              <a:bodyPr rtlCol="0" anchor="ctr" anchorCtr="0"/>
              <a:lstStyle/>
              <a:p>
                <a:pPr algn="l"/>
              </a:p>
            </p:txBody>
          </p:sp>
          <p:grpSp>
            <p:nvGrpSpPr>
              <p:cNvPr id="31" name="图形 24" descr="5d89f264-8176-49b9-b0a5-a840f6f3d70f"/>
              <p:cNvGrpSpPr/>
              <p:nvPr/>
            </p:nvGrpSpPr>
            <p:grpSpPr>
              <a:xfrm>
                <a:off x="4927589" y="3069972"/>
                <a:ext cx="2333818" cy="47576"/>
                <a:chOff x="4927589" y="3069972"/>
                <a:chExt cx="2333818" cy="47576"/>
              </a:xfrm>
              <a:solidFill>
                <a:srgbClr val="0C3FFF"/>
              </a:solidFill>
            </p:grpSpPr>
            <p:sp>
              <p:nvSpPr>
                <p:cNvPr id="32" name="任意多边形: 形状 31" descr="c3864b24-0149-40c6-ac33-8b60a3ea479e"/>
                <p:cNvSpPr/>
                <p:nvPr/>
              </p:nvSpPr>
              <p:spPr>
                <a:xfrm>
                  <a:off x="4927589" y="3070671"/>
                  <a:ext cx="55803" cy="35795"/>
                </a:xfrm>
                <a:custGeom>
                  <a:avLst/>
                  <a:gdLst>
                    <a:gd name="connsiteX0" fmla="*/ 149828 w 149828"/>
                    <a:gd name="connsiteY0" fmla="*/ 0 h 149828"/>
                    <a:gd name="connsiteX1" fmla="*/ 28956 w 149828"/>
                    <a:gd name="connsiteY1" fmla="*/ 0 h 149828"/>
                    <a:gd name="connsiteX2" fmla="*/ 0 w 149828"/>
                    <a:gd name="connsiteY2" fmla="*/ 0 h 149828"/>
                    <a:gd name="connsiteX3" fmla="*/ 0 w 149828"/>
                    <a:gd name="connsiteY3" fmla="*/ 28956 h 149828"/>
                    <a:gd name="connsiteX4" fmla="*/ 0 w 149828"/>
                    <a:gd name="connsiteY4" fmla="*/ 149828 h 149828"/>
                    <a:gd name="connsiteX5" fmla="*/ 38481 w 149828"/>
                    <a:gd name="connsiteY5" fmla="*/ 149828 h 149828"/>
                    <a:gd name="connsiteX6" fmla="*/ 38481 w 149828"/>
                    <a:gd name="connsiteY6" fmla="*/ 38481 h 149828"/>
                    <a:gd name="connsiteX7" fmla="*/ 149828 w 149828"/>
                    <a:gd name="connsiteY7" fmla="*/ 38481 h 149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828" h="149828">
                      <a:moveTo>
                        <a:pt x="149828" y="0"/>
                      </a:moveTo>
                      <a:lnTo>
                        <a:pt x="28956" y="0"/>
                      </a:lnTo>
                      <a:lnTo>
                        <a:pt x="0" y="0"/>
                      </a:lnTo>
                      <a:lnTo>
                        <a:pt x="0" y="28956"/>
                      </a:lnTo>
                      <a:lnTo>
                        <a:pt x="0" y="149828"/>
                      </a:lnTo>
                      <a:lnTo>
                        <a:pt x="38481" y="149828"/>
                      </a:lnTo>
                      <a:lnTo>
                        <a:pt x="38481" y="38481"/>
                      </a:lnTo>
                      <a:lnTo>
                        <a:pt x="149828" y="3848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 anchorCtr="0"/>
                <a:lstStyle/>
                <a:p>
                  <a:pPr algn="l"/>
                </a:p>
              </p:txBody>
            </p:sp>
            <p:sp>
              <p:nvSpPr>
                <p:cNvPr id="33" name="任意多边形: 形状 32" descr="9e1e7f4c-eb69-461e-b303-5b5fcb610bfa"/>
                <p:cNvSpPr/>
                <p:nvPr/>
              </p:nvSpPr>
              <p:spPr>
                <a:xfrm>
                  <a:off x="7187239" y="3069972"/>
                  <a:ext cx="74168" cy="47576"/>
                </a:xfrm>
                <a:custGeom>
                  <a:avLst/>
                  <a:gdLst>
                    <a:gd name="connsiteX0" fmla="*/ 0 w 149828"/>
                    <a:gd name="connsiteY0" fmla="*/ 0 h 149828"/>
                    <a:gd name="connsiteX1" fmla="*/ 120777 w 149828"/>
                    <a:gd name="connsiteY1" fmla="*/ 0 h 149828"/>
                    <a:gd name="connsiteX2" fmla="*/ 149828 w 149828"/>
                    <a:gd name="connsiteY2" fmla="*/ 0 h 149828"/>
                    <a:gd name="connsiteX3" fmla="*/ 149828 w 149828"/>
                    <a:gd name="connsiteY3" fmla="*/ 28956 h 149828"/>
                    <a:gd name="connsiteX4" fmla="*/ 149828 w 149828"/>
                    <a:gd name="connsiteY4" fmla="*/ 149828 h 149828"/>
                    <a:gd name="connsiteX5" fmla="*/ 111252 w 149828"/>
                    <a:gd name="connsiteY5" fmla="*/ 149828 h 149828"/>
                    <a:gd name="connsiteX6" fmla="*/ 111252 w 149828"/>
                    <a:gd name="connsiteY6" fmla="*/ 38481 h 149828"/>
                    <a:gd name="connsiteX7" fmla="*/ 0 w 149828"/>
                    <a:gd name="connsiteY7" fmla="*/ 38481 h 149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828" h="149828">
                      <a:moveTo>
                        <a:pt x="0" y="0"/>
                      </a:moveTo>
                      <a:lnTo>
                        <a:pt x="120777" y="0"/>
                      </a:lnTo>
                      <a:lnTo>
                        <a:pt x="149828" y="0"/>
                      </a:lnTo>
                      <a:lnTo>
                        <a:pt x="149828" y="28956"/>
                      </a:lnTo>
                      <a:lnTo>
                        <a:pt x="149828" y="149828"/>
                      </a:lnTo>
                      <a:lnTo>
                        <a:pt x="111252" y="149828"/>
                      </a:lnTo>
                      <a:lnTo>
                        <a:pt x="111252" y="38481"/>
                      </a:lnTo>
                      <a:lnTo>
                        <a:pt x="0" y="3848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 anchorCtr="0"/>
                <a:lstStyle/>
                <a:p>
                  <a:pPr algn="l"/>
                </a:p>
              </p:txBody>
            </p:sp>
          </p:grpSp>
          <p:grpSp>
            <p:nvGrpSpPr>
              <p:cNvPr id="34" name="图形 24" descr="828cd228-07e7-418c-89cb-8dc986e40056"/>
              <p:cNvGrpSpPr/>
              <p:nvPr/>
            </p:nvGrpSpPr>
            <p:grpSpPr>
              <a:xfrm>
                <a:off x="4989096" y="3732662"/>
                <a:ext cx="2271427" cy="51132"/>
                <a:chOff x="4989096" y="3732662"/>
                <a:chExt cx="2271427" cy="51132"/>
              </a:xfrm>
              <a:solidFill>
                <a:srgbClr val="0C3FFF"/>
              </a:solidFill>
            </p:grpSpPr>
            <p:sp>
              <p:nvSpPr>
                <p:cNvPr id="35" name="任意多边形: 形状 34" descr="0d324b2e-c663-4ca7-914b-0bb2b40fa833"/>
                <p:cNvSpPr/>
                <p:nvPr/>
              </p:nvSpPr>
              <p:spPr>
                <a:xfrm>
                  <a:off x="4989096" y="3747999"/>
                  <a:ext cx="60801" cy="35795"/>
                </a:xfrm>
                <a:custGeom>
                  <a:avLst/>
                  <a:gdLst>
                    <a:gd name="connsiteX0" fmla="*/ 149828 w 149828"/>
                    <a:gd name="connsiteY0" fmla="*/ 149828 h 149828"/>
                    <a:gd name="connsiteX1" fmla="*/ 29051 w 149828"/>
                    <a:gd name="connsiteY1" fmla="*/ 149828 h 149828"/>
                    <a:gd name="connsiteX2" fmla="*/ 0 w 149828"/>
                    <a:gd name="connsiteY2" fmla="*/ 149828 h 149828"/>
                    <a:gd name="connsiteX3" fmla="*/ 0 w 149828"/>
                    <a:gd name="connsiteY3" fmla="*/ 120777 h 149828"/>
                    <a:gd name="connsiteX4" fmla="*/ 0 w 149828"/>
                    <a:gd name="connsiteY4" fmla="*/ 0 h 149828"/>
                    <a:gd name="connsiteX5" fmla="*/ 38576 w 149828"/>
                    <a:gd name="connsiteY5" fmla="*/ 0 h 149828"/>
                    <a:gd name="connsiteX6" fmla="*/ 38576 w 149828"/>
                    <a:gd name="connsiteY6" fmla="*/ 111252 h 149828"/>
                    <a:gd name="connsiteX7" fmla="*/ 149828 w 149828"/>
                    <a:gd name="connsiteY7" fmla="*/ 111252 h 149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828" h="149828">
                      <a:moveTo>
                        <a:pt x="149828" y="149828"/>
                      </a:moveTo>
                      <a:lnTo>
                        <a:pt x="29051" y="149828"/>
                      </a:lnTo>
                      <a:lnTo>
                        <a:pt x="0" y="149828"/>
                      </a:lnTo>
                      <a:lnTo>
                        <a:pt x="0" y="120777"/>
                      </a:lnTo>
                      <a:lnTo>
                        <a:pt x="0" y="0"/>
                      </a:lnTo>
                      <a:lnTo>
                        <a:pt x="38576" y="0"/>
                      </a:lnTo>
                      <a:lnTo>
                        <a:pt x="38576" y="111252"/>
                      </a:lnTo>
                      <a:lnTo>
                        <a:pt x="149828" y="11125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 anchorCtr="0"/>
                <a:lstStyle/>
                <a:p>
                  <a:pPr algn="l"/>
                </a:p>
              </p:txBody>
            </p:sp>
            <p:sp>
              <p:nvSpPr>
                <p:cNvPr id="36" name="任意多边形: 形状 35" descr="4214fc93-1add-44d3-bf16-7137ad37cbfc"/>
                <p:cNvSpPr/>
                <p:nvPr/>
              </p:nvSpPr>
              <p:spPr>
                <a:xfrm>
                  <a:off x="7187239" y="3732662"/>
                  <a:ext cx="73284" cy="43144"/>
                </a:xfrm>
                <a:custGeom>
                  <a:avLst/>
                  <a:gdLst>
                    <a:gd name="connsiteX0" fmla="*/ 0 w 149828"/>
                    <a:gd name="connsiteY0" fmla="*/ 149828 h 149828"/>
                    <a:gd name="connsiteX1" fmla="*/ 120777 w 149828"/>
                    <a:gd name="connsiteY1" fmla="*/ 149828 h 149828"/>
                    <a:gd name="connsiteX2" fmla="*/ 149828 w 149828"/>
                    <a:gd name="connsiteY2" fmla="*/ 149828 h 149828"/>
                    <a:gd name="connsiteX3" fmla="*/ 149828 w 149828"/>
                    <a:gd name="connsiteY3" fmla="*/ 120872 h 149828"/>
                    <a:gd name="connsiteX4" fmla="*/ 149828 w 149828"/>
                    <a:gd name="connsiteY4" fmla="*/ 0 h 149828"/>
                    <a:gd name="connsiteX5" fmla="*/ 111252 w 149828"/>
                    <a:gd name="connsiteY5" fmla="*/ 0 h 149828"/>
                    <a:gd name="connsiteX6" fmla="*/ 111252 w 149828"/>
                    <a:gd name="connsiteY6" fmla="*/ 111347 h 149828"/>
                    <a:gd name="connsiteX7" fmla="*/ 0 w 149828"/>
                    <a:gd name="connsiteY7" fmla="*/ 111347 h 149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828" h="149828">
                      <a:moveTo>
                        <a:pt x="0" y="149828"/>
                      </a:moveTo>
                      <a:lnTo>
                        <a:pt x="120777" y="149828"/>
                      </a:lnTo>
                      <a:lnTo>
                        <a:pt x="149828" y="149828"/>
                      </a:lnTo>
                      <a:lnTo>
                        <a:pt x="149828" y="120872"/>
                      </a:lnTo>
                      <a:lnTo>
                        <a:pt x="149828" y="0"/>
                      </a:lnTo>
                      <a:lnTo>
                        <a:pt x="111252" y="0"/>
                      </a:lnTo>
                      <a:lnTo>
                        <a:pt x="111252" y="111347"/>
                      </a:lnTo>
                      <a:lnTo>
                        <a:pt x="0" y="1113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 anchorCtr="0"/>
                <a:lstStyle/>
                <a:p>
                  <a:pPr algn="l"/>
                </a:p>
              </p:txBody>
            </p:sp>
          </p:grpSp>
          <p:sp>
            <p:nvSpPr>
              <p:cNvPr id="37" name="任意多边形: 形状 36" descr="1745b2fe-4f88-45cf-856d-dcb6314fdd71"/>
              <p:cNvSpPr/>
              <p:nvPr/>
            </p:nvSpPr>
            <p:spPr>
              <a:xfrm>
                <a:off x="5956554" y="3772837"/>
                <a:ext cx="373856" cy="5939"/>
              </a:xfrm>
              <a:custGeom>
                <a:avLst/>
                <a:gdLst>
                  <a:gd name="connsiteX0" fmla="*/ 0 w 373856"/>
                  <a:gd name="connsiteY0" fmla="*/ 0 h 46291"/>
                  <a:gd name="connsiteX1" fmla="*/ 373856 w 373856"/>
                  <a:gd name="connsiteY1" fmla="*/ 0 h 46291"/>
                  <a:gd name="connsiteX2" fmla="*/ 373856 w 373856"/>
                  <a:gd name="connsiteY2" fmla="*/ 46291 h 46291"/>
                  <a:gd name="connsiteX3" fmla="*/ 0 w 373856"/>
                  <a:gd name="connsiteY3" fmla="*/ 46291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3856" h="46291">
                    <a:moveTo>
                      <a:pt x="0" y="0"/>
                    </a:moveTo>
                    <a:lnTo>
                      <a:pt x="373856" y="0"/>
                    </a:lnTo>
                    <a:lnTo>
                      <a:pt x="373856" y="46291"/>
                    </a:lnTo>
                    <a:lnTo>
                      <a:pt x="0" y="462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 anchorCtr="0"/>
              <a:lstStyle/>
              <a:p>
                <a:pPr algn="l"/>
              </a:p>
            </p:txBody>
          </p:sp>
        </p:grpSp>
        <p:grpSp>
          <p:nvGrpSpPr>
            <p:cNvPr id="68" name="组合 67" descr="12c12158-a019-470e-a02a-12aba8afed52"/>
            <p:cNvGrpSpPr/>
            <p:nvPr/>
          </p:nvGrpSpPr>
          <p:grpSpPr>
            <a:xfrm>
              <a:off x="1158797" y="2151289"/>
              <a:ext cx="3002392" cy="3172799"/>
              <a:chOff x="771119" y="2305293"/>
              <a:chExt cx="2493504" cy="3172799"/>
            </a:xfrm>
          </p:grpSpPr>
          <p:grpSp>
            <p:nvGrpSpPr>
              <p:cNvPr id="8" name="组合 7" descr="b6fe90c9-1aa5-4b7c-87a9-a15146c46574"/>
              <p:cNvGrpSpPr>
                <a:grpSpLocks noChangeAspect="1"/>
              </p:cNvGrpSpPr>
              <p:nvPr/>
            </p:nvGrpSpPr>
            <p:grpSpPr>
              <a:xfrm>
                <a:off x="771119" y="2305293"/>
                <a:ext cx="2493504" cy="3172799"/>
                <a:chOff x="4389868" y="1751662"/>
                <a:chExt cx="3399560" cy="3728018"/>
              </a:xfrm>
            </p:grpSpPr>
            <p:sp>
              <p:nvSpPr>
                <p:cNvPr id="9" name="矩形: 圆顶角 1" descr="c75217ce-17aa-4463-9cc6-38cffd59605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4389868" y="1751662"/>
                  <a:ext cx="3399560" cy="3728018"/>
                </a:xfrm>
                <a:prstGeom prst="snip1Rect">
                  <a:avLst/>
                </a:prstGeom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34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266700" dist="50800" dir="2400000" sx="98000" sy="98000" algn="ctr" rotWithShape="0">
                    <a:schemeClr val="accent1">
                      <a:alpha val="29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</a:p>
              </p:txBody>
            </p:sp>
            <p:sp>
              <p:nvSpPr>
                <p:cNvPr id="10" name="Bullet1" descr="830cefe4-e7e6-45a1-bfe1-596c28d18dc5"/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4553745" y="2045991"/>
                  <a:ext cx="3071818" cy="7600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97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让Web程序运行更快</a:t>
                  </a:r>
                  <a:endParaRPr lang="en-US" sz="197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11" name="Text1" descr="bfb93366-d649-4a85-8265-e5fe2a709b8a"/>
                <p:cNvSpPr txBox="1"/>
                <p:nvPr>
                  <p:custDataLst>
                    <p:tags r:id="rId4"/>
                  </p:custDataLst>
                </p:nvPr>
              </p:nvSpPr>
              <p:spPr>
                <a:xfrm>
                  <a:off x="4540084" y="3230335"/>
                  <a:ext cx="3071818" cy="204735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0" i="0" u="none" strike="noStrike">
                      <a:solidFill>
                        <a:srgbClr val="2F2F2F"/>
                      </a:solidFill>
                      <a:latin typeface="Arial" panose="020B0604020202020204"/>
                    </a:rPr>
                    <a:t>WebAssembly旨在提高Web程序的运行速度，使其更接近原生应用的性能。</a:t>
                  </a:r>
                  <a:endParaRPr lang="en-US" sz="1600" b="0" i="0" u="none" strike="noStrik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</p:grpSp>
          <p:cxnSp>
            <p:nvCxnSpPr>
              <p:cNvPr id="67" name="直接连接符 66" descr="f1d389cd-9629-4565-bca9-74c6f2a63b40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901700" y="3365500"/>
                <a:ext cx="2237317" cy="0"/>
              </a:xfrm>
              <a:prstGeom prst="line">
                <a:avLst/>
              </a:prstGeom>
              <a:ln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组合 92" descr="f561c5ab-75aa-4af9-8fad-fc3806edaa48"/>
            <p:cNvGrpSpPr/>
            <p:nvPr/>
          </p:nvGrpSpPr>
          <p:grpSpPr>
            <a:xfrm>
              <a:off x="4588454" y="2151289"/>
              <a:ext cx="3002392" cy="3172799"/>
              <a:chOff x="771119" y="2305293"/>
              <a:chExt cx="2493504" cy="3172799"/>
            </a:xfrm>
          </p:grpSpPr>
          <p:grpSp>
            <p:nvGrpSpPr>
              <p:cNvPr id="94" name="组合 93" descr="0eb2bb29-55ed-4736-aa6c-9e3569ccda9a"/>
              <p:cNvGrpSpPr>
                <a:grpSpLocks noChangeAspect="1"/>
              </p:cNvGrpSpPr>
              <p:nvPr/>
            </p:nvGrpSpPr>
            <p:grpSpPr>
              <a:xfrm>
                <a:off x="771119" y="2305293"/>
                <a:ext cx="2493504" cy="3172799"/>
                <a:chOff x="4389868" y="1751662"/>
                <a:chExt cx="3399560" cy="3728018"/>
              </a:xfrm>
            </p:grpSpPr>
            <p:sp>
              <p:nvSpPr>
                <p:cNvPr id="96" name="矩形: 圆顶角 1" descr="0311b60a-9795-4f8a-99ef-db8ae2b0917a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4389868" y="1751662"/>
                  <a:ext cx="3399560" cy="3728018"/>
                </a:xfrm>
                <a:prstGeom prst="snip1Rect">
                  <a:avLst/>
                </a:prstGeom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34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266700" dist="50800" dir="2400000" sx="98000" sy="98000" algn="ctr" rotWithShape="0">
                    <a:schemeClr val="accent1">
                      <a:alpha val="29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</a:p>
              </p:txBody>
            </p:sp>
            <p:sp>
              <p:nvSpPr>
                <p:cNvPr id="97" name="Bullet2" descr="67ead345-9b00-4e6f-8350-e014c55c62b0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4553745" y="2045991"/>
                  <a:ext cx="3071818" cy="7600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97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让Web程序运行更稳定</a:t>
                  </a:r>
                  <a:endParaRPr lang="en-US" sz="197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98" name="Text2" descr="1fcd0453-338f-40bd-9d11-6762ddb7b597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4553745" y="3215266"/>
                  <a:ext cx="3071818" cy="204735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通过优化代码执行流程，减少程序崩溃和错误，增强Web程序的稳定性。</a:t>
                  </a:r>
                  <a:endParaRPr lang="en-US" sz="16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</p:grpSp>
          <p:cxnSp>
            <p:nvCxnSpPr>
              <p:cNvPr id="95" name="直接连接符 94" descr="a40f3e03-802f-49cc-a5cd-3361e991d956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901700" y="3365500"/>
                <a:ext cx="2237317" cy="0"/>
              </a:xfrm>
              <a:prstGeom prst="line">
                <a:avLst/>
              </a:prstGeom>
              <a:ln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组合 98" descr="066cf95f-89ac-49c7-9b26-a25619781312"/>
            <p:cNvGrpSpPr/>
            <p:nvPr/>
          </p:nvGrpSpPr>
          <p:grpSpPr>
            <a:xfrm>
              <a:off x="8018111" y="2151289"/>
              <a:ext cx="3002392" cy="3172799"/>
              <a:chOff x="771119" y="2305293"/>
              <a:chExt cx="2493504" cy="3172799"/>
            </a:xfrm>
          </p:grpSpPr>
          <p:grpSp>
            <p:nvGrpSpPr>
              <p:cNvPr id="100" name="组合 99" descr="f5d69329-78c6-4d39-8a6f-19b440a6d44c"/>
              <p:cNvGrpSpPr>
                <a:grpSpLocks noChangeAspect="1"/>
              </p:cNvGrpSpPr>
              <p:nvPr/>
            </p:nvGrpSpPr>
            <p:grpSpPr>
              <a:xfrm>
                <a:off x="771119" y="2305293"/>
                <a:ext cx="2493504" cy="3172799"/>
                <a:chOff x="4389868" y="1751662"/>
                <a:chExt cx="3399560" cy="3728018"/>
              </a:xfrm>
            </p:grpSpPr>
            <p:sp>
              <p:nvSpPr>
                <p:cNvPr id="102" name="矩形: 圆顶角 1" descr="395c6154-f0ba-4fc8-b44d-7e0798061ec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389868" y="1751662"/>
                  <a:ext cx="3399560" cy="3728018"/>
                </a:xfrm>
                <a:prstGeom prst="snip1Rect">
                  <a:avLst/>
                </a:prstGeom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34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266700" dist="50800" dir="2400000" sx="98000" sy="98000" algn="ctr" rotWithShape="0">
                    <a:schemeClr val="accent1">
                      <a:alpha val="29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</a:p>
              </p:txBody>
            </p:sp>
            <p:sp>
              <p:nvSpPr>
                <p:cNvPr id="103" name="Bullet3" descr="a5b750aa-4c4f-485e-817d-d28986479efc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4553745" y="2045991"/>
                  <a:ext cx="3071818" cy="7600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97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让Web程序运行更安全</a:t>
                  </a:r>
                  <a:endParaRPr lang="en-US" sz="197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104" name="Text3" descr="55363c7f-0eb7-4fd7-bbb2-55c29b2d8c6b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4553745" y="3215266"/>
                  <a:ext cx="3071818" cy="204735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它提供安全的执行环境，防止恶意代码攻击，保障Web程序的安全运行。</a:t>
                  </a:r>
                  <a:endParaRPr lang="en-US" sz="16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</p:grpSp>
          <p:cxnSp>
            <p:nvCxnSpPr>
              <p:cNvPr id="101" name="直接连接符 100" descr="69801325-bb58-4b84-9c25-8e6d28527c8c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901700" y="3365500"/>
                <a:ext cx="2237317" cy="0"/>
              </a:xfrm>
              <a:prstGeom prst="line">
                <a:avLst/>
              </a:prstGeom>
              <a:ln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800" b="1" i="0" u="none">
                <a:ea typeface="微软雅黑" panose="020B0503020204020204" charset="-122"/>
              </a:rPr>
              <a:t>优势一：二进制格式</a:t>
            </a:r>
            <a:endParaRPr lang="en-US" sz="2800" b="1" i="0" u="none">
              <a:ea typeface="微软雅黑" panose="020B0503020204020204" charset="-122"/>
            </a:endParaRPr>
          </a:p>
        </p:txBody>
      </p:sp>
      <p:grpSp>
        <p:nvGrpSpPr>
          <p:cNvPr id="55" name="276172eb-5f6e-4e65-b63e-e6f364bfe70f.source.4.zh-Hans.pptx" descr="5c9b7a79-65f6-4e89-a5d0-48eaaa6378ce"/>
          <p:cNvGrpSpPr/>
          <p:nvPr>
            <p:custDataLst>
              <p:tags r:id="rId1"/>
            </p:custDataLst>
          </p:nvPr>
        </p:nvGrpSpPr>
        <p:grpSpPr>
          <a:xfrm>
            <a:off x="630316" y="1130300"/>
            <a:ext cx="10918669" cy="4840046"/>
            <a:chOff x="630316" y="1130300"/>
            <a:chExt cx="10918669" cy="4840046"/>
          </a:xfrm>
        </p:grpSpPr>
        <p:sp>
          <p:nvSpPr>
            <p:cNvPr id="4" name="矩形 3" descr="8baeeb89-9dcf-477f-b33a-832e0b7f7b3d"/>
            <p:cNvSpPr/>
            <p:nvPr/>
          </p:nvSpPr>
          <p:spPr>
            <a:xfrm>
              <a:off x="4836108" y="1886039"/>
              <a:ext cx="2507085" cy="45719"/>
            </a:xfrm>
            <a:prstGeom prst="rect">
              <a:avLst/>
            </a:prstGeom>
            <a:gradFill flip="none" rotWithShape="1">
              <a:gsLst>
                <a:gs pos="15000">
                  <a:schemeClr val="accent1">
                    <a:alpha val="73000"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0" scaled="1"/>
              <a:tileRect/>
            </a:gradFill>
            <a:ln w="3030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l"/>
            </a:p>
          </p:txBody>
        </p:sp>
        <p:sp>
          <p:nvSpPr>
            <p:cNvPr id="17" name="Title" descr="95be8a9c-7a38-481c-8c67-8691c9a15260"/>
            <p:cNvSpPr txBox="1"/>
            <p:nvPr/>
          </p:nvSpPr>
          <p:spPr>
            <a:xfrm>
              <a:off x="660400" y="1130300"/>
              <a:ext cx="10858500" cy="666562"/>
            </a:xfrm>
            <a:prstGeom prst="rect">
              <a:avLst/>
            </a:prstGeom>
            <a:noFill/>
          </p:spPr>
          <p:txBody>
            <a:bodyPr vert="horz" wrap="square" rtlCol="0" anchor="ctr" anchorCtr="0">
              <a:normAutofit/>
            </a:bodyPr>
            <a:lstStyle/>
            <a:p>
              <a:pPr algn="ctr"/>
              <a:r>
                <a:rPr lang="en-US" sz="2400" b="1" i="0" u="none">
                  <a:solidFill>
                    <a:srgbClr val="2F2F2F"/>
                  </a:solidFill>
                  <a:ea typeface="微软雅黑" panose="020B0503020204020204" charset="-122"/>
                </a:rPr>
                <a:t>二进制带来的优势</a:t>
              </a:r>
              <a:endParaRPr lang="en-US" sz="2400" b="1" i="0" u="non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grpSp>
          <p:nvGrpSpPr>
            <p:cNvPr id="42" name="组合 41" descr="4172ba93-d323-4f7b-b719-806922d1a5de"/>
            <p:cNvGrpSpPr/>
            <p:nvPr/>
          </p:nvGrpSpPr>
          <p:grpSpPr>
            <a:xfrm>
              <a:off x="630316" y="2126893"/>
              <a:ext cx="2609921" cy="3428173"/>
              <a:chOff x="630316" y="2126893"/>
              <a:chExt cx="2609921" cy="3428173"/>
            </a:xfrm>
          </p:grpSpPr>
          <p:sp>
            <p:nvSpPr>
              <p:cNvPr id="10" name="任意多边形: 形状 9" descr="31d4c77a-6742-4e22-9804-6479bb52c612"/>
              <p:cNvSpPr/>
              <p:nvPr>
                <p:custDataLst>
                  <p:tags r:id="rId2"/>
                </p:custDataLst>
              </p:nvPr>
            </p:nvSpPr>
            <p:spPr>
              <a:xfrm>
                <a:off x="636320" y="2131611"/>
                <a:ext cx="2597914" cy="2347869"/>
              </a:xfrm>
              <a:custGeom>
                <a:avLst/>
                <a:gdLst>
                  <a:gd name="connsiteX0" fmla="*/ 181130 w 4078981"/>
                  <a:gd name="connsiteY0" fmla="*/ 37996 h 4690964"/>
                  <a:gd name="connsiteX1" fmla="*/ 37995 w 4078981"/>
                  <a:gd name="connsiteY1" fmla="*/ 176199 h 4690964"/>
                  <a:gd name="connsiteX2" fmla="*/ 37995 w 4078981"/>
                  <a:gd name="connsiteY2" fmla="*/ 370671 h 4690964"/>
                  <a:gd name="connsiteX3" fmla="*/ 38140 w 4078981"/>
                  <a:gd name="connsiteY3" fmla="*/ 370671 h 4690964"/>
                  <a:gd name="connsiteX4" fmla="*/ 38140 w 4078981"/>
                  <a:gd name="connsiteY4" fmla="*/ 4308547 h 4690964"/>
                  <a:gd name="connsiteX5" fmla="*/ 37995 w 4078981"/>
                  <a:gd name="connsiteY5" fmla="*/ 4308547 h 4690964"/>
                  <a:gd name="connsiteX6" fmla="*/ 37995 w 4078981"/>
                  <a:gd name="connsiteY6" fmla="*/ 4509690 h 4690964"/>
                  <a:gd name="connsiteX7" fmla="*/ 176199 w 4078981"/>
                  <a:gd name="connsiteY7" fmla="*/ 4652824 h 4690964"/>
                  <a:gd name="connsiteX8" fmla="*/ 351964 w 4078981"/>
                  <a:gd name="connsiteY8" fmla="*/ 4652824 h 4690964"/>
                  <a:gd name="connsiteX9" fmla="*/ 362840 w 4078981"/>
                  <a:gd name="connsiteY9" fmla="*/ 4652824 h 4690964"/>
                  <a:gd name="connsiteX10" fmla="*/ 3753700 w 4078981"/>
                  <a:gd name="connsiteY10" fmla="*/ 4652824 h 4690964"/>
                  <a:gd name="connsiteX11" fmla="*/ 3759211 w 4078981"/>
                  <a:gd name="connsiteY11" fmla="*/ 4652824 h 4690964"/>
                  <a:gd name="connsiteX12" fmla="*/ 3902781 w 4078981"/>
                  <a:gd name="connsiteY12" fmla="*/ 4652824 h 4690964"/>
                  <a:gd name="connsiteX13" fmla="*/ 4040840 w 4078981"/>
                  <a:gd name="connsiteY13" fmla="*/ 4509690 h 4690964"/>
                  <a:gd name="connsiteX14" fmla="*/ 4040840 w 4078981"/>
                  <a:gd name="connsiteY14" fmla="*/ 4346107 h 4690964"/>
                  <a:gd name="connsiteX15" fmla="*/ 4040840 w 4078981"/>
                  <a:gd name="connsiteY15" fmla="*/ 4317248 h 4690964"/>
                  <a:gd name="connsiteX16" fmla="*/ 4040840 w 4078981"/>
                  <a:gd name="connsiteY16" fmla="*/ 633449 h 4690964"/>
                  <a:gd name="connsiteX17" fmla="*/ 4040841 w 4078981"/>
                  <a:gd name="connsiteY17" fmla="*/ 633449 h 4690964"/>
                  <a:gd name="connsiteX18" fmla="*/ 4040841 w 4078981"/>
                  <a:gd name="connsiteY18" fmla="*/ 463920 h 4690964"/>
                  <a:gd name="connsiteX19" fmla="*/ 3897706 w 4078981"/>
                  <a:gd name="connsiteY19" fmla="*/ 325861 h 4690964"/>
                  <a:gd name="connsiteX20" fmla="*/ 3751380 w 4078981"/>
                  <a:gd name="connsiteY20" fmla="*/ 325861 h 4690964"/>
                  <a:gd name="connsiteX21" fmla="*/ 3742824 w 4078981"/>
                  <a:gd name="connsiteY21" fmla="*/ 325861 h 4690964"/>
                  <a:gd name="connsiteX22" fmla="*/ 2411975 w 4078981"/>
                  <a:gd name="connsiteY22" fmla="*/ 325861 h 4690964"/>
                  <a:gd name="connsiteX23" fmla="*/ 2161815 w 4078981"/>
                  <a:gd name="connsiteY23" fmla="*/ 37996 h 4690964"/>
                  <a:gd name="connsiteX24" fmla="*/ 175184 w 4078981"/>
                  <a:gd name="connsiteY24" fmla="*/ 0 h 4690964"/>
                  <a:gd name="connsiteX25" fmla="*/ 2192269 w 4078981"/>
                  <a:gd name="connsiteY25" fmla="*/ 0 h 4690964"/>
                  <a:gd name="connsiteX26" fmla="*/ 2443299 w 4078981"/>
                  <a:gd name="connsiteY26" fmla="*/ 287720 h 4690964"/>
                  <a:gd name="connsiteX27" fmla="*/ 3742824 w 4078981"/>
                  <a:gd name="connsiteY27" fmla="*/ 287720 h 4690964"/>
                  <a:gd name="connsiteX28" fmla="*/ 3751380 w 4078981"/>
                  <a:gd name="connsiteY28" fmla="*/ 287720 h 4690964"/>
                  <a:gd name="connsiteX29" fmla="*/ 3903796 w 4078981"/>
                  <a:gd name="connsiteY29" fmla="*/ 287720 h 4690964"/>
                  <a:gd name="connsiteX30" fmla="*/ 4078981 w 4078981"/>
                  <a:gd name="connsiteY30" fmla="*/ 456668 h 4690964"/>
                  <a:gd name="connsiteX31" fmla="*/ 4078981 w 4078981"/>
                  <a:gd name="connsiteY31" fmla="*/ 469140 h 4690964"/>
                  <a:gd name="connsiteX32" fmla="*/ 4078981 w 4078981"/>
                  <a:gd name="connsiteY32" fmla="*/ 494229 h 4690964"/>
                  <a:gd name="connsiteX33" fmla="*/ 4078981 w 4078981"/>
                  <a:gd name="connsiteY33" fmla="*/ 650706 h 4690964"/>
                  <a:gd name="connsiteX34" fmla="*/ 4078980 w 4078981"/>
                  <a:gd name="connsiteY34" fmla="*/ 650706 h 4690964"/>
                  <a:gd name="connsiteX35" fmla="*/ 4078980 w 4078981"/>
                  <a:gd name="connsiteY35" fmla="*/ 4317248 h 4690964"/>
                  <a:gd name="connsiteX36" fmla="*/ 4078980 w 4078981"/>
                  <a:gd name="connsiteY36" fmla="*/ 4346107 h 4690964"/>
                  <a:gd name="connsiteX37" fmla="*/ 4078980 w 4078981"/>
                  <a:gd name="connsiteY37" fmla="*/ 4515635 h 4690964"/>
                  <a:gd name="connsiteX38" fmla="*/ 3910032 w 4078981"/>
                  <a:gd name="connsiteY38" fmla="*/ 4690819 h 4690964"/>
                  <a:gd name="connsiteX39" fmla="*/ 3897560 w 4078981"/>
                  <a:gd name="connsiteY39" fmla="*/ 4690819 h 4690964"/>
                  <a:gd name="connsiteX40" fmla="*/ 3872472 w 4078981"/>
                  <a:gd name="connsiteY40" fmla="*/ 4690819 h 4690964"/>
                  <a:gd name="connsiteX41" fmla="*/ 3759211 w 4078981"/>
                  <a:gd name="connsiteY41" fmla="*/ 4690819 h 4690964"/>
                  <a:gd name="connsiteX42" fmla="*/ 3759211 w 4078981"/>
                  <a:gd name="connsiteY42" fmla="*/ 4690964 h 4690964"/>
                  <a:gd name="connsiteX43" fmla="*/ 351964 w 4078981"/>
                  <a:gd name="connsiteY43" fmla="*/ 4690964 h 4690964"/>
                  <a:gd name="connsiteX44" fmla="*/ 351964 w 4078981"/>
                  <a:gd name="connsiteY44" fmla="*/ 4690820 h 4690964"/>
                  <a:gd name="connsiteX45" fmla="*/ 206364 w 4078981"/>
                  <a:gd name="connsiteY45" fmla="*/ 4690820 h 4690964"/>
                  <a:gd name="connsiteX46" fmla="*/ 181420 w 4078981"/>
                  <a:gd name="connsiteY46" fmla="*/ 4690820 h 4690964"/>
                  <a:gd name="connsiteX47" fmla="*/ 168948 w 4078981"/>
                  <a:gd name="connsiteY47" fmla="*/ 4690820 h 4690964"/>
                  <a:gd name="connsiteX48" fmla="*/ 0 w 4078981"/>
                  <a:gd name="connsiteY48" fmla="*/ 4515636 h 4690964"/>
                  <a:gd name="connsiteX49" fmla="*/ 0 w 4078981"/>
                  <a:gd name="connsiteY49" fmla="*/ 4308547 h 4690964"/>
                  <a:gd name="connsiteX50" fmla="*/ 0 w 4078981"/>
                  <a:gd name="connsiteY50" fmla="*/ 4279688 h 4690964"/>
                  <a:gd name="connsiteX51" fmla="*/ 0 w 4078981"/>
                  <a:gd name="connsiteY51" fmla="*/ 400401 h 4690964"/>
                  <a:gd name="connsiteX52" fmla="*/ 0 w 4078981"/>
                  <a:gd name="connsiteY52" fmla="*/ 370671 h 4690964"/>
                  <a:gd name="connsiteX53" fmla="*/ 0 w 4078981"/>
                  <a:gd name="connsiteY53" fmla="*/ 206364 h 4690964"/>
                  <a:gd name="connsiteX54" fmla="*/ 0 w 4078981"/>
                  <a:gd name="connsiteY54" fmla="*/ 181420 h 4690964"/>
                  <a:gd name="connsiteX55" fmla="*/ 0 w 4078981"/>
                  <a:gd name="connsiteY55" fmla="*/ 168948 h 4690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4078981" h="4690964">
                    <a:moveTo>
                      <a:pt x="181130" y="37996"/>
                    </a:moveTo>
                    <a:lnTo>
                      <a:pt x="37995" y="176199"/>
                    </a:lnTo>
                    <a:lnTo>
                      <a:pt x="37995" y="370671"/>
                    </a:lnTo>
                    <a:lnTo>
                      <a:pt x="38140" y="370671"/>
                    </a:lnTo>
                    <a:lnTo>
                      <a:pt x="38140" y="4308547"/>
                    </a:lnTo>
                    <a:lnTo>
                      <a:pt x="37995" y="4308547"/>
                    </a:lnTo>
                    <a:lnTo>
                      <a:pt x="37995" y="4509690"/>
                    </a:lnTo>
                    <a:lnTo>
                      <a:pt x="176199" y="4652824"/>
                    </a:lnTo>
                    <a:lnTo>
                      <a:pt x="351964" y="4652824"/>
                    </a:lnTo>
                    <a:lnTo>
                      <a:pt x="362840" y="4652824"/>
                    </a:lnTo>
                    <a:lnTo>
                      <a:pt x="3753700" y="4652824"/>
                    </a:lnTo>
                    <a:lnTo>
                      <a:pt x="3759211" y="4652824"/>
                    </a:lnTo>
                    <a:lnTo>
                      <a:pt x="3902781" y="4652824"/>
                    </a:lnTo>
                    <a:lnTo>
                      <a:pt x="4040840" y="4509690"/>
                    </a:lnTo>
                    <a:lnTo>
                      <a:pt x="4040840" y="4346107"/>
                    </a:lnTo>
                    <a:lnTo>
                      <a:pt x="4040840" y="4317248"/>
                    </a:lnTo>
                    <a:lnTo>
                      <a:pt x="4040840" y="633449"/>
                    </a:lnTo>
                    <a:lnTo>
                      <a:pt x="4040841" y="633449"/>
                    </a:lnTo>
                    <a:lnTo>
                      <a:pt x="4040841" y="463920"/>
                    </a:lnTo>
                    <a:lnTo>
                      <a:pt x="3897706" y="325861"/>
                    </a:lnTo>
                    <a:lnTo>
                      <a:pt x="3751380" y="325861"/>
                    </a:lnTo>
                    <a:lnTo>
                      <a:pt x="3742824" y="325861"/>
                    </a:lnTo>
                    <a:lnTo>
                      <a:pt x="2411975" y="325861"/>
                    </a:lnTo>
                    <a:lnTo>
                      <a:pt x="2161815" y="37996"/>
                    </a:lnTo>
                    <a:close/>
                    <a:moveTo>
                      <a:pt x="175184" y="0"/>
                    </a:moveTo>
                    <a:lnTo>
                      <a:pt x="2192269" y="0"/>
                    </a:lnTo>
                    <a:lnTo>
                      <a:pt x="2443299" y="287720"/>
                    </a:lnTo>
                    <a:lnTo>
                      <a:pt x="3742824" y="287720"/>
                    </a:lnTo>
                    <a:lnTo>
                      <a:pt x="3751380" y="287720"/>
                    </a:lnTo>
                    <a:lnTo>
                      <a:pt x="3903796" y="287720"/>
                    </a:lnTo>
                    <a:lnTo>
                      <a:pt x="4078981" y="456668"/>
                    </a:lnTo>
                    <a:lnTo>
                      <a:pt x="4078981" y="469140"/>
                    </a:lnTo>
                    <a:lnTo>
                      <a:pt x="4078981" y="494229"/>
                    </a:lnTo>
                    <a:lnTo>
                      <a:pt x="4078981" y="650706"/>
                    </a:lnTo>
                    <a:lnTo>
                      <a:pt x="4078980" y="650706"/>
                    </a:lnTo>
                    <a:lnTo>
                      <a:pt x="4078980" y="4317248"/>
                    </a:lnTo>
                    <a:lnTo>
                      <a:pt x="4078980" y="4346107"/>
                    </a:lnTo>
                    <a:lnTo>
                      <a:pt x="4078980" y="4515635"/>
                    </a:lnTo>
                    <a:lnTo>
                      <a:pt x="3910032" y="4690819"/>
                    </a:lnTo>
                    <a:lnTo>
                      <a:pt x="3897560" y="4690819"/>
                    </a:lnTo>
                    <a:lnTo>
                      <a:pt x="3872472" y="4690819"/>
                    </a:lnTo>
                    <a:lnTo>
                      <a:pt x="3759211" y="4690819"/>
                    </a:lnTo>
                    <a:lnTo>
                      <a:pt x="3759211" y="4690964"/>
                    </a:lnTo>
                    <a:lnTo>
                      <a:pt x="351964" y="4690964"/>
                    </a:lnTo>
                    <a:lnTo>
                      <a:pt x="351964" y="4690820"/>
                    </a:lnTo>
                    <a:lnTo>
                      <a:pt x="206364" y="4690820"/>
                    </a:lnTo>
                    <a:lnTo>
                      <a:pt x="181420" y="4690820"/>
                    </a:lnTo>
                    <a:lnTo>
                      <a:pt x="168948" y="4690820"/>
                    </a:lnTo>
                    <a:lnTo>
                      <a:pt x="0" y="4515636"/>
                    </a:lnTo>
                    <a:lnTo>
                      <a:pt x="0" y="4308547"/>
                    </a:lnTo>
                    <a:lnTo>
                      <a:pt x="0" y="4279688"/>
                    </a:lnTo>
                    <a:lnTo>
                      <a:pt x="0" y="400401"/>
                    </a:lnTo>
                    <a:lnTo>
                      <a:pt x="0" y="370671"/>
                    </a:lnTo>
                    <a:lnTo>
                      <a:pt x="0" y="206364"/>
                    </a:lnTo>
                    <a:lnTo>
                      <a:pt x="0" y="181420"/>
                    </a:lnTo>
                    <a:lnTo>
                      <a:pt x="0" y="1689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1" name="任意多边形: 形状 10" descr="dae40a69-358e-426f-b97b-3cb9b4168dae"/>
              <p:cNvSpPr/>
              <p:nvPr>
                <p:custDataLst>
                  <p:tags r:id="rId3"/>
                </p:custDataLst>
              </p:nvPr>
            </p:nvSpPr>
            <p:spPr>
              <a:xfrm>
                <a:off x="697372" y="2182782"/>
                <a:ext cx="863693" cy="95157"/>
              </a:xfrm>
              <a:custGeom>
                <a:avLst/>
                <a:gdLst>
                  <a:gd name="connsiteX0" fmla="*/ 221446 w 1356083"/>
                  <a:gd name="connsiteY0" fmla="*/ 0 h 190121"/>
                  <a:gd name="connsiteX1" fmla="*/ 226087 w 1356083"/>
                  <a:gd name="connsiteY1" fmla="*/ 0 h 190121"/>
                  <a:gd name="connsiteX2" fmla="*/ 237833 w 1356083"/>
                  <a:gd name="connsiteY2" fmla="*/ 0 h 190121"/>
                  <a:gd name="connsiteX3" fmla="*/ 1356083 w 1356083"/>
                  <a:gd name="connsiteY3" fmla="*/ 0 h 190121"/>
                  <a:gd name="connsiteX4" fmla="*/ 1356083 w 1356083"/>
                  <a:gd name="connsiteY4" fmla="*/ 20738 h 190121"/>
                  <a:gd name="connsiteX5" fmla="*/ 231307 w 1356083"/>
                  <a:gd name="connsiteY5" fmla="*/ 20738 h 190121"/>
                  <a:gd name="connsiteX6" fmla="*/ 142700 w 1356083"/>
                  <a:gd name="connsiteY6" fmla="*/ 106300 h 190121"/>
                  <a:gd name="connsiteX7" fmla="*/ 142700 w 1356083"/>
                  <a:gd name="connsiteY7" fmla="*/ 75410 h 190121"/>
                  <a:gd name="connsiteX8" fmla="*/ 116741 w 1356083"/>
                  <a:gd name="connsiteY8" fmla="*/ 0 h 190121"/>
                  <a:gd name="connsiteX9" fmla="*/ 197082 w 1356083"/>
                  <a:gd name="connsiteY9" fmla="*/ 0 h 190121"/>
                  <a:gd name="connsiteX10" fmla="*/ 0 w 1356083"/>
                  <a:gd name="connsiteY10" fmla="*/ 190121 h 190121"/>
                  <a:gd name="connsiteX11" fmla="*/ 0 w 1356083"/>
                  <a:gd name="connsiteY11" fmla="*/ 109780 h 19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56083" h="190121">
                    <a:moveTo>
                      <a:pt x="221446" y="0"/>
                    </a:moveTo>
                    <a:lnTo>
                      <a:pt x="226087" y="0"/>
                    </a:lnTo>
                    <a:lnTo>
                      <a:pt x="237833" y="0"/>
                    </a:lnTo>
                    <a:lnTo>
                      <a:pt x="1356083" y="0"/>
                    </a:lnTo>
                    <a:lnTo>
                      <a:pt x="1356083" y="20738"/>
                    </a:lnTo>
                    <a:lnTo>
                      <a:pt x="231307" y="20738"/>
                    </a:lnTo>
                    <a:lnTo>
                      <a:pt x="142700" y="106300"/>
                    </a:lnTo>
                    <a:lnTo>
                      <a:pt x="142700" y="75410"/>
                    </a:lnTo>
                    <a:close/>
                    <a:moveTo>
                      <a:pt x="116741" y="0"/>
                    </a:moveTo>
                    <a:lnTo>
                      <a:pt x="197082" y="0"/>
                    </a:lnTo>
                    <a:lnTo>
                      <a:pt x="0" y="190121"/>
                    </a:lnTo>
                    <a:lnTo>
                      <a:pt x="0" y="10978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2" name="任意多边形: 形状 11" descr="887fc478-6236-46e0-82eb-41b3a9dcd9ab"/>
              <p:cNvSpPr/>
              <p:nvPr>
                <p:custDataLst>
                  <p:tags r:id="rId4"/>
                </p:custDataLst>
              </p:nvPr>
            </p:nvSpPr>
            <p:spPr>
              <a:xfrm>
                <a:off x="2132797" y="2178137"/>
                <a:ext cx="750178" cy="76358"/>
              </a:xfrm>
              <a:custGeom>
                <a:avLst/>
                <a:gdLst>
                  <a:gd name="connsiteX0" fmla="*/ 964818 w 1177853"/>
                  <a:gd name="connsiteY0" fmla="*/ 0 h 152561"/>
                  <a:gd name="connsiteX1" fmla="*/ 1041099 w 1177853"/>
                  <a:gd name="connsiteY1" fmla="*/ 0 h 152561"/>
                  <a:gd name="connsiteX2" fmla="*/ 1177853 w 1177853"/>
                  <a:gd name="connsiteY2" fmla="*/ 152561 h 152561"/>
                  <a:gd name="connsiteX3" fmla="*/ 1101572 w 1177853"/>
                  <a:gd name="connsiteY3" fmla="*/ 152561 h 152561"/>
                  <a:gd name="connsiteX4" fmla="*/ 827484 w 1177853"/>
                  <a:gd name="connsiteY4" fmla="*/ 0 h 152561"/>
                  <a:gd name="connsiteX5" fmla="*/ 903765 w 1177853"/>
                  <a:gd name="connsiteY5" fmla="*/ 0 h 152561"/>
                  <a:gd name="connsiteX6" fmla="*/ 1040664 w 1177853"/>
                  <a:gd name="connsiteY6" fmla="*/ 152561 h 152561"/>
                  <a:gd name="connsiteX7" fmla="*/ 964383 w 1177853"/>
                  <a:gd name="connsiteY7" fmla="*/ 152561 h 152561"/>
                  <a:gd name="connsiteX8" fmla="*/ 690295 w 1177853"/>
                  <a:gd name="connsiteY8" fmla="*/ 0 h 152561"/>
                  <a:gd name="connsiteX9" fmla="*/ 766576 w 1177853"/>
                  <a:gd name="connsiteY9" fmla="*/ 0 h 152561"/>
                  <a:gd name="connsiteX10" fmla="*/ 903475 w 1177853"/>
                  <a:gd name="connsiteY10" fmla="*/ 152561 h 152561"/>
                  <a:gd name="connsiteX11" fmla="*/ 827049 w 1177853"/>
                  <a:gd name="connsiteY11" fmla="*/ 152561 h 152561"/>
                  <a:gd name="connsiteX12" fmla="*/ 553106 w 1177853"/>
                  <a:gd name="connsiteY12" fmla="*/ 0 h 152561"/>
                  <a:gd name="connsiteX13" fmla="*/ 629387 w 1177853"/>
                  <a:gd name="connsiteY13" fmla="*/ 0 h 152561"/>
                  <a:gd name="connsiteX14" fmla="*/ 766141 w 1177853"/>
                  <a:gd name="connsiteY14" fmla="*/ 152561 h 152561"/>
                  <a:gd name="connsiteX15" fmla="*/ 689860 w 1177853"/>
                  <a:gd name="connsiteY15" fmla="*/ 152561 h 152561"/>
                  <a:gd name="connsiteX16" fmla="*/ 415917 w 1177853"/>
                  <a:gd name="connsiteY16" fmla="*/ 0 h 152561"/>
                  <a:gd name="connsiteX17" fmla="*/ 492198 w 1177853"/>
                  <a:gd name="connsiteY17" fmla="*/ 0 h 152561"/>
                  <a:gd name="connsiteX18" fmla="*/ 628951 w 1177853"/>
                  <a:gd name="connsiteY18" fmla="*/ 152561 h 152561"/>
                  <a:gd name="connsiteX19" fmla="*/ 552671 w 1177853"/>
                  <a:gd name="connsiteY19" fmla="*/ 152561 h 152561"/>
                  <a:gd name="connsiteX20" fmla="*/ 0 w 1177853"/>
                  <a:gd name="connsiteY20" fmla="*/ 0 h 152561"/>
                  <a:gd name="connsiteX21" fmla="*/ 352544 w 1177853"/>
                  <a:gd name="connsiteY21" fmla="*/ 0 h 152561"/>
                  <a:gd name="connsiteX22" fmla="*/ 489298 w 1177853"/>
                  <a:gd name="connsiteY22" fmla="*/ 152561 h 152561"/>
                  <a:gd name="connsiteX23" fmla="*/ 136754 w 1177853"/>
                  <a:gd name="connsiteY23" fmla="*/ 152561 h 15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77853" h="152561">
                    <a:moveTo>
                      <a:pt x="964818" y="0"/>
                    </a:moveTo>
                    <a:lnTo>
                      <a:pt x="1041099" y="0"/>
                    </a:lnTo>
                    <a:lnTo>
                      <a:pt x="1177853" y="152561"/>
                    </a:lnTo>
                    <a:lnTo>
                      <a:pt x="1101572" y="152561"/>
                    </a:lnTo>
                    <a:close/>
                    <a:moveTo>
                      <a:pt x="827484" y="0"/>
                    </a:moveTo>
                    <a:lnTo>
                      <a:pt x="903765" y="0"/>
                    </a:lnTo>
                    <a:lnTo>
                      <a:pt x="1040664" y="152561"/>
                    </a:lnTo>
                    <a:lnTo>
                      <a:pt x="964383" y="152561"/>
                    </a:lnTo>
                    <a:close/>
                    <a:moveTo>
                      <a:pt x="690295" y="0"/>
                    </a:moveTo>
                    <a:lnTo>
                      <a:pt x="766576" y="0"/>
                    </a:lnTo>
                    <a:lnTo>
                      <a:pt x="903475" y="152561"/>
                    </a:lnTo>
                    <a:lnTo>
                      <a:pt x="827049" y="152561"/>
                    </a:lnTo>
                    <a:close/>
                    <a:moveTo>
                      <a:pt x="553106" y="0"/>
                    </a:moveTo>
                    <a:lnTo>
                      <a:pt x="629387" y="0"/>
                    </a:lnTo>
                    <a:lnTo>
                      <a:pt x="766141" y="152561"/>
                    </a:lnTo>
                    <a:lnTo>
                      <a:pt x="689860" y="152561"/>
                    </a:lnTo>
                    <a:close/>
                    <a:moveTo>
                      <a:pt x="415917" y="0"/>
                    </a:moveTo>
                    <a:lnTo>
                      <a:pt x="492198" y="0"/>
                    </a:lnTo>
                    <a:lnTo>
                      <a:pt x="628951" y="152561"/>
                    </a:lnTo>
                    <a:lnTo>
                      <a:pt x="552671" y="152561"/>
                    </a:lnTo>
                    <a:close/>
                    <a:moveTo>
                      <a:pt x="0" y="0"/>
                    </a:moveTo>
                    <a:lnTo>
                      <a:pt x="352544" y="0"/>
                    </a:lnTo>
                    <a:lnTo>
                      <a:pt x="489298" y="152561"/>
                    </a:lnTo>
                    <a:lnTo>
                      <a:pt x="136754" y="1525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3" name="任意多边形: 形状 12" descr="cb1779ab-3a2b-4929-a2e3-60328028768f"/>
              <p:cNvSpPr/>
              <p:nvPr>
                <p:custDataLst>
                  <p:tags r:id="rId5"/>
                </p:custDataLst>
              </p:nvPr>
            </p:nvSpPr>
            <p:spPr>
              <a:xfrm>
                <a:off x="630316" y="2126893"/>
                <a:ext cx="619760" cy="242793"/>
              </a:xfrm>
              <a:custGeom>
                <a:avLst/>
                <a:gdLst>
                  <a:gd name="connsiteX0" fmla="*/ 973085 w 973084"/>
                  <a:gd name="connsiteY0" fmla="*/ 56848 h 485092"/>
                  <a:gd name="connsiteX1" fmla="*/ 973085 w 973084"/>
                  <a:gd name="connsiteY1" fmla="*/ 0 h 485092"/>
                  <a:gd name="connsiteX2" fmla="*/ 181420 w 973084"/>
                  <a:gd name="connsiteY2" fmla="*/ 0 h 485092"/>
                  <a:gd name="connsiteX3" fmla="*/ 0 w 973084"/>
                  <a:gd name="connsiteY3" fmla="*/ 175184 h 485092"/>
                  <a:gd name="connsiteX4" fmla="*/ 0 w 973084"/>
                  <a:gd name="connsiteY4" fmla="*/ 187656 h 485092"/>
                  <a:gd name="connsiteX5" fmla="*/ 0 w 973084"/>
                  <a:gd name="connsiteY5" fmla="*/ 212744 h 485092"/>
                  <a:gd name="connsiteX6" fmla="*/ 0 w 973084"/>
                  <a:gd name="connsiteY6" fmla="*/ 485092 h 485092"/>
                  <a:gd name="connsiteX7" fmla="*/ 56848 w 973084"/>
                  <a:gd name="connsiteY7" fmla="*/ 485092 h 485092"/>
                  <a:gd name="connsiteX8" fmla="*/ 56848 w 973084"/>
                  <a:gd name="connsiteY8" fmla="*/ 188671 h 485092"/>
                  <a:gd name="connsiteX9" fmla="*/ 193747 w 973084"/>
                  <a:gd name="connsiteY9" fmla="*/ 56848 h 4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084" h="485092">
                    <a:moveTo>
                      <a:pt x="973085" y="56848"/>
                    </a:moveTo>
                    <a:lnTo>
                      <a:pt x="973085" y="0"/>
                    </a:lnTo>
                    <a:lnTo>
                      <a:pt x="181420" y="0"/>
                    </a:lnTo>
                    <a:lnTo>
                      <a:pt x="0" y="175184"/>
                    </a:lnTo>
                    <a:lnTo>
                      <a:pt x="0" y="187656"/>
                    </a:lnTo>
                    <a:lnTo>
                      <a:pt x="0" y="212744"/>
                    </a:lnTo>
                    <a:lnTo>
                      <a:pt x="0" y="485092"/>
                    </a:lnTo>
                    <a:lnTo>
                      <a:pt x="56848" y="485092"/>
                    </a:lnTo>
                    <a:lnTo>
                      <a:pt x="56848" y="188671"/>
                    </a:lnTo>
                    <a:lnTo>
                      <a:pt x="193747" y="56848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/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47000">
                    <a:schemeClr val="accent2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4" name="任意多边形: 形状 13" descr="0db596b5-a9a8-4059-859e-daf052972498"/>
              <p:cNvSpPr/>
              <p:nvPr>
                <p:custDataLst>
                  <p:tags r:id="rId6"/>
                </p:custDataLst>
              </p:nvPr>
            </p:nvSpPr>
            <p:spPr>
              <a:xfrm>
                <a:off x="2986606" y="2270971"/>
                <a:ext cx="253631" cy="147127"/>
              </a:xfrm>
              <a:custGeom>
                <a:avLst/>
                <a:gdLst>
                  <a:gd name="connsiteX0" fmla="*/ 0 w 398225"/>
                  <a:gd name="connsiteY0" fmla="*/ 56848 h 293955"/>
                  <a:gd name="connsiteX1" fmla="*/ 0 w 398225"/>
                  <a:gd name="connsiteY1" fmla="*/ 0 h 293955"/>
                  <a:gd name="connsiteX2" fmla="*/ 216805 w 398225"/>
                  <a:gd name="connsiteY2" fmla="*/ 0 h 293955"/>
                  <a:gd name="connsiteX3" fmla="*/ 398225 w 398225"/>
                  <a:gd name="connsiteY3" fmla="*/ 175184 h 293955"/>
                  <a:gd name="connsiteX4" fmla="*/ 398225 w 398225"/>
                  <a:gd name="connsiteY4" fmla="*/ 187656 h 293955"/>
                  <a:gd name="connsiteX5" fmla="*/ 398225 w 398225"/>
                  <a:gd name="connsiteY5" fmla="*/ 212599 h 293955"/>
                  <a:gd name="connsiteX6" fmla="*/ 398225 w 398225"/>
                  <a:gd name="connsiteY6" fmla="*/ 293956 h 293955"/>
                  <a:gd name="connsiteX7" fmla="*/ 341377 w 398225"/>
                  <a:gd name="connsiteY7" fmla="*/ 293956 h 293955"/>
                  <a:gd name="connsiteX8" fmla="*/ 341377 w 398225"/>
                  <a:gd name="connsiteY8" fmla="*/ 188671 h 293955"/>
                  <a:gd name="connsiteX9" fmla="*/ 204478 w 398225"/>
                  <a:gd name="connsiteY9" fmla="*/ 56848 h 293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225" h="293955">
                    <a:moveTo>
                      <a:pt x="0" y="56848"/>
                    </a:moveTo>
                    <a:lnTo>
                      <a:pt x="0" y="0"/>
                    </a:lnTo>
                    <a:lnTo>
                      <a:pt x="216805" y="0"/>
                    </a:lnTo>
                    <a:lnTo>
                      <a:pt x="398225" y="175184"/>
                    </a:lnTo>
                    <a:lnTo>
                      <a:pt x="398225" y="187656"/>
                    </a:lnTo>
                    <a:lnTo>
                      <a:pt x="398225" y="212599"/>
                    </a:lnTo>
                    <a:lnTo>
                      <a:pt x="398225" y="293956"/>
                    </a:lnTo>
                    <a:lnTo>
                      <a:pt x="341377" y="293956"/>
                    </a:lnTo>
                    <a:lnTo>
                      <a:pt x="341377" y="188671"/>
                    </a:lnTo>
                    <a:lnTo>
                      <a:pt x="204478" y="568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500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grpSp>
            <p:nvGrpSpPr>
              <p:cNvPr id="39" name="组合 38" descr="5e006d5d-8058-4b15-a13f-2db84399896e"/>
              <p:cNvGrpSpPr/>
              <p:nvPr/>
            </p:nvGrpSpPr>
            <p:grpSpPr>
              <a:xfrm>
                <a:off x="642600" y="2137635"/>
                <a:ext cx="2583875" cy="3417431"/>
                <a:chOff x="642600" y="2137635"/>
                <a:chExt cx="2583875" cy="3417431"/>
              </a:xfrm>
            </p:grpSpPr>
            <p:sp>
              <p:nvSpPr>
                <p:cNvPr id="9" name="ComponentBackground1" descr="a8abb4c9-6360-4c31-8597-142acb6610ce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642600" y="2137635"/>
                  <a:ext cx="2583875" cy="3284095"/>
                </a:xfrm>
                <a:custGeom>
                  <a:avLst/>
                  <a:gdLst>
                    <a:gd name="connsiteX0" fmla="*/ 113736 w 2653684"/>
                    <a:gd name="connsiteY0" fmla="*/ 0 h 3372822"/>
                    <a:gd name="connsiteX1" fmla="*/ 1415393 w 2653684"/>
                    <a:gd name="connsiteY1" fmla="*/ 0 h 3372822"/>
                    <a:gd name="connsiteX2" fmla="*/ 1585950 w 2653684"/>
                    <a:gd name="connsiteY2" fmla="*/ 153935 h 3372822"/>
                    <a:gd name="connsiteX3" fmla="*/ 2540044 w 2653684"/>
                    <a:gd name="connsiteY3" fmla="*/ 153935 h 3372822"/>
                    <a:gd name="connsiteX4" fmla="*/ 2653684 w 2653684"/>
                    <a:gd name="connsiteY4" fmla="*/ 233400 h 3372822"/>
                    <a:gd name="connsiteX5" fmla="*/ 2653684 w 2653684"/>
                    <a:gd name="connsiteY5" fmla="*/ 1207219 h 3372822"/>
                    <a:gd name="connsiteX6" fmla="*/ 2653684 w 2653684"/>
                    <a:gd name="connsiteY6" fmla="*/ 2319538 h 3372822"/>
                    <a:gd name="connsiteX7" fmla="*/ 2653684 w 2653684"/>
                    <a:gd name="connsiteY7" fmla="*/ 3293357 h 3372822"/>
                    <a:gd name="connsiteX8" fmla="*/ 2552659 w 2653684"/>
                    <a:gd name="connsiteY8" fmla="*/ 3372822 h 3372822"/>
                    <a:gd name="connsiteX9" fmla="*/ 107381 w 2653684"/>
                    <a:gd name="connsiteY9" fmla="*/ 3372822 h 3372822"/>
                    <a:gd name="connsiteX10" fmla="*/ 0 w 2653684"/>
                    <a:gd name="connsiteY10" fmla="*/ 3288362 h 3372822"/>
                    <a:gd name="connsiteX11" fmla="*/ 0 w 2653684"/>
                    <a:gd name="connsiteY11" fmla="*/ 2314543 h 3372822"/>
                    <a:gd name="connsiteX12" fmla="*/ 0 w 2653684"/>
                    <a:gd name="connsiteY12" fmla="*/ 1053284 h 3372822"/>
                    <a:gd name="connsiteX13" fmla="*/ 0 w 2653684"/>
                    <a:gd name="connsiteY13" fmla="*/ 79465 h 33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53684" h="3372822">
                      <a:moveTo>
                        <a:pt x="113736" y="0"/>
                      </a:moveTo>
                      <a:lnTo>
                        <a:pt x="1415393" y="0"/>
                      </a:lnTo>
                      <a:lnTo>
                        <a:pt x="1585950" y="153935"/>
                      </a:lnTo>
                      <a:lnTo>
                        <a:pt x="2540044" y="153935"/>
                      </a:lnTo>
                      <a:lnTo>
                        <a:pt x="2653684" y="233400"/>
                      </a:lnTo>
                      <a:lnTo>
                        <a:pt x="2653684" y="1207219"/>
                      </a:lnTo>
                      <a:lnTo>
                        <a:pt x="2653684" y="2319538"/>
                      </a:lnTo>
                      <a:lnTo>
                        <a:pt x="2653684" y="3293357"/>
                      </a:lnTo>
                      <a:lnTo>
                        <a:pt x="2552659" y="3372822"/>
                      </a:lnTo>
                      <a:lnTo>
                        <a:pt x="107381" y="3372822"/>
                      </a:lnTo>
                      <a:lnTo>
                        <a:pt x="0" y="3288362"/>
                      </a:lnTo>
                      <a:lnTo>
                        <a:pt x="0" y="2314543"/>
                      </a:lnTo>
                      <a:lnTo>
                        <a:pt x="0" y="1053284"/>
                      </a:lnTo>
                      <a:lnTo>
                        <a:pt x="0" y="7946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alpha val="30000"/>
                      </a:schemeClr>
                    </a:gs>
                    <a:gs pos="88000">
                      <a:schemeClr val="accent1">
                        <a:alpha val="0"/>
                      </a:schemeClr>
                    </a:gs>
                  </a:gsLst>
                  <a:lin ang="5400000" scaled="0"/>
                </a:gradFill>
                <a:ln w="303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l"/>
                </a:p>
              </p:txBody>
            </p:sp>
            <p:sp>
              <p:nvSpPr>
                <p:cNvPr id="8" name="Number1" descr="14a7d527-5797-475c-b13a-e8872794b8ef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447651" y="2439028"/>
                  <a:ext cx="975251" cy="82370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 rtlCol="0" anchor="b" anchorCtr="0">
                  <a:normAutofit fontScale="85000" lnSpcReduction="10000"/>
                </a:bodyPr>
                <a:lstStyle/>
                <a:p>
                  <a:pPr algn="ctr">
                    <a:lnSpc>
                      <a:spcPct val="108000"/>
                    </a:lnSpc>
                  </a:pPr>
                  <a:r>
                    <a:rPr lang="en-US" sz="5400" b="1" i="1" u="none">
                      <a:solidFill>
                        <a:srgbClr val="2F2F2F"/>
                      </a:solidFill>
                      <a:latin typeface="Arial" panose="020B0604020202020204"/>
                    </a:rPr>
                    <a:t>1</a:t>
                  </a:r>
                  <a:endParaRPr lang="en-US" sz="5400" b="1" i="1" u="non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  <p:sp>
              <p:nvSpPr>
                <p:cNvPr id="47" name="Bullet1" descr="117ecbef-c6c8-4e23-9351-ef3a650c8cc7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709188" y="3385725"/>
                  <a:ext cx="2449859" cy="7786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使用紧凑二进制编码</a:t>
                  </a:r>
                  <a:endParaRPr lang="en-US" sz="16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48" name="Text1" descr="775ce90f-edf8-463d-98ef-33b5923b62ef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709189" y="4278772"/>
                  <a:ext cx="2449859" cy="127629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b="0" i="0" u="none" strike="noStrike">
                      <a:solidFill>
                        <a:srgbClr val="2F2F2F"/>
                      </a:solidFill>
                      <a:latin typeface="Arial" panose="020B0604020202020204"/>
                    </a:rPr>
                    <a:t>WebAssembly采用紧凑的二进制编码，减少文件大小，提高传输效率。</a:t>
                  </a:r>
                  <a:endParaRPr lang="en-US" sz="1400" b="0" i="0" u="none" strike="noStrik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</p:grpSp>
        </p:grpSp>
        <p:grpSp>
          <p:nvGrpSpPr>
            <p:cNvPr id="43" name="组合 42" descr="c17ba615-4f5b-4bb4-8f13-412e4323e3b2"/>
            <p:cNvGrpSpPr/>
            <p:nvPr/>
          </p:nvGrpSpPr>
          <p:grpSpPr>
            <a:xfrm>
              <a:off x="3399899" y="2596435"/>
              <a:ext cx="2609921" cy="3373911"/>
              <a:chOff x="3399899" y="2596435"/>
              <a:chExt cx="2609921" cy="3373911"/>
            </a:xfrm>
          </p:grpSpPr>
          <p:sp>
            <p:nvSpPr>
              <p:cNvPr id="20" name="任意多边形: 形状 19" descr="c024dcae-80b3-4fa6-95dd-b7d5511593fc"/>
              <p:cNvSpPr/>
              <p:nvPr>
                <p:custDataLst>
                  <p:tags r:id="rId11"/>
                </p:custDataLst>
              </p:nvPr>
            </p:nvSpPr>
            <p:spPr>
              <a:xfrm>
                <a:off x="3405903" y="2601153"/>
                <a:ext cx="2597914" cy="2347869"/>
              </a:xfrm>
              <a:custGeom>
                <a:avLst/>
                <a:gdLst>
                  <a:gd name="connsiteX0" fmla="*/ 181130 w 4078981"/>
                  <a:gd name="connsiteY0" fmla="*/ 37996 h 4690964"/>
                  <a:gd name="connsiteX1" fmla="*/ 37995 w 4078981"/>
                  <a:gd name="connsiteY1" fmla="*/ 176199 h 4690964"/>
                  <a:gd name="connsiteX2" fmla="*/ 37995 w 4078981"/>
                  <a:gd name="connsiteY2" fmla="*/ 370671 h 4690964"/>
                  <a:gd name="connsiteX3" fmla="*/ 38140 w 4078981"/>
                  <a:gd name="connsiteY3" fmla="*/ 370671 h 4690964"/>
                  <a:gd name="connsiteX4" fmla="*/ 38140 w 4078981"/>
                  <a:gd name="connsiteY4" fmla="*/ 4308547 h 4690964"/>
                  <a:gd name="connsiteX5" fmla="*/ 37995 w 4078981"/>
                  <a:gd name="connsiteY5" fmla="*/ 4308547 h 4690964"/>
                  <a:gd name="connsiteX6" fmla="*/ 37995 w 4078981"/>
                  <a:gd name="connsiteY6" fmla="*/ 4509690 h 4690964"/>
                  <a:gd name="connsiteX7" fmla="*/ 176199 w 4078981"/>
                  <a:gd name="connsiteY7" fmla="*/ 4652824 h 4690964"/>
                  <a:gd name="connsiteX8" fmla="*/ 351964 w 4078981"/>
                  <a:gd name="connsiteY8" fmla="*/ 4652824 h 4690964"/>
                  <a:gd name="connsiteX9" fmla="*/ 362840 w 4078981"/>
                  <a:gd name="connsiteY9" fmla="*/ 4652824 h 4690964"/>
                  <a:gd name="connsiteX10" fmla="*/ 3753700 w 4078981"/>
                  <a:gd name="connsiteY10" fmla="*/ 4652824 h 4690964"/>
                  <a:gd name="connsiteX11" fmla="*/ 3759211 w 4078981"/>
                  <a:gd name="connsiteY11" fmla="*/ 4652824 h 4690964"/>
                  <a:gd name="connsiteX12" fmla="*/ 3902781 w 4078981"/>
                  <a:gd name="connsiteY12" fmla="*/ 4652824 h 4690964"/>
                  <a:gd name="connsiteX13" fmla="*/ 4040840 w 4078981"/>
                  <a:gd name="connsiteY13" fmla="*/ 4509690 h 4690964"/>
                  <a:gd name="connsiteX14" fmla="*/ 4040840 w 4078981"/>
                  <a:gd name="connsiteY14" fmla="*/ 4346107 h 4690964"/>
                  <a:gd name="connsiteX15" fmla="*/ 4040840 w 4078981"/>
                  <a:gd name="connsiteY15" fmla="*/ 4317248 h 4690964"/>
                  <a:gd name="connsiteX16" fmla="*/ 4040840 w 4078981"/>
                  <a:gd name="connsiteY16" fmla="*/ 633449 h 4690964"/>
                  <a:gd name="connsiteX17" fmla="*/ 4040841 w 4078981"/>
                  <a:gd name="connsiteY17" fmla="*/ 633449 h 4690964"/>
                  <a:gd name="connsiteX18" fmla="*/ 4040841 w 4078981"/>
                  <a:gd name="connsiteY18" fmla="*/ 463920 h 4690964"/>
                  <a:gd name="connsiteX19" fmla="*/ 3897706 w 4078981"/>
                  <a:gd name="connsiteY19" fmla="*/ 325861 h 4690964"/>
                  <a:gd name="connsiteX20" fmla="*/ 3751380 w 4078981"/>
                  <a:gd name="connsiteY20" fmla="*/ 325861 h 4690964"/>
                  <a:gd name="connsiteX21" fmla="*/ 3742824 w 4078981"/>
                  <a:gd name="connsiteY21" fmla="*/ 325861 h 4690964"/>
                  <a:gd name="connsiteX22" fmla="*/ 2411975 w 4078981"/>
                  <a:gd name="connsiteY22" fmla="*/ 325861 h 4690964"/>
                  <a:gd name="connsiteX23" fmla="*/ 2161815 w 4078981"/>
                  <a:gd name="connsiteY23" fmla="*/ 37996 h 4690964"/>
                  <a:gd name="connsiteX24" fmla="*/ 175184 w 4078981"/>
                  <a:gd name="connsiteY24" fmla="*/ 0 h 4690964"/>
                  <a:gd name="connsiteX25" fmla="*/ 2192269 w 4078981"/>
                  <a:gd name="connsiteY25" fmla="*/ 0 h 4690964"/>
                  <a:gd name="connsiteX26" fmla="*/ 2443299 w 4078981"/>
                  <a:gd name="connsiteY26" fmla="*/ 287720 h 4690964"/>
                  <a:gd name="connsiteX27" fmla="*/ 3742824 w 4078981"/>
                  <a:gd name="connsiteY27" fmla="*/ 287720 h 4690964"/>
                  <a:gd name="connsiteX28" fmla="*/ 3751380 w 4078981"/>
                  <a:gd name="connsiteY28" fmla="*/ 287720 h 4690964"/>
                  <a:gd name="connsiteX29" fmla="*/ 3903796 w 4078981"/>
                  <a:gd name="connsiteY29" fmla="*/ 287720 h 4690964"/>
                  <a:gd name="connsiteX30" fmla="*/ 4078981 w 4078981"/>
                  <a:gd name="connsiteY30" fmla="*/ 456668 h 4690964"/>
                  <a:gd name="connsiteX31" fmla="*/ 4078981 w 4078981"/>
                  <a:gd name="connsiteY31" fmla="*/ 469140 h 4690964"/>
                  <a:gd name="connsiteX32" fmla="*/ 4078981 w 4078981"/>
                  <a:gd name="connsiteY32" fmla="*/ 494229 h 4690964"/>
                  <a:gd name="connsiteX33" fmla="*/ 4078981 w 4078981"/>
                  <a:gd name="connsiteY33" fmla="*/ 650706 h 4690964"/>
                  <a:gd name="connsiteX34" fmla="*/ 4078980 w 4078981"/>
                  <a:gd name="connsiteY34" fmla="*/ 650706 h 4690964"/>
                  <a:gd name="connsiteX35" fmla="*/ 4078980 w 4078981"/>
                  <a:gd name="connsiteY35" fmla="*/ 4317248 h 4690964"/>
                  <a:gd name="connsiteX36" fmla="*/ 4078980 w 4078981"/>
                  <a:gd name="connsiteY36" fmla="*/ 4346107 h 4690964"/>
                  <a:gd name="connsiteX37" fmla="*/ 4078980 w 4078981"/>
                  <a:gd name="connsiteY37" fmla="*/ 4515635 h 4690964"/>
                  <a:gd name="connsiteX38" fmla="*/ 3910032 w 4078981"/>
                  <a:gd name="connsiteY38" fmla="*/ 4690819 h 4690964"/>
                  <a:gd name="connsiteX39" fmla="*/ 3897560 w 4078981"/>
                  <a:gd name="connsiteY39" fmla="*/ 4690819 h 4690964"/>
                  <a:gd name="connsiteX40" fmla="*/ 3872472 w 4078981"/>
                  <a:gd name="connsiteY40" fmla="*/ 4690819 h 4690964"/>
                  <a:gd name="connsiteX41" fmla="*/ 3759211 w 4078981"/>
                  <a:gd name="connsiteY41" fmla="*/ 4690819 h 4690964"/>
                  <a:gd name="connsiteX42" fmla="*/ 3759211 w 4078981"/>
                  <a:gd name="connsiteY42" fmla="*/ 4690964 h 4690964"/>
                  <a:gd name="connsiteX43" fmla="*/ 351964 w 4078981"/>
                  <a:gd name="connsiteY43" fmla="*/ 4690964 h 4690964"/>
                  <a:gd name="connsiteX44" fmla="*/ 351964 w 4078981"/>
                  <a:gd name="connsiteY44" fmla="*/ 4690820 h 4690964"/>
                  <a:gd name="connsiteX45" fmla="*/ 206364 w 4078981"/>
                  <a:gd name="connsiteY45" fmla="*/ 4690820 h 4690964"/>
                  <a:gd name="connsiteX46" fmla="*/ 181420 w 4078981"/>
                  <a:gd name="connsiteY46" fmla="*/ 4690820 h 4690964"/>
                  <a:gd name="connsiteX47" fmla="*/ 168948 w 4078981"/>
                  <a:gd name="connsiteY47" fmla="*/ 4690820 h 4690964"/>
                  <a:gd name="connsiteX48" fmla="*/ 0 w 4078981"/>
                  <a:gd name="connsiteY48" fmla="*/ 4515636 h 4690964"/>
                  <a:gd name="connsiteX49" fmla="*/ 0 w 4078981"/>
                  <a:gd name="connsiteY49" fmla="*/ 4308547 h 4690964"/>
                  <a:gd name="connsiteX50" fmla="*/ 0 w 4078981"/>
                  <a:gd name="connsiteY50" fmla="*/ 4279688 h 4690964"/>
                  <a:gd name="connsiteX51" fmla="*/ 0 w 4078981"/>
                  <a:gd name="connsiteY51" fmla="*/ 400401 h 4690964"/>
                  <a:gd name="connsiteX52" fmla="*/ 0 w 4078981"/>
                  <a:gd name="connsiteY52" fmla="*/ 370671 h 4690964"/>
                  <a:gd name="connsiteX53" fmla="*/ 0 w 4078981"/>
                  <a:gd name="connsiteY53" fmla="*/ 206364 h 4690964"/>
                  <a:gd name="connsiteX54" fmla="*/ 0 w 4078981"/>
                  <a:gd name="connsiteY54" fmla="*/ 181420 h 4690964"/>
                  <a:gd name="connsiteX55" fmla="*/ 0 w 4078981"/>
                  <a:gd name="connsiteY55" fmla="*/ 168948 h 4690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4078981" h="4690964">
                    <a:moveTo>
                      <a:pt x="181130" y="37996"/>
                    </a:moveTo>
                    <a:lnTo>
                      <a:pt x="37995" y="176199"/>
                    </a:lnTo>
                    <a:lnTo>
                      <a:pt x="37995" y="370671"/>
                    </a:lnTo>
                    <a:lnTo>
                      <a:pt x="38140" y="370671"/>
                    </a:lnTo>
                    <a:lnTo>
                      <a:pt x="38140" y="4308547"/>
                    </a:lnTo>
                    <a:lnTo>
                      <a:pt x="37995" y="4308547"/>
                    </a:lnTo>
                    <a:lnTo>
                      <a:pt x="37995" y="4509690"/>
                    </a:lnTo>
                    <a:lnTo>
                      <a:pt x="176199" y="4652824"/>
                    </a:lnTo>
                    <a:lnTo>
                      <a:pt x="351964" y="4652824"/>
                    </a:lnTo>
                    <a:lnTo>
                      <a:pt x="362840" y="4652824"/>
                    </a:lnTo>
                    <a:lnTo>
                      <a:pt x="3753700" y="4652824"/>
                    </a:lnTo>
                    <a:lnTo>
                      <a:pt x="3759211" y="4652824"/>
                    </a:lnTo>
                    <a:lnTo>
                      <a:pt x="3902781" y="4652824"/>
                    </a:lnTo>
                    <a:lnTo>
                      <a:pt x="4040840" y="4509690"/>
                    </a:lnTo>
                    <a:lnTo>
                      <a:pt x="4040840" y="4346107"/>
                    </a:lnTo>
                    <a:lnTo>
                      <a:pt x="4040840" y="4317248"/>
                    </a:lnTo>
                    <a:lnTo>
                      <a:pt x="4040840" y="633449"/>
                    </a:lnTo>
                    <a:lnTo>
                      <a:pt x="4040841" y="633449"/>
                    </a:lnTo>
                    <a:lnTo>
                      <a:pt x="4040841" y="463920"/>
                    </a:lnTo>
                    <a:lnTo>
                      <a:pt x="3897706" y="325861"/>
                    </a:lnTo>
                    <a:lnTo>
                      <a:pt x="3751380" y="325861"/>
                    </a:lnTo>
                    <a:lnTo>
                      <a:pt x="3742824" y="325861"/>
                    </a:lnTo>
                    <a:lnTo>
                      <a:pt x="2411975" y="325861"/>
                    </a:lnTo>
                    <a:lnTo>
                      <a:pt x="2161815" y="37996"/>
                    </a:lnTo>
                    <a:close/>
                    <a:moveTo>
                      <a:pt x="175184" y="0"/>
                    </a:moveTo>
                    <a:lnTo>
                      <a:pt x="2192269" y="0"/>
                    </a:lnTo>
                    <a:lnTo>
                      <a:pt x="2443299" y="287720"/>
                    </a:lnTo>
                    <a:lnTo>
                      <a:pt x="3742824" y="287720"/>
                    </a:lnTo>
                    <a:lnTo>
                      <a:pt x="3751380" y="287720"/>
                    </a:lnTo>
                    <a:lnTo>
                      <a:pt x="3903796" y="287720"/>
                    </a:lnTo>
                    <a:lnTo>
                      <a:pt x="4078981" y="456668"/>
                    </a:lnTo>
                    <a:lnTo>
                      <a:pt x="4078981" y="469140"/>
                    </a:lnTo>
                    <a:lnTo>
                      <a:pt x="4078981" y="494229"/>
                    </a:lnTo>
                    <a:lnTo>
                      <a:pt x="4078981" y="650706"/>
                    </a:lnTo>
                    <a:lnTo>
                      <a:pt x="4078980" y="650706"/>
                    </a:lnTo>
                    <a:lnTo>
                      <a:pt x="4078980" y="4317248"/>
                    </a:lnTo>
                    <a:lnTo>
                      <a:pt x="4078980" y="4346107"/>
                    </a:lnTo>
                    <a:lnTo>
                      <a:pt x="4078980" y="4515635"/>
                    </a:lnTo>
                    <a:lnTo>
                      <a:pt x="3910032" y="4690819"/>
                    </a:lnTo>
                    <a:lnTo>
                      <a:pt x="3897560" y="4690819"/>
                    </a:lnTo>
                    <a:lnTo>
                      <a:pt x="3872472" y="4690819"/>
                    </a:lnTo>
                    <a:lnTo>
                      <a:pt x="3759211" y="4690819"/>
                    </a:lnTo>
                    <a:lnTo>
                      <a:pt x="3759211" y="4690964"/>
                    </a:lnTo>
                    <a:lnTo>
                      <a:pt x="351964" y="4690964"/>
                    </a:lnTo>
                    <a:lnTo>
                      <a:pt x="351964" y="4690820"/>
                    </a:lnTo>
                    <a:lnTo>
                      <a:pt x="206364" y="4690820"/>
                    </a:lnTo>
                    <a:lnTo>
                      <a:pt x="181420" y="4690820"/>
                    </a:lnTo>
                    <a:lnTo>
                      <a:pt x="168948" y="4690820"/>
                    </a:lnTo>
                    <a:lnTo>
                      <a:pt x="0" y="4515636"/>
                    </a:lnTo>
                    <a:lnTo>
                      <a:pt x="0" y="4308547"/>
                    </a:lnTo>
                    <a:lnTo>
                      <a:pt x="0" y="4279688"/>
                    </a:lnTo>
                    <a:lnTo>
                      <a:pt x="0" y="400401"/>
                    </a:lnTo>
                    <a:lnTo>
                      <a:pt x="0" y="370671"/>
                    </a:lnTo>
                    <a:lnTo>
                      <a:pt x="0" y="206364"/>
                    </a:lnTo>
                    <a:lnTo>
                      <a:pt x="0" y="181420"/>
                    </a:lnTo>
                    <a:lnTo>
                      <a:pt x="0" y="1689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21" name="任意多边形: 形状 20" descr="7f025bea-5348-4319-b103-9e2852022946"/>
              <p:cNvSpPr/>
              <p:nvPr>
                <p:custDataLst>
                  <p:tags r:id="rId12"/>
                </p:custDataLst>
              </p:nvPr>
            </p:nvSpPr>
            <p:spPr>
              <a:xfrm>
                <a:off x="3466955" y="2652324"/>
                <a:ext cx="863693" cy="95157"/>
              </a:xfrm>
              <a:custGeom>
                <a:avLst/>
                <a:gdLst>
                  <a:gd name="connsiteX0" fmla="*/ 221446 w 1356083"/>
                  <a:gd name="connsiteY0" fmla="*/ 0 h 190121"/>
                  <a:gd name="connsiteX1" fmla="*/ 226087 w 1356083"/>
                  <a:gd name="connsiteY1" fmla="*/ 0 h 190121"/>
                  <a:gd name="connsiteX2" fmla="*/ 237833 w 1356083"/>
                  <a:gd name="connsiteY2" fmla="*/ 0 h 190121"/>
                  <a:gd name="connsiteX3" fmla="*/ 1356083 w 1356083"/>
                  <a:gd name="connsiteY3" fmla="*/ 0 h 190121"/>
                  <a:gd name="connsiteX4" fmla="*/ 1356083 w 1356083"/>
                  <a:gd name="connsiteY4" fmla="*/ 20738 h 190121"/>
                  <a:gd name="connsiteX5" fmla="*/ 231307 w 1356083"/>
                  <a:gd name="connsiteY5" fmla="*/ 20738 h 190121"/>
                  <a:gd name="connsiteX6" fmla="*/ 142700 w 1356083"/>
                  <a:gd name="connsiteY6" fmla="*/ 106300 h 190121"/>
                  <a:gd name="connsiteX7" fmla="*/ 142700 w 1356083"/>
                  <a:gd name="connsiteY7" fmla="*/ 75410 h 190121"/>
                  <a:gd name="connsiteX8" fmla="*/ 116741 w 1356083"/>
                  <a:gd name="connsiteY8" fmla="*/ 0 h 190121"/>
                  <a:gd name="connsiteX9" fmla="*/ 197082 w 1356083"/>
                  <a:gd name="connsiteY9" fmla="*/ 0 h 190121"/>
                  <a:gd name="connsiteX10" fmla="*/ 0 w 1356083"/>
                  <a:gd name="connsiteY10" fmla="*/ 190121 h 190121"/>
                  <a:gd name="connsiteX11" fmla="*/ 0 w 1356083"/>
                  <a:gd name="connsiteY11" fmla="*/ 109780 h 19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56083" h="190121">
                    <a:moveTo>
                      <a:pt x="221446" y="0"/>
                    </a:moveTo>
                    <a:lnTo>
                      <a:pt x="226087" y="0"/>
                    </a:lnTo>
                    <a:lnTo>
                      <a:pt x="237833" y="0"/>
                    </a:lnTo>
                    <a:lnTo>
                      <a:pt x="1356083" y="0"/>
                    </a:lnTo>
                    <a:lnTo>
                      <a:pt x="1356083" y="20738"/>
                    </a:lnTo>
                    <a:lnTo>
                      <a:pt x="231307" y="20738"/>
                    </a:lnTo>
                    <a:lnTo>
                      <a:pt x="142700" y="106300"/>
                    </a:lnTo>
                    <a:lnTo>
                      <a:pt x="142700" y="75410"/>
                    </a:lnTo>
                    <a:close/>
                    <a:moveTo>
                      <a:pt x="116741" y="0"/>
                    </a:moveTo>
                    <a:lnTo>
                      <a:pt x="197082" y="0"/>
                    </a:lnTo>
                    <a:lnTo>
                      <a:pt x="0" y="190121"/>
                    </a:lnTo>
                    <a:lnTo>
                      <a:pt x="0" y="10978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22" name="任意多边形: 形状 21" descr="d3d00ff6-41f3-4c26-9ccc-2672586188e1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02380" y="2647679"/>
                <a:ext cx="750178" cy="76358"/>
              </a:xfrm>
              <a:custGeom>
                <a:avLst/>
                <a:gdLst>
                  <a:gd name="connsiteX0" fmla="*/ 964818 w 1177853"/>
                  <a:gd name="connsiteY0" fmla="*/ 0 h 152561"/>
                  <a:gd name="connsiteX1" fmla="*/ 1041099 w 1177853"/>
                  <a:gd name="connsiteY1" fmla="*/ 0 h 152561"/>
                  <a:gd name="connsiteX2" fmla="*/ 1177853 w 1177853"/>
                  <a:gd name="connsiteY2" fmla="*/ 152561 h 152561"/>
                  <a:gd name="connsiteX3" fmla="*/ 1101572 w 1177853"/>
                  <a:gd name="connsiteY3" fmla="*/ 152561 h 152561"/>
                  <a:gd name="connsiteX4" fmla="*/ 827484 w 1177853"/>
                  <a:gd name="connsiteY4" fmla="*/ 0 h 152561"/>
                  <a:gd name="connsiteX5" fmla="*/ 903765 w 1177853"/>
                  <a:gd name="connsiteY5" fmla="*/ 0 h 152561"/>
                  <a:gd name="connsiteX6" fmla="*/ 1040664 w 1177853"/>
                  <a:gd name="connsiteY6" fmla="*/ 152561 h 152561"/>
                  <a:gd name="connsiteX7" fmla="*/ 964383 w 1177853"/>
                  <a:gd name="connsiteY7" fmla="*/ 152561 h 152561"/>
                  <a:gd name="connsiteX8" fmla="*/ 690295 w 1177853"/>
                  <a:gd name="connsiteY8" fmla="*/ 0 h 152561"/>
                  <a:gd name="connsiteX9" fmla="*/ 766576 w 1177853"/>
                  <a:gd name="connsiteY9" fmla="*/ 0 h 152561"/>
                  <a:gd name="connsiteX10" fmla="*/ 903475 w 1177853"/>
                  <a:gd name="connsiteY10" fmla="*/ 152561 h 152561"/>
                  <a:gd name="connsiteX11" fmla="*/ 827049 w 1177853"/>
                  <a:gd name="connsiteY11" fmla="*/ 152561 h 152561"/>
                  <a:gd name="connsiteX12" fmla="*/ 553106 w 1177853"/>
                  <a:gd name="connsiteY12" fmla="*/ 0 h 152561"/>
                  <a:gd name="connsiteX13" fmla="*/ 629387 w 1177853"/>
                  <a:gd name="connsiteY13" fmla="*/ 0 h 152561"/>
                  <a:gd name="connsiteX14" fmla="*/ 766141 w 1177853"/>
                  <a:gd name="connsiteY14" fmla="*/ 152561 h 152561"/>
                  <a:gd name="connsiteX15" fmla="*/ 689860 w 1177853"/>
                  <a:gd name="connsiteY15" fmla="*/ 152561 h 152561"/>
                  <a:gd name="connsiteX16" fmla="*/ 415917 w 1177853"/>
                  <a:gd name="connsiteY16" fmla="*/ 0 h 152561"/>
                  <a:gd name="connsiteX17" fmla="*/ 492198 w 1177853"/>
                  <a:gd name="connsiteY17" fmla="*/ 0 h 152561"/>
                  <a:gd name="connsiteX18" fmla="*/ 628951 w 1177853"/>
                  <a:gd name="connsiteY18" fmla="*/ 152561 h 152561"/>
                  <a:gd name="connsiteX19" fmla="*/ 552671 w 1177853"/>
                  <a:gd name="connsiteY19" fmla="*/ 152561 h 152561"/>
                  <a:gd name="connsiteX20" fmla="*/ 0 w 1177853"/>
                  <a:gd name="connsiteY20" fmla="*/ 0 h 152561"/>
                  <a:gd name="connsiteX21" fmla="*/ 352544 w 1177853"/>
                  <a:gd name="connsiteY21" fmla="*/ 0 h 152561"/>
                  <a:gd name="connsiteX22" fmla="*/ 489298 w 1177853"/>
                  <a:gd name="connsiteY22" fmla="*/ 152561 h 152561"/>
                  <a:gd name="connsiteX23" fmla="*/ 136754 w 1177853"/>
                  <a:gd name="connsiteY23" fmla="*/ 152561 h 15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77853" h="152561">
                    <a:moveTo>
                      <a:pt x="964818" y="0"/>
                    </a:moveTo>
                    <a:lnTo>
                      <a:pt x="1041099" y="0"/>
                    </a:lnTo>
                    <a:lnTo>
                      <a:pt x="1177853" y="152561"/>
                    </a:lnTo>
                    <a:lnTo>
                      <a:pt x="1101572" y="152561"/>
                    </a:lnTo>
                    <a:close/>
                    <a:moveTo>
                      <a:pt x="827484" y="0"/>
                    </a:moveTo>
                    <a:lnTo>
                      <a:pt x="903765" y="0"/>
                    </a:lnTo>
                    <a:lnTo>
                      <a:pt x="1040664" y="152561"/>
                    </a:lnTo>
                    <a:lnTo>
                      <a:pt x="964383" y="152561"/>
                    </a:lnTo>
                    <a:close/>
                    <a:moveTo>
                      <a:pt x="690295" y="0"/>
                    </a:moveTo>
                    <a:lnTo>
                      <a:pt x="766576" y="0"/>
                    </a:lnTo>
                    <a:lnTo>
                      <a:pt x="903475" y="152561"/>
                    </a:lnTo>
                    <a:lnTo>
                      <a:pt x="827049" y="152561"/>
                    </a:lnTo>
                    <a:close/>
                    <a:moveTo>
                      <a:pt x="553106" y="0"/>
                    </a:moveTo>
                    <a:lnTo>
                      <a:pt x="629387" y="0"/>
                    </a:lnTo>
                    <a:lnTo>
                      <a:pt x="766141" y="152561"/>
                    </a:lnTo>
                    <a:lnTo>
                      <a:pt x="689860" y="152561"/>
                    </a:lnTo>
                    <a:close/>
                    <a:moveTo>
                      <a:pt x="415917" y="0"/>
                    </a:moveTo>
                    <a:lnTo>
                      <a:pt x="492198" y="0"/>
                    </a:lnTo>
                    <a:lnTo>
                      <a:pt x="628951" y="152561"/>
                    </a:lnTo>
                    <a:lnTo>
                      <a:pt x="552671" y="152561"/>
                    </a:lnTo>
                    <a:close/>
                    <a:moveTo>
                      <a:pt x="0" y="0"/>
                    </a:moveTo>
                    <a:lnTo>
                      <a:pt x="352544" y="0"/>
                    </a:lnTo>
                    <a:lnTo>
                      <a:pt x="489298" y="152561"/>
                    </a:lnTo>
                    <a:lnTo>
                      <a:pt x="136754" y="1525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23" name="任意多边形: 形状 22" descr="d46cc425-4fce-4052-b8b9-b33a72d0dc07"/>
              <p:cNvSpPr/>
              <p:nvPr>
                <p:custDataLst>
                  <p:tags r:id="rId14"/>
                </p:custDataLst>
              </p:nvPr>
            </p:nvSpPr>
            <p:spPr>
              <a:xfrm>
                <a:off x="3399899" y="2596435"/>
                <a:ext cx="619760" cy="242793"/>
              </a:xfrm>
              <a:custGeom>
                <a:avLst/>
                <a:gdLst>
                  <a:gd name="connsiteX0" fmla="*/ 973085 w 973084"/>
                  <a:gd name="connsiteY0" fmla="*/ 56848 h 485092"/>
                  <a:gd name="connsiteX1" fmla="*/ 973085 w 973084"/>
                  <a:gd name="connsiteY1" fmla="*/ 0 h 485092"/>
                  <a:gd name="connsiteX2" fmla="*/ 181420 w 973084"/>
                  <a:gd name="connsiteY2" fmla="*/ 0 h 485092"/>
                  <a:gd name="connsiteX3" fmla="*/ 0 w 973084"/>
                  <a:gd name="connsiteY3" fmla="*/ 175184 h 485092"/>
                  <a:gd name="connsiteX4" fmla="*/ 0 w 973084"/>
                  <a:gd name="connsiteY4" fmla="*/ 187656 h 485092"/>
                  <a:gd name="connsiteX5" fmla="*/ 0 w 973084"/>
                  <a:gd name="connsiteY5" fmla="*/ 212744 h 485092"/>
                  <a:gd name="connsiteX6" fmla="*/ 0 w 973084"/>
                  <a:gd name="connsiteY6" fmla="*/ 485092 h 485092"/>
                  <a:gd name="connsiteX7" fmla="*/ 56848 w 973084"/>
                  <a:gd name="connsiteY7" fmla="*/ 485092 h 485092"/>
                  <a:gd name="connsiteX8" fmla="*/ 56848 w 973084"/>
                  <a:gd name="connsiteY8" fmla="*/ 188671 h 485092"/>
                  <a:gd name="connsiteX9" fmla="*/ 193747 w 973084"/>
                  <a:gd name="connsiteY9" fmla="*/ 56848 h 4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084" h="485092">
                    <a:moveTo>
                      <a:pt x="973085" y="56848"/>
                    </a:moveTo>
                    <a:lnTo>
                      <a:pt x="973085" y="0"/>
                    </a:lnTo>
                    <a:lnTo>
                      <a:pt x="181420" y="0"/>
                    </a:lnTo>
                    <a:lnTo>
                      <a:pt x="0" y="175184"/>
                    </a:lnTo>
                    <a:lnTo>
                      <a:pt x="0" y="187656"/>
                    </a:lnTo>
                    <a:lnTo>
                      <a:pt x="0" y="212744"/>
                    </a:lnTo>
                    <a:lnTo>
                      <a:pt x="0" y="485092"/>
                    </a:lnTo>
                    <a:lnTo>
                      <a:pt x="56848" y="485092"/>
                    </a:lnTo>
                    <a:lnTo>
                      <a:pt x="56848" y="188671"/>
                    </a:lnTo>
                    <a:lnTo>
                      <a:pt x="193747" y="56848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/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47000">
                    <a:schemeClr val="accent2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24" name="任意多边形: 形状 23" descr="82794117-b966-4b1f-a5a3-c593eb1fd8a3"/>
              <p:cNvSpPr/>
              <p:nvPr>
                <p:custDataLst>
                  <p:tags r:id="rId15"/>
                </p:custDataLst>
              </p:nvPr>
            </p:nvSpPr>
            <p:spPr>
              <a:xfrm>
                <a:off x="5756189" y="2740513"/>
                <a:ext cx="253631" cy="147127"/>
              </a:xfrm>
              <a:custGeom>
                <a:avLst/>
                <a:gdLst>
                  <a:gd name="connsiteX0" fmla="*/ 0 w 398225"/>
                  <a:gd name="connsiteY0" fmla="*/ 56848 h 293955"/>
                  <a:gd name="connsiteX1" fmla="*/ 0 w 398225"/>
                  <a:gd name="connsiteY1" fmla="*/ 0 h 293955"/>
                  <a:gd name="connsiteX2" fmla="*/ 216805 w 398225"/>
                  <a:gd name="connsiteY2" fmla="*/ 0 h 293955"/>
                  <a:gd name="connsiteX3" fmla="*/ 398225 w 398225"/>
                  <a:gd name="connsiteY3" fmla="*/ 175184 h 293955"/>
                  <a:gd name="connsiteX4" fmla="*/ 398225 w 398225"/>
                  <a:gd name="connsiteY4" fmla="*/ 187656 h 293955"/>
                  <a:gd name="connsiteX5" fmla="*/ 398225 w 398225"/>
                  <a:gd name="connsiteY5" fmla="*/ 212599 h 293955"/>
                  <a:gd name="connsiteX6" fmla="*/ 398225 w 398225"/>
                  <a:gd name="connsiteY6" fmla="*/ 293956 h 293955"/>
                  <a:gd name="connsiteX7" fmla="*/ 341377 w 398225"/>
                  <a:gd name="connsiteY7" fmla="*/ 293956 h 293955"/>
                  <a:gd name="connsiteX8" fmla="*/ 341377 w 398225"/>
                  <a:gd name="connsiteY8" fmla="*/ 188671 h 293955"/>
                  <a:gd name="connsiteX9" fmla="*/ 204478 w 398225"/>
                  <a:gd name="connsiteY9" fmla="*/ 56848 h 293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225" h="293955">
                    <a:moveTo>
                      <a:pt x="0" y="56848"/>
                    </a:moveTo>
                    <a:lnTo>
                      <a:pt x="0" y="0"/>
                    </a:lnTo>
                    <a:lnTo>
                      <a:pt x="216805" y="0"/>
                    </a:lnTo>
                    <a:lnTo>
                      <a:pt x="398225" y="175184"/>
                    </a:lnTo>
                    <a:lnTo>
                      <a:pt x="398225" y="187656"/>
                    </a:lnTo>
                    <a:lnTo>
                      <a:pt x="398225" y="212599"/>
                    </a:lnTo>
                    <a:lnTo>
                      <a:pt x="398225" y="293956"/>
                    </a:lnTo>
                    <a:lnTo>
                      <a:pt x="341377" y="293956"/>
                    </a:lnTo>
                    <a:lnTo>
                      <a:pt x="341377" y="188671"/>
                    </a:lnTo>
                    <a:lnTo>
                      <a:pt x="204478" y="568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500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grpSp>
            <p:nvGrpSpPr>
              <p:cNvPr id="40" name="组合 39" descr="78a45605-389a-4a67-9c79-e721eaecb533"/>
              <p:cNvGrpSpPr/>
              <p:nvPr/>
            </p:nvGrpSpPr>
            <p:grpSpPr>
              <a:xfrm>
                <a:off x="3412183" y="2607177"/>
                <a:ext cx="2583875" cy="3363169"/>
                <a:chOff x="3412183" y="2607177"/>
                <a:chExt cx="2583875" cy="3363169"/>
              </a:xfrm>
            </p:grpSpPr>
            <p:sp>
              <p:nvSpPr>
                <p:cNvPr id="19" name="ComponentBackground2" descr="0cb13756-92a5-4ca1-9d1c-b51dbc5992a6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412183" y="2607177"/>
                  <a:ext cx="2583875" cy="3284095"/>
                </a:xfrm>
                <a:custGeom>
                  <a:avLst/>
                  <a:gdLst>
                    <a:gd name="connsiteX0" fmla="*/ 113736 w 2653684"/>
                    <a:gd name="connsiteY0" fmla="*/ 0 h 3372822"/>
                    <a:gd name="connsiteX1" fmla="*/ 1415393 w 2653684"/>
                    <a:gd name="connsiteY1" fmla="*/ 0 h 3372822"/>
                    <a:gd name="connsiteX2" fmla="*/ 1585950 w 2653684"/>
                    <a:gd name="connsiteY2" fmla="*/ 153935 h 3372822"/>
                    <a:gd name="connsiteX3" fmla="*/ 2540044 w 2653684"/>
                    <a:gd name="connsiteY3" fmla="*/ 153935 h 3372822"/>
                    <a:gd name="connsiteX4" fmla="*/ 2653684 w 2653684"/>
                    <a:gd name="connsiteY4" fmla="*/ 233400 h 3372822"/>
                    <a:gd name="connsiteX5" fmla="*/ 2653684 w 2653684"/>
                    <a:gd name="connsiteY5" fmla="*/ 1207219 h 3372822"/>
                    <a:gd name="connsiteX6" fmla="*/ 2653684 w 2653684"/>
                    <a:gd name="connsiteY6" fmla="*/ 2319538 h 3372822"/>
                    <a:gd name="connsiteX7" fmla="*/ 2653684 w 2653684"/>
                    <a:gd name="connsiteY7" fmla="*/ 3293357 h 3372822"/>
                    <a:gd name="connsiteX8" fmla="*/ 2552659 w 2653684"/>
                    <a:gd name="connsiteY8" fmla="*/ 3372822 h 3372822"/>
                    <a:gd name="connsiteX9" fmla="*/ 107381 w 2653684"/>
                    <a:gd name="connsiteY9" fmla="*/ 3372822 h 3372822"/>
                    <a:gd name="connsiteX10" fmla="*/ 0 w 2653684"/>
                    <a:gd name="connsiteY10" fmla="*/ 3288362 h 3372822"/>
                    <a:gd name="connsiteX11" fmla="*/ 0 w 2653684"/>
                    <a:gd name="connsiteY11" fmla="*/ 2314543 h 3372822"/>
                    <a:gd name="connsiteX12" fmla="*/ 0 w 2653684"/>
                    <a:gd name="connsiteY12" fmla="*/ 1053284 h 3372822"/>
                    <a:gd name="connsiteX13" fmla="*/ 0 w 2653684"/>
                    <a:gd name="connsiteY13" fmla="*/ 79465 h 33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53684" h="3372822">
                      <a:moveTo>
                        <a:pt x="113736" y="0"/>
                      </a:moveTo>
                      <a:lnTo>
                        <a:pt x="1415393" y="0"/>
                      </a:lnTo>
                      <a:lnTo>
                        <a:pt x="1585950" y="153935"/>
                      </a:lnTo>
                      <a:lnTo>
                        <a:pt x="2540044" y="153935"/>
                      </a:lnTo>
                      <a:lnTo>
                        <a:pt x="2653684" y="233400"/>
                      </a:lnTo>
                      <a:lnTo>
                        <a:pt x="2653684" y="1207219"/>
                      </a:lnTo>
                      <a:lnTo>
                        <a:pt x="2653684" y="2319538"/>
                      </a:lnTo>
                      <a:lnTo>
                        <a:pt x="2653684" y="3293357"/>
                      </a:lnTo>
                      <a:lnTo>
                        <a:pt x="2552659" y="3372822"/>
                      </a:lnTo>
                      <a:lnTo>
                        <a:pt x="107381" y="3372822"/>
                      </a:lnTo>
                      <a:lnTo>
                        <a:pt x="0" y="3288362"/>
                      </a:lnTo>
                      <a:lnTo>
                        <a:pt x="0" y="2314543"/>
                      </a:lnTo>
                      <a:lnTo>
                        <a:pt x="0" y="1053284"/>
                      </a:lnTo>
                      <a:lnTo>
                        <a:pt x="0" y="7946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alpha val="30000"/>
                      </a:schemeClr>
                    </a:gs>
                    <a:gs pos="88000">
                      <a:schemeClr val="accent1">
                        <a:alpha val="0"/>
                      </a:schemeClr>
                    </a:gs>
                  </a:gsLst>
                  <a:lin ang="5400000" scaled="0"/>
                </a:gradFill>
                <a:ln w="303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l"/>
                </a:p>
              </p:txBody>
            </p:sp>
            <p:sp>
              <p:nvSpPr>
                <p:cNvPr id="18" name="Number2" descr="32b568f4-ce9b-4f6b-b116-7b865c01c48c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217234" y="2908570"/>
                  <a:ext cx="975251" cy="82370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 rtlCol="0" anchor="b" anchorCtr="0">
                  <a:normAutofit fontScale="85000" lnSpcReduction="10000"/>
                </a:bodyPr>
                <a:lstStyle/>
                <a:p>
                  <a:pPr algn="ctr">
                    <a:lnSpc>
                      <a:spcPct val="108000"/>
                    </a:lnSpc>
                  </a:pPr>
                  <a:r>
                    <a:rPr lang="en-US" sz="5400" b="1" i="1" u="none">
                      <a:solidFill>
                        <a:srgbClr val="2F2F2F"/>
                      </a:solidFill>
                      <a:latin typeface="Arial" panose="020B0604020202020204"/>
                    </a:rPr>
                    <a:t>2</a:t>
                  </a:r>
                  <a:endParaRPr lang="en-US" sz="5400" b="1" i="1" u="non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  <p:sp>
              <p:nvSpPr>
                <p:cNvPr id="50" name="Bullet2" descr="38038ff9-18e8-469f-9de3-74a69e64383b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3479929" y="3801006"/>
                  <a:ext cx="2449859" cy="7786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加载时间比JavaScript短</a:t>
                  </a:r>
                  <a:endParaRPr lang="en-US" sz="16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51" name="Text2" descr="f1b0006a-ce75-4596-9fb9-6e8a893fa51f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3479930" y="4694053"/>
                  <a:ext cx="2449859" cy="127629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相比JavaScript文件，WebAssembly的加载时间更短，加快网页打开速度</a:t>
                  </a:r>
                  <a:r>
                    <a:rPr lang="en-US" sz="10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。</a:t>
                  </a:r>
                  <a:endParaRPr lang="en-US" sz="10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44" name="组合 43" descr="5f31a171-cb97-498d-988e-a9d78cb1cc2e"/>
            <p:cNvGrpSpPr/>
            <p:nvPr/>
          </p:nvGrpSpPr>
          <p:grpSpPr>
            <a:xfrm>
              <a:off x="6169482" y="2596435"/>
              <a:ext cx="2609921" cy="3373911"/>
              <a:chOff x="6169482" y="2596435"/>
              <a:chExt cx="2609921" cy="3373911"/>
            </a:xfrm>
          </p:grpSpPr>
          <p:sp>
            <p:nvSpPr>
              <p:cNvPr id="100" name="任意多边形: 形状 99" descr="07433e58-15db-4974-904a-809bb8bd8c99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6175485" y="2601153"/>
                <a:ext cx="2597914" cy="2347869"/>
              </a:xfrm>
              <a:custGeom>
                <a:avLst/>
                <a:gdLst>
                  <a:gd name="connsiteX0" fmla="*/ 181130 w 4078981"/>
                  <a:gd name="connsiteY0" fmla="*/ 37996 h 4690964"/>
                  <a:gd name="connsiteX1" fmla="*/ 37995 w 4078981"/>
                  <a:gd name="connsiteY1" fmla="*/ 176199 h 4690964"/>
                  <a:gd name="connsiteX2" fmla="*/ 37995 w 4078981"/>
                  <a:gd name="connsiteY2" fmla="*/ 370671 h 4690964"/>
                  <a:gd name="connsiteX3" fmla="*/ 38140 w 4078981"/>
                  <a:gd name="connsiteY3" fmla="*/ 370671 h 4690964"/>
                  <a:gd name="connsiteX4" fmla="*/ 38140 w 4078981"/>
                  <a:gd name="connsiteY4" fmla="*/ 4308547 h 4690964"/>
                  <a:gd name="connsiteX5" fmla="*/ 37995 w 4078981"/>
                  <a:gd name="connsiteY5" fmla="*/ 4308547 h 4690964"/>
                  <a:gd name="connsiteX6" fmla="*/ 37995 w 4078981"/>
                  <a:gd name="connsiteY6" fmla="*/ 4509690 h 4690964"/>
                  <a:gd name="connsiteX7" fmla="*/ 176199 w 4078981"/>
                  <a:gd name="connsiteY7" fmla="*/ 4652824 h 4690964"/>
                  <a:gd name="connsiteX8" fmla="*/ 351964 w 4078981"/>
                  <a:gd name="connsiteY8" fmla="*/ 4652824 h 4690964"/>
                  <a:gd name="connsiteX9" fmla="*/ 362840 w 4078981"/>
                  <a:gd name="connsiteY9" fmla="*/ 4652824 h 4690964"/>
                  <a:gd name="connsiteX10" fmla="*/ 3753700 w 4078981"/>
                  <a:gd name="connsiteY10" fmla="*/ 4652824 h 4690964"/>
                  <a:gd name="connsiteX11" fmla="*/ 3759211 w 4078981"/>
                  <a:gd name="connsiteY11" fmla="*/ 4652824 h 4690964"/>
                  <a:gd name="connsiteX12" fmla="*/ 3902781 w 4078981"/>
                  <a:gd name="connsiteY12" fmla="*/ 4652824 h 4690964"/>
                  <a:gd name="connsiteX13" fmla="*/ 4040840 w 4078981"/>
                  <a:gd name="connsiteY13" fmla="*/ 4509690 h 4690964"/>
                  <a:gd name="connsiteX14" fmla="*/ 4040840 w 4078981"/>
                  <a:gd name="connsiteY14" fmla="*/ 4346107 h 4690964"/>
                  <a:gd name="connsiteX15" fmla="*/ 4040840 w 4078981"/>
                  <a:gd name="connsiteY15" fmla="*/ 4317248 h 4690964"/>
                  <a:gd name="connsiteX16" fmla="*/ 4040840 w 4078981"/>
                  <a:gd name="connsiteY16" fmla="*/ 633449 h 4690964"/>
                  <a:gd name="connsiteX17" fmla="*/ 4040841 w 4078981"/>
                  <a:gd name="connsiteY17" fmla="*/ 633449 h 4690964"/>
                  <a:gd name="connsiteX18" fmla="*/ 4040841 w 4078981"/>
                  <a:gd name="connsiteY18" fmla="*/ 463920 h 4690964"/>
                  <a:gd name="connsiteX19" fmla="*/ 3897706 w 4078981"/>
                  <a:gd name="connsiteY19" fmla="*/ 325861 h 4690964"/>
                  <a:gd name="connsiteX20" fmla="*/ 3751380 w 4078981"/>
                  <a:gd name="connsiteY20" fmla="*/ 325861 h 4690964"/>
                  <a:gd name="connsiteX21" fmla="*/ 3742824 w 4078981"/>
                  <a:gd name="connsiteY21" fmla="*/ 325861 h 4690964"/>
                  <a:gd name="connsiteX22" fmla="*/ 2411975 w 4078981"/>
                  <a:gd name="connsiteY22" fmla="*/ 325861 h 4690964"/>
                  <a:gd name="connsiteX23" fmla="*/ 2161815 w 4078981"/>
                  <a:gd name="connsiteY23" fmla="*/ 37996 h 4690964"/>
                  <a:gd name="connsiteX24" fmla="*/ 175184 w 4078981"/>
                  <a:gd name="connsiteY24" fmla="*/ 0 h 4690964"/>
                  <a:gd name="connsiteX25" fmla="*/ 2192269 w 4078981"/>
                  <a:gd name="connsiteY25" fmla="*/ 0 h 4690964"/>
                  <a:gd name="connsiteX26" fmla="*/ 2443299 w 4078981"/>
                  <a:gd name="connsiteY26" fmla="*/ 287720 h 4690964"/>
                  <a:gd name="connsiteX27" fmla="*/ 3742824 w 4078981"/>
                  <a:gd name="connsiteY27" fmla="*/ 287720 h 4690964"/>
                  <a:gd name="connsiteX28" fmla="*/ 3751380 w 4078981"/>
                  <a:gd name="connsiteY28" fmla="*/ 287720 h 4690964"/>
                  <a:gd name="connsiteX29" fmla="*/ 3903796 w 4078981"/>
                  <a:gd name="connsiteY29" fmla="*/ 287720 h 4690964"/>
                  <a:gd name="connsiteX30" fmla="*/ 4078981 w 4078981"/>
                  <a:gd name="connsiteY30" fmla="*/ 456668 h 4690964"/>
                  <a:gd name="connsiteX31" fmla="*/ 4078981 w 4078981"/>
                  <a:gd name="connsiteY31" fmla="*/ 469140 h 4690964"/>
                  <a:gd name="connsiteX32" fmla="*/ 4078981 w 4078981"/>
                  <a:gd name="connsiteY32" fmla="*/ 494229 h 4690964"/>
                  <a:gd name="connsiteX33" fmla="*/ 4078981 w 4078981"/>
                  <a:gd name="connsiteY33" fmla="*/ 650706 h 4690964"/>
                  <a:gd name="connsiteX34" fmla="*/ 4078980 w 4078981"/>
                  <a:gd name="connsiteY34" fmla="*/ 650706 h 4690964"/>
                  <a:gd name="connsiteX35" fmla="*/ 4078980 w 4078981"/>
                  <a:gd name="connsiteY35" fmla="*/ 4317248 h 4690964"/>
                  <a:gd name="connsiteX36" fmla="*/ 4078980 w 4078981"/>
                  <a:gd name="connsiteY36" fmla="*/ 4346107 h 4690964"/>
                  <a:gd name="connsiteX37" fmla="*/ 4078980 w 4078981"/>
                  <a:gd name="connsiteY37" fmla="*/ 4515635 h 4690964"/>
                  <a:gd name="connsiteX38" fmla="*/ 3910032 w 4078981"/>
                  <a:gd name="connsiteY38" fmla="*/ 4690819 h 4690964"/>
                  <a:gd name="connsiteX39" fmla="*/ 3897560 w 4078981"/>
                  <a:gd name="connsiteY39" fmla="*/ 4690819 h 4690964"/>
                  <a:gd name="connsiteX40" fmla="*/ 3872472 w 4078981"/>
                  <a:gd name="connsiteY40" fmla="*/ 4690819 h 4690964"/>
                  <a:gd name="connsiteX41" fmla="*/ 3759211 w 4078981"/>
                  <a:gd name="connsiteY41" fmla="*/ 4690819 h 4690964"/>
                  <a:gd name="connsiteX42" fmla="*/ 3759211 w 4078981"/>
                  <a:gd name="connsiteY42" fmla="*/ 4690964 h 4690964"/>
                  <a:gd name="connsiteX43" fmla="*/ 351964 w 4078981"/>
                  <a:gd name="connsiteY43" fmla="*/ 4690964 h 4690964"/>
                  <a:gd name="connsiteX44" fmla="*/ 351964 w 4078981"/>
                  <a:gd name="connsiteY44" fmla="*/ 4690820 h 4690964"/>
                  <a:gd name="connsiteX45" fmla="*/ 206364 w 4078981"/>
                  <a:gd name="connsiteY45" fmla="*/ 4690820 h 4690964"/>
                  <a:gd name="connsiteX46" fmla="*/ 181420 w 4078981"/>
                  <a:gd name="connsiteY46" fmla="*/ 4690820 h 4690964"/>
                  <a:gd name="connsiteX47" fmla="*/ 168948 w 4078981"/>
                  <a:gd name="connsiteY47" fmla="*/ 4690820 h 4690964"/>
                  <a:gd name="connsiteX48" fmla="*/ 0 w 4078981"/>
                  <a:gd name="connsiteY48" fmla="*/ 4515636 h 4690964"/>
                  <a:gd name="connsiteX49" fmla="*/ 0 w 4078981"/>
                  <a:gd name="connsiteY49" fmla="*/ 4308547 h 4690964"/>
                  <a:gd name="connsiteX50" fmla="*/ 0 w 4078981"/>
                  <a:gd name="connsiteY50" fmla="*/ 4279688 h 4690964"/>
                  <a:gd name="connsiteX51" fmla="*/ 0 w 4078981"/>
                  <a:gd name="connsiteY51" fmla="*/ 400401 h 4690964"/>
                  <a:gd name="connsiteX52" fmla="*/ 0 w 4078981"/>
                  <a:gd name="connsiteY52" fmla="*/ 370671 h 4690964"/>
                  <a:gd name="connsiteX53" fmla="*/ 0 w 4078981"/>
                  <a:gd name="connsiteY53" fmla="*/ 206364 h 4690964"/>
                  <a:gd name="connsiteX54" fmla="*/ 0 w 4078981"/>
                  <a:gd name="connsiteY54" fmla="*/ 181420 h 4690964"/>
                  <a:gd name="connsiteX55" fmla="*/ 0 w 4078981"/>
                  <a:gd name="connsiteY55" fmla="*/ 168948 h 4690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4078981" h="4690964">
                    <a:moveTo>
                      <a:pt x="181130" y="37996"/>
                    </a:moveTo>
                    <a:lnTo>
                      <a:pt x="37995" y="176199"/>
                    </a:lnTo>
                    <a:lnTo>
                      <a:pt x="37995" y="370671"/>
                    </a:lnTo>
                    <a:lnTo>
                      <a:pt x="38140" y="370671"/>
                    </a:lnTo>
                    <a:lnTo>
                      <a:pt x="38140" y="4308547"/>
                    </a:lnTo>
                    <a:lnTo>
                      <a:pt x="37995" y="4308547"/>
                    </a:lnTo>
                    <a:lnTo>
                      <a:pt x="37995" y="4509690"/>
                    </a:lnTo>
                    <a:lnTo>
                      <a:pt x="176199" y="4652824"/>
                    </a:lnTo>
                    <a:lnTo>
                      <a:pt x="351964" y="4652824"/>
                    </a:lnTo>
                    <a:lnTo>
                      <a:pt x="362840" y="4652824"/>
                    </a:lnTo>
                    <a:lnTo>
                      <a:pt x="3753700" y="4652824"/>
                    </a:lnTo>
                    <a:lnTo>
                      <a:pt x="3759211" y="4652824"/>
                    </a:lnTo>
                    <a:lnTo>
                      <a:pt x="3902781" y="4652824"/>
                    </a:lnTo>
                    <a:lnTo>
                      <a:pt x="4040840" y="4509690"/>
                    </a:lnTo>
                    <a:lnTo>
                      <a:pt x="4040840" y="4346107"/>
                    </a:lnTo>
                    <a:lnTo>
                      <a:pt x="4040840" y="4317248"/>
                    </a:lnTo>
                    <a:lnTo>
                      <a:pt x="4040840" y="633449"/>
                    </a:lnTo>
                    <a:lnTo>
                      <a:pt x="4040841" y="633449"/>
                    </a:lnTo>
                    <a:lnTo>
                      <a:pt x="4040841" y="463920"/>
                    </a:lnTo>
                    <a:lnTo>
                      <a:pt x="3897706" y="325861"/>
                    </a:lnTo>
                    <a:lnTo>
                      <a:pt x="3751380" y="325861"/>
                    </a:lnTo>
                    <a:lnTo>
                      <a:pt x="3742824" y="325861"/>
                    </a:lnTo>
                    <a:lnTo>
                      <a:pt x="2411975" y="325861"/>
                    </a:lnTo>
                    <a:lnTo>
                      <a:pt x="2161815" y="37996"/>
                    </a:lnTo>
                    <a:close/>
                    <a:moveTo>
                      <a:pt x="175184" y="0"/>
                    </a:moveTo>
                    <a:lnTo>
                      <a:pt x="2192269" y="0"/>
                    </a:lnTo>
                    <a:lnTo>
                      <a:pt x="2443299" y="287720"/>
                    </a:lnTo>
                    <a:lnTo>
                      <a:pt x="3742824" y="287720"/>
                    </a:lnTo>
                    <a:lnTo>
                      <a:pt x="3751380" y="287720"/>
                    </a:lnTo>
                    <a:lnTo>
                      <a:pt x="3903796" y="287720"/>
                    </a:lnTo>
                    <a:lnTo>
                      <a:pt x="4078981" y="456668"/>
                    </a:lnTo>
                    <a:lnTo>
                      <a:pt x="4078981" y="469140"/>
                    </a:lnTo>
                    <a:lnTo>
                      <a:pt x="4078981" y="494229"/>
                    </a:lnTo>
                    <a:lnTo>
                      <a:pt x="4078981" y="650706"/>
                    </a:lnTo>
                    <a:lnTo>
                      <a:pt x="4078980" y="650706"/>
                    </a:lnTo>
                    <a:lnTo>
                      <a:pt x="4078980" y="4317248"/>
                    </a:lnTo>
                    <a:lnTo>
                      <a:pt x="4078980" y="4346107"/>
                    </a:lnTo>
                    <a:lnTo>
                      <a:pt x="4078980" y="4515635"/>
                    </a:lnTo>
                    <a:lnTo>
                      <a:pt x="3910032" y="4690819"/>
                    </a:lnTo>
                    <a:lnTo>
                      <a:pt x="3897560" y="4690819"/>
                    </a:lnTo>
                    <a:lnTo>
                      <a:pt x="3872472" y="4690819"/>
                    </a:lnTo>
                    <a:lnTo>
                      <a:pt x="3759211" y="4690819"/>
                    </a:lnTo>
                    <a:lnTo>
                      <a:pt x="3759211" y="4690964"/>
                    </a:lnTo>
                    <a:lnTo>
                      <a:pt x="351964" y="4690964"/>
                    </a:lnTo>
                    <a:lnTo>
                      <a:pt x="351964" y="4690820"/>
                    </a:lnTo>
                    <a:lnTo>
                      <a:pt x="206364" y="4690820"/>
                    </a:lnTo>
                    <a:lnTo>
                      <a:pt x="181420" y="4690820"/>
                    </a:lnTo>
                    <a:lnTo>
                      <a:pt x="168948" y="4690820"/>
                    </a:lnTo>
                    <a:lnTo>
                      <a:pt x="0" y="4515636"/>
                    </a:lnTo>
                    <a:lnTo>
                      <a:pt x="0" y="4308547"/>
                    </a:lnTo>
                    <a:lnTo>
                      <a:pt x="0" y="4279688"/>
                    </a:lnTo>
                    <a:lnTo>
                      <a:pt x="0" y="400401"/>
                    </a:lnTo>
                    <a:lnTo>
                      <a:pt x="0" y="370671"/>
                    </a:lnTo>
                    <a:lnTo>
                      <a:pt x="0" y="206364"/>
                    </a:lnTo>
                    <a:lnTo>
                      <a:pt x="0" y="181420"/>
                    </a:lnTo>
                    <a:lnTo>
                      <a:pt x="0" y="1689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01" name="任意多边形: 形状 100" descr="c5b93f00-cdb6-4b2a-a18e-d650649a9e0c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7848653" y="2652324"/>
                <a:ext cx="863693" cy="95157"/>
              </a:xfrm>
              <a:custGeom>
                <a:avLst/>
                <a:gdLst>
                  <a:gd name="connsiteX0" fmla="*/ 221446 w 1356083"/>
                  <a:gd name="connsiteY0" fmla="*/ 0 h 190121"/>
                  <a:gd name="connsiteX1" fmla="*/ 226087 w 1356083"/>
                  <a:gd name="connsiteY1" fmla="*/ 0 h 190121"/>
                  <a:gd name="connsiteX2" fmla="*/ 237833 w 1356083"/>
                  <a:gd name="connsiteY2" fmla="*/ 0 h 190121"/>
                  <a:gd name="connsiteX3" fmla="*/ 1356083 w 1356083"/>
                  <a:gd name="connsiteY3" fmla="*/ 0 h 190121"/>
                  <a:gd name="connsiteX4" fmla="*/ 1356083 w 1356083"/>
                  <a:gd name="connsiteY4" fmla="*/ 20738 h 190121"/>
                  <a:gd name="connsiteX5" fmla="*/ 231307 w 1356083"/>
                  <a:gd name="connsiteY5" fmla="*/ 20738 h 190121"/>
                  <a:gd name="connsiteX6" fmla="*/ 142700 w 1356083"/>
                  <a:gd name="connsiteY6" fmla="*/ 106300 h 190121"/>
                  <a:gd name="connsiteX7" fmla="*/ 142700 w 1356083"/>
                  <a:gd name="connsiteY7" fmla="*/ 75410 h 190121"/>
                  <a:gd name="connsiteX8" fmla="*/ 116741 w 1356083"/>
                  <a:gd name="connsiteY8" fmla="*/ 0 h 190121"/>
                  <a:gd name="connsiteX9" fmla="*/ 197082 w 1356083"/>
                  <a:gd name="connsiteY9" fmla="*/ 0 h 190121"/>
                  <a:gd name="connsiteX10" fmla="*/ 0 w 1356083"/>
                  <a:gd name="connsiteY10" fmla="*/ 190121 h 190121"/>
                  <a:gd name="connsiteX11" fmla="*/ 0 w 1356083"/>
                  <a:gd name="connsiteY11" fmla="*/ 109780 h 19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56083" h="190121">
                    <a:moveTo>
                      <a:pt x="221446" y="0"/>
                    </a:moveTo>
                    <a:lnTo>
                      <a:pt x="226087" y="0"/>
                    </a:lnTo>
                    <a:lnTo>
                      <a:pt x="237833" y="0"/>
                    </a:lnTo>
                    <a:lnTo>
                      <a:pt x="1356083" y="0"/>
                    </a:lnTo>
                    <a:lnTo>
                      <a:pt x="1356083" y="20738"/>
                    </a:lnTo>
                    <a:lnTo>
                      <a:pt x="231307" y="20738"/>
                    </a:lnTo>
                    <a:lnTo>
                      <a:pt x="142700" y="106300"/>
                    </a:lnTo>
                    <a:lnTo>
                      <a:pt x="142700" y="75410"/>
                    </a:lnTo>
                    <a:close/>
                    <a:moveTo>
                      <a:pt x="116741" y="0"/>
                    </a:moveTo>
                    <a:lnTo>
                      <a:pt x="197082" y="0"/>
                    </a:lnTo>
                    <a:lnTo>
                      <a:pt x="0" y="190121"/>
                    </a:lnTo>
                    <a:lnTo>
                      <a:pt x="0" y="10978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02" name="任意多边形: 形状 101" descr="5f8bab08-2732-4b76-8474-34ea2080d409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6526744" y="2647679"/>
                <a:ext cx="750178" cy="76358"/>
              </a:xfrm>
              <a:custGeom>
                <a:avLst/>
                <a:gdLst>
                  <a:gd name="connsiteX0" fmla="*/ 964818 w 1177853"/>
                  <a:gd name="connsiteY0" fmla="*/ 0 h 152561"/>
                  <a:gd name="connsiteX1" fmla="*/ 1041099 w 1177853"/>
                  <a:gd name="connsiteY1" fmla="*/ 0 h 152561"/>
                  <a:gd name="connsiteX2" fmla="*/ 1177853 w 1177853"/>
                  <a:gd name="connsiteY2" fmla="*/ 152561 h 152561"/>
                  <a:gd name="connsiteX3" fmla="*/ 1101572 w 1177853"/>
                  <a:gd name="connsiteY3" fmla="*/ 152561 h 152561"/>
                  <a:gd name="connsiteX4" fmla="*/ 827484 w 1177853"/>
                  <a:gd name="connsiteY4" fmla="*/ 0 h 152561"/>
                  <a:gd name="connsiteX5" fmla="*/ 903765 w 1177853"/>
                  <a:gd name="connsiteY5" fmla="*/ 0 h 152561"/>
                  <a:gd name="connsiteX6" fmla="*/ 1040664 w 1177853"/>
                  <a:gd name="connsiteY6" fmla="*/ 152561 h 152561"/>
                  <a:gd name="connsiteX7" fmla="*/ 964383 w 1177853"/>
                  <a:gd name="connsiteY7" fmla="*/ 152561 h 152561"/>
                  <a:gd name="connsiteX8" fmla="*/ 690295 w 1177853"/>
                  <a:gd name="connsiteY8" fmla="*/ 0 h 152561"/>
                  <a:gd name="connsiteX9" fmla="*/ 766576 w 1177853"/>
                  <a:gd name="connsiteY9" fmla="*/ 0 h 152561"/>
                  <a:gd name="connsiteX10" fmla="*/ 903475 w 1177853"/>
                  <a:gd name="connsiteY10" fmla="*/ 152561 h 152561"/>
                  <a:gd name="connsiteX11" fmla="*/ 827049 w 1177853"/>
                  <a:gd name="connsiteY11" fmla="*/ 152561 h 152561"/>
                  <a:gd name="connsiteX12" fmla="*/ 553106 w 1177853"/>
                  <a:gd name="connsiteY12" fmla="*/ 0 h 152561"/>
                  <a:gd name="connsiteX13" fmla="*/ 629387 w 1177853"/>
                  <a:gd name="connsiteY13" fmla="*/ 0 h 152561"/>
                  <a:gd name="connsiteX14" fmla="*/ 766141 w 1177853"/>
                  <a:gd name="connsiteY14" fmla="*/ 152561 h 152561"/>
                  <a:gd name="connsiteX15" fmla="*/ 689860 w 1177853"/>
                  <a:gd name="connsiteY15" fmla="*/ 152561 h 152561"/>
                  <a:gd name="connsiteX16" fmla="*/ 415917 w 1177853"/>
                  <a:gd name="connsiteY16" fmla="*/ 0 h 152561"/>
                  <a:gd name="connsiteX17" fmla="*/ 492198 w 1177853"/>
                  <a:gd name="connsiteY17" fmla="*/ 0 h 152561"/>
                  <a:gd name="connsiteX18" fmla="*/ 628951 w 1177853"/>
                  <a:gd name="connsiteY18" fmla="*/ 152561 h 152561"/>
                  <a:gd name="connsiteX19" fmla="*/ 552671 w 1177853"/>
                  <a:gd name="connsiteY19" fmla="*/ 152561 h 152561"/>
                  <a:gd name="connsiteX20" fmla="*/ 0 w 1177853"/>
                  <a:gd name="connsiteY20" fmla="*/ 0 h 152561"/>
                  <a:gd name="connsiteX21" fmla="*/ 352544 w 1177853"/>
                  <a:gd name="connsiteY21" fmla="*/ 0 h 152561"/>
                  <a:gd name="connsiteX22" fmla="*/ 489298 w 1177853"/>
                  <a:gd name="connsiteY22" fmla="*/ 152561 h 152561"/>
                  <a:gd name="connsiteX23" fmla="*/ 136754 w 1177853"/>
                  <a:gd name="connsiteY23" fmla="*/ 152561 h 15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77853" h="152561">
                    <a:moveTo>
                      <a:pt x="964818" y="0"/>
                    </a:moveTo>
                    <a:lnTo>
                      <a:pt x="1041099" y="0"/>
                    </a:lnTo>
                    <a:lnTo>
                      <a:pt x="1177853" y="152561"/>
                    </a:lnTo>
                    <a:lnTo>
                      <a:pt x="1101572" y="152561"/>
                    </a:lnTo>
                    <a:close/>
                    <a:moveTo>
                      <a:pt x="827484" y="0"/>
                    </a:moveTo>
                    <a:lnTo>
                      <a:pt x="903765" y="0"/>
                    </a:lnTo>
                    <a:lnTo>
                      <a:pt x="1040664" y="152561"/>
                    </a:lnTo>
                    <a:lnTo>
                      <a:pt x="964383" y="152561"/>
                    </a:lnTo>
                    <a:close/>
                    <a:moveTo>
                      <a:pt x="690295" y="0"/>
                    </a:moveTo>
                    <a:lnTo>
                      <a:pt x="766576" y="0"/>
                    </a:lnTo>
                    <a:lnTo>
                      <a:pt x="903475" y="152561"/>
                    </a:lnTo>
                    <a:lnTo>
                      <a:pt x="827049" y="152561"/>
                    </a:lnTo>
                    <a:close/>
                    <a:moveTo>
                      <a:pt x="553106" y="0"/>
                    </a:moveTo>
                    <a:lnTo>
                      <a:pt x="629387" y="0"/>
                    </a:lnTo>
                    <a:lnTo>
                      <a:pt x="766141" y="152561"/>
                    </a:lnTo>
                    <a:lnTo>
                      <a:pt x="689860" y="152561"/>
                    </a:lnTo>
                    <a:close/>
                    <a:moveTo>
                      <a:pt x="415917" y="0"/>
                    </a:moveTo>
                    <a:lnTo>
                      <a:pt x="492198" y="0"/>
                    </a:lnTo>
                    <a:lnTo>
                      <a:pt x="628951" y="152561"/>
                    </a:lnTo>
                    <a:lnTo>
                      <a:pt x="552671" y="152561"/>
                    </a:lnTo>
                    <a:close/>
                    <a:moveTo>
                      <a:pt x="0" y="0"/>
                    </a:moveTo>
                    <a:lnTo>
                      <a:pt x="352544" y="0"/>
                    </a:lnTo>
                    <a:lnTo>
                      <a:pt x="489298" y="152561"/>
                    </a:lnTo>
                    <a:lnTo>
                      <a:pt x="136754" y="1525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03" name="任意多边形: 形状 102" descr="a5a3d915-7f39-4bc3-b8ee-48db116c4b3e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8159643" y="2596435"/>
                <a:ext cx="619760" cy="242793"/>
              </a:xfrm>
              <a:custGeom>
                <a:avLst/>
                <a:gdLst>
                  <a:gd name="connsiteX0" fmla="*/ 973085 w 973084"/>
                  <a:gd name="connsiteY0" fmla="*/ 56848 h 485092"/>
                  <a:gd name="connsiteX1" fmla="*/ 973085 w 973084"/>
                  <a:gd name="connsiteY1" fmla="*/ 0 h 485092"/>
                  <a:gd name="connsiteX2" fmla="*/ 181420 w 973084"/>
                  <a:gd name="connsiteY2" fmla="*/ 0 h 485092"/>
                  <a:gd name="connsiteX3" fmla="*/ 0 w 973084"/>
                  <a:gd name="connsiteY3" fmla="*/ 175184 h 485092"/>
                  <a:gd name="connsiteX4" fmla="*/ 0 w 973084"/>
                  <a:gd name="connsiteY4" fmla="*/ 187656 h 485092"/>
                  <a:gd name="connsiteX5" fmla="*/ 0 w 973084"/>
                  <a:gd name="connsiteY5" fmla="*/ 212744 h 485092"/>
                  <a:gd name="connsiteX6" fmla="*/ 0 w 973084"/>
                  <a:gd name="connsiteY6" fmla="*/ 485092 h 485092"/>
                  <a:gd name="connsiteX7" fmla="*/ 56848 w 973084"/>
                  <a:gd name="connsiteY7" fmla="*/ 485092 h 485092"/>
                  <a:gd name="connsiteX8" fmla="*/ 56848 w 973084"/>
                  <a:gd name="connsiteY8" fmla="*/ 188671 h 485092"/>
                  <a:gd name="connsiteX9" fmla="*/ 193747 w 973084"/>
                  <a:gd name="connsiteY9" fmla="*/ 56848 h 4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084" h="485092">
                    <a:moveTo>
                      <a:pt x="973085" y="56848"/>
                    </a:moveTo>
                    <a:lnTo>
                      <a:pt x="973085" y="0"/>
                    </a:lnTo>
                    <a:lnTo>
                      <a:pt x="181420" y="0"/>
                    </a:lnTo>
                    <a:lnTo>
                      <a:pt x="0" y="175184"/>
                    </a:lnTo>
                    <a:lnTo>
                      <a:pt x="0" y="187656"/>
                    </a:lnTo>
                    <a:lnTo>
                      <a:pt x="0" y="212744"/>
                    </a:lnTo>
                    <a:lnTo>
                      <a:pt x="0" y="485092"/>
                    </a:lnTo>
                    <a:lnTo>
                      <a:pt x="56848" y="485092"/>
                    </a:lnTo>
                    <a:lnTo>
                      <a:pt x="56848" y="188671"/>
                    </a:lnTo>
                    <a:lnTo>
                      <a:pt x="193747" y="56848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/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47000">
                    <a:schemeClr val="accent2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104" name="任意多边形: 形状 103" descr="e5f61a33-4086-43cd-8a8f-d2b42c8ffdfd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6169482" y="2740513"/>
                <a:ext cx="253631" cy="147127"/>
              </a:xfrm>
              <a:custGeom>
                <a:avLst/>
                <a:gdLst>
                  <a:gd name="connsiteX0" fmla="*/ 0 w 398225"/>
                  <a:gd name="connsiteY0" fmla="*/ 56848 h 293955"/>
                  <a:gd name="connsiteX1" fmla="*/ 0 w 398225"/>
                  <a:gd name="connsiteY1" fmla="*/ 0 h 293955"/>
                  <a:gd name="connsiteX2" fmla="*/ 216805 w 398225"/>
                  <a:gd name="connsiteY2" fmla="*/ 0 h 293955"/>
                  <a:gd name="connsiteX3" fmla="*/ 398225 w 398225"/>
                  <a:gd name="connsiteY3" fmla="*/ 175184 h 293955"/>
                  <a:gd name="connsiteX4" fmla="*/ 398225 w 398225"/>
                  <a:gd name="connsiteY4" fmla="*/ 187656 h 293955"/>
                  <a:gd name="connsiteX5" fmla="*/ 398225 w 398225"/>
                  <a:gd name="connsiteY5" fmla="*/ 212599 h 293955"/>
                  <a:gd name="connsiteX6" fmla="*/ 398225 w 398225"/>
                  <a:gd name="connsiteY6" fmla="*/ 293956 h 293955"/>
                  <a:gd name="connsiteX7" fmla="*/ 341377 w 398225"/>
                  <a:gd name="connsiteY7" fmla="*/ 293956 h 293955"/>
                  <a:gd name="connsiteX8" fmla="*/ 341377 w 398225"/>
                  <a:gd name="connsiteY8" fmla="*/ 188671 h 293955"/>
                  <a:gd name="connsiteX9" fmla="*/ 204478 w 398225"/>
                  <a:gd name="connsiteY9" fmla="*/ 56848 h 293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225" h="293955">
                    <a:moveTo>
                      <a:pt x="0" y="56848"/>
                    </a:moveTo>
                    <a:lnTo>
                      <a:pt x="0" y="0"/>
                    </a:lnTo>
                    <a:lnTo>
                      <a:pt x="216805" y="0"/>
                    </a:lnTo>
                    <a:lnTo>
                      <a:pt x="398225" y="175184"/>
                    </a:lnTo>
                    <a:lnTo>
                      <a:pt x="398225" y="187656"/>
                    </a:lnTo>
                    <a:lnTo>
                      <a:pt x="398225" y="212599"/>
                    </a:lnTo>
                    <a:lnTo>
                      <a:pt x="398225" y="293956"/>
                    </a:lnTo>
                    <a:lnTo>
                      <a:pt x="341377" y="293956"/>
                    </a:lnTo>
                    <a:lnTo>
                      <a:pt x="341377" y="188671"/>
                    </a:lnTo>
                    <a:lnTo>
                      <a:pt x="204478" y="568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500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grpSp>
            <p:nvGrpSpPr>
              <p:cNvPr id="41" name="组合 40" descr="c4f30dae-2bb6-41f9-960d-691dc2733ed6"/>
              <p:cNvGrpSpPr/>
              <p:nvPr/>
            </p:nvGrpSpPr>
            <p:grpSpPr>
              <a:xfrm>
                <a:off x="6183244" y="2607177"/>
                <a:ext cx="2583875" cy="3363169"/>
                <a:chOff x="6183244" y="2607177"/>
                <a:chExt cx="2583875" cy="3363169"/>
              </a:xfrm>
            </p:grpSpPr>
            <p:sp>
              <p:nvSpPr>
                <p:cNvPr id="99" name="ComponentBackground3" descr="8b55b414-e558-4218-9609-8fdffa0c0a9c"/>
                <p:cNvSpPr/>
                <p:nvPr>
                  <p:custDataLst>
                    <p:tags r:id="rId25"/>
                  </p:custDataLst>
                </p:nvPr>
              </p:nvSpPr>
              <p:spPr>
                <a:xfrm flipH="1">
                  <a:off x="6183244" y="2607177"/>
                  <a:ext cx="2583875" cy="3284095"/>
                </a:xfrm>
                <a:custGeom>
                  <a:avLst/>
                  <a:gdLst>
                    <a:gd name="connsiteX0" fmla="*/ 113736 w 2653684"/>
                    <a:gd name="connsiteY0" fmla="*/ 0 h 3372822"/>
                    <a:gd name="connsiteX1" fmla="*/ 1415393 w 2653684"/>
                    <a:gd name="connsiteY1" fmla="*/ 0 h 3372822"/>
                    <a:gd name="connsiteX2" fmla="*/ 1585950 w 2653684"/>
                    <a:gd name="connsiteY2" fmla="*/ 153935 h 3372822"/>
                    <a:gd name="connsiteX3" fmla="*/ 2540044 w 2653684"/>
                    <a:gd name="connsiteY3" fmla="*/ 153935 h 3372822"/>
                    <a:gd name="connsiteX4" fmla="*/ 2653684 w 2653684"/>
                    <a:gd name="connsiteY4" fmla="*/ 233400 h 3372822"/>
                    <a:gd name="connsiteX5" fmla="*/ 2653684 w 2653684"/>
                    <a:gd name="connsiteY5" fmla="*/ 1207219 h 3372822"/>
                    <a:gd name="connsiteX6" fmla="*/ 2653684 w 2653684"/>
                    <a:gd name="connsiteY6" fmla="*/ 2319538 h 3372822"/>
                    <a:gd name="connsiteX7" fmla="*/ 2653684 w 2653684"/>
                    <a:gd name="connsiteY7" fmla="*/ 3293357 h 3372822"/>
                    <a:gd name="connsiteX8" fmla="*/ 2552659 w 2653684"/>
                    <a:gd name="connsiteY8" fmla="*/ 3372822 h 3372822"/>
                    <a:gd name="connsiteX9" fmla="*/ 107381 w 2653684"/>
                    <a:gd name="connsiteY9" fmla="*/ 3372822 h 3372822"/>
                    <a:gd name="connsiteX10" fmla="*/ 0 w 2653684"/>
                    <a:gd name="connsiteY10" fmla="*/ 3288362 h 3372822"/>
                    <a:gd name="connsiteX11" fmla="*/ 0 w 2653684"/>
                    <a:gd name="connsiteY11" fmla="*/ 2314543 h 3372822"/>
                    <a:gd name="connsiteX12" fmla="*/ 0 w 2653684"/>
                    <a:gd name="connsiteY12" fmla="*/ 1053284 h 3372822"/>
                    <a:gd name="connsiteX13" fmla="*/ 0 w 2653684"/>
                    <a:gd name="connsiteY13" fmla="*/ 79465 h 33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53684" h="3372822">
                      <a:moveTo>
                        <a:pt x="113736" y="0"/>
                      </a:moveTo>
                      <a:lnTo>
                        <a:pt x="1415393" y="0"/>
                      </a:lnTo>
                      <a:lnTo>
                        <a:pt x="1585950" y="153935"/>
                      </a:lnTo>
                      <a:lnTo>
                        <a:pt x="2540044" y="153935"/>
                      </a:lnTo>
                      <a:lnTo>
                        <a:pt x="2653684" y="233400"/>
                      </a:lnTo>
                      <a:lnTo>
                        <a:pt x="2653684" y="1207219"/>
                      </a:lnTo>
                      <a:lnTo>
                        <a:pt x="2653684" y="2319538"/>
                      </a:lnTo>
                      <a:lnTo>
                        <a:pt x="2653684" y="3293357"/>
                      </a:lnTo>
                      <a:lnTo>
                        <a:pt x="2552659" y="3372822"/>
                      </a:lnTo>
                      <a:lnTo>
                        <a:pt x="107381" y="3372822"/>
                      </a:lnTo>
                      <a:lnTo>
                        <a:pt x="0" y="3288362"/>
                      </a:lnTo>
                      <a:lnTo>
                        <a:pt x="0" y="2314543"/>
                      </a:lnTo>
                      <a:lnTo>
                        <a:pt x="0" y="1053284"/>
                      </a:lnTo>
                      <a:lnTo>
                        <a:pt x="0" y="7946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alpha val="30000"/>
                      </a:schemeClr>
                    </a:gs>
                    <a:gs pos="88000">
                      <a:schemeClr val="accent1">
                        <a:alpha val="0"/>
                      </a:schemeClr>
                    </a:gs>
                  </a:gsLst>
                  <a:lin ang="5400000" scaled="0"/>
                </a:gradFill>
                <a:ln w="303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l"/>
                </a:p>
              </p:txBody>
            </p:sp>
            <p:sp>
              <p:nvSpPr>
                <p:cNvPr id="98" name="Number3" descr="253f5652-903e-4c40-8e8a-a5de530d6ea4"/>
                <p:cNvSpPr/>
                <p:nvPr>
                  <p:custDataLst>
                    <p:tags r:id="rId26"/>
                  </p:custDataLst>
                </p:nvPr>
              </p:nvSpPr>
              <p:spPr>
                <a:xfrm flipH="1">
                  <a:off x="6986816" y="2908570"/>
                  <a:ext cx="975251" cy="82370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 rtlCol="0" anchor="b" anchorCtr="0">
                  <a:normAutofit fontScale="85000" lnSpcReduction="10000"/>
                </a:bodyPr>
                <a:lstStyle/>
                <a:p>
                  <a:pPr algn="ctr">
                    <a:lnSpc>
                      <a:spcPct val="108000"/>
                    </a:lnSpc>
                  </a:pPr>
                  <a:r>
                    <a:rPr lang="en-US" sz="5400" b="1" i="1" u="none">
                      <a:solidFill>
                        <a:srgbClr val="2F2F2F"/>
                      </a:solidFill>
                      <a:latin typeface="Arial" panose="020B0604020202020204"/>
                    </a:rPr>
                    <a:t>3</a:t>
                  </a:r>
                  <a:endParaRPr lang="en-US" sz="5400" b="1" i="1" u="non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  <p:sp>
              <p:nvSpPr>
                <p:cNvPr id="95" name="Bullet3" descr="3dc91f8c-992b-4fd5-9f69-be6d34719c19"/>
                <p:cNvSpPr txBox="1"/>
                <p:nvPr>
                  <p:custDataLst>
                    <p:tags r:id="rId27"/>
                  </p:custDataLst>
                </p:nvPr>
              </p:nvSpPr>
              <p:spPr>
                <a:xfrm flipH="1">
                  <a:off x="6249512" y="3801006"/>
                  <a:ext cx="2449859" cy="7786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更易被浏览器解析</a:t>
                  </a:r>
                  <a:endParaRPr lang="en-US" sz="16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96" name="Text3" descr="473e7251-cbf2-46d6-91f4-24109cd2b782"/>
                <p:cNvSpPr txBox="1"/>
                <p:nvPr>
                  <p:custDataLst>
                    <p:tags r:id="rId28"/>
                  </p:custDataLst>
                </p:nvPr>
              </p:nvSpPr>
              <p:spPr>
                <a:xfrm flipH="1">
                  <a:off x="6249510" y="4694053"/>
                  <a:ext cx="2449859" cy="127629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其二进制格式能被浏览器快速解析，降低解析时间，提升执行效率。</a:t>
                  </a:r>
                  <a:endParaRPr lang="en-US" sz="14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46" name="组合 45" descr="3cf21c46-bccd-43ba-a502-4903e07d9ddc"/>
            <p:cNvGrpSpPr/>
            <p:nvPr/>
          </p:nvGrpSpPr>
          <p:grpSpPr>
            <a:xfrm>
              <a:off x="8939064" y="2126893"/>
              <a:ext cx="2609921" cy="3428173"/>
              <a:chOff x="8939064" y="2126893"/>
              <a:chExt cx="2609921" cy="3428173"/>
            </a:xfrm>
          </p:grpSpPr>
          <p:sp>
            <p:nvSpPr>
              <p:cNvPr id="87" name="任意多边形: 形状 86" descr="6df443a4-413b-45dd-86f4-a4bf56bb4bf9"/>
              <p:cNvSpPr/>
              <p:nvPr>
                <p:custDataLst>
                  <p:tags r:id="rId29"/>
                </p:custDataLst>
              </p:nvPr>
            </p:nvSpPr>
            <p:spPr>
              <a:xfrm flipH="1">
                <a:off x="8945067" y="2131611"/>
                <a:ext cx="2597914" cy="2347869"/>
              </a:xfrm>
              <a:custGeom>
                <a:avLst/>
                <a:gdLst>
                  <a:gd name="connsiteX0" fmla="*/ 181130 w 4078981"/>
                  <a:gd name="connsiteY0" fmla="*/ 37996 h 4690964"/>
                  <a:gd name="connsiteX1" fmla="*/ 37995 w 4078981"/>
                  <a:gd name="connsiteY1" fmla="*/ 176199 h 4690964"/>
                  <a:gd name="connsiteX2" fmla="*/ 37995 w 4078981"/>
                  <a:gd name="connsiteY2" fmla="*/ 370671 h 4690964"/>
                  <a:gd name="connsiteX3" fmla="*/ 38140 w 4078981"/>
                  <a:gd name="connsiteY3" fmla="*/ 370671 h 4690964"/>
                  <a:gd name="connsiteX4" fmla="*/ 38140 w 4078981"/>
                  <a:gd name="connsiteY4" fmla="*/ 4308547 h 4690964"/>
                  <a:gd name="connsiteX5" fmla="*/ 37995 w 4078981"/>
                  <a:gd name="connsiteY5" fmla="*/ 4308547 h 4690964"/>
                  <a:gd name="connsiteX6" fmla="*/ 37995 w 4078981"/>
                  <a:gd name="connsiteY6" fmla="*/ 4509690 h 4690964"/>
                  <a:gd name="connsiteX7" fmla="*/ 176199 w 4078981"/>
                  <a:gd name="connsiteY7" fmla="*/ 4652824 h 4690964"/>
                  <a:gd name="connsiteX8" fmla="*/ 351964 w 4078981"/>
                  <a:gd name="connsiteY8" fmla="*/ 4652824 h 4690964"/>
                  <a:gd name="connsiteX9" fmla="*/ 362840 w 4078981"/>
                  <a:gd name="connsiteY9" fmla="*/ 4652824 h 4690964"/>
                  <a:gd name="connsiteX10" fmla="*/ 3753700 w 4078981"/>
                  <a:gd name="connsiteY10" fmla="*/ 4652824 h 4690964"/>
                  <a:gd name="connsiteX11" fmla="*/ 3759211 w 4078981"/>
                  <a:gd name="connsiteY11" fmla="*/ 4652824 h 4690964"/>
                  <a:gd name="connsiteX12" fmla="*/ 3902781 w 4078981"/>
                  <a:gd name="connsiteY12" fmla="*/ 4652824 h 4690964"/>
                  <a:gd name="connsiteX13" fmla="*/ 4040840 w 4078981"/>
                  <a:gd name="connsiteY13" fmla="*/ 4509690 h 4690964"/>
                  <a:gd name="connsiteX14" fmla="*/ 4040840 w 4078981"/>
                  <a:gd name="connsiteY14" fmla="*/ 4346107 h 4690964"/>
                  <a:gd name="connsiteX15" fmla="*/ 4040840 w 4078981"/>
                  <a:gd name="connsiteY15" fmla="*/ 4317248 h 4690964"/>
                  <a:gd name="connsiteX16" fmla="*/ 4040840 w 4078981"/>
                  <a:gd name="connsiteY16" fmla="*/ 633449 h 4690964"/>
                  <a:gd name="connsiteX17" fmla="*/ 4040841 w 4078981"/>
                  <a:gd name="connsiteY17" fmla="*/ 633449 h 4690964"/>
                  <a:gd name="connsiteX18" fmla="*/ 4040841 w 4078981"/>
                  <a:gd name="connsiteY18" fmla="*/ 463920 h 4690964"/>
                  <a:gd name="connsiteX19" fmla="*/ 3897706 w 4078981"/>
                  <a:gd name="connsiteY19" fmla="*/ 325861 h 4690964"/>
                  <a:gd name="connsiteX20" fmla="*/ 3751380 w 4078981"/>
                  <a:gd name="connsiteY20" fmla="*/ 325861 h 4690964"/>
                  <a:gd name="connsiteX21" fmla="*/ 3742824 w 4078981"/>
                  <a:gd name="connsiteY21" fmla="*/ 325861 h 4690964"/>
                  <a:gd name="connsiteX22" fmla="*/ 2411975 w 4078981"/>
                  <a:gd name="connsiteY22" fmla="*/ 325861 h 4690964"/>
                  <a:gd name="connsiteX23" fmla="*/ 2161815 w 4078981"/>
                  <a:gd name="connsiteY23" fmla="*/ 37996 h 4690964"/>
                  <a:gd name="connsiteX24" fmla="*/ 175184 w 4078981"/>
                  <a:gd name="connsiteY24" fmla="*/ 0 h 4690964"/>
                  <a:gd name="connsiteX25" fmla="*/ 2192269 w 4078981"/>
                  <a:gd name="connsiteY25" fmla="*/ 0 h 4690964"/>
                  <a:gd name="connsiteX26" fmla="*/ 2443299 w 4078981"/>
                  <a:gd name="connsiteY26" fmla="*/ 287720 h 4690964"/>
                  <a:gd name="connsiteX27" fmla="*/ 3742824 w 4078981"/>
                  <a:gd name="connsiteY27" fmla="*/ 287720 h 4690964"/>
                  <a:gd name="connsiteX28" fmla="*/ 3751380 w 4078981"/>
                  <a:gd name="connsiteY28" fmla="*/ 287720 h 4690964"/>
                  <a:gd name="connsiteX29" fmla="*/ 3903796 w 4078981"/>
                  <a:gd name="connsiteY29" fmla="*/ 287720 h 4690964"/>
                  <a:gd name="connsiteX30" fmla="*/ 4078981 w 4078981"/>
                  <a:gd name="connsiteY30" fmla="*/ 456668 h 4690964"/>
                  <a:gd name="connsiteX31" fmla="*/ 4078981 w 4078981"/>
                  <a:gd name="connsiteY31" fmla="*/ 469140 h 4690964"/>
                  <a:gd name="connsiteX32" fmla="*/ 4078981 w 4078981"/>
                  <a:gd name="connsiteY32" fmla="*/ 494229 h 4690964"/>
                  <a:gd name="connsiteX33" fmla="*/ 4078981 w 4078981"/>
                  <a:gd name="connsiteY33" fmla="*/ 650706 h 4690964"/>
                  <a:gd name="connsiteX34" fmla="*/ 4078980 w 4078981"/>
                  <a:gd name="connsiteY34" fmla="*/ 650706 h 4690964"/>
                  <a:gd name="connsiteX35" fmla="*/ 4078980 w 4078981"/>
                  <a:gd name="connsiteY35" fmla="*/ 4317248 h 4690964"/>
                  <a:gd name="connsiteX36" fmla="*/ 4078980 w 4078981"/>
                  <a:gd name="connsiteY36" fmla="*/ 4346107 h 4690964"/>
                  <a:gd name="connsiteX37" fmla="*/ 4078980 w 4078981"/>
                  <a:gd name="connsiteY37" fmla="*/ 4515635 h 4690964"/>
                  <a:gd name="connsiteX38" fmla="*/ 3910032 w 4078981"/>
                  <a:gd name="connsiteY38" fmla="*/ 4690819 h 4690964"/>
                  <a:gd name="connsiteX39" fmla="*/ 3897560 w 4078981"/>
                  <a:gd name="connsiteY39" fmla="*/ 4690819 h 4690964"/>
                  <a:gd name="connsiteX40" fmla="*/ 3872472 w 4078981"/>
                  <a:gd name="connsiteY40" fmla="*/ 4690819 h 4690964"/>
                  <a:gd name="connsiteX41" fmla="*/ 3759211 w 4078981"/>
                  <a:gd name="connsiteY41" fmla="*/ 4690819 h 4690964"/>
                  <a:gd name="connsiteX42" fmla="*/ 3759211 w 4078981"/>
                  <a:gd name="connsiteY42" fmla="*/ 4690964 h 4690964"/>
                  <a:gd name="connsiteX43" fmla="*/ 351964 w 4078981"/>
                  <a:gd name="connsiteY43" fmla="*/ 4690964 h 4690964"/>
                  <a:gd name="connsiteX44" fmla="*/ 351964 w 4078981"/>
                  <a:gd name="connsiteY44" fmla="*/ 4690820 h 4690964"/>
                  <a:gd name="connsiteX45" fmla="*/ 206364 w 4078981"/>
                  <a:gd name="connsiteY45" fmla="*/ 4690820 h 4690964"/>
                  <a:gd name="connsiteX46" fmla="*/ 181420 w 4078981"/>
                  <a:gd name="connsiteY46" fmla="*/ 4690820 h 4690964"/>
                  <a:gd name="connsiteX47" fmla="*/ 168948 w 4078981"/>
                  <a:gd name="connsiteY47" fmla="*/ 4690820 h 4690964"/>
                  <a:gd name="connsiteX48" fmla="*/ 0 w 4078981"/>
                  <a:gd name="connsiteY48" fmla="*/ 4515636 h 4690964"/>
                  <a:gd name="connsiteX49" fmla="*/ 0 w 4078981"/>
                  <a:gd name="connsiteY49" fmla="*/ 4308547 h 4690964"/>
                  <a:gd name="connsiteX50" fmla="*/ 0 w 4078981"/>
                  <a:gd name="connsiteY50" fmla="*/ 4279688 h 4690964"/>
                  <a:gd name="connsiteX51" fmla="*/ 0 w 4078981"/>
                  <a:gd name="connsiteY51" fmla="*/ 400401 h 4690964"/>
                  <a:gd name="connsiteX52" fmla="*/ 0 w 4078981"/>
                  <a:gd name="connsiteY52" fmla="*/ 370671 h 4690964"/>
                  <a:gd name="connsiteX53" fmla="*/ 0 w 4078981"/>
                  <a:gd name="connsiteY53" fmla="*/ 206364 h 4690964"/>
                  <a:gd name="connsiteX54" fmla="*/ 0 w 4078981"/>
                  <a:gd name="connsiteY54" fmla="*/ 181420 h 4690964"/>
                  <a:gd name="connsiteX55" fmla="*/ 0 w 4078981"/>
                  <a:gd name="connsiteY55" fmla="*/ 168948 h 4690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4078981" h="4690964">
                    <a:moveTo>
                      <a:pt x="181130" y="37996"/>
                    </a:moveTo>
                    <a:lnTo>
                      <a:pt x="37995" y="176199"/>
                    </a:lnTo>
                    <a:lnTo>
                      <a:pt x="37995" y="370671"/>
                    </a:lnTo>
                    <a:lnTo>
                      <a:pt x="38140" y="370671"/>
                    </a:lnTo>
                    <a:lnTo>
                      <a:pt x="38140" y="4308547"/>
                    </a:lnTo>
                    <a:lnTo>
                      <a:pt x="37995" y="4308547"/>
                    </a:lnTo>
                    <a:lnTo>
                      <a:pt x="37995" y="4509690"/>
                    </a:lnTo>
                    <a:lnTo>
                      <a:pt x="176199" y="4652824"/>
                    </a:lnTo>
                    <a:lnTo>
                      <a:pt x="351964" y="4652824"/>
                    </a:lnTo>
                    <a:lnTo>
                      <a:pt x="362840" y="4652824"/>
                    </a:lnTo>
                    <a:lnTo>
                      <a:pt x="3753700" y="4652824"/>
                    </a:lnTo>
                    <a:lnTo>
                      <a:pt x="3759211" y="4652824"/>
                    </a:lnTo>
                    <a:lnTo>
                      <a:pt x="3902781" y="4652824"/>
                    </a:lnTo>
                    <a:lnTo>
                      <a:pt x="4040840" y="4509690"/>
                    </a:lnTo>
                    <a:lnTo>
                      <a:pt x="4040840" y="4346107"/>
                    </a:lnTo>
                    <a:lnTo>
                      <a:pt x="4040840" y="4317248"/>
                    </a:lnTo>
                    <a:lnTo>
                      <a:pt x="4040840" y="633449"/>
                    </a:lnTo>
                    <a:lnTo>
                      <a:pt x="4040841" y="633449"/>
                    </a:lnTo>
                    <a:lnTo>
                      <a:pt x="4040841" y="463920"/>
                    </a:lnTo>
                    <a:lnTo>
                      <a:pt x="3897706" y="325861"/>
                    </a:lnTo>
                    <a:lnTo>
                      <a:pt x="3751380" y="325861"/>
                    </a:lnTo>
                    <a:lnTo>
                      <a:pt x="3742824" y="325861"/>
                    </a:lnTo>
                    <a:lnTo>
                      <a:pt x="2411975" y="325861"/>
                    </a:lnTo>
                    <a:lnTo>
                      <a:pt x="2161815" y="37996"/>
                    </a:lnTo>
                    <a:close/>
                    <a:moveTo>
                      <a:pt x="175184" y="0"/>
                    </a:moveTo>
                    <a:lnTo>
                      <a:pt x="2192269" y="0"/>
                    </a:lnTo>
                    <a:lnTo>
                      <a:pt x="2443299" y="287720"/>
                    </a:lnTo>
                    <a:lnTo>
                      <a:pt x="3742824" y="287720"/>
                    </a:lnTo>
                    <a:lnTo>
                      <a:pt x="3751380" y="287720"/>
                    </a:lnTo>
                    <a:lnTo>
                      <a:pt x="3903796" y="287720"/>
                    </a:lnTo>
                    <a:lnTo>
                      <a:pt x="4078981" y="456668"/>
                    </a:lnTo>
                    <a:lnTo>
                      <a:pt x="4078981" y="469140"/>
                    </a:lnTo>
                    <a:lnTo>
                      <a:pt x="4078981" y="494229"/>
                    </a:lnTo>
                    <a:lnTo>
                      <a:pt x="4078981" y="650706"/>
                    </a:lnTo>
                    <a:lnTo>
                      <a:pt x="4078980" y="650706"/>
                    </a:lnTo>
                    <a:lnTo>
                      <a:pt x="4078980" y="4317248"/>
                    </a:lnTo>
                    <a:lnTo>
                      <a:pt x="4078980" y="4346107"/>
                    </a:lnTo>
                    <a:lnTo>
                      <a:pt x="4078980" y="4515635"/>
                    </a:lnTo>
                    <a:lnTo>
                      <a:pt x="3910032" y="4690819"/>
                    </a:lnTo>
                    <a:lnTo>
                      <a:pt x="3897560" y="4690819"/>
                    </a:lnTo>
                    <a:lnTo>
                      <a:pt x="3872472" y="4690819"/>
                    </a:lnTo>
                    <a:lnTo>
                      <a:pt x="3759211" y="4690819"/>
                    </a:lnTo>
                    <a:lnTo>
                      <a:pt x="3759211" y="4690964"/>
                    </a:lnTo>
                    <a:lnTo>
                      <a:pt x="351964" y="4690964"/>
                    </a:lnTo>
                    <a:lnTo>
                      <a:pt x="351964" y="4690820"/>
                    </a:lnTo>
                    <a:lnTo>
                      <a:pt x="206364" y="4690820"/>
                    </a:lnTo>
                    <a:lnTo>
                      <a:pt x="181420" y="4690820"/>
                    </a:lnTo>
                    <a:lnTo>
                      <a:pt x="168948" y="4690820"/>
                    </a:lnTo>
                    <a:lnTo>
                      <a:pt x="0" y="4515636"/>
                    </a:lnTo>
                    <a:lnTo>
                      <a:pt x="0" y="4308547"/>
                    </a:lnTo>
                    <a:lnTo>
                      <a:pt x="0" y="4279688"/>
                    </a:lnTo>
                    <a:lnTo>
                      <a:pt x="0" y="400401"/>
                    </a:lnTo>
                    <a:lnTo>
                      <a:pt x="0" y="370671"/>
                    </a:lnTo>
                    <a:lnTo>
                      <a:pt x="0" y="206364"/>
                    </a:lnTo>
                    <a:lnTo>
                      <a:pt x="0" y="181420"/>
                    </a:lnTo>
                    <a:lnTo>
                      <a:pt x="0" y="1689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88" name="任意多边形: 形状 87" descr="8bedcbca-dc97-4cd6-858b-5cbc5a5b539e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10618235" y="2182782"/>
                <a:ext cx="863693" cy="95157"/>
              </a:xfrm>
              <a:custGeom>
                <a:avLst/>
                <a:gdLst>
                  <a:gd name="connsiteX0" fmla="*/ 221446 w 1356083"/>
                  <a:gd name="connsiteY0" fmla="*/ 0 h 190121"/>
                  <a:gd name="connsiteX1" fmla="*/ 226087 w 1356083"/>
                  <a:gd name="connsiteY1" fmla="*/ 0 h 190121"/>
                  <a:gd name="connsiteX2" fmla="*/ 237833 w 1356083"/>
                  <a:gd name="connsiteY2" fmla="*/ 0 h 190121"/>
                  <a:gd name="connsiteX3" fmla="*/ 1356083 w 1356083"/>
                  <a:gd name="connsiteY3" fmla="*/ 0 h 190121"/>
                  <a:gd name="connsiteX4" fmla="*/ 1356083 w 1356083"/>
                  <a:gd name="connsiteY4" fmla="*/ 20738 h 190121"/>
                  <a:gd name="connsiteX5" fmla="*/ 231307 w 1356083"/>
                  <a:gd name="connsiteY5" fmla="*/ 20738 h 190121"/>
                  <a:gd name="connsiteX6" fmla="*/ 142700 w 1356083"/>
                  <a:gd name="connsiteY6" fmla="*/ 106300 h 190121"/>
                  <a:gd name="connsiteX7" fmla="*/ 142700 w 1356083"/>
                  <a:gd name="connsiteY7" fmla="*/ 75410 h 190121"/>
                  <a:gd name="connsiteX8" fmla="*/ 116741 w 1356083"/>
                  <a:gd name="connsiteY8" fmla="*/ 0 h 190121"/>
                  <a:gd name="connsiteX9" fmla="*/ 197082 w 1356083"/>
                  <a:gd name="connsiteY9" fmla="*/ 0 h 190121"/>
                  <a:gd name="connsiteX10" fmla="*/ 0 w 1356083"/>
                  <a:gd name="connsiteY10" fmla="*/ 190121 h 190121"/>
                  <a:gd name="connsiteX11" fmla="*/ 0 w 1356083"/>
                  <a:gd name="connsiteY11" fmla="*/ 109780 h 19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56083" h="190121">
                    <a:moveTo>
                      <a:pt x="221446" y="0"/>
                    </a:moveTo>
                    <a:lnTo>
                      <a:pt x="226087" y="0"/>
                    </a:lnTo>
                    <a:lnTo>
                      <a:pt x="237833" y="0"/>
                    </a:lnTo>
                    <a:lnTo>
                      <a:pt x="1356083" y="0"/>
                    </a:lnTo>
                    <a:lnTo>
                      <a:pt x="1356083" y="20738"/>
                    </a:lnTo>
                    <a:lnTo>
                      <a:pt x="231307" y="20738"/>
                    </a:lnTo>
                    <a:lnTo>
                      <a:pt x="142700" y="106300"/>
                    </a:lnTo>
                    <a:lnTo>
                      <a:pt x="142700" y="75410"/>
                    </a:lnTo>
                    <a:close/>
                    <a:moveTo>
                      <a:pt x="116741" y="0"/>
                    </a:moveTo>
                    <a:lnTo>
                      <a:pt x="197082" y="0"/>
                    </a:lnTo>
                    <a:lnTo>
                      <a:pt x="0" y="190121"/>
                    </a:lnTo>
                    <a:lnTo>
                      <a:pt x="0" y="10978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89" name="任意多边形: 形状 88" descr="a1762142-8084-4fc0-8e95-438e4749ac0b"/>
              <p:cNvSpPr/>
              <p:nvPr>
                <p:custDataLst>
                  <p:tags r:id="rId31"/>
                </p:custDataLst>
              </p:nvPr>
            </p:nvSpPr>
            <p:spPr>
              <a:xfrm flipH="1">
                <a:off x="9296326" y="2178137"/>
                <a:ext cx="750178" cy="76358"/>
              </a:xfrm>
              <a:custGeom>
                <a:avLst/>
                <a:gdLst>
                  <a:gd name="connsiteX0" fmla="*/ 964818 w 1177853"/>
                  <a:gd name="connsiteY0" fmla="*/ 0 h 152561"/>
                  <a:gd name="connsiteX1" fmla="*/ 1041099 w 1177853"/>
                  <a:gd name="connsiteY1" fmla="*/ 0 h 152561"/>
                  <a:gd name="connsiteX2" fmla="*/ 1177853 w 1177853"/>
                  <a:gd name="connsiteY2" fmla="*/ 152561 h 152561"/>
                  <a:gd name="connsiteX3" fmla="*/ 1101572 w 1177853"/>
                  <a:gd name="connsiteY3" fmla="*/ 152561 h 152561"/>
                  <a:gd name="connsiteX4" fmla="*/ 827484 w 1177853"/>
                  <a:gd name="connsiteY4" fmla="*/ 0 h 152561"/>
                  <a:gd name="connsiteX5" fmla="*/ 903765 w 1177853"/>
                  <a:gd name="connsiteY5" fmla="*/ 0 h 152561"/>
                  <a:gd name="connsiteX6" fmla="*/ 1040664 w 1177853"/>
                  <a:gd name="connsiteY6" fmla="*/ 152561 h 152561"/>
                  <a:gd name="connsiteX7" fmla="*/ 964383 w 1177853"/>
                  <a:gd name="connsiteY7" fmla="*/ 152561 h 152561"/>
                  <a:gd name="connsiteX8" fmla="*/ 690295 w 1177853"/>
                  <a:gd name="connsiteY8" fmla="*/ 0 h 152561"/>
                  <a:gd name="connsiteX9" fmla="*/ 766576 w 1177853"/>
                  <a:gd name="connsiteY9" fmla="*/ 0 h 152561"/>
                  <a:gd name="connsiteX10" fmla="*/ 903475 w 1177853"/>
                  <a:gd name="connsiteY10" fmla="*/ 152561 h 152561"/>
                  <a:gd name="connsiteX11" fmla="*/ 827049 w 1177853"/>
                  <a:gd name="connsiteY11" fmla="*/ 152561 h 152561"/>
                  <a:gd name="connsiteX12" fmla="*/ 553106 w 1177853"/>
                  <a:gd name="connsiteY12" fmla="*/ 0 h 152561"/>
                  <a:gd name="connsiteX13" fmla="*/ 629387 w 1177853"/>
                  <a:gd name="connsiteY13" fmla="*/ 0 h 152561"/>
                  <a:gd name="connsiteX14" fmla="*/ 766141 w 1177853"/>
                  <a:gd name="connsiteY14" fmla="*/ 152561 h 152561"/>
                  <a:gd name="connsiteX15" fmla="*/ 689860 w 1177853"/>
                  <a:gd name="connsiteY15" fmla="*/ 152561 h 152561"/>
                  <a:gd name="connsiteX16" fmla="*/ 415917 w 1177853"/>
                  <a:gd name="connsiteY16" fmla="*/ 0 h 152561"/>
                  <a:gd name="connsiteX17" fmla="*/ 492198 w 1177853"/>
                  <a:gd name="connsiteY17" fmla="*/ 0 h 152561"/>
                  <a:gd name="connsiteX18" fmla="*/ 628951 w 1177853"/>
                  <a:gd name="connsiteY18" fmla="*/ 152561 h 152561"/>
                  <a:gd name="connsiteX19" fmla="*/ 552671 w 1177853"/>
                  <a:gd name="connsiteY19" fmla="*/ 152561 h 152561"/>
                  <a:gd name="connsiteX20" fmla="*/ 0 w 1177853"/>
                  <a:gd name="connsiteY20" fmla="*/ 0 h 152561"/>
                  <a:gd name="connsiteX21" fmla="*/ 352544 w 1177853"/>
                  <a:gd name="connsiteY21" fmla="*/ 0 h 152561"/>
                  <a:gd name="connsiteX22" fmla="*/ 489298 w 1177853"/>
                  <a:gd name="connsiteY22" fmla="*/ 152561 h 152561"/>
                  <a:gd name="connsiteX23" fmla="*/ 136754 w 1177853"/>
                  <a:gd name="connsiteY23" fmla="*/ 152561 h 15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77853" h="152561">
                    <a:moveTo>
                      <a:pt x="964818" y="0"/>
                    </a:moveTo>
                    <a:lnTo>
                      <a:pt x="1041099" y="0"/>
                    </a:lnTo>
                    <a:lnTo>
                      <a:pt x="1177853" y="152561"/>
                    </a:lnTo>
                    <a:lnTo>
                      <a:pt x="1101572" y="152561"/>
                    </a:lnTo>
                    <a:close/>
                    <a:moveTo>
                      <a:pt x="827484" y="0"/>
                    </a:moveTo>
                    <a:lnTo>
                      <a:pt x="903765" y="0"/>
                    </a:lnTo>
                    <a:lnTo>
                      <a:pt x="1040664" y="152561"/>
                    </a:lnTo>
                    <a:lnTo>
                      <a:pt x="964383" y="152561"/>
                    </a:lnTo>
                    <a:close/>
                    <a:moveTo>
                      <a:pt x="690295" y="0"/>
                    </a:moveTo>
                    <a:lnTo>
                      <a:pt x="766576" y="0"/>
                    </a:lnTo>
                    <a:lnTo>
                      <a:pt x="903475" y="152561"/>
                    </a:lnTo>
                    <a:lnTo>
                      <a:pt x="827049" y="152561"/>
                    </a:lnTo>
                    <a:close/>
                    <a:moveTo>
                      <a:pt x="553106" y="0"/>
                    </a:moveTo>
                    <a:lnTo>
                      <a:pt x="629387" y="0"/>
                    </a:lnTo>
                    <a:lnTo>
                      <a:pt x="766141" y="152561"/>
                    </a:lnTo>
                    <a:lnTo>
                      <a:pt x="689860" y="152561"/>
                    </a:lnTo>
                    <a:close/>
                    <a:moveTo>
                      <a:pt x="415917" y="0"/>
                    </a:moveTo>
                    <a:lnTo>
                      <a:pt x="492198" y="0"/>
                    </a:lnTo>
                    <a:lnTo>
                      <a:pt x="628951" y="152561"/>
                    </a:lnTo>
                    <a:lnTo>
                      <a:pt x="552671" y="152561"/>
                    </a:lnTo>
                    <a:close/>
                    <a:moveTo>
                      <a:pt x="0" y="0"/>
                    </a:moveTo>
                    <a:lnTo>
                      <a:pt x="352544" y="0"/>
                    </a:lnTo>
                    <a:lnTo>
                      <a:pt x="489298" y="152561"/>
                    </a:lnTo>
                    <a:lnTo>
                      <a:pt x="136754" y="1525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90" name="任意多边形: 形状 89" descr="ea2c7455-6955-43fa-843a-25199fa89c4f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10929225" y="2126893"/>
                <a:ext cx="619760" cy="242793"/>
              </a:xfrm>
              <a:custGeom>
                <a:avLst/>
                <a:gdLst>
                  <a:gd name="connsiteX0" fmla="*/ 973085 w 973084"/>
                  <a:gd name="connsiteY0" fmla="*/ 56848 h 485092"/>
                  <a:gd name="connsiteX1" fmla="*/ 973085 w 973084"/>
                  <a:gd name="connsiteY1" fmla="*/ 0 h 485092"/>
                  <a:gd name="connsiteX2" fmla="*/ 181420 w 973084"/>
                  <a:gd name="connsiteY2" fmla="*/ 0 h 485092"/>
                  <a:gd name="connsiteX3" fmla="*/ 0 w 973084"/>
                  <a:gd name="connsiteY3" fmla="*/ 175184 h 485092"/>
                  <a:gd name="connsiteX4" fmla="*/ 0 w 973084"/>
                  <a:gd name="connsiteY4" fmla="*/ 187656 h 485092"/>
                  <a:gd name="connsiteX5" fmla="*/ 0 w 973084"/>
                  <a:gd name="connsiteY5" fmla="*/ 212744 h 485092"/>
                  <a:gd name="connsiteX6" fmla="*/ 0 w 973084"/>
                  <a:gd name="connsiteY6" fmla="*/ 485092 h 485092"/>
                  <a:gd name="connsiteX7" fmla="*/ 56848 w 973084"/>
                  <a:gd name="connsiteY7" fmla="*/ 485092 h 485092"/>
                  <a:gd name="connsiteX8" fmla="*/ 56848 w 973084"/>
                  <a:gd name="connsiteY8" fmla="*/ 188671 h 485092"/>
                  <a:gd name="connsiteX9" fmla="*/ 193747 w 973084"/>
                  <a:gd name="connsiteY9" fmla="*/ 56848 h 4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084" h="485092">
                    <a:moveTo>
                      <a:pt x="973085" y="56848"/>
                    </a:moveTo>
                    <a:lnTo>
                      <a:pt x="973085" y="0"/>
                    </a:lnTo>
                    <a:lnTo>
                      <a:pt x="181420" y="0"/>
                    </a:lnTo>
                    <a:lnTo>
                      <a:pt x="0" y="175184"/>
                    </a:lnTo>
                    <a:lnTo>
                      <a:pt x="0" y="187656"/>
                    </a:lnTo>
                    <a:lnTo>
                      <a:pt x="0" y="212744"/>
                    </a:lnTo>
                    <a:lnTo>
                      <a:pt x="0" y="485092"/>
                    </a:lnTo>
                    <a:lnTo>
                      <a:pt x="56848" y="485092"/>
                    </a:lnTo>
                    <a:lnTo>
                      <a:pt x="56848" y="188671"/>
                    </a:lnTo>
                    <a:lnTo>
                      <a:pt x="193747" y="56848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/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47000">
                    <a:schemeClr val="accent2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sp>
            <p:nvSpPr>
              <p:cNvPr id="91" name="任意多边形: 形状 90" descr="0b816224-0fae-4973-8653-ec1f18a105cb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8939064" y="2270971"/>
                <a:ext cx="253631" cy="147127"/>
              </a:xfrm>
              <a:custGeom>
                <a:avLst/>
                <a:gdLst>
                  <a:gd name="connsiteX0" fmla="*/ 0 w 398225"/>
                  <a:gd name="connsiteY0" fmla="*/ 56848 h 293955"/>
                  <a:gd name="connsiteX1" fmla="*/ 0 w 398225"/>
                  <a:gd name="connsiteY1" fmla="*/ 0 h 293955"/>
                  <a:gd name="connsiteX2" fmla="*/ 216805 w 398225"/>
                  <a:gd name="connsiteY2" fmla="*/ 0 h 293955"/>
                  <a:gd name="connsiteX3" fmla="*/ 398225 w 398225"/>
                  <a:gd name="connsiteY3" fmla="*/ 175184 h 293955"/>
                  <a:gd name="connsiteX4" fmla="*/ 398225 w 398225"/>
                  <a:gd name="connsiteY4" fmla="*/ 187656 h 293955"/>
                  <a:gd name="connsiteX5" fmla="*/ 398225 w 398225"/>
                  <a:gd name="connsiteY5" fmla="*/ 212599 h 293955"/>
                  <a:gd name="connsiteX6" fmla="*/ 398225 w 398225"/>
                  <a:gd name="connsiteY6" fmla="*/ 293956 h 293955"/>
                  <a:gd name="connsiteX7" fmla="*/ 341377 w 398225"/>
                  <a:gd name="connsiteY7" fmla="*/ 293956 h 293955"/>
                  <a:gd name="connsiteX8" fmla="*/ 341377 w 398225"/>
                  <a:gd name="connsiteY8" fmla="*/ 188671 h 293955"/>
                  <a:gd name="connsiteX9" fmla="*/ 204478 w 398225"/>
                  <a:gd name="connsiteY9" fmla="*/ 56848 h 293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8225" h="293955">
                    <a:moveTo>
                      <a:pt x="0" y="56848"/>
                    </a:moveTo>
                    <a:lnTo>
                      <a:pt x="0" y="0"/>
                    </a:lnTo>
                    <a:lnTo>
                      <a:pt x="216805" y="0"/>
                    </a:lnTo>
                    <a:lnTo>
                      <a:pt x="398225" y="175184"/>
                    </a:lnTo>
                    <a:lnTo>
                      <a:pt x="398225" y="187656"/>
                    </a:lnTo>
                    <a:lnTo>
                      <a:pt x="398225" y="212599"/>
                    </a:lnTo>
                    <a:lnTo>
                      <a:pt x="398225" y="293956"/>
                    </a:lnTo>
                    <a:lnTo>
                      <a:pt x="341377" y="293956"/>
                    </a:lnTo>
                    <a:lnTo>
                      <a:pt x="341377" y="188671"/>
                    </a:lnTo>
                    <a:lnTo>
                      <a:pt x="204478" y="5684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500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n w="870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l"/>
              </a:p>
            </p:txBody>
          </p:sp>
          <p:grpSp>
            <p:nvGrpSpPr>
              <p:cNvPr id="38" name="组合 37" descr="eefd96ca-d6bf-4e56-8b61-1dbce156b4e9"/>
              <p:cNvGrpSpPr/>
              <p:nvPr/>
            </p:nvGrpSpPr>
            <p:grpSpPr>
              <a:xfrm>
                <a:off x="8952826" y="2137635"/>
                <a:ext cx="2583875" cy="3417431"/>
                <a:chOff x="8952826" y="2137635"/>
                <a:chExt cx="2583875" cy="3417431"/>
              </a:xfrm>
            </p:grpSpPr>
            <p:sp>
              <p:nvSpPr>
                <p:cNvPr id="86" name="ComponentBackground4" descr="5b9cd8fe-0a16-45e4-a355-f05cd6ecfd50"/>
                <p:cNvSpPr/>
                <p:nvPr>
                  <p:custDataLst>
                    <p:tags r:id="rId34"/>
                  </p:custDataLst>
                </p:nvPr>
              </p:nvSpPr>
              <p:spPr>
                <a:xfrm flipH="1">
                  <a:off x="8952826" y="2137635"/>
                  <a:ext cx="2583875" cy="3284095"/>
                </a:xfrm>
                <a:custGeom>
                  <a:avLst/>
                  <a:gdLst>
                    <a:gd name="connsiteX0" fmla="*/ 113736 w 2653684"/>
                    <a:gd name="connsiteY0" fmla="*/ 0 h 3372822"/>
                    <a:gd name="connsiteX1" fmla="*/ 1415393 w 2653684"/>
                    <a:gd name="connsiteY1" fmla="*/ 0 h 3372822"/>
                    <a:gd name="connsiteX2" fmla="*/ 1585950 w 2653684"/>
                    <a:gd name="connsiteY2" fmla="*/ 153935 h 3372822"/>
                    <a:gd name="connsiteX3" fmla="*/ 2540044 w 2653684"/>
                    <a:gd name="connsiteY3" fmla="*/ 153935 h 3372822"/>
                    <a:gd name="connsiteX4" fmla="*/ 2653684 w 2653684"/>
                    <a:gd name="connsiteY4" fmla="*/ 233400 h 3372822"/>
                    <a:gd name="connsiteX5" fmla="*/ 2653684 w 2653684"/>
                    <a:gd name="connsiteY5" fmla="*/ 1207219 h 3372822"/>
                    <a:gd name="connsiteX6" fmla="*/ 2653684 w 2653684"/>
                    <a:gd name="connsiteY6" fmla="*/ 2319538 h 3372822"/>
                    <a:gd name="connsiteX7" fmla="*/ 2653684 w 2653684"/>
                    <a:gd name="connsiteY7" fmla="*/ 3293357 h 3372822"/>
                    <a:gd name="connsiteX8" fmla="*/ 2552659 w 2653684"/>
                    <a:gd name="connsiteY8" fmla="*/ 3372822 h 3372822"/>
                    <a:gd name="connsiteX9" fmla="*/ 107381 w 2653684"/>
                    <a:gd name="connsiteY9" fmla="*/ 3372822 h 3372822"/>
                    <a:gd name="connsiteX10" fmla="*/ 0 w 2653684"/>
                    <a:gd name="connsiteY10" fmla="*/ 3288362 h 3372822"/>
                    <a:gd name="connsiteX11" fmla="*/ 0 w 2653684"/>
                    <a:gd name="connsiteY11" fmla="*/ 2314543 h 3372822"/>
                    <a:gd name="connsiteX12" fmla="*/ 0 w 2653684"/>
                    <a:gd name="connsiteY12" fmla="*/ 1053284 h 3372822"/>
                    <a:gd name="connsiteX13" fmla="*/ 0 w 2653684"/>
                    <a:gd name="connsiteY13" fmla="*/ 79465 h 33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53684" h="3372822">
                      <a:moveTo>
                        <a:pt x="113736" y="0"/>
                      </a:moveTo>
                      <a:lnTo>
                        <a:pt x="1415393" y="0"/>
                      </a:lnTo>
                      <a:lnTo>
                        <a:pt x="1585950" y="153935"/>
                      </a:lnTo>
                      <a:lnTo>
                        <a:pt x="2540044" y="153935"/>
                      </a:lnTo>
                      <a:lnTo>
                        <a:pt x="2653684" y="233400"/>
                      </a:lnTo>
                      <a:lnTo>
                        <a:pt x="2653684" y="1207219"/>
                      </a:lnTo>
                      <a:lnTo>
                        <a:pt x="2653684" y="2319538"/>
                      </a:lnTo>
                      <a:lnTo>
                        <a:pt x="2653684" y="3293357"/>
                      </a:lnTo>
                      <a:lnTo>
                        <a:pt x="2552659" y="3372822"/>
                      </a:lnTo>
                      <a:lnTo>
                        <a:pt x="107381" y="3372822"/>
                      </a:lnTo>
                      <a:lnTo>
                        <a:pt x="0" y="3288362"/>
                      </a:lnTo>
                      <a:lnTo>
                        <a:pt x="0" y="2314543"/>
                      </a:lnTo>
                      <a:lnTo>
                        <a:pt x="0" y="1053284"/>
                      </a:lnTo>
                      <a:lnTo>
                        <a:pt x="0" y="7946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alpha val="30000"/>
                      </a:schemeClr>
                    </a:gs>
                    <a:gs pos="88000">
                      <a:schemeClr val="accent1">
                        <a:alpha val="0"/>
                      </a:schemeClr>
                    </a:gs>
                  </a:gsLst>
                  <a:lin ang="5400000" scaled="0"/>
                </a:gradFill>
                <a:ln w="303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l"/>
                </a:p>
              </p:txBody>
            </p:sp>
            <p:sp>
              <p:nvSpPr>
                <p:cNvPr id="82" name="Bullet4" descr="e0eab535-91ec-4c40-8c59-83daba73d4cf"/>
                <p:cNvSpPr txBox="1"/>
                <p:nvPr>
                  <p:custDataLst>
                    <p:tags r:id="rId35"/>
                  </p:custDataLst>
                </p:nvPr>
              </p:nvSpPr>
              <p:spPr>
                <a:xfrm flipH="1">
                  <a:off x="9020252" y="3385725"/>
                  <a:ext cx="2449860" cy="77864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b" anchorCtr="0">
                  <a:normAutofit/>
                </a:bodyPr>
                <a:lstStyle/>
                <a:p>
                  <a:pPr algn="l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600" b="1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提升网页打开速度</a:t>
                  </a:r>
                  <a:endParaRPr lang="en-US" sz="16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83" name="Text4" descr="82037393-5dce-436e-bd7a-db0c86fd0c5d"/>
                <p:cNvSpPr txBox="1"/>
                <p:nvPr>
                  <p:custDataLst>
                    <p:tags r:id="rId36"/>
                  </p:custDataLst>
                </p:nvPr>
              </p:nvSpPr>
              <p:spPr>
                <a:xfrm flipH="1">
                  <a:off x="9020250" y="4278772"/>
                  <a:ext cx="2449860" cy="127629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 anchor="t" anchorCtr="0">
                  <a:normAutofit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b="0" i="0" u="none" strike="noStrike">
                      <a:solidFill>
                        <a:srgbClr val="2F2F2F"/>
                      </a:solidFill>
                      <a:ea typeface="微软雅黑" panose="020B0503020204020204" charset="-122"/>
                    </a:rPr>
                    <a:t>综合以上优势，WebAssembly可显著提升网页的打开速度，改善用户体验。</a:t>
                  </a:r>
                  <a:endParaRPr lang="en-US" sz="1400" b="0" i="0" u="none" strike="noStrike">
                    <a:solidFill>
                      <a:srgbClr val="2F2F2F"/>
                    </a:solidFill>
                    <a:ea typeface="微软雅黑" panose="020B0503020204020204" charset="-122"/>
                  </a:endParaRPr>
                </a:p>
              </p:txBody>
            </p:sp>
            <p:sp>
              <p:nvSpPr>
                <p:cNvPr id="85" name="Number4" descr="09e9e85d-c731-464e-b60f-d78bfd0f3d1e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9756398" y="2439028"/>
                  <a:ext cx="975251" cy="82370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 rtlCol="0" anchor="b" anchorCtr="0">
                  <a:normAutofit fontScale="85000" lnSpcReduction="10000"/>
                </a:bodyPr>
                <a:lstStyle/>
                <a:p>
                  <a:pPr algn="ctr">
                    <a:lnSpc>
                      <a:spcPct val="108000"/>
                    </a:lnSpc>
                  </a:pPr>
                  <a:r>
                    <a:rPr lang="en-US" sz="5400" b="1" i="1" u="none">
                      <a:solidFill>
                        <a:srgbClr val="2F2F2F"/>
                      </a:solidFill>
                      <a:latin typeface="Arial" panose="020B0604020202020204"/>
                    </a:rPr>
                    <a:t>4</a:t>
                  </a:r>
                  <a:endParaRPr lang="en-US" sz="5400" b="1" i="1" u="none">
                    <a:solidFill>
                      <a:srgbClr val="2F2F2F"/>
                    </a:solidFill>
                    <a:latin typeface="Arial" panose="020B0604020202020204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800" b="1" i="0" u="none">
                <a:ea typeface="微软雅黑" panose="020B0503020204020204" charset="-122"/>
              </a:rPr>
              <a:t>优势二：避免解释性开销</a:t>
            </a:r>
            <a:endParaRPr lang="en-US" sz="2800" b="1" i="0" u="none">
              <a:ea typeface="微软雅黑" panose="020B0503020204020204" charset="-122"/>
            </a:endParaRPr>
          </a:p>
        </p:txBody>
      </p:sp>
      <p:grpSp>
        <p:nvGrpSpPr>
          <p:cNvPr id="52" name="201ffb02-efeb-4156-af18-ab3f62773310.source.4.zh-Hans.pptx" descr="2a397e73-d5a3-48eb-97bb-f6d3f1c1869f"/>
          <p:cNvGrpSpPr/>
          <p:nvPr/>
        </p:nvGrpSpPr>
        <p:grpSpPr>
          <a:xfrm>
            <a:off x="660399" y="1130300"/>
            <a:ext cx="10858500" cy="4785633"/>
            <a:chOff x="660399" y="1130300"/>
            <a:chExt cx="10858500" cy="4785633"/>
          </a:xfrm>
        </p:grpSpPr>
        <p:sp>
          <p:nvSpPr>
            <p:cNvPr id="46" name="Title" descr="b7d96256-abb6-46c6-9c2a-c4cfffc8d776"/>
            <p:cNvSpPr txBox="1"/>
            <p:nvPr/>
          </p:nvSpPr>
          <p:spPr>
            <a:xfrm>
              <a:off x="660399" y="1130300"/>
              <a:ext cx="10858500" cy="738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1">
              <a:norm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i="0" u="none" strike="noStrike">
                  <a:solidFill>
                    <a:srgbClr val="2F2F2F"/>
                  </a:solidFill>
                  <a:ea typeface="微软雅黑" panose="020B0503020204020204" charset="-122"/>
                </a:rPr>
                <a:t>减少执行开销</a:t>
              </a:r>
              <a:endParaRPr lang="en-US" sz="2400" b="1" i="0" u="none" strike="noStrike">
                <a:solidFill>
                  <a:srgbClr val="2F2F2F"/>
                </a:solidFill>
                <a:ea typeface="微软雅黑" panose="020B0503020204020204" charset="-122"/>
              </a:endParaRPr>
            </a:p>
          </p:txBody>
        </p:sp>
        <p:grpSp>
          <p:nvGrpSpPr>
            <p:cNvPr id="50" name="组合 49" descr="16892549-bc52-41e4-8aaa-2f57feeab12c"/>
            <p:cNvGrpSpPr/>
            <p:nvPr/>
          </p:nvGrpSpPr>
          <p:grpSpPr>
            <a:xfrm>
              <a:off x="1022443" y="2380149"/>
              <a:ext cx="4950875" cy="1850363"/>
              <a:chOff x="1022443" y="2380149"/>
              <a:chExt cx="4950875" cy="1850363"/>
            </a:xfrm>
          </p:grpSpPr>
          <p:sp>
            <p:nvSpPr>
              <p:cNvPr id="20" name="ComponentBackground1" descr="a23e08ce-fcc8-4856-a406-b54597065f2f"/>
              <p:cNvSpPr/>
              <p:nvPr/>
            </p:nvSpPr>
            <p:spPr>
              <a:xfrm flipH="1" flipV="1">
                <a:off x="4554093" y="2811287"/>
                <a:ext cx="1419225" cy="1419225"/>
              </a:xfrm>
              <a:custGeom>
                <a:avLst/>
                <a:gdLst>
                  <a:gd name="connsiteX0" fmla="*/ 0 w 1419225"/>
                  <a:gd name="connsiteY0" fmla="*/ 0 h 1419225"/>
                  <a:gd name="connsiteX1" fmla="*/ 1419225 w 1419225"/>
                  <a:gd name="connsiteY1" fmla="*/ 0 h 1419225"/>
                  <a:gd name="connsiteX2" fmla="*/ 0 w 1419225"/>
                  <a:gd name="connsiteY2" fmla="*/ 1419225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9225" h="1419225">
                    <a:moveTo>
                      <a:pt x="0" y="0"/>
                    </a:moveTo>
                    <a:lnTo>
                      <a:pt x="1419225" y="0"/>
                    </a:lnTo>
                    <a:cubicBezTo>
                      <a:pt x="1419225" y="783816"/>
                      <a:pt x="783816" y="1419225"/>
                      <a:pt x="0" y="1419225"/>
                    </a:cubicBezTo>
                    <a:close/>
                  </a:path>
                </a:pathLst>
              </a:custGeom>
              <a:ln>
                <a:solidFill>
                  <a:schemeClr val="tx2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</a:p>
            </p:txBody>
          </p:sp>
          <p:sp>
            <p:nvSpPr>
              <p:cNvPr id="21" name="Number1" descr="8ffc4a0e-b3bf-4bf6-bb39-995504c0b9cd"/>
              <p:cNvSpPr txBox="1"/>
              <p:nvPr/>
            </p:nvSpPr>
            <p:spPr>
              <a:xfrm>
                <a:off x="5190744" y="3520899"/>
                <a:ext cx="441147" cy="369332"/>
              </a:xfrm>
              <a:prstGeom prst="rect">
                <a:avLst/>
              </a:prstGeom>
              <a:noFill/>
            </p:spPr>
            <p:txBody>
              <a:bodyPr wrap="none" rtlCol="0" anchorCtr="0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2F2F2F"/>
                    </a:solidFill>
                    <a:latin typeface="Arial" panose="020B0604020202020204"/>
                  </a:rPr>
                  <a:t>01</a:t>
                </a:r>
                <a:endParaRPr lang="en-US" sz="1800" b="1" i="0" u="non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  <p:sp>
            <p:nvSpPr>
              <p:cNvPr id="29" name="Bullet1" descr="0a0da2ed-09e8-4439-9018-a592f5f3cc16"/>
              <p:cNvSpPr txBox="1"/>
              <p:nvPr/>
            </p:nvSpPr>
            <p:spPr>
              <a:xfrm>
                <a:off x="1022443" y="2380149"/>
                <a:ext cx="3563619" cy="73891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 algn="r"/>
                <a:r>
                  <a:rPr lang="en-US" sz="1800" b="1" i="0" u="none" strike="noStrike">
                    <a:solidFill>
                      <a:srgbClr val="2F2F2F"/>
                    </a:solidFill>
                    <a:latin typeface="Arial" panose="020B0604020202020204"/>
                  </a:rPr>
                  <a:t>JavaScript需解析和编译</a:t>
                </a:r>
                <a:endParaRPr lang="en-US" sz="1800" b="1" i="0" u="none" strike="noStrik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  <p:sp>
            <p:nvSpPr>
              <p:cNvPr id="30" name="Text1" descr="cd5c5469-d95b-4b74-a300-eb0ce931ad5d"/>
              <p:cNvSpPr txBox="1"/>
              <p:nvPr/>
            </p:nvSpPr>
            <p:spPr>
              <a:xfrm>
                <a:off x="1022443" y="3119064"/>
                <a:ext cx="3563619" cy="737460"/>
              </a:xfrm>
              <a:prstGeom prst="rect">
                <a:avLst/>
              </a:prstGeom>
            </p:spPr>
            <p:txBody>
              <a:bodyPr wrap="square" rtlCol="0" anchorCtr="0">
                <a:normAutofit/>
              </a:bodyPr>
              <a:lstStyle>
                <a:defPPr>
                  <a:defRPr lang="zh-CN"/>
                </a:defPPr>
                <a:lvl1pPr marR="0" lvl="0" indent="0" defTabSz="913765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kumimoji="0" sz="1100" b="0" i="0" u="none" strike="noStrike" cap="none" spc="0" normalizeH="0" baseline="0">
                    <a:ln>
                      <a:noFill/>
                    </a:ln>
                    <a:effectLst/>
                    <a:uLnTx/>
                    <a:uFillTx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r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0" i="0" u="none">
                    <a:solidFill>
                      <a:srgbClr val="2F2F2F"/>
                    </a:solidFill>
                    <a:latin typeface="Arial" panose="020B0604020202020204"/>
                  </a:rPr>
                  <a:t>JavaScript在执行前需要经过解析和编译过程，增加了执行的时间成本。</a:t>
                </a:r>
                <a:endParaRPr lang="en-US" sz="1200" b="0" i="0" u="non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</p:grpSp>
        <p:grpSp>
          <p:nvGrpSpPr>
            <p:cNvPr id="49" name="组合 48" descr="51ceb347-c93c-471b-ab77-e560b358cbe0"/>
            <p:cNvGrpSpPr/>
            <p:nvPr/>
          </p:nvGrpSpPr>
          <p:grpSpPr>
            <a:xfrm>
              <a:off x="6049518" y="2380149"/>
              <a:ext cx="5107339" cy="1850363"/>
              <a:chOff x="6049518" y="2380149"/>
              <a:chExt cx="5107339" cy="1850363"/>
            </a:xfrm>
          </p:grpSpPr>
          <p:sp>
            <p:nvSpPr>
              <p:cNvPr id="19" name="ComponentBackground2" descr="b081a9f8-d3ae-4c67-a536-2f55cddd9692"/>
              <p:cNvSpPr/>
              <p:nvPr/>
            </p:nvSpPr>
            <p:spPr>
              <a:xfrm flipV="1">
                <a:off x="6049518" y="2811287"/>
                <a:ext cx="1419225" cy="1419225"/>
              </a:xfrm>
              <a:custGeom>
                <a:avLst/>
                <a:gdLst>
                  <a:gd name="connsiteX0" fmla="*/ 0 w 1419225"/>
                  <a:gd name="connsiteY0" fmla="*/ 0 h 1419225"/>
                  <a:gd name="connsiteX1" fmla="*/ 1419225 w 1419225"/>
                  <a:gd name="connsiteY1" fmla="*/ 0 h 1419225"/>
                  <a:gd name="connsiteX2" fmla="*/ 0 w 1419225"/>
                  <a:gd name="connsiteY2" fmla="*/ 1419225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9225" h="1419225">
                    <a:moveTo>
                      <a:pt x="0" y="0"/>
                    </a:moveTo>
                    <a:lnTo>
                      <a:pt x="1419225" y="0"/>
                    </a:lnTo>
                    <a:cubicBezTo>
                      <a:pt x="1419225" y="783816"/>
                      <a:pt x="783816" y="1419225"/>
                      <a:pt x="0" y="141922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</a:p>
            </p:txBody>
          </p:sp>
          <p:sp>
            <p:nvSpPr>
              <p:cNvPr id="23" name="Number2" descr="b013d26e-f734-4735-a6bf-9f1d875bfcd4"/>
              <p:cNvSpPr txBox="1"/>
              <p:nvPr/>
            </p:nvSpPr>
            <p:spPr>
              <a:xfrm>
                <a:off x="6389395" y="3520899"/>
                <a:ext cx="441147" cy="369332"/>
              </a:xfrm>
              <a:prstGeom prst="rect">
                <a:avLst/>
              </a:prstGeom>
              <a:noFill/>
            </p:spPr>
            <p:txBody>
              <a:bodyPr wrap="none" rtlCol="0" anchorCtr="0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FFFFFF"/>
                    </a:solidFill>
                    <a:latin typeface="Arial" panose="020B0604020202020204"/>
                  </a:rPr>
                  <a:t>02</a:t>
                </a:r>
                <a:endParaRPr lang="en-US" sz="1800" b="1" i="0" u="none">
                  <a:solidFill>
                    <a:srgbClr val="FFFFFF"/>
                  </a:solidFill>
                  <a:latin typeface="Arial" panose="020B0604020202020204"/>
                </a:endParaRPr>
              </a:p>
            </p:txBody>
          </p:sp>
          <p:sp>
            <p:nvSpPr>
              <p:cNvPr id="25" name="Bullet2" descr="57fc0beb-e735-4368-807e-02659c3dc5b4"/>
              <p:cNvSpPr txBox="1"/>
              <p:nvPr/>
            </p:nvSpPr>
            <p:spPr>
              <a:xfrm>
                <a:off x="7468743" y="2380149"/>
                <a:ext cx="3688114" cy="73891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 algn="l"/>
                <a:r>
                  <a:rPr lang="en-US" sz="1800" b="1" i="0" u="none" strike="noStrike">
                    <a:solidFill>
                      <a:srgbClr val="4061EC"/>
                    </a:solidFill>
                    <a:latin typeface="Arial" panose="020B0604020202020204"/>
                  </a:rPr>
                  <a:t>WebAssembly可直接运行预编译代码</a:t>
                </a:r>
                <a:endParaRPr lang="en-US" sz="1800" b="1" i="0" u="none" strike="noStrike">
                  <a:solidFill>
                    <a:srgbClr val="4061EC"/>
                  </a:solidFill>
                  <a:latin typeface="Arial" panose="020B0604020202020204"/>
                </a:endParaRPr>
              </a:p>
            </p:txBody>
          </p:sp>
          <p:sp>
            <p:nvSpPr>
              <p:cNvPr id="26" name="Text2" descr="3aca59e6-0396-4ac0-bfef-d53c6e06ba67"/>
              <p:cNvSpPr txBox="1"/>
              <p:nvPr/>
            </p:nvSpPr>
            <p:spPr>
              <a:xfrm>
                <a:off x="7468743" y="3119064"/>
                <a:ext cx="3688114" cy="737460"/>
              </a:xfrm>
              <a:prstGeom prst="rect">
                <a:avLst/>
              </a:prstGeom>
            </p:spPr>
            <p:txBody>
              <a:bodyPr wrap="square" rtlCol="0" anchorCtr="0">
                <a:normAutofit/>
              </a:bodyPr>
              <a:lstStyle>
                <a:defPPr>
                  <a:defRPr lang="zh-CN"/>
                </a:defPPr>
                <a:lvl1pPr marR="0" lvl="0" indent="0" defTabSz="913765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kumimoji="0" sz="1100" b="0" i="0" u="none" strike="noStrike" cap="none" spc="0" normalizeH="0" baseline="0">
                    <a:ln>
                      <a:noFill/>
                    </a:ln>
                    <a:effectLst/>
                    <a:uLnTx/>
                    <a:uFillTx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0" i="0" u="none">
                    <a:solidFill>
                      <a:srgbClr val="4061EC"/>
                    </a:solidFill>
                    <a:ea typeface="微软雅黑" panose="020B0503020204020204" charset="-122"/>
                  </a:rPr>
                  <a:t>而WebAssembly可以直接运行预编译好的代码，无需额外解析编译，节省时间。</a:t>
                </a:r>
                <a:endParaRPr lang="en-US" sz="1200" b="0" i="0" u="none">
                  <a:solidFill>
                    <a:srgbClr val="4061EC"/>
                  </a:solidFill>
                  <a:ea typeface="微软雅黑" panose="020B0503020204020204" charset="-122"/>
                </a:endParaRPr>
              </a:p>
            </p:txBody>
          </p:sp>
        </p:grpSp>
        <p:grpSp>
          <p:nvGrpSpPr>
            <p:cNvPr id="48" name="组合 47" descr="09f6d8cd-0739-482c-986e-49eb47319722"/>
            <p:cNvGrpSpPr/>
            <p:nvPr/>
          </p:nvGrpSpPr>
          <p:grpSpPr>
            <a:xfrm>
              <a:off x="1022443" y="4287662"/>
              <a:ext cx="4950875" cy="1628271"/>
              <a:chOff x="1022443" y="4287662"/>
              <a:chExt cx="4950875" cy="1628271"/>
            </a:xfrm>
          </p:grpSpPr>
          <p:sp>
            <p:nvSpPr>
              <p:cNvPr id="18" name="ComponentBackground3" descr="0b0cc916-167d-4dd3-a947-bd992625117f"/>
              <p:cNvSpPr/>
              <p:nvPr/>
            </p:nvSpPr>
            <p:spPr>
              <a:xfrm flipH="1">
                <a:off x="4554093" y="4287662"/>
                <a:ext cx="1419225" cy="1419225"/>
              </a:xfrm>
              <a:custGeom>
                <a:avLst/>
                <a:gdLst>
                  <a:gd name="connsiteX0" fmla="*/ 0 w 1419225"/>
                  <a:gd name="connsiteY0" fmla="*/ 0 h 1419225"/>
                  <a:gd name="connsiteX1" fmla="*/ 1419225 w 1419225"/>
                  <a:gd name="connsiteY1" fmla="*/ 0 h 1419225"/>
                  <a:gd name="connsiteX2" fmla="*/ 0 w 1419225"/>
                  <a:gd name="connsiteY2" fmla="*/ 1419225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9225" h="1419225">
                    <a:moveTo>
                      <a:pt x="0" y="0"/>
                    </a:moveTo>
                    <a:lnTo>
                      <a:pt x="1419225" y="0"/>
                    </a:lnTo>
                    <a:cubicBezTo>
                      <a:pt x="1419225" y="783816"/>
                      <a:pt x="783816" y="1419225"/>
                      <a:pt x="0" y="1419225"/>
                    </a:cubicBezTo>
                    <a:close/>
                  </a:path>
                </a:pathLst>
              </a:custGeom>
              <a:ln>
                <a:solidFill>
                  <a:schemeClr val="tx2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</a:p>
            </p:txBody>
          </p:sp>
          <p:sp>
            <p:nvSpPr>
              <p:cNvPr id="22" name="Number3" descr="1a33cc51-d059-4185-8f52-1116a9e0eee4"/>
              <p:cNvSpPr txBox="1"/>
              <p:nvPr/>
            </p:nvSpPr>
            <p:spPr>
              <a:xfrm>
                <a:off x="5190744" y="4570792"/>
                <a:ext cx="441147" cy="369332"/>
              </a:xfrm>
              <a:prstGeom prst="rect">
                <a:avLst/>
              </a:prstGeom>
              <a:noFill/>
            </p:spPr>
            <p:txBody>
              <a:bodyPr wrap="none" rtlCol="0" anchorCtr="0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2F2F2F"/>
                    </a:solidFill>
                    <a:latin typeface="Arial" panose="020B0604020202020204"/>
                  </a:rPr>
                  <a:t>03</a:t>
                </a:r>
                <a:endParaRPr lang="en-US" sz="1800" b="1" i="0" u="non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  <p:sp>
            <p:nvSpPr>
              <p:cNvPr id="31" name="Bullet3" descr="2b2fb796-9e44-4fd0-b9c5-8346b198f03e"/>
              <p:cNvSpPr txBox="1"/>
              <p:nvPr/>
            </p:nvSpPr>
            <p:spPr>
              <a:xfrm>
                <a:off x="1022443" y="4439558"/>
                <a:ext cx="3563619" cy="73891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 algn="r"/>
                <a:r>
                  <a:rPr lang="en-US" sz="18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减少等待时间</a:t>
                </a:r>
                <a:endParaRPr lang="en-US" sz="1800" b="1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32" name="Text3" descr="14b930f7-b25f-4b80-be3a-65a7ceb1a658"/>
              <p:cNvSpPr txBox="1"/>
              <p:nvPr/>
            </p:nvSpPr>
            <p:spPr>
              <a:xfrm>
                <a:off x="1022443" y="5178473"/>
                <a:ext cx="3563619" cy="737460"/>
              </a:xfrm>
              <a:prstGeom prst="rect">
                <a:avLst/>
              </a:prstGeom>
            </p:spPr>
            <p:txBody>
              <a:bodyPr wrap="square" rtlCol="0" anchorCtr="0">
                <a:normAutofit/>
              </a:bodyPr>
              <a:lstStyle>
                <a:defPPr>
                  <a:defRPr lang="zh-CN"/>
                </a:defPPr>
                <a:lvl1pPr marR="0" lvl="0" indent="0" defTabSz="913765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kumimoji="0" sz="1100" b="0" i="0" u="none" strike="noStrike" cap="none" spc="0" normalizeH="0" baseline="0">
                    <a:ln>
                      <a:noFill/>
                    </a:ln>
                    <a:effectLst/>
                    <a:uLnTx/>
                    <a:uFillTx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r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0" i="0" u="none">
                    <a:solidFill>
                      <a:srgbClr val="2F2F2F"/>
                    </a:solidFill>
                    <a:ea typeface="微软雅黑" panose="020B0503020204020204" charset="-122"/>
                  </a:rPr>
                  <a:t>避免了JavaScript的解释性开销，大大减少了用户等待程序执行的时间。</a:t>
                </a:r>
                <a:endParaRPr lang="en-US" sz="1200" b="0" i="0" u="non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</p:grpSp>
        <p:grpSp>
          <p:nvGrpSpPr>
            <p:cNvPr id="47" name="组合 46" descr="7188f796-4ea1-4df6-8508-cf367ef46849"/>
            <p:cNvGrpSpPr/>
            <p:nvPr/>
          </p:nvGrpSpPr>
          <p:grpSpPr>
            <a:xfrm>
              <a:off x="6049518" y="4287662"/>
              <a:ext cx="5107339" cy="1628271"/>
              <a:chOff x="6049518" y="4287662"/>
              <a:chExt cx="5107339" cy="1628271"/>
            </a:xfrm>
          </p:grpSpPr>
          <p:sp>
            <p:nvSpPr>
              <p:cNvPr id="17" name="ComponentBackground4" descr="0cd94599-9708-48c6-ad88-121433759f3d"/>
              <p:cNvSpPr/>
              <p:nvPr/>
            </p:nvSpPr>
            <p:spPr>
              <a:xfrm>
                <a:off x="6049518" y="4287662"/>
                <a:ext cx="1419225" cy="1419225"/>
              </a:xfrm>
              <a:custGeom>
                <a:avLst/>
                <a:gdLst>
                  <a:gd name="connsiteX0" fmla="*/ 0 w 1419225"/>
                  <a:gd name="connsiteY0" fmla="*/ 0 h 1419225"/>
                  <a:gd name="connsiteX1" fmla="*/ 1419225 w 1419225"/>
                  <a:gd name="connsiteY1" fmla="*/ 0 h 1419225"/>
                  <a:gd name="connsiteX2" fmla="*/ 0 w 1419225"/>
                  <a:gd name="connsiteY2" fmla="*/ 1419225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9225" h="1419225">
                    <a:moveTo>
                      <a:pt x="0" y="0"/>
                    </a:moveTo>
                    <a:lnTo>
                      <a:pt x="1419225" y="0"/>
                    </a:lnTo>
                    <a:cubicBezTo>
                      <a:pt x="1419225" y="783816"/>
                      <a:pt x="783816" y="1419225"/>
                      <a:pt x="0" y="1419225"/>
                    </a:cubicBezTo>
                    <a:close/>
                  </a:path>
                </a:pathLst>
              </a:custGeom>
              <a:ln>
                <a:solidFill>
                  <a:schemeClr val="tx2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</a:p>
            </p:txBody>
          </p:sp>
          <p:sp>
            <p:nvSpPr>
              <p:cNvPr id="24" name="Number4" descr="78225fe2-0eff-4fd2-9e7e-677f1146eb3d"/>
              <p:cNvSpPr txBox="1"/>
              <p:nvPr/>
            </p:nvSpPr>
            <p:spPr>
              <a:xfrm>
                <a:off x="6389395" y="4570792"/>
                <a:ext cx="441147" cy="369332"/>
              </a:xfrm>
              <a:prstGeom prst="rect">
                <a:avLst/>
              </a:prstGeom>
              <a:noFill/>
            </p:spPr>
            <p:txBody>
              <a:bodyPr wrap="none" rtlCol="0" anchorCtr="0">
                <a:normAutofit/>
              </a:bodyPr>
              <a:lstStyle/>
              <a:p>
                <a:pPr algn="ctr"/>
                <a:r>
                  <a:rPr lang="en-US" sz="1800" b="1" i="0" u="none">
                    <a:solidFill>
                      <a:srgbClr val="2F2F2F"/>
                    </a:solidFill>
                    <a:latin typeface="Arial" panose="020B0604020202020204"/>
                  </a:rPr>
                  <a:t>04</a:t>
                </a:r>
                <a:endParaRPr lang="en-US" sz="1800" b="1" i="0" u="none">
                  <a:solidFill>
                    <a:srgbClr val="2F2F2F"/>
                  </a:solidFill>
                  <a:latin typeface="Arial" panose="020B0604020202020204"/>
                </a:endParaRPr>
              </a:p>
            </p:txBody>
          </p:sp>
          <p:sp>
            <p:nvSpPr>
              <p:cNvPr id="27" name="Bullet4" descr="3b79a5c5-28ea-4fa6-81f9-9dfc69522f40"/>
              <p:cNvSpPr txBox="1"/>
              <p:nvPr/>
            </p:nvSpPr>
            <p:spPr>
              <a:xfrm>
                <a:off x="7468743" y="4439558"/>
                <a:ext cx="3688114" cy="73891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 algn="l"/>
                <a:r>
                  <a:rPr lang="en-US" sz="1800" b="1" i="0" u="none" strike="noStrike">
                    <a:solidFill>
                      <a:srgbClr val="2F2F2F"/>
                    </a:solidFill>
                    <a:ea typeface="微软雅黑" panose="020B0503020204020204" charset="-122"/>
                  </a:rPr>
                  <a:t>提高执行效率</a:t>
                </a:r>
                <a:endParaRPr lang="en-US" sz="1800" b="1" i="0" u="none" strike="noStrik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28" name="Text4" descr="fda21715-5498-4835-9b6d-544ebf001082"/>
              <p:cNvSpPr txBox="1"/>
              <p:nvPr/>
            </p:nvSpPr>
            <p:spPr>
              <a:xfrm>
                <a:off x="7468743" y="5178473"/>
                <a:ext cx="3688114" cy="737460"/>
              </a:xfrm>
              <a:prstGeom prst="rect">
                <a:avLst/>
              </a:prstGeom>
            </p:spPr>
            <p:txBody>
              <a:bodyPr wrap="square" rtlCol="0" anchorCtr="0">
                <a:normAutofit/>
              </a:bodyPr>
              <a:lstStyle>
                <a:defPPr>
                  <a:defRPr lang="zh-CN"/>
                </a:defPPr>
                <a:lvl1pPr marR="0" lvl="0" indent="0" defTabSz="913765" fontAlgn="auto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kumimoji="0" sz="1100" b="0" i="0" u="none" strike="noStrike" cap="none" spc="0" normalizeH="0" baseline="0">
                    <a:ln>
                      <a:noFill/>
                    </a:ln>
                    <a:effectLst/>
                    <a:uLnTx/>
                    <a:uFillTx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0" i="0" u="none">
                    <a:solidFill>
                      <a:srgbClr val="2F2F2F"/>
                    </a:solidFill>
                    <a:ea typeface="微软雅黑" panose="020B0503020204020204" charset="-122"/>
                  </a:rPr>
                  <a:t>预编译代码的快速执行，提高了WebAssembly的整体执行效率，增强性能。</a:t>
                </a:r>
                <a:endParaRPr lang="en-US" sz="1200" b="0" i="0" u="none">
                  <a:solidFill>
                    <a:srgbClr val="2F2F2F"/>
                  </a:solidFill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800" b="1" i="0" u="none">
                <a:ea typeface="微软雅黑" panose="020B0503020204020204" charset="-122"/>
              </a:rPr>
              <a:t>优势</a:t>
            </a:r>
            <a:r>
              <a:rPr lang="zh-CN" altLang="en-US" sz="2800" b="1" i="0" u="none">
                <a:ea typeface="微软雅黑" panose="020B0503020204020204" charset="-122"/>
              </a:rPr>
              <a:t>三</a:t>
            </a:r>
            <a:r>
              <a:rPr lang="en-US" sz="2800" b="1" i="0" u="none">
                <a:ea typeface="微软雅黑" panose="020B0503020204020204" charset="-122"/>
              </a:rPr>
              <a:t>：</a:t>
            </a:r>
            <a:r>
              <a:rPr lang="zh-CN" altLang="en-US" sz="2800" b="1" i="0" u="none">
                <a:ea typeface="微软雅黑" panose="020B0503020204020204" charset="-122"/>
              </a:rPr>
              <a:t>跨语言支持</a:t>
            </a:r>
            <a:endParaRPr lang="zh-CN" altLang="en-US" sz="2800" b="1" i="0" u="none">
              <a:ea typeface="微软雅黑" panose="020B0503020204020204" charset="-122"/>
            </a:endParaRPr>
          </a:p>
        </p:txBody>
      </p:sp>
      <p:pic>
        <p:nvPicPr>
          <p:cNvPr id="3" name="图片 2" descr="图片重新生成"/>
          <p:cNvPicPr>
            <a:picLocks noChangeAspect="1"/>
          </p:cNvPicPr>
          <p:nvPr/>
        </p:nvPicPr>
        <p:blipFill>
          <a:blip r:embed="rId1"/>
          <a:srcRect l="27495" t="25058" r="2547" b="11978"/>
          <a:stretch>
            <a:fillRect/>
          </a:stretch>
        </p:blipFill>
        <p:spPr>
          <a:xfrm>
            <a:off x="3538855" y="1406525"/>
            <a:ext cx="8529320" cy="4316095"/>
          </a:xfrm>
          <a:prstGeom prst="rect">
            <a:avLst/>
          </a:prstGeom>
        </p:spPr>
      </p:pic>
      <p:sp>
        <p:nvSpPr>
          <p:cNvPr id="4" name="Title" descr="b7d96256-abb6-46c6-9c2a-c4cfffc8d776"/>
          <p:cNvSpPr txBox="1"/>
          <p:nvPr/>
        </p:nvSpPr>
        <p:spPr>
          <a:xfrm>
            <a:off x="0" y="1972310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C/C++/</a:t>
            </a:r>
            <a:endParaRPr lang="en-US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  <p:sp>
        <p:nvSpPr>
          <p:cNvPr id="5" name="Title" descr="b7d96256-abb6-46c6-9c2a-c4cfffc8d776"/>
          <p:cNvSpPr txBox="1"/>
          <p:nvPr/>
        </p:nvSpPr>
        <p:spPr>
          <a:xfrm>
            <a:off x="0" y="3195320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Rust</a:t>
            </a:r>
            <a:endParaRPr lang="en-US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  <p:sp>
        <p:nvSpPr>
          <p:cNvPr id="6" name="Title" descr="b7d96256-abb6-46c6-9c2a-c4cfffc8d776"/>
          <p:cNvSpPr txBox="1"/>
          <p:nvPr/>
        </p:nvSpPr>
        <p:spPr>
          <a:xfrm>
            <a:off x="82550" y="4406900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Chrome</a:t>
            </a:r>
            <a:endParaRPr lang="en-US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  <p:sp>
        <p:nvSpPr>
          <p:cNvPr id="7" name="Title" descr="b7d96256-abb6-46c6-9c2a-c4cfffc8d776"/>
          <p:cNvSpPr txBox="1"/>
          <p:nvPr/>
        </p:nvSpPr>
        <p:spPr>
          <a:xfrm>
            <a:off x="3312160" y="5798820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40%</a:t>
            </a:r>
            <a:endParaRPr lang="en-US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  <p:sp>
        <p:nvSpPr>
          <p:cNvPr id="8" name="Title" descr="b7d96256-abb6-46c6-9c2a-c4cfffc8d776"/>
          <p:cNvSpPr txBox="1"/>
          <p:nvPr/>
        </p:nvSpPr>
        <p:spPr>
          <a:xfrm>
            <a:off x="6882765" y="5798820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流动、跨界</a:t>
            </a:r>
            <a:endParaRPr lang="zh-CN" altLang="en-US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重新生成 (1)"/>
          <p:cNvPicPr>
            <a:picLocks noChangeAspect="1"/>
          </p:cNvPicPr>
          <p:nvPr/>
        </p:nvPicPr>
        <p:blipFill>
          <a:blip r:embed="rId1"/>
          <a:srcRect l="10714" t="21908" r="11703" b="23900"/>
          <a:stretch>
            <a:fillRect/>
          </a:stretch>
        </p:blipFill>
        <p:spPr>
          <a:xfrm>
            <a:off x="1360170" y="1556385"/>
            <a:ext cx="9458960" cy="3714750"/>
          </a:xfrm>
          <a:prstGeom prst="rect">
            <a:avLst/>
          </a:prstGeom>
        </p:spPr>
      </p:pic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800" b="1" i="0" u="none">
                <a:ea typeface="微软雅黑" panose="020B0503020204020204" charset="-122"/>
              </a:rPr>
              <a:t>优势</a:t>
            </a:r>
            <a:r>
              <a:rPr lang="zh-CN" altLang="en-US" sz="2800" b="1" i="0" u="none">
                <a:ea typeface="微软雅黑" panose="020B0503020204020204" charset="-122"/>
              </a:rPr>
              <a:t>四</a:t>
            </a:r>
            <a:r>
              <a:rPr lang="en-US" sz="2800" b="1" i="0" u="none">
                <a:ea typeface="微软雅黑" panose="020B0503020204020204" charset="-122"/>
              </a:rPr>
              <a:t>：</a:t>
            </a:r>
            <a:r>
              <a:rPr lang="zh-CN" altLang="en-US" sz="2800" b="1" i="0" u="none">
                <a:ea typeface="微软雅黑" panose="020B0503020204020204" charset="-122"/>
              </a:rPr>
              <a:t>多线程能力</a:t>
            </a:r>
            <a:endParaRPr lang="zh-CN" altLang="en-US" sz="2800" b="1" i="0" u="none">
              <a:ea typeface="微软雅黑" panose="020B0503020204020204" charset="-122"/>
            </a:endParaRPr>
          </a:p>
        </p:txBody>
      </p:sp>
      <p:sp>
        <p:nvSpPr>
          <p:cNvPr id="4" name="Title" descr="b7d96256-abb6-46c6-9c2a-c4cfffc8d776"/>
          <p:cNvSpPr txBox="1"/>
          <p:nvPr/>
        </p:nvSpPr>
        <p:spPr>
          <a:xfrm>
            <a:off x="-193040" y="1663065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 u="none" strike="noStrike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软雅黑" panose="020B0503020204020204" charset="-122"/>
              </a:rPr>
              <a:t>小任务</a:t>
            </a:r>
            <a:endParaRPr lang="zh-CN" altLang="en-US" sz="2400" b="1" i="0" u="none" strike="noStrik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软雅黑" panose="020B0503020204020204" charset="-122"/>
            </a:endParaRPr>
          </a:p>
        </p:txBody>
      </p:sp>
      <p:sp>
        <p:nvSpPr>
          <p:cNvPr id="7" name="Title" descr="b7d96256-abb6-46c6-9c2a-c4cfffc8d776"/>
          <p:cNvSpPr txBox="1"/>
          <p:nvPr/>
        </p:nvSpPr>
        <p:spPr>
          <a:xfrm>
            <a:off x="2695575" y="5798820"/>
            <a:ext cx="6801485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 fontScale="60000"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Wasm</a:t>
            </a:r>
            <a:r>
              <a:rPr lang="zh-CN" altLang="en-US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支持多线程与并行计算，充分利用多核</a:t>
            </a:r>
            <a:r>
              <a:rPr lang="en-US" altLang="zh-CN" sz="3600" b="1" i="0" u="none" strike="noStrike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ea typeface="微软雅黑" panose="020B0503020204020204" charset="-122"/>
              </a:rPr>
              <a:t>CPU</a:t>
            </a:r>
            <a:endParaRPr lang="en-US" altLang="zh-CN" sz="3600" b="1" i="0" u="none" strike="noStrike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ea typeface="微软雅黑" panose="020B0503020204020204" charset="-122"/>
            </a:endParaRPr>
          </a:p>
        </p:txBody>
      </p:sp>
      <p:sp>
        <p:nvSpPr>
          <p:cNvPr id="11" name="Title" descr="b7d96256-abb6-46c6-9c2a-c4cfffc8d776"/>
          <p:cNvSpPr txBox="1"/>
          <p:nvPr/>
        </p:nvSpPr>
        <p:spPr>
          <a:xfrm>
            <a:off x="7899400" y="1663065"/>
            <a:ext cx="4122420" cy="7391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 u="none" strike="noStrike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软雅黑" panose="020B0503020204020204" charset="-122"/>
              </a:rPr>
              <a:t>能力从核心爆发</a:t>
            </a:r>
            <a:endParaRPr lang="zh-CN" altLang="en-US" sz="2400" b="1" i="0" u="none" strike="noStrike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descr="eee189c7-13b2-4536-92fc-7f9ff829559b"/>
          <p:cNvSpPr>
            <a:spLocks noGrp="1"/>
          </p:cNvSpPr>
          <p:nvPr>
            <p:ph type="title" hasCustomPrompt="1"/>
          </p:nvPr>
        </p:nvSpPr>
        <p:spPr/>
        <p:txBody>
          <a:bodyPr anchorCtr="0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zh-CN" altLang="en-US" sz="2800" b="1" i="0" u="none">
                <a:ea typeface="微软雅黑" panose="020B0503020204020204" charset="-122"/>
              </a:rPr>
              <a:t>游戏开发</a:t>
            </a:r>
            <a:endParaRPr lang="zh-CN" altLang="en-US" sz="2800" b="1" i="0" u="none">
              <a:ea typeface="微软雅黑" panose="020B0503020204020204" charset="-122"/>
            </a:endParaRPr>
          </a:p>
        </p:txBody>
      </p:sp>
      <p:pic>
        <p:nvPicPr>
          <p:cNvPr id="3" name="图片 2" descr="微信图片_20251028123825_352_21"/>
          <p:cNvPicPr>
            <a:picLocks noChangeAspect="1"/>
          </p:cNvPicPr>
          <p:nvPr/>
        </p:nvPicPr>
        <p:blipFill>
          <a:blip r:embed="rId1"/>
          <a:srcRect l="37589" t="30125" r="1380" b="5706"/>
          <a:stretch>
            <a:fillRect/>
          </a:stretch>
        </p:blipFill>
        <p:spPr>
          <a:xfrm>
            <a:off x="4433570" y="1527175"/>
            <a:ext cx="7440930" cy="439864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30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5" name="图片 4" descr="微信图片_20251028123825_352_21"/>
          <p:cNvPicPr>
            <a:picLocks noChangeAspect="1"/>
          </p:cNvPicPr>
          <p:nvPr/>
        </p:nvPicPr>
        <p:blipFill>
          <a:blip r:embed="rId1"/>
          <a:srcRect l="7187" t="42075" r="65729" b="8402"/>
          <a:stretch>
            <a:fillRect/>
          </a:stretch>
        </p:blipFill>
        <p:spPr>
          <a:xfrm>
            <a:off x="253365" y="1527175"/>
            <a:ext cx="3923665" cy="4399280"/>
          </a:xfrm>
          <a:prstGeom prst="rect">
            <a:avLst/>
          </a:prstGeom>
          <a:ln w="28575" cmpd="sng">
            <a:solidFill>
              <a:srgbClr val="FFFFFF"/>
            </a:solidFill>
            <a:prstDash val="solid"/>
          </a:ln>
          <a:effectLst>
            <a:softEdge rad="12700"/>
          </a:effectLst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0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1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2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3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4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5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6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7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8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19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0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1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2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3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4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5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6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7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8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29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30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1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2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3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4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5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6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7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8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39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4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40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41.xml><?xml version="1.0" encoding="utf-8"?>
<p:tagLst xmlns:p="http://schemas.openxmlformats.org/presentationml/2006/main">
  <p:tag name="KSO_WM_DIAGRAM_VIRTUALLY_FRAME" val="{&quot;height&quot;:385.65,&quot;left&quot;:18.65,&quot;top&quot;:99.2,&quot;width&quot;:920.6}"/>
</p:tagLst>
</file>

<file path=ppt/tags/tag42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3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4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5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6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7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8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49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50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1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2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3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4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5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6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7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8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59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60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1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2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3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4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5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6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7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8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69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70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1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2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3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4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5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6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7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8.xml><?xml version="1.0" encoding="utf-8"?>
<p:tagLst xmlns:p="http://schemas.openxmlformats.org/presentationml/2006/main">
  <p:tag name="KSO_WM_DIAGRAM_VIRTUALLY_FRAME" val="{&quot;height&quot;:381.1059842519685,&quot;left&quot;:49.631181102362206,&quot;top&quot;:89,&quot;width&quot;:859.737716535433}"/>
</p:tagLst>
</file>

<file path=ppt/tags/tag79.xml><?xml version="1.0" encoding="utf-8"?>
<p:tagLst xmlns:p="http://schemas.openxmlformats.org/presentationml/2006/main">
  <p:tag name="KSO_WM_DIAGRAM_VIRTUALLY_FRAME" val="{&quot;height&quot;:328.2,&quot;left&quot;:-139.85007874015747,&quot;top&quot;:89,&quot;width&quot;:1054.2500787401575}"/>
</p:tagLst>
</file>

<file path=ppt/tags/tag8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ags/tag80.xml><?xml version="1.0" encoding="utf-8"?>
<p:tagLst xmlns:p="http://schemas.openxmlformats.org/presentationml/2006/main">
  <p:tag name="KSO_WM_DIAGRAM_VIRTUALLY_FRAME" val="{&quot;height&quot;:328.1823622047244,&quot;left&quot;:-139.85007874015747,&quot;top&quot;:89,&quot;width&quot;:1054.2500787401575}"/>
</p:tagLst>
</file>

<file path=ppt/tags/tag81.xml><?xml version="1.0" encoding="utf-8"?>
<p:tagLst xmlns:p="http://schemas.openxmlformats.org/presentationml/2006/main">
  <p:tag name="KSO_WM_DIAGRAM_VIRTUALLY_FRAME" val="{&quot;height&quot;:328.2,&quot;left&quot;:-139.85007874015747,&quot;top&quot;:89,&quot;width&quot;:1054.2500787401575}"/>
</p:tagLst>
</file>

<file path=ppt/tags/tag82.xml><?xml version="1.0" encoding="utf-8"?>
<p:tagLst xmlns:p="http://schemas.openxmlformats.org/presentationml/2006/main">
  <p:tag name="KSO_WM_DIAGRAM_VIRTUALLY_FRAME" val="{&quot;height&quot;:328.2,&quot;left&quot;:-139.85007874015747,&quot;top&quot;:89,&quot;width&quot;:1054.2500787401575}"/>
</p:tagLst>
</file>

<file path=ppt/tags/tag83.xml><?xml version="1.0" encoding="utf-8"?>
<p:tagLst xmlns:p="http://schemas.openxmlformats.org/presentationml/2006/main">
  <p:tag name="KSO_WM_DIAGRAM_VIRTUALLY_FRAME" val="{&quot;height&quot;:328.2,&quot;left&quot;:-139.85007874015747,&quot;top&quot;:89,&quot;width&quot;:1054.2500787401575}"/>
</p:tagLst>
</file>

<file path=ppt/tags/tag84.xml><?xml version="1.0" encoding="utf-8"?>
<p:tagLst xmlns:p="http://schemas.openxmlformats.org/presentationml/2006/main"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</p:tagLst>
</file>

<file path=ppt/tags/tag9.xml><?xml version="1.0" encoding="utf-8"?>
<p:tagLst xmlns:p="http://schemas.openxmlformats.org/presentationml/2006/main">
  <p:tag name="KSO_WM_DIAGRAM_VIRTUALLY_FRAME" val="{&quot;height&quot;:320.45357223382,&quot;left&quot;:52.75,&quot;top&quot;:162.54639270398835,&quot;width&quot;:508.9752525146176}"/>
</p:tagLst>
</file>

<file path=ppt/theme/theme1.xml><?xml version="1.0" encoding="utf-8"?>
<a:theme xmlns:a="http://schemas.openxmlformats.org/drawingml/2006/main" name="Designed by iSlide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4061EC"/>
      </a:accent1>
      <a:accent2>
        <a:srgbClr val="02A6F0"/>
      </a:accent2>
      <a:accent3>
        <a:srgbClr val="8343F7"/>
      </a:accent3>
      <a:accent4>
        <a:srgbClr val="E14B96"/>
      </a:accent4>
      <a:accent5>
        <a:srgbClr val="778495"/>
      </a:accent5>
      <a:accent6>
        <a:srgbClr val="8E99A8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iSlide Presentation Template</Template>
  <TotalTime>0</TotalTime>
  <Words>1327</Words>
  <Application>WPS 演示</Application>
  <PresentationFormat>宽屏</PresentationFormat>
  <Paragraphs>179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Designed by iSlide</vt:lpstr>
      <vt:lpstr>WebAssembly在提升Web应用“性能”中的优势</vt:lpstr>
      <vt:lpstr>引言：性能的重要性</vt:lpstr>
      <vt:lpstr>WebAssembly是什么</vt:lpstr>
      <vt:lpstr>WebAssembly的设计目标</vt:lpstr>
      <vt:lpstr>优势一：二进制格式</vt:lpstr>
      <vt:lpstr>优势二：避免解释性开销</vt:lpstr>
      <vt:lpstr>优势三：跨语言支持</vt:lpstr>
      <vt:lpstr>优势四：多线程能力</vt:lpstr>
      <vt:lpstr>游戏开发</vt:lpstr>
      <vt:lpstr>性能优势</vt:lpstr>
      <vt:lpstr>图形渲染</vt:lpstr>
      <vt:lpstr>PowerPoint 演示文稿</vt:lpstr>
      <vt:lpstr>WebAssembly 让 Web 应用性能迈向新纪元</vt:lpstr>
    </vt:vector>
  </TitlesOfParts>
  <Company>iSlide</Company>
  <LinksUpToDate>false</LinksUpToDate>
  <SharedDoc>false</SharedDoc>
  <HyperlinksChanged>false</HyperlinksChanged>
  <AppVersion>14.0000</AppVersion>
  <Manager>iSlide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iSlide</dc:creator>
  <cp:lastModifiedBy>曹芮嘉</cp:lastModifiedBy>
  <cp:revision>10</cp:revision>
  <cp:lastPrinted>2024-12-03T00:00:00Z</cp:lastPrinted>
  <dcterms:created xsi:type="dcterms:W3CDTF">2024-12-03T00:00:00Z</dcterms:created>
  <dcterms:modified xsi:type="dcterms:W3CDTF">2025-11-21T14:22:26Z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0749cc33-172b-4c5b-a849-9a4fab61a323</vt:lpwstr>
  </property>
  <property fmtid="{D5CDD505-2E9C-101B-9397-08002B2CF9AE}" pid="3" name="ICV">
    <vt:lpwstr>73511090DC6448DD9CCC0ECF848FFDAC_12</vt:lpwstr>
  </property>
  <property fmtid="{D5CDD505-2E9C-101B-9397-08002B2CF9AE}" pid="4" name="KSOProductBuildVer">
    <vt:lpwstr>2052-12.1.0.20305</vt:lpwstr>
  </property>
</Properties>
</file>