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 autoAdjust="0"/>
    <p:restoredTop sz="94670" autoAdjust="0"/>
  </p:normalViewPr>
  <p:slideViewPr>
    <p:cSldViewPr snapToGrid="0">
      <p:cViewPr varScale="1">
        <p:scale>
          <a:sx n="121" d="100"/>
          <a:sy n="121" d="100"/>
        </p:scale>
        <p:origin x="480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342222-365C-D3B3-A527-9199ECC76B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E9FD053-2B75-A7E1-6CB1-F6D1E139B8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F470D6-5A17-91FF-2287-F2DB44606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A99A07-1324-F547-E546-97834E799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767CBA-64CB-831D-EC1A-C7234F55C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6154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76112B-9903-824B-5502-5F9AAABE1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FF19240-B0F3-C870-65BF-B1DFADD711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219192-DD2E-6886-A416-7AE42A37F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EAB5231-64EC-7F7D-1F95-9E139219B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2EEF2D8-48D4-6CDF-2162-1890DBA5C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097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AC4EA61-EC23-9F48-8A7C-4CBB0E49E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F9F06B0-2015-724A-DE40-46D5EA83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66D8E3-70E9-95D7-0347-69695F84E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E5C004-C940-C8FD-B95F-8954BE35C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9BB3FE-10D2-CE34-7D5F-CC160D6E6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55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7AA440-4C83-4BBD-FCFF-365745521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190BA2-C447-7BAA-9531-CB9290D30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0E3D10-F89C-6634-3D2F-651650E70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23BF03-D8EE-E8A9-22C4-82B1F6532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F0FF7C-93A7-72B9-BB23-6BA4FF6B5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8770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CB25AA-01F6-0F61-FC6B-90B67AF3F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AEF222-CE2D-5074-C845-4A6326ED0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906A19-EB80-E8EC-08A6-62803CBE5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0A788E-60CA-374D-DF35-7D4B22A1C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8882F9-1302-58E5-DB1D-9AAEB56DA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53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69AB61-9099-EA6E-9F1F-27E695449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0CFB4AE-7475-A91B-520A-EC88DBA194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E82975F-5D6F-46AB-7308-BE5DC08D26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759F5CE-EFE1-3B80-65F3-B45C339F2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796E4AB-73CB-6221-A747-CDD0791C6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2D772C0-E3AE-34E9-578D-11F771026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105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2E2979-4CFC-02BE-F8C5-240036B7F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89B3F7D-46E4-91FC-F555-648D8F76A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5311F4B-F7D8-E026-A87F-571913DA8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7011FE8-8971-3750-4C07-1BF0534E28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E6AF71B-C97D-7CDE-2A83-E756A82DD3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AD25AD8-906A-7859-16D9-E5BA0E052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462D7B6-E190-CD26-1FC6-4147CA2B7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08F8416-8800-4148-65A7-3079CF00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5386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7B4FCF-06F6-3A5B-99C3-BE4EB4BE0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073613D-2E8A-064B-5043-76E3E7A4D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027BD8-7A40-7A84-6C68-CA8C34D38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57894E6-43B7-71AD-287A-3FA79A422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1350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3B9DF0B-0DB0-B84D-71EE-348A53979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F179838-B018-B1E6-A090-F0AF79D57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0DA6837-9877-696B-E16F-ED98934B3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169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A331F4-09B7-167F-0A5D-6284A72B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615F13-E7E3-B153-2661-35B3033F8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7A2E782-FC0A-C531-3F24-A5E8EF4B2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D60952-41F2-E8A0-494B-CA19035B7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66CB89-8367-631C-5257-7A6111CD7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2393FA7-BF28-CB64-6685-094ADE78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88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B736EC-B30F-E0F1-FF58-284E67DA2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B5263EE-6FC3-25EF-AA3C-A76C0BD48A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0D3BE21-79C3-56CA-08E2-A8569F90A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998C9FB-9A93-BB99-0149-4FE9E6180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CD3732-530B-5365-B42F-512C967E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BD475A9-C749-CCA6-A732-A6E35430F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80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6767314-BEC9-339D-6DE6-934FCB212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8401020-ECC1-131E-9A15-526E42971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A05A03-F14C-1840-9943-DE7A216C92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3F579F-BD7D-4925-91D2-C7D2FB41618E}" type="datetimeFigureOut">
              <a:rPr lang="zh-CN" altLang="en-US" smtClean="0"/>
              <a:t>2025/11/19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9A26C3-FC5B-E1DA-2DBB-9506F7BF6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1A7BE5-B58B-EBE3-1654-080F1695C8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83DC15-5AC1-4356-AE4E-51A1103FC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68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A4BF30D-5194-9A68-D6A8-073DA4EEF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zh-CN" altLang="en-US" sz="4800">
                <a:solidFill>
                  <a:srgbClr val="FFFFFF"/>
                </a:solidFill>
              </a:rPr>
              <a:t>基于求逆运算符的</a:t>
            </a:r>
            <a:r>
              <a:rPr lang="en-US" altLang="zh-CN" sz="4800">
                <a:solidFill>
                  <a:srgbClr val="FFFFFF"/>
                </a:solidFill>
              </a:rPr>
              <a:t>Church Numerals</a:t>
            </a:r>
            <a:r>
              <a:rPr lang="zh-CN" altLang="en-US" sz="4800">
                <a:solidFill>
                  <a:srgbClr val="FFFFFF"/>
                </a:solidFill>
              </a:rPr>
              <a:t>复数域扩展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1F36851-C219-2C49-012C-1A64BC45F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zh-CN" altLang="en-US" dirty="0"/>
              <a:t>报告人： 许家旗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60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D63958-0C19-DE86-2BEC-37CF8AD02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43" y="51029"/>
            <a:ext cx="10515600" cy="1325563"/>
          </a:xfrm>
        </p:spPr>
        <p:txBody>
          <a:bodyPr/>
          <a:lstStyle/>
          <a:p>
            <a:r>
              <a:rPr lang="en-US" altLang="zh-CN" dirty="0"/>
              <a:t>Church Numerals </a:t>
            </a:r>
            <a:r>
              <a:rPr lang="zh-CN" altLang="en-US" dirty="0"/>
              <a:t>在自然数范围内的定义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5F03E54-0038-CC90-4C64-F86E2147F5D8}"/>
              </a:ext>
            </a:extLst>
          </p:cNvPr>
          <p:cNvSpPr txBox="1"/>
          <p:nvPr/>
        </p:nvSpPr>
        <p:spPr>
          <a:xfrm>
            <a:off x="3566706" y="5047633"/>
            <a:ext cx="5657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那么负数，分数，无理数，虚数呢？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9F119FC-9163-E3C4-F100-7685B6925FA0}"/>
                  </a:ext>
                </a:extLst>
              </p:cNvPr>
              <p:cNvSpPr txBox="1"/>
              <p:nvPr/>
            </p:nvSpPr>
            <p:spPr>
              <a:xfrm>
                <a:off x="3648401" y="2021754"/>
                <a:ext cx="578507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0≡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CN" altLang="en-US" sz="40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9F119FC-9163-E3C4-F100-7685B6925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401" y="2021754"/>
                <a:ext cx="5785075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9A81897-71BA-172B-A26B-05A16C3E007F}"/>
                  </a:ext>
                </a:extLst>
              </p:cNvPr>
              <p:cNvSpPr txBox="1"/>
              <p:nvPr/>
            </p:nvSpPr>
            <p:spPr>
              <a:xfrm>
                <a:off x="3612303" y="2968411"/>
                <a:ext cx="463312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1≡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𝑓𝑥</m:t>
                      </m:r>
                    </m:oMath>
                  </m:oMathPara>
                </a14:m>
                <a:endParaRPr lang="zh-CN" altLang="en-US" sz="40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9A81897-71BA-172B-A26B-05A16C3E0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2303" y="2968411"/>
                <a:ext cx="4633124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58350D49-F3A4-DEC3-1711-673E205A836D}"/>
                  </a:ext>
                </a:extLst>
              </p:cNvPr>
              <p:cNvSpPr txBox="1"/>
              <p:nvPr/>
            </p:nvSpPr>
            <p:spPr>
              <a:xfrm>
                <a:off x="3648401" y="3914239"/>
                <a:ext cx="549425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  <m:t>∘</m:t>
                          </m:r>
                          <m: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CN" altLang="en-US" sz="40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58350D49-F3A4-DEC3-1711-673E205A83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401" y="3914239"/>
                <a:ext cx="549425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561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F47987-80D3-D89C-6F0F-940060B34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45" y="0"/>
            <a:ext cx="10515600" cy="1325563"/>
          </a:xfrm>
        </p:spPr>
        <p:txBody>
          <a:bodyPr/>
          <a:lstStyle/>
          <a:p>
            <a:r>
              <a:rPr lang="en-US" altLang="zh-CN" dirty="0"/>
              <a:t>Church Numerals </a:t>
            </a:r>
            <a:r>
              <a:rPr lang="zh-CN" altLang="en-US" dirty="0"/>
              <a:t>的加法、乘法和指数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1EC916A-ED64-A763-CEC7-CFF965E9118A}"/>
                  </a:ext>
                </a:extLst>
              </p:cNvPr>
              <p:cNvSpPr txBox="1"/>
              <p:nvPr/>
            </p:nvSpPr>
            <p:spPr>
              <a:xfrm>
                <a:off x="2708151" y="1944546"/>
                <a:ext cx="702519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𝑎𝑑𝑑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ctrlP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CN" altLang="en-US" sz="40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1EC916A-ED64-A763-CEC7-CFF965E91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151" y="1944546"/>
                <a:ext cx="702519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55A0616-76FC-88D6-A056-A499245F56F7}"/>
                  </a:ext>
                </a:extLst>
              </p:cNvPr>
              <p:cNvSpPr txBox="1"/>
              <p:nvPr/>
            </p:nvSpPr>
            <p:spPr>
              <a:xfrm>
                <a:off x="2708151" y="3166560"/>
                <a:ext cx="6771213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𝑚𝑢𝑙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n-US" altLang="zh-CN" sz="4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400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</m:d>
                        </m:e>
                      </m:d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CN" altLang="en-US" sz="40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55A0616-76FC-88D6-A056-A499245F5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151" y="3166560"/>
                <a:ext cx="6771213" cy="6948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F4F355E-283B-EC11-B660-DB4DC64CE540}"/>
                  </a:ext>
                </a:extLst>
              </p:cNvPr>
              <p:cNvSpPr txBox="1"/>
              <p:nvPr/>
            </p:nvSpPr>
            <p:spPr>
              <a:xfrm>
                <a:off x="2708151" y="4467827"/>
                <a:ext cx="658898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𝑒𝑥𝑝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𝑒</m:t>
                      </m:r>
                      <m:d>
                        <m:dPr>
                          <m:ctrlP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CN" altLang="en-US" sz="40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F4F355E-283B-EC11-B660-DB4DC64CE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151" y="4467827"/>
                <a:ext cx="658898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8B6E3B59-C0BB-914B-1E1F-429BAAB5FE68}"/>
              </a:ext>
            </a:extLst>
          </p:cNvPr>
          <p:cNvSpPr txBox="1"/>
          <p:nvPr/>
        </p:nvSpPr>
        <p:spPr>
          <a:xfrm>
            <a:off x="2708151" y="5689841"/>
            <a:ext cx="61750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那么减法，除法呢？</a:t>
            </a:r>
          </a:p>
        </p:txBody>
      </p:sp>
    </p:spTree>
    <p:extLst>
      <p:ext uri="{BB962C8B-B14F-4D97-AF65-F5344CB8AC3E}">
        <p14:creationId xmlns:p14="http://schemas.microsoft.com/office/powerpoint/2010/main" val="268584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212F71-879D-FBBC-369C-C73B97C9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69" y="18255"/>
            <a:ext cx="10515600" cy="1325563"/>
          </a:xfrm>
        </p:spPr>
        <p:txBody>
          <a:bodyPr/>
          <a:lstStyle/>
          <a:p>
            <a:r>
              <a:rPr lang="zh-CN" altLang="en-US" dirty="0"/>
              <a:t>如何完善</a:t>
            </a:r>
            <a:r>
              <a:rPr lang="en-US" altLang="zh-CN" dirty="0"/>
              <a:t>λ</a:t>
            </a:r>
            <a:r>
              <a:rPr lang="zh-CN" altLang="en-US" dirty="0"/>
              <a:t>表达式的数学表示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9FE48F5-5932-BC02-8B0C-2CB5A5F48B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603"/>
          <a:stretch>
            <a:fillRect/>
          </a:stretch>
        </p:blipFill>
        <p:spPr>
          <a:xfrm>
            <a:off x="442385" y="1155152"/>
            <a:ext cx="9621593" cy="454769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3BEFE33-4755-4561-9765-AC08A13841EC}"/>
              </a:ext>
            </a:extLst>
          </p:cNvPr>
          <p:cNvSpPr txBox="1"/>
          <p:nvPr/>
        </p:nvSpPr>
        <p:spPr>
          <a:xfrm>
            <a:off x="5922379" y="3763856"/>
            <a:ext cx="5827236" cy="19389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4000" dirty="0"/>
              <a:t>我们只需要有负数的定义</a:t>
            </a:r>
            <a:endParaRPr lang="en-US" altLang="zh-CN" sz="4000" dirty="0"/>
          </a:p>
          <a:p>
            <a:r>
              <a:rPr lang="zh-CN" altLang="en-US" sz="4000" dirty="0"/>
              <a:t>就可以将可表示的数域</a:t>
            </a:r>
            <a:endParaRPr lang="en-US" altLang="zh-CN" sz="4000" dirty="0"/>
          </a:p>
          <a:p>
            <a:r>
              <a:rPr lang="zh-CN" altLang="en-US" sz="4000" dirty="0"/>
              <a:t>扩展至复数域！</a:t>
            </a: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EFFC0F76-C478-5020-C851-3A8A876AB818}"/>
              </a:ext>
            </a:extLst>
          </p:cNvPr>
          <p:cNvSpPr/>
          <p:nvPr/>
        </p:nvSpPr>
        <p:spPr>
          <a:xfrm>
            <a:off x="442385" y="1343818"/>
            <a:ext cx="6308203" cy="14171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1972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FC72C8-5255-E277-CF39-F4094AF85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zh-CN" altLang="en-US" dirty="0"/>
              <a:t>定义负数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C69A584-63BC-D0A3-2847-848359E73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416" y="4684641"/>
            <a:ext cx="6211167" cy="14575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9664F5D-9C50-582B-CFF2-3ED5FCD9CFAD}"/>
                  </a:ext>
                </a:extLst>
              </p:cNvPr>
              <p:cNvSpPr txBox="1"/>
              <p:nvPr/>
            </p:nvSpPr>
            <p:spPr>
              <a:xfrm>
                <a:off x="2456081" y="1692620"/>
                <a:ext cx="702519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𝑎𝑑𝑑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ctrlP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40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altLang="zh-CN" sz="40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CN" altLang="en-US" sz="40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9664F5D-9C50-582B-CFF2-3ED5FCD9CF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081" y="1692620"/>
                <a:ext cx="702519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854EC6CD-BBA1-48E7-E9FF-79A5D4DB9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8305" y="2541495"/>
            <a:ext cx="7200743" cy="1909823"/>
          </a:xfrm>
          <a:prstGeom prst="rect">
            <a:avLst/>
          </a:prstGeom>
        </p:spPr>
      </p:pic>
      <p:sp>
        <p:nvSpPr>
          <p:cNvPr id="13" name="对话气泡: 椭圆形 12">
            <a:extLst>
              <a:ext uri="{FF2B5EF4-FFF2-40B4-BE49-F238E27FC236}">
                <a16:creationId xmlns:a16="http://schemas.microsoft.com/office/drawing/2014/main" id="{644D216D-E9D3-2A16-5F07-DF9B5788CE16}"/>
              </a:ext>
            </a:extLst>
          </p:cNvPr>
          <p:cNvSpPr/>
          <p:nvPr/>
        </p:nvSpPr>
        <p:spPr>
          <a:xfrm>
            <a:off x="7970777" y="837961"/>
            <a:ext cx="3465010" cy="1909823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如果让后面</a:t>
            </a:r>
            <a:r>
              <a:rPr lang="en-US" altLang="zh-CN" dirty="0"/>
              <a:t>b</a:t>
            </a:r>
            <a:r>
              <a:rPr lang="zh-CN" altLang="en-US" dirty="0"/>
              <a:t>个</a:t>
            </a:r>
            <a:r>
              <a:rPr lang="en-US" altLang="zh-CN" dirty="0"/>
              <a:t>f</a:t>
            </a:r>
            <a:r>
              <a:rPr lang="zh-CN" altLang="en-US" dirty="0"/>
              <a:t>的效果变成“抵消一次</a:t>
            </a:r>
            <a:r>
              <a:rPr lang="en-US" altLang="zh-CN" dirty="0"/>
              <a:t>f</a:t>
            </a:r>
            <a:r>
              <a:rPr lang="zh-CN" altLang="en-US" dirty="0"/>
              <a:t>呢”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4BAA9A3-F7ED-CD65-5B76-54C4FAD90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8305" y="2612578"/>
            <a:ext cx="7893937" cy="190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9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68E8C5-88E9-73AC-EC3B-0F939BD4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95" y="18255"/>
            <a:ext cx="10515600" cy="1325563"/>
          </a:xfrm>
        </p:spPr>
        <p:txBody>
          <a:bodyPr/>
          <a:lstStyle/>
          <a:p>
            <a:r>
              <a:rPr lang="zh-CN" altLang="en-US" dirty="0"/>
              <a:t>引入求逆运算符解决这些问题！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E4CFC5C-549A-DE1C-F09E-DE7C72466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861" y="1432146"/>
            <a:ext cx="9688277" cy="48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02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177</Words>
  <Application>Microsoft Office PowerPoint</Application>
  <PresentationFormat>宽屏</PresentationFormat>
  <Paragraphs>20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1" baseType="lpstr">
      <vt:lpstr>等线</vt:lpstr>
      <vt:lpstr>等线 Light</vt:lpstr>
      <vt:lpstr>Arial</vt:lpstr>
      <vt:lpstr>Cambria Math</vt:lpstr>
      <vt:lpstr>Office 主题​​</vt:lpstr>
      <vt:lpstr>基于求逆运算符的Church Numerals复数域扩展</vt:lpstr>
      <vt:lpstr>Church Numerals 在自然数范围内的定义</vt:lpstr>
      <vt:lpstr>Church Numerals 的加法、乘法和指数</vt:lpstr>
      <vt:lpstr>如何完善λ表达式的数学表示</vt:lpstr>
      <vt:lpstr>定义负数</vt:lpstr>
      <vt:lpstr>引入求逆运算符解决这些问题！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家旗 许</dc:creator>
  <cp:lastModifiedBy>家旗 许</cp:lastModifiedBy>
  <cp:revision>3</cp:revision>
  <dcterms:created xsi:type="dcterms:W3CDTF">2025-11-17T14:49:48Z</dcterms:created>
  <dcterms:modified xsi:type="dcterms:W3CDTF">2025-11-19T14:19:31Z</dcterms:modified>
</cp:coreProperties>
</file>