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1"/>
  </p:notesMasterIdLst>
  <p:sldIdLst>
    <p:sldId id="256" r:id="rId4"/>
    <p:sldId id="258" r:id="rId5"/>
    <p:sldId id="259" r:id="rId6"/>
    <p:sldId id="260" r:id="rId7"/>
    <p:sldId id="261" r:id="rId8"/>
    <p:sldId id="264" r:id="rId9"/>
    <p:sldId id="269" r:id="rId10"/>
    <p:sldId id="280" r:id="rId12"/>
    <p:sldId id="263" r:id="rId13"/>
    <p:sldId id="262" r:id="rId14"/>
    <p:sldId id="265" r:id="rId15"/>
    <p:sldId id="268" r:id="rId16"/>
    <p:sldId id="271" r:id="rId17"/>
    <p:sldId id="272" r:id="rId18"/>
    <p:sldId id="273" r:id="rId19"/>
    <p:sldId id="274" r:id="rId20"/>
    <p:sldId id="275" r:id="rId21"/>
    <p:sldId id="281" r:id="rId22"/>
    <p:sldId id="276" r:id="rId23"/>
  </p:sldIdLst>
  <p:sldSz cx="12192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/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/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/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/>
          <p:nvPr>
            <p:ph type="sldNum" sz="quarter" idx="10"/>
          </p:nvPr>
        </p:nvSpPr>
        <p:spPr/>
        <p:txBody>
          <a:bodyPr/>
          <a:lstStyle/>
          <a:p>
            <a:fld id="{03EC9256-CB3C-452C-BC89-A4B12D03C9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1" Type="http://schemas.openxmlformats.org/officeDocument/2006/relationships/tags" Target="../tags/tag87.xml"/><Relationship Id="rId20" Type="http://schemas.openxmlformats.org/officeDocument/2006/relationships/tags" Target="../tags/tag86.xml"/><Relationship Id="rId2" Type="http://schemas.openxmlformats.org/officeDocument/2006/relationships/tags" Target="../tags/tag68.xml"/><Relationship Id="rId19" Type="http://schemas.openxmlformats.org/officeDocument/2006/relationships/tags" Target="../tags/tag85.xml"/><Relationship Id="rId18" Type="http://schemas.openxmlformats.org/officeDocument/2006/relationships/tags" Target="../tags/tag84.xml"/><Relationship Id="rId17" Type="http://schemas.openxmlformats.org/officeDocument/2006/relationships/tags" Target="../tags/tag83.xml"/><Relationship Id="rId16" Type="http://schemas.openxmlformats.org/officeDocument/2006/relationships/tags" Target="../tags/tag82.xml"/><Relationship Id="rId15" Type="http://schemas.openxmlformats.org/officeDocument/2006/relationships/tags" Target="../tags/tag81.xml"/><Relationship Id="rId14" Type="http://schemas.openxmlformats.org/officeDocument/2006/relationships/tags" Target="../tags/tag80.xml"/><Relationship Id="rId13" Type="http://schemas.openxmlformats.org/officeDocument/2006/relationships/tags" Target="../tags/tag79.xml"/><Relationship Id="rId12" Type="http://schemas.openxmlformats.org/officeDocument/2006/relationships/tags" Target="../tags/tag78.xml"/><Relationship Id="rId11" Type="http://schemas.openxmlformats.org/officeDocument/2006/relationships/tags" Target="../tags/tag77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7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26.xml"/><Relationship Id="rId8" Type="http://schemas.openxmlformats.org/officeDocument/2006/relationships/tags" Target="../tags/tag125.xml"/><Relationship Id="rId7" Type="http://schemas.openxmlformats.org/officeDocument/2006/relationships/tags" Target="../tags/tag124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0" Type="http://schemas.openxmlformats.org/officeDocument/2006/relationships/tags" Target="../tags/tag127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/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  <p:custDataLst>
              <p:tags r:id="rId2"/>
            </p:custDataLst>
          </p:nvPr>
        </p:nvSpPr>
        <p:spPr>
          <a:xfrm>
            <a:off x="669882" y="2487801"/>
            <a:ext cx="10852237" cy="1400912"/>
          </a:xfrm>
        </p:spPr>
        <p:txBody>
          <a:bodyPr lIns="90170" tIns="46990" rIns="90170" bIns="46990" anchor="t" anchorCtr="0">
            <a:noAutofit/>
          </a:bodyPr>
          <a:lstStyle>
            <a:lvl1pPr algn="ctr">
              <a:defRPr sz="8000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/>
          <p:nvPr>
            <p:ph type="subTitle" idx="1" hasCustomPrompt="1"/>
            <p:custDataLst>
              <p:tags r:id="rId3"/>
            </p:custDataLst>
          </p:nvPr>
        </p:nvSpPr>
        <p:spPr>
          <a:xfrm>
            <a:off x="526415" y="5890222"/>
            <a:ext cx="1656000" cy="432000"/>
          </a:xfrm>
        </p:spPr>
        <p:txBody>
          <a:bodyPr lIns="90170" tIns="46990" rIns="90170" bIns="46990">
            <a:no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1800" b="1" u="none" strike="noStrike" kern="1200" cap="none" spc="200" normalizeH="0" baseline="0">
                <a:solidFill>
                  <a:schemeClr val="accent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编辑副标题</a:t>
            </a:r>
            <a:endParaRPr lang="zh-CN" altLang="en-US" dirty="0"/>
          </a:p>
        </p:txBody>
      </p:sp>
      <p:sp>
        <p:nvSpPr>
          <p:cNvPr id="16" name="日期占位符 15"/>
          <p:cNvSpPr/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/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/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7" name="直接连接符 6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<p:cNvCxnSpPr/>
          <p:nvPr userDrawn="1">
            <p:custDataLst>
              <p:tags r:id="rId7"/>
            </p:custDataLst>
          </p:nvPr>
        </p:nvCxnSpPr>
        <p:spPr>
          <a:xfrm>
            <a:off x="0" y="5776686"/>
            <a:ext cx="12192000" cy="0"/>
          </a:xfrm>
          <a:prstGeom prst="line">
            <a:avLst/>
          </a:prstGeom>
          <a:ln w="12700">
            <a:solidFill>
              <a:srgbClr val="EFEF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<p:cNvGrpSpPr/>
          <p:nvPr userDrawn="1">
            <p:custDataLst>
              <p:tags r:id="rId8"/>
            </p:custDataLst>
          </p:nvPr>
        </p:nvGrpSpPr>
        <p:grpSpPr>
          <a:xfrm>
            <a:off x="646112" y="203990"/>
            <a:ext cx="207206" cy="190501"/>
            <a:chOff x="2200274" y="342899"/>
            <a:chExt cx="321168" cy="295275"/>
          </a:xfrm>
        </p:grpSpPr>
        <p:sp>
          <p:nvSpPr>
            <p:cNvPr id="9" name="椭圆 8"/>
            <p:cNvSpPr/>
            <p:nvPr>
              <p:custDataLst>
                <p:tags r:id="rId9"/>
              </p:custDataLst>
            </p:nvPr>
          </p:nvSpPr>
          <p:spPr>
            <a:xfrm>
              <a:off x="2265758" y="408383"/>
              <a:ext cx="164306" cy="1643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10" name="弧形 9"/>
            <p:cNvSpPr/>
            <p:nvPr>
              <p:custDataLst>
                <p:tags r:id="rId10"/>
              </p:custDataLst>
            </p:nvPr>
          </p:nvSpPr>
          <p:spPr>
            <a:xfrm>
              <a:off x="2200274" y="342899"/>
              <a:ext cx="295275" cy="295275"/>
            </a:xfrm>
            <a:prstGeom prst="arc">
              <a:avLst>
                <a:gd name="adj1" fmla="val 1987375"/>
                <a:gd name="adj2" fmla="val 19638772"/>
              </a:avLst>
            </a:prstGeom>
            <a:ln w="3175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>
              <p:custDataLst>
                <p:tags r:id="rId11"/>
              </p:custDataLst>
            </p:nvPr>
          </p:nvSpPr>
          <p:spPr>
            <a:xfrm>
              <a:off x="2469651" y="466724"/>
              <a:ext cx="51791" cy="517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 userDrawn="1">
            <p:custDataLst>
              <p:tags r:id="rId12"/>
            </p:custDataLst>
          </p:nvPr>
        </p:nvGrpSpPr>
        <p:grpSpPr>
          <a:xfrm>
            <a:off x="5454650" y="6008370"/>
            <a:ext cx="1160780" cy="139700"/>
            <a:chOff x="5454650" y="6370320"/>
            <a:chExt cx="1160780" cy="139700"/>
          </a:xfrm>
        </p:grpSpPr>
        <p:sp>
          <p:nvSpPr>
            <p:cNvPr id="13" name="矩形 12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  <p:cNvSpPr/>
            <p:nvPr>
              <p:custDataLst>
                <p:tags r:id="rId13"/>
              </p:custDataLst>
            </p:nvPr>
          </p:nvSpPr>
          <p:spPr>
            <a:xfrm>
              <a:off x="5454650" y="6370320"/>
              <a:ext cx="65405" cy="1397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  <p:cNvSpPr/>
            <p:nvPr>
              <p:custDataLst>
                <p:tags r:id="rId14"/>
              </p:custDataLst>
            </p:nvPr>
          </p:nvSpPr>
          <p:spPr>
            <a:xfrm>
              <a:off x="5728335" y="6370320"/>
              <a:ext cx="65405" cy="139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  <p:cNvSpPr/>
            <p:nvPr>
              <p:custDataLst>
                <p:tags r:id="rId15"/>
              </p:custDataLst>
            </p:nvPr>
          </p:nvSpPr>
          <p:spPr>
            <a:xfrm>
              <a:off x="6002020" y="6370320"/>
              <a:ext cx="65405" cy="1397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  <p:cNvSpPr/>
            <p:nvPr>
              <p:custDataLst>
                <p:tags r:id="rId16"/>
              </p:custDataLst>
            </p:nvPr>
          </p:nvSpPr>
          <p:spPr>
            <a:xfrm>
              <a:off x="6276340" y="6370320"/>
              <a:ext cx="65405" cy="1397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  <p:cNvSpPr/>
            <p:nvPr>
              <p:custDataLst>
                <p:tags r:id="rId17"/>
              </p:custDataLst>
            </p:nvPr>
          </p:nvSpPr>
          <p:spPr>
            <a:xfrm>
              <a:off x="6550025" y="6370320"/>
              <a:ext cx="65405" cy="1397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<p:cNvGrpSpPr/>
          <p:nvPr userDrawn="1">
            <p:custDataLst>
              <p:tags r:id="rId18"/>
            </p:custDataLst>
          </p:nvPr>
        </p:nvGrpSpPr>
        <p:grpSpPr>
          <a:xfrm>
            <a:off x="11390143" y="209240"/>
            <a:ext cx="180351" cy="180000"/>
            <a:chOff x="9660731" y="540544"/>
            <a:chExt cx="1090613" cy="945192"/>
          </a:xfrm>
          <a:solidFill>
            <a:srgbClr val="EB6100"/>
          </a:solidFill>
        </p:grpSpPr>
        <p:sp>
          <p:nvSpPr>
            <p:cNvPr id="22" name="圆角矩形 34"/>
            <p:cNvSpPr/>
            <p:nvPr>
              <p:custDataLst>
                <p:tags r:id="rId19"/>
              </p:custDataLst>
            </p:nvPr>
          </p:nvSpPr>
          <p:spPr>
            <a:xfrm>
              <a:off x="9951244" y="540544"/>
              <a:ext cx="800100" cy="2095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35"/>
            <p:cNvSpPr/>
            <p:nvPr>
              <p:custDataLst>
                <p:tags r:id="rId20"/>
              </p:custDataLst>
            </p:nvPr>
          </p:nvSpPr>
          <p:spPr>
            <a:xfrm>
              <a:off x="9660731" y="907887"/>
              <a:ext cx="1090613" cy="2095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圆角矩形 36"/>
            <p:cNvSpPr/>
            <p:nvPr>
              <p:custDataLst>
                <p:tags r:id="rId21"/>
              </p:custDataLst>
            </p:nvPr>
          </p:nvSpPr>
          <p:spPr>
            <a:xfrm>
              <a:off x="9951244" y="1276186"/>
              <a:ext cx="800100" cy="2095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占位符 4"/>
          <p:cNvSpPr/>
          <p:nvPr>
            <p:ph type="body" sz="quarter" idx="13" hasCustomPrompt="1"/>
            <p:custDataLst>
              <p:tags r:id="rId22"/>
            </p:custDataLst>
          </p:nvPr>
        </p:nvSpPr>
        <p:spPr>
          <a:xfrm>
            <a:off x="10105230" y="5893477"/>
            <a:ext cx="1656000" cy="43200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编辑副标题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/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/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2"/>
            </p:custDataLst>
          </p:nvPr>
        </p:nvSpPr>
        <p:spPr>
          <a:xfrm>
            <a:off x="1905000" y="3054985"/>
            <a:ext cx="8382000" cy="739140"/>
          </a:xfrm>
        </p:spPr>
        <p:txBody>
          <a:bodyPr lIns="90170" tIns="46990" rIns="90170" bIns="46990" anchor="b" anchorCtr="0">
            <a:noAutofit/>
          </a:bodyPr>
          <a:lstStyle>
            <a:lvl1pPr algn="ctr">
              <a:defRPr sz="4000" u="none" strike="noStrike" kern="1200" cap="none" spc="300" normalizeH="0" baseline="0">
                <a:solidFill>
                  <a:schemeClr val="tx1"/>
                </a:solidFill>
                <a:uFillTx/>
                <a:latin typeface="Arial" charset="0"/>
                <a:ea typeface="微软雅黑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/>
          <p:nvPr>
            <p:ph type="body" idx="1"/>
            <p:custDataLst>
              <p:tags r:id="rId3"/>
            </p:custDataLst>
          </p:nvPr>
        </p:nvSpPr>
        <p:spPr>
          <a:xfrm>
            <a:off x="1905010" y="3844693"/>
            <a:ext cx="8382068" cy="1077985"/>
          </a:xfrm>
        </p:spPr>
        <p:txBody>
          <a:bodyPr lIns="90170" tIns="46990" rIns="90170" bIns="46990">
            <a:noAutofit/>
          </a:bodyPr>
          <a:lstStyle>
            <a:lvl1pPr marL="0" indent="0" algn="ctr" eaLnBrk="1" fontAlgn="auto" latinLnBrk="0" hangingPunct="1">
              <a:spcAft>
                <a:spcPts val="0"/>
              </a:spcAft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/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/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/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 baseline="0">
                <a:latin typeface="Arial" charset="0"/>
                <a:ea typeface="微软雅黑" charset="0"/>
              </a:defRPr>
            </a:lvl1pPr>
            <a:lvl2pPr>
              <a:defRPr sz="1600" baseline="0">
                <a:latin typeface="Arial" charset="0"/>
                <a:ea typeface="微软雅黑" charset="0"/>
              </a:defRPr>
            </a:lvl2pPr>
            <a:lvl3pPr>
              <a:defRPr sz="1600" baseline="0">
                <a:latin typeface="Arial" charset="0"/>
                <a:ea typeface="微软雅黑" charset="0"/>
              </a:defRPr>
            </a:lvl3pPr>
            <a:lvl4pPr>
              <a:defRPr sz="1600" baseline="0">
                <a:latin typeface="Arial" charset="0"/>
                <a:ea typeface="微软雅黑" charset="0"/>
              </a:defRPr>
            </a:lvl4pPr>
            <a:lvl5pPr>
              <a:defRPr sz="1600" baseline="0">
                <a:latin typeface="Arial" charset="0"/>
                <a:ea typeface="微软雅黑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/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/>
          <p:nvPr>
            <p:ph type="body" idx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charset="0"/>
                <a:ea typeface="微软雅黑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/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/>
          <p:nvPr>
            <p:ph type="body" sz="quarter" idx="3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/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/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/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/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charset="0"/>
                <a:ea typeface="微软雅黑" charset="0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/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/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/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/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/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/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/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/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/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/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charset="0"/>
                <a:ea typeface="微软雅黑" charset="0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/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latin typeface="Arial" charset="0"/>
                <a:ea typeface="微软雅黑" charset="0"/>
              </a:defRPr>
            </a:lvl1pPr>
            <a:lvl2pPr indent="0" eaLnBrk="1" fontAlgn="auto" latinLnBrk="0" hangingPunct="1">
              <a:defRPr baseline="0">
                <a:latin typeface="Arial" charset="0"/>
                <a:ea typeface="微软雅黑" charset="0"/>
              </a:defRPr>
            </a:lvl2pPr>
            <a:lvl3pPr indent="0" eaLnBrk="1" fontAlgn="auto" latinLnBrk="0" hangingPunct="1">
              <a:defRPr baseline="0">
                <a:latin typeface="Arial" charset="0"/>
                <a:ea typeface="微软雅黑" charset="0"/>
              </a:defRPr>
            </a:lvl3pPr>
            <a:lvl4pPr indent="0" eaLnBrk="1" fontAlgn="auto" latinLnBrk="0" hangingPunct="1">
              <a:defRPr baseline="0">
                <a:latin typeface="Arial" charset="0"/>
                <a:ea typeface="微软雅黑" charset="0"/>
              </a:defRPr>
            </a:lvl4pPr>
            <a:lvl5pPr indent="0" eaLnBrk="1" fontAlgn="auto" latinLnBrk="0" hangingPunct="1">
              <a:defRPr baseline="0">
                <a:latin typeface="Arial" charset="0"/>
                <a:ea typeface="微软雅黑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/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/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/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/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<p:cNvCxnSpPr/>
          <p:nvPr userDrawn="1">
            <p:custDataLst>
              <p:tags r:id="rId2"/>
            </p:custDataLst>
          </p:nvPr>
        </p:nvCxnSpPr>
        <p:spPr>
          <a:xfrm>
            <a:off x="0" y="5776686"/>
            <a:ext cx="12192000" cy="0"/>
          </a:xfrm>
          <a:prstGeom prst="line">
            <a:avLst/>
          </a:prstGeom>
          <a:ln w="12700">
            <a:solidFill>
              <a:srgbClr val="EFEF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<p:cNvGrpSpPr/>
          <p:nvPr userDrawn="1">
            <p:custDataLst>
              <p:tags r:id="rId3"/>
            </p:custDataLst>
          </p:nvPr>
        </p:nvGrpSpPr>
        <p:grpSpPr>
          <a:xfrm>
            <a:off x="646112" y="203990"/>
            <a:ext cx="207206" cy="190501"/>
            <a:chOff x="2200274" y="342899"/>
            <a:chExt cx="321168" cy="295275"/>
          </a:xfrm>
        </p:grpSpPr>
        <p:sp>
          <p:nvSpPr>
            <p:cNvPr id="8" name="椭圆 7"/>
            <p:cNvSpPr/>
            <p:nvPr>
              <p:custDataLst>
                <p:tags r:id="rId4"/>
              </p:custDataLst>
            </p:nvPr>
          </p:nvSpPr>
          <p:spPr>
            <a:xfrm>
              <a:off x="2265758" y="408383"/>
              <a:ext cx="164306" cy="1643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弧形 8"/>
            <p:cNvSpPr/>
            <p:nvPr>
              <p:custDataLst>
                <p:tags r:id="rId5"/>
              </p:custDataLst>
            </p:nvPr>
          </p:nvSpPr>
          <p:spPr>
            <a:xfrm>
              <a:off x="2200274" y="342899"/>
              <a:ext cx="295275" cy="295275"/>
            </a:xfrm>
            <a:prstGeom prst="arc">
              <a:avLst>
                <a:gd name="adj1" fmla="val 1987375"/>
                <a:gd name="adj2" fmla="val 19638772"/>
              </a:avLst>
            </a:prstGeom>
            <a:ln w="3175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>
              <p:custDataLst>
                <p:tags r:id="rId6"/>
              </p:custDataLst>
            </p:nvPr>
          </p:nvSpPr>
          <p:spPr>
            <a:xfrm>
              <a:off x="2469651" y="466724"/>
              <a:ext cx="51791" cy="5179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矩形 10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<p:cNvSpPr/>
          <p:nvPr userDrawn="1">
            <p:custDataLst>
              <p:tags r:id="rId7"/>
            </p:custDataLst>
          </p:nvPr>
        </p:nvSpPr>
        <p:spPr>
          <a:xfrm>
            <a:off x="5454650" y="5998845"/>
            <a:ext cx="65405" cy="1397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<p:cNvSpPr/>
          <p:nvPr userDrawn="1">
            <p:custDataLst>
              <p:tags r:id="rId8"/>
            </p:custDataLst>
          </p:nvPr>
        </p:nvSpPr>
        <p:spPr>
          <a:xfrm>
            <a:off x="5728335" y="5998845"/>
            <a:ext cx="65405" cy="139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<p:cNvSpPr/>
          <p:nvPr userDrawn="1">
            <p:custDataLst>
              <p:tags r:id="rId9"/>
            </p:custDataLst>
          </p:nvPr>
        </p:nvSpPr>
        <p:spPr>
          <a:xfrm>
            <a:off x="6002020" y="5998845"/>
            <a:ext cx="65405" cy="1397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<p:cNvSpPr/>
          <p:nvPr userDrawn="1">
            <p:custDataLst>
              <p:tags r:id="rId10"/>
            </p:custDataLst>
          </p:nvPr>
        </p:nvSpPr>
        <p:spPr>
          <a:xfrm>
            <a:off x="6276340" y="5998845"/>
            <a:ext cx="65405" cy="1397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<p:cNvSpPr/>
          <p:nvPr userDrawn="1">
            <p:custDataLst>
              <p:tags r:id="rId11"/>
            </p:custDataLst>
          </p:nvPr>
        </p:nvSpPr>
        <p:spPr>
          <a:xfrm>
            <a:off x="6550025" y="5998845"/>
            <a:ext cx="65405" cy="1397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 descr="e7d195523061f1c0f0ec610a92cff745ee13794c7b8d98f8E73673273C9E8BE17CC3D63B9B1D6426C348A354AD505654C28F453CD7C8F90EADD06C08281DAED7140E5AAAED5880ECE414DFB6A93B82BEC1385E9565BC14C748CB3EB434CC0B451F87B3C338E944B78E19862D061FDC13B6571F1FE8C78909071FC2F7F05CF37685F9D5F268FB4FD0"/>
          <p:cNvGrpSpPr/>
          <p:nvPr userDrawn="1">
            <p:custDataLst>
              <p:tags r:id="rId12"/>
            </p:custDataLst>
          </p:nvPr>
        </p:nvGrpSpPr>
        <p:grpSpPr>
          <a:xfrm>
            <a:off x="11390143" y="209240"/>
            <a:ext cx="180351" cy="180000"/>
            <a:chOff x="9660731" y="540544"/>
            <a:chExt cx="1090613" cy="945192"/>
          </a:xfrm>
          <a:solidFill>
            <a:srgbClr val="EB6100"/>
          </a:solidFill>
        </p:grpSpPr>
        <p:sp>
          <p:nvSpPr>
            <p:cNvPr id="17" name="圆角矩形 34"/>
            <p:cNvSpPr/>
            <p:nvPr>
              <p:custDataLst>
                <p:tags r:id="rId13"/>
              </p:custDataLst>
            </p:nvPr>
          </p:nvSpPr>
          <p:spPr>
            <a:xfrm>
              <a:off x="9951244" y="540544"/>
              <a:ext cx="800100" cy="2095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圆角矩形 35"/>
            <p:cNvSpPr/>
            <p:nvPr>
              <p:custDataLst>
                <p:tags r:id="rId14"/>
              </p:custDataLst>
            </p:nvPr>
          </p:nvSpPr>
          <p:spPr>
            <a:xfrm>
              <a:off x="9660731" y="907887"/>
              <a:ext cx="1090613" cy="2095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圆角矩形 36"/>
            <p:cNvSpPr/>
            <p:nvPr>
              <p:custDataLst>
                <p:tags r:id="rId15"/>
              </p:custDataLst>
            </p:nvPr>
          </p:nvSpPr>
          <p:spPr>
            <a:xfrm>
              <a:off x="9951244" y="1276186"/>
              <a:ext cx="800100" cy="2095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/>
          <p:nvPr>
            <p:ph type="title"/>
            <p:custDataLst>
              <p:tags r:id="rId16"/>
            </p:custDataLst>
          </p:nvPr>
        </p:nvSpPr>
        <p:spPr>
          <a:xfrm>
            <a:off x="669882" y="2588281"/>
            <a:ext cx="10852237" cy="1697965"/>
          </a:xfrm>
        </p:spPr>
        <p:txBody>
          <a:bodyPr vert="horz" lIns="90170" tIns="46990" rIns="90170" bIns="4699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9600" b="1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charset="0"/>
                <a:ea typeface="微软雅黑" charset="0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日期占位符 2"/>
          <p:cNvSpPr/>
          <p:nvPr>
            <p:ph type="dt" sz="half" idx="10"/>
            <p:custDataLst>
              <p:tags r:id="rId1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  <p:custDataLst>
              <p:tags r:id="rId1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/>
          <p:nvPr>
            <p:ph type="sldNum" sz="quarter" idx="12"/>
            <p:custDataLst>
              <p:tags r:id="rId1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1" name="文本占位符 20"/>
          <p:cNvSpPr/>
          <p:nvPr>
            <p:ph type="body" sz="quarter" idx="13" hasCustomPrompt="1"/>
            <p:custDataLst>
              <p:tags r:id="rId20"/>
            </p:custDataLst>
          </p:nvPr>
        </p:nvSpPr>
        <p:spPr>
          <a:xfrm>
            <a:off x="534591" y="5888235"/>
            <a:ext cx="1620000" cy="432000"/>
          </a:xfrm>
        </p:spPr>
        <p:txBody>
          <a:bodyPr lIns="90170" tIns="46990" rIns="90170" bIns="46990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编辑副标题</a:t>
            </a:r>
            <a:endParaRPr lang="zh-CN" altLang="en-US" dirty="0"/>
          </a:p>
        </p:txBody>
      </p:sp>
      <p:sp>
        <p:nvSpPr>
          <p:cNvPr id="23" name="文本占位符 22"/>
          <p:cNvSpPr/>
          <p:nvPr>
            <p:ph type="body" sz="quarter" idx="14" hasCustomPrompt="1"/>
            <p:custDataLst>
              <p:tags r:id="rId21"/>
            </p:custDataLst>
          </p:nvPr>
        </p:nvSpPr>
        <p:spPr>
          <a:xfrm>
            <a:off x="10022630" y="5888235"/>
            <a:ext cx="1656000" cy="432000"/>
          </a:xfrm>
        </p:spPr>
        <p:txBody>
          <a:bodyPr lIns="90170" tIns="46990" rIns="90170" bIns="46990">
            <a:normAutofit/>
          </a:bodyPr>
          <a:lstStyle>
            <a:lvl1pPr marL="0" indent="0" algn="r">
              <a:buNone/>
              <a:defRPr sz="1800" b="1">
                <a:solidFill>
                  <a:schemeClr val="accent1"/>
                </a:solidFill>
              </a:defRPr>
            </a:lvl1pPr>
            <a:lvl2pPr>
              <a:defRPr>
                <a:solidFill>
                  <a:srgbClr val="EF8032"/>
                </a:solidFill>
              </a:defRPr>
            </a:lvl2pPr>
            <a:lvl3pPr>
              <a:defRPr>
                <a:solidFill>
                  <a:srgbClr val="EF8032"/>
                </a:solidFill>
              </a:defRPr>
            </a:lvl3pPr>
            <a:lvl4pPr>
              <a:defRPr>
                <a:solidFill>
                  <a:srgbClr val="EF8032"/>
                </a:solidFill>
              </a:defRPr>
            </a:lvl4pPr>
            <a:lvl5pPr>
              <a:defRPr>
                <a:solidFill>
                  <a:srgbClr val="EF8032"/>
                </a:solidFill>
              </a:defRPr>
            </a:lvl5pPr>
          </a:lstStyle>
          <a:p>
            <a:pPr lvl="0"/>
            <a:r>
              <a:rPr lang="zh-CN" altLang="en-US" dirty="0"/>
              <a:t>编辑副标题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 baseline="0">
                <a:latin typeface="Arial" charset="0"/>
                <a:ea typeface="微软雅黑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/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/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/>
          <p:nvPr>
            <p:ph type="title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/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  <a:lvl2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2pPr>
            <a:lvl3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3pPr>
            <a:lvl4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4pPr>
            <a:lvl5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/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/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/>
          <p:nvPr>
            <p:ph type="title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/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/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/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  <a:lvl2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2pPr>
            <a:lvl3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3pPr>
            <a:lvl4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4pPr>
            <a:lvl5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/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  <a:lvl2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2pPr>
            <a:lvl3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3pPr>
            <a:lvl4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4pPr>
            <a:lvl5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/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/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/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/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/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  <a:lvl2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2pPr>
            <a:lvl3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3pPr>
            <a:lvl4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4pPr>
            <a:lvl5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/>
          <p:nvPr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/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/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/>
          <p:nvPr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  <a:lvl2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2pPr>
            <a:lvl3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3pPr>
            <a:lvl4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4pPr>
            <a:lvl5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/>
          <p:nvPr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/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/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/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/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  <a:lvl2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2pPr>
            <a:lvl3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3pPr>
            <a:lvl4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4pPr>
            <a:lvl5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/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  <a:lvl2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2pPr>
            <a:lvl3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3pPr>
            <a:lvl4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4pPr>
            <a:lvl5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/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/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/>
          <p:nvPr>
            <p:ph type="title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/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/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/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charset="0"/>
                <a:ea typeface="微软雅黑" charset="0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/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/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/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139.xml"/><Relationship Id="rId23" Type="http://schemas.openxmlformats.org/officeDocument/2006/relationships/tags" Target="../tags/tag138.xml"/><Relationship Id="rId22" Type="http://schemas.openxmlformats.org/officeDocument/2006/relationships/tags" Target="../tags/tag137.xml"/><Relationship Id="rId21" Type="http://schemas.openxmlformats.org/officeDocument/2006/relationships/tags" Target="../tags/tag136.xml"/><Relationship Id="rId20" Type="http://schemas.openxmlformats.org/officeDocument/2006/relationships/tags" Target="../tags/tag135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34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/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/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/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/>
          </a:solidFill>
          <a:uFillTx/>
          <a:latin typeface="Arial" charset="0"/>
          <a:ea typeface="微软雅黑" charset="0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charset="0"/>
          <a:ea typeface="微软雅黑" charset="0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charset="0"/>
          <a:ea typeface="微软雅黑" charset="0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charset="0"/>
          <a:ea typeface="微软雅黑" charset="0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charset="0"/>
          <a:ea typeface="微软雅黑" charset="0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charset="0"/>
          <a:ea typeface="微软雅黑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57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160.xml"/><Relationship Id="rId3" Type="http://schemas.openxmlformats.org/officeDocument/2006/relationships/image" Target="../media/image9.png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62.xml"/><Relationship Id="rId2" Type="http://schemas.openxmlformats.org/officeDocument/2006/relationships/image" Target="../media/image10.png"/><Relationship Id="rId1" Type="http://schemas.openxmlformats.org/officeDocument/2006/relationships/tags" Target="../tags/tag161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6.xml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68.xml"/><Relationship Id="rId2" Type="http://schemas.openxmlformats.org/officeDocument/2006/relationships/image" Target="../media/image12.png"/><Relationship Id="rId1" Type="http://schemas.openxmlformats.org/officeDocument/2006/relationships/tags" Target="../tags/tag167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69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2.xml"/><Relationship Id="rId3" Type="http://schemas.openxmlformats.org/officeDocument/2006/relationships/image" Target="../media/image15.png"/><Relationship Id="rId2" Type="http://schemas.openxmlformats.org/officeDocument/2006/relationships/tags" Target="../tags/tag171.xml"/><Relationship Id="rId1" Type="http://schemas.openxmlformats.org/officeDocument/2006/relationships/tags" Target="../tags/tag170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2.xml"/><Relationship Id="rId2" Type="http://schemas.openxmlformats.org/officeDocument/2006/relationships/tags" Target="../tags/tag174.xml"/><Relationship Id="rId1" Type="http://schemas.openxmlformats.org/officeDocument/2006/relationships/tags" Target="../tags/tag17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0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48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/>
          <p:nvPr>
            <p:ph type="ctrTitle"/>
          </p:nvPr>
        </p:nvSpPr>
        <p:spPr>
          <a:xfrm>
            <a:off x="1524000" y="1332548"/>
            <a:ext cx="9144000" cy="2387600"/>
          </a:xfrm>
        </p:spPr>
        <p:txBody>
          <a:bodyPr>
            <a:normAutofit fontScale="90000"/>
          </a:bodyPr>
          <a:p>
            <a:r>
              <a:rPr lang="zh-CN" altLang="en-US"/>
              <a:t>拉斯维加斯算法</a:t>
            </a:r>
            <a:br>
              <a:rPr lang="zh-CN" altLang="en-US"/>
            </a:br>
            <a:r>
              <a:rPr lang="zh-CN" altLang="en-US"/>
              <a:t>和</a:t>
            </a:r>
            <a:br>
              <a:rPr lang="zh-CN" altLang="en-US"/>
            </a:br>
            <a:r>
              <a:rPr lang="zh-CN" altLang="en-US"/>
              <a:t>蒙特卡洛算法</a:t>
            </a:r>
            <a:endParaRPr lang="zh-CN" altLang="en-US"/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859213"/>
            <a:ext cx="9144000" cy="1655762"/>
          </a:xfrm>
        </p:spPr>
        <p:txBody>
          <a:bodyPr/>
          <a:p>
            <a:r>
              <a:rPr lang="en-US" altLang="zh-CN"/>
              <a:t>-by </a:t>
            </a:r>
            <a:r>
              <a:rPr lang="zh-CN" altLang="en-US"/>
              <a:t>阮贝宁</a:t>
            </a:r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拉斯维加斯——</a:t>
            </a:r>
            <a:r>
              <a:rPr lang="en-US" altLang="zh-CN" smtClean="0">
                <a:solidFill>
                  <a:schemeClr val="tx1"/>
                </a:solidFill>
              </a:rPr>
              <a:t>随机快速排序</a:t>
            </a:r>
            <a:endParaRPr lang="en-US" altLang="zh-CN" smtClean="0">
              <a:solidFill>
                <a:schemeClr val="tx1"/>
              </a:solidFill>
            </a:endParaRPr>
          </a:p>
        </p:txBody>
      </p:sp>
      <p:sp>
        <p:nvSpPr>
          <p:cNvPr id="5" name="内容占位符 4"/>
          <p:cNvSpPr/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最快：</a:t>
            </a:r>
            <a:r>
              <a:rPr lang="en-US" altLang="zh-CN" smtClean="0">
                <a:solidFill>
                  <a:schemeClr val="tx1"/>
                </a:solidFill>
              </a:rPr>
              <a:t>随机打乱 有机会一次排好</a:t>
            </a:r>
            <a:endParaRPr lang="en-US" altLang="zh-CN" smtClean="0">
              <a:solidFill>
                <a:schemeClr val="tx1"/>
              </a:solidFill>
            </a:endParaRPr>
          </a:p>
          <a:p>
            <a:r>
              <a:rPr lang="en-US" altLang="zh-CN" smtClean="0">
                <a:solidFill>
                  <a:schemeClr val="tx1"/>
                </a:solidFill>
              </a:rPr>
              <a:t>合理</a:t>
            </a:r>
            <a:r>
              <a:rPr lang="zh-CN" altLang="en-US" smtClean="0">
                <a:solidFill>
                  <a:schemeClr val="tx1"/>
                </a:solidFill>
              </a:rPr>
              <a:t>：</a:t>
            </a:r>
            <a:r>
              <a:rPr lang="en-US" altLang="zh-CN" smtClean="0">
                <a:solidFill>
                  <a:schemeClr val="tx1"/>
                </a:solidFill>
              </a:rPr>
              <a:t>随机取一个数 一刀两断 分别排 O</a:t>
            </a:r>
            <a:r>
              <a:rPr lang="zh-CN" altLang="en-US" sz="2000" smtClean="0">
                <a:solidFill>
                  <a:schemeClr val="tx1"/>
                </a:solidFill>
              </a:rPr>
              <a:t>（</a:t>
            </a:r>
            <a:r>
              <a:rPr lang="en-US" altLang="zh-CN" sz="2000" smtClean="0">
                <a:solidFill>
                  <a:schemeClr val="tx1"/>
                </a:solidFill>
              </a:rPr>
              <a:t>nlogn</a:t>
            </a:r>
            <a:r>
              <a:rPr lang="zh-CN" altLang="en-US" sz="2000" smtClean="0">
                <a:solidFill>
                  <a:schemeClr val="tx1"/>
                </a:solidFill>
              </a:rPr>
              <a:t>） </a:t>
            </a:r>
            <a:r>
              <a:rPr lang="en-US" altLang="zh-CN" smtClean="0">
                <a:solidFill>
                  <a:schemeClr val="tx1"/>
                </a:solidFill>
              </a:rPr>
              <a:t>但最坏O</a:t>
            </a:r>
            <a:r>
              <a:rPr lang="zh-CN" altLang="en-US" sz="2000" smtClean="0">
                <a:solidFill>
                  <a:schemeClr val="tx1"/>
                </a:solidFill>
              </a:rPr>
              <a:t>（</a:t>
            </a:r>
            <a:r>
              <a:rPr lang="en-US" altLang="zh-CN" sz="2000" smtClean="0">
                <a:solidFill>
                  <a:schemeClr val="tx1"/>
                </a:solidFill>
              </a:rPr>
              <a:t>n^2</a:t>
            </a:r>
            <a:r>
              <a:rPr lang="zh-CN" altLang="en-US" sz="2000" smtClean="0">
                <a:solidFill>
                  <a:schemeClr val="tx1"/>
                </a:solidFill>
              </a:rPr>
              <a:t>）</a:t>
            </a:r>
            <a:endParaRPr lang="zh-CN" altLang="en-US" sz="2000" smtClean="0">
              <a:solidFill>
                <a:schemeClr val="tx1"/>
              </a:solidFill>
            </a:endParaRPr>
          </a:p>
          <a:p>
            <a:r>
              <a:rPr lang="en-US" altLang="zh-CN" sz="3600" smtClean="0">
                <a:solidFill>
                  <a:schemeClr val="tx1"/>
                </a:solidFill>
              </a:rPr>
              <a:t>肯定对</a:t>
            </a:r>
            <a:r>
              <a:rPr lang="zh-CN" altLang="en-US" sz="3600" smtClean="0">
                <a:solidFill>
                  <a:schemeClr val="tx1"/>
                </a:solidFill>
              </a:rPr>
              <a:t>！😃</a:t>
            </a:r>
            <a:endParaRPr lang="zh-CN" altLang="en-US" sz="3600" smtClean="0">
              <a:solidFill>
                <a:schemeClr val="tx1"/>
              </a:solidFill>
            </a:endParaRPr>
          </a:p>
          <a:p>
            <a:r>
              <a:rPr lang="zh-CN" altLang="en-US" sz="3600" smtClean="0">
                <a:solidFill>
                  <a:schemeClr val="tx1"/>
                </a:solidFill>
              </a:rPr>
              <a:t>但</a:t>
            </a:r>
            <a:r>
              <a:rPr lang="en-US" altLang="zh-CN" sz="3600" smtClean="0">
                <a:solidFill>
                  <a:schemeClr val="tx1"/>
                </a:solidFill>
              </a:rPr>
              <a:t>最坏</a:t>
            </a:r>
            <a:r>
              <a:rPr lang="en-US" altLang="zh-CN" sz="3600" smtClean="0">
                <a:solidFill>
                  <a:schemeClr val="tx1"/>
                </a:solidFill>
              </a:rPr>
              <a:t>时间不保证</a:t>
            </a:r>
            <a:r>
              <a:rPr lang="zh-CN" altLang="en-US" sz="3600" smtClean="0">
                <a:solidFill>
                  <a:schemeClr val="tx1"/>
                </a:solidFill>
              </a:rPr>
              <a:t>！😰</a:t>
            </a:r>
            <a:endParaRPr lang="zh-CN" altLang="en-US" sz="3600" smtClean="0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蒙特卡洛</a:t>
            </a:r>
            <a:r>
              <a:rPr lang="en-US" altLang="zh-CN" smtClean="0">
                <a:solidFill>
                  <a:schemeClr val="tx1"/>
                </a:solidFill>
              </a:rPr>
              <a:t>算法</a:t>
            </a:r>
            <a:endParaRPr lang="en-US" altLang="zh-CN" smtClean="0">
              <a:solidFill>
                <a:schemeClr val="tx1"/>
              </a:solidFill>
            </a:endParaRPr>
          </a:p>
        </p:txBody>
      </p:sp>
      <p:sp>
        <p:nvSpPr>
          <p:cNvPr id="5" name="内容占位符 4"/>
          <p:cNvSpPr/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没有准确</a:t>
            </a:r>
            <a:r>
              <a:rPr lang="en-US" altLang="zh-CN" smtClean="0">
                <a:solidFill>
                  <a:schemeClr val="tx1"/>
                </a:solidFill>
              </a:rPr>
              <a:t>结果 </a:t>
            </a:r>
            <a:r>
              <a:rPr lang="zh-CN" altLang="en-US" smtClean="0">
                <a:solidFill>
                  <a:schemeClr val="tx1"/>
                </a:solidFill>
              </a:rPr>
              <a:t>但</a:t>
            </a:r>
            <a:r>
              <a:rPr lang="en-US" altLang="zh-CN" smtClean="0">
                <a:solidFill>
                  <a:schemeClr val="tx1"/>
                </a:solidFill>
              </a:rPr>
              <a:t>时间有</a:t>
            </a:r>
            <a:r>
              <a:rPr lang="zh-CN" altLang="en-US" smtClean="0">
                <a:solidFill>
                  <a:schemeClr val="tx1"/>
                </a:solidFill>
              </a:rPr>
              <a:t>界</a:t>
            </a:r>
            <a:endParaRPr lang="zh-CN" altLang="en-US" smtClean="0">
              <a:solidFill>
                <a:schemeClr val="tx1"/>
              </a:solidFill>
            </a:endParaRPr>
          </a:p>
          <a:p>
            <a:r>
              <a:rPr lang="en-US" altLang="zh-CN" smtClean="0">
                <a:solidFill>
                  <a:schemeClr val="tx1"/>
                </a:solidFill>
              </a:rPr>
              <a:t>计算√2</a:t>
            </a:r>
            <a:endParaRPr lang="en-US" altLang="zh-CN" smtClean="0">
              <a:solidFill>
                <a:schemeClr val="tx1"/>
              </a:solidFill>
            </a:endParaRPr>
          </a:p>
          <a:p>
            <a:r>
              <a:rPr lang="en-US" altLang="zh-CN" smtClean="0">
                <a:solidFill>
                  <a:schemeClr val="tx1"/>
                </a:solidFill>
              </a:rPr>
              <a:t>计算圆周率</a:t>
            </a:r>
            <a:endParaRPr lang="en-US" altLang="zh-CN" smtClean="0">
              <a:solidFill>
                <a:schemeClr val="tx1"/>
              </a:solidFill>
            </a:endParaRPr>
          </a:p>
          <a:p>
            <a:r>
              <a:rPr lang="en-US" altLang="zh-CN" smtClean="0">
                <a:solidFill>
                  <a:schemeClr val="tx1"/>
                </a:solidFill>
              </a:rPr>
              <a:t>计算</a:t>
            </a:r>
            <a:r>
              <a:rPr lang="zh-CN" altLang="en-US" smtClean="0">
                <a:solidFill>
                  <a:schemeClr val="tx1"/>
                </a:solidFill>
              </a:rPr>
              <a:t>定</a:t>
            </a:r>
            <a:r>
              <a:rPr lang="en-US" altLang="zh-CN" smtClean="0">
                <a:solidFill>
                  <a:schemeClr val="tx1"/>
                </a:solidFill>
              </a:rPr>
              <a:t>积分</a:t>
            </a:r>
            <a:endParaRPr lang="en-US" altLang="zh-CN" smtClean="0">
              <a:solidFill>
                <a:schemeClr val="tx1"/>
              </a:solidFill>
            </a:endParaRPr>
          </a:p>
          <a:p>
            <a:endParaRPr lang="en-US" altLang="zh-CN" smtClean="0">
              <a:solidFill>
                <a:schemeClr val="tx1"/>
              </a:solidFill>
            </a:endParaRPr>
          </a:p>
        </p:txBody>
      </p:sp>
      <p:pic>
        <p:nvPicPr>
          <p:cNvPr id="3" name="图片 2" descr="2025-11-18 20:16:31.8390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00" y="3209290"/>
            <a:ext cx="4006850" cy="3538220"/>
          </a:xfrm>
          <a:prstGeom prst="rect">
            <a:avLst/>
          </a:prstGeom>
        </p:spPr>
      </p:pic>
      <p:pic>
        <p:nvPicPr>
          <p:cNvPr id="4" name="图片 3" descr="2025-11-18 20:16:31.9020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6340" y="3244215"/>
            <a:ext cx="3542665" cy="3469005"/>
          </a:xfrm>
          <a:prstGeom prst="rect">
            <a:avLst/>
          </a:prstGeom>
        </p:spPr>
      </p:pic>
      <p:pic>
        <p:nvPicPr>
          <p:cNvPr id="6" name="图片 5" descr="2025-11-19 15:08:40.2840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9005" y="182880"/>
            <a:ext cx="2777490" cy="341630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蒙特卡洛算法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/>
          <p:nvPr>
            <p:ph sz="half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时间越长 </a:t>
            </a:r>
            <a:r>
              <a:rPr lang="en-US" altLang="zh-CN" dirty="0" smtClean="0">
                <a:solidFill>
                  <a:schemeClr val="tx1"/>
                </a:solidFill>
              </a:rPr>
              <a:t>计算越准确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运用</a:t>
            </a:r>
            <a:r>
              <a:rPr lang="zh-CN" altLang="en-US" dirty="0" smtClean="0">
                <a:solidFill>
                  <a:schemeClr val="tx1"/>
                </a:solidFill>
              </a:rPr>
              <a:t>于</a:t>
            </a:r>
            <a:r>
              <a:rPr lang="en-US" altLang="zh-CN" dirty="0" smtClean="0">
                <a:solidFill>
                  <a:schemeClr val="tx1"/>
                </a:solidFill>
              </a:rPr>
              <a:t>长时间 高随机性</a:t>
            </a:r>
            <a:r>
              <a:rPr lang="zh-CN" altLang="en-US" dirty="0" smtClean="0">
                <a:solidFill>
                  <a:schemeClr val="tx1"/>
                </a:solidFill>
              </a:rPr>
              <a:t>的</a:t>
            </a:r>
            <a:r>
              <a:rPr lang="en-US" altLang="zh-CN" dirty="0" smtClean="0">
                <a:solidFill>
                  <a:schemeClr val="tx1"/>
                </a:solidFill>
              </a:rPr>
              <a:t>游戏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12037" t="18841" r="34965" b="-166"/>
          <a:stretch>
            <a:fillRect/>
          </a:stretch>
        </p:blipFill>
        <p:spPr>
          <a:xfrm>
            <a:off x="6019800" y="1691005"/>
            <a:ext cx="6069330" cy="39693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38200" y="3406775"/>
            <a:ext cx="6705600" cy="11887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altLang="en-US" sz="4000">
                <a:latin typeface="Calibri" charset="0"/>
                <a:ea typeface="宋体" charset="-122"/>
              </a:rPr>
              <a:t>围棋</a:t>
            </a:r>
            <a:r>
              <a:rPr lang="en-US" altLang="zh-CN" sz="4000">
                <a:latin typeface="Calibri" charset="0"/>
                <a:ea typeface="宋体" charset="-122"/>
              </a:rPr>
              <a:t>Alphago</a:t>
            </a:r>
            <a:endParaRPr lang="en-US" altLang="zh-CN" sz="4000">
              <a:latin typeface="Calibri" charset="0"/>
              <a:ea typeface="宋体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蒙特卡洛</a:t>
            </a:r>
            <a:r>
              <a:rPr lang="en-US" altLang="zh-CN" smtClean="0">
                <a:solidFill>
                  <a:schemeClr val="tx1"/>
                </a:solidFill>
              </a:rPr>
              <a:t>—</a:t>
            </a:r>
            <a:r>
              <a:rPr lang="zh-CN" altLang="en-US" smtClean="0">
                <a:solidFill>
                  <a:schemeClr val="tx1"/>
                </a:solidFill>
              </a:rPr>
              <a:t>随机性加权</a:t>
            </a:r>
            <a:r>
              <a:rPr lang="en-US" altLang="zh-CN" smtClean="0">
                <a:solidFill>
                  <a:schemeClr val="tx1"/>
                </a:solidFill>
              </a:rPr>
              <a:t>测试</a:t>
            </a:r>
            <a:endParaRPr lang="en-US" altLang="zh-CN" smtClean="0">
              <a:solidFill>
                <a:schemeClr val="tx1"/>
              </a:solidFill>
            </a:endParaRPr>
          </a:p>
        </p:txBody>
      </p:sp>
      <p:pic>
        <p:nvPicPr>
          <p:cNvPr id="3" name="图片 2" descr="2025-11-19 15:29:04.521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465" y="1691005"/>
            <a:ext cx="6339840" cy="47548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788275" y="2959735"/>
            <a:ext cx="6705600" cy="11887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altLang="en-US" sz="2400">
                <a:latin typeface="Calibri" charset="0"/>
                <a:ea typeface="宋体" charset="-122"/>
              </a:rPr>
              <a:t>第一步获胜</a:t>
            </a:r>
            <a:r>
              <a:rPr lang="en-US" altLang="zh-CN" sz="2400">
                <a:latin typeface="Calibri" charset="0"/>
                <a:ea typeface="宋体" charset="-122"/>
              </a:rPr>
              <a:t>多的多</a:t>
            </a:r>
            <a:r>
              <a:rPr lang="zh-CN" altLang="en-US" sz="2400">
                <a:latin typeface="Calibri" charset="0"/>
                <a:ea typeface="宋体" charset="-122"/>
              </a:rPr>
              <a:t>测</a:t>
            </a:r>
            <a:endParaRPr lang="zh-CN" altLang="en-US" sz="2400">
              <a:latin typeface="Calibri" charset="0"/>
              <a:ea typeface="宋体" charset="-122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altLang="zh-CN" sz="2400">
                <a:latin typeface="Calibri" charset="0"/>
                <a:ea typeface="宋体" charset="-122"/>
              </a:rPr>
              <a:t>第二</a:t>
            </a:r>
            <a:r>
              <a:rPr lang="zh-CN" altLang="en-US" sz="2400">
                <a:latin typeface="Calibri" charset="0"/>
                <a:ea typeface="宋体" charset="-122"/>
              </a:rPr>
              <a:t>步</a:t>
            </a:r>
            <a:r>
              <a:rPr lang="en-US" altLang="zh-CN" sz="2400">
                <a:latin typeface="Calibri" charset="0"/>
                <a:ea typeface="宋体" charset="-122"/>
              </a:rPr>
              <a:t>对方获胜多</a:t>
            </a:r>
            <a:r>
              <a:rPr lang="zh-CN" altLang="en-US" sz="2400">
                <a:latin typeface="Calibri" charset="0"/>
                <a:ea typeface="宋体" charset="-122"/>
              </a:rPr>
              <a:t>的</a:t>
            </a:r>
            <a:r>
              <a:rPr lang="en-US" altLang="zh-CN" sz="2400">
                <a:latin typeface="Calibri" charset="0"/>
                <a:ea typeface="宋体" charset="-122"/>
              </a:rPr>
              <a:t>多测</a:t>
            </a:r>
            <a:endParaRPr lang="en-US" altLang="zh-CN" sz="2400">
              <a:latin typeface="Calibri" charset="0"/>
              <a:ea typeface="宋体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蒙特卡洛树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5" name="内容占位符 4"/>
          <p:cNvSpPr/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smtClean="0">
                <a:solidFill>
                  <a:schemeClr val="tx1"/>
                </a:solidFill>
              </a:rPr>
              <a:t>（1）选择（Selection）：从根节点开始，根据一定的策略（比如UCB公式），向下选择子节点，直到找到叶子节点。</a:t>
            </a:r>
            <a:endParaRPr lang="zh-CN" altLang="en-US" sz="200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sz="2000" smtClean="0">
                <a:solidFill>
                  <a:schemeClr val="tx1"/>
                </a:solidFill>
              </a:rPr>
              <a:t>（2）扩展（Expansion）：对叶子节点进行扩展，生成新的子节点。在围棋程序中，扩展的子节点一般是由神经网络生成的。</a:t>
            </a:r>
            <a:endParaRPr lang="zh-CN" altLang="en-US" sz="200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sz="2000" smtClean="0">
                <a:solidFill>
                  <a:schemeClr val="tx1"/>
                </a:solidFill>
              </a:rPr>
              <a:t>（3）模拟（Simulation）：对新生成的子节点进行模拟对弈。模拟可以采用随机模拟，或者使用神经网络模型进行快速评估，目的是得到新节点的胜负结果。</a:t>
            </a:r>
            <a:endParaRPr lang="zh-CN" altLang="en-US" sz="200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sz="2000" smtClean="0">
                <a:solidFill>
                  <a:schemeClr val="tx1"/>
                </a:solidFill>
              </a:rPr>
              <a:t>（4）反向传播（Backpropagation）：将模拟得到的结果通过回溯的方式，更新所有经过的节点的统计信息，包括模拟对弈次数、获胜次数等。</a:t>
            </a:r>
            <a:endParaRPr lang="zh-CN" altLang="en-US" sz="2000" smtClean="0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2025-11-19 15:41:01.074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265" y="880110"/>
            <a:ext cx="12015470" cy="50977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 smtClean="0">
                <a:solidFill>
                  <a:schemeClr val="tx1"/>
                </a:solidFill>
              </a:rPr>
              <a:t>UCB公式</a:t>
            </a:r>
            <a:endParaRPr lang="en-US" altLang="zh-CN" smtClean="0">
              <a:solidFill>
                <a:schemeClr val="tx1"/>
              </a:solidFill>
            </a:endParaRPr>
          </a:p>
        </p:txBody>
      </p:sp>
      <p:pic>
        <p:nvPicPr>
          <p:cNvPr id="3" name="图片 2" descr="2025-11-19 15:48:38.023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645" y="365125"/>
            <a:ext cx="6400165" cy="20427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040765" y="2726690"/>
            <a:ext cx="7428230" cy="194818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altLang="zh-CN" sz="2400">
                <a:latin typeface="Calibri" charset="0"/>
                <a:ea typeface="宋体" charset="-122"/>
              </a:rPr>
              <a:t>w</a:t>
            </a:r>
            <a:r>
              <a:rPr lang="zh-CN" altLang="en-US" sz="2400">
                <a:latin typeface="Calibri" charset="0"/>
                <a:ea typeface="宋体" charset="-122"/>
              </a:rPr>
              <a:t>：</a:t>
            </a:r>
            <a:r>
              <a:rPr lang="en-US" altLang="zh-CN" sz="2400">
                <a:latin typeface="Calibri" charset="0"/>
                <a:ea typeface="宋体" charset="-122"/>
              </a:rPr>
              <a:t>总奖励      n</a:t>
            </a:r>
            <a:r>
              <a:rPr lang="zh-CN" altLang="en-US" sz="2400">
                <a:latin typeface="Calibri" charset="0"/>
                <a:ea typeface="宋体" charset="-122"/>
              </a:rPr>
              <a:t>：</a:t>
            </a:r>
            <a:r>
              <a:rPr lang="en-US" altLang="zh-CN" sz="2400">
                <a:latin typeface="Calibri" charset="0"/>
                <a:ea typeface="宋体" charset="-122"/>
              </a:rPr>
              <a:t>访问次</a:t>
            </a:r>
            <a:r>
              <a:rPr lang="zh-CN" altLang="en-US" sz="2400">
                <a:latin typeface="Calibri" charset="0"/>
                <a:ea typeface="宋体" charset="-122"/>
              </a:rPr>
              <a:t>数 </a:t>
            </a:r>
            <a:endParaRPr lang="zh-CN" altLang="en-US" sz="2400">
              <a:latin typeface="Calibri" charset="0"/>
              <a:ea typeface="宋体" charset="-122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altLang="zh-CN" sz="2400">
                <a:latin typeface="Calibri" charset="0"/>
                <a:ea typeface="宋体" charset="-122"/>
              </a:rPr>
              <a:t>N</a:t>
            </a:r>
            <a:r>
              <a:rPr lang="zh-CN" altLang="en-US" sz="2400">
                <a:latin typeface="Calibri" charset="0"/>
                <a:ea typeface="宋体" charset="-122"/>
              </a:rPr>
              <a:t>：父</a:t>
            </a:r>
            <a:r>
              <a:rPr lang="en-US" altLang="zh-CN" sz="2400">
                <a:latin typeface="Calibri" charset="0"/>
                <a:ea typeface="宋体" charset="-122"/>
              </a:rPr>
              <a:t>节点访问次数</a:t>
            </a:r>
            <a:endParaRPr lang="en-US" altLang="zh-CN" sz="2400">
              <a:latin typeface="Calibri" charset="0"/>
              <a:ea typeface="宋体" charset="-122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altLang="zh-CN" sz="2400">
                <a:latin typeface="Calibri" charset="0"/>
                <a:ea typeface="宋体" charset="-122"/>
              </a:rPr>
              <a:t>c</a:t>
            </a:r>
            <a:r>
              <a:rPr lang="zh-CN" altLang="en-US" sz="2400">
                <a:latin typeface="Calibri" charset="0"/>
                <a:ea typeface="宋体" charset="-122"/>
              </a:rPr>
              <a:t>：</a:t>
            </a:r>
            <a:r>
              <a:rPr lang="en-US" altLang="zh-CN" sz="2400">
                <a:latin typeface="Calibri" charset="0"/>
                <a:ea typeface="宋体" charset="-122"/>
              </a:rPr>
              <a:t>探索</a:t>
            </a:r>
            <a:r>
              <a:rPr lang="zh-CN" altLang="en-US" sz="2400">
                <a:latin typeface="Calibri" charset="0"/>
                <a:ea typeface="宋体" charset="-122"/>
              </a:rPr>
              <a:t>常数  </a:t>
            </a:r>
            <a:r>
              <a:rPr lang="en-US" altLang="zh-CN" sz="2400">
                <a:latin typeface="Calibri" charset="0"/>
                <a:ea typeface="宋体" charset="-122"/>
              </a:rPr>
              <a:t>特定要求</a:t>
            </a:r>
            <a:r>
              <a:rPr lang="zh-CN" altLang="en-US" sz="2400">
                <a:latin typeface="Calibri" charset="0"/>
                <a:ea typeface="宋体" charset="-122"/>
              </a:rPr>
              <a:t>（</a:t>
            </a:r>
            <a:r>
              <a:rPr lang="en-US" altLang="zh-CN" sz="2400">
                <a:latin typeface="Calibri" charset="0"/>
                <a:ea typeface="宋体" charset="-122"/>
              </a:rPr>
              <a:t>通常根号2</a:t>
            </a:r>
            <a:r>
              <a:rPr lang="zh-CN" altLang="en-US" sz="2400">
                <a:latin typeface="Calibri" charset="0"/>
                <a:ea typeface="宋体" charset="-122"/>
              </a:rPr>
              <a:t>）</a:t>
            </a:r>
            <a:endParaRPr lang="zh-CN" altLang="en-US" sz="2400">
              <a:latin typeface="Calibri" charset="0"/>
              <a:ea typeface="宋体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025-11-19 15:54:20.351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6760" y="262890"/>
            <a:ext cx="5084445" cy="5135245"/>
          </a:xfrm>
          <a:prstGeom prst="rect">
            <a:avLst/>
          </a:prstGeom>
        </p:spPr>
      </p:pic>
      <p:pic>
        <p:nvPicPr>
          <p:cNvPr id="4" name="图片 3" descr="2025-11-19 15:54:35.346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3175" y="1885950"/>
            <a:ext cx="7145020" cy="26962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79805" y="5398135"/>
            <a:ext cx="6705600" cy="11887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altLang="zh-CN" sz="2400">
                <a:latin typeface="Calibri" charset="0"/>
                <a:ea typeface="Calibri" charset="0"/>
              </a:rPr>
              <a:t>UCB</a:t>
            </a:r>
            <a:r>
              <a:rPr lang="zh-CN" altLang="en-US" sz="2400">
                <a:latin typeface="Calibri" charset="0"/>
                <a:ea typeface="宋体" charset="-122"/>
              </a:rPr>
              <a:t>的</a:t>
            </a:r>
            <a:r>
              <a:rPr lang="en-US" altLang="zh-CN" sz="2400">
                <a:latin typeface="Calibri" charset="0"/>
                <a:ea typeface="宋体" charset="-122"/>
              </a:rPr>
              <a:t>来源</a:t>
            </a:r>
            <a:r>
              <a:rPr lang="zh-CN" altLang="en-US" sz="2400">
                <a:latin typeface="Calibri" charset="0"/>
                <a:ea typeface="宋体" charset="-122"/>
              </a:rPr>
              <a:t>：多臂</a:t>
            </a:r>
            <a:r>
              <a:rPr lang="en-US" altLang="zh-CN" sz="2400">
                <a:latin typeface="Calibri" charset="0"/>
                <a:ea typeface="宋体" charset="-122"/>
              </a:rPr>
              <a:t>老虎机——随机算法</a:t>
            </a:r>
            <a:endParaRPr lang="en-US" altLang="zh-CN" sz="2400">
              <a:latin typeface="Calibri" charset="0"/>
              <a:ea typeface="宋体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后续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5" name="内容占位符 4"/>
          <p:cNvSpPr/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蒙特卡洛：</a:t>
            </a:r>
            <a:r>
              <a:rPr lang="en-US" altLang="zh-CN" smtClean="0">
                <a:solidFill>
                  <a:schemeClr val="tx1"/>
                </a:solidFill>
              </a:rPr>
              <a:t>简单粗暴</a:t>
            </a:r>
            <a:endParaRPr lang="en-US" altLang="zh-CN" smtClean="0">
              <a:solidFill>
                <a:schemeClr val="tx1"/>
              </a:solidFill>
            </a:endParaRPr>
          </a:p>
          <a:p>
            <a:r>
              <a:rPr lang="en-US" altLang="zh-CN" smtClean="0">
                <a:solidFill>
                  <a:schemeClr val="tx1"/>
                </a:solidFill>
              </a:rPr>
              <a:t>MCMC</a:t>
            </a:r>
            <a:r>
              <a:rPr lang="zh-CN" altLang="en-US" smtClean="0">
                <a:solidFill>
                  <a:schemeClr val="tx1"/>
                </a:solidFill>
              </a:rPr>
              <a:t>：</a:t>
            </a:r>
            <a:r>
              <a:rPr lang="en-US" altLang="zh-CN" smtClean="0">
                <a:solidFill>
                  <a:schemeClr val="tx1"/>
                </a:solidFill>
              </a:rPr>
              <a:t>马尔可夫链蒙特卡洛方法</a:t>
            </a:r>
            <a:endParaRPr lang="en-US" altLang="zh-CN" smtClean="0">
              <a:solidFill>
                <a:schemeClr val="tx1"/>
              </a:solidFill>
            </a:endParaRPr>
          </a:p>
          <a:p>
            <a:r>
              <a:rPr lang="en-US" altLang="zh-CN" smtClean="0">
                <a:solidFill>
                  <a:schemeClr val="tx1"/>
                </a:solidFill>
              </a:rPr>
              <a:t>概率论——复杂度数学计算</a:t>
            </a:r>
            <a:endParaRPr lang="en-US" altLang="zh-CN" smtClean="0">
              <a:solidFill>
                <a:schemeClr val="tx1"/>
              </a:solidFill>
            </a:endParaRPr>
          </a:p>
          <a:p>
            <a:r>
              <a:rPr lang="en-US" altLang="zh-CN" smtClean="0">
                <a:solidFill>
                  <a:schemeClr val="tx1"/>
                </a:solidFill>
              </a:rPr>
              <a:t>MCMC方法是用来在概率空间，通过随机采样估算兴趣参数的后验分布。</a:t>
            </a:r>
            <a:endParaRPr lang="en-US" altLang="zh-CN" smtClean="0">
              <a:solidFill>
                <a:schemeClr val="tx1"/>
              </a:solidFill>
            </a:endParaRPr>
          </a:p>
          <a:p>
            <a:endParaRPr lang="en-US" altLang="zh-CN" smtClean="0">
              <a:solidFill>
                <a:schemeClr val="tx1"/>
              </a:solidFill>
            </a:endParaRPr>
          </a:p>
        </p:txBody>
      </p:sp>
      <p:pic>
        <p:nvPicPr>
          <p:cNvPr id="3" name="图片 2" descr="2025-11-19 16:35:39.5310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440" y="503555"/>
            <a:ext cx="3747770" cy="26943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 dirty="0"/>
              <a:t>THANKS</a:t>
            </a:r>
            <a:endParaRPr lang="en-US" altLang="zh-CN" dirty="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838200" y="252730"/>
            <a:ext cx="10808335" cy="123761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altLang="en-US" sz="3200">
                <a:latin typeface="Calibri" charset="0"/>
                <a:ea typeface="宋体" charset="-122"/>
              </a:rPr>
              <a:t>问题：</a:t>
            </a:r>
            <a:r>
              <a:rPr lang="en-US" altLang="zh-CN" sz="3200">
                <a:latin typeface="Calibri" charset="0"/>
                <a:ea typeface="Calibri" charset="0"/>
              </a:rPr>
              <a:t>300个球 150</a:t>
            </a:r>
            <a:r>
              <a:rPr lang="zh-CN" altLang="en-US" sz="3200">
                <a:latin typeface="Calibri" charset="0"/>
                <a:ea typeface="宋体" charset="-122"/>
              </a:rPr>
              <a:t>个</a:t>
            </a:r>
            <a:r>
              <a:rPr lang="en-US" altLang="zh-CN" sz="3200">
                <a:latin typeface="Calibri" charset="0"/>
                <a:ea typeface="宋体" charset="-122"/>
              </a:rPr>
              <a:t>白球 150</a:t>
            </a:r>
            <a:r>
              <a:rPr lang="zh-CN" altLang="en-US" sz="3200">
                <a:latin typeface="Calibri" charset="0"/>
                <a:ea typeface="宋体" charset="-122"/>
              </a:rPr>
              <a:t>个</a:t>
            </a:r>
            <a:r>
              <a:rPr lang="en-US" altLang="zh-CN" sz="3200">
                <a:latin typeface="Calibri" charset="0"/>
                <a:ea typeface="宋体" charset="-122"/>
              </a:rPr>
              <a:t>黑球 找到一个黑球?</a:t>
            </a:r>
            <a:endParaRPr lang="en-US" altLang="zh-CN" sz="3200">
              <a:latin typeface="Calibri" charset="0"/>
              <a:ea typeface="宋体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38200" y="1255395"/>
            <a:ext cx="10808335" cy="123761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altLang="en-US" sz="3200">
                <a:latin typeface="Calibri" charset="0"/>
                <a:ea typeface="宋体" charset="-122"/>
              </a:rPr>
              <a:t>正常方法：从</a:t>
            </a:r>
            <a:r>
              <a:rPr lang="en-US" altLang="zh-CN" sz="3200">
                <a:latin typeface="Calibri" charset="0"/>
                <a:ea typeface="宋体" charset="-122"/>
              </a:rPr>
              <a:t>编号1-150依次检验</a:t>
            </a:r>
            <a:endParaRPr lang="en-US" altLang="zh-CN" sz="3200">
              <a:latin typeface="Calibri" charset="0"/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/>
          <p:nvPr>
            <p:ph idx="1"/>
          </p:nvPr>
        </p:nvSpPr>
        <p:spPr>
          <a:xfrm>
            <a:off x="838200" y="5133340"/>
            <a:ext cx="10515600" cy="4351338"/>
          </a:xfrm>
        </p:spPr>
        <p:txBody>
          <a:bodyPr/>
          <a:p>
            <a:r>
              <a:rPr lang="zh-CN" altLang="en-US"/>
              <a:t>我们将左边这种赌博时间但不赌博正确性的算法称为拉斯维加斯（</a:t>
            </a:r>
            <a:r>
              <a:rPr lang="en-US" altLang="zh-CN"/>
              <a:t>Las Vegas</a:t>
            </a:r>
            <a:r>
              <a:rPr lang="zh-CN" altLang="en-US"/>
              <a:t>）算法，右边这种赌博正确性但不赌博时间的算法为蒙特卡洛（</a:t>
            </a:r>
            <a:r>
              <a:rPr lang="en-US" altLang="zh-CN"/>
              <a:t>Monte Carlo</a:t>
            </a:r>
            <a:r>
              <a:rPr lang="zh-CN" altLang="en-US"/>
              <a:t>）算法。</a:t>
            </a:r>
            <a:endParaRPr lang="zh-CN" altLang="en-US"/>
          </a:p>
        </p:txBody>
      </p:sp>
      <p:pic>
        <p:nvPicPr>
          <p:cNvPr id="2" name="图片 1" descr="2025-11-18 19:26:26.916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2565" y="1038860"/>
            <a:ext cx="8849995" cy="38690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38200" y="252730"/>
            <a:ext cx="10808335" cy="123761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altLang="en-US" sz="3200">
                <a:latin typeface="Calibri" charset="0"/>
                <a:ea typeface="宋体" charset="-122"/>
              </a:rPr>
              <a:t>问题：</a:t>
            </a:r>
            <a:r>
              <a:rPr lang="en-US" altLang="zh-CN" sz="3200">
                <a:latin typeface="Calibri" charset="0"/>
                <a:ea typeface="Calibri" charset="0"/>
              </a:rPr>
              <a:t>300个球 150</a:t>
            </a:r>
            <a:r>
              <a:rPr lang="zh-CN" altLang="en-US" sz="3200">
                <a:latin typeface="Calibri" charset="0"/>
                <a:ea typeface="宋体" charset="-122"/>
              </a:rPr>
              <a:t>个</a:t>
            </a:r>
            <a:r>
              <a:rPr lang="en-US" altLang="zh-CN" sz="3200">
                <a:latin typeface="Calibri" charset="0"/>
                <a:ea typeface="宋体" charset="-122"/>
              </a:rPr>
              <a:t>白球 150</a:t>
            </a:r>
            <a:r>
              <a:rPr lang="zh-CN" altLang="en-US" sz="3200">
                <a:latin typeface="Calibri" charset="0"/>
                <a:ea typeface="宋体" charset="-122"/>
              </a:rPr>
              <a:t>个</a:t>
            </a:r>
            <a:r>
              <a:rPr lang="en-US" altLang="zh-CN" sz="3200">
                <a:latin typeface="Calibri" charset="0"/>
                <a:ea typeface="宋体" charset="-122"/>
              </a:rPr>
              <a:t>黑球 找到一个黑球?</a:t>
            </a:r>
            <a:endParaRPr lang="en-US" altLang="zh-CN" sz="3200">
              <a:latin typeface="Calibri" charset="0"/>
              <a:ea typeface="宋体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195" y="1198245"/>
            <a:ext cx="6705600" cy="11887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altLang="en-US" sz="2400">
                <a:latin typeface="Calibri" charset="0"/>
                <a:ea typeface="宋体" charset="-122"/>
              </a:rPr>
              <a:t>随机算法：</a:t>
            </a:r>
            <a:endParaRPr lang="zh-CN" altLang="en-US" sz="2400">
              <a:latin typeface="Calibri" charset="0"/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25-11-18 19:47:20.644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" y="948055"/>
            <a:ext cx="11677650" cy="55473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18135" y="179705"/>
            <a:ext cx="6705600" cy="11887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zh-CN" altLang="en-US" sz="3600">
                <a:latin typeface="Calibri" charset="0"/>
                <a:ea typeface="宋体" charset="-122"/>
              </a:rPr>
              <a:t>算法特性</a:t>
            </a:r>
            <a:r>
              <a:rPr lang="en-US" altLang="zh-CN" sz="3600">
                <a:latin typeface="Calibri" charset="0"/>
                <a:ea typeface="宋体" charset="-122"/>
              </a:rPr>
              <a:t>对比</a:t>
            </a:r>
            <a:endParaRPr lang="en-US" altLang="zh-CN" sz="3600">
              <a:latin typeface="Calibri" charset="0"/>
              <a:ea typeface="宋体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拉斯维加斯——</a:t>
            </a:r>
            <a:r>
              <a:rPr lang="en-US" altLang="zh-CN" smtClean="0">
                <a:solidFill>
                  <a:schemeClr val="tx1"/>
                </a:solidFill>
              </a:rPr>
              <a:t>随机快速排序</a:t>
            </a:r>
            <a:endParaRPr lang="en-US" altLang="zh-CN" smtClean="0">
              <a:solidFill>
                <a:schemeClr val="tx1"/>
              </a:solidFill>
            </a:endParaRPr>
          </a:p>
        </p:txBody>
      </p:sp>
      <p:sp>
        <p:nvSpPr>
          <p:cNvPr id="5" name="内容占位符 4"/>
          <p:cNvSpPr/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最快：</a:t>
            </a:r>
            <a:r>
              <a:rPr lang="en-US" altLang="zh-CN" smtClean="0">
                <a:solidFill>
                  <a:schemeClr val="tx1"/>
                </a:solidFill>
              </a:rPr>
              <a:t>随机打乱 有机会一次排好</a:t>
            </a:r>
            <a:endParaRPr lang="en-US" altLang="zh-CN" smtClean="0">
              <a:solidFill>
                <a:schemeClr val="tx1"/>
              </a:solidFill>
            </a:endParaRPr>
          </a:p>
          <a:p>
            <a:endParaRPr lang="zh-CN" altLang="en-US" sz="3600" smtClean="0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拉斯维加斯——</a:t>
            </a:r>
            <a:r>
              <a:rPr lang="en-US" altLang="zh-CN" smtClean="0">
                <a:solidFill>
                  <a:schemeClr val="tx1"/>
                </a:solidFill>
              </a:rPr>
              <a:t>随机快速排序</a:t>
            </a:r>
            <a:endParaRPr lang="en-US" altLang="zh-CN" smtClean="0">
              <a:solidFill>
                <a:schemeClr val="tx1"/>
              </a:solidFill>
            </a:endParaRPr>
          </a:p>
        </p:txBody>
      </p:sp>
      <p:sp>
        <p:nvSpPr>
          <p:cNvPr id="5" name="内容占位符 4"/>
          <p:cNvSpPr/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最快：</a:t>
            </a:r>
            <a:r>
              <a:rPr lang="en-US" altLang="zh-CN" smtClean="0">
                <a:solidFill>
                  <a:schemeClr val="tx1"/>
                </a:solidFill>
              </a:rPr>
              <a:t>随机打乱 有机会一次排好</a:t>
            </a:r>
            <a:endParaRPr lang="en-US" altLang="zh-CN" smtClean="0">
              <a:solidFill>
                <a:schemeClr val="tx1"/>
              </a:solidFill>
            </a:endParaRPr>
          </a:p>
          <a:p>
            <a:r>
              <a:rPr lang="en-US" altLang="zh-CN" smtClean="0">
                <a:solidFill>
                  <a:schemeClr val="tx1"/>
                </a:solidFill>
              </a:rPr>
              <a:t>合理</a:t>
            </a:r>
            <a:r>
              <a:rPr lang="zh-CN" altLang="en-US" smtClean="0">
                <a:solidFill>
                  <a:schemeClr val="tx1"/>
                </a:solidFill>
              </a:rPr>
              <a:t>：</a:t>
            </a:r>
            <a:r>
              <a:rPr lang="en-US" altLang="zh-CN" smtClean="0">
                <a:solidFill>
                  <a:schemeClr val="tx1"/>
                </a:solidFill>
              </a:rPr>
              <a:t>随机取一个数 一刀两断 分别排 O</a:t>
            </a:r>
            <a:r>
              <a:rPr lang="zh-CN" altLang="en-US" sz="2000" smtClean="0">
                <a:solidFill>
                  <a:schemeClr val="tx1"/>
                </a:solidFill>
              </a:rPr>
              <a:t>（</a:t>
            </a:r>
            <a:r>
              <a:rPr lang="en-US" altLang="zh-CN" sz="2000" smtClean="0">
                <a:solidFill>
                  <a:schemeClr val="tx1"/>
                </a:solidFill>
              </a:rPr>
              <a:t>nlogn</a:t>
            </a:r>
            <a:r>
              <a:rPr lang="zh-CN" altLang="en-US" sz="2000" smtClean="0">
                <a:solidFill>
                  <a:schemeClr val="tx1"/>
                </a:solidFill>
              </a:rPr>
              <a:t>） </a:t>
            </a:r>
            <a:r>
              <a:rPr lang="en-US" altLang="zh-CN" smtClean="0">
                <a:solidFill>
                  <a:schemeClr val="tx1"/>
                </a:solidFill>
              </a:rPr>
              <a:t>但最坏O</a:t>
            </a:r>
            <a:r>
              <a:rPr lang="zh-CN" altLang="en-US" sz="2000" smtClean="0">
                <a:solidFill>
                  <a:schemeClr val="tx1"/>
                </a:solidFill>
              </a:rPr>
              <a:t>（</a:t>
            </a:r>
            <a:r>
              <a:rPr lang="en-US" altLang="zh-CN" sz="2000" smtClean="0">
                <a:solidFill>
                  <a:schemeClr val="tx1"/>
                </a:solidFill>
              </a:rPr>
              <a:t>n^2</a:t>
            </a:r>
            <a:r>
              <a:rPr lang="zh-CN" altLang="en-US" sz="2000" smtClean="0">
                <a:solidFill>
                  <a:schemeClr val="tx1"/>
                </a:solidFill>
              </a:rPr>
              <a:t>）</a:t>
            </a:r>
            <a:endParaRPr lang="zh-CN" altLang="en-US" sz="2000" smtClean="0">
              <a:solidFill>
                <a:schemeClr val="tx1"/>
              </a:solidFill>
            </a:endParaRPr>
          </a:p>
          <a:p>
            <a:endParaRPr lang="zh-CN" altLang="en-US" sz="3600" smtClean="0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25-11-19 16:16:07.542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" y="628650"/>
            <a:ext cx="5884545" cy="5100320"/>
          </a:xfrm>
          <a:prstGeom prst="rect">
            <a:avLst/>
          </a:prstGeom>
        </p:spPr>
      </p:pic>
      <p:pic>
        <p:nvPicPr>
          <p:cNvPr id="5" name="图片 4" descr="2025-11-19 16:16:07.620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700" y="729615"/>
            <a:ext cx="5613400" cy="52279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2600" y="138430"/>
            <a:ext cx="8129905" cy="65817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拉斯维加斯——</a:t>
            </a:r>
            <a:r>
              <a:rPr lang="en-US" altLang="zh-CN" smtClean="0">
                <a:solidFill>
                  <a:schemeClr val="tx1"/>
                </a:solidFill>
              </a:rPr>
              <a:t>随机快速排序</a:t>
            </a:r>
            <a:endParaRPr lang="en-US" altLang="zh-CN" smtClean="0">
              <a:solidFill>
                <a:schemeClr val="tx1"/>
              </a:solidFill>
            </a:endParaRPr>
          </a:p>
        </p:txBody>
      </p:sp>
      <p:sp>
        <p:nvSpPr>
          <p:cNvPr id="5" name="内容占位符 4"/>
          <p:cNvSpPr/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最快：</a:t>
            </a:r>
            <a:r>
              <a:rPr lang="en-US" altLang="zh-CN" smtClean="0">
                <a:solidFill>
                  <a:schemeClr val="tx1"/>
                </a:solidFill>
              </a:rPr>
              <a:t>随机打乱 有机会一次排好</a:t>
            </a:r>
            <a:endParaRPr lang="en-US" altLang="zh-CN" smtClean="0">
              <a:solidFill>
                <a:schemeClr val="tx1"/>
              </a:solidFill>
            </a:endParaRPr>
          </a:p>
          <a:p>
            <a:r>
              <a:rPr lang="en-US" altLang="zh-CN" smtClean="0">
                <a:solidFill>
                  <a:schemeClr val="tx1"/>
                </a:solidFill>
              </a:rPr>
              <a:t>合理</a:t>
            </a:r>
            <a:r>
              <a:rPr lang="zh-CN" altLang="en-US" smtClean="0">
                <a:solidFill>
                  <a:schemeClr val="tx1"/>
                </a:solidFill>
              </a:rPr>
              <a:t>：</a:t>
            </a:r>
            <a:r>
              <a:rPr lang="en-US" altLang="zh-CN" smtClean="0">
                <a:solidFill>
                  <a:schemeClr val="tx1"/>
                </a:solidFill>
              </a:rPr>
              <a:t>随机取一个数 一刀两断 分别排 O</a:t>
            </a:r>
            <a:r>
              <a:rPr lang="zh-CN" altLang="en-US" sz="2000" smtClean="0">
                <a:solidFill>
                  <a:schemeClr val="tx1"/>
                </a:solidFill>
              </a:rPr>
              <a:t>（</a:t>
            </a:r>
            <a:r>
              <a:rPr lang="en-US" altLang="zh-CN" sz="2000" smtClean="0">
                <a:solidFill>
                  <a:schemeClr val="tx1"/>
                </a:solidFill>
              </a:rPr>
              <a:t>nlogn</a:t>
            </a:r>
            <a:r>
              <a:rPr lang="zh-CN" altLang="en-US" sz="2000" smtClean="0">
                <a:solidFill>
                  <a:schemeClr val="tx1"/>
                </a:solidFill>
              </a:rPr>
              <a:t>） </a:t>
            </a:r>
            <a:r>
              <a:rPr lang="en-US" altLang="zh-CN" smtClean="0">
                <a:solidFill>
                  <a:schemeClr val="tx1"/>
                </a:solidFill>
              </a:rPr>
              <a:t>但最坏O</a:t>
            </a:r>
            <a:r>
              <a:rPr lang="zh-CN" altLang="en-US" sz="2000" smtClean="0">
                <a:solidFill>
                  <a:schemeClr val="tx1"/>
                </a:solidFill>
              </a:rPr>
              <a:t>（</a:t>
            </a:r>
            <a:r>
              <a:rPr lang="en-US" altLang="zh-CN" sz="2000" smtClean="0">
                <a:solidFill>
                  <a:schemeClr val="tx1"/>
                </a:solidFill>
              </a:rPr>
              <a:t>n^2</a:t>
            </a:r>
            <a:r>
              <a:rPr lang="zh-CN" altLang="en-US" sz="2000" smtClean="0">
                <a:solidFill>
                  <a:schemeClr val="tx1"/>
                </a:solidFill>
              </a:rPr>
              <a:t>）</a:t>
            </a:r>
            <a:endParaRPr lang="zh-CN" altLang="en-US" sz="2000" smtClean="0">
              <a:solidFill>
                <a:schemeClr val="tx1"/>
              </a:solidFill>
            </a:endParaRPr>
          </a:p>
          <a:p>
            <a:r>
              <a:rPr lang="en-US" altLang="zh-CN" sz="3600" smtClean="0">
                <a:solidFill>
                  <a:schemeClr val="tx1"/>
                </a:solidFill>
              </a:rPr>
              <a:t>肯定对</a:t>
            </a:r>
            <a:r>
              <a:rPr lang="zh-CN" altLang="en-US" sz="3600" smtClean="0">
                <a:solidFill>
                  <a:schemeClr val="tx1"/>
                </a:solidFill>
              </a:rPr>
              <a:t>！😃</a:t>
            </a:r>
            <a:endParaRPr lang="zh-CN" altLang="en-US" sz="3600" smtClean="0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1864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1864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TEMPLATE_SUBCATEGORY" val="0"/>
  <p:tag name="KSO_WM_TEMPLATE_MASTER_TYPE" val="1"/>
  <p:tag name="KSO_WM_TEMPLATE_COLOR_TYPE" val="0"/>
  <p:tag name="KSO_WM_TAG_VERSION" val="1.0"/>
  <p:tag name="KSO_WM_BEAUTIFY_FLAG" val="#wm#"/>
  <p:tag name="KSO_WM_TEMPLATE_CATEGORY" val="custom"/>
  <p:tag name="KSO_WM_TEMPLATE_INDEX" val="20218641"/>
  <p:tag name="KSO_WM_TEMPLATE_THUMBS_INDEX" val="1、4、6、7、10、14、16、18、20、22、23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41.xml><?xml version="1.0" encoding="utf-8"?>
<p:tagLst xmlns:p="http://schemas.openxmlformats.org/presentationml/2006/main">
  <p:tag name="KSO_WM_TEMPLATE_CATEGORY" val="preset"/>
  <p:tag name="KSO_WM_TEMPLATE_INDEX" val="11"/>
  <p:tag name="KSO_WM_UNIT_TYPE" val="a"/>
  <p:tag name="KSO_WM_UNIT_INDEX" val="1"/>
  <p:tag name="KSO_WM_UNIT_ID" val="259*a*1"/>
  <p:tag name="KSO_WM_UNIT_CLEAR" val="1"/>
  <p:tag name="KSO_WM_UNIT_LAYERLEVEL" val="1"/>
  <p:tag name="KSO_WM_UNIT_VALUE" val="40"/>
  <p:tag name="KSO_WM_UNIT_ISCONTENTSTITLE" val="0"/>
  <p:tag name="KSO_WM_UNIT_HIGHLIGHT" val="0"/>
  <p:tag name="KSO_WM_UNIT_COMPATIBLE" val="0"/>
  <p:tag name="KSO_WM_UNIT_PRESET_TEXT" val="请在此处添加标题"/>
  <p:tag name="KSO_WM_BEAUTIFY_FLAG" val="#wm#"/>
  <p:tag name="KSO_WM_TAG_VERSION" val="1.0"/>
</p:tagLst>
</file>

<file path=ppt/tags/tag142.xml><?xml version="1.0" encoding="utf-8"?>
<p:tagLst xmlns:p="http://schemas.openxmlformats.org/presentationml/2006/main">
  <p:tag name="KSO_WM_TEMPLATE_CATEGORY" val="preset"/>
  <p:tag name="KSO_WM_TEMPLATE_INDEX" val="11"/>
  <p:tag name="KSO_WM_UNIT_TYPE" val="f"/>
  <p:tag name="KSO_WM_UNIT_INDEX" val="1"/>
  <p:tag name="KSO_WM_UNIT_ID" val="259*f*1"/>
  <p:tag name="KSO_WM_UNIT_CLEAR" val="1"/>
  <p:tag name="KSO_WM_UNIT_LAYERLEVEL" val="1"/>
  <p:tag name="KSO_WM_UNIT_VALUE" val="319"/>
  <p:tag name="KSO_WM_UNIT_HIGHLIGHT" val="0"/>
  <p:tag name="KSO_WM_UNIT_COMPATIBLE" val="0"/>
  <p:tag name="KSO_WM_UNIT_PRESET_TEXT" val="请在此处添加文本"/>
  <p:tag name="KSO_WM_BEAUTIFY_FLAG" val="#wm#"/>
  <p:tag name="KSO_WM_TAG_VERSION" val="1.0"/>
</p:tagLst>
</file>

<file path=ppt/tags/tag143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44.xml><?xml version="1.0" encoding="utf-8"?>
<p:tagLst xmlns:p="http://schemas.openxmlformats.org/presentationml/2006/main">
  <p:tag name="KSO_WM_TEMPLATE_CATEGORY" val="preset"/>
  <p:tag name="KSO_WM_TEMPLATE_INDEX" val="11"/>
  <p:tag name="KSO_WM_UNIT_TYPE" val="a"/>
  <p:tag name="KSO_WM_UNIT_INDEX" val="1"/>
  <p:tag name="KSO_WM_UNIT_ID" val="259*a*1"/>
  <p:tag name="KSO_WM_UNIT_CLEAR" val="1"/>
  <p:tag name="KSO_WM_UNIT_LAYERLEVEL" val="1"/>
  <p:tag name="KSO_WM_UNIT_VALUE" val="40"/>
  <p:tag name="KSO_WM_UNIT_ISCONTENTSTITLE" val="0"/>
  <p:tag name="KSO_WM_UNIT_HIGHLIGHT" val="0"/>
  <p:tag name="KSO_WM_UNIT_COMPATIBLE" val="0"/>
  <p:tag name="KSO_WM_UNIT_PRESET_TEXT" val="请在此处添加标题"/>
  <p:tag name="KSO_WM_BEAUTIFY_FLAG" val="#wm#"/>
  <p:tag name="KSO_WM_TAG_VERSION" val="1.0"/>
</p:tagLst>
</file>

<file path=ppt/tags/tag145.xml><?xml version="1.0" encoding="utf-8"?>
<p:tagLst xmlns:p="http://schemas.openxmlformats.org/presentationml/2006/main">
  <p:tag name="KSO_WM_TEMPLATE_CATEGORY" val="preset"/>
  <p:tag name="KSO_WM_TEMPLATE_INDEX" val="11"/>
  <p:tag name="KSO_WM_UNIT_TYPE" val="f"/>
  <p:tag name="KSO_WM_UNIT_INDEX" val="1"/>
  <p:tag name="KSO_WM_UNIT_ID" val="259*f*1"/>
  <p:tag name="KSO_WM_UNIT_CLEAR" val="1"/>
  <p:tag name="KSO_WM_UNIT_LAYERLEVEL" val="1"/>
  <p:tag name="KSO_WM_UNIT_VALUE" val="319"/>
  <p:tag name="KSO_WM_UNIT_HIGHLIGHT" val="0"/>
  <p:tag name="KSO_WM_UNIT_COMPATIBLE" val="0"/>
  <p:tag name="KSO_WM_UNIT_PRESET_TEXT" val="请在此处添加文本"/>
  <p:tag name="KSO_WM_BEAUTIFY_FLAG" val="#wm#"/>
  <p:tag name="KSO_WM_TAG_VERSION" val="1.0"/>
</p:tagLst>
</file>

<file path=ppt/tags/tag146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47.xml><?xml version="1.0" encoding="utf-8"?>
<p:tagLst xmlns:p="http://schemas.openxmlformats.org/presentationml/2006/main">
  <p:tag name="KSO_WM_SLIDE_ID" val="preset1_1"/>
  <p:tag name="KSO_WM_SLIDE_INDEX" val="1"/>
  <p:tag name="KSO_WM_SLIDE_ITEM_CNT" val="3"/>
  <p:tag name="KSO_WM_SLIDE_LAYOUT" val="a_b_d"/>
  <p:tag name="KSO_WM_SLIDE_LAYOUT_CNT" val="1_1_1"/>
  <p:tag name="KSO_WM_SLIDE_TYPE" val="title"/>
  <p:tag name="KSO_WM_BEAUTIFY_FLAG" val="#wm#"/>
  <p:tag name="KSO_WM_TEMPLATE_CATEGORY" val="preset"/>
  <p:tag name="KSO_WM_TEMPLATE_INDEX" val="1"/>
  <p:tag name="KSO_WM_TAG_VERSION" val="1.0"/>
</p:tagLst>
</file>

<file path=ppt/tags/tag148.xml><?xml version="1.0" encoding="utf-8"?>
<p:tagLst xmlns:p="http://schemas.openxmlformats.org/presentationml/2006/main">
  <p:tag name="KSO_WM_SLIDE_ID" val="preset1_1"/>
  <p:tag name="KSO_WM_SLIDE_INDEX" val="1"/>
  <p:tag name="KSO_WM_SLIDE_ITEM_CNT" val="3"/>
  <p:tag name="KSO_WM_SLIDE_LAYOUT" val="a_b_d"/>
  <p:tag name="KSO_WM_SLIDE_LAYOUT_CNT" val="1_1_1"/>
  <p:tag name="KSO_WM_SLIDE_TYPE" val="title"/>
  <p:tag name="KSO_WM_BEAUTIFY_FLAG" val="#wm#"/>
  <p:tag name="KSO_WM_TEMPLATE_CATEGORY" val="preset"/>
  <p:tag name="KSO_WM_TEMPLATE_INDEX" val="1"/>
  <p:tag name="KSO_WM_TAG_VERSION" val="1.0"/>
</p:tagLst>
</file>

<file path=ppt/tags/tag149.xml><?xml version="1.0" encoding="utf-8"?>
<p:tagLst xmlns:p="http://schemas.openxmlformats.org/presentationml/2006/main">
  <p:tag name="KSO_WM_TEMPLATE_CATEGORY" val="preset"/>
  <p:tag name="KSO_WM_TEMPLATE_INDEX" val="11"/>
  <p:tag name="KSO_WM_UNIT_TYPE" val="a"/>
  <p:tag name="KSO_WM_UNIT_INDEX" val="1"/>
  <p:tag name="KSO_WM_UNIT_ID" val="259*a*1"/>
  <p:tag name="KSO_WM_UNIT_CLEAR" val="1"/>
  <p:tag name="KSO_WM_UNIT_LAYERLEVEL" val="1"/>
  <p:tag name="KSO_WM_UNIT_VALUE" val="40"/>
  <p:tag name="KSO_WM_UNIT_ISCONTENTSTITLE" val="0"/>
  <p:tag name="KSO_WM_UNIT_HIGHLIGHT" val="0"/>
  <p:tag name="KSO_WM_UNIT_COMPATIBLE" val="0"/>
  <p:tag name="KSO_WM_UNIT_PRESET_TEXT" val="请在此处添加标题"/>
  <p:tag name="KSO_WM_BEAUTIFY_FLAG" val="#wm#"/>
  <p:tag name="KSO_WM_TAG_VERSION" val="1.0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TEMPLATE_CATEGORY" val="preset"/>
  <p:tag name="KSO_WM_TEMPLATE_INDEX" val="11"/>
  <p:tag name="KSO_WM_UNIT_TYPE" val="f"/>
  <p:tag name="KSO_WM_UNIT_INDEX" val="1"/>
  <p:tag name="KSO_WM_UNIT_ID" val="259*f*1"/>
  <p:tag name="KSO_WM_UNIT_CLEAR" val="1"/>
  <p:tag name="KSO_WM_UNIT_LAYERLEVEL" val="1"/>
  <p:tag name="KSO_WM_UNIT_VALUE" val="319"/>
  <p:tag name="KSO_WM_UNIT_HIGHLIGHT" val="0"/>
  <p:tag name="KSO_WM_UNIT_COMPATIBLE" val="0"/>
  <p:tag name="KSO_WM_UNIT_PRESET_TEXT" val="请在此处添加文本"/>
  <p:tag name="KSO_WM_BEAUTIFY_FLAG" val="#wm#"/>
  <p:tag name="KSO_WM_TAG_VERSION" val="1.0"/>
</p:tagLst>
</file>

<file path=ppt/tags/tag151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52.xml><?xml version="1.0" encoding="utf-8"?>
<p:tagLst xmlns:p="http://schemas.openxmlformats.org/presentationml/2006/main">
  <p:tag name="KSO_WM_TEMPLATE_CATEGORY" val="preset"/>
  <p:tag name="KSO_WM_TEMPLATE_INDEX" val="11"/>
  <p:tag name="KSO_WM_UNIT_TYPE" val="a"/>
  <p:tag name="KSO_WM_UNIT_INDEX" val="1"/>
  <p:tag name="KSO_WM_UNIT_ID" val="259*a*1"/>
  <p:tag name="KSO_WM_UNIT_CLEAR" val="1"/>
  <p:tag name="KSO_WM_UNIT_LAYERLEVEL" val="1"/>
  <p:tag name="KSO_WM_UNIT_VALUE" val="40"/>
  <p:tag name="KSO_WM_UNIT_ISCONTENTSTITLE" val="0"/>
  <p:tag name="KSO_WM_UNIT_HIGHLIGHT" val="0"/>
  <p:tag name="KSO_WM_UNIT_COMPATIBLE" val="0"/>
  <p:tag name="KSO_WM_UNIT_PRESET_TEXT" val="请在此处添加标题"/>
  <p:tag name="KSO_WM_BEAUTIFY_FLAG" val="#wm#"/>
  <p:tag name="KSO_WM_TAG_VERSION" val="1.0"/>
</p:tagLst>
</file>

<file path=ppt/tags/tag153.xml><?xml version="1.0" encoding="utf-8"?>
<p:tagLst xmlns:p="http://schemas.openxmlformats.org/presentationml/2006/main">
  <p:tag name="KSO_WM_TEMPLATE_CATEGORY" val="preset"/>
  <p:tag name="KSO_WM_TEMPLATE_INDEX" val="11"/>
  <p:tag name="KSO_WM_UNIT_TYPE" val="f"/>
  <p:tag name="KSO_WM_UNIT_INDEX" val="1"/>
  <p:tag name="KSO_WM_UNIT_ID" val="259*f*1"/>
  <p:tag name="KSO_WM_UNIT_CLEAR" val="1"/>
  <p:tag name="KSO_WM_UNIT_LAYERLEVEL" val="1"/>
  <p:tag name="KSO_WM_UNIT_VALUE" val="319"/>
  <p:tag name="KSO_WM_UNIT_HIGHLIGHT" val="0"/>
  <p:tag name="KSO_WM_UNIT_COMPATIBLE" val="0"/>
  <p:tag name="KSO_WM_UNIT_PRESET_TEXT" val="请在此处添加文本"/>
  <p:tag name="KSO_WM_BEAUTIFY_FLAG" val="#wm#"/>
  <p:tag name="KSO_WM_TAG_VERSION" val="1.0"/>
</p:tagLst>
</file>

<file path=ppt/tags/tag154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55.xml><?xml version="1.0" encoding="utf-8"?>
<p:tagLst xmlns:p="http://schemas.openxmlformats.org/presentationml/2006/main">
  <p:tag name="KSO_WM_TEMPLATE_CATEGORY" val="preset"/>
  <p:tag name="KSO_WM_TEMPLATE_INDEX" val="11"/>
  <p:tag name="KSO_WM_UNIT_TYPE" val="a"/>
  <p:tag name="KSO_WM_UNIT_INDEX" val="1"/>
  <p:tag name="KSO_WM_UNIT_ID" val="259*a*1"/>
  <p:tag name="KSO_WM_UNIT_CLEAR" val="1"/>
  <p:tag name="KSO_WM_UNIT_LAYERLEVEL" val="1"/>
  <p:tag name="KSO_WM_UNIT_VALUE" val="40"/>
  <p:tag name="KSO_WM_UNIT_ISCONTENTSTITLE" val="0"/>
  <p:tag name="KSO_WM_UNIT_HIGHLIGHT" val="0"/>
  <p:tag name="KSO_WM_UNIT_COMPATIBLE" val="0"/>
  <p:tag name="KSO_WM_UNIT_PRESET_TEXT" val="请在此处添加标题"/>
  <p:tag name="KSO_WM_BEAUTIFY_FLAG" val="#wm#"/>
  <p:tag name="KSO_WM_TAG_VERSION" val="1.0"/>
</p:tagLst>
</file>

<file path=ppt/tags/tag156.xml><?xml version="1.0" encoding="utf-8"?>
<p:tagLst xmlns:p="http://schemas.openxmlformats.org/presentationml/2006/main">
  <p:tag name="KSO_WM_TEMPLATE_CATEGORY" val="preset"/>
  <p:tag name="KSO_WM_TEMPLATE_INDEX" val="11"/>
  <p:tag name="KSO_WM_UNIT_TYPE" val="f"/>
  <p:tag name="KSO_WM_UNIT_INDEX" val="1"/>
  <p:tag name="KSO_WM_UNIT_ID" val="259*f*1"/>
  <p:tag name="KSO_WM_UNIT_CLEAR" val="1"/>
  <p:tag name="KSO_WM_UNIT_LAYERLEVEL" val="1"/>
  <p:tag name="KSO_WM_UNIT_VALUE" val="319"/>
  <p:tag name="KSO_WM_UNIT_HIGHLIGHT" val="0"/>
  <p:tag name="KSO_WM_UNIT_COMPATIBLE" val="0"/>
  <p:tag name="KSO_WM_UNIT_PRESET_TEXT" val="请在此处添加文本"/>
  <p:tag name="KSO_WM_BEAUTIFY_FLAG" val="#wm#"/>
  <p:tag name="KSO_WM_TAG_VERSION" val="1.0"/>
</p:tagLst>
</file>

<file path=ppt/tags/tag157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58.xml><?xml version="1.0" encoding="utf-8"?>
<p:tagLst xmlns:p="http://schemas.openxmlformats.org/presentationml/2006/main">
  <p:tag name="KSO_WM_TAG_VERSION" val="1.0"/>
  <p:tag name="KSO_WM_TEMPLATE_CATEGORY" val="preset"/>
  <p:tag name="KSO_WM_TEMPLATE_INDEX" val="11"/>
  <p:tag name="KSO_WM_UNIT_TYPE" val="a"/>
  <p:tag name="KSO_WM_UNIT_INDEX" val="1"/>
  <p:tag name="KSO_WM_UNIT_ID" val="260*a*1"/>
  <p:tag name="KSO_WM_UNIT_CLEAR" val="1"/>
  <p:tag name="KSO_WM_UNIT_LAYERLEVEL" val="1"/>
  <p:tag name="KSO_WM_UNIT_VALUE" val="40"/>
  <p:tag name="KSO_WM_UNIT_ISCONTENTSTITLE" val="0"/>
  <p:tag name="KSO_WM_UNIT_HIGHLIGHT" val="0"/>
  <p:tag name="KSO_WM_UNIT_COMPATIBLE" val="0"/>
  <p:tag name="KSO_WM_UNIT_PRESET_TEXT" val="请在此处添加标题"/>
  <p:tag name="KSO_WM_BEAUTIFY_FLAG" val="#wm#"/>
</p:tagLst>
</file>

<file path=ppt/tags/tag159.xml><?xml version="1.0" encoding="utf-8"?>
<p:tagLst xmlns:p="http://schemas.openxmlformats.org/presentationml/2006/main">
  <p:tag name="KSO_WM_TAG_VERSION" val="1.0"/>
  <p:tag name="KSO_WM_TEMPLATE_CATEGORY" val="preset"/>
  <p:tag name="KSO_WM_TEMPLATE_INDEX" val="11"/>
  <p:tag name="KSO_WM_UNIT_TYPE" val="f"/>
  <p:tag name="KSO_WM_UNIT_INDEX" val="1"/>
  <p:tag name="KSO_WM_UNIT_ID" val="260*f*1"/>
  <p:tag name="KSO_WM_UNIT_CLEAR" val="1"/>
  <p:tag name="KSO_WM_UNIT_LAYERLEVEL" val="1"/>
  <p:tag name="KSO_WM_UNIT_VALUE" val="154"/>
  <p:tag name="KSO_WM_UNIT_HIGHLIGHT" val="0"/>
  <p:tag name="KSO_WM_UNIT_COMPATIBLE" val="0"/>
  <p:tag name="KSO_WM_UNIT_PRESET_TEXT" val="请在此处添加文本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4"/>
  <p:tag name="KSO_WM_SLIDE_INDEX" val="4"/>
  <p:tag name="KSO_WM_SLIDE_ITEM_CNT" val="2"/>
  <p:tag name="KSO_WM_SLIDE_LAYOUT" val="a_f"/>
  <p:tag name="KSO_WM_SLIDE_LAYOUT_CNT" val="1_2"/>
  <p:tag name="KSO_WM_SLIDE_TYPE" val="text"/>
  <p:tag name="KSO_WM_BEAUTIFY_FLAG" val="#wm#"/>
  <p:tag name="KSO_WM_SLIDE_POSITION" val="66*144"/>
  <p:tag name="KSO_WM_SLIDE_SIZE" val="828*343"/>
</p:tagLst>
</file>

<file path=ppt/tags/tag161.xml><?xml version="1.0" encoding="utf-8"?>
<p:tagLst xmlns:p="http://schemas.openxmlformats.org/presentationml/2006/main">
  <p:tag name="KSO_WM_TEMPLATE_CATEGORY" val="preset"/>
  <p:tag name="KSO_WM_TEMPLATE_INDEX" val="11"/>
  <p:tag name="KSO_WM_UNIT_TYPE" val="a"/>
  <p:tag name="KSO_WM_UNIT_INDEX" val="1"/>
  <p:tag name="KSO_WM_UNIT_ID" val="259*a*1"/>
  <p:tag name="KSO_WM_UNIT_CLEAR" val="1"/>
  <p:tag name="KSO_WM_UNIT_LAYERLEVEL" val="1"/>
  <p:tag name="KSO_WM_UNIT_VALUE" val="40"/>
  <p:tag name="KSO_WM_UNIT_ISCONTENTSTITLE" val="0"/>
  <p:tag name="KSO_WM_UNIT_HIGHLIGHT" val="0"/>
  <p:tag name="KSO_WM_UNIT_COMPATIBLE" val="0"/>
  <p:tag name="KSO_WM_UNIT_PRESET_TEXT" val="请在此处添加标题"/>
  <p:tag name="KSO_WM_BEAUTIFY_FLAG" val="#wm#"/>
  <p:tag name="KSO_WM_TAG_VERSION" val="1.0"/>
</p:tagLst>
</file>

<file path=ppt/tags/tag162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63.xml><?xml version="1.0" encoding="utf-8"?>
<p:tagLst xmlns:p="http://schemas.openxmlformats.org/presentationml/2006/main">
  <p:tag name="KSO_WM_TEMPLATE_CATEGORY" val="preset"/>
  <p:tag name="KSO_WM_TEMPLATE_INDEX" val="11"/>
  <p:tag name="KSO_WM_UNIT_TYPE" val="a"/>
  <p:tag name="KSO_WM_UNIT_INDEX" val="1"/>
  <p:tag name="KSO_WM_UNIT_ID" val="259*a*1"/>
  <p:tag name="KSO_WM_UNIT_CLEAR" val="1"/>
  <p:tag name="KSO_WM_UNIT_LAYERLEVEL" val="1"/>
  <p:tag name="KSO_WM_UNIT_VALUE" val="40"/>
  <p:tag name="KSO_WM_UNIT_ISCONTENTSTITLE" val="0"/>
  <p:tag name="KSO_WM_UNIT_HIGHLIGHT" val="0"/>
  <p:tag name="KSO_WM_UNIT_COMPATIBLE" val="0"/>
  <p:tag name="KSO_WM_UNIT_PRESET_TEXT" val="请在此处添加标题"/>
  <p:tag name="KSO_WM_BEAUTIFY_FLAG" val="#wm#"/>
  <p:tag name="KSO_WM_TAG_VERSION" val="1.0"/>
</p:tagLst>
</file>

<file path=ppt/tags/tag164.xml><?xml version="1.0" encoding="utf-8"?>
<p:tagLst xmlns:p="http://schemas.openxmlformats.org/presentationml/2006/main">
  <p:tag name="KSO_WM_TEMPLATE_CATEGORY" val="preset"/>
  <p:tag name="KSO_WM_TEMPLATE_INDEX" val="11"/>
  <p:tag name="KSO_WM_UNIT_TYPE" val="f"/>
  <p:tag name="KSO_WM_UNIT_INDEX" val="1"/>
  <p:tag name="KSO_WM_UNIT_ID" val="259*f*1"/>
  <p:tag name="KSO_WM_UNIT_CLEAR" val="1"/>
  <p:tag name="KSO_WM_UNIT_LAYERLEVEL" val="1"/>
  <p:tag name="KSO_WM_UNIT_VALUE" val="319"/>
  <p:tag name="KSO_WM_UNIT_HIGHLIGHT" val="0"/>
  <p:tag name="KSO_WM_UNIT_COMPATIBLE" val="0"/>
  <p:tag name="KSO_WM_UNIT_PRESET_TEXT" val="请在此处添加文本"/>
  <p:tag name="KSO_WM_BEAUTIFY_FLAG" val="#wm#"/>
  <p:tag name="KSO_WM_TAG_VERSION" val="1.0"/>
</p:tagLst>
</file>

<file path=ppt/tags/tag165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66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67.xml><?xml version="1.0" encoding="utf-8"?>
<p:tagLst xmlns:p="http://schemas.openxmlformats.org/presentationml/2006/main">
  <p:tag name="KSO_WM_TEMPLATE_CATEGORY" val="preset"/>
  <p:tag name="KSO_WM_TEMPLATE_INDEX" val="11"/>
  <p:tag name="KSO_WM_UNIT_TYPE" val="a"/>
  <p:tag name="KSO_WM_UNIT_INDEX" val="1"/>
  <p:tag name="KSO_WM_UNIT_ID" val="259*a*1"/>
  <p:tag name="KSO_WM_UNIT_CLEAR" val="1"/>
  <p:tag name="KSO_WM_UNIT_LAYERLEVEL" val="1"/>
  <p:tag name="KSO_WM_UNIT_VALUE" val="40"/>
  <p:tag name="KSO_WM_UNIT_ISCONTENTSTITLE" val="0"/>
  <p:tag name="KSO_WM_UNIT_HIGHLIGHT" val="0"/>
  <p:tag name="KSO_WM_UNIT_COMPATIBLE" val="0"/>
  <p:tag name="KSO_WM_UNIT_PRESET_TEXT" val="请在此处添加标题"/>
  <p:tag name="KSO_WM_BEAUTIFY_FLAG" val="#wm#"/>
  <p:tag name="KSO_WM_TAG_VERSION" val="1.0"/>
</p:tagLst>
</file>

<file path=ppt/tags/tag168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69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TEMPLATE_CATEGORY" val="preset"/>
  <p:tag name="KSO_WM_TEMPLATE_INDEX" val="11"/>
  <p:tag name="KSO_WM_UNIT_TYPE" val="a"/>
  <p:tag name="KSO_WM_UNIT_INDEX" val="1"/>
  <p:tag name="KSO_WM_UNIT_ID" val="259*a*1"/>
  <p:tag name="KSO_WM_UNIT_CLEAR" val="1"/>
  <p:tag name="KSO_WM_UNIT_LAYERLEVEL" val="1"/>
  <p:tag name="KSO_WM_UNIT_VALUE" val="40"/>
  <p:tag name="KSO_WM_UNIT_ISCONTENTSTITLE" val="0"/>
  <p:tag name="KSO_WM_UNIT_HIGHLIGHT" val="0"/>
  <p:tag name="KSO_WM_UNIT_COMPATIBLE" val="0"/>
  <p:tag name="KSO_WM_UNIT_PRESET_TEXT" val="请在此处添加标题"/>
  <p:tag name="KSO_WM_BEAUTIFY_FLAG" val="#wm#"/>
  <p:tag name="KSO_WM_TAG_VERSION" val="1.0"/>
</p:tagLst>
</file>

<file path=ppt/tags/tag171.xml><?xml version="1.0" encoding="utf-8"?>
<p:tagLst xmlns:p="http://schemas.openxmlformats.org/presentationml/2006/main">
  <p:tag name="KSO_WM_TEMPLATE_CATEGORY" val="preset"/>
  <p:tag name="KSO_WM_TEMPLATE_INDEX" val="11"/>
  <p:tag name="KSO_WM_UNIT_TYPE" val="f"/>
  <p:tag name="KSO_WM_UNIT_INDEX" val="1"/>
  <p:tag name="KSO_WM_UNIT_ID" val="259*f*1"/>
  <p:tag name="KSO_WM_UNIT_CLEAR" val="1"/>
  <p:tag name="KSO_WM_UNIT_LAYERLEVEL" val="1"/>
  <p:tag name="KSO_WM_UNIT_VALUE" val="319"/>
  <p:tag name="KSO_WM_UNIT_HIGHLIGHT" val="0"/>
  <p:tag name="KSO_WM_UNIT_COMPATIBLE" val="0"/>
  <p:tag name="KSO_WM_UNIT_PRESET_TEXT" val="请在此处添加文本"/>
  <p:tag name="KSO_WM_BEAUTIFY_FLAG" val="#wm#"/>
  <p:tag name="KSO_WM_TAG_VERSION" val="1.0"/>
</p:tagLst>
</file>

<file path=ppt/tags/tag172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18641_23*a*1"/>
  <p:tag name="KSO_WM_TEMPLATE_CATEGORY" val="custom"/>
  <p:tag name="KSO_WM_TEMPLATE_INDEX" val="2021864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THANKS"/>
  <p:tag name="KSO_WM_UNIT_NOCLEAR" val="0"/>
  <p:tag name="KSO_WM_UNIT_VALUE" val="9"/>
  <p:tag name="KSO_WM_UNIT_TYPE" val="a"/>
  <p:tag name="KSO_WM_UNIT_INDEX" val="1"/>
</p:tagLst>
</file>

<file path=ppt/tags/tag174.xml><?xml version="1.0" encoding="utf-8"?>
<p:tagLst xmlns:p="http://schemas.openxmlformats.org/presentationml/2006/main">
  <p:tag name="KSO_WM_SLIDE_ID" val="custom20218641_23"/>
  <p:tag name="KSO_WM_TEMPLATE_SUBCATEGORY" val="0"/>
  <p:tag name="KSO_WM_TEMPLATE_MASTER_TYPE" val="1"/>
  <p:tag name="KSO_WM_TEMPLATE_COLOR_TYPE" val="0"/>
  <p:tag name="KSO_WM_SLIDE_ITEM_CNT" val="0"/>
  <p:tag name="KSO_WM_SLIDE_INDEX" val="23"/>
  <p:tag name="KSO_WM_TAG_VERSION" val="1.0"/>
  <p:tag name="KSO_WM_BEAUTIFY_FLAG" val="#wm#"/>
  <p:tag name="KSO_WM_TEMPLATE_CATEGORY" val="custom"/>
  <p:tag name="KSO_WM_TEMPLATE_INDEX" val="20218641"/>
  <p:tag name="KSO_WM_SLIDE_TYPE" val="endPage"/>
  <p:tag name="KSO_WM_SLIDE_SUBTYPE" val="pureTxt"/>
  <p:tag name="KSO_WM_SLIDE_LAYOUT" val="a_f"/>
  <p:tag name="KSO_WM_SLIDE_LAYOUT_CNT" val="1_2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第3套">
      <a:dk1>
        <a:sysClr val="windowText" lastClr="000000"/>
      </a:dk1>
      <a:lt1>
        <a:sysClr val="window" lastClr="FFFFFF"/>
      </a:lt1>
      <a:dk2>
        <a:srgbClr val="F9FAFC"/>
      </a:dk2>
      <a:lt2>
        <a:srgbClr val="FFFFFF"/>
      </a:lt2>
      <a:accent1>
        <a:srgbClr val="E65F00"/>
      </a:accent1>
      <a:accent2>
        <a:srgbClr val="DD7125"/>
      </a:accent2>
      <a:accent3>
        <a:srgbClr val="D4834A"/>
      </a:accent3>
      <a:accent4>
        <a:srgbClr val="CC9670"/>
      </a:accent4>
      <a:accent5>
        <a:srgbClr val="C3A895"/>
      </a:accent5>
      <a:accent6>
        <a:srgbClr val="BABABA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宽屏</PresentationFormat>
  <Paragraphs>13</Paragraphs>
  <Slides>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Calibri</vt:lpstr>
      <vt:lpstr>WPS</vt:lpstr>
      <vt:lpstr>1_Office 主题​​</vt:lpstr>
      <vt:lpstr>拉斯维加斯算法 和 蒙特卡洛算法</vt:lpstr>
      <vt:lpstr>PowerPoint 演示文稿</vt:lpstr>
      <vt:lpstr>PowerPoint 演示文稿</vt:lpstr>
      <vt:lpstr>PowerPoint 演示文稿</vt:lpstr>
      <vt:lpstr>拉斯维加斯——随机快速排序</vt:lpstr>
      <vt:lpstr>拉斯维加斯——随机快速排序</vt:lpstr>
      <vt:lpstr>PowerPoint 演示文稿</vt:lpstr>
      <vt:lpstr>PowerPoint 演示文稿</vt:lpstr>
      <vt:lpstr>拉斯维加斯——随机快速排序</vt:lpstr>
      <vt:lpstr>拉斯维加斯——随机快速排序</vt:lpstr>
      <vt:lpstr>蒙特卡洛算法</vt:lpstr>
      <vt:lpstr>蒙特卡洛算法</vt:lpstr>
      <vt:lpstr>蒙特卡洛—随机性加权测试</vt:lpstr>
      <vt:lpstr>蒙特卡洛树</vt:lpstr>
      <vt:lpstr>PowerPoint 演示文稿</vt:lpstr>
      <vt:lpstr>UCB公式</vt:lpstr>
      <vt:lpstr>PowerPoint 演示文稿</vt:lpstr>
      <vt:lpstr>请在此处添加标题</vt:lpstr>
      <vt:lpstr>THANKS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贝宁阮</dc:creator>
  <cp:lastModifiedBy>iPad</cp:lastModifiedBy>
  <cp:revision>6</cp:revision>
  <dcterms:created xsi:type="dcterms:W3CDTF">1900-01-01T00:00:00Z</dcterms:created>
  <dcterms:modified xsi:type="dcterms:W3CDTF">1900-01-01T00:00:00Z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2052-12.22.0</vt:lpwstr>
  </property>
  <property fmtid="{D5CDD505-2E9C-101B-9397-08002B2CF9AE}" pid="3" name="ICV">
    <vt:lpwstr>D9C42CD347E5417F85C5CFC79E33DD9A_12</vt:lpwstr>
  </property>
</Properties>
</file>