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6"/>
  </p:notesMasterIdLst>
  <p:sldIdLst>
    <p:sldId id="256" r:id="rId5"/>
    <p:sldId id="257" r:id="rId7"/>
    <p:sldId id="264" r:id="rId8"/>
    <p:sldId id="259" r:id="rId9"/>
    <p:sldId id="262" r:id="rId10"/>
    <p:sldId id="269" r:id="rId11"/>
    <p:sldId id="265" r:id="rId12"/>
    <p:sldId id="266" r:id="rId13"/>
    <p:sldId id="270" r:id="rId14"/>
    <p:sldId id="267" r:id="rId15"/>
    <p:sldId id="268" r:id="rId16"/>
    <p:sldId id="272" r:id="rId17"/>
    <p:sldId id="273" r:id="rId18"/>
    <p:sldId id="274" r:id="rId19"/>
    <p:sldId id="271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7" userDrawn="1">
          <p15:clr>
            <a:srgbClr val="A4A3A4"/>
          </p15:clr>
        </p15:guide>
        <p15:guide id="2" pos="38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5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307"/>
        <p:guide pos="38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7" Type="http://schemas.openxmlformats.org/officeDocument/2006/relationships/tags" Target="../tags/tag64.xml"/><Relationship Id="rId66" Type="http://schemas.openxmlformats.org/officeDocument/2006/relationships/tags" Target="../tags/tag63.xml"/><Relationship Id="rId65" Type="http://schemas.openxmlformats.org/officeDocument/2006/relationships/tags" Target="../tags/tag62.xml"/><Relationship Id="rId64" Type="http://schemas.openxmlformats.org/officeDocument/2006/relationships/tags" Target="../tags/tag61.xml"/><Relationship Id="rId63" Type="http://schemas.openxmlformats.org/officeDocument/2006/relationships/tags" Target="../tags/tag60.xml"/><Relationship Id="rId62" Type="http://schemas.openxmlformats.org/officeDocument/2006/relationships/tags" Target="../tags/tag59.xml"/><Relationship Id="rId61" Type="http://schemas.openxmlformats.org/officeDocument/2006/relationships/tags" Target="../tags/tag58.xml"/><Relationship Id="rId60" Type="http://schemas.openxmlformats.org/officeDocument/2006/relationships/tags" Target="../tags/tag57.xml"/><Relationship Id="rId6" Type="http://schemas.openxmlformats.org/officeDocument/2006/relationships/tags" Target="../tags/tag3.xml"/><Relationship Id="rId59" Type="http://schemas.openxmlformats.org/officeDocument/2006/relationships/tags" Target="../tags/tag56.xml"/><Relationship Id="rId58" Type="http://schemas.openxmlformats.org/officeDocument/2006/relationships/tags" Target="../tags/tag55.xml"/><Relationship Id="rId57" Type="http://schemas.openxmlformats.org/officeDocument/2006/relationships/tags" Target="../tags/tag54.xml"/><Relationship Id="rId56" Type="http://schemas.openxmlformats.org/officeDocument/2006/relationships/tags" Target="../tags/tag53.xml"/><Relationship Id="rId55" Type="http://schemas.openxmlformats.org/officeDocument/2006/relationships/tags" Target="../tags/tag52.xml"/><Relationship Id="rId54" Type="http://schemas.openxmlformats.org/officeDocument/2006/relationships/tags" Target="../tags/tag51.xml"/><Relationship Id="rId53" Type="http://schemas.openxmlformats.org/officeDocument/2006/relationships/tags" Target="../tags/tag50.xml"/><Relationship Id="rId52" Type="http://schemas.openxmlformats.org/officeDocument/2006/relationships/tags" Target="../tags/tag49.xml"/><Relationship Id="rId51" Type="http://schemas.openxmlformats.org/officeDocument/2006/relationships/tags" Target="../tags/tag48.xml"/><Relationship Id="rId50" Type="http://schemas.openxmlformats.org/officeDocument/2006/relationships/tags" Target="../tags/tag47.xml"/><Relationship Id="rId5" Type="http://schemas.openxmlformats.org/officeDocument/2006/relationships/tags" Target="../tags/tag2.xml"/><Relationship Id="rId49" Type="http://schemas.openxmlformats.org/officeDocument/2006/relationships/tags" Target="../tags/tag46.xml"/><Relationship Id="rId48" Type="http://schemas.openxmlformats.org/officeDocument/2006/relationships/tags" Target="../tags/tag45.xml"/><Relationship Id="rId47" Type="http://schemas.openxmlformats.org/officeDocument/2006/relationships/tags" Target="../tags/tag44.xml"/><Relationship Id="rId46" Type="http://schemas.openxmlformats.org/officeDocument/2006/relationships/tags" Target="../tags/tag43.xml"/><Relationship Id="rId45" Type="http://schemas.openxmlformats.org/officeDocument/2006/relationships/tags" Target="../tags/tag42.xml"/><Relationship Id="rId44" Type="http://schemas.openxmlformats.org/officeDocument/2006/relationships/tags" Target="../tags/tag41.xml"/><Relationship Id="rId43" Type="http://schemas.openxmlformats.org/officeDocument/2006/relationships/tags" Target="../tags/tag40.xml"/><Relationship Id="rId42" Type="http://schemas.openxmlformats.org/officeDocument/2006/relationships/tags" Target="../tags/tag39.xml"/><Relationship Id="rId41" Type="http://schemas.openxmlformats.org/officeDocument/2006/relationships/tags" Target="../tags/tag38.xml"/><Relationship Id="rId40" Type="http://schemas.openxmlformats.org/officeDocument/2006/relationships/tags" Target="../tags/tag37.xml"/><Relationship Id="rId4" Type="http://schemas.openxmlformats.org/officeDocument/2006/relationships/image" Target="../media/image2.svg"/><Relationship Id="rId39" Type="http://schemas.openxmlformats.org/officeDocument/2006/relationships/tags" Target="../tags/tag36.xml"/><Relationship Id="rId38" Type="http://schemas.openxmlformats.org/officeDocument/2006/relationships/tags" Target="../tags/tag35.xml"/><Relationship Id="rId37" Type="http://schemas.openxmlformats.org/officeDocument/2006/relationships/tags" Target="../tags/tag34.xml"/><Relationship Id="rId36" Type="http://schemas.openxmlformats.org/officeDocument/2006/relationships/tags" Target="../tags/tag33.xml"/><Relationship Id="rId35" Type="http://schemas.openxmlformats.org/officeDocument/2006/relationships/tags" Target="../tags/tag32.xml"/><Relationship Id="rId34" Type="http://schemas.openxmlformats.org/officeDocument/2006/relationships/tags" Target="../tags/tag31.xml"/><Relationship Id="rId33" Type="http://schemas.openxmlformats.org/officeDocument/2006/relationships/tags" Target="../tags/tag30.xml"/><Relationship Id="rId32" Type="http://schemas.openxmlformats.org/officeDocument/2006/relationships/tags" Target="../tags/tag29.xml"/><Relationship Id="rId31" Type="http://schemas.openxmlformats.org/officeDocument/2006/relationships/tags" Target="../tags/tag28.xml"/><Relationship Id="rId30" Type="http://schemas.openxmlformats.org/officeDocument/2006/relationships/tags" Target="../tags/tag27.xml"/><Relationship Id="rId3" Type="http://schemas.openxmlformats.org/officeDocument/2006/relationships/image" Target="../media/image1.png"/><Relationship Id="rId29" Type="http://schemas.openxmlformats.org/officeDocument/2006/relationships/tags" Target="../tags/tag26.xml"/><Relationship Id="rId28" Type="http://schemas.openxmlformats.org/officeDocument/2006/relationships/tags" Target="../tags/tag25.xml"/><Relationship Id="rId27" Type="http://schemas.openxmlformats.org/officeDocument/2006/relationships/tags" Target="../tags/tag24.xml"/><Relationship Id="rId26" Type="http://schemas.openxmlformats.org/officeDocument/2006/relationships/tags" Target="../tags/tag23.xml"/><Relationship Id="rId25" Type="http://schemas.openxmlformats.org/officeDocument/2006/relationships/tags" Target="../tags/tag22.xml"/><Relationship Id="rId24" Type="http://schemas.openxmlformats.org/officeDocument/2006/relationships/tags" Target="../tags/tag21.xml"/><Relationship Id="rId23" Type="http://schemas.openxmlformats.org/officeDocument/2006/relationships/tags" Target="../tags/tag20.xml"/><Relationship Id="rId22" Type="http://schemas.openxmlformats.org/officeDocument/2006/relationships/tags" Target="../tags/tag19.xml"/><Relationship Id="rId21" Type="http://schemas.openxmlformats.org/officeDocument/2006/relationships/tags" Target="../tags/tag18.xml"/><Relationship Id="rId20" Type="http://schemas.openxmlformats.org/officeDocument/2006/relationships/tags" Target="../tags/tag17.xml"/><Relationship Id="rId2" Type="http://schemas.openxmlformats.org/officeDocument/2006/relationships/tags" Target="../tags/tag1.xml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3" Type="http://schemas.openxmlformats.org/officeDocument/2006/relationships/tags" Target="../tags/tag101.xml"/><Relationship Id="rId32" Type="http://schemas.openxmlformats.org/officeDocument/2006/relationships/tags" Target="../tags/tag100.xml"/><Relationship Id="rId31" Type="http://schemas.openxmlformats.org/officeDocument/2006/relationships/tags" Target="../tags/tag99.xml"/><Relationship Id="rId30" Type="http://schemas.openxmlformats.org/officeDocument/2006/relationships/tags" Target="../tags/tag98.xml"/><Relationship Id="rId3" Type="http://schemas.openxmlformats.org/officeDocument/2006/relationships/tags" Target="../tags/tag71.xml"/><Relationship Id="rId29" Type="http://schemas.openxmlformats.org/officeDocument/2006/relationships/tags" Target="../tags/tag97.xml"/><Relationship Id="rId28" Type="http://schemas.openxmlformats.org/officeDocument/2006/relationships/tags" Target="../tags/tag96.xml"/><Relationship Id="rId27" Type="http://schemas.openxmlformats.org/officeDocument/2006/relationships/tags" Target="../tags/tag95.xml"/><Relationship Id="rId26" Type="http://schemas.openxmlformats.org/officeDocument/2006/relationships/tags" Target="../tags/tag94.xml"/><Relationship Id="rId25" Type="http://schemas.openxmlformats.org/officeDocument/2006/relationships/tags" Target="../tags/tag93.xml"/><Relationship Id="rId24" Type="http://schemas.openxmlformats.org/officeDocument/2006/relationships/tags" Target="../tags/tag92.xml"/><Relationship Id="rId23" Type="http://schemas.openxmlformats.org/officeDocument/2006/relationships/tags" Target="../tags/tag91.xml"/><Relationship Id="rId22" Type="http://schemas.openxmlformats.org/officeDocument/2006/relationships/tags" Target="../tags/tag90.xml"/><Relationship Id="rId21" Type="http://schemas.openxmlformats.org/officeDocument/2006/relationships/tags" Target="../tags/tag89.xml"/><Relationship Id="rId20" Type="http://schemas.openxmlformats.org/officeDocument/2006/relationships/tags" Target="../tags/tag88.xml"/><Relationship Id="rId2" Type="http://schemas.openxmlformats.org/officeDocument/2006/relationships/tags" Target="../tags/tag70.xml"/><Relationship Id="rId19" Type="http://schemas.openxmlformats.org/officeDocument/2006/relationships/tags" Target="../tags/tag87.xml"/><Relationship Id="rId18" Type="http://schemas.openxmlformats.org/officeDocument/2006/relationships/tags" Target="../tags/tag86.xml"/><Relationship Id="rId17" Type="http://schemas.openxmlformats.org/officeDocument/2006/relationships/tags" Target="../tags/tag85.xml"/><Relationship Id="rId16" Type="http://schemas.openxmlformats.org/officeDocument/2006/relationships/tags" Target="../tags/tag84.xml"/><Relationship Id="rId15" Type="http://schemas.openxmlformats.org/officeDocument/2006/relationships/tags" Target="../tags/tag83.xml"/><Relationship Id="rId14" Type="http://schemas.openxmlformats.org/officeDocument/2006/relationships/tags" Target="../tags/tag82.xml"/><Relationship Id="rId13" Type="http://schemas.openxmlformats.org/officeDocument/2006/relationships/tags" Target="../tags/tag81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4" Type="http://schemas.openxmlformats.org/officeDocument/2006/relationships/tags" Target="../tags/tag134.xml"/><Relationship Id="rId33" Type="http://schemas.openxmlformats.org/officeDocument/2006/relationships/tags" Target="../tags/tag133.xml"/><Relationship Id="rId32" Type="http://schemas.openxmlformats.org/officeDocument/2006/relationships/tags" Target="../tags/tag132.xml"/><Relationship Id="rId31" Type="http://schemas.openxmlformats.org/officeDocument/2006/relationships/tags" Target="../tags/tag131.xml"/><Relationship Id="rId30" Type="http://schemas.openxmlformats.org/officeDocument/2006/relationships/tags" Target="../tags/tag130.xml"/><Relationship Id="rId3" Type="http://schemas.openxmlformats.org/officeDocument/2006/relationships/tags" Target="../tags/tag103.xml"/><Relationship Id="rId29" Type="http://schemas.openxmlformats.org/officeDocument/2006/relationships/tags" Target="../tags/tag129.xml"/><Relationship Id="rId28" Type="http://schemas.openxmlformats.org/officeDocument/2006/relationships/tags" Target="../tags/tag128.xml"/><Relationship Id="rId27" Type="http://schemas.openxmlformats.org/officeDocument/2006/relationships/tags" Target="../tags/tag127.xml"/><Relationship Id="rId26" Type="http://schemas.openxmlformats.org/officeDocument/2006/relationships/tags" Target="../tags/tag126.xml"/><Relationship Id="rId25" Type="http://schemas.openxmlformats.org/officeDocument/2006/relationships/tags" Target="../tags/tag125.xml"/><Relationship Id="rId24" Type="http://schemas.openxmlformats.org/officeDocument/2006/relationships/tags" Target="../tags/tag124.xml"/><Relationship Id="rId23" Type="http://schemas.openxmlformats.org/officeDocument/2006/relationships/tags" Target="../tags/tag123.xml"/><Relationship Id="rId22" Type="http://schemas.openxmlformats.org/officeDocument/2006/relationships/tags" Target="../tags/tag122.xml"/><Relationship Id="rId21" Type="http://schemas.openxmlformats.org/officeDocument/2006/relationships/tags" Target="../tags/tag121.xml"/><Relationship Id="rId20" Type="http://schemas.openxmlformats.org/officeDocument/2006/relationships/tags" Target="../tags/tag120.xml"/><Relationship Id="rId2" Type="http://schemas.openxmlformats.org/officeDocument/2006/relationships/tags" Target="../tags/tag102.xml"/><Relationship Id="rId19" Type="http://schemas.openxmlformats.org/officeDocument/2006/relationships/tags" Target="../tags/tag119.xml"/><Relationship Id="rId18" Type="http://schemas.openxmlformats.org/officeDocument/2006/relationships/tags" Target="../tags/tag118.xml"/><Relationship Id="rId17" Type="http://schemas.openxmlformats.org/officeDocument/2006/relationships/tags" Target="../tags/tag117.xml"/><Relationship Id="rId16" Type="http://schemas.openxmlformats.org/officeDocument/2006/relationships/tags" Target="../tags/tag116.xml"/><Relationship Id="rId15" Type="http://schemas.openxmlformats.org/officeDocument/2006/relationships/tags" Target="../tags/tag115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70.xml"/><Relationship Id="rId8" Type="http://schemas.openxmlformats.org/officeDocument/2006/relationships/tags" Target="../tags/tag169.xml"/><Relationship Id="rId7" Type="http://schemas.openxmlformats.org/officeDocument/2006/relationships/tags" Target="../tags/tag168.xml"/><Relationship Id="rId6" Type="http://schemas.openxmlformats.org/officeDocument/2006/relationships/tags" Target="../tags/tag167.xml"/><Relationship Id="rId5" Type="http://schemas.openxmlformats.org/officeDocument/2006/relationships/tags" Target="../tags/tag166.xml"/><Relationship Id="rId40" Type="http://schemas.openxmlformats.org/officeDocument/2006/relationships/tags" Target="../tags/tag201.xml"/><Relationship Id="rId4" Type="http://schemas.openxmlformats.org/officeDocument/2006/relationships/image" Target="../media/image4.svg"/><Relationship Id="rId39" Type="http://schemas.openxmlformats.org/officeDocument/2006/relationships/tags" Target="../tags/tag200.xml"/><Relationship Id="rId38" Type="http://schemas.openxmlformats.org/officeDocument/2006/relationships/tags" Target="../tags/tag199.xml"/><Relationship Id="rId37" Type="http://schemas.openxmlformats.org/officeDocument/2006/relationships/tags" Target="../tags/tag198.xml"/><Relationship Id="rId36" Type="http://schemas.openxmlformats.org/officeDocument/2006/relationships/tags" Target="../tags/tag197.xml"/><Relationship Id="rId35" Type="http://schemas.openxmlformats.org/officeDocument/2006/relationships/tags" Target="../tags/tag196.xml"/><Relationship Id="rId34" Type="http://schemas.openxmlformats.org/officeDocument/2006/relationships/tags" Target="../tags/tag195.xml"/><Relationship Id="rId33" Type="http://schemas.openxmlformats.org/officeDocument/2006/relationships/tags" Target="../tags/tag194.xml"/><Relationship Id="rId32" Type="http://schemas.openxmlformats.org/officeDocument/2006/relationships/tags" Target="../tags/tag193.xml"/><Relationship Id="rId31" Type="http://schemas.openxmlformats.org/officeDocument/2006/relationships/tags" Target="../tags/tag192.xml"/><Relationship Id="rId30" Type="http://schemas.openxmlformats.org/officeDocument/2006/relationships/tags" Target="../tags/tag191.xml"/><Relationship Id="rId3" Type="http://schemas.openxmlformats.org/officeDocument/2006/relationships/image" Target="../media/image3.png"/><Relationship Id="rId29" Type="http://schemas.openxmlformats.org/officeDocument/2006/relationships/tags" Target="../tags/tag190.xml"/><Relationship Id="rId28" Type="http://schemas.openxmlformats.org/officeDocument/2006/relationships/tags" Target="../tags/tag189.xml"/><Relationship Id="rId27" Type="http://schemas.openxmlformats.org/officeDocument/2006/relationships/tags" Target="../tags/tag188.xml"/><Relationship Id="rId26" Type="http://schemas.openxmlformats.org/officeDocument/2006/relationships/tags" Target="../tags/tag187.xml"/><Relationship Id="rId25" Type="http://schemas.openxmlformats.org/officeDocument/2006/relationships/tags" Target="../tags/tag186.xml"/><Relationship Id="rId24" Type="http://schemas.openxmlformats.org/officeDocument/2006/relationships/tags" Target="../tags/tag185.xml"/><Relationship Id="rId23" Type="http://schemas.openxmlformats.org/officeDocument/2006/relationships/tags" Target="../tags/tag184.xml"/><Relationship Id="rId22" Type="http://schemas.openxmlformats.org/officeDocument/2006/relationships/tags" Target="../tags/tag183.xml"/><Relationship Id="rId21" Type="http://schemas.openxmlformats.org/officeDocument/2006/relationships/tags" Target="../tags/tag182.xml"/><Relationship Id="rId20" Type="http://schemas.openxmlformats.org/officeDocument/2006/relationships/tags" Target="../tags/tag181.xml"/><Relationship Id="rId2" Type="http://schemas.openxmlformats.org/officeDocument/2006/relationships/tags" Target="../tags/tag165.xml"/><Relationship Id="rId19" Type="http://schemas.openxmlformats.org/officeDocument/2006/relationships/tags" Target="../tags/tag180.xml"/><Relationship Id="rId18" Type="http://schemas.openxmlformats.org/officeDocument/2006/relationships/tags" Target="../tags/tag179.xml"/><Relationship Id="rId17" Type="http://schemas.openxmlformats.org/officeDocument/2006/relationships/tags" Target="../tags/tag178.xml"/><Relationship Id="rId16" Type="http://schemas.openxmlformats.org/officeDocument/2006/relationships/tags" Target="../tags/tag177.xml"/><Relationship Id="rId15" Type="http://schemas.openxmlformats.org/officeDocument/2006/relationships/tags" Target="../tags/tag176.xml"/><Relationship Id="rId14" Type="http://schemas.openxmlformats.org/officeDocument/2006/relationships/tags" Target="../tags/tag175.xml"/><Relationship Id="rId13" Type="http://schemas.openxmlformats.org/officeDocument/2006/relationships/tags" Target="../tags/tag174.xml"/><Relationship Id="rId12" Type="http://schemas.openxmlformats.org/officeDocument/2006/relationships/tags" Target="../tags/tag173.xml"/><Relationship Id="rId11" Type="http://schemas.openxmlformats.org/officeDocument/2006/relationships/tags" Target="../tags/tag172.xml"/><Relationship Id="rId10" Type="http://schemas.openxmlformats.org/officeDocument/2006/relationships/tags" Target="../tags/tag17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218.xml"/><Relationship Id="rId8" Type="http://schemas.openxmlformats.org/officeDocument/2006/relationships/tags" Target="../tags/tag217.xml"/><Relationship Id="rId7" Type="http://schemas.openxmlformats.org/officeDocument/2006/relationships/tags" Target="../tags/tag216.xml"/><Relationship Id="rId67" Type="http://schemas.openxmlformats.org/officeDocument/2006/relationships/tags" Target="../tags/tag276.xml"/><Relationship Id="rId66" Type="http://schemas.openxmlformats.org/officeDocument/2006/relationships/tags" Target="../tags/tag275.xml"/><Relationship Id="rId65" Type="http://schemas.openxmlformats.org/officeDocument/2006/relationships/tags" Target="../tags/tag274.xml"/><Relationship Id="rId64" Type="http://schemas.openxmlformats.org/officeDocument/2006/relationships/tags" Target="../tags/tag273.xml"/><Relationship Id="rId63" Type="http://schemas.openxmlformats.org/officeDocument/2006/relationships/tags" Target="../tags/tag272.xml"/><Relationship Id="rId62" Type="http://schemas.openxmlformats.org/officeDocument/2006/relationships/tags" Target="../tags/tag271.xml"/><Relationship Id="rId61" Type="http://schemas.openxmlformats.org/officeDocument/2006/relationships/tags" Target="../tags/tag270.xml"/><Relationship Id="rId60" Type="http://schemas.openxmlformats.org/officeDocument/2006/relationships/tags" Target="../tags/tag269.xml"/><Relationship Id="rId6" Type="http://schemas.openxmlformats.org/officeDocument/2006/relationships/tags" Target="../tags/tag215.xml"/><Relationship Id="rId59" Type="http://schemas.openxmlformats.org/officeDocument/2006/relationships/tags" Target="../tags/tag268.xml"/><Relationship Id="rId58" Type="http://schemas.openxmlformats.org/officeDocument/2006/relationships/tags" Target="../tags/tag267.xml"/><Relationship Id="rId57" Type="http://schemas.openxmlformats.org/officeDocument/2006/relationships/tags" Target="../tags/tag266.xml"/><Relationship Id="rId56" Type="http://schemas.openxmlformats.org/officeDocument/2006/relationships/tags" Target="../tags/tag265.xml"/><Relationship Id="rId55" Type="http://schemas.openxmlformats.org/officeDocument/2006/relationships/tags" Target="../tags/tag264.xml"/><Relationship Id="rId54" Type="http://schemas.openxmlformats.org/officeDocument/2006/relationships/tags" Target="../tags/tag263.xml"/><Relationship Id="rId53" Type="http://schemas.openxmlformats.org/officeDocument/2006/relationships/tags" Target="../tags/tag262.xml"/><Relationship Id="rId52" Type="http://schemas.openxmlformats.org/officeDocument/2006/relationships/tags" Target="../tags/tag261.xml"/><Relationship Id="rId51" Type="http://schemas.openxmlformats.org/officeDocument/2006/relationships/tags" Target="../tags/tag260.xml"/><Relationship Id="rId50" Type="http://schemas.openxmlformats.org/officeDocument/2006/relationships/tags" Target="../tags/tag259.xml"/><Relationship Id="rId5" Type="http://schemas.openxmlformats.org/officeDocument/2006/relationships/tags" Target="../tags/tag214.xml"/><Relationship Id="rId49" Type="http://schemas.openxmlformats.org/officeDocument/2006/relationships/tags" Target="../tags/tag258.xml"/><Relationship Id="rId48" Type="http://schemas.openxmlformats.org/officeDocument/2006/relationships/tags" Target="../tags/tag257.xml"/><Relationship Id="rId47" Type="http://schemas.openxmlformats.org/officeDocument/2006/relationships/tags" Target="../tags/tag256.xml"/><Relationship Id="rId46" Type="http://schemas.openxmlformats.org/officeDocument/2006/relationships/tags" Target="../tags/tag255.xml"/><Relationship Id="rId45" Type="http://schemas.openxmlformats.org/officeDocument/2006/relationships/tags" Target="../tags/tag254.xml"/><Relationship Id="rId44" Type="http://schemas.openxmlformats.org/officeDocument/2006/relationships/tags" Target="../tags/tag253.xml"/><Relationship Id="rId43" Type="http://schemas.openxmlformats.org/officeDocument/2006/relationships/tags" Target="../tags/tag252.xml"/><Relationship Id="rId42" Type="http://schemas.openxmlformats.org/officeDocument/2006/relationships/tags" Target="../tags/tag251.xml"/><Relationship Id="rId41" Type="http://schemas.openxmlformats.org/officeDocument/2006/relationships/tags" Target="../tags/tag250.xml"/><Relationship Id="rId40" Type="http://schemas.openxmlformats.org/officeDocument/2006/relationships/tags" Target="../tags/tag249.xml"/><Relationship Id="rId4" Type="http://schemas.openxmlformats.org/officeDocument/2006/relationships/image" Target="../media/image5.svg"/><Relationship Id="rId39" Type="http://schemas.openxmlformats.org/officeDocument/2006/relationships/tags" Target="../tags/tag248.xml"/><Relationship Id="rId38" Type="http://schemas.openxmlformats.org/officeDocument/2006/relationships/tags" Target="../tags/tag247.xml"/><Relationship Id="rId37" Type="http://schemas.openxmlformats.org/officeDocument/2006/relationships/tags" Target="../tags/tag246.xml"/><Relationship Id="rId36" Type="http://schemas.openxmlformats.org/officeDocument/2006/relationships/tags" Target="../tags/tag245.xml"/><Relationship Id="rId35" Type="http://schemas.openxmlformats.org/officeDocument/2006/relationships/tags" Target="../tags/tag244.xml"/><Relationship Id="rId34" Type="http://schemas.openxmlformats.org/officeDocument/2006/relationships/tags" Target="../tags/tag243.xml"/><Relationship Id="rId33" Type="http://schemas.openxmlformats.org/officeDocument/2006/relationships/tags" Target="../tags/tag242.xml"/><Relationship Id="rId32" Type="http://schemas.openxmlformats.org/officeDocument/2006/relationships/tags" Target="../tags/tag241.xml"/><Relationship Id="rId31" Type="http://schemas.openxmlformats.org/officeDocument/2006/relationships/tags" Target="../tags/tag240.xml"/><Relationship Id="rId30" Type="http://schemas.openxmlformats.org/officeDocument/2006/relationships/tags" Target="../tags/tag239.xml"/><Relationship Id="rId3" Type="http://schemas.openxmlformats.org/officeDocument/2006/relationships/image" Target="../media/image1.png"/><Relationship Id="rId29" Type="http://schemas.openxmlformats.org/officeDocument/2006/relationships/tags" Target="../tags/tag238.xml"/><Relationship Id="rId28" Type="http://schemas.openxmlformats.org/officeDocument/2006/relationships/tags" Target="../tags/tag237.xml"/><Relationship Id="rId27" Type="http://schemas.openxmlformats.org/officeDocument/2006/relationships/tags" Target="../tags/tag236.xml"/><Relationship Id="rId26" Type="http://schemas.openxmlformats.org/officeDocument/2006/relationships/tags" Target="../tags/tag235.xml"/><Relationship Id="rId25" Type="http://schemas.openxmlformats.org/officeDocument/2006/relationships/tags" Target="../tags/tag234.xml"/><Relationship Id="rId24" Type="http://schemas.openxmlformats.org/officeDocument/2006/relationships/tags" Target="../tags/tag233.xml"/><Relationship Id="rId23" Type="http://schemas.openxmlformats.org/officeDocument/2006/relationships/tags" Target="../tags/tag232.xml"/><Relationship Id="rId22" Type="http://schemas.openxmlformats.org/officeDocument/2006/relationships/tags" Target="../tags/tag231.xml"/><Relationship Id="rId21" Type="http://schemas.openxmlformats.org/officeDocument/2006/relationships/tags" Target="../tags/tag230.xml"/><Relationship Id="rId20" Type="http://schemas.openxmlformats.org/officeDocument/2006/relationships/tags" Target="../tags/tag229.xml"/><Relationship Id="rId2" Type="http://schemas.openxmlformats.org/officeDocument/2006/relationships/tags" Target="../tags/tag213.xml"/><Relationship Id="rId19" Type="http://schemas.openxmlformats.org/officeDocument/2006/relationships/tags" Target="../tags/tag228.xml"/><Relationship Id="rId18" Type="http://schemas.openxmlformats.org/officeDocument/2006/relationships/tags" Target="../tags/tag227.xml"/><Relationship Id="rId17" Type="http://schemas.openxmlformats.org/officeDocument/2006/relationships/tags" Target="../tags/tag226.xml"/><Relationship Id="rId16" Type="http://schemas.openxmlformats.org/officeDocument/2006/relationships/tags" Target="../tags/tag225.xml"/><Relationship Id="rId15" Type="http://schemas.openxmlformats.org/officeDocument/2006/relationships/tags" Target="../tags/tag224.xml"/><Relationship Id="rId14" Type="http://schemas.openxmlformats.org/officeDocument/2006/relationships/tags" Target="../tags/tag223.xml"/><Relationship Id="rId13" Type="http://schemas.openxmlformats.org/officeDocument/2006/relationships/tags" Target="../tags/tag222.xml"/><Relationship Id="rId12" Type="http://schemas.openxmlformats.org/officeDocument/2006/relationships/tags" Target="../tags/tag221.xml"/><Relationship Id="rId11" Type="http://schemas.openxmlformats.org/officeDocument/2006/relationships/tags" Target="../tags/tag220.xml"/><Relationship Id="rId10" Type="http://schemas.openxmlformats.org/officeDocument/2006/relationships/tags" Target="../tags/tag219.xml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281.xml"/><Relationship Id="rId5" Type="http://schemas.openxmlformats.org/officeDocument/2006/relationships/tags" Target="../tags/tag280.xml"/><Relationship Id="rId4" Type="http://schemas.openxmlformats.org/officeDocument/2006/relationships/tags" Target="../tags/tag279.xml"/><Relationship Id="rId3" Type="http://schemas.openxmlformats.org/officeDocument/2006/relationships/tags" Target="../tags/tag278.xml"/><Relationship Id="rId2" Type="http://schemas.openxmlformats.org/officeDocument/2006/relationships/tags" Target="../tags/tag277.xml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89.xml"/><Relationship Id="rId8" Type="http://schemas.openxmlformats.org/officeDocument/2006/relationships/tags" Target="../tags/tag288.xml"/><Relationship Id="rId7" Type="http://schemas.openxmlformats.org/officeDocument/2006/relationships/tags" Target="../tags/tag287.xml"/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3" Type="http://schemas.openxmlformats.org/officeDocument/2006/relationships/tags" Target="../tags/tag313.xml"/><Relationship Id="rId32" Type="http://schemas.openxmlformats.org/officeDocument/2006/relationships/tags" Target="../tags/tag312.xml"/><Relationship Id="rId31" Type="http://schemas.openxmlformats.org/officeDocument/2006/relationships/tags" Target="../tags/tag311.xml"/><Relationship Id="rId30" Type="http://schemas.openxmlformats.org/officeDocument/2006/relationships/tags" Target="../tags/tag310.xml"/><Relationship Id="rId3" Type="http://schemas.openxmlformats.org/officeDocument/2006/relationships/tags" Target="../tags/tag283.xml"/><Relationship Id="rId29" Type="http://schemas.openxmlformats.org/officeDocument/2006/relationships/tags" Target="../tags/tag309.xml"/><Relationship Id="rId28" Type="http://schemas.openxmlformats.org/officeDocument/2006/relationships/tags" Target="../tags/tag308.xml"/><Relationship Id="rId27" Type="http://schemas.openxmlformats.org/officeDocument/2006/relationships/tags" Target="../tags/tag307.xml"/><Relationship Id="rId26" Type="http://schemas.openxmlformats.org/officeDocument/2006/relationships/tags" Target="../tags/tag306.xml"/><Relationship Id="rId25" Type="http://schemas.openxmlformats.org/officeDocument/2006/relationships/tags" Target="../tags/tag305.xml"/><Relationship Id="rId24" Type="http://schemas.openxmlformats.org/officeDocument/2006/relationships/tags" Target="../tags/tag304.xml"/><Relationship Id="rId23" Type="http://schemas.openxmlformats.org/officeDocument/2006/relationships/tags" Target="../tags/tag303.xml"/><Relationship Id="rId22" Type="http://schemas.openxmlformats.org/officeDocument/2006/relationships/tags" Target="../tags/tag302.xml"/><Relationship Id="rId21" Type="http://schemas.openxmlformats.org/officeDocument/2006/relationships/tags" Target="../tags/tag301.xml"/><Relationship Id="rId20" Type="http://schemas.openxmlformats.org/officeDocument/2006/relationships/tags" Target="../tags/tag300.xml"/><Relationship Id="rId2" Type="http://schemas.openxmlformats.org/officeDocument/2006/relationships/tags" Target="../tags/tag282.xml"/><Relationship Id="rId19" Type="http://schemas.openxmlformats.org/officeDocument/2006/relationships/tags" Target="../tags/tag299.xml"/><Relationship Id="rId18" Type="http://schemas.openxmlformats.org/officeDocument/2006/relationships/tags" Target="../tags/tag298.xml"/><Relationship Id="rId17" Type="http://schemas.openxmlformats.org/officeDocument/2006/relationships/tags" Target="../tags/tag297.xml"/><Relationship Id="rId16" Type="http://schemas.openxmlformats.org/officeDocument/2006/relationships/tags" Target="../tags/tag296.xml"/><Relationship Id="rId15" Type="http://schemas.openxmlformats.org/officeDocument/2006/relationships/tags" Target="../tags/tag295.xml"/><Relationship Id="rId14" Type="http://schemas.openxmlformats.org/officeDocument/2006/relationships/tags" Target="../tags/tag294.xml"/><Relationship Id="rId13" Type="http://schemas.openxmlformats.org/officeDocument/2006/relationships/tags" Target="../tags/tag293.xml"/><Relationship Id="rId12" Type="http://schemas.openxmlformats.org/officeDocument/2006/relationships/tags" Target="../tags/tag292.xml"/><Relationship Id="rId11" Type="http://schemas.openxmlformats.org/officeDocument/2006/relationships/tags" Target="../tags/tag291.xml"/><Relationship Id="rId10" Type="http://schemas.openxmlformats.org/officeDocument/2006/relationships/tags" Target="../tags/tag290.xm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321.xml"/><Relationship Id="rId8" Type="http://schemas.openxmlformats.org/officeDocument/2006/relationships/tags" Target="../tags/tag320.xml"/><Relationship Id="rId7" Type="http://schemas.openxmlformats.org/officeDocument/2006/relationships/tags" Target="../tags/tag319.xml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34" Type="http://schemas.openxmlformats.org/officeDocument/2006/relationships/tags" Target="../tags/tag346.xml"/><Relationship Id="rId33" Type="http://schemas.openxmlformats.org/officeDocument/2006/relationships/tags" Target="../tags/tag345.xml"/><Relationship Id="rId32" Type="http://schemas.openxmlformats.org/officeDocument/2006/relationships/tags" Target="../tags/tag344.xml"/><Relationship Id="rId31" Type="http://schemas.openxmlformats.org/officeDocument/2006/relationships/tags" Target="../tags/tag343.xml"/><Relationship Id="rId30" Type="http://schemas.openxmlformats.org/officeDocument/2006/relationships/tags" Target="../tags/tag342.xml"/><Relationship Id="rId3" Type="http://schemas.openxmlformats.org/officeDocument/2006/relationships/tags" Target="../tags/tag315.xml"/><Relationship Id="rId29" Type="http://schemas.openxmlformats.org/officeDocument/2006/relationships/tags" Target="../tags/tag341.xml"/><Relationship Id="rId28" Type="http://schemas.openxmlformats.org/officeDocument/2006/relationships/tags" Target="../tags/tag340.xml"/><Relationship Id="rId27" Type="http://schemas.openxmlformats.org/officeDocument/2006/relationships/tags" Target="../tags/tag339.xml"/><Relationship Id="rId26" Type="http://schemas.openxmlformats.org/officeDocument/2006/relationships/tags" Target="../tags/tag338.xml"/><Relationship Id="rId25" Type="http://schemas.openxmlformats.org/officeDocument/2006/relationships/tags" Target="../tags/tag337.xml"/><Relationship Id="rId24" Type="http://schemas.openxmlformats.org/officeDocument/2006/relationships/tags" Target="../tags/tag336.xml"/><Relationship Id="rId23" Type="http://schemas.openxmlformats.org/officeDocument/2006/relationships/tags" Target="../tags/tag335.xml"/><Relationship Id="rId22" Type="http://schemas.openxmlformats.org/officeDocument/2006/relationships/tags" Target="../tags/tag334.xml"/><Relationship Id="rId21" Type="http://schemas.openxmlformats.org/officeDocument/2006/relationships/tags" Target="../tags/tag333.xml"/><Relationship Id="rId20" Type="http://schemas.openxmlformats.org/officeDocument/2006/relationships/tags" Target="../tags/tag332.xml"/><Relationship Id="rId2" Type="http://schemas.openxmlformats.org/officeDocument/2006/relationships/tags" Target="../tags/tag314.xml"/><Relationship Id="rId19" Type="http://schemas.openxmlformats.org/officeDocument/2006/relationships/tags" Target="../tags/tag331.xml"/><Relationship Id="rId18" Type="http://schemas.openxmlformats.org/officeDocument/2006/relationships/tags" Target="../tags/tag330.xml"/><Relationship Id="rId17" Type="http://schemas.openxmlformats.org/officeDocument/2006/relationships/tags" Target="../tags/tag329.xml"/><Relationship Id="rId16" Type="http://schemas.openxmlformats.org/officeDocument/2006/relationships/tags" Target="../tags/tag328.xml"/><Relationship Id="rId15" Type="http://schemas.openxmlformats.org/officeDocument/2006/relationships/tags" Target="../tags/tag327.xml"/><Relationship Id="rId14" Type="http://schemas.openxmlformats.org/officeDocument/2006/relationships/tags" Target="../tags/tag326.xml"/><Relationship Id="rId13" Type="http://schemas.openxmlformats.org/officeDocument/2006/relationships/tags" Target="../tags/tag325.xml"/><Relationship Id="rId12" Type="http://schemas.openxmlformats.org/officeDocument/2006/relationships/tags" Target="../tags/tag324.xml"/><Relationship Id="rId11" Type="http://schemas.openxmlformats.org/officeDocument/2006/relationships/tags" Target="../tags/tag323.xml"/><Relationship Id="rId10" Type="http://schemas.openxmlformats.org/officeDocument/2006/relationships/tags" Target="../tags/tag322.xml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360.xml"/><Relationship Id="rId8" Type="http://schemas.openxmlformats.org/officeDocument/2006/relationships/tags" Target="../tags/tag359.xml"/><Relationship Id="rId7" Type="http://schemas.openxmlformats.org/officeDocument/2006/relationships/tags" Target="../tags/tag358.xml"/><Relationship Id="rId6" Type="http://schemas.openxmlformats.org/officeDocument/2006/relationships/tags" Target="../tags/tag357.xml"/><Relationship Id="rId5" Type="http://schemas.openxmlformats.org/officeDocument/2006/relationships/tags" Target="../tags/tag356.xml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367.xml"/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5" Type="http://schemas.openxmlformats.org/officeDocument/2006/relationships/tags" Target="../tags/tag371.xml"/><Relationship Id="rId4" Type="http://schemas.openxmlformats.org/officeDocument/2006/relationships/tags" Target="../tags/tag370.xml"/><Relationship Id="rId3" Type="http://schemas.openxmlformats.org/officeDocument/2006/relationships/tags" Target="../tags/tag369.xml"/><Relationship Id="rId2" Type="http://schemas.openxmlformats.org/officeDocument/2006/relationships/tags" Target="../tags/tag368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376.xml"/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382.xml"/><Relationship Id="rId8" Type="http://schemas.openxmlformats.org/officeDocument/2006/relationships/tags" Target="../tags/tag381.xml"/><Relationship Id="rId7" Type="http://schemas.openxmlformats.org/officeDocument/2006/relationships/tags" Target="../tags/tag380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40" Type="http://schemas.openxmlformats.org/officeDocument/2006/relationships/tags" Target="../tags/tag413.xml"/><Relationship Id="rId4" Type="http://schemas.openxmlformats.org/officeDocument/2006/relationships/image" Target="../media/image6.svg"/><Relationship Id="rId39" Type="http://schemas.openxmlformats.org/officeDocument/2006/relationships/tags" Target="../tags/tag412.xml"/><Relationship Id="rId38" Type="http://schemas.openxmlformats.org/officeDocument/2006/relationships/tags" Target="../tags/tag411.xml"/><Relationship Id="rId37" Type="http://schemas.openxmlformats.org/officeDocument/2006/relationships/tags" Target="../tags/tag410.xml"/><Relationship Id="rId36" Type="http://schemas.openxmlformats.org/officeDocument/2006/relationships/tags" Target="../tags/tag409.xml"/><Relationship Id="rId35" Type="http://schemas.openxmlformats.org/officeDocument/2006/relationships/tags" Target="../tags/tag408.xml"/><Relationship Id="rId34" Type="http://schemas.openxmlformats.org/officeDocument/2006/relationships/tags" Target="../tags/tag407.xml"/><Relationship Id="rId33" Type="http://schemas.openxmlformats.org/officeDocument/2006/relationships/tags" Target="../tags/tag406.xml"/><Relationship Id="rId32" Type="http://schemas.openxmlformats.org/officeDocument/2006/relationships/tags" Target="../tags/tag405.xml"/><Relationship Id="rId31" Type="http://schemas.openxmlformats.org/officeDocument/2006/relationships/tags" Target="../tags/tag404.xml"/><Relationship Id="rId30" Type="http://schemas.openxmlformats.org/officeDocument/2006/relationships/tags" Target="../tags/tag403.xml"/><Relationship Id="rId3" Type="http://schemas.openxmlformats.org/officeDocument/2006/relationships/image" Target="../media/image3.png"/><Relationship Id="rId29" Type="http://schemas.openxmlformats.org/officeDocument/2006/relationships/tags" Target="../tags/tag402.xml"/><Relationship Id="rId28" Type="http://schemas.openxmlformats.org/officeDocument/2006/relationships/tags" Target="../tags/tag401.xml"/><Relationship Id="rId27" Type="http://schemas.openxmlformats.org/officeDocument/2006/relationships/tags" Target="../tags/tag400.xml"/><Relationship Id="rId26" Type="http://schemas.openxmlformats.org/officeDocument/2006/relationships/tags" Target="../tags/tag399.xml"/><Relationship Id="rId25" Type="http://schemas.openxmlformats.org/officeDocument/2006/relationships/tags" Target="../tags/tag398.xml"/><Relationship Id="rId24" Type="http://schemas.openxmlformats.org/officeDocument/2006/relationships/tags" Target="../tags/tag397.xml"/><Relationship Id="rId23" Type="http://schemas.openxmlformats.org/officeDocument/2006/relationships/tags" Target="../tags/tag396.xml"/><Relationship Id="rId22" Type="http://schemas.openxmlformats.org/officeDocument/2006/relationships/tags" Target="../tags/tag395.xml"/><Relationship Id="rId21" Type="http://schemas.openxmlformats.org/officeDocument/2006/relationships/tags" Target="../tags/tag394.xml"/><Relationship Id="rId20" Type="http://schemas.openxmlformats.org/officeDocument/2006/relationships/tags" Target="../tags/tag393.xml"/><Relationship Id="rId2" Type="http://schemas.openxmlformats.org/officeDocument/2006/relationships/tags" Target="../tags/tag377.xml"/><Relationship Id="rId19" Type="http://schemas.openxmlformats.org/officeDocument/2006/relationships/tags" Target="../tags/tag392.xml"/><Relationship Id="rId18" Type="http://schemas.openxmlformats.org/officeDocument/2006/relationships/tags" Target="../tags/tag391.xml"/><Relationship Id="rId17" Type="http://schemas.openxmlformats.org/officeDocument/2006/relationships/tags" Target="../tags/tag390.xml"/><Relationship Id="rId16" Type="http://schemas.openxmlformats.org/officeDocument/2006/relationships/tags" Target="../tags/tag389.xml"/><Relationship Id="rId15" Type="http://schemas.openxmlformats.org/officeDocument/2006/relationships/tags" Target="../tags/tag388.xml"/><Relationship Id="rId14" Type="http://schemas.openxmlformats.org/officeDocument/2006/relationships/tags" Target="../tags/tag387.xml"/><Relationship Id="rId13" Type="http://schemas.openxmlformats.org/officeDocument/2006/relationships/tags" Target="../tags/tag386.xml"/><Relationship Id="rId12" Type="http://schemas.openxmlformats.org/officeDocument/2006/relationships/tags" Target="../tags/tag38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CG41N126607681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3764" y="0"/>
            <a:ext cx="1888015" cy="3047113"/>
          </a:xfrm>
          <a:prstGeom prst="rect">
            <a:avLst/>
          </a:prstGeom>
        </p:spPr>
      </p:pic>
      <p:cxnSp>
        <p:nvCxnSpPr>
          <p:cNvPr id="9" name="直接连接符 8"/>
          <p:cNvCxnSpPr/>
          <p:nvPr userDrawn="1">
            <p:custDataLst>
              <p:tags r:id="rId5"/>
            </p:custDataLst>
          </p:nvPr>
        </p:nvCxnSpPr>
        <p:spPr>
          <a:xfrm>
            <a:off x="558800" y="6527800"/>
            <a:ext cx="956310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任意多边形: 形状 10"/>
          <p:cNvSpPr/>
          <p:nvPr userDrawn="1">
            <p:custDataLst>
              <p:tags r:id="rId6"/>
            </p:custDataLst>
          </p:nvPr>
        </p:nvSpPr>
        <p:spPr>
          <a:xfrm>
            <a:off x="9924197" y="4948805"/>
            <a:ext cx="1886803" cy="1911735"/>
          </a:xfrm>
          <a:custGeom>
            <a:avLst/>
            <a:gdLst>
              <a:gd name="connsiteX0" fmla="*/ 1924435 w 1924435"/>
              <a:gd name="connsiteY0" fmla="*/ 1924435 h 1924435"/>
              <a:gd name="connsiteX1" fmla="*/ 0 w 1924435"/>
              <a:gd name="connsiteY1" fmla="*/ 1924435 h 1924435"/>
              <a:gd name="connsiteX2" fmla="*/ 0 w 1924435"/>
              <a:gd name="connsiteY2" fmla="*/ 962218 h 1924435"/>
              <a:gd name="connsiteX3" fmla="*/ 962218 w 1924435"/>
              <a:gd name="connsiteY3" fmla="*/ 0 h 1924435"/>
              <a:gd name="connsiteX4" fmla="*/ 962218 w 1924435"/>
              <a:gd name="connsiteY4" fmla="*/ 0 h 1924435"/>
              <a:gd name="connsiteX5" fmla="*/ 1924435 w 1924435"/>
              <a:gd name="connsiteY5" fmla="*/ 962218 h 1924435"/>
              <a:gd name="connsiteX6" fmla="*/ 1924435 w 1924435"/>
              <a:gd name="connsiteY6" fmla="*/ 1924435 h 1924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4435" h="1924435">
                <a:moveTo>
                  <a:pt x="1924435" y="1924435"/>
                </a:moveTo>
                <a:lnTo>
                  <a:pt x="0" y="1924435"/>
                </a:lnTo>
                <a:lnTo>
                  <a:pt x="0" y="962218"/>
                </a:lnTo>
                <a:cubicBezTo>
                  <a:pt x="0" y="430944"/>
                  <a:pt x="430944" y="0"/>
                  <a:pt x="962218" y="0"/>
                </a:cubicBezTo>
                <a:lnTo>
                  <a:pt x="962218" y="0"/>
                </a:lnTo>
                <a:cubicBezTo>
                  <a:pt x="1493491" y="0"/>
                  <a:pt x="1924435" y="430944"/>
                  <a:pt x="1924435" y="962218"/>
                </a:cubicBezTo>
                <a:lnTo>
                  <a:pt x="1924435" y="192443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任意多边形: 形状 11"/>
          <p:cNvSpPr/>
          <p:nvPr userDrawn="1">
            <p:custDataLst>
              <p:tags r:id="rId7"/>
            </p:custDataLst>
          </p:nvPr>
        </p:nvSpPr>
        <p:spPr>
          <a:xfrm>
            <a:off x="0" y="5696299"/>
            <a:ext cx="1161701" cy="1161701"/>
          </a:xfrm>
          <a:custGeom>
            <a:avLst/>
            <a:gdLst>
              <a:gd name="connsiteX0" fmla="*/ 1161702 w 1161701"/>
              <a:gd name="connsiteY0" fmla="*/ 1161702 h 1161701"/>
              <a:gd name="connsiteX1" fmla="*/ 0 w 1161701"/>
              <a:gd name="connsiteY1" fmla="*/ 1161702 h 1161701"/>
              <a:gd name="connsiteX2" fmla="*/ 0 w 1161701"/>
              <a:gd name="connsiteY2" fmla="*/ 0 h 1161701"/>
              <a:gd name="connsiteX3" fmla="*/ 0 w 1161701"/>
              <a:gd name="connsiteY3" fmla="*/ 0 h 1161701"/>
              <a:gd name="connsiteX4" fmla="*/ 1161702 w 1161701"/>
              <a:gd name="connsiteY4" fmla="*/ 1161702 h 1161701"/>
              <a:gd name="connsiteX5" fmla="*/ 1161702 w 1161701"/>
              <a:gd name="connsiteY5" fmla="*/ 1161702 h 116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1701" h="1161701">
                <a:moveTo>
                  <a:pt x="1161702" y="1161702"/>
                </a:moveTo>
                <a:lnTo>
                  <a:pt x="0" y="1161702"/>
                </a:lnTo>
                <a:lnTo>
                  <a:pt x="0" y="0"/>
                </a:lnTo>
                <a:lnTo>
                  <a:pt x="0" y="0"/>
                </a:lnTo>
                <a:cubicBezTo>
                  <a:pt x="641576" y="0"/>
                  <a:pt x="1161702" y="520126"/>
                  <a:pt x="1161702" y="1161702"/>
                </a:cubicBezTo>
                <a:lnTo>
                  <a:pt x="1161702" y="1161702"/>
                </a:ln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任意多边形: 形状 12"/>
          <p:cNvSpPr/>
          <p:nvPr userDrawn="1">
            <p:custDataLst>
              <p:tags r:id="rId8"/>
            </p:custDataLst>
          </p:nvPr>
        </p:nvSpPr>
        <p:spPr>
          <a:xfrm>
            <a:off x="866592" y="4689266"/>
            <a:ext cx="1515694" cy="757847"/>
          </a:xfrm>
          <a:custGeom>
            <a:avLst/>
            <a:gdLst>
              <a:gd name="connsiteX0" fmla="*/ 938749 w 1877497"/>
              <a:gd name="connsiteY0" fmla="*/ 938749 h 938748"/>
              <a:gd name="connsiteX1" fmla="*/ 1877498 w 1877497"/>
              <a:gd name="connsiteY1" fmla="*/ 0 h 938748"/>
              <a:gd name="connsiteX2" fmla="*/ 0 w 1877497"/>
              <a:gd name="connsiteY2" fmla="*/ 0 h 938748"/>
              <a:gd name="connsiteX3" fmla="*/ 938749 w 1877497"/>
              <a:gd name="connsiteY3" fmla="*/ 938749 h 93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7497" h="938748">
                <a:moveTo>
                  <a:pt x="938749" y="938749"/>
                </a:moveTo>
                <a:cubicBezTo>
                  <a:pt x="1457114" y="938749"/>
                  <a:pt x="1877498" y="518366"/>
                  <a:pt x="1877498" y="0"/>
                </a:cubicBezTo>
                <a:lnTo>
                  <a:pt x="0" y="0"/>
                </a:lnTo>
                <a:cubicBezTo>
                  <a:pt x="0" y="518366"/>
                  <a:pt x="420383" y="938749"/>
                  <a:pt x="938749" y="9387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6" name="任意多边形: 形状 15"/>
          <p:cNvSpPr/>
          <p:nvPr userDrawn="1">
            <p:custDataLst>
              <p:tags r:id="rId9"/>
            </p:custDataLst>
          </p:nvPr>
        </p:nvSpPr>
        <p:spPr>
          <a:xfrm>
            <a:off x="762000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7" name="任意多边形: 形状 16"/>
          <p:cNvSpPr/>
          <p:nvPr userDrawn="1">
            <p:custDataLst>
              <p:tags r:id="rId10"/>
            </p:custDataLst>
          </p:nvPr>
        </p:nvSpPr>
        <p:spPr>
          <a:xfrm>
            <a:off x="900430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9" name="任意多边形: 形状 18"/>
          <p:cNvSpPr/>
          <p:nvPr userDrawn="1">
            <p:custDataLst>
              <p:tags r:id="rId11"/>
            </p:custDataLst>
          </p:nvPr>
        </p:nvSpPr>
        <p:spPr>
          <a:xfrm>
            <a:off x="1038225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1" name="任意多边形: 形状 20"/>
          <p:cNvSpPr/>
          <p:nvPr userDrawn="1">
            <p:custDataLst>
              <p:tags r:id="rId12"/>
            </p:custDataLst>
          </p:nvPr>
        </p:nvSpPr>
        <p:spPr>
          <a:xfrm>
            <a:off x="1176655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2" name="任意多边形: 形状 21"/>
          <p:cNvSpPr/>
          <p:nvPr userDrawn="1">
            <p:custDataLst>
              <p:tags r:id="rId13"/>
            </p:custDataLst>
          </p:nvPr>
        </p:nvSpPr>
        <p:spPr>
          <a:xfrm>
            <a:off x="1315085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3" name="任意多边形: 形状 22"/>
          <p:cNvSpPr/>
          <p:nvPr userDrawn="1">
            <p:custDataLst>
              <p:tags r:id="rId14"/>
            </p:custDataLst>
          </p:nvPr>
        </p:nvSpPr>
        <p:spPr>
          <a:xfrm>
            <a:off x="1453515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5" name="任意多边形: 形状 24"/>
          <p:cNvSpPr/>
          <p:nvPr userDrawn="1">
            <p:custDataLst>
              <p:tags r:id="rId15"/>
            </p:custDataLst>
          </p:nvPr>
        </p:nvSpPr>
        <p:spPr>
          <a:xfrm>
            <a:off x="762000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6" name="任意多边形: 形状 25"/>
          <p:cNvSpPr/>
          <p:nvPr userDrawn="1">
            <p:custDataLst>
              <p:tags r:id="rId16"/>
            </p:custDataLst>
          </p:nvPr>
        </p:nvSpPr>
        <p:spPr>
          <a:xfrm>
            <a:off x="900430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7" name="任意多边形: 形状 26"/>
          <p:cNvSpPr/>
          <p:nvPr userDrawn="1">
            <p:custDataLst>
              <p:tags r:id="rId17"/>
            </p:custDataLst>
          </p:nvPr>
        </p:nvSpPr>
        <p:spPr>
          <a:xfrm>
            <a:off x="1038225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8" name="任意多边形: 形状 27"/>
          <p:cNvSpPr/>
          <p:nvPr userDrawn="1">
            <p:custDataLst>
              <p:tags r:id="rId18"/>
            </p:custDataLst>
          </p:nvPr>
        </p:nvSpPr>
        <p:spPr>
          <a:xfrm>
            <a:off x="1176655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9" name="任意多边形: 形状 28"/>
          <p:cNvSpPr/>
          <p:nvPr userDrawn="1">
            <p:custDataLst>
              <p:tags r:id="rId19"/>
            </p:custDataLst>
          </p:nvPr>
        </p:nvSpPr>
        <p:spPr>
          <a:xfrm>
            <a:off x="1315085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0" name="任意多边形: 形状 29"/>
          <p:cNvSpPr/>
          <p:nvPr userDrawn="1">
            <p:custDataLst>
              <p:tags r:id="rId20"/>
            </p:custDataLst>
          </p:nvPr>
        </p:nvSpPr>
        <p:spPr>
          <a:xfrm>
            <a:off x="1453515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1" name="任意多边形: 形状 30"/>
          <p:cNvSpPr/>
          <p:nvPr userDrawn="1">
            <p:custDataLst>
              <p:tags r:id="rId21"/>
            </p:custDataLst>
          </p:nvPr>
        </p:nvSpPr>
        <p:spPr>
          <a:xfrm>
            <a:off x="762000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2" name="任意多边形: 形状 31"/>
          <p:cNvSpPr/>
          <p:nvPr userDrawn="1">
            <p:custDataLst>
              <p:tags r:id="rId22"/>
            </p:custDataLst>
          </p:nvPr>
        </p:nvSpPr>
        <p:spPr>
          <a:xfrm>
            <a:off x="900430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3" name="任意多边形: 形状 32"/>
          <p:cNvSpPr/>
          <p:nvPr userDrawn="1">
            <p:custDataLst>
              <p:tags r:id="rId23"/>
            </p:custDataLst>
          </p:nvPr>
        </p:nvSpPr>
        <p:spPr>
          <a:xfrm>
            <a:off x="1038225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4" name="任意多边形: 形状 33"/>
          <p:cNvSpPr/>
          <p:nvPr userDrawn="1">
            <p:custDataLst>
              <p:tags r:id="rId24"/>
            </p:custDataLst>
          </p:nvPr>
        </p:nvSpPr>
        <p:spPr>
          <a:xfrm>
            <a:off x="1176655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5" name="任意多边形: 形状 34"/>
          <p:cNvSpPr/>
          <p:nvPr userDrawn="1">
            <p:custDataLst>
              <p:tags r:id="rId25"/>
            </p:custDataLst>
          </p:nvPr>
        </p:nvSpPr>
        <p:spPr>
          <a:xfrm>
            <a:off x="1315085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6" name="任意多边形: 形状 35"/>
          <p:cNvSpPr/>
          <p:nvPr userDrawn="1">
            <p:custDataLst>
              <p:tags r:id="rId26"/>
            </p:custDataLst>
          </p:nvPr>
        </p:nvSpPr>
        <p:spPr>
          <a:xfrm>
            <a:off x="1453515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7" name="任意多边形: 形状 36"/>
          <p:cNvSpPr/>
          <p:nvPr userDrawn="1">
            <p:custDataLst>
              <p:tags r:id="rId27"/>
            </p:custDataLst>
          </p:nvPr>
        </p:nvSpPr>
        <p:spPr>
          <a:xfrm>
            <a:off x="762000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8" name="任意多边形: 形状 37"/>
          <p:cNvSpPr/>
          <p:nvPr userDrawn="1">
            <p:custDataLst>
              <p:tags r:id="rId28"/>
            </p:custDataLst>
          </p:nvPr>
        </p:nvSpPr>
        <p:spPr>
          <a:xfrm>
            <a:off x="900430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9" name="任意多边形: 形状 38"/>
          <p:cNvSpPr/>
          <p:nvPr userDrawn="1">
            <p:custDataLst>
              <p:tags r:id="rId29"/>
            </p:custDataLst>
          </p:nvPr>
        </p:nvSpPr>
        <p:spPr>
          <a:xfrm>
            <a:off x="1038225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0" name="任意多边形: 形状 39"/>
          <p:cNvSpPr/>
          <p:nvPr userDrawn="1">
            <p:custDataLst>
              <p:tags r:id="rId30"/>
            </p:custDataLst>
          </p:nvPr>
        </p:nvSpPr>
        <p:spPr>
          <a:xfrm>
            <a:off x="1176655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1" name="任意多边形: 形状 40"/>
          <p:cNvSpPr/>
          <p:nvPr userDrawn="1">
            <p:custDataLst>
              <p:tags r:id="rId31"/>
            </p:custDataLst>
          </p:nvPr>
        </p:nvSpPr>
        <p:spPr>
          <a:xfrm>
            <a:off x="1315085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2" name="任意多边形: 形状 41"/>
          <p:cNvSpPr/>
          <p:nvPr userDrawn="1">
            <p:custDataLst>
              <p:tags r:id="rId32"/>
            </p:custDataLst>
          </p:nvPr>
        </p:nvSpPr>
        <p:spPr>
          <a:xfrm>
            <a:off x="1453515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cxnSp>
        <p:nvCxnSpPr>
          <p:cNvPr id="43" name="直接连接符 42"/>
          <p:cNvCxnSpPr/>
          <p:nvPr userDrawn="1">
            <p:custDataLst>
              <p:tags r:id="rId33"/>
            </p:custDataLst>
          </p:nvPr>
        </p:nvCxnSpPr>
        <p:spPr>
          <a:xfrm>
            <a:off x="2184400" y="838200"/>
            <a:ext cx="956310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任意多边形: 形状 43"/>
          <p:cNvSpPr/>
          <p:nvPr userDrawn="1">
            <p:custDataLst>
              <p:tags r:id="rId34"/>
            </p:custDataLst>
          </p:nvPr>
        </p:nvSpPr>
        <p:spPr>
          <a:xfrm>
            <a:off x="9381500" y="6334625"/>
            <a:ext cx="1046117" cy="523058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任意多边形: 形状 12"/>
          <p:cNvSpPr/>
          <p:nvPr userDrawn="1">
            <p:custDataLst>
              <p:tags r:id="rId35"/>
            </p:custDataLst>
          </p:nvPr>
        </p:nvSpPr>
        <p:spPr>
          <a:xfrm flipH="1">
            <a:off x="11188065" y="1419860"/>
            <a:ext cx="1003935" cy="2008505"/>
          </a:xfrm>
          <a:custGeom>
            <a:avLst/>
            <a:gdLst>
              <a:gd name="connsiteX0" fmla="*/ 1130019 w 1130018"/>
              <a:gd name="connsiteY0" fmla="*/ 1130019 h 2260037"/>
              <a:gd name="connsiteX1" fmla="*/ 0 w 1130018"/>
              <a:gd name="connsiteY1" fmla="*/ 0 h 2260037"/>
              <a:gd name="connsiteX2" fmla="*/ 0 w 1130018"/>
              <a:gd name="connsiteY2" fmla="*/ 2260038 h 2260037"/>
              <a:gd name="connsiteX3" fmla="*/ 1130019 w 1130018"/>
              <a:gd name="connsiteY3" fmla="*/ 1130019 h 226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18" h="2260037">
                <a:moveTo>
                  <a:pt x="1130019" y="1130019"/>
                </a:moveTo>
                <a:cubicBezTo>
                  <a:pt x="1130019" y="506044"/>
                  <a:pt x="623974" y="0"/>
                  <a:pt x="0" y="0"/>
                </a:cubicBezTo>
                <a:lnTo>
                  <a:pt x="0" y="2260038"/>
                </a:lnTo>
                <a:cubicBezTo>
                  <a:pt x="623974" y="2260038"/>
                  <a:pt x="1130019" y="1754287"/>
                  <a:pt x="1130019" y="1130019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7" name="任意多边形: 形状 81"/>
          <p:cNvSpPr/>
          <p:nvPr userDrawn="1">
            <p:custDataLst>
              <p:tags r:id="rId36"/>
            </p:custDataLst>
          </p:nvPr>
        </p:nvSpPr>
        <p:spPr>
          <a:xfrm>
            <a:off x="10956925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8" name="任意多边形: 形状 82"/>
          <p:cNvSpPr/>
          <p:nvPr userDrawn="1">
            <p:custDataLst>
              <p:tags r:id="rId37"/>
            </p:custDataLst>
          </p:nvPr>
        </p:nvSpPr>
        <p:spPr>
          <a:xfrm>
            <a:off x="11095355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9" name="任意多边形: 形状 83"/>
          <p:cNvSpPr/>
          <p:nvPr userDrawn="1">
            <p:custDataLst>
              <p:tags r:id="rId38"/>
            </p:custDataLst>
          </p:nvPr>
        </p:nvSpPr>
        <p:spPr>
          <a:xfrm>
            <a:off x="1123315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0" name="任意多边形: 形状 84"/>
          <p:cNvSpPr/>
          <p:nvPr userDrawn="1">
            <p:custDataLst>
              <p:tags r:id="rId39"/>
            </p:custDataLst>
          </p:nvPr>
        </p:nvSpPr>
        <p:spPr>
          <a:xfrm>
            <a:off x="1137158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1" name="任意多边形: 形状 85"/>
          <p:cNvSpPr/>
          <p:nvPr userDrawn="1">
            <p:custDataLst>
              <p:tags r:id="rId40"/>
            </p:custDataLst>
          </p:nvPr>
        </p:nvSpPr>
        <p:spPr>
          <a:xfrm>
            <a:off x="1151001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2" name="任意多边形: 形状 86"/>
          <p:cNvSpPr/>
          <p:nvPr userDrawn="1">
            <p:custDataLst>
              <p:tags r:id="rId41"/>
            </p:custDataLst>
          </p:nvPr>
        </p:nvSpPr>
        <p:spPr>
          <a:xfrm>
            <a:off x="1164844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3" name="任意多边形: 形状 87"/>
          <p:cNvSpPr/>
          <p:nvPr userDrawn="1">
            <p:custDataLst>
              <p:tags r:id="rId42"/>
            </p:custDataLst>
          </p:nvPr>
        </p:nvSpPr>
        <p:spPr>
          <a:xfrm>
            <a:off x="10956925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4" name="任意多边形: 形状 88"/>
          <p:cNvSpPr/>
          <p:nvPr userDrawn="1">
            <p:custDataLst>
              <p:tags r:id="rId43"/>
            </p:custDataLst>
          </p:nvPr>
        </p:nvSpPr>
        <p:spPr>
          <a:xfrm>
            <a:off x="11095355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5" name="任意多边形: 形状 89"/>
          <p:cNvSpPr/>
          <p:nvPr userDrawn="1">
            <p:custDataLst>
              <p:tags r:id="rId44"/>
            </p:custDataLst>
          </p:nvPr>
        </p:nvSpPr>
        <p:spPr>
          <a:xfrm>
            <a:off x="1123315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6" name="任意多边形: 形状 90"/>
          <p:cNvSpPr/>
          <p:nvPr userDrawn="1">
            <p:custDataLst>
              <p:tags r:id="rId45"/>
            </p:custDataLst>
          </p:nvPr>
        </p:nvSpPr>
        <p:spPr>
          <a:xfrm>
            <a:off x="1137158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7" name="任意多边形: 形状 91"/>
          <p:cNvSpPr/>
          <p:nvPr userDrawn="1">
            <p:custDataLst>
              <p:tags r:id="rId46"/>
            </p:custDataLst>
          </p:nvPr>
        </p:nvSpPr>
        <p:spPr>
          <a:xfrm>
            <a:off x="1151001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8" name="任意多边形: 形状 92"/>
          <p:cNvSpPr/>
          <p:nvPr userDrawn="1">
            <p:custDataLst>
              <p:tags r:id="rId47"/>
            </p:custDataLst>
          </p:nvPr>
        </p:nvSpPr>
        <p:spPr>
          <a:xfrm>
            <a:off x="1164844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9" name="任意多边形: 形状 93"/>
          <p:cNvSpPr/>
          <p:nvPr userDrawn="1">
            <p:custDataLst>
              <p:tags r:id="rId48"/>
            </p:custDataLst>
          </p:nvPr>
        </p:nvSpPr>
        <p:spPr>
          <a:xfrm>
            <a:off x="10956925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0" name="任意多边形: 形状 94"/>
          <p:cNvSpPr/>
          <p:nvPr userDrawn="1">
            <p:custDataLst>
              <p:tags r:id="rId49"/>
            </p:custDataLst>
          </p:nvPr>
        </p:nvSpPr>
        <p:spPr>
          <a:xfrm>
            <a:off x="11095355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1" name="任意多边形: 形状 95"/>
          <p:cNvSpPr/>
          <p:nvPr userDrawn="1">
            <p:custDataLst>
              <p:tags r:id="rId50"/>
            </p:custDataLst>
          </p:nvPr>
        </p:nvSpPr>
        <p:spPr>
          <a:xfrm>
            <a:off x="1123315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2" name="任意多边形: 形状 96"/>
          <p:cNvSpPr/>
          <p:nvPr userDrawn="1">
            <p:custDataLst>
              <p:tags r:id="rId51"/>
            </p:custDataLst>
          </p:nvPr>
        </p:nvSpPr>
        <p:spPr>
          <a:xfrm>
            <a:off x="1137158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3" name="任意多边形: 形状 97"/>
          <p:cNvSpPr/>
          <p:nvPr userDrawn="1">
            <p:custDataLst>
              <p:tags r:id="rId52"/>
            </p:custDataLst>
          </p:nvPr>
        </p:nvSpPr>
        <p:spPr>
          <a:xfrm>
            <a:off x="1151001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4" name="任意多边形: 形状 98"/>
          <p:cNvSpPr/>
          <p:nvPr userDrawn="1">
            <p:custDataLst>
              <p:tags r:id="rId53"/>
            </p:custDataLst>
          </p:nvPr>
        </p:nvSpPr>
        <p:spPr>
          <a:xfrm>
            <a:off x="1164844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5" name="任意多边形: 形状 99"/>
          <p:cNvSpPr/>
          <p:nvPr userDrawn="1">
            <p:custDataLst>
              <p:tags r:id="rId54"/>
            </p:custDataLst>
          </p:nvPr>
        </p:nvSpPr>
        <p:spPr>
          <a:xfrm>
            <a:off x="10956925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6" name="任意多边形: 形状 100"/>
          <p:cNvSpPr/>
          <p:nvPr userDrawn="1">
            <p:custDataLst>
              <p:tags r:id="rId55"/>
            </p:custDataLst>
          </p:nvPr>
        </p:nvSpPr>
        <p:spPr>
          <a:xfrm>
            <a:off x="11095355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7" name="任意多边形: 形状 101"/>
          <p:cNvSpPr/>
          <p:nvPr userDrawn="1">
            <p:custDataLst>
              <p:tags r:id="rId56"/>
            </p:custDataLst>
          </p:nvPr>
        </p:nvSpPr>
        <p:spPr>
          <a:xfrm>
            <a:off x="1123315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8" name="任意多边形: 形状 102"/>
          <p:cNvSpPr/>
          <p:nvPr userDrawn="1">
            <p:custDataLst>
              <p:tags r:id="rId57"/>
            </p:custDataLst>
          </p:nvPr>
        </p:nvSpPr>
        <p:spPr>
          <a:xfrm>
            <a:off x="1137158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9" name="任意多边形: 形状 103"/>
          <p:cNvSpPr/>
          <p:nvPr userDrawn="1">
            <p:custDataLst>
              <p:tags r:id="rId58"/>
            </p:custDataLst>
          </p:nvPr>
        </p:nvSpPr>
        <p:spPr>
          <a:xfrm>
            <a:off x="1151001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70" name="任意多边形: 形状 104"/>
          <p:cNvSpPr/>
          <p:nvPr userDrawn="1">
            <p:custDataLst>
              <p:tags r:id="rId59"/>
            </p:custDataLst>
          </p:nvPr>
        </p:nvSpPr>
        <p:spPr>
          <a:xfrm>
            <a:off x="1164844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60"/>
            </p:custDataLst>
          </p:nvPr>
        </p:nvSpPr>
        <p:spPr>
          <a:xfrm>
            <a:off x="838200" y="1656000"/>
            <a:ext cx="10515600" cy="1800000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6600"/>
            </a:lvl1pPr>
          </a:lstStyle>
          <a:p>
            <a:r>
              <a:rPr lang="zh-CN" altLang="en-US" dirty="0"/>
              <a:t>单击添加文档标题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61"/>
            </p:custDataLst>
          </p:nvPr>
        </p:nvSpPr>
        <p:spPr>
          <a:xfrm>
            <a:off x="838200" y="3705186"/>
            <a:ext cx="10515600" cy="86681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2"/>
            </p:custDataLst>
          </p:nvPr>
        </p:nvSpPr>
        <p:spPr/>
        <p:txBody>
          <a:bodyPr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3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4"/>
            </p:custDataLst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65"/>
            </p:custDataLst>
          </p:nvPr>
        </p:nvSpPr>
        <p:spPr>
          <a:xfrm>
            <a:off x="4781641" y="4586170"/>
            <a:ext cx="2743200" cy="504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  <p:sp>
        <p:nvSpPr>
          <p:cNvPr id="74" name="文本占位符 9"/>
          <p:cNvSpPr>
            <a:spLocks noGrp="1"/>
          </p:cNvSpPr>
          <p:nvPr>
            <p:ph type="body" sz="quarter" idx="18" hasCustomPrompt="1"/>
            <p:custDataLst>
              <p:tags r:id="rId66"/>
            </p:custDataLst>
          </p:nvPr>
        </p:nvSpPr>
        <p:spPr>
          <a:xfrm>
            <a:off x="486770" y="330199"/>
            <a:ext cx="1546568" cy="504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</a:lstStyle>
          <a:p>
            <a:pPr lvl="0"/>
            <a:r>
              <a:rPr lang="zh-CN" altLang="en-US" dirty="0"/>
              <a:t>公司名占位符</a:t>
            </a:r>
            <a:endParaRPr lang="zh-CN" altLang="en-US" dirty="0"/>
          </a:p>
        </p:txBody>
      </p:sp>
      <p:sp>
        <p:nvSpPr>
          <p:cNvPr id="75" name="文本占位符 13"/>
          <p:cNvSpPr>
            <a:spLocks noGrp="1"/>
          </p:cNvSpPr>
          <p:nvPr>
            <p:ph type="body" sz="quarter" idx="14" hasCustomPrompt="1"/>
            <p:custDataLst>
              <p:tags r:id="rId67"/>
            </p:custDataLst>
          </p:nvPr>
        </p:nvSpPr>
        <p:spPr>
          <a:xfrm>
            <a:off x="8825231" y="326198"/>
            <a:ext cx="2880000" cy="504000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zh-CN" altLang="en-US" dirty="0"/>
              <a:t>日期时间占位符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任意多边形: 形状 84"/>
          <p:cNvSpPr/>
          <p:nvPr userDrawn="1">
            <p:custDataLst>
              <p:tags r:id="rId2"/>
            </p:custDataLst>
          </p:nvPr>
        </p:nvSpPr>
        <p:spPr>
          <a:xfrm>
            <a:off x="0" y="815926"/>
            <a:ext cx="3010487" cy="5732586"/>
          </a:xfrm>
          <a:custGeom>
            <a:avLst/>
            <a:gdLst>
              <a:gd name="connsiteX0" fmla="*/ 144194 w 3010487"/>
              <a:gd name="connsiteY0" fmla="*/ 0 h 5732586"/>
              <a:gd name="connsiteX1" fmla="*/ 3010487 w 3010487"/>
              <a:gd name="connsiteY1" fmla="*/ 2866293 h 5732586"/>
              <a:gd name="connsiteX2" fmla="*/ 144194 w 3010487"/>
              <a:gd name="connsiteY2" fmla="*/ 5732586 h 5732586"/>
              <a:gd name="connsiteX3" fmla="*/ 0 w 3010487"/>
              <a:gd name="connsiteY3" fmla="*/ 5728940 h 5732586"/>
              <a:gd name="connsiteX4" fmla="*/ 0 w 3010487"/>
              <a:gd name="connsiteY4" fmla="*/ 3646 h 573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0487" h="5732586">
                <a:moveTo>
                  <a:pt x="144194" y="0"/>
                </a:moveTo>
                <a:cubicBezTo>
                  <a:pt x="1727204" y="0"/>
                  <a:pt x="3010487" y="1283283"/>
                  <a:pt x="3010487" y="2866293"/>
                </a:cubicBezTo>
                <a:cubicBezTo>
                  <a:pt x="3010487" y="4449303"/>
                  <a:pt x="1727204" y="5732586"/>
                  <a:pt x="144194" y="5732586"/>
                </a:cubicBezTo>
                <a:lnTo>
                  <a:pt x="0" y="5728940"/>
                </a:lnTo>
                <a:lnTo>
                  <a:pt x="0" y="3646"/>
                </a:ln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9" name="任意多边形: 形状 108"/>
          <p:cNvSpPr/>
          <p:nvPr userDrawn="1">
            <p:custDataLst>
              <p:tags r:id="rId3"/>
            </p:custDataLst>
          </p:nvPr>
        </p:nvSpPr>
        <p:spPr>
          <a:xfrm>
            <a:off x="101981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0" name="任意多边形: 形状 109"/>
          <p:cNvSpPr/>
          <p:nvPr userDrawn="1">
            <p:custDataLst>
              <p:tags r:id="rId4"/>
            </p:custDataLst>
          </p:nvPr>
        </p:nvSpPr>
        <p:spPr>
          <a:xfrm>
            <a:off x="123698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1" name="任意多边形: 形状 110"/>
          <p:cNvSpPr/>
          <p:nvPr userDrawn="1">
            <p:custDataLst>
              <p:tags r:id="rId5"/>
            </p:custDataLst>
          </p:nvPr>
        </p:nvSpPr>
        <p:spPr>
          <a:xfrm>
            <a:off x="145478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2" name="任意多边形: 形状 111"/>
          <p:cNvSpPr/>
          <p:nvPr userDrawn="1">
            <p:custDataLst>
              <p:tags r:id="rId6"/>
            </p:custDataLst>
          </p:nvPr>
        </p:nvSpPr>
        <p:spPr>
          <a:xfrm>
            <a:off x="167259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3" name="任意多边形: 形状 112"/>
          <p:cNvSpPr/>
          <p:nvPr userDrawn="1">
            <p:custDataLst>
              <p:tags r:id="rId7"/>
            </p:custDataLst>
          </p:nvPr>
        </p:nvSpPr>
        <p:spPr>
          <a:xfrm>
            <a:off x="188976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4" name="任意多边形: 形状 113"/>
          <p:cNvSpPr/>
          <p:nvPr userDrawn="1">
            <p:custDataLst>
              <p:tags r:id="rId8"/>
            </p:custDataLst>
          </p:nvPr>
        </p:nvSpPr>
        <p:spPr>
          <a:xfrm>
            <a:off x="210756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3" name="任意多边形: 形状 102"/>
          <p:cNvSpPr/>
          <p:nvPr userDrawn="1">
            <p:custDataLst>
              <p:tags r:id="rId9"/>
            </p:custDataLst>
          </p:nvPr>
        </p:nvSpPr>
        <p:spPr>
          <a:xfrm>
            <a:off x="101981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4" name="任意多边形: 形状 103"/>
          <p:cNvSpPr/>
          <p:nvPr userDrawn="1">
            <p:custDataLst>
              <p:tags r:id="rId10"/>
            </p:custDataLst>
          </p:nvPr>
        </p:nvSpPr>
        <p:spPr>
          <a:xfrm>
            <a:off x="123698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5" name="任意多边形: 形状 104"/>
          <p:cNvSpPr/>
          <p:nvPr userDrawn="1">
            <p:custDataLst>
              <p:tags r:id="rId11"/>
            </p:custDataLst>
          </p:nvPr>
        </p:nvSpPr>
        <p:spPr>
          <a:xfrm>
            <a:off x="145478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6" name="任意多边形: 形状 105"/>
          <p:cNvSpPr/>
          <p:nvPr userDrawn="1">
            <p:custDataLst>
              <p:tags r:id="rId12"/>
            </p:custDataLst>
          </p:nvPr>
        </p:nvSpPr>
        <p:spPr>
          <a:xfrm>
            <a:off x="167259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7" name="任意多边形: 形状 106"/>
          <p:cNvSpPr/>
          <p:nvPr userDrawn="1">
            <p:custDataLst>
              <p:tags r:id="rId13"/>
            </p:custDataLst>
          </p:nvPr>
        </p:nvSpPr>
        <p:spPr>
          <a:xfrm>
            <a:off x="188976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8" name="任意多边形: 形状 107"/>
          <p:cNvSpPr/>
          <p:nvPr userDrawn="1">
            <p:custDataLst>
              <p:tags r:id="rId14"/>
            </p:custDataLst>
          </p:nvPr>
        </p:nvSpPr>
        <p:spPr>
          <a:xfrm>
            <a:off x="210756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7" name="任意多边形: 形状 96"/>
          <p:cNvSpPr/>
          <p:nvPr userDrawn="1">
            <p:custDataLst>
              <p:tags r:id="rId15"/>
            </p:custDataLst>
          </p:nvPr>
        </p:nvSpPr>
        <p:spPr>
          <a:xfrm>
            <a:off x="101981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8" name="任意多边形: 形状 97"/>
          <p:cNvSpPr/>
          <p:nvPr userDrawn="1">
            <p:custDataLst>
              <p:tags r:id="rId16"/>
            </p:custDataLst>
          </p:nvPr>
        </p:nvSpPr>
        <p:spPr>
          <a:xfrm>
            <a:off x="123698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9" name="任意多边形: 形状 98"/>
          <p:cNvSpPr/>
          <p:nvPr userDrawn="1">
            <p:custDataLst>
              <p:tags r:id="rId17"/>
            </p:custDataLst>
          </p:nvPr>
        </p:nvSpPr>
        <p:spPr>
          <a:xfrm>
            <a:off x="145478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0" name="任意多边形: 形状 99"/>
          <p:cNvSpPr/>
          <p:nvPr userDrawn="1">
            <p:custDataLst>
              <p:tags r:id="rId18"/>
            </p:custDataLst>
          </p:nvPr>
        </p:nvSpPr>
        <p:spPr>
          <a:xfrm>
            <a:off x="167259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1" name="任意多边形: 形状 100"/>
          <p:cNvSpPr/>
          <p:nvPr userDrawn="1">
            <p:custDataLst>
              <p:tags r:id="rId19"/>
            </p:custDataLst>
          </p:nvPr>
        </p:nvSpPr>
        <p:spPr>
          <a:xfrm>
            <a:off x="188976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2" name="任意多边形: 形状 101"/>
          <p:cNvSpPr/>
          <p:nvPr userDrawn="1">
            <p:custDataLst>
              <p:tags r:id="rId20"/>
            </p:custDataLst>
          </p:nvPr>
        </p:nvSpPr>
        <p:spPr>
          <a:xfrm>
            <a:off x="210756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1" name="任意多边形: 形状 90"/>
          <p:cNvSpPr/>
          <p:nvPr userDrawn="1">
            <p:custDataLst>
              <p:tags r:id="rId21"/>
            </p:custDataLst>
          </p:nvPr>
        </p:nvSpPr>
        <p:spPr>
          <a:xfrm>
            <a:off x="101981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2" name="任意多边形: 形状 91"/>
          <p:cNvSpPr/>
          <p:nvPr userDrawn="1">
            <p:custDataLst>
              <p:tags r:id="rId22"/>
            </p:custDataLst>
          </p:nvPr>
        </p:nvSpPr>
        <p:spPr>
          <a:xfrm>
            <a:off x="123698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3" name="任意多边形: 形状 92"/>
          <p:cNvSpPr/>
          <p:nvPr userDrawn="1">
            <p:custDataLst>
              <p:tags r:id="rId23"/>
            </p:custDataLst>
          </p:nvPr>
        </p:nvSpPr>
        <p:spPr>
          <a:xfrm>
            <a:off x="145478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4" name="任意多边形: 形状 93"/>
          <p:cNvSpPr/>
          <p:nvPr userDrawn="1">
            <p:custDataLst>
              <p:tags r:id="rId24"/>
            </p:custDataLst>
          </p:nvPr>
        </p:nvSpPr>
        <p:spPr>
          <a:xfrm>
            <a:off x="167259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5" name="任意多边形: 形状 94"/>
          <p:cNvSpPr/>
          <p:nvPr userDrawn="1">
            <p:custDataLst>
              <p:tags r:id="rId25"/>
            </p:custDataLst>
          </p:nvPr>
        </p:nvSpPr>
        <p:spPr>
          <a:xfrm>
            <a:off x="188976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6" name="任意多边形: 形状 95"/>
          <p:cNvSpPr/>
          <p:nvPr userDrawn="1">
            <p:custDataLst>
              <p:tags r:id="rId26"/>
            </p:custDataLst>
          </p:nvPr>
        </p:nvSpPr>
        <p:spPr>
          <a:xfrm>
            <a:off x="210756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6" name="任意多边形: 形状 115"/>
          <p:cNvSpPr/>
          <p:nvPr>
            <p:custDataLst>
              <p:tags r:id="rId27"/>
            </p:custDataLst>
          </p:nvPr>
        </p:nvSpPr>
        <p:spPr>
          <a:xfrm>
            <a:off x="10883032" y="5494407"/>
            <a:ext cx="1308968" cy="1363593"/>
          </a:xfrm>
          <a:custGeom>
            <a:avLst/>
            <a:gdLst>
              <a:gd name="connsiteX0" fmla="*/ 672905 w 1308968"/>
              <a:gd name="connsiteY0" fmla="*/ 0 h 1363593"/>
              <a:gd name="connsiteX1" fmla="*/ 1292915 w 1308968"/>
              <a:gd name="connsiteY1" fmla="*/ 416454 h 1363593"/>
              <a:gd name="connsiteX2" fmla="*/ 1308968 w 1308968"/>
              <a:gd name="connsiteY2" fmla="*/ 468831 h 1363593"/>
              <a:gd name="connsiteX3" fmla="*/ 1308968 w 1308968"/>
              <a:gd name="connsiteY3" fmla="*/ 1363593 h 1363593"/>
              <a:gd name="connsiteX4" fmla="*/ 0 w 1308968"/>
              <a:gd name="connsiteY4" fmla="*/ 1363593 h 1363593"/>
              <a:gd name="connsiteX5" fmla="*/ 0 w 1308968"/>
              <a:gd name="connsiteY5" fmla="*/ 681797 h 1363593"/>
              <a:gd name="connsiteX6" fmla="*/ 672905 w 1308968"/>
              <a:gd name="connsiteY6" fmla="*/ 0 h 136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8968" h="1363593">
                <a:moveTo>
                  <a:pt x="672905" y="0"/>
                </a:moveTo>
                <a:cubicBezTo>
                  <a:pt x="951555" y="0"/>
                  <a:pt x="1190739" y="171761"/>
                  <a:pt x="1292915" y="416454"/>
                </a:cubicBezTo>
                <a:lnTo>
                  <a:pt x="1308968" y="468831"/>
                </a:lnTo>
                <a:lnTo>
                  <a:pt x="1308968" y="1363593"/>
                </a:lnTo>
                <a:lnTo>
                  <a:pt x="0" y="1363593"/>
                </a:lnTo>
                <a:lnTo>
                  <a:pt x="0" y="681797"/>
                </a:lnTo>
                <a:cubicBezTo>
                  <a:pt x="0" y="305353"/>
                  <a:pt x="301371" y="0"/>
                  <a:pt x="67290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117" name="任意多边形: 形状 116"/>
          <p:cNvSpPr/>
          <p:nvPr>
            <p:custDataLst>
              <p:tags r:id="rId28"/>
            </p:custDataLst>
          </p:nvPr>
        </p:nvSpPr>
        <p:spPr>
          <a:xfrm>
            <a:off x="10503205" y="6426987"/>
            <a:ext cx="862759" cy="431379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cxnSp>
        <p:nvCxnSpPr>
          <p:cNvPr id="124" name="直接连接符 123"/>
          <p:cNvCxnSpPr/>
          <p:nvPr>
            <p:custDataLst>
              <p:tags r:id="rId29"/>
            </p:custDataLst>
          </p:nvPr>
        </p:nvCxnSpPr>
        <p:spPr>
          <a:xfrm>
            <a:off x="4670473" y="5491317"/>
            <a:ext cx="618978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0"/>
            </p:custDataLst>
          </p:nvPr>
        </p:nvSpPr>
        <p:spPr>
          <a:xfrm>
            <a:off x="73040" y="2266101"/>
            <a:ext cx="2034412" cy="2688797"/>
          </a:xfrm>
        </p:spPr>
        <p:txBody>
          <a:bodyPr anchor="ctr">
            <a:no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标</a:t>
            </a:r>
            <a:br>
              <a:rPr lang="en-US" altLang="zh-CN" dirty="0"/>
            </a:br>
            <a:r>
              <a:rPr lang="zh-CN" altLang="en-US" dirty="0"/>
              <a:t>题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31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33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 userDrawn="1">
            <p:custDataLst>
              <p:tags r:id="rId2"/>
            </p:custDataLst>
          </p:nvPr>
        </p:nvSpPr>
        <p:spPr>
          <a:xfrm>
            <a:off x="9348036" y="816492"/>
            <a:ext cx="2843964" cy="5731457"/>
          </a:xfrm>
          <a:custGeom>
            <a:avLst/>
            <a:gdLst>
              <a:gd name="connsiteX0" fmla="*/ 2843964 w 2843964"/>
              <a:gd name="connsiteY0" fmla="*/ 0 h 5731457"/>
              <a:gd name="connsiteX1" fmla="*/ 2843964 w 2843964"/>
              <a:gd name="connsiteY1" fmla="*/ 5731457 h 5731457"/>
              <a:gd name="connsiteX2" fmla="*/ 2718794 w 2843964"/>
              <a:gd name="connsiteY2" fmla="*/ 5728292 h 5731457"/>
              <a:gd name="connsiteX3" fmla="*/ 0 w 2843964"/>
              <a:gd name="connsiteY3" fmla="*/ 2865728 h 5731457"/>
              <a:gd name="connsiteX4" fmla="*/ 2718794 w 2843964"/>
              <a:gd name="connsiteY4" fmla="*/ 3165 h 5731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3964" h="5731457">
                <a:moveTo>
                  <a:pt x="2843964" y="0"/>
                </a:moveTo>
                <a:lnTo>
                  <a:pt x="2843964" y="5731457"/>
                </a:lnTo>
                <a:lnTo>
                  <a:pt x="2718794" y="5728292"/>
                </a:lnTo>
                <a:cubicBezTo>
                  <a:pt x="1204331" y="5651523"/>
                  <a:pt x="0" y="4399269"/>
                  <a:pt x="0" y="2865728"/>
                </a:cubicBezTo>
                <a:cubicBezTo>
                  <a:pt x="0" y="1332187"/>
                  <a:pt x="1204331" y="79933"/>
                  <a:pt x="2718794" y="3165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3" name="任意多边形: 形状 32"/>
          <p:cNvSpPr/>
          <p:nvPr userDrawn="1">
            <p:custDataLst>
              <p:tags r:id="rId3"/>
            </p:custDataLst>
          </p:nvPr>
        </p:nvSpPr>
        <p:spPr>
          <a:xfrm>
            <a:off x="1005522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4" name="任意多边形: 形状 33"/>
          <p:cNvSpPr/>
          <p:nvPr userDrawn="1">
            <p:custDataLst>
              <p:tags r:id="rId4"/>
            </p:custDataLst>
          </p:nvPr>
        </p:nvSpPr>
        <p:spPr>
          <a:xfrm>
            <a:off x="1027303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5" name="任意多边形: 形状 34"/>
          <p:cNvSpPr/>
          <p:nvPr userDrawn="1">
            <p:custDataLst>
              <p:tags r:id="rId5"/>
            </p:custDataLst>
          </p:nvPr>
        </p:nvSpPr>
        <p:spPr>
          <a:xfrm>
            <a:off x="1049020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6"/>
            </p:custDataLst>
          </p:nvPr>
        </p:nvSpPr>
        <p:spPr>
          <a:xfrm>
            <a:off x="1070800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任意多边形: 形状 36"/>
          <p:cNvSpPr/>
          <p:nvPr userDrawn="1">
            <p:custDataLst>
              <p:tags r:id="rId7"/>
            </p:custDataLst>
          </p:nvPr>
        </p:nvSpPr>
        <p:spPr>
          <a:xfrm>
            <a:off x="1092517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8" name="任意多边形: 形状 37"/>
          <p:cNvSpPr/>
          <p:nvPr userDrawn="1">
            <p:custDataLst>
              <p:tags r:id="rId8"/>
            </p:custDataLst>
          </p:nvPr>
        </p:nvSpPr>
        <p:spPr>
          <a:xfrm>
            <a:off x="1114298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7" name="任意多边形: 形状 26"/>
          <p:cNvSpPr/>
          <p:nvPr userDrawn="1">
            <p:custDataLst>
              <p:tags r:id="rId9"/>
            </p:custDataLst>
          </p:nvPr>
        </p:nvSpPr>
        <p:spPr>
          <a:xfrm>
            <a:off x="1005522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8" name="任意多边形: 形状 27"/>
          <p:cNvSpPr/>
          <p:nvPr userDrawn="1">
            <p:custDataLst>
              <p:tags r:id="rId10"/>
            </p:custDataLst>
          </p:nvPr>
        </p:nvSpPr>
        <p:spPr>
          <a:xfrm>
            <a:off x="1027303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9" name="任意多边形: 形状 28"/>
          <p:cNvSpPr/>
          <p:nvPr userDrawn="1">
            <p:custDataLst>
              <p:tags r:id="rId11"/>
            </p:custDataLst>
          </p:nvPr>
        </p:nvSpPr>
        <p:spPr>
          <a:xfrm>
            <a:off x="1049020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0" name="任意多边形: 形状 29"/>
          <p:cNvSpPr/>
          <p:nvPr userDrawn="1">
            <p:custDataLst>
              <p:tags r:id="rId12"/>
            </p:custDataLst>
          </p:nvPr>
        </p:nvSpPr>
        <p:spPr>
          <a:xfrm>
            <a:off x="1070800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1" name="任意多边形: 形状 30"/>
          <p:cNvSpPr/>
          <p:nvPr userDrawn="1">
            <p:custDataLst>
              <p:tags r:id="rId13"/>
            </p:custDataLst>
          </p:nvPr>
        </p:nvSpPr>
        <p:spPr>
          <a:xfrm>
            <a:off x="1092517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任意多边形: 形状 31"/>
          <p:cNvSpPr/>
          <p:nvPr userDrawn="1">
            <p:custDataLst>
              <p:tags r:id="rId14"/>
            </p:custDataLst>
          </p:nvPr>
        </p:nvSpPr>
        <p:spPr>
          <a:xfrm>
            <a:off x="1114298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1" name="任意多边形: 形状 20"/>
          <p:cNvSpPr/>
          <p:nvPr userDrawn="1">
            <p:custDataLst>
              <p:tags r:id="rId15"/>
            </p:custDataLst>
          </p:nvPr>
        </p:nvSpPr>
        <p:spPr>
          <a:xfrm>
            <a:off x="1005522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2" name="任意多边形: 形状 21"/>
          <p:cNvSpPr/>
          <p:nvPr userDrawn="1">
            <p:custDataLst>
              <p:tags r:id="rId16"/>
            </p:custDataLst>
          </p:nvPr>
        </p:nvSpPr>
        <p:spPr>
          <a:xfrm>
            <a:off x="1027303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3" name="任意多边形: 形状 22"/>
          <p:cNvSpPr/>
          <p:nvPr userDrawn="1">
            <p:custDataLst>
              <p:tags r:id="rId17"/>
            </p:custDataLst>
          </p:nvPr>
        </p:nvSpPr>
        <p:spPr>
          <a:xfrm>
            <a:off x="1049020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" name="任意多边形: 形状 23"/>
          <p:cNvSpPr/>
          <p:nvPr userDrawn="1">
            <p:custDataLst>
              <p:tags r:id="rId18"/>
            </p:custDataLst>
          </p:nvPr>
        </p:nvSpPr>
        <p:spPr>
          <a:xfrm>
            <a:off x="1070800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5" name="任意多边形: 形状 24"/>
          <p:cNvSpPr/>
          <p:nvPr userDrawn="1">
            <p:custDataLst>
              <p:tags r:id="rId19"/>
            </p:custDataLst>
          </p:nvPr>
        </p:nvSpPr>
        <p:spPr>
          <a:xfrm>
            <a:off x="1092517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6" name="任意多边形: 形状 25"/>
          <p:cNvSpPr/>
          <p:nvPr userDrawn="1">
            <p:custDataLst>
              <p:tags r:id="rId20"/>
            </p:custDataLst>
          </p:nvPr>
        </p:nvSpPr>
        <p:spPr>
          <a:xfrm>
            <a:off x="1114298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" name="任意多边形: 形状 14"/>
          <p:cNvSpPr/>
          <p:nvPr userDrawn="1">
            <p:custDataLst>
              <p:tags r:id="rId21"/>
            </p:custDataLst>
          </p:nvPr>
        </p:nvSpPr>
        <p:spPr>
          <a:xfrm>
            <a:off x="1005522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6" name="任意多边形: 形状 15"/>
          <p:cNvSpPr/>
          <p:nvPr userDrawn="1">
            <p:custDataLst>
              <p:tags r:id="rId22"/>
            </p:custDataLst>
          </p:nvPr>
        </p:nvSpPr>
        <p:spPr>
          <a:xfrm>
            <a:off x="1027303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" name="任意多边形: 形状 16"/>
          <p:cNvSpPr/>
          <p:nvPr userDrawn="1">
            <p:custDataLst>
              <p:tags r:id="rId23"/>
            </p:custDataLst>
          </p:nvPr>
        </p:nvSpPr>
        <p:spPr>
          <a:xfrm>
            <a:off x="1049020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24"/>
            </p:custDataLst>
          </p:nvPr>
        </p:nvSpPr>
        <p:spPr>
          <a:xfrm>
            <a:off x="1070800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9" name="任意多边形: 形状 18"/>
          <p:cNvSpPr/>
          <p:nvPr userDrawn="1">
            <p:custDataLst>
              <p:tags r:id="rId25"/>
            </p:custDataLst>
          </p:nvPr>
        </p:nvSpPr>
        <p:spPr>
          <a:xfrm>
            <a:off x="1092517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26"/>
            </p:custDataLst>
          </p:nvPr>
        </p:nvSpPr>
        <p:spPr>
          <a:xfrm>
            <a:off x="1114298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9" name="任意多边形 1"/>
          <p:cNvSpPr/>
          <p:nvPr userDrawn="1">
            <p:custDataLst>
              <p:tags r:id="rId27"/>
            </p:custDataLst>
          </p:nvPr>
        </p:nvSpPr>
        <p:spPr>
          <a:xfrm>
            <a:off x="206375" y="5969564"/>
            <a:ext cx="1343382" cy="88907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16" h="1400">
                <a:moveTo>
                  <a:pt x="1058" y="0"/>
                </a:moveTo>
                <a:cubicBezTo>
                  <a:pt x="1570" y="0"/>
                  <a:pt x="1997" y="368"/>
                  <a:pt x="2096" y="857"/>
                </a:cubicBezTo>
                <a:lnTo>
                  <a:pt x="2116" y="1053"/>
                </a:lnTo>
                <a:lnTo>
                  <a:pt x="1762" y="1053"/>
                </a:lnTo>
                <a:lnTo>
                  <a:pt x="1762" y="1400"/>
                </a:lnTo>
                <a:lnTo>
                  <a:pt x="0" y="1400"/>
                </a:lnTo>
                <a:lnTo>
                  <a:pt x="0" y="1053"/>
                </a:lnTo>
                <a:lnTo>
                  <a:pt x="0" y="1053"/>
                </a:lnTo>
                <a:lnTo>
                  <a:pt x="20" y="857"/>
                </a:lnTo>
                <a:cubicBezTo>
                  <a:pt x="119" y="368"/>
                  <a:pt x="546" y="0"/>
                  <a:pt x="10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40" name="直接连接符 39"/>
          <p:cNvCxnSpPr/>
          <p:nvPr userDrawn="1">
            <p:custDataLst>
              <p:tags r:id="rId28"/>
            </p:custDataLst>
          </p:nvPr>
        </p:nvCxnSpPr>
        <p:spPr>
          <a:xfrm>
            <a:off x="1549757" y="6527800"/>
            <a:ext cx="8572143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任意多边形: 形状 40"/>
          <p:cNvSpPr/>
          <p:nvPr userDrawn="1">
            <p:custDataLst>
              <p:tags r:id="rId29"/>
            </p:custDataLst>
          </p:nvPr>
        </p:nvSpPr>
        <p:spPr>
          <a:xfrm>
            <a:off x="1075734" y="6426567"/>
            <a:ext cx="862759" cy="431379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2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>
          <a:xfrm>
            <a:off x="1581138" y="700668"/>
            <a:ext cx="6603643" cy="4992039"/>
          </a:xfrm>
        </p:spPr>
        <p:txBody>
          <a:bodyPr anchor="ctr">
            <a:normAutofit/>
          </a:bodyPr>
          <a:lstStyle>
            <a:lvl1pPr algn="l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1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3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 hasCustomPrompt="1"/>
            <p:custDataLst>
              <p:tags r:id="rId34"/>
            </p:custDataLst>
          </p:nvPr>
        </p:nvSpPr>
        <p:spPr>
          <a:xfrm>
            <a:off x="10270349" y="2560320"/>
            <a:ext cx="1632479" cy="1869606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0000"/>
            <a:ext cx="10515600" cy="864000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CG41N126607681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3764" y="0"/>
            <a:ext cx="1888015" cy="3047113"/>
          </a:xfrm>
          <a:prstGeom prst="rect">
            <a:avLst/>
          </a:prstGeom>
        </p:spPr>
      </p:pic>
      <p:cxnSp>
        <p:nvCxnSpPr>
          <p:cNvPr id="9" name="直接连接符 8"/>
          <p:cNvCxnSpPr/>
          <p:nvPr userDrawn="1">
            <p:custDataLst>
              <p:tags r:id="rId5"/>
            </p:custDataLst>
          </p:nvPr>
        </p:nvCxnSpPr>
        <p:spPr>
          <a:xfrm>
            <a:off x="558800" y="6527800"/>
            <a:ext cx="956310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任意多边形: 形状 10"/>
          <p:cNvSpPr/>
          <p:nvPr userDrawn="1">
            <p:custDataLst>
              <p:tags r:id="rId6"/>
            </p:custDataLst>
          </p:nvPr>
        </p:nvSpPr>
        <p:spPr>
          <a:xfrm>
            <a:off x="9845675" y="5245735"/>
            <a:ext cx="1585595" cy="1607185"/>
          </a:xfrm>
          <a:custGeom>
            <a:avLst/>
            <a:gdLst>
              <a:gd name="connsiteX0" fmla="*/ 1924435 w 1924435"/>
              <a:gd name="connsiteY0" fmla="*/ 1924435 h 1924435"/>
              <a:gd name="connsiteX1" fmla="*/ 0 w 1924435"/>
              <a:gd name="connsiteY1" fmla="*/ 1924435 h 1924435"/>
              <a:gd name="connsiteX2" fmla="*/ 0 w 1924435"/>
              <a:gd name="connsiteY2" fmla="*/ 962218 h 1924435"/>
              <a:gd name="connsiteX3" fmla="*/ 962218 w 1924435"/>
              <a:gd name="connsiteY3" fmla="*/ 0 h 1924435"/>
              <a:gd name="connsiteX4" fmla="*/ 962218 w 1924435"/>
              <a:gd name="connsiteY4" fmla="*/ 0 h 1924435"/>
              <a:gd name="connsiteX5" fmla="*/ 1924435 w 1924435"/>
              <a:gd name="connsiteY5" fmla="*/ 962218 h 1924435"/>
              <a:gd name="connsiteX6" fmla="*/ 1924435 w 1924435"/>
              <a:gd name="connsiteY6" fmla="*/ 1924435 h 1924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4435" h="1924435">
                <a:moveTo>
                  <a:pt x="1924435" y="1924435"/>
                </a:moveTo>
                <a:lnTo>
                  <a:pt x="0" y="1924435"/>
                </a:lnTo>
                <a:lnTo>
                  <a:pt x="0" y="962218"/>
                </a:lnTo>
                <a:cubicBezTo>
                  <a:pt x="0" y="430944"/>
                  <a:pt x="430944" y="0"/>
                  <a:pt x="962218" y="0"/>
                </a:cubicBezTo>
                <a:lnTo>
                  <a:pt x="962218" y="0"/>
                </a:lnTo>
                <a:cubicBezTo>
                  <a:pt x="1493491" y="0"/>
                  <a:pt x="1924435" y="430944"/>
                  <a:pt x="1924435" y="962218"/>
                </a:cubicBezTo>
                <a:lnTo>
                  <a:pt x="1924435" y="1924435"/>
                </a:ln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任意多边形: 形状 11"/>
          <p:cNvSpPr/>
          <p:nvPr userDrawn="1">
            <p:custDataLst>
              <p:tags r:id="rId7"/>
            </p:custDataLst>
          </p:nvPr>
        </p:nvSpPr>
        <p:spPr>
          <a:xfrm flipH="1">
            <a:off x="11099800" y="1419860"/>
            <a:ext cx="1092200" cy="2183765"/>
          </a:xfrm>
          <a:custGeom>
            <a:avLst/>
            <a:gdLst>
              <a:gd name="connsiteX0" fmla="*/ 1130019 w 1130018"/>
              <a:gd name="connsiteY0" fmla="*/ 1130019 h 2260037"/>
              <a:gd name="connsiteX1" fmla="*/ 0 w 1130018"/>
              <a:gd name="connsiteY1" fmla="*/ 0 h 2260037"/>
              <a:gd name="connsiteX2" fmla="*/ 0 w 1130018"/>
              <a:gd name="connsiteY2" fmla="*/ 2260038 h 2260037"/>
              <a:gd name="connsiteX3" fmla="*/ 1130019 w 1130018"/>
              <a:gd name="connsiteY3" fmla="*/ 1130019 h 226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18" h="2260037">
                <a:moveTo>
                  <a:pt x="1130019" y="1130019"/>
                </a:moveTo>
                <a:cubicBezTo>
                  <a:pt x="1130019" y="506044"/>
                  <a:pt x="623974" y="0"/>
                  <a:pt x="0" y="0"/>
                </a:cubicBezTo>
                <a:lnTo>
                  <a:pt x="0" y="2260038"/>
                </a:lnTo>
                <a:cubicBezTo>
                  <a:pt x="623974" y="2260038"/>
                  <a:pt x="1130019" y="1754287"/>
                  <a:pt x="1130019" y="1130019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" name="任意多边形: 形状 14"/>
          <p:cNvSpPr/>
          <p:nvPr userDrawn="1">
            <p:custDataLst>
              <p:tags r:id="rId8"/>
            </p:custDataLst>
          </p:nvPr>
        </p:nvSpPr>
        <p:spPr>
          <a:xfrm>
            <a:off x="10956925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6" name="任意多边形: 形状 15"/>
          <p:cNvSpPr/>
          <p:nvPr userDrawn="1">
            <p:custDataLst>
              <p:tags r:id="rId9"/>
            </p:custDataLst>
          </p:nvPr>
        </p:nvSpPr>
        <p:spPr>
          <a:xfrm>
            <a:off x="11095355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7" name="任意多边形: 形状 16"/>
          <p:cNvSpPr/>
          <p:nvPr userDrawn="1">
            <p:custDataLst>
              <p:tags r:id="rId10"/>
            </p:custDataLst>
          </p:nvPr>
        </p:nvSpPr>
        <p:spPr>
          <a:xfrm>
            <a:off x="1123315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9" name="任意多边形: 形状 18"/>
          <p:cNvSpPr/>
          <p:nvPr userDrawn="1">
            <p:custDataLst>
              <p:tags r:id="rId11"/>
            </p:custDataLst>
          </p:nvPr>
        </p:nvSpPr>
        <p:spPr>
          <a:xfrm>
            <a:off x="1137158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1" name="任意多边形: 形状 20"/>
          <p:cNvSpPr/>
          <p:nvPr userDrawn="1">
            <p:custDataLst>
              <p:tags r:id="rId12"/>
            </p:custDataLst>
          </p:nvPr>
        </p:nvSpPr>
        <p:spPr>
          <a:xfrm>
            <a:off x="1151001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2" name="任意多边形: 形状 21"/>
          <p:cNvSpPr/>
          <p:nvPr userDrawn="1">
            <p:custDataLst>
              <p:tags r:id="rId13"/>
            </p:custDataLst>
          </p:nvPr>
        </p:nvSpPr>
        <p:spPr>
          <a:xfrm>
            <a:off x="1164844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3" name="任意多边形: 形状 22"/>
          <p:cNvSpPr/>
          <p:nvPr userDrawn="1">
            <p:custDataLst>
              <p:tags r:id="rId14"/>
            </p:custDataLst>
          </p:nvPr>
        </p:nvSpPr>
        <p:spPr>
          <a:xfrm>
            <a:off x="10956925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5" name="任意多边形: 形状 24"/>
          <p:cNvSpPr/>
          <p:nvPr userDrawn="1">
            <p:custDataLst>
              <p:tags r:id="rId15"/>
            </p:custDataLst>
          </p:nvPr>
        </p:nvSpPr>
        <p:spPr>
          <a:xfrm>
            <a:off x="11095355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6" name="任意多边形: 形状 25"/>
          <p:cNvSpPr/>
          <p:nvPr userDrawn="1">
            <p:custDataLst>
              <p:tags r:id="rId16"/>
            </p:custDataLst>
          </p:nvPr>
        </p:nvSpPr>
        <p:spPr>
          <a:xfrm>
            <a:off x="1123315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7" name="任意多边形: 形状 26"/>
          <p:cNvSpPr/>
          <p:nvPr userDrawn="1">
            <p:custDataLst>
              <p:tags r:id="rId17"/>
            </p:custDataLst>
          </p:nvPr>
        </p:nvSpPr>
        <p:spPr>
          <a:xfrm>
            <a:off x="1137158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8" name="任意多边形: 形状 27"/>
          <p:cNvSpPr/>
          <p:nvPr userDrawn="1">
            <p:custDataLst>
              <p:tags r:id="rId18"/>
            </p:custDataLst>
          </p:nvPr>
        </p:nvSpPr>
        <p:spPr>
          <a:xfrm>
            <a:off x="1151001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9" name="任意多边形: 形状 28"/>
          <p:cNvSpPr/>
          <p:nvPr userDrawn="1">
            <p:custDataLst>
              <p:tags r:id="rId19"/>
            </p:custDataLst>
          </p:nvPr>
        </p:nvSpPr>
        <p:spPr>
          <a:xfrm>
            <a:off x="1164844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0" name="任意多边形: 形状 29"/>
          <p:cNvSpPr/>
          <p:nvPr userDrawn="1">
            <p:custDataLst>
              <p:tags r:id="rId20"/>
            </p:custDataLst>
          </p:nvPr>
        </p:nvSpPr>
        <p:spPr>
          <a:xfrm>
            <a:off x="10956925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1" name="任意多边形: 形状 30"/>
          <p:cNvSpPr/>
          <p:nvPr userDrawn="1">
            <p:custDataLst>
              <p:tags r:id="rId21"/>
            </p:custDataLst>
          </p:nvPr>
        </p:nvSpPr>
        <p:spPr>
          <a:xfrm>
            <a:off x="11095355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2" name="任意多边形: 形状 31"/>
          <p:cNvSpPr/>
          <p:nvPr userDrawn="1">
            <p:custDataLst>
              <p:tags r:id="rId22"/>
            </p:custDataLst>
          </p:nvPr>
        </p:nvSpPr>
        <p:spPr>
          <a:xfrm>
            <a:off x="1123315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3" name="任意多边形: 形状 32"/>
          <p:cNvSpPr/>
          <p:nvPr userDrawn="1">
            <p:custDataLst>
              <p:tags r:id="rId23"/>
            </p:custDataLst>
          </p:nvPr>
        </p:nvSpPr>
        <p:spPr>
          <a:xfrm>
            <a:off x="1137158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4" name="任意多边形: 形状 33"/>
          <p:cNvSpPr/>
          <p:nvPr userDrawn="1">
            <p:custDataLst>
              <p:tags r:id="rId24"/>
            </p:custDataLst>
          </p:nvPr>
        </p:nvSpPr>
        <p:spPr>
          <a:xfrm>
            <a:off x="1151001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5" name="任意多边形: 形状 34"/>
          <p:cNvSpPr/>
          <p:nvPr userDrawn="1">
            <p:custDataLst>
              <p:tags r:id="rId25"/>
            </p:custDataLst>
          </p:nvPr>
        </p:nvSpPr>
        <p:spPr>
          <a:xfrm>
            <a:off x="1164844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6" name="任意多边形: 形状 35"/>
          <p:cNvSpPr/>
          <p:nvPr userDrawn="1">
            <p:custDataLst>
              <p:tags r:id="rId26"/>
            </p:custDataLst>
          </p:nvPr>
        </p:nvSpPr>
        <p:spPr>
          <a:xfrm>
            <a:off x="10956925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7" name="任意多边形: 形状 36"/>
          <p:cNvSpPr/>
          <p:nvPr userDrawn="1">
            <p:custDataLst>
              <p:tags r:id="rId27"/>
            </p:custDataLst>
          </p:nvPr>
        </p:nvSpPr>
        <p:spPr>
          <a:xfrm>
            <a:off x="11095355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8" name="任意多边形: 形状 37"/>
          <p:cNvSpPr/>
          <p:nvPr userDrawn="1">
            <p:custDataLst>
              <p:tags r:id="rId28"/>
            </p:custDataLst>
          </p:nvPr>
        </p:nvSpPr>
        <p:spPr>
          <a:xfrm>
            <a:off x="1123315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9" name="任意多边形: 形状 38"/>
          <p:cNvSpPr/>
          <p:nvPr userDrawn="1">
            <p:custDataLst>
              <p:tags r:id="rId29"/>
            </p:custDataLst>
          </p:nvPr>
        </p:nvSpPr>
        <p:spPr>
          <a:xfrm>
            <a:off x="1137158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0" name="任意多边形: 形状 39"/>
          <p:cNvSpPr/>
          <p:nvPr userDrawn="1">
            <p:custDataLst>
              <p:tags r:id="rId30"/>
            </p:custDataLst>
          </p:nvPr>
        </p:nvSpPr>
        <p:spPr>
          <a:xfrm>
            <a:off x="1151001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1" name="任意多边形: 形状 40"/>
          <p:cNvSpPr/>
          <p:nvPr userDrawn="1">
            <p:custDataLst>
              <p:tags r:id="rId31"/>
            </p:custDataLst>
          </p:nvPr>
        </p:nvSpPr>
        <p:spPr>
          <a:xfrm>
            <a:off x="1164844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2" name="任意多边形: 形状 41"/>
          <p:cNvSpPr/>
          <p:nvPr userDrawn="1">
            <p:custDataLst>
              <p:tags r:id="rId32"/>
            </p:custDataLst>
          </p:nvPr>
        </p:nvSpPr>
        <p:spPr>
          <a:xfrm>
            <a:off x="0" y="5696299"/>
            <a:ext cx="1161701" cy="1161701"/>
          </a:xfrm>
          <a:custGeom>
            <a:avLst/>
            <a:gdLst>
              <a:gd name="connsiteX0" fmla="*/ 1161702 w 1161701"/>
              <a:gd name="connsiteY0" fmla="*/ 1161702 h 1161701"/>
              <a:gd name="connsiteX1" fmla="*/ 0 w 1161701"/>
              <a:gd name="connsiteY1" fmla="*/ 1161702 h 1161701"/>
              <a:gd name="connsiteX2" fmla="*/ 0 w 1161701"/>
              <a:gd name="connsiteY2" fmla="*/ 0 h 1161701"/>
              <a:gd name="connsiteX3" fmla="*/ 0 w 1161701"/>
              <a:gd name="connsiteY3" fmla="*/ 0 h 1161701"/>
              <a:gd name="connsiteX4" fmla="*/ 1161702 w 1161701"/>
              <a:gd name="connsiteY4" fmla="*/ 1161702 h 1161701"/>
              <a:gd name="connsiteX5" fmla="*/ 1161702 w 1161701"/>
              <a:gd name="connsiteY5" fmla="*/ 1161702 h 116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1701" h="1161701">
                <a:moveTo>
                  <a:pt x="1161702" y="1161702"/>
                </a:moveTo>
                <a:lnTo>
                  <a:pt x="0" y="1161702"/>
                </a:lnTo>
                <a:lnTo>
                  <a:pt x="0" y="0"/>
                </a:lnTo>
                <a:lnTo>
                  <a:pt x="0" y="0"/>
                </a:lnTo>
                <a:cubicBezTo>
                  <a:pt x="641576" y="0"/>
                  <a:pt x="1161702" y="520126"/>
                  <a:pt x="1161702" y="1161702"/>
                </a:cubicBezTo>
                <a:lnTo>
                  <a:pt x="1161702" y="1161702"/>
                </a:ln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cxnSp>
        <p:nvCxnSpPr>
          <p:cNvPr id="44" name="直接连接符 43"/>
          <p:cNvCxnSpPr/>
          <p:nvPr userDrawn="1">
            <p:custDataLst>
              <p:tags r:id="rId33"/>
            </p:custDataLst>
          </p:nvPr>
        </p:nvCxnSpPr>
        <p:spPr>
          <a:xfrm>
            <a:off x="2184400" y="838200"/>
            <a:ext cx="956310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任意多边形: 形状 44"/>
          <p:cNvSpPr/>
          <p:nvPr userDrawn="1">
            <p:custDataLst>
              <p:tags r:id="rId34"/>
            </p:custDataLst>
          </p:nvPr>
        </p:nvSpPr>
        <p:spPr>
          <a:xfrm>
            <a:off x="9381500" y="6334625"/>
            <a:ext cx="1046117" cy="523058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35"/>
            </p:custDataLst>
          </p:nvPr>
        </p:nvSpPr>
        <p:spPr>
          <a:xfrm>
            <a:off x="2225242" y="1100447"/>
            <a:ext cx="7756958" cy="276359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6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6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6" name="文本占位符 9"/>
          <p:cNvSpPr>
            <a:spLocks noGrp="1"/>
          </p:cNvSpPr>
          <p:nvPr>
            <p:ph type="body" sz="quarter" idx="18" hasCustomPrompt="1"/>
            <p:custDataLst>
              <p:tags r:id="rId39"/>
            </p:custDataLst>
          </p:nvPr>
        </p:nvSpPr>
        <p:spPr>
          <a:xfrm>
            <a:off x="486770" y="330199"/>
            <a:ext cx="1546568" cy="504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</a:lstStyle>
          <a:p>
            <a:pPr lvl="0"/>
            <a:r>
              <a:rPr lang="zh-CN" altLang="en-US" dirty="0"/>
              <a:t>公司名占位符</a:t>
            </a:r>
            <a:endParaRPr lang="zh-CN" altLang="en-US" dirty="0"/>
          </a:p>
        </p:txBody>
      </p:sp>
      <p:sp>
        <p:nvSpPr>
          <p:cNvPr id="47" name="文本占位符 23"/>
          <p:cNvSpPr>
            <a:spLocks noGrp="1"/>
          </p:cNvSpPr>
          <p:nvPr>
            <p:ph type="body" sz="quarter" idx="19" hasCustomPrompt="1"/>
            <p:custDataLst>
              <p:tags r:id="rId40"/>
            </p:custDataLst>
          </p:nvPr>
        </p:nvSpPr>
        <p:spPr>
          <a:xfrm>
            <a:off x="4781641" y="4205797"/>
            <a:ext cx="2743200" cy="504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CG41N126607681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3764" y="0"/>
            <a:ext cx="1888015" cy="3047113"/>
          </a:xfrm>
          <a:prstGeom prst="rect">
            <a:avLst/>
          </a:prstGeom>
        </p:spPr>
      </p:pic>
      <p:cxnSp>
        <p:nvCxnSpPr>
          <p:cNvPr id="9" name="直接连接符 8"/>
          <p:cNvCxnSpPr/>
          <p:nvPr userDrawn="1">
            <p:custDataLst>
              <p:tags r:id="rId5"/>
            </p:custDataLst>
          </p:nvPr>
        </p:nvCxnSpPr>
        <p:spPr>
          <a:xfrm>
            <a:off x="558800" y="6527800"/>
            <a:ext cx="956310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任意多边形: 形状 10"/>
          <p:cNvSpPr/>
          <p:nvPr userDrawn="1">
            <p:custDataLst>
              <p:tags r:id="rId6"/>
            </p:custDataLst>
          </p:nvPr>
        </p:nvSpPr>
        <p:spPr>
          <a:xfrm>
            <a:off x="9924197" y="4948805"/>
            <a:ext cx="1886803" cy="1911735"/>
          </a:xfrm>
          <a:custGeom>
            <a:avLst/>
            <a:gdLst>
              <a:gd name="connsiteX0" fmla="*/ 1924435 w 1924435"/>
              <a:gd name="connsiteY0" fmla="*/ 1924435 h 1924435"/>
              <a:gd name="connsiteX1" fmla="*/ 0 w 1924435"/>
              <a:gd name="connsiteY1" fmla="*/ 1924435 h 1924435"/>
              <a:gd name="connsiteX2" fmla="*/ 0 w 1924435"/>
              <a:gd name="connsiteY2" fmla="*/ 962218 h 1924435"/>
              <a:gd name="connsiteX3" fmla="*/ 962218 w 1924435"/>
              <a:gd name="connsiteY3" fmla="*/ 0 h 1924435"/>
              <a:gd name="connsiteX4" fmla="*/ 962218 w 1924435"/>
              <a:gd name="connsiteY4" fmla="*/ 0 h 1924435"/>
              <a:gd name="connsiteX5" fmla="*/ 1924435 w 1924435"/>
              <a:gd name="connsiteY5" fmla="*/ 962218 h 1924435"/>
              <a:gd name="connsiteX6" fmla="*/ 1924435 w 1924435"/>
              <a:gd name="connsiteY6" fmla="*/ 1924435 h 1924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4435" h="1924435">
                <a:moveTo>
                  <a:pt x="1924435" y="1924435"/>
                </a:moveTo>
                <a:lnTo>
                  <a:pt x="0" y="1924435"/>
                </a:lnTo>
                <a:lnTo>
                  <a:pt x="0" y="962218"/>
                </a:lnTo>
                <a:cubicBezTo>
                  <a:pt x="0" y="430944"/>
                  <a:pt x="430944" y="0"/>
                  <a:pt x="962218" y="0"/>
                </a:cubicBezTo>
                <a:lnTo>
                  <a:pt x="962218" y="0"/>
                </a:lnTo>
                <a:cubicBezTo>
                  <a:pt x="1493491" y="0"/>
                  <a:pt x="1924435" y="430944"/>
                  <a:pt x="1924435" y="962218"/>
                </a:cubicBezTo>
                <a:lnTo>
                  <a:pt x="1924435" y="192443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任意多边形: 形状 11"/>
          <p:cNvSpPr/>
          <p:nvPr userDrawn="1">
            <p:custDataLst>
              <p:tags r:id="rId7"/>
            </p:custDataLst>
          </p:nvPr>
        </p:nvSpPr>
        <p:spPr>
          <a:xfrm>
            <a:off x="0" y="5696299"/>
            <a:ext cx="1161701" cy="1161701"/>
          </a:xfrm>
          <a:custGeom>
            <a:avLst/>
            <a:gdLst>
              <a:gd name="connsiteX0" fmla="*/ 1161702 w 1161701"/>
              <a:gd name="connsiteY0" fmla="*/ 1161702 h 1161701"/>
              <a:gd name="connsiteX1" fmla="*/ 0 w 1161701"/>
              <a:gd name="connsiteY1" fmla="*/ 1161702 h 1161701"/>
              <a:gd name="connsiteX2" fmla="*/ 0 w 1161701"/>
              <a:gd name="connsiteY2" fmla="*/ 0 h 1161701"/>
              <a:gd name="connsiteX3" fmla="*/ 0 w 1161701"/>
              <a:gd name="connsiteY3" fmla="*/ 0 h 1161701"/>
              <a:gd name="connsiteX4" fmla="*/ 1161702 w 1161701"/>
              <a:gd name="connsiteY4" fmla="*/ 1161702 h 1161701"/>
              <a:gd name="connsiteX5" fmla="*/ 1161702 w 1161701"/>
              <a:gd name="connsiteY5" fmla="*/ 1161702 h 116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1701" h="1161701">
                <a:moveTo>
                  <a:pt x="1161702" y="1161702"/>
                </a:moveTo>
                <a:lnTo>
                  <a:pt x="0" y="1161702"/>
                </a:lnTo>
                <a:lnTo>
                  <a:pt x="0" y="0"/>
                </a:lnTo>
                <a:lnTo>
                  <a:pt x="0" y="0"/>
                </a:lnTo>
                <a:cubicBezTo>
                  <a:pt x="641576" y="0"/>
                  <a:pt x="1161702" y="520126"/>
                  <a:pt x="1161702" y="1161702"/>
                </a:cubicBezTo>
                <a:lnTo>
                  <a:pt x="1161702" y="1161702"/>
                </a:ln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3" name="任意多边形: 形状 12"/>
          <p:cNvSpPr/>
          <p:nvPr userDrawn="1">
            <p:custDataLst>
              <p:tags r:id="rId8"/>
            </p:custDataLst>
          </p:nvPr>
        </p:nvSpPr>
        <p:spPr>
          <a:xfrm>
            <a:off x="866592" y="4689266"/>
            <a:ext cx="1515694" cy="757847"/>
          </a:xfrm>
          <a:custGeom>
            <a:avLst/>
            <a:gdLst>
              <a:gd name="connsiteX0" fmla="*/ 938749 w 1877497"/>
              <a:gd name="connsiteY0" fmla="*/ 938749 h 938748"/>
              <a:gd name="connsiteX1" fmla="*/ 1877498 w 1877497"/>
              <a:gd name="connsiteY1" fmla="*/ 0 h 938748"/>
              <a:gd name="connsiteX2" fmla="*/ 0 w 1877497"/>
              <a:gd name="connsiteY2" fmla="*/ 0 h 938748"/>
              <a:gd name="connsiteX3" fmla="*/ 938749 w 1877497"/>
              <a:gd name="connsiteY3" fmla="*/ 938749 h 93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7497" h="938748">
                <a:moveTo>
                  <a:pt x="938749" y="938749"/>
                </a:moveTo>
                <a:cubicBezTo>
                  <a:pt x="1457114" y="938749"/>
                  <a:pt x="1877498" y="518366"/>
                  <a:pt x="1877498" y="0"/>
                </a:cubicBezTo>
                <a:lnTo>
                  <a:pt x="0" y="0"/>
                </a:lnTo>
                <a:cubicBezTo>
                  <a:pt x="0" y="518366"/>
                  <a:pt x="420383" y="938749"/>
                  <a:pt x="938749" y="9387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6" name="任意多边形: 形状 15"/>
          <p:cNvSpPr/>
          <p:nvPr userDrawn="1">
            <p:custDataLst>
              <p:tags r:id="rId9"/>
            </p:custDataLst>
          </p:nvPr>
        </p:nvSpPr>
        <p:spPr>
          <a:xfrm>
            <a:off x="762000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7" name="任意多边形: 形状 16"/>
          <p:cNvSpPr/>
          <p:nvPr userDrawn="1">
            <p:custDataLst>
              <p:tags r:id="rId10"/>
            </p:custDataLst>
          </p:nvPr>
        </p:nvSpPr>
        <p:spPr>
          <a:xfrm>
            <a:off x="900430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9" name="任意多边形: 形状 18"/>
          <p:cNvSpPr/>
          <p:nvPr userDrawn="1">
            <p:custDataLst>
              <p:tags r:id="rId11"/>
            </p:custDataLst>
          </p:nvPr>
        </p:nvSpPr>
        <p:spPr>
          <a:xfrm>
            <a:off x="1038225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1" name="任意多边形: 形状 20"/>
          <p:cNvSpPr/>
          <p:nvPr userDrawn="1">
            <p:custDataLst>
              <p:tags r:id="rId12"/>
            </p:custDataLst>
          </p:nvPr>
        </p:nvSpPr>
        <p:spPr>
          <a:xfrm>
            <a:off x="1176655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2" name="任意多边形: 形状 21"/>
          <p:cNvSpPr/>
          <p:nvPr userDrawn="1">
            <p:custDataLst>
              <p:tags r:id="rId13"/>
            </p:custDataLst>
          </p:nvPr>
        </p:nvSpPr>
        <p:spPr>
          <a:xfrm>
            <a:off x="1315085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3" name="任意多边形: 形状 22"/>
          <p:cNvSpPr/>
          <p:nvPr userDrawn="1">
            <p:custDataLst>
              <p:tags r:id="rId14"/>
            </p:custDataLst>
          </p:nvPr>
        </p:nvSpPr>
        <p:spPr>
          <a:xfrm>
            <a:off x="1453515" y="41783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5" name="任意多边形: 形状 24"/>
          <p:cNvSpPr/>
          <p:nvPr userDrawn="1">
            <p:custDataLst>
              <p:tags r:id="rId15"/>
            </p:custDataLst>
          </p:nvPr>
        </p:nvSpPr>
        <p:spPr>
          <a:xfrm>
            <a:off x="762000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6" name="任意多边形: 形状 25"/>
          <p:cNvSpPr/>
          <p:nvPr userDrawn="1">
            <p:custDataLst>
              <p:tags r:id="rId16"/>
            </p:custDataLst>
          </p:nvPr>
        </p:nvSpPr>
        <p:spPr>
          <a:xfrm>
            <a:off x="900430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7" name="任意多边形: 形状 26"/>
          <p:cNvSpPr/>
          <p:nvPr userDrawn="1">
            <p:custDataLst>
              <p:tags r:id="rId17"/>
            </p:custDataLst>
          </p:nvPr>
        </p:nvSpPr>
        <p:spPr>
          <a:xfrm>
            <a:off x="1038225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8" name="任意多边形: 形状 27"/>
          <p:cNvSpPr/>
          <p:nvPr userDrawn="1">
            <p:custDataLst>
              <p:tags r:id="rId18"/>
            </p:custDataLst>
          </p:nvPr>
        </p:nvSpPr>
        <p:spPr>
          <a:xfrm>
            <a:off x="1176655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9" name="任意多边形: 形状 28"/>
          <p:cNvSpPr/>
          <p:nvPr userDrawn="1">
            <p:custDataLst>
              <p:tags r:id="rId19"/>
            </p:custDataLst>
          </p:nvPr>
        </p:nvSpPr>
        <p:spPr>
          <a:xfrm>
            <a:off x="1315085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0" name="任意多边形: 形状 29"/>
          <p:cNvSpPr/>
          <p:nvPr userDrawn="1">
            <p:custDataLst>
              <p:tags r:id="rId20"/>
            </p:custDataLst>
          </p:nvPr>
        </p:nvSpPr>
        <p:spPr>
          <a:xfrm>
            <a:off x="1453515" y="4445000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1" name="任意多边形: 形状 30"/>
          <p:cNvSpPr/>
          <p:nvPr userDrawn="1">
            <p:custDataLst>
              <p:tags r:id="rId21"/>
            </p:custDataLst>
          </p:nvPr>
        </p:nvSpPr>
        <p:spPr>
          <a:xfrm>
            <a:off x="762000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2" name="任意多边形: 形状 31"/>
          <p:cNvSpPr/>
          <p:nvPr userDrawn="1">
            <p:custDataLst>
              <p:tags r:id="rId22"/>
            </p:custDataLst>
          </p:nvPr>
        </p:nvSpPr>
        <p:spPr>
          <a:xfrm>
            <a:off x="900430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3" name="任意多边形: 形状 32"/>
          <p:cNvSpPr/>
          <p:nvPr userDrawn="1">
            <p:custDataLst>
              <p:tags r:id="rId23"/>
            </p:custDataLst>
          </p:nvPr>
        </p:nvSpPr>
        <p:spPr>
          <a:xfrm>
            <a:off x="1038225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4" name="任意多边形: 形状 33"/>
          <p:cNvSpPr/>
          <p:nvPr userDrawn="1">
            <p:custDataLst>
              <p:tags r:id="rId24"/>
            </p:custDataLst>
          </p:nvPr>
        </p:nvSpPr>
        <p:spPr>
          <a:xfrm>
            <a:off x="1176655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5" name="任意多边形: 形状 34"/>
          <p:cNvSpPr/>
          <p:nvPr userDrawn="1">
            <p:custDataLst>
              <p:tags r:id="rId25"/>
            </p:custDataLst>
          </p:nvPr>
        </p:nvSpPr>
        <p:spPr>
          <a:xfrm>
            <a:off x="1315085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6" name="任意多边形: 形状 35"/>
          <p:cNvSpPr/>
          <p:nvPr userDrawn="1">
            <p:custDataLst>
              <p:tags r:id="rId26"/>
            </p:custDataLst>
          </p:nvPr>
        </p:nvSpPr>
        <p:spPr>
          <a:xfrm>
            <a:off x="1453515" y="47110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7" name="任意多边形: 形状 36"/>
          <p:cNvSpPr/>
          <p:nvPr userDrawn="1">
            <p:custDataLst>
              <p:tags r:id="rId27"/>
            </p:custDataLst>
          </p:nvPr>
        </p:nvSpPr>
        <p:spPr>
          <a:xfrm>
            <a:off x="762000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8" name="任意多边形: 形状 37"/>
          <p:cNvSpPr/>
          <p:nvPr userDrawn="1">
            <p:custDataLst>
              <p:tags r:id="rId28"/>
            </p:custDataLst>
          </p:nvPr>
        </p:nvSpPr>
        <p:spPr>
          <a:xfrm>
            <a:off x="900430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9" name="任意多边形: 形状 38"/>
          <p:cNvSpPr/>
          <p:nvPr userDrawn="1">
            <p:custDataLst>
              <p:tags r:id="rId29"/>
            </p:custDataLst>
          </p:nvPr>
        </p:nvSpPr>
        <p:spPr>
          <a:xfrm>
            <a:off x="1038225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0" name="任意多边形: 形状 39"/>
          <p:cNvSpPr/>
          <p:nvPr userDrawn="1">
            <p:custDataLst>
              <p:tags r:id="rId30"/>
            </p:custDataLst>
          </p:nvPr>
        </p:nvSpPr>
        <p:spPr>
          <a:xfrm>
            <a:off x="1176655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1" name="任意多边形: 形状 40"/>
          <p:cNvSpPr/>
          <p:nvPr userDrawn="1">
            <p:custDataLst>
              <p:tags r:id="rId31"/>
            </p:custDataLst>
          </p:nvPr>
        </p:nvSpPr>
        <p:spPr>
          <a:xfrm>
            <a:off x="1315085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2" name="任意多边形: 形状 41"/>
          <p:cNvSpPr/>
          <p:nvPr userDrawn="1">
            <p:custDataLst>
              <p:tags r:id="rId32"/>
            </p:custDataLst>
          </p:nvPr>
        </p:nvSpPr>
        <p:spPr>
          <a:xfrm>
            <a:off x="1453515" y="4977765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cxnSp>
        <p:nvCxnSpPr>
          <p:cNvPr id="43" name="直接连接符 42"/>
          <p:cNvCxnSpPr/>
          <p:nvPr userDrawn="1">
            <p:custDataLst>
              <p:tags r:id="rId33"/>
            </p:custDataLst>
          </p:nvPr>
        </p:nvCxnSpPr>
        <p:spPr>
          <a:xfrm>
            <a:off x="2184400" y="838200"/>
            <a:ext cx="956310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任意多边形: 形状 43"/>
          <p:cNvSpPr/>
          <p:nvPr userDrawn="1">
            <p:custDataLst>
              <p:tags r:id="rId34"/>
            </p:custDataLst>
          </p:nvPr>
        </p:nvSpPr>
        <p:spPr>
          <a:xfrm>
            <a:off x="9381500" y="6334625"/>
            <a:ext cx="1046117" cy="523058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任意多边形: 形状 12"/>
          <p:cNvSpPr/>
          <p:nvPr userDrawn="1">
            <p:custDataLst>
              <p:tags r:id="rId35"/>
            </p:custDataLst>
          </p:nvPr>
        </p:nvSpPr>
        <p:spPr>
          <a:xfrm flipH="1">
            <a:off x="11188065" y="1419860"/>
            <a:ext cx="1003935" cy="2008505"/>
          </a:xfrm>
          <a:custGeom>
            <a:avLst/>
            <a:gdLst>
              <a:gd name="connsiteX0" fmla="*/ 1130019 w 1130018"/>
              <a:gd name="connsiteY0" fmla="*/ 1130019 h 2260037"/>
              <a:gd name="connsiteX1" fmla="*/ 0 w 1130018"/>
              <a:gd name="connsiteY1" fmla="*/ 0 h 2260037"/>
              <a:gd name="connsiteX2" fmla="*/ 0 w 1130018"/>
              <a:gd name="connsiteY2" fmla="*/ 2260038 h 2260037"/>
              <a:gd name="connsiteX3" fmla="*/ 1130019 w 1130018"/>
              <a:gd name="connsiteY3" fmla="*/ 1130019 h 226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18" h="2260037">
                <a:moveTo>
                  <a:pt x="1130019" y="1130019"/>
                </a:moveTo>
                <a:cubicBezTo>
                  <a:pt x="1130019" y="506044"/>
                  <a:pt x="623974" y="0"/>
                  <a:pt x="0" y="0"/>
                </a:cubicBezTo>
                <a:lnTo>
                  <a:pt x="0" y="2260038"/>
                </a:lnTo>
                <a:cubicBezTo>
                  <a:pt x="623974" y="2260038"/>
                  <a:pt x="1130019" y="1754287"/>
                  <a:pt x="1130019" y="1130019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7" name="任意多边形: 形状 81"/>
          <p:cNvSpPr/>
          <p:nvPr userDrawn="1">
            <p:custDataLst>
              <p:tags r:id="rId36"/>
            </p:custDataLst>
          </p:nvPr>
        </p:nvSpPr>
        <p:spPr>
          <a:xfrm>
            <a:off x="10956925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8" name="任意多边形: 形状 82"/>
          <p:cNvSpPr/>
          <p:nvPr userDrawn="1">
            <p:custDataLst>
              <p:tags r:id="rId37"/>
            </p:custDataLst>
          </p:nvPr>
        </p:nvSpPr>
        <p:spPr>
          <a:xfrm>
            <a:off x="11095355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9" name="任意多边形: 形状 83"/>
          <p:cNvSpPr/>
          <p:nvPr userDrawn="1">
            <p:custDataLst>
              <p:tags r:id="rId38"/>
            </p:custDataLst>
          </p:nvPr>
        </p:nvSpPr>
        <p:spPr>
          <a:xfrm>
            <a:off x="1123315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0" name="任意多边形: 形状 84"/>
          <p:cNvSpPr/>
          <p:nvPr userDrawn="1">
            <p:custDataLst>
              <p:tags r:id="rId39"/>
            </p:custDataLst>
          </p:nvPr>
        </p:nvSpPr>
        <p:spPr>
          <a:xfrm>
            <a:off x="1137158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1" name="任意多边形: 形状 85"/>
          <p:cNvSpPr/>
          <p:nvPr userDrawn="1">
            <p:custDataLst>
              <p:tags r:id="rId40"/>
            </p:custDataLst>
          </p:nvPr>
        </p:nvSpPr>
        <p:spPr>
          <a:xfrm>
            <a:off x="1151001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2" name="任意多边形: 形状 86"/>
          <p:cNvSpPr/>
          <p:nvPr userDrawn="1">
            <p:custDataLst>
              <p:tags r:id="rId41"/>
            </p:custDataLst>
          </p:nvPr>
        </p:nvSpPr>
        <p:spPr>
          <a:xfrm>
            <a:off x="1164844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3" name="任意多边形: 形状 87"/>
          <p:cNvSpPr/>
          <p:nvPr userDrawn="1">
            <p:custDataLst>
              <p:tags r:id="rId42"/>
            </p:custDataLst>
          </p:nvPr>
        </p:nvSpPr>
        <p:spPr>
          <a:xfrm>
            <a:off x="10956925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4" name="任意多边形: 形状 88"/>
          <p:cNvSpPr/>
          <p:nvPr userDrawn="1">
            <p:custDataLst>
              <p:tags r:id="rId43"/>
            </p:custDataLst>
          </p:nvPr>
        </p:nvSpPr>
        <p:spPr>
          <a:xfrm>
            <a:off x="11095355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5" name="任意多边形: 形状 89"/>
          <p:cNvSpPr/>
          <p:nvPr userDrawn="1">
            <p:custDataLst>
              <p:tags r:id="rId44"/>
            </p:custDataLst>
          </p:nvPr>
        </p:nvSpPr>
        <p:spPr>
          <a:xfrm>
            <a:off x="1123315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6" name="任意多边形: 形状 90"/>
          <p:cNvSpPr/>
          <p:nvPr userDrawn="1">
            <p:custDataLst>
              <p:tags r:id="rId45"/>
            </p:custDataLst>
          </p:nvPr>
        </p:nvSpPr>
        <p:spPr>
          <a:xfrm>
            <a:off x="1137158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7" name="任意多边形: 形状 91"/>
          <p:cNvSpPr/>
          <p:nvPr userDrawn="1">
            <p:custDataLst>
              <p:tags r:id="rId46"/>
            </p:custDataLst>
          </p:nvPr>
        </p:nvSpPr>
        <p:spPr>
          <a:xfrm>
            <a:off x="1151001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8" name="任意多边形: 形状 92"/>
          <p:cNvSpPr/>
          <p:nvPr userDrawn="1">
            <p:custDataLst>
              <p:tags r:id="rId47"/>
            </p:custDataLst>
          </p:nvPr>
        </p:nvSpPr>
        <p:spPr>
          <a:xfrm>
            <a:off x="1164844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59" name="任意多边形: 形状 93"/>
          <p:cNvSpPr/>
          <p:nvPr userDrawn="1">
            <p:custDataLst>
              <p:tags r:id="rId48"/>
            </p:custDataLst>
          </p:nvPr>
        </p:nvSpPr>
        <p:spPr>
          <a:xfrm>
            <a:off x="10956925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0" name="任意多边形: 形状 94"/>
          <p:cNvSpPr/>
          <p:nvPr userDrawn="1">
            <p:custDataLst>
              <p:tags r:id="rId49"/>
            </p:custDataLst>
          </p:nvPr>
        </p:nvSpPr>
        <p:spPr>
          <a:xfrm>
            <a:off x="11095355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1" name="任意多边形: 形状 95"/>
          <p:cNvSpPr/>
          <p:nvPr userDrawn="1">
            <p:custDataLst>
              <p:tags r:id="rId50"/>
            </p:custDataLst>
          </p:nvPr>
        </p:nvSpPr>
        <p:spPr>
          <a:xfrm>
            <a:off x="1123315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2" name="任意多边形: 形状 96"/>
          <p:cNvSpPr/>
          <p:nvPr userDrawn="1">
            <p:custDataLst>
              <p:tags r:id="rId51"/>
            </p:custDataLst>
          </p:nvPr>
        </p:nvSpPr>
        <p:spPr>
          <a:xfrm>
            <a:off x="1137158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3" name="任意多边形: 形状 97"/>
          <p:cNvSpPr/>
          <p:nvPr userDrawn="1">
            <p:custDataLst>
              <p:tags r:id="rId52"/>
            </p:custDataLst>
          </p:nvPr>
        </p:nvSpPr>
        <p:spPr>
          <a:xfrm>
            <a:off x="1151001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4" name="任意多边形: 形状 98"/>
          <p:cNvSpPr/>
          <p:nvPr userDrawn="1">
            <p:custDataLst>
              <p:tags r:id="rId53"/>
            </p:custDataLst>
          </p:nvPr>
        </p:nvSpPr>
        <p:spPr>
          <a:xfrm>
            <a:off x="1164844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5" name="任意多边形: 形状 99"/>
          <p:cNvSpPr/>
          <p:nvPr userDrawn="1">
            <p:custDataLst>
              <p:tags r:id="rId54"/>
            </p:custDataLst>
          </p:nvPr>
        </p:nvSpPr>
        <p:spPr>
          <a:xfrm>
            <a:off x="10956925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6" name="任意多边形: 形状 100"/>
          <p:cNvSpPr/>
          <p:nvPr userDrawn="1">
            <p:custDataLst>
              <p:tags r:id="rId55"/>
            </p:custDataLst>
          </p:nvPr>
        </p:nvSpPr>
        <p:spPr>
          <a:xfrm>
            <a:off x="11095355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7" name="任意多边形: 形状 101"/>
          <p:cNvSpPr/>
          <p:nvPr userDrawn="1">
            <p:custDataLst>
              <p:tags r:id="rId56"/>
            </p:custDataLst>
          </p:nvPr>
        </p:nvSpPr>
        <p:spPr>
          <a:xfrm>
            <a:off x="1123315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8" name="任意多边形: 形状 102"/>
          <p:cNvSpPr/>
          <p:nvPr userDrawn="1">
            <p:custDataLst>
              <p:tags r:id="rId57"/>
            </p:custDataLst>
          </p:nvPr>
        </p:nvSpPr>
        <p:spPr>
          <a:xfrm>
            <a:off x="1137158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69" name="任意多边形: 形状 103"/>
          <p:cNvSpPr/>
          <p:nvPr userDrawn="1">
            <p:custDataLst>
              <p:tags r:id="rId58"/>
            </p:custDataLst>
          </p:nvPr>
        </p:nvSpPr>
        <p:spPr>
          <a:xfrm>
            <a:off x="1151001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70" name="任意多边形: 形状 104"/>
          <p:cNvSpPr/>
          <p:nvPr userDrawn="1">
            <p:custDataLst>
              <p:tags r:id="rId59"/>
            </p:custDataLst>
          </p:nvPr>
        </p:nvSpPr>
        <p:spPr>
          <a:xfrm>
            <a:off x="1164844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60"/>
            </p:custDataLst>
          </p:nvPr>
        </p:nvSpPr>
        <p:spPr>
          <a:xfrm>
            <a:off x="838200" y="1656000"/>
            <a:ext cx="10515600" cy="1800000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6600"/>
            </a:lvl1pPr>
          </a:lstStyle>
          <a:p>
            <a:r>
              <a:rPr lang="zh-CN" altLang="en-US" dirty="0"/>
              <a:t>单击添加文档标题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61"/>
            </p:custDataLst>
          </p:nvPr>
        </p:nvSpPr>
        <p:spPr>
          <a:xfrm>
            <a:off x="838200" y="3705186"/>
            <a:ext cx="10515600" cy="86681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2"/>
            </p:custDataLst>
          </p:nvPr>
        </p:nvSpPr>
        <p:spPr/>
        <p:txBody>
          <a:bodyPr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3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4"/>
            </p:custDataLst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65"/>
            </p:custDataLst>
          </p:nvPr>
        </p:nvSpPr>
        <p:spPr>
          <a:xfrm>
            <a:off x="4781641" y="4586170"/>
            <a:ext cx="2743200" cy="504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  <p:sp>
        <p:nvSpPr>
          <p:cNvPr id="74" name="文本占位符 9"/>
          <p:cNvSpPr>
            <a:spLocks noGrp="1"/>
          </p:cNvSpPr>
          <p:nvPr>
            <p:ph type="body" sz="quarter" idx="18" hasCustomPrompt="1"/>
            <p:custDataLst>
              <p:tags r:id="rId66"/>
            </p:custDataLst>
          </p:nvPr>
        </p:nvSpPr>
        <p:spPr>
          <a:xfrm>
            <a:off x="486770" y="330199"/>
            <a:ext cx="1546568" cy="504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</a:lstStyle>
          <a:p>
            <a:pPr lvl="0"/>
            <a:r>
              <a:rPr lang="zh-CN" altLang="en-US" dirty="0"/>
              <a:t>公司名占位符</a:t>
            </a:r>
            <a:endParaRPr lang="zh-CN" altLang="en-US" dirty="0"/>
          </a:p>
        </p:txBody>
      </p:sp>
      <p:sp>
        <p:nvSpPr>
          <p:cNvPr id="75" name="文本占位符 13"/>
          <p:cNvSpPr>
            <a:spLocks noGrp="1"/>
          </p:cNvSpPr>
          <p:nvPr>
            <p:ph type="body" sz="quarter" idx="14" hasCustomPrompt="1"/>
            <p:custDataLst>
              <p:tags r:id="rId67"/>
            </p:custDataLst>
          </p:nvPr>
        </p:nvSpPr>
        <p:spPr>
          <a:xfrm>
            <a:off x="8825231" y="326198"/>
            <a:ext cx="2880000" cy="504000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zh-CN" altLang="en-US" dirty="0"/>
              <a:t>日期时间占位符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任意多边形: 形状 84"/>
          <p:cNvSpPr/>
          <p:nvPr userDrawn="1">
            <p:custDataLst>
              <p:tags r:id="rId2"/>
            </p:custDataLst>
          </p:nvPr>
        </p:nvSpPr>
        <p:spPr>
          <a:xfrm>
            <a:off x="0" y="815926"/>
            <a:ext cx="3010487" cy="5732586"/>
          </a:xfrm>
          <a:custGeom>
            <a:avLst/>
            <a:gdLst>
              <a:gd name="connsiteX0" fmla="*/ 144194 w 3010487"/>
              <a:gd name="connsiteY0" fmla="*/ 0 h 5732586"/>
              <a:gd name="connsiteX1" fmla="*/ 3010487 w 3010487"/>
              <a:gd name="connsiteY1" fmla="*/ 2866293 h 5732586"/>
              <a:gd name="connsiteX2" fmla="*/ 144194 w 3010487"/>
              <a:gd name="connsiteY2" fmla="*/ 5732586 h 5732586"/>
              <a:gd name="connsiteX3" fmla="*/ 0 w 3010487"/>
              <a:gd name="connsiteY3" fmla="*/ 5728940 h 5732586"/>
              <a:gd name="connsiteX4" fmla="*/ 0 w 3010487"/>
              <a:gd name="connsiteY4" fmla="*/ 3646 h 573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0487" h="5732586">
                <a:moveTo>
                  <a:pt x="144194" y="0"/>
                </a:moveTo>
                <a:cubicBezTo>
                  <a:pt x="1727204" y="0"/>
                  <a:pt x="3010487" y="1283283"/>
                  <a:pt x="3010487" y="2866293"/>
                </a:cubicBezTo>
                <a:cubicBezTo>
                  <a:pt x="3010487" y="4449303"/>
                  <a:pt x="1727204" y="5732586"/>
                  <a:pt x="144194" y="5732586"/>
                </a:cubicBezTo>
                <a:lnTo>
                  <a:pt x="0" y="5728940"/>
                </a:lnTo>
                <a:lnTo>
                  <a:pt x="0" y="3646"/>
                </a:ln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9" name="任意多边形: 形状 108"/>
          <p:cNvSpPr/>
          <p:nvPr userDrawn="1">
            <p:custDataLst>
              <p:tags r:id="rId3"/>
            </p:custDataLst>
          </p:nvPr>
        </p:nvSpPr>
        <p:spPr>
          <a:xfrm>
            <a:off x="101981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0" name="任意多边形: 形状 109"/>
          <p:cNvSpPr/>
          <p:nvPr userDrawn="1">
            <p:custDataLst>
              <p:tags r:id="rId4"/>
            </p:custDataLst>
          </p:nvPr>
        </p:nvSpPr>
        <p:spPr>
          <a:xfrm>
            <a:off x="123698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1" name="任意多边形: 形状 110"/>
          <p:cNvSpPr/>
          <p:nvPr userDrawn="1">
            <p:custDataLst>
              <p:tags r:id="rId5"/>
            </p:custDataLst>
          </p:nvPr>
        </p:nvSpPr>
        <p:spPr>
          <a:xfrm>
            <a:off x="145478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2" name="任意多边形: 形状 111"/>
          <p:cNvSpPr/>
          <p:nvPr userDrawn="1">
            <p:custDataLst>
              <p:tags r:id="rId6"/>
            </p:custDataLst>
          </p:nvPr>
        </p:nvSpPr>
        <p:spPr>
          <a:xfrm>
            <a:off x="167259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3" name="任意多边形: 形状 112"/>
          <p:cNvSpPr/>
          <p:nvPr userDrawn="1">
            <p:custDataLst>
              <p:tags r:id="rId7"/>
            </p:custDataLst>
          </p:nvPr>
        </p:nvSpPr>
        <p:spPr>
          <a:xfrm>
            <a:off x="188976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4" name="任意多边形: 形状 113"/>
          <p:cNvSpPr/>
          <p:nvPr userDrawn="1">
            <p:custDataLst>
              <p:tags r:id="rId8"/>
            </p:custDataLst>
          </p:nvPr>
        </p:nvSpPr>
        <p:spPr>
          <a:xfrm>
            <a:off x="210756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3" name="任意多边形: 形状 102"/>
          <p:cNvSpPr/>
          <p:nvPr userDrawn="1">
            <p:custDataLst>
              <p:tags r:id="rId9"/>
            </p:custDataLst>
          </p:nvPr>
        </p:nvSpPr>
        <p:spPr>
          <a:xfrm>
            <a:off x="101981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4" name="任意多边形: 形状 103"/>
          <p:cNvSpPr/>
          <p:nvPr userDrawn="1">
            <p:custDataLst>
              <p:tags r:id="rId10"/>
            </p:custDataLst>
          </p:nvPr>
        </p:nvSpPr>
        <p:spPr>
          <a:xfrm>
            <a:off x="123698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5" name="任意多边形: 形状 104"/>
          <p:cNvSpPr/>
          <p:nvPr userDrawn="1">
            <p:custDataLst>
              <p:tags r:id="rId11"/>
            </p:custDataLst>
          </p:nvPr>
        </p:nvSpPr>
        <p:spPr>
          <a:xfrm>
            <a:off x="145478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6" name="任意多边形: 形状 105"/>
          <p:cNvSpPr/>
          <p:nvPr userDrawn="1">
            <p:custDataLst>
              <p:tags r:id="rId12"/>
            </p:custDataLst>
          </p:nvPr>
        </p:nvSpPr>
        <p:spPr>
          <a:xfrm>
            <a:off x="167259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7" name="任意多边形: 形状 106"/>
          <p:cNvSpPr/>
          <p:nvPr userDrawn="1">
            <p:custDataLst>
              <p:tags r:id="rId13"/>
            </p:custDataLst>
          </p:nvPr>
        </p:nvSpPr>
        <p:spPr>
          <a:xfrm>
            <a:off x="188976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8" name="任意多边形: 形状 107"/>
          <p:cNvSpPr/>
          <p:nvPr userDrawn="1">
            <p:custDataLst>
              <p:tags r:id="rId14"/>
            </p:custDataLst>
          </p:nvPr>
        </p:nvSpPr>
        <p:spPr>
          <a:xfrm>
            <a:off x="210756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7" name="任意多边形: 形状 96"/>
          <p:cNvSpPr/>
          <p:nvPr userDrawn="1">
            <p:custDataLst>
              <p:tags r:id="rId15"/>
            </p:custDataLst>
          </p:nvPr>
        </p:nvSpPr>
        <p:spPr>
          <a:xfrm>
            <a:off x="101981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8" name="任意多边形: 形状 97"/>
          <p:cNvSpPr/>
          <p:nvPr userDrawn="1">
            <p:custDataLst>
              <p:tags r:id="rId16"/>
            </p:custDataLst>
          </p:nvPr>
        </p:nvSpPr>
        <p:spPr>
          <a:xfrm>
            <a:off x="123698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9" name="任意多边形: 形状 98"/>
          <p:cNvSpPr/>
          <p:nvPr userDrawn="1">
            <p:custDataLst>
              <p:tags r:id="rId17"/>
            </p:custDataLst>
          </p:nvPr>
        </p:nvSpPr>
        <p:spPr>
          <a:xfrm>
            <a:off x="145478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0" name="任意多边形: 形状 99"/>
          <p:cNvSpPr/>
          <p:nvPr userDrawn="1">
            <p:custDataLst>
              <p:tags r:id="rId18"/>
            </p:custDataLst>
          </p:nvPr>
        </p:nvSpPr>
        <p:spPr>
          <a:xfrm>
            <a:off x="167259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1" name="任意多边形: 形状 100"/>
          <p:cNvSpPr/>
          <p:nvPr userDrawn="1">
            <p:custDataLst>
              <p:tags r:id="rId19"/>
            </p:custDataLst>
          </p:nvPr>
        </p:nvSpPr>
        <p:spPr>
          <a:xfrm>
            <a:off x="188976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2" name="任意多边形: 形状 101"/>
          <p:cNvSpPr/>
          <p:nvPr userDrawn="1">
            <p:custDataLst>
              <p:tags r:id="rId20"/>
            </p:custDataLst>
          </p:nvPr>
        </p:nvSpPr>
        <p:spPr>
          <a:xfrm>
            <a:off x="210756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1" name="任意多边形: 形状 90"/>
          <p:cNvSpPr/>
          <p:nvPr userDrawn="1">
            <p:custDataLst>
              <p:tags r:id="rId21"/>
            </p:custDataLst>
          </p:nvPr>
        </p:nvSpPr>
        <p:spPr>
          <a:xfrm>
            <a:off x="101981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2" name="任意多边形: 形状 91"/>
          <p:cNvSpPr/>
          <p:nvPr userDrawn="1">
            <p:custDataLst>
              <p:tags r:id="rId22"/>
            </p:custDataLst>
          </p:nvPr>
        </p:nvSpPr>
        <p:spPr>
          <a:xfrm>
            <a:off x="123698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3" name="任意多边形: 形状 92"/>
          <p:cNvSpPr/>
          <p:nvPr userDrawn="1">
            <p:custDataLst>
              <p:tags r:id="rId23"/>
            </p:custDataLst>
          </p:nvPr>
        </p:nvSpPr>
        <p:spPr>
          <a:xfrm>
            <a:off x="145478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4" name="任意多边形: 形状 93"/>
          <p:cNvSpPr/>
          <p:nvPr userDrawn="1">
            <p:custDataLst>
              <p:tags r:id="rId24"/>
            </p:custDataLst>
          </p:nvPr>
        </p:nvSpPr>
        <p:spPr>
          <a:xfrm>
            <a:off x="167259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5" name="任意多边形: 形状 94"/>
          <p:cNvSpPr/>
          <p:nvPr userDrawn="1">
            <p:custDataLst>
              <p:tags r:id="rId25"/>
            </p:custDataLst>
          </p:nvPr>
        </p:nvSpPr>
        <p:spPr>
          <a:xfrm>
            <a:off x="188976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6" name="任意多边形: 形状 95"/>
          <p:cNvSpPr/>
          <p:nvPr userDrawn="1">
            <p:custDataLst>
              <p:tags r:id="rId26"/>
            </p:custDataLst>
          </p:nvPr>
        </p:nvSpPr>
        <p:spPr>
          <a:xfrm>
            <a:off x="210756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16" name="任意多边形: 形状 115"/>
          <p:cNvSpPr/>
          <p:nvPr>
            <p:custDataLst>
              <p:tags r:id="rId27"/>
            </p:custDataLst>
          </p:nvPr>
        </p:nvSpPr>
        <p:spPr>
          <a:xfrm>
            <a:off x="10883032" y="5494407"/>
            <a:ext cx="1308968" cy="1363593"/>
          </a:xfrm>
          <a:custGeom>
            <a:avLst/>
            <a:gdLst>
              <a:gd name="connsiteX0" fmla="*/ 672905 w 1308968"/>
              <a:gd name="connsiteY0" fmla="*/ 0 h 1363593"/>
              <a:gd name="connsiteX1" fmla="*/ 1292915 w 1308968"/>
              <a:gd name="connsiteY1" fmla="*/ 416454 h 1363593"/>
              <a:gd name="connsiteX2" fmla="*/ 1308968 w 1308968"/>
              <a:gd name="connsiteY2" fmla="*/ 468831 h 1363593"/>
              <a:gd name="connsiteX3" fmla="*/ 1308968 w 1308968"/>
              <a:gd name="connsiteY3" fmla="*/ 1363593 h 1363593"/>
              <a:gd name="connsiteX4" fmla="*/ 0 w 1308968"/>
              <a:gd name="connsiteY4" fmla="*/ 1363593 h 1363593"/>
              <a:gd name="connsiteX5" fmla="*/ 0 w 1308968"/>
              <a:gd name="connsiteY5" fmla="*/ 681797 h 1363593"/>
              <a:gd name="connsiteX6" fmla="*/ 672905 w 1308968"/>
              <a:gd name="connsiteY6" fmla="*/ 0 h 136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8968" h="1363593">
                <a:moveTo>
                  <a:pt x="672905" y="0"/>
                </a:moveTo>
                <a:cubicBezTo>
                  <a:pt x="951555" y="0"/>
                  <a:pt x="1190739" y="171761"/>
                  <a:pt x="1292915" y="416454"/>
                </a:cubicBezTo>
                <a:lnTo>
                  <a:pt x="1308968" y="468831"/>
                </a:lnTo>
                <a:lnTo>
                  <a:pt x="1308968" y="1363593"/>
                </a:lnTo>
                <a:lnTo>
                  <a:pt x="0" y="1363593"/>
                </a:lnTo>
                <a:lnTo>
                  <a:pt x="0" y="681797"/>
                </a:lnTo>
                <a:cubicBezTo>
                  <a:pt x="0" y="305353"/>
                  <a:pt x="301371" y="0"/>
                  <a:pt x="67290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sp>
        <p:nvSpPr>
          <p:cNvPr id="117" name="任意多边形: 形状 116"/>
          <p:cNvSpPr/>
          <p:nvPr>
            <p:custDataLst>
              <p:tags r:id="rId28"/>
            </p:custDataLst>
          </p:nvPr>
        </p:nvSpPr>
        <p:spPr>
          <a:xfrm>
            <a:off x="10503205" y="6426987"/>
            <a:ext cx="862759" cy="431379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cxnSp>
        <p:nvCxnSpPr>
          <p:cNvPr id="124" name="直接连接符 123"/>
          <p:cNvCxnSpPr/>
          <p:nvPr>
            <p:custDataLst>
              <p:tags r:id="rId29"/>
            </p:custDataLst>
          </p:nvPr>
        </p:nvCxnSpPr>
        <p:spPr>
          <a:xfrm>
            <a:off x="4670473" y="5491317"/>
            <a:ext cx="618978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0"/>
            </p:custDataLst>
          </p:nvPr>
        </p:nvSpPr>
        <p:spPr>
          <a:xfrm>
            <a:off x="73040" y="2266101"/>
            <a:ext cx="2034412" cy="2688797"/>
          </a:xfrm>
        </p:spPr>
        <p:txBody>
          <a:bodyPr anchor="ctr">
            <a:no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标</a:t>
            </a:r>
            <a:br>
              <a:rPr lang="en-US" altLang="zh-CN" dirty="0"/>
            </a:br>
            <a:r>
              <a:rPr lang="zh-CN" altLang="en-US" dirty="0"/>
              <a:t>题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31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33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 userDrawn="1">
            <p:custDataLst>
              <p:tags r:id="rId2"/>
            </p:custDataLst>
          </p:nvPr>
        </p:nvSpPr>
        <p:spPr>
          <a:xfrm>
            <a:off x="9348036" y="816492"/>
            <a:ext cx="2843964" cy="5731457"/>
          </a:xfrm>
          <a:custGeom>
            <a:avLst/>
            <a:gdLst>
              <a:gd name="connsiteX0" fmla="*/ 2843964 w 2843964"/>
              <a:gd name="connsiteY0" fmla="*/ 0 h 5731457"/>
              <a:gd name="connsiteX1" fmla="*/ 2843964 w 2843964"/>
              <a:gd name="connsiteY1" fmla="*/ 5731457 h 5731457"/>
              <a:gd name="connsiteX2" fmla="*/ 2718794 w 2843964"/>
              <a:gd name="connsiteY2" fmla="*/ 5728292 h 5731457"/>
              <a:gd name="connsiteX3" fmla="*/ 0 w 2843964"/>
              <a:gd name="connsiteY3" fmla="*/ 2865728 h 5731457"/>
              <a:gd name="connsiteX4" fmla="*/ 2718794 w 2843964"/>
              <a:gd name="connsiteY4" fmla="*/ 3165 h 5731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3964" h="5731457">
                <a:moveTo>
                  <a:pt x="2843964" y="0"/>
                </a:moveTo>
                <a:lnTo>
                  <a:pt x="2843964" y="5731457"/>
                </a:lnTo>
                <a:lnTo>
                  <a:pt x="2718794" y="5728292"/>
                </a:lnTo>
                <a:cubicBezTo>
                  <a:pt x="1204331" y="5651523"/>
                  <a:pt x="0" y="4399269"/>
                  <a:pt x="0" y="2865728"/>
                </a:cubicBezTo>
                <a:cubicBezTo>
                  <a:pt x="0" y="1332187"/>
                  <a:pt x="1204331" y="79933"/>
                  <a:pt x="2718794" y="3165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3" name="任意多边形: 形状 32"/>
          <p:cNvSpPr/>
          <p:nvPr userDrawn="1">
            <p:custDataLst>
              <p:tags r:id="rId3"/>
            </p:custDataLst>
          </p:nvPr>
        </p:nvSpPr>
        <p:spPr>
          <a:xfrm>
            <a:off x="1005522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4" name="任意多边形: 形状 33"/>
          <p:cNvSpPr/>
          <p:nvPr userDrawn="1">
            <p:custDataLst>
              <p:tags r:id="rId4"/>
            </p:custDataLst>
          </p:nvPr>
        </p:nvSpPr>
        <p:spPr>
          <a:xfrm>
            <a:off x="1027303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5" name="任意多边形: 形状 34"/>
          <p:cNvSpPr/>
          <p:nvPr userDrawn="1">
            <p:custDataLst>
              <p:tags r:id="rId5"/>
            </p:custDataLst>
          </p:nvPr>
        </p:nvSpPr>
        <p:spPr>
          <a:xfrm>
            <a:off x="1049020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6"/>
            </p:custDataLst>
          </p:nvPr>
        </p:nvSpPr>
        <p:spPr>
          <a:xfrm>
            <a:off x="1070800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任意多边形: 形状 36"/>
          <p:cNvSpPr/>
          <p:nvPr userDrawn="1">
            <p:custDataLst>
              <p:tags r:id="rId7"/>
            </p:custDataLst>
          </p:nvPr>
        </p:nvSpPr>
        <p:spPr>
          <a:xfrm>
            <a:off x="10925175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8" name="任意多边形: 形状 37"/>
          <p:cNvSpPr/>
          <p:nvPr userDrawn="1">
            <p:custDataLst>
              <p:tags r:id="rId8"/>
            </p:custDataLst>
          </p:nvPr>
        </p:nvSpPr>
        <p:spPr>
          <a:xfrm>
            <a:off x="11142980" y="522922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1"/>
                  <a:pt x="42830" y="55151"/>
                  <a:pt x="27575" y="55151"/>
                </a:cubicBezTo>
                <a:cubicBezTo>
                  <a:pt x="12027" y="55151"/>
                  <a:pt x="0" y="42537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7" name="任意多边形: 形状 26"/>
          <p:cNvSpPr/>
          <p:nvPr userDrawn="1">
            <p:custDataLst>
              <p:tags r:id="rId9"/>
            </p:custDataLst>
          </p:nvPr>
        </p:nvSpPr>
        <p:spPr>
          <a:xfrm>
            <a:off x="1005522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8" name="任意多边形: 形状 27"/>
          <p:cNvSpPr/>
          <p:nvPr userDrawn="1">
            <p:custDataLst>
              <p:tags r:id="rId10"/>
            </p:custDataLst>
          </p:nvPr>
        </p:nvSpPr>
        <p:spPr>
          <a:xfrm>
            <a:off x="1027303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9" name="任意多边形: 形状 28"/>
          <p:cNvSpPr/>
          <p:nvPr userDrawn="1">
            <p:custDataLst>
              <p:tags r:id="rId11"/>
            </p:custDataLst>
          </p:nvPr>
        </p:nvSpPr>
        <p:spPr>
          <a:xfrm>
            <a:off x="1049020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0" name="任意多边形: 形状 29"/>
          <p:cNvSpPr/>
          <p:nvPr userDrawn="1">
            <p:custDataLst>
              <p:tags r:id="rId12"/>
            </p:custDataLst>
          </p:nvPr>
        </p:nvSpPr>
        <p:spPr>
          <a:xfrm>
            <a:off x="1070800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1" name="任意多边形: 形状 30"/>
          <p:cNvSpPr/>
          <p:nvPr userDrawn="1">
            <p:custDataLst>
              <p:tags r:id="rId13"/>
            </p:custDataLst>
          </p:nvPr>
        </p:nvSpPr>
        <p:spPr>
          <a:xfrm>
            <a:off x="10925175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任意多边形: 形状 31"/>
          <p:cNvSpPr/>
          <p:nvPr userDrawn="1">
            <p:custDataLst>
              <p:tags r:id="rId14"/>
            </p:custDataLst>
          </p:nvPr>
        </p:nvSpPr>
        <p:spPr>
          <a:xfrm>
            <a:off x="11142980" y="5518785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1" name="任意多边形: 形状 20"/>
          <p:cNvSpPr/>
          <p:nvPr userDrawn="1">
            <p:custDataLst>
              <p:tags r:id="rId15"/>
            </p:custDataLst>
          </p:nvPr>
        </p:nvSpPr>
        <p:spPr>
          <a:xfrm>
            <a:off x="1005522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2" name="任意多边形: 形状 21"/>
          <p:cNvSpPr/>
          <p:nvPr userDrawn="1">
            <p:custDataLst>
              <p:tags r:id="rId16"/>
            </p:custDataLst>
          </p:nvPr>
        </p:nvSpPr>
        <p:spPr>
          <a:xfrm>
            <a:off x="1027303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3" name="任意多边形: 形状 22"/>
          <p:cNvSpPr/>
          <p:nvPr userDrawn="1">
            <p:custDataLst>
              <p:tags r:id="rId17"/>
            </p:custDataLst>
          </p:nvPr>
        </p:nvSpPr>
        <p:spPr>
          <a:xfrm>
            <a:off x="1049020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" name="任意多边形: 形状 23"/>
          <p:cNvSpPr/>
          <p:nvPr userDrawn="1">
            <p:custDataLst>
              <p:tags r:id="rId18"/>
            </p:custDataLst>
          </p:nvPr>
        </p:nvSpPr>
        <p:spPr>
          <a:xfrm>
            <a:off x="1070800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5" name="任意多边形: 形状 24"/>
          <p:cNvSpPr/>
          <p:nvPr userDrawn="1">
            <p:custDataLst>
              <p:tags r:id="rId19"/>
            </p:custDataLst>
          </p:nvPr>
        </p:nvSpPr>
        <p:spPr>
          <a:xfrm>
            <a:off x="10925175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6" name="任意多边形: 形状 25"/>
          <p:cNvSpPr/>
          <p:nvPr userDrawn="1">
            <p:custDataLst>
              <p:tags r:id="rId20"/>
            </p:custDataLst>
          </p:nvPr>
        </p:nvSpPr>
        <p:spPr>
          <a:xfrm>
            <a:off x="11142980" y="5820410"/>
            <a:ext cx="73025" cy="73025"/>
          </a:xfrm>
          <a:custGeom>
            <a:avLst/>
            <a:gdLst>
              <a:gd name="connsiteX0" fmla="*/ 0 w 55150"/>
              <a:gd name="connsiteY0" fmla="*/ 27283 h 55151"/>
              <a:gd name="connsiteX1" fmla="*/ 27575 w 55150"/>
              <a:gd name="connsiteY1" fmla="*/ 0 h 55151"/>
              <a:gd name="connsiteX2" fmla="*/ 55151 w 55150"/>
              <a:gd name="connsiteY2" fmla="*/ 27283 h 55151"/>
              <a:gd name="connsiteX3" fmla="*/ 27575 w 55150"/>
              <a:gd name="connsiteY3" fmla="*/ 55152 h 55151"/>
              <a:gd name="connsiteX4" fmla="*/ 0 w 55150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3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5" y="55152"/>
                </a:cubicBezTo>
                <a:cubicBezTo>
                  <a:pt x="12027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" name="任意多边形: 形状 14"/>
          <p:cNvSpPr/>
          <p:nvPr userDrawn="1">
            <p:custDataLst>
              <p:tags r:id="rId21"/>
            </p:custDataLst>
          </p:nvPr>
        </p:nvSpPr>
        <p:spPr>
          <a:xfrm>
            <a:off x="1005522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6" name="任意多边形: 形状 15"/>
          <p:cNvSpPr/>
          <p:nvPr userDrawn="1">
            <p:custDataLst>
              <p:tags r:id="rId22"/>
            </p:custDataLst>
          </p:nvPr>
        </p:nvSpPr>
        <p:spPr>
          <a:xfrm>
            <a:off x="1027303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" name="任意多边形: 形状 16"/>
          <p:cNvSpPr/>
          <p:nvPr userDrawn="1">
            <p:custDataLst>
              <p:tags r:id="rId23"/>
            </p:custDataLst>
          </p:nvPr>
        </p:nvSpPr>
        <p:spPr>
          <a:xfrm>
            <a:off x="1049020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24"/>
            </p:custDataLst>
          </p:nvPr>
        </p:nvSpPr>
        <p:spPr>
          <a:xfrm>
            <a:off x="1070800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9" name="任意多边形: 形状 18"/>
          <p:cNvSpPr/>
          <p:nvPr userDrawn="1">
            <p:custDataLst>
              <p:tags r:id="rId25"/>
            </p:custDataLst>
          </p:nvPr>
        </p:nvSpPr>
        <p:spPr>
          <a:xfrm>
            <a:off x="10925175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26"/>
            </p:custDataLst>
          </p:nvPr>
        </p:nvSpPr>
        <p:spPr>
          <a:xfrm>
            <a:off x="11142980" y="6121400"/>
            <a:ext cx="73025" cy="73025"/>
          </a:xfrm>
          <a:custGeom>
            <a:avLst/>
            <a:gdLst>
              <a:gd name="connsiteX0" fmla="*/ 0 w 55150"/>
              <a:gd name="connsiteY0" fmla="*/ 27282 h 55151"/>
              <a:gd name="connsiteX1" fmla="*/ 27575 w 55150"/>
              <a:gd name="connsiteY1" fmla="*/ 0 h 55151"/>
              <a:gd name="connsiteX2" fmla="*/ 55151 w 55150"/>
              <a:gd name="connsiteY2" fmla="*/ 27282 h 55151"/>
              <a:gd name="connsiteX3" fmla="*/ 27575 w 55150"/>
              <a:gd name="connsiteY3" fmla="*/ 55151 h 55151"/>
              <a:gd name="connsiteX4" fmla="*/ 0 w 55150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0" h="55151">
                <a:moveTo>
                  <a:pt x="0" y="27282"/>
                </a:moveTo>
                <a:cubicBezTo>
                  <a:pt x="0" y="12028"/>
                  <a:pt x="12027" y="0"/>
                  <a:pt x="27575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5" y="55151"/>
                </a:cubicBezTo>
                <a:cubicBezTo>
                  <a:pt x="12027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9" name="任意多边形 1"/>
          <p:cNvSpPr/>
          <p:nvPr userDrawn="1">
            <p:custDataLst>
              <p:tags r:id="rId27"/>
            </p:custDataLst>
          </p:nvPr>
        </p:nvSpPr>
        <p:spPr>
          <a:xfrm>
            <a:off x="206375" y="5969564"/>
            <a:ext cx="1343382" cy="88907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16" h="1400">
                <a:moveTo>
                  <a:pt x="1058" y="0"/>
                </a:moveTo>
                <a:cubicBezTo>
                  <a:pt x="1570" y="0"/>
                  <a:pt x="1997" y="368"/>
                  <a:pt x="2096" y="857"/>
                </a:cubicBezTo>
                <a:lnTo>
                  <a:pt x="2116" y="1053"/>
                </a:lnTo>
                <a:lnTo>
                  <a:pt x="1762" y="1053"/>
                </a:lnTo>
                <a:lnTo>
                  <a:pt x="1762" y="1400"/>
                </a:lnTo>
                <a:lnTo>
                  <a:pt x="0" y="1400"/>
                </a:lnTo>
                <a:lnTo>
                  <a:pt x="0" y="1053"/>
                </a:lnTo>
                <a:lnTo>
                  <a:pt x="0" y="1053"/>
                </a:lnTo>
                <a:lnTo>
                  <a:pt x="20" y="857"/>
                </a:lnTo>
                <a:cubicBezTo>
                  <a:pt x="119" y="368"/>
                  <a:pt x="546" y="0"/>
                  <a:pt x="10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40" name="直接连接符 39"/>
          <p:cNvCxnSpPr/>
          <p:nvPr userDrawn="1">
            <p:custDataLst>
              <p:tags r:id="rId28"/>
            </p:custDataLst>
          </p:nvPr>
        </p:nvCxnSpPr>
        <p:spPr>
          <a:xfrm>
            <a:off x="1549757" y="6527800"/>
            <a:ext cx="8572143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任意多边形: 形状 40"/>
          <p:cNvSpPr/>
          <p:nvPr userDrawn="1">
            <p:custDataLst>
              <p:tags r:id="rId29"/>
            </p:custDataLst>
          </p:nvPr>
        </p:nvSpPr>
        <p:spPr>
          <a:xfrm>
            <a:off x="1075734" y="6426567"/>
            <a:ext cx="862759" cy="431379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2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>
          <a:xfrm>
            <a:off x="1581138" y="700668"/>
            <a:ext cx="6603643" cy="4992039"/>
          </a:xfrm>
        </p:spPr>
        <p:txBody>
          <a:bodyPr anchor="ctr">
            <a:normAutofit/>
          </a:bodyPr>
          <a:lstStyle>
            <a:lvl1pPr algn="l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1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3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 hasCustomPrompt="1"/>
            <p:custDataLst>
              <p:tags r:id="rId34"/>
            </p:custDataLst>
          </p:nvPr>
        </p:nvSpPr>
        <p:spPr>
          <a:xfrm>
            <a:off x="10270349" y="2560320"/>
            <a:ext cx="1632479" cy="1869606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0000"/>
            <a:ext cx="10515600" cy="864000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CG41N126607681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3764" y="0"/>
            <a:ext cx="1888015" cy="3047113"/>
          </a:xfrm>
          <a:prstGeom prst="rect">
            <a:avLst/>
          </a:prstGeom>
        </p:spPr>
      </p:pic>
      <p:cxnSp>
        <p:nvCxnSpPr>
          <p:cNvPr id="9" name="直接连接符 8"/>
          <p:cNvCxnSpPr/>
          <p:nvPr userDrawn="1">
            <p:custDataLst>
              <p:tags r:id="rId5"/>
            </p:custDataLst>
          </p:nvPr>
        </p:nvCxnSpPr>
        <p:spPr>
          <a:xfrm>
            <a:off x="558800" y="6527800"/>
            <a:ext cx="956310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任意多边形: 形状 10"/>
          <p:cNvSpPr/>
          <p:nvPr userDrawn="1">
            <p:custDataLst>
              <p:tags r:id="rId6"/>
            </p:custDataLst>
          </p:nvPr>
        </p:nvSpPr>
        <p:spPr>
          <a:xfrm>
            <a:off x="9845675" y="5245735"/>
            <a:ext cx="1585595" cy="1607185"/>
          </a:xfrm>
          <a:custGeom>
            <a:avLst/>
            <a:gdLst>
              <a:gd name="connsiteX0" fmla="*/ 1924435 w 1924435"/>
              <a:gd name="connsiteY0" fmla="*/ 1924435 h 1924435"/>
              <a:gd name="connsiteX1" fmla="*/ 0 w 1924435"/>
              <a:gd name="connsiteY1" fmla="*/ 1924435 h 1924435"/>
              <a:gd name="connsiteX2" fmla="*/ 0 w 1924435"/>
              <a:gd name="connsiteY2" fmla="*/ 962218 h 1924435"/>
              <a:gd name="connsiteX3" fmla="*/ 962218 w 1924435"/>
              <a:gd name="connsiteY3" fmla="*/ 0 h 1924435"/>
              <a:gd name="connsiteX4" fmla="*/ 962218 w 1924435"/>
              <a:gd name="connsiteY4" fmla="*/ 0 h 1924435"/>
              <a:gd name="connsiteX5" fmla="*/ 1924435 w 1924435"/>
              <a:gd name="connsiteY5" fmla="*/ 962218 h 1924435"/>
              <a:gd name="connsiteX6" fmla="*/ 1924435 w 1924435"/>
              <a:gd name="connsiteY6" fmla="*/ 1924435 h 1924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4435" h="1924435">
                <a:moveTo>
                  <a:pt x="1924435" y="1924435"/>
                </a:moveTo>
                <a:lnTo>
                  <a:pt x="0" y="1924435"/>
                </a:lnTo>
                <a:lnTo>
                  <a:pt x="0" y="962218"/>
                </a:lnTo>
                <a:cubicBezTo>
                  <a:pt x="0" y="430944"/>
                  <a:pt x="430944" y="0"/>
                  <a:pt x="962218" y="0"/>
                </a:cubicBezTo>
                <a:lnTo>
                  <a:pt x="962218" y="0"/>
                </a:lnTo>
                <a:cubicBezTo>
                  <a:pt x="1493491" y="0"/>
                  <a:pt x="1924435" y="430944"/>
                  <a:pt x="1924435" y="962218"/>
                </a:cubicBezTo>
                <a:lnTo>
                  <a:pt x="1924435" y="1924435"/>
                </a:ln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任意多边形: 形状 11"/>
          <p:cNvSpPr/>
          <p:nvPr userDrawn="1">
            <p:custDataLst>
              <p:tags r:id="rId7"/>
            </p:custDataLst>
          </p:nvPr>
        </p:nvSpPr>
        <p:spPr>
          <a:xfrm flipH="1">
            <a:off x="11099800" y="1419860"/>
            <a:ext cx="1092200" cy="2183765"/>
          </a:xfrm>
          <a:custGeom>
            <a:avLst/>
            <a:gdLst>
              <a:gd name="connsiteX0" fmla="*/ 1130019 w 1130018"/>
              <a:gd name="connsiteY0" fmla="*/ 1130019 h 2260037"/>
              <a:gd name="connsiteX1" fmla="*/ 0 w 1130018"/>
              <a:gd name="connsiteY1" fmla="*/ 0 h 2260037"/>
              <a:gd name="connsiteX2" fmla="*/ 0 w 1130018"/>
              <a:gd name="connsiteY2" fmla="*/ 2260038 h 2260037"/>
              <a:gd name="connsiteX3" fmla="*/ 1130019 w 1130018"/>
              <a:gd name="connsiteY3" fmla="*/ 1130019 h 226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18" h="2260037">
                <a:moveTo>
                  <a:pt x="1130019" y="1130019"/>
                </a:moveTo>
                <a:cubicBezTo>
                  <a:pt x="1130019" y="506044"/>
                  <a:pt x="623974" y="0"/>
                  <a:pt x="0" y="0"/>
                </a:cubicBezTo>
                <a:lnTo>
                  <a:pt x="0" y="2260038"/>
                </a:lnTo>
                <a:cubicBezTo>
                  <a:pt x="623974" y="2260038"/>
                  <a:pt x="1130019" y="1754287"/>
                  <a:pt x="1130019" y="1130019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" name="任意多边形: 形状 14"/>
          <p:cNvSpPr/>
          <p:nvPr userDrawn="1">
            <p:custDataLst>
              <p:tags r:id="rId8"/>
            </p:custDataLst>
          </p:nvPr>
        </p:nvSpPr>
        <p:spPr>
          <a:xfrm>
            <a:off x="10956925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6" name="任意多边形: 形状 15"/>
          <p:cNvSpPr/>
          <p:nvPr userDrawn="1">
            <p:custDataLst>
              <p:tags r:id="rId9"/>
            </p:custDataLst>
          </p:nvPr>
        </p:nvSpPr>
        <p:spPr>
          <a:xfrm>
            <a:off x="11095355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7" name="任意多边形: 形状 16"/>
          <p:cNvSpPr/>
          <p:nvPr userDrawn="1">
            <p:custDataLst>
              <p:tags r:id="rId10"/>
            </p:custDataLst>
          </p:nvPr>
        </p:nvSpPr>
        <p:spPr>
          <a:xfrm>
            <a:off x="1123315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19" name="任意多边形: 形状 18"/>
          <p:cNvSpPr/>
          <p:nvPr userDrawn="1">
            <p:custDataLst>
              <p:tags r:id="rId11"/>
            </p:custDataLst>
          </p:nvPr>
        </p:nvSpPr>
        <p:spPr>
          <a:xfrm>
            <a:off x="1137158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1" name="任意多边形: 形状 20"/>
          <p:cNvSpPr/>
          <p:nvPr userDrawn="1">
            <p:custDataLst>
              <p:tags r:id="rId12"/>
            </p:custDataLst>
          </p:nvPr>
        </p:nvSpPr>
        <p:spPr>
          <a:xfrm>
            <a:off x="1151001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2" name="任意多边形: 形状 21"/>
          <p:cNvSpPr/>
          <p:nvPr userDrawn="1">
            <p:custDataLst>
              <p:tags r:id="rId13"/>
            </p:custDataLst>
          </p:nvPr>
        </p:nvSpPr>
        <p:spPr>
          <a:xfrm>
            <a:off x="11648440" y="24860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3" name="任意多边形: 形状 22"/>
          <p:cNvSpPr/>
          <p:nvPr userDrawn="1">
            <p:custDataLst>
              <p:tags r:id="rId14"/>
            </p:custDataLst>
          </p:nvPr>
        </p:nvSpPr>
        <p:spPr>
          <a:xfrm>
            <a:off x="10956925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5" name="任意多边形: 形状 24"/>
          <p:cNvSpPr/>
          <p:nvPr userDrawn="1">
            <p:custDataLst>
              <p:tags r:id="rId15"/>
            </p:custDataLst>
          </p:nvPr>
        </p:nvSpPr>
        <p:spPr>
          <a:xfrm>
            <a:off x="11095355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2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2"/>
                </a:cubicBezTo>
                <a:cubicBezTo>
                  <a:pt x="55152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6" name="任意多边形: 形状 25"/>
          <p:cNvSpPr/>
          <p:nvPr userDrawn="1">
            <p:custDataLst>
              <p:tags r:id="rId16"/>
            </p:custDataLst>
          </p:nvPr>
        </p:nvSpPr>
        <p:spPr>
          <a:xfrm>
            <a:off x="1123315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7" name="任意多边形: 形状 26"/>
          <p:cNvSpPr/>
          <p:nvPr userDrawn="1">
            <p:custDataLst>
              <p:tags r:id="rId17"/>
            </p:custDataLst>
          </p:nvPr>
        </p:nvSpPr>
        <p:spPr>
          <a:xfrm>
            <a:off x="1137158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8" name="任意多边形: 形状 27"/>
          <p:cNvSpPr/>
          <p:nvPr userDrawn="1">
            <p:custDataLst>
              <p:tags r:id="rId18"/>
            </p:custDataLst>
          </p:nvPr>
        </p:nvSpPr>
        <p:spPr>
          <a:xfrm>
            <a:off x="1151001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29" name="任意多边形: 形状 28"/>
          <p:cNvSpPr/>
          <p:nvPr userDrawn="1">
            <p:custDataLst>
              <p:tags r:id="rId19"/>
            </p:custDataLst>
          </p:nvPr>
        </p:nvSpPr>
        <p:spPr>
          <a:xfrm>
            <a:off x="11648440" y="2752725"/>
            <a:ext cx="46355" cy="46355"/>
          </a:xfrm>
          <a:custGeom>
            <a:avLst/>
            <a:gdLst>
              <a:gd name="connsiteX0" fmla="*/ 0 w 55151"/>
              <a:gd name="connsiteY0" fmla="*/ 27282 h 55151"/>
              <a:gd name="connsiteX1" fmla="*/ 27576 w 55151"/>
              <a:gd name="connsiteY1" fmla="*/ 0 h 55151"/>
              <a:gd name="connsiteX2" fmla="*/ 55151 w 55151"/>
              <a:gd name="connsiteY2" fmla="*/ 27282 h 55151"/>
              <a:gd name="connsiteX3" fmla="*/ 27576 w 55151"/>
              <a:gd name="connsiteY3" fmla="*/ 55151 h 55151"/>
              <a:gd name="connsiteX4" fmla="*/ 0 w 55151"/>
              <a:gd name="connsiteY4" fmla="*/ 27282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2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2"/>
                </a:cubicBezTo>
                <a:cubicBezTo>
                  <a:pt x="55151" y="42830"/>
                  <a:pt x="42830" y="55151"/>
                  <a:pt x="27576" y="55151"/>
                </a:cubicBezTo>
                <a:cubicBezTo>
                  <a:pt x="12028" y="55151"/>
                  <a:pt x="0" y="42830"/>
                  <a:pt x="0" y="27282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0" name="任意多边形: 形状 29"/>
          <p:cNvSpPr/>
          <p:nvPr userDrawn="1">
            <p:custDataLst>
              <p:tags r:id="rId20"/>
            </p:custDataLst>
          </p:nvPr>
        </p:nvSpPr>
        <p:spPr>
          <a:xfrm>
            <a:off x="10956925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1" name="任意多边形: 形状 30"/>
          <p:cNvSpPr/>
          <p:nvPr userDrawn="1">
            <p:custDataLst>
              <p:tags r:id="rId21"/>
            </p:custDataLst>
          </p:nvPr>
        </p:nvSpPr>
        <p:spPr>
          <a:xfrm>
            <a:off x="11095355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2" name="任意多边形: 形状 31"/>
          <p:cNvSpPr/>
          <p:nvPr userDrawn="1">
            <p:custDataLst>
              <p:tags r:id="rId22"/>
            </p:custDataLst>
          </p:nvPr>
        </p:nvSpPr>
        <p:spPr>
          <a:xfrm>
            <a:off x="1123315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3" name="任意多边形: 形状 32"/>
          <p:cNvSpPr/>
          <p:nvPr userDrawn="1">
            <p:custDataLst>
              <p:tags r:id="rId23"/>
            </p:custDataLst>
          </p:nvPr>
        </p:nvSpPr>
        <p:spPr>
          <a:xfrm>
            <a:off x="1137158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4" name="任意多边形: 形状 33"/>
          <p:cNvSpPr/>
          <p:nvPr userDrawn="1">
            <p:custDataLst>
              <p:tags r:id="rId24"/>
            </p:custDataLst>
          </p:nvPr>
        </p:nvSpPr>
        <p:spPr>
          <a:xfrm>
            <a:off x="1151001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5" name="任意多边形: 形状 34"/>
          <p:cNvSpPr/>
          <p:nvPr userDrawn="1">
            <p:custDataLst>
              <p:tags r:id="rId25"/>
            </p:custDataLst>
          </p:nvPr>
        </p:nvSpPr>
        <p:spPr>
          <a:xfrm>
            <a:off x="11648440" y="30187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1"/>
                  <a:pt x="42830" y="55152"/>
                  <a:pt x="27576" y="55152"/>
                </a:cubicBezTo>
                <a:cubicBezTo>
                  <a:pt x="12028" y="55152"/>
                  <a:pt x="0" y="42831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6" name="任意多边形: 形状 35"/>
          <p:cNvSpPr/>
          <p:nvPr userDrawn="1">
            <p:custDataLst>
              <p:tags r:id="rId26"/>
            </p:custDataLst>
          </p:nvPr>
        </p:nvSpPr>
        <p:spPr>
          <a:xfrm>
            <a:off x="10956925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7" name="任意多边形: 形状 36"/>
          <p:cNvSpPr/>
          <p:nvPr userDrawn="1">
            <p:custDataLst>
              <p:tags r:id="rId27"/>
            </p:custDataLst>
          </p:nvPr>
        </p:nvSpPr>
        <p:spPr>
          <a:xfrm>
            <a:off x="11095355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2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2" y="12028"/>
                  <a:pt x="55152" y="27283"/>
                </a:cubicBezTo>
                <a:cubicBezTo>
                  <a:pt x="55152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8" name="任意多边形: 形状 37"/>
          <p:cNvSpPr/>
          <p:nvPr userDrawn="1">
            <p:custDataLst>
              <p:tags r:id="rId28"/>
            </p:custDataLst>
          </p:nvPr>
        </p:nvSpPr>
        <p:spPr>
          <a:xfrm>
            <a:off x="1123315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39" name="任意多边形: 形状 38"/>
          <p:cNvSpPr/>
          <p:nvPr userDrawn="1">
            <p:custDataLst>
              <p:tags r:id="rId29"/>
            </p:custDataLst>
          </p:nvPr>
        </p:nvSpPr>
        <p:spPr>
          <a:xfrm>
            <a:off x="1137158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0" name="任意多边形: 形状 39"/>
          <p:cNvSpPr/>
          <p:nvPr userDrawn="1">
            <p:custDataLst>
              <p:tags r:id="rId30"/>
            </p:custDataLst>
          </p:nvPr>
        </p:nvSpPr>
        <p:spPr>
          <a:xfrm>
            <a:off x="1151001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1" name="任意多边形: 形状 40"/>
          <p:cNvSpPr/>
          <p:nvPr userDrawn="1">
            <p:custDataLst>
              <p:tags r:id="rId31"/>
            </p:custDataLst>
          </p:nvPr>
        </p:nvSpPr>
        <p:spPr>
          <a:xfrm>
            <a:off x="11648440" y="3285490"/>
            <a:ext cx="46355" cy="46355"/>
          </a:xfrm>
          <a:custGeom>
            <a:avLst/>
            <a:gdLst>
              <a:gd name="connsiteX0" fmla="*/ 0 w 55151"/>
              <a:gd name="connsiteY0" fmla="*/ 27283 h 55151"/>
              <a:gd name="connsiteX1" fmla="*/ 27576 w 55151"/>
              <a:gd name="connsiteY1" fmla="*/ 0 h 55151"/>
              <a:gd name="connsiteX2" fmla="*/ 55151 w 55151"/>
              <a:gd name="connsiteY2" fmla="*/ 27283 h 55151"/>
              <a:gd name="connsiteX3" fmla="*/ 27576 w 55151"/>
              <a:gd name="connsiteY3" fmla="*/ 55152 h 55151"/>
              <a:gd name="connsiteX4" fmla="*/ 0 w 55151"/>
              <a:gd name="connsiteY4" fmla="*/ 27283 h 55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51" h="55151">
                <a:moveTo>
                  <a:pt x="0" y="27283"/>
                </a:moveTo>
                <a:cubicBezTo>
                  <a:pt x="0" y="12028"/>
                  <a:pt x="12028" y="0"/>
                  <a:pt x="27576" y="0"/>
                </a:cubicBezTo>
                <a:cubicBezTo>
                  <a:pt x="42830" y="0"/>
                  <a:pt x="55151" y="12028"/>
                  <a:pt x="55151" y="27283"/>
                </a:cubicBezTo>
                <a:cubicBezTo>
                  <a:pt x="55151" y="42830"/>
                  <a:pt x="42830" y="55152"/>
                  <a:pt x="27576" y="55152"/>
                </a:cubicBezTo>
                <a:cubicBezTo>
                  <a:pt x="12028" y="55152"/>
                  <a:pt x="0" y="42830"/>
                  <a:pt x="0" y="27283"/>
                </a:cubicBez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noFill/>
            </a:endParaRPr>
          </a:p>
        </p:txBody>
      </p:sp>
      <p:sp>
        <p:nvSpPr>
          <p:cNvPr id="42" name="任意多边形: 形状 41"/>
          <p:cNvSpPr/>
          <p:nvPr userDrawn="1">
            <p:custDataLst>
              <p:tags r:id="rId32"/>
            </p:custDataLst>
          </p:nvPr>
        </p:nvSpPr>
        <p:spPr>
          <a:xfrm>
            <a:off x="0" y="5696299"/>
            <a:ext cx="1161701" cy="1161701"/>
          </a:xfrm>
          <a:custGeom>
            <a:avLst/>
            <a:gdLst>
              <a:gd name="connsiteX0" fmla="*/ 1161702 w 1161701"/>
              <a:gd name="connsiteY0" fmla="*/ 1161702 h 1161701"/>
              <a:gd name="connsiteX1" fmla="*/ 0 w 1161701"/>
              <a:gd name="connsiteY1" fmla="*/ 1161702 h 1161701"/>
              <a:gd name="connsiteX2" fmla="*/ 0 w 1161701"/>
              <a:gd name="connsiteY2" fmla="*/ 0 h 1161701"/>
              <a:gd name="connsiteX3" fmla="*/ 0 w 1161701"/>
              <a:gd name="connsiteY3" fmla="*/ 0 h 1161701"/>
              <a:gd name="connsiteX4" fmla="*/ 1161702 w 1161701"/>
              <a:gd name="connsiteY4" fmla="*/ 1161702 h 1161701"/>
              <a:gd name="connsiteX5" fmla="*/ 1161702 w 1161701"/>
              <a:gd name="connsiteY5" fmla="*/ 1161702 h 116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1701" h="1161701">
                <a:moveTo>
                  <a:pt x="1161702" y="1161702"/>
                </a:moveTo>
                <a:lnTo>
                  <a:pt x="0" y="1161702"/>
                </a:lnTo>
                <a:lnTo>
                  <a:pt x="0" y="0"/>
                </a:lnTo>
                <a:lnTo>
                  <a:pt x="0" y="0"/>
                </a:lnTo>
                <a:cubicBezTo>
                  <a:pt x="641576" y="0"/>
                  <a:pt x="1161702" y="520126"/>
                  <a:pt x="1161702" y="1161702"/>
                </a:cubicBezTo>
                <a:lnTo>
                  <a:pt x="1161702" y="1161702"/>
                </a:ln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cxnSp>
        <p:nvCxnSpPr>
          <p:cNvPr id="44" name="直接连接符 43"/>
          <p:cNvCxnSpPr/>
          <p:nvPr userDrawn="1">
            <p:custDataLst>
              <p:tags r:id="rId33"/>
            </p:custDataLst>
          </p:nvPr>
        </p:nvCxnSpPr>
        <p:spPr>
          <a:xfrm>
            <a:off x="2184400" y="838200"/>
            <a:ext cx="956310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任意多边形: 形状 44"/>
          <p:cNvSpPr/>
          <p:nvPr userDrawn="1">
            <p:custDataLst>
              <p:tags r:id="rId34"/>
            </p:custDataLst>
          </p:nvPr>
        </p:nvSpPr>
        <p:spPr>
          <a:xfrm>
            <a:off x="9381500" y="6334625"/>
            <a:ext cx="1046117" cy="523058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35"/>
            </p:custDataLst>
          </p:nvPr>
        </p:nvSpPr>
        <p:spPr>
          <a:xfrm>
            <a:off x="2225242" y="1100447"/>
            <a:ext cx="7756958" cy="276359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6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6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6" name="文本占位符 9"/>
          <p:cNvSpPr>
            <a:spLocks noGrp="1"/>
          </p:cNvSpPr>
          <p:nvPr>
            <p:ph type="body" sz="quarter" idx="18" hasCustomPrompt="1"/>
            <p:custDataLst>
              <p:tags r:id="rId39"/>
            </p:custDataLst>
          </p:nvPr>
        </p:nvSpPr>
        <p:spPr>
          <a:xfrm>
            <a:off x="486770" y="330199"/>
            <a:ext cx="1546568" cy="504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</a:lstStyle>
          <a:p>
            <a:pPr lvl="0"/>
            <a:r>
              <a:rPr lang="zh-CN" altLang="en-US" dirty="0"/>
              <a:t>公司名占位符</a:t>
            </a:r>
            <a:endParaRPr lang="zh-CN" altLang="en-US" dirty="0"/>
          </a:p>
        </p:txBody>
      </p:sp>
      <p:sp>
        <p:nvSpPr>
          <p:cNvPr id="47" name="文本占位符 23"/>
          <p:cNvSpPr>
            <a:spLocks noGrp="1"/>
          </p:cNvSpPr>
          <p:nvPr>
            <p:ph type="body" sz="quarter" idx="19" hasCustomPrompt="1"/>
            <p:custDataLst>
              <p:tags r:id="rId40"/>
            </p:custDataLst>
          </p:nvPr>
        </p:nvSpPr>
        <p:spPr>
          <a:xfrm>
            <a:off x="4781641" y="4205797"/>
            <a:ext cx="2743200" cy="504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3" Type="http://schemas.openxmlformats.org/officeDocument/2006/relationships/theme" Target="../theme/theme2.xml"/><Relationship Id="rId22" Type="http://schemas.openxmlformats.org/officeDocument/2006/relationships/tags" Target="../tags/tag212.xml"/><Relationship Id="rId21" Type="http://schemas.openxmlformats.org/officeDocument/2006/relationships/tags" Target="../tags/tag211.xml"/><Relationship Id="rId20" Type="http://schemas.openxmlformats.org/officeDocument/2006/relationships/tags" Target="../tags/tag210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209.xml"/><Relationship Id="rId18" Type="http://schemas.openxmlformats.org/officeDocument/2006/relationships/tags" Target="../tags/tag208.xml"/><Relationship Id="rId17" Type="http://schemas.openxmlformats.org/officeDocument/2006/relationships/tags" Target="../tags/tag207.xml"/><Relationship Id="rId16" Type="http://schemas.openxmlformats.org/officeDocument/2006/relationships/tags" Target="../tags/tag206.xml"/><Relationship Id="rId15" Type="http://schemas.openxmlformats.org/officeDocument/2006/relationships/tags" Target="../tags/tag205.xml"/><Relationship Id="rId14" Type="http://schemas.openxmlformats.org/officeDocument/2006/relationships/tags" Target="../tags/tag204.xml"/><Relationship Id="rId13" Type="http://schemas.openxmlformats.org/officeDocument/2006/relationships/tags" Target="../tags/tag203.xml"/><Relationship Id="rId12" Type="http://schemas.openxmlformats.org/officeDocument/2006/relationships/tags" Target="../tags/tag20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3" Type="http://schemas.openxmlformats.org/officeDocument/2006/relationships/theme" Target="../theme/theme3.xml"/><Relationship Id="rId22" Type="http://schemas.openxmlformats.org/officeDocument/2006/relationships/tags" Target="../tags/tag424.xml"/><Relationship Id="rId21" Type="http://schemas.openxmlformats.org/officeDocument/2006/relationships/tags" Target="../tags/tag423.xml"/><Relationship Id="rId20" Type="http://schemas.openxmlformats.org/officeDocument/2006/relationships/tags" Target="../tags/tag422.xml"/><Relationship Id="rId2" Type="http://schemas.openxmlformats.org/officeDocument/2006/relationships/slideLayout" Target="../slideLayouts/slideLayout24.xml"/><Relationship Id="rId19" Type="http://schemas.openxmlformats.org/officeDocument/2006/relationships/tags" Target="../tags/tag421.xml"/><Relationship Id="rId18" Type="http://schemas.openxmlformats.org/officeDocument/2006/relationships/tags" Target="../tags/tag420.xml"/><Relationship Id="rId17" Type="http://schemas.openxmlformats.org/officeDocument/2006/relationships/tags" Target="../tags/tag419.xml"/><Relationship Id="rId16" Type="http://schemas.openxmlformats.org/officeDocument/2006/relationships/tags" Target="../tags/tag418.xml"/><Relationship Id="rId15" Type="http://schemas.openxmlformats.org/officeDocument/2006/relationships/tags" Target="../tags/tag417.xml"/><Relationship Id="rId14" Type="http://schemas.openxmlformats.org/officeDocument/2006/relationships/tags" Target="../tags/tag416.xml"/><Relationship Id="rId13" Type="http://schemas.openxmlformats.org/officeDocument/2006/relationships/tags" Target="../tags/tag415.xml"/><Relationship Id="rId12" Type="http://schemas.openxmlformats.org/officeDocument/2006/relationships/tags" Target="../tags/tag41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cxnSp>
        <p:nvCxnSpPr>
          <p:cNvPr id="14" name="直接连接符 13"/>
          <p:cNvCxnSpPr/>
          <p:nvPr userDrawn="1">
            <p:custDataLst>
              <p:tags r:id="rId17"/>
            </p:custDataLst>
          </p:nvPr>
        </p:nvCxnSpPr>
        <p:spPr>
          <a:xfrm>
            <a:off x="818147" y="1123697"/>
            <a:ext cx="10535653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任意多边形: 形状 14"/>
          <p:cNvSpPr/>
          <p:nvPr userDrawn="1">
            <p:custDataLst>
              <p:tags r:id="rId18"/>
            </p:custDataLst>
          </p:nvPr>
        </p:nvSpPr>
        <p:spPr>
          <a:xfrm>
            <a:off x="206549" y="6189274"/>
            <a:ext cx="1343208" cy="668726"/>
          </a:xfrm>
          <a:custGeom>
            <a:avLst/>
            <a:gdLst>
              <a:gd name="connsiteX0" fmla="*/ 671605 w 1343208"/>
              <a:gd name="connsiteY0" fmla="*/ 0 h 668726"/>
              <a:gd name="connsiteX1" fmla="*/ 1330834 w 1343208"/>
              <a:gd name="connsiteY1" fmla="*/ 544421 h 668726"/>
              <a:gd name="connsiteX2" fmla="*/ 1343208 w 1343208"/>
              <a:gd name="connsiteY2" fmla="*/ 668726 h 668726"/>
              <a:gd name="connsiteX3" fmla="*/ 0 w 1343208"/>
              <a:gd name="connsiteY3" fmla="*/ 668726 h 668726"/>
              <a:gd name="connsiteX4" fmla="*/ 12374 w 1343208"/>
              <a:gd name="connsiteY4" fmla="*/ 544421 h 668726"/>
              <a:gd name="connsiteX5" fmla="*/ 671605 w 1343208"/>
              <a:gd name="connsiteY5" fmla="*/ 0 h 66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3208" h="668726">
                <a:moveTo>
                  <a:pt x="671605" y="0"/>
                </a:moveTo>
                <a:cubicBezTo>
                  <a:pt x="996697" y="0"/>
                  <a:pt x="1268070" y="233786"/>
                  <a:pt x="1330834" y="544421"/>
                </a:cubicBezTo>
                <a:lnTo>
                  <a:pt x="1343208" y="668726"/>
                </a:lnTo>
                <a:lnTo>
                  <a:pt x="0" y="668726"/>
                </a:lnTo>
                <a:lnTo>
                  <a:pt x="12374" y="544421"/>
                </a:lnTo>
                <a:cubicBezTo>
                  <a:pt x="75138" y="233786"/>
                  <a:pt x="346512" y="0"/>
                  <a:pt x="671605" y="0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16" name="直接连接符 15"/>
          <p:cNvCxnSpPr/>
          <p:nvPr userDrawn="1">
            <p:custDataLst>
              <p:tags r:id="rId19"/>
            </p:custDataLst>
          </p:nvPr>
        </p:nvCxnSpPr>
        <p:spPr>
          <a:xfrm>
            <a:off x="1549757" y="6527800"/>
            <a:ext cx="9013825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任意多边形: 形状 16"/>
          <p:cNvSpPr/>
          <p:nvPr userDrawn="1">
            <p:custDataLst>
              <p:tags r:id="rId20"/>
            </p:custDataLst>
          </p:nvPr>
        </p:nvSpPr>
        <p:spPr>
          <a:xfrm>
            <a:off x="1075734" y="6425363"/>
            <a:ext cx="862759" cy="431379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2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8" name="任意多边形: 形状 17"/>
          <p:cNvSpPr/>
          <p:nvPr userDrawn="1">
            <p:custDataLst>
              <p:tags r:id="rId21"/>
            </p:custDataLst>
          </p:nvPr>
        </p:nvSpPr>
        <p:spPr>
          <a:xfrm>
            <a:off x="10319385" y="6057265"/>
            <a:ext cx="1872615" cy="800735"/>
          </a:xfrm>
          <a:custGeom>
            <a:avLst/>
            <a:gdLst>
              <a:gd name="connsiteX0" fmla="*/ 1267016 w 2192479"/>
              <a:gd name="connsiteY0" fmla="*/ 0 h 936989"/>
              <a:gd name="connsiteX1" fmla="*/ 2109873 w 2192479"/>
              <a:gd name="connsiteY1" fmla="*/ 302578 h 936989"/>
              <a:gd name="connsiteX2" fmla="*/ 2192479 w 2192479"/>
              <a:gd name="connsiteY2" fmla="*/ 377655 h 936989"/>
              <a:gd name="connsiteX3" fmla="*/ 2192479 w 2192479"/>
              <a:gd name="connsiteY3" fmla="*/ 936989 h 936989"/>
              <a:gd name="connsiteX4" fmla="*/ 0 w 2192479"/>
              <a:gd name="connsiteY4" fmla="*/ 936989 h 936989"/>
              <a:gd name="connsiteX5" fmla="*/ 1534 w 2192479"/>
              <a:gd name="connsiteY5" fmla="*/ 931024 h 936989"/>
              <a:gd name="connsiteX6" fmla="*/ 1267016 w 2192479"/>
              <a:gd name="connsiteY6" fmla="*/ 0 h 93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92479" h="936989">
                <a:moveTo>
                  <a:pt x="1267016" y="0"/>
                </a:moveTo>
                <a:cubicBezTo>
                  <a:pt x="1587182" y="0"/>
                  <a:pt x="1880826" y="113551"/>
                  <a:pt x="2109873" y="302578"/>
                </a:cubicBezTo>
                <a:lnTo>
                  <a:pt x="2192479" y="377655"/>
                </a:lnTo>
                <a:lnTo>
                  <a:pt x="2192479" y="936989"/>
                </a:lnTo>
                <a:lnTo>
                  <a:pt x="0" y="936989"/>
                </a:lnTo>
                <a:lnTo>
                  <a:pt x="1534" y="931024"/>
                </a:lnTo>
                <a:cubicBezTo>
                  <a:pt x="169301" y="391636"/>
                  <a:pt x="672423" y="0"/>
                  <a:pt x="12670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2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cxnSp>
        <p:nvCxnSpPr>
          <p:cNvPr id="14" name="直接连接符 13"/>
          <p:cNvCxnSpPr/>
          <p:nvPr userDrawn="1">
            <p:custDataLst>
              <p:tags r:id="rId17"/>
            </p:custDataLst>
          </p:nvPr>
        </p:nvCxnSpPr>
        <p:spPr>
          <a:xfrm>
            <a:off x="818147" y="1123697"/>
            <a:ext cx="10535653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任意多边形: 形状 14"/>
          <p:cNvSpPr/>
          <p:nvPr userDrawn="1">
            <p:custDataLst>
              <p:tags r:id="rId18"/>
            </p:custDataLst>
          </p:nvPr>
        </p:nvSpPr>
        <p:spPr>
          <a:xfrm>
            <a:off x="206549" y="6189274"/>
            <a:ext cx="1343208" cy="668726"/>
          </a:xfrm>
          <a:custGeom>
            <a:avLst/>
            <a:gdLst>
              <a:gd name="connsiteX0" fmla="*/ 671605 w 1343208"/>
              <a:gd name="connsiteY0" fmla="*/ 0 h 668726"/>
              <a:gd name="connsiteX1" fmla="*/ 1330834 w 1343208"/>
              <a:gd name="connsiteY1" fmla="*/ 544421 h 668726"/>
              <a:gd name="connsiteX2" fmla="*/ 1343208 w 1343208"/>
              <a:gd name="connsiteY2" fmla="*/ 668726 h 668726"/>
              <a:gd name="connsiteX3" fmla="*/ 0 w 1343208"/>
              <a:gd name="connsiteY3" fmla="*/ 668726 h 668726"/>
              <a:gd name="connsiteX4" fmla="*/ 12374 w 1343208"/>
              <a:gd name="connsiteY4" fmla="*/ 544421 h 668726"/>
              <a:gd name="connsiteX5" fmla="*/ 671605 w 1343208"/>
              <a:gd name="connsiteY5" fmla="*/ 0 h 66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3208" h="668726">
                <a:moveTo>
                  <a:pt x="671605" y="0"/>
                </a:moveTo>
                <a:cubicBezTo>
                  <a:pt x="996697" y="0"/>
                  <a:pt x="1268070" y="233786"/>
                  <a:pt x="1330834" y="544421"/>
                </a:cubicBezTo>
                <a:lnTo>
                  <a:pt x="1343208" y="668726"/>
                </a:lnTo>
                <a:lnTo>
                  <a:pt x="0" y="668726"/>
                </a:lnTo>
                <a:lnTo>
                  <a:pt x="12374" y="544421"/>
                </a:lnTo>
                <a:cubicBezTo>
                  <a:pt x="75138" y="233786"/>
                  <a:pt x="346512" y="0"/>
                  <a:pt x="671605" y="0"/>
                </a:cubicBezTo>
                <a:close/>
              </a:path>
            </a:pathLst>
          </a:custGeom>
          <a:solidFill>
            <a:schemeClr val="accent1"/>
          </a:solidFill>
          <a:ln w="29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/>
          </a:p>
        </p:txBody>
      </p:sp>
      <p:cxnSp>
        <p:nvCxnSpPr>
          <p:cNvPr id="16" name="直接连接符 15"/>
          <p:cNvCxnSpPr/>
          <p:nvPr userDrawn="1">
            <p:custDataLst>
              <p:tags r:id="rId19"/>
            </p:custDataLst>
          </p:nvPr>
        </p:nvCxnSpPr>
        <p:spPr>
          <a:xfrm>
            <a:off x="1549757" y="6527800"/>
            <a:ext cx="9013825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任意多边形: 形状 16"/>
          <p:cNvSpPr/>
          <p:nvPr userDrawn="1">
            <p:custDataLst>
              <p:tags r:id="rId20"/>
            </p:custDataLst>
          </p:nvPr>
        </p:nvSpPr>
        <p:spPr>
          <a:xfrm>
            <a:off x="1075734" y="6425363"/>
            <a:ext cx="862759" cy="431379"/>
          </a:xfrm>
          <a:custGeom>
            <a:avLst/>
            <a:gdLst>
              <a:gd name="connsiteX0" fmla="*/ 523059 w 1046117"/>
              <a:gd name="connsiteY0" fmla="*/ 0 h 523058"/>
              <a:gd name="connsiteX1" fmla="*/ 0 w 1046117"/>
              <a:gd name="connsiteY1" fmla="*/ 523059 h 523058"/>
              <a:gd name="connsiteX2" fmla="*/ 1046118 w 1046117"/>
              <a:gd name="connsiteY2" fmla="*/ 523059 h 523058"/>
              <a:gd name="connsiteX3" fmla="*/ 523059 w 1046117"/>
              <a:gd name="connsiteY3" fmla="*/ 0 h 52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117" h="523058">
                <a:moveTo>
                  <a:pt x="523059" y="0"/>
                </a:moveTo>
                <a:cubicBezTo>
                  <a:pt x="234100" y="0"/>
                  <a:pt x="0" y="234100"/>
                  <a:pt x="0" y="523059"/>
                </a:cubicBezTo>
                <a:lnTo>
                  <a:pt x="1046118" y="523059"/>
                </a:lnTo>
                <a:cubicBezTo>
                  <a:pt x="1045825" y="234100"/>
                  <a:pt x="811724" y="0"/>
                  <a:pt x="523059" y="0"/>
                </a:cubicBezTo>
                <a:close/>
              </a:path>
            </a:pathLst>
          </a:custGeom>
          <a:solidFill>
            <a:schemeClr val="accent2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18" name="任意多边形: 形状 17"/>
          <p:cNvSpPr/>
          <p:nvPr userDrawn="1">
            <p:custDataLst>
              <p:tags r:id="rId21"/>
            </p:custDataLst>
          </p:nvPr>
        </p:nvSpPr>
        <p:spPr>
          <a:xfrm>
            <a:off x="10319385" y="6057265"/>
            <a:ext cx="1872615" cy="800735"/>
          </a:xfrm>
          <a:custGeom>
            <a:avLst/>
            <a:gdLst>
              <a:gd name="connsiteX0" fmla="*/ 1267016 w 2192479"/>
              <a:gd name="connsiteY0" fmla="*/ 0 h 936989"/>
              <a:gd name="connsiteX1" fmla="*/ 2109873 w 2192479"/>
              <a:gd name="connsiteY1" fmla="*/ 302578 h 936989"/>
              <a:gd name="connsiteX2" fmla="*/ 2192479 w 2192479"/>
              <a:gd name="connsiteY2" fmla="*/ 377655 h 936989"/>
              <a:gd name="connsiteX3" fmla="*/ 2192479 w 2192479"/>
              <a:gd name="connsiteY3" fmla="*/ 936989 h 936989"/>
              <a:gd name="connsiteX4" fmla="*/ 0 w 2192479"/>
              <a:gd name="connsiteY4" fmla="*/ 936989 h 936989"/>
              <a:gd name="connsiteX5" fmla="*/ 1534 w 2192479"/>
              <a:gd name="connsiteY5" fmla="*/ 931024 h 936989"/>
              <a:gd name="connsiteX6" fmla="*/ 1267016 w 2192479"/>
              <a:gd name="connsiteY6" fmla="*/ 0 h 93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92479" h="936989">
                <a:moveTo>
                  <a:pt x="1267016" y="0"/>
                </a:moveTo>
                <a:cubicBezTo>
                  <a:pt x="1587182" y="0"/>
                  <a:pt x="1880826" y="113551"/>
                  <a:pt x="2109873" y="302578"/>
                </a:cubicBezTo>
                <a:lnTo>
                  <a:pt x="2192479" y="377655"/>
                </a:lnTo>
                <a:lnTo>
                  <a:pt x="2192479" y="936989"/>
                </a:lnTo>
                <a:lnTo>
                  <a:pt x="0" y="936989"/>
                </a:lnTo>
                <a:lnTo>
                  <a:pt x="1534" y="931024"/>
                </a:lnTo>
                <a:cubicBezTo>
                  <a:pt x="169301" y="391636"/>
                  <a:pt x="672423" y="0"/>
                  <a:pt x="12670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2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2.xml"/><Relationship Id="rId6" Type="http://schemas.openxmlformats.org/officeDocument/2006/relationships/tags" Target="../tags/tag430.xml"/><Relationship Id="rId5" Type="http://schemas.openxmlformats.org/officeDocument/2006/relationships/tags" Target="../tags/tag429.xml"/><Relationship Id="rId4" Type="http://schemas.openxmlformats.org/officeDocument/2006/relationships/tags" Target="../tags/tag428.xml"/><Relationship Id="rId3" Type="http://schemas.openxmlformats.org/officeDocument/2006/relationships/tags" Target="../tags/tag427.xml"/><Relationship Id="rId2" Type="http://schemas.openxmlformats.org/officeDocument/2006/relationships/tags" Target="../tags/tag426.xml"/><Relationship Id="rId1" Type="http://schemas.openxmlformats.org/officeDocument/2006/relationships/tags" Target="../tags/tag425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470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tags" Target="../tags/tag469.xml"/><Relationship Id="rId1" Type="http://schemas.openxmlformats.org/officeDocument/2006/relationships/tags" Target="../tags/tag46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tags" Target="../tags/tag472.xml"/><Relationship Id="rId11" Type="http://schemas.openxmlformats.org/officeDocument/2006/relationships/slideLayout" Target="../slideLayouts/slideLayout13.xml"/><Relationship Id="rId10" Type="http://schemas.openxmlformats.org/officeDocument/2006/relationships/tags" Target="../tags/tag473.xml"/><Relationship Id="rId1" Type="http://schemas.openxmlformats.org/officeDocument/2006/relationships/tags" Target="../tags/tag47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png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0" Type="http://schemas.openxmlformats.org/officeDocument/2006/relationships/slideLayout" Target="../slideLayouts/slideLayout13.xml"/><Relationship Id="rId2" Type="http://schemas.openxmlformats.org/officeDocument/2006/relationships/tags" Target="../tags/tag475.xml"/><Relationship Id="rId19" Type="http://schemas.openxmlformats.org/officeDocument/2006/relationships/tags" Target="../tags/tag476.xml"/><Relationship Id="rId18" Type="http://schemas.openxmlformats.org/officeDocument/2006/relationships/image" Target="../media/image48.png"/><Relationship Id="rId17" Type="http://schemas.openxmlformats.org/officeDocument/2006/relationships/image" Target="../media/image47.png"/><Relationship Id="rId16" Type="http://schemas.openxmlformats.org/officeDocument/2006/relationships/image" Target="../media/image46.png"/><Relationship Id="rId15" Type="http://schemas.openxmlformats.org/officeDocument/2006/relationships/image" Target="../media/image45.png"/><Relationship Id="rId14" Type="http://schemas.openxmlformats.org/officeDocument/2006/relationships/image" Target="../media/image44.png"/><Relationship Id="rId13" Type="http://schemas.openxmlformats.org/officeDocument/2006/relationships/image" Target="../media/image43.png"/><Relationship Id="rId12" Type="http://schemas.openxmlformats.org/officeDocument/2006/relationships/image" Target="../media/image42.png"/><Relationship Id="rId11" Type="http://schemas.openxmlformats.org/officeDocument/2006/relationships/image" Target="../media/image41.png"/><Relationship Id="rId10" Type="http://schemas.openxmlformats.org/officeDocument/2006/relationships/image" Target="../media/image40.png"/><Relationship Id="rId1" Type="http://schemas.openxmlformats.org/officeDocument/2006/relationships/tags" Target="../tags/tag47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53.png"/><Relationship Id="rId7" Type="http://schemas.openxmlformats.org/officeDocument/2006/relationships/image" Target="../media/image52.png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3" Type="http://schemas.openxmlformats.org/officeDocument/2006/relationships/image" Target="../media/image33.png"/><Relationship Id="rId2" Type="http://schemas.openxmlformats.org/officeDocument/2006/relationships/tags" Target="../tags/tag478.xml"/><Relationship Id="rId13" Type="http://schemas.openxmlformats.org/officeDocument/2006/relationships/slideLayout" Target="../slideLayouts/slideLayout13.xml"/><Relationship Id="rId12" Type="http://schemas.openxmlformats.org/officeDocument/2006/relationships/tags" Target="../tags/tag479.xml"/><Relationship Id="rId11" Type="http://schemas.openxmlformats.org/officeDocument/2006/relationships/image" Target="../media/image56.png"/><Relationship Id="rId10" Type="http://schemas.openxmlformats.org/officeDocument/2006/relationships/image" Target="../media/image55.png"/><Relationship Id="rId1" Type="http://schemas.openxmlformats.org/officeDocument/2006/relationships/tags" Target="../tags/tag477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483.xml"/><Relationship Id="rId4" Type="http://schemas.openxmlformats.org/officeDocument/2006/relationships/image" Target="../media/image57.png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tags" Target="../tags/tag48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3.xml"/><Relationship Id="rId6" Type="http://schemas.openxmlformats.org/officeDocument/2006/relationships/tags" Target="../tags/tag489.xml"/><Relationship Id="rId5" Type="http://schemas.openxmlformats.org/officeDocument/2006/relationships/tags" Target="../tags/tag488.xml"/><Relationship Id="rId4" Type="http://schemas.openxmlformats.org/officeDocument/2006/relationships/tags" Target="../tags/tag487.xml"/><Relationship Id="rId3" Type="http://schemas.openxmlformats.org/officeDocument/2006/relationships/tags" Target="../tags/tag486.xml"/><Relationship Id="rId2" Type="http://schemas.openxmlformats.org/officeDocument/2006/relationships/tags" Target="../tags/tag485.xml"/><Relationship Id="rId1" Type="http://schemas.openxmlformats.org/officeDocument/2006/relationships/tags" Target="../tags/tag48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tags" Target="../tags/tag437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tags" Target="../tags/tag434.xml"/><Relationship Id="rId3" Type="http://schemas.openxmlformats.org/officeDocument/2006/relationships/tags" Target="../tags/tag433.xml"/><Relationship Id="rId2" Type="http://schemas.openxmlformats.org/officeDocument/2006/relationships/tags" Target="../tags/tag432.xml"/><Relationship Id="rId15" Type="http://schemas.openxmlformats.org/officeDocument/2006/relationships/slideLayout" Target="../slideLayouts/slideLayout14.xml"/><Relationship Id="rId14" Type="http://schemas.openxmlformats.org/officeDocument/2006/relationships/tags" Target="../tags/tag444.xml"/><Relationship Id="rId13" Type="http://schemas.openxmlformats.org/officeDocument/2006/relationships/tags" Target="../tags/tag443.xml"/><Relationship Id="rId12" Type="http://schemas.openxmlformats.org/officeDocument/2006/relationships/tags" Target="../tags/tag442.xml"/><Relationship Id="rId11" Type="http://schemas.openxmlformats.org/officeDocument/2006/relationships/tags" Target="../tags/tag441.xml"/><Relationship Id="rId10" Type="http://schemas.openxmlformats.org/officeDocument/2006/relationships/tags" Target="../tags/tag440.xml"/><Relationship Id="rId1" Type="http://schemas.openxmlformats.org/officeDocument/2006/relationships/tags" Target="../tags/tag43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447.xml"/><Relationship Id="rId2" Type="http://schemas.openxmlformats.org/officeDocument/2006/relationships/tags" Target="../tags/tag446.xml"/><Relationship Id="rId1" Type="http://schemas.openxmlformats.org/officeDocument/2006/relationships/tags" Target="../tags/tag44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45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tags" Target="../tags/tag449.xml"/><Relationship Id="rId1" Type="http://schemas.openxmlformats.org/officeDocument/2006/relationships/tags" Target="../tags/tag44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453.xml"/><Relationship Id="rId3" Type="http://schemas.openxmlformats.org/officeDocument/2006/relationships/image" Target="../media/image11.png"/><Relationship Id="rId2" Type="http://schemas.openxmlformats.org/officeDocument/2006/relationships/tags" Target="../tags/tag452.xml"/><Relationship Id="rId1" Type="http://schemas.openxmlformats.org/officeDocument/2006/relationships/tags" Target="../tags/tag45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45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tags" Target="../tags/tag456.xml"/><Relationship Id="rId2" Type="http://schemas.openxmlformats.org/officeDocument/2006/relationships/tags" Target="../tags/tag455.xml"/><Relationship Id="rId1" Type="http://schemas.openxmlformats.org/officeDocument/2006/relationships/tags" Target="../tags/tag45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5.png"/><Relationship Id="rId3" Type="http://schemas.openxmlformats.org/officeDocument/2006/relationships/tags" Target="../tags/tag460.xml"/><Relationship Id="rId2" Type="http://schemas.openxmlformats.org/officeDocument/2006/relationships/tags" Target="../tags/tag459.xml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461.xml"/><Relationship Id="rId10" Type="http://schemas.openxmlformats.org/officeDocument/2006/relationships/image" Target="../media/image19.png"/><Relationship Id="rId1" Type="http://schemas.openxmlformats.org/officeDocument/2006/relationships/tags" Target="../tags/tag458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464.xml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tags" Target="../tags/tag463.xml"/><Relationship Id="rId1" Type="http://schemas.openxmlformats.org/officeDocument/2006/relationships/tags" Target="../tags/tag46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467.xml"/><Relationship Id="rId2" Type="http://schemas.openxmlformats.org/officeDocument/2006/relationships/tags" Target="../tags/tag466.xml"/><Relationship Id="rId1" Type="http://schemas.openxmlformats.org/officeDocument/2006/relationships/tags" Target="../tags/tag4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38200" y="1996360"/>
            <a:ext cx="10515600" cy="1800000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λ-</a:t>
            </a:r>
            <a:r>
              <a:rPr lang="zh-CN" altLang="en-US" dirty="0"/>
              <a:t>表达式的正规形式是唯一的</a:t>
            </a:r>
            <a:endParaRPr lang="zh-CN" altLang="en-US" dirty="0"/>
          </a:p>
        </p:txBody>
      </p:sp>
      <p:sp>
        <p:nvSpPr>
          <p:cNvPr id="6" name="公司名"/>
          <p:cNvSpPr>
            <a:spLocks noGrp="1"/>
          </p:cNvSpPr>
          <p:nvPr>
            <p:ph type="body" sz="quarter" idx="4294967295"/>
            <p:custDataLst>
              <p:tags r:id="rId2"/>
            </p:custDataLst>
          </p:nvPr>
        </p:nvSpPr>
        <p:spPr>
          <a:xfrm>
            <a:off x="533083" y="330200"/>
            <a:ext cx="1432877" cy="5032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altLang="zh-CN" sz="1600" b="1" dirty="0"/>
              <a:t>PL Pearls</a:t>
            </a:r>
            <a:endParaRPr lang="en-US" altLang="zh-CN" sz="1600" b="1" dirty="0"/>
          </a:p>
        </p:txBody>
      </p:sp>
      <p:sp>
        <p:nvSpPr>
          <p:cNvPr id="7" name="日期时间"/>
          <p:cNvSpPr>
            <a:spLocks noGrp="1"/>
          </p:cNvSpPr>
          <p:nvPr>
            <p:ph type="body" sz="quarter" idx="4294967295"/>
            <p:custDataLst>
              <p:tags r:id="rId3"/>
            </p:custDataLst>
          </p:nvPr>
        </p:nvSpPr>
        <p:spPr>
          <a:xfrm>
            <a:off x="8867500" y="331469"/>
            <a:ext cx="2880000" cy="50400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en-US" altLang="zh-CN" sz="1600" b="1" dirty="0">
                <a:solidFill>
                  <a:schemeClr val="accent6"/>
                </a:solidFill>
              </a:rPr>
              <a:t>2025.11.22</a:t>
            </a:r>
            <a:endParaRPr lang="zh-CN" altLang="en-US" sz="1600" b="1" dirty="0">
              <a:solidFill>
                <a:schemeClr val="accent6"/>
              </a:solidFill>
            </a:endParaRPr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4"/>
            </p:custDataLst>
          </p:nvPr>
        </p:nvSpPr>
        <p:spPr>
          <a:xfrm>
            <a:off x="4781550" y="4586288"/>
            <a:ext cx="2743200" cy="503237"/>
          </a:xfrm>
        </p:spPr>
        <p:txBody>
          <a:bodyPr>
            <a:normAutofit/>
          </a:bodyPr>
          <a:lstStyle/>
          <a:p>
            <a:r>
              <a:rPr lang="zh-CN" altLang="en-US"/>
              <a:t>汇报人：黄圣棋</a:t>
            </a:r>
            <a:endParaRPr lang="en-US" altLang="zh-CN" dirty="0"/>
          </a:p>
        </p:txBody>
      </p:sp>
      <p:sp>
        <p:nvSpPr>
          <p:cNvPr id="3" name="署名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822825" y="4957128"/>
            <a:ext cx="2743200" cy="503237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NJUAI2025</a:t>
            </a:r>
            <a:endParaRPr lang="en-US" altLang="zh-CN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dirty="0"/>
              <a:t>4.1 </a:t>
            </a:r>
            <a:r>
              <a:rPr lang="zh-CN" altLang="en-US" dirty="0"/>
              <a:t>并行</a:t>
            </a:r>
            <a:r>
              <a:rPr lang="en-US" altLang="zh-CN" dirty="0"/>
              <a:t>β-</a:t>
            </a:r>
            <a:r>
              <a:rPr lang="zh-CN" altLang="en-US" dirty="0"/>
              <a:t>规约</a:t>
            </a:r>
            <a:endParaRPr lang="zh-CN" altLang="en-US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179195"/>
            <a:ext cx="10515600" cy="17716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dirty="0"/>
              <a:t>我们所需要的运算叫作</a:t>
            </a:r>
            <a:r>
              <a:rPr lang="en-US" altLang="zh-CN" dirty="0"/>
              <a:t>“</a:t>
            </a:r>
            <a:r>
              <a:rPr lang="zh-CN" altLang="en-US" dirty="0"/>
              <a:t>并行</a:t>
            </a:r>
            <a:r>
              <a:rPr lang="en-US" altLang="zh-CN" dirty="0"/>
              <a:t>β</a:t>
            </a:r>
            <a:r>
              <a:rPr lang="zh-CN" altLang="en-US" dirty="0"/>
              <a:t>规约</a:t>
            </a:r>
            <a:r>
              <a:rPr lang="en-US" altLang="zh-CN" dirty="0"/>
              <a:t>”</a:t>
            </a:r>
            <a:r>
              <a:rPr lang="zh-CN" altLang="en-US" dirty="0"/>
              <a:t>，我们这里用</a:t>
            </a:r>
            <a:r>
              <a:rPr lang="zh-CN" altLang="en-US" dirty="0">
                <a:solidFill>
                  <a:srgbClr val="FD5C0C"/>
                </a:solidFill>
              </a:rPr>
              <a:t>橙色</a:t>
            </a:r>
            <a:r>
              <a:rPr lang="zh-CN" altLang="en-US" dirty="0">
                <a:solidFill>
                  <a:srgbClr val="FD5C0C"/>
                </a:solidFill>
                <a:sym typeface="+mn-ea"/>
              </a:rPr>
              <a:t>箭头</a:t>
            </a:r>
            <a:r>
              <a:rPr lang="zh-CN" altLang="en-US" dirty="0">
                <a:solidFill>
                  <a:schemeClr val="tx1"/>
                </a:solidFill>
              </a:rPr>
              <a:t>或</a:t>
            </a:r>
            <a:r>
              <a:rPr lang="zh-CN" altLang="en-US" b="1" dirty="0">
                <a:solidFill>
                  <a:schemeClr val="tx1"/>
                </a:solidFill>
              </a:rPr>
              <a:t>大于号＞</a:t>
            </a:r>
            <a:r>
              <a:rPr lang="zh-CN" altLang="en-US" dirty="0"/>
              <a:t>表示。它</a:t>
            </a:r>
            <a:r>
              <a:rPr lang="zh-CN" altLang="en-US" b="1" dirty="0"/>
              <a:t>仅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</a:rPr>
              <a:t>（最小性）</a:t>
            </a:r>
            <a:r>
              <a:rPr lang="zh-CN" altLang="en-US" dirty="0"/>
              <a:t>允许我们在一步内完成这几件事：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838200" y="1921510"/>
                <a:ext cx="8835390" cy="304609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4.1.1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M            M</a:t>
                </a:r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algn="l"/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algn="l"/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4.1.2 </a:t>
                </a:r>
                <a14:m>
                  <m:oMath xmlns:m="http://schemas.openxmlformats.org/officeDocument/2006/math"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𝜆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</m:oMath>
                </a14:m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           </a:t>
                </a:r>
                <a14:m>
                  <m:oMath xmlns:m="http://schemas.openxmlformats.org/officeDocument/2006/math"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𝜆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</m:oMath>
                </a14:m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M`  </a:t>
                </a:r>
                <a:r>
                  <a:rPr lang="zh-CN" altLang="en-US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如果</a:t>
                </a:r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            M` </a:t>
                </a:r>
                <a:endParaRPr lang="en-US" altLang="zh-CN" sz="2400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algn="l"/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algn="l"/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4.1.3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MN            M`N`  </a:t>
                </a:r>
                <a:r>
                  <a:rPr lang="zh-CN" altLang="en-US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如果</a:t>
                </a:r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            M`  </a:t>
                </a:r>
                <a:r>
                  <a:rPr lang="zh-CN" altLang="en-US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且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N            N`  </a:t>
                </a:r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algn="l"/>
                <a:endParaRPr lang="en-US" altLang="zh-CN" sz="2400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marL="0" lvl="0" indent="0" algn="l">
                  <a:buNone/>
                </a:pPr>
                <a:r>
                  <a:rPr lang="en-US" altLang="zh-CN" sz="2400" b="1" dirty="0" err="1" smtClean="0">
                    <a:solidFill>
                      <a:schemeClr val="tx1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4.1.4 </a:t>
                </a:r>
                <a:r>
                  <a:rPr lang="en-US" altLang="zh-CN" sz="2400" b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1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(</m:t>
                    </m:r>
                    <m:r>
                      <a:rPr lang="en-US" altLang="zh-CN" sz="2400" b="1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𝝀</m:t>
                    </m:r>
                    <m:r>
                      <a:rPr lang="en-US" altLang="zh-CN" sz="2400" b="1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𝒙</m:t>
                    </m:r>
                    <m:r>
                      <a:rPr lang="en-US" altLang="zh-CN" sz="2400" b="1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</m:oMath>
                </a14:m>
                <a:r>
                  <a:rPr lang="en-US" altLang="zh-CN" sz="2400" b="1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</a:t>
                </a:r>
                <a:r>
                  <a:rPr lang="en-US" altLang="zh-CN" sz="2400" b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)</a:t>
                </a:r>
                <a:r>
                  <a:rPr lang="en-US" altLang="zh-CN" sz="2400" b="1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N           M` </a:t>
                </a:r>
                <a:r>
                  <a:rPr lang="en-US" altLang="zh-CN" sz="2400" b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[</a:t>
                </a:r>
                <a:r>
                  <a:rPr lang="en-US" altLang="zh-CN" sz="2400" b="1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N` </a:t>
                </a:r>
                <a:r>
                  <a:rPr lang="en-US" altLang="zh-CN" sz="2400" b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\</a:t>
                </a:r>
                <a14:m>
                  <m:oMath xmlns:m="http://schemas.openxmlformats.org/officeDocument/2006/math">
                    <m:r>
                      <a:rPr lang="en-US" altLang="zh-CN" sz="2400" b="1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𝒙</m:t>
                    </m:r>
                  </m:oMath>
                </a14:m>
                <a:r>
                  <a:rPr lang="en-US" altLang="zh-CN" sz="2400" b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] </a:t>
                </a:r>
                <a:r>
                  <a:rPr lang="zh-CN" altLang="en-US" sz="2400" b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如果</a:t>
                </a:r>
                <a:r>
                  <a:rPr lang="en-US" altLang="zh-CN" sz="2400" b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400" b="1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            M`  </a:t>
                </a:r>
                <a:r>
                  <a:rPr lang="zh-CN" altLang="en-US" sz="2400" b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且</a:t>
                </a:r>
                <a:r>
                  <a:rPr lang="en-US" altLang="zh-CN" sz="2400" b="1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N            N`  </a:t>
                </a:r>
                <a:endParaRPr lang="en-US" altLang="zh-CN" sz="2400" b="1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marL="0" lvl="0" indent="0" algn="l">
                  <a:buNone/>
                </a:pPr>
                <a:endParaRPr lang="en-US" altLang="zh-CN" sz="2400" b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921510"/>
                <a:ext cx="8835390" cy="30460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直接箭头连接符 31"/>
          <p:cNvCxnSpPr/>
          <p:nvPr/>
        </p:nvCxnSpPr>
        <p:spPr>
          <a:xfrm flipV="1">
            <a:off x="2082165" y="2151380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V="1">
            <a:off x="2209165" y="3606800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V="1">
            <a:off x="4744720" y="3608705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6666865" y="3610610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V="1">
            <a:off x="2367915" y="2889885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4930775" y="2891790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V="1">
            <a:off x="2983230" y="4338955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6056630" y="4340860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7999095" y="4337050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840105" y="4751070"/>
            <a:ext cx="72878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dirty="0" err="1" smtClean="0"/>
              <a:t>由此还可得出推论</a:t>
            </a:r>
            <a:r>
              <a:rPr lang="zh-CN" altLang="en-US" dirty="0" err="1" smtClean="0">
                <a:solidFill>
                  <a:schemeClr val="bg1">
                    <a:lumMod val="50000"/>
                  </a:schemeClr>
                </a:solidFill>
              </a:rPr>
              <a:t>（证明需要繁杂的数学归纳法，这里不对其证明）</a:t>
            </a:r>
            <a:r>
              <a:rPr lang="zh-CN" altLang="en-US" dirty="0" err="1" smtClean="0"/>
              <a:t>：</a:t>
            </a:r>
            <a:endParaRPr lang="zh-CN" altLang="en-US" dirty="0" err="1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838200" y="5226050"/>
                <a:ext cx="11285220" cy="1524000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</a:rPr>
                  <a:t>4.1.5 </a:t>
                </a:r>
                <a:r>
                  <a:rPr lang="zh-CN" altLang="en-US" sz="2000" dirty="0" err="1" smtClean="0">
                    <a:solidFill>
                      <a:srgbClr val="FD5C0C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这一运算</a:t>
                </a:r>
                <a:r>
                  <a:rPr lang="zh-CN" altLang="en-US" sz="2000" dirty="0" err="1" smtClean="0">
                    <a:latin typeface="Cambria Math" panose="02040503050406030204" charset="0"/>
                    <a:cs typeface="Cambria Math" panose="02040503050406030204" charset="0"/>
                  </a:rPr>
                  <a:t>的确是若干个</a:t>
                </a:r>
                <a:r>
                  <a:rPr lang="en-US" altLang="zh-CN" sz="2000" dirty="0" err="1" smtClean="0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zh-CN" altLang="en-US" sz="2000" dirty="0" err="1" smtClean="0">
                    <a:solidFill>
                      <a:srgbClr val="00B05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单步</a:t>
                </a:r>
                <a:r>
                  <a:rPr lang="en-US" altLang="zh-CN" sz="2000" dirty="0" err="1" smtClean="0">
                    <a:solidFill>
                      <a:srgbClr val="00B05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β</a:t>
                </a:r>
                <a:r>
                  <a:rPr lang="zh-CN" altLang="en-US" sz="2000" dirty="0" err="1" smtClean="0">
                    <a:solidFill>
                      <a:srgbClr val="00B05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规约</a:t>
                </a:r>
                <a:r>
                  <a:rPr lang="en-US" altLang="zh-CN" sz="2000" dirty="0" err="1" smtClean="0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zh-CN" altLang="en-US" sz="2000" dirty="0" err="1" smtClean="0">
                    <a:latin typeface="Cambria Math" panose="02040503050406030204" charset="0"/>
                    <a:cs typeface="Cambria Math" panose="02040503050406030204" charset="0"/>
                  </a:rPr>
                  <a:t>的复合，同时也可以复合成</a:t>
                </a:r>
                <a:r>
                  <a:rPr lang="en-US" altLang="zh-CN" sz="2000" dirty="0" err="1" smtClean="0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zh-CN" altLang="en-US" sz="2000" dirty="0" err="1" smtClean="0">
                    <a:solidFill>
                      <a:srgbClr val="0070C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若干步</a:t>
                </a:r>
                <a:r>
                  <a:rPr lang="en-US" altLang="zh-CN" sz="2000" dirty="0" err="1" smtClean="0">
                    <a:solidFill>
                      <a:srgbClr val="0070C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β-</a:t>
                </a:r>
                <a:r>
                  <a:rPr lang="zh-CN" altLang="en-US" sz="2000" dirty="0" err="1" smtClean="0">
                    <a:solidFill>
                      <a:srgbClr val="0070C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规约</a:t>
                </a:r>
                <a:r>
                  <a:rPr lang="zh-CN" altLang="en-US" sz="2000" dirty="0" err="1" smtClean="0">
                    <a:latin typeface="Cambria Math" panose="02040503050406030204" charset="0"/>
                    <a:cs typeface="Cambria Math" panose="02040503050406030204" charset="0"/>
                  </a:rPr>
                  <a:t>。</a:t>
                </a:r>
                <a:endParaRPr lang="zh-CN" altLang="en-US" sz="2000" dirty="0" err="1" smtClean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algn="l"/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marL="0" lvl="0" indent="0" algn="l">
                  <a:buNone/>
                </a:pPr>
                <a:r>
                  <a:rPr lang="en-US" altLang="zh-CN" sz="2400" dirty="0" err="1" smtClean="0">
                    <a:solidFill>
                      <a:schemeClr val="tx1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4.1.6 </a:t>
                </a:r>
                <a:r>
                  <a:rPr lang="en-US" altLang="zh-CN" sz="2400" i="1" dirty="0" err="1" smtClean="0">
                    <a:solidFill>
                      <a:schemeClr val="tx1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 </a:t>
                </a:r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[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N </a:t>
                </a:r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\</a:t>
                </a:r>
                <a14:m>
                  <m:oMath xmlns:m="http://schemas.openxmlformats.org/officeDocument/2006/math"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</m:oMath>
                </a14:m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]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         M` </a:t>
                </a:r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[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N` </a:t>
                </a:r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\</a:t>
                </a:r>
                <a14:m>
                  <m:oMath xmlns:m="http://schemas.openxmlformats.org/officeDocument/2006/math"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</m:oMath>
                </a14:m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] </a:t>
                </a:r>
                <a:r>
                  <a:rPr lang="zh-CN" altLang="en-US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如果</a:t>
                </a:r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            M`  </a:t>
                </a:r>
                <a:r>
                  <a:rPr lang="zh-CN" altLang="en-US" sz="2400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且</a:t>
                </a:r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  N            N`  </a:t>
                </a:r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algn="l"/>
                <a:endParaRPr lang="en-US" altLang="zh-CN" sz="2400" dirty="0" err="1" smtClean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226050"/>
                <a:ext cx="11285220" cy="1524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接箭头连接符 16"/>
          <p:cNvCxnSpPr/>
          <p:nvPr/>
        </p:nvCxnSpPr>
        <p:spPr>
          <a:xfrm flipV="1">
            <a:off x="2841625" y="6191885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V="1">
            <a:off x="5923915" y="6193790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V="1">
            <a:off x="7875270" y="6189980"/>
            <a:ext cx="564515" cy="190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 descr="9DDZGSX71[@O10TX0E{1)L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901680" y="3803015"/>
            <a:ext cx="946785" cy="1164590"/>
          </a:xfrm>
          <a:prstGeom prst="rect">
            <a:avLst/>
          </a:prstGeom>
        </p:spPr>
      </p:pic>
      <p:sp>
        <p:nvSpPr>
          <p:cNvPr id="21" name="云形标注 20"/>
          <p:cNvSpPr/>
          <p:nvPr/>
        </p:nvSpPr>
        <p:spPr>
          <a:xfrm>
            <a:off x="8902700" y="2807970"/>
            <a:ext cx="1887855" cy="1267460"/>
          </a:xfrm>
          <a:prstGeom prst="cloudCallout">
            <a:avLst>
              <a:gd name="adj1" fmla="val 46480"/>
              <a:gd name="adj2" fmla="val 6189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可以直观理解这些操作</a:t>
            </a:r>
            <a:r>
              <a:rPr lang="en-US" altLang="zh-CN"/>
              <a:t>……</a:t>
            </a:r>
            <a:endParaRPr lang="en-US" altLang="zh-CN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16" grpId="0"/>
      <p:bldP spid="16" grpId="1"/>
      <p:bldP spid="16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dirty="0"/>
              <a:t>4.2 </a:t>
            </a:r>
            <a:r>
              <a:rPr lang="zh-CN" altLang="en-US" dirty="0"/>
              <a:t>用并行</a:t>
            </a:r>
            <a:r>
              <a:rPr lang="en-US" altLang="zh-CN" dirty="0"/>
              <a:t>β-</a:t>
            </a:r>
            <a:r>
              <a:rPr lang="zh-CN" altLang="en-US" dirty="0"/>
              <a:t>规约的性质证明原命题</a:t>
            </a:r>
            <a:endParaRPr lang="zh-CN" altLang="en-US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364615"/>
            <a:ext cx="5396865" cy="5009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还记得一开始我们对</a:t>
            </a:r>
            <a:r>
              <a:rPr lang="en-US" altLang="zh-CN" dirty="0"/>
              <a:t>λ-</a:t>
            </a:r>
            <a:r>
              <a:rPr lang="zh-CN" altLang="en-US" dirty="0"/>
              <a:t>表达式的定义吗？</a:t>
            </a:r>
            <a:r>
              <a:rPr lang="zh-CN" altLang="en-US" b="1" dirty="0"/>
              <a:t>只需要对生成新表达式的三条路径（</a:t>
            </a:r>
            <a:r>
              <a:rPr lang="en-US" altLang="zh-CN" b="1" dirty="0"/>
              <a:t>2.1.1-2.1.3</a:t>
            </a:r>
            <a:r>
              <a:rPr lang="zh-CN" altLang="en-US" b="1" dirty="0"/>
              <a:t>）分别归纳证明，我们就可以囊括所有</a:t>
            </a:r>
            <a:r>
              <a:rPr lang="en-US" altLang="zh-CN" b="1" dirty="0"/>
              <a:t>λ-</a:t>
            </a:r>
            <a:r>
              <a:rPr lang="zh-CN" altLang="en-US" b="1" dirty="0"/>
              <a:t>表达式！</a:t>
            </a:r>
            <a:r>
              <a:rPr lang="zh-CN" altLang="en-US" dirty="0">
                <a:solidFill>
                  <a:schemeClr val="tx1"/>
                </a:solidFill>
              </a:rPr>
              <a:t>（结构归纳法）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sz="2800" b="1" dirty="0">
                <a:solidFill>
                  <a:srgbClr val="00B050"/>
                </a:solidFill>
                <a:effectLst/>
              </a:rPr>
              <a:t>Step 1</a:t>
            </a:r>
            <a:endParaRPr lang="zh-CN" altLang="en-US" sz="2800" b="1" dirty="0">
              <a:solidFill>
                <a:srgbClr val="00B050"/>
              </a:solidFill>
              <a:effectLst/>
            </a:endParaRPr>
          </a:p>
          <a:p>
            <a:pPr marL="0" indent="0">
              <a:buNone/>
            </a:pPr>
            <a:r>
              <a:rPr lang="zh-CN" altLang="en-US" dirty="0"/>
              <a:t>对于</a:t>
            </a:r>
            <a:r>
              <a:rPr lang="en-US" altLang="zh-CN" dirty="0"/>
              <a:t>2.1.1</a:t>
            </a:r>
            <a:r>
              <a:rPr lang="zh-CN" altLang="en-US" dirty="0"/>
              <a:t>，所有变量都是正规形式，由</a:t>
            </a:r>
            <a:r>
              <a:rPr lang="en-US" altLang="zh-CN" dirty="0"/>
              <a:t>4.1.1</a:t>
            </a:r>
            <a:r>
              <a:rPr lang="zh-CN" altLang="en-US" dirty="0"/>
              <a:t>，显然</a:t>
            </a:r>
            <a:r>
              <a:rPr lang="zh-CN" altLang="en-US" b="1" dirty="0"/>
              <a:t>得证！</a:t>
            </a:r>
            <a:endParaRPr lang="zh-CN" altLang="en-US" b="1" dirty="0"/>
          </a:p>
          <a:p>
            <a:pPr marL="0" indent="0" algn="l">
              <a:buNone/>
            </a:pPr>
            <a:r>
              <a:rPr lang="en-US" altLang="zh-CN" sz="2800" b="1" dirty="0">
                <a:solidFill>
                  <a:srgbClr val="00B050"/>
                </a:solidFill>
                <a:effectLst/>
                <a:sym typeface="+mn-ea"/>
              </a:rPr>
              <a:t>Step 2</a:t>
            </a:r>
            <a:endParaRPr lang="en-US" altLang="zh-CN" sz="2800" b="1" dirty="0">
              <a:solidFill>
                <a:srgbClr val="00B050"/>
              </a:solidFill>
              <a:effectLst/>
              <a:sym typeface="+mn-ea"/>
            </a:endParaRPr>
          </a:p>
          <a:p>
            <a:pPr marL="0" indent="0" algn="l">
              <a:buNone/>
            </a:pPr>
            <a:r>
              <a:rPr lang="zh-CN" altLang="en-US" dirty="0">
                <a:sym typeface="+mn-ea"/>
              </a:rPr>
              <a:t>对于</a:t>
            </a:r>
            <a:r>
              <a:rPr lang="en-US" altLang="zh-CN" dirty="0">
                <a:sym typeface="+mn-ea"/>
              </a:rPr>
              <a:t>2.1.2</a:t>
            </a:r>
            <a:r>
              <a:rPr lang="zh-CN" altLang="en-US" dirty="0">
                <a:sym typeface="+mn-ea"/>
              </a:rPr>
              <a:t>，需证明</a:t>
            </a:r>
            <a:r>
              <a:rPr lang="en-US" altLang="zh-CN" dirty="0">
                <a:sym typeface="+mn-ea"/>
              </a:rPr>
              <a:t>  </a:t>
            </a:r>
            <a:r>
              <a:rPr lang="zh-CN" altLang="en-US" dirty="0">
                <a:sym typeface="+mn-ea"/>
              </a:rPr>
              <a:t>归纳假设</a:t>
            </a:r>
            <a:endParaRPr lang="zh-CN" altLang="en-US" dirty="0">
              <a:sym typeface="+mn-ea"/>
            </a:endParaRPr>
          </a:p>
          <a:p>
            <a:pPr marL="0" indent="0" algn="l">
              <a:buNone/>
            </a:pPr>
            <a:r>
              <a:rPr lang="en-US" altLang="zh-CN" dirty="0">
                <a:sym typeface="+mn-ea"/>
              </a:rPr>
              <a:t> </a:t>
            </a:r>
            <a:endParaRPr lang="zh-CN" altLang="en-US" sz="2800" b="1" dirty="0">
              <a:solidFill>
                <a:srgbClr val="00B050"/>
              </a:solidFill>
              <a:effectLst/>
            </a:endParaRP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627495" y="1364615"/>
            <a:ext cx="5145405" cy="82994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p>
            <a:pPr marL="0" indent="0">
              <a:buNone/>
            </a:pPr>
            <a:r>
              <a:rPr lang="en-US" altLang="zh-CN" sz="1600" b="1" dirty="0">
                <a:sym typeface="+mn-ea"/>
              </a:rPr>
              <a:t>2.1.1 </a:t>
            </a:r>
            <a:r>
              <a:rPr lang="zh-CN" altLang="en-US" sz="1600" b="1" dirty="0">
                <a:sym typeface="+mn-ea"/>
              </a:rPr>
              <a:t>任何变量都是</a:t>
            </a:r>
            <a:r>
              <a:rPr lang="en-US" altLang="zh-CN" sz="1600" b="1" dirty="0">
                <a:sym typeface="+mn-ea"/>
              </a:rPr>
              <a:t>λ-</a:t>
            </a:r>
            <a:r>
              <a:rPr lang="zh-CN" altLang="en-US" sz="1600" b="1" dirty="0">
                <a:sym typeface="+mn-ea"/>
              </a:rPr>
              <a:t>表达式，例如变量</a:t>
            </a:r>
            <a:r>
              <a:rPr lang="en-US" altLang="zh-CN" sz="1600" b="1" dirty="0">
                <a:sym typeface="+mn-ea"/>
              </a:rPr>
              <a:t> x</a:t>
            </a:r>
            <a:r>
              <a:rPr lang="zh-CN" altLang="en-US" sz="1600" b="1" dirty="0">
                <a:sym typeface="+mn-ea"/>
              </a:rPr>
              <a:t>；</a:t>
            </a:r>
            <a:endParaRPr lang="en-US" altLang="zh-CN" sz="1600" b="1" dirty="0"/>
          </a:p>
          <a:p>
            <a:pPr marL="0" indent="0">
              <a:buNone/>
            </a:pPr>
            <a:r>
              <a:rPr lang="en-US" altLang="zh-CN" sz="1600" b="1" dirty="0">
                <a:sym typeface="+mn-ea"/>
              </a:rPr>
              <a:t>2.1.2 </a:t>
            </a:r>
            <a:r>
              <a:rPr lang="zh-CN" altLang="en-US" sz="1600" b="1" dirty="0">
                <a:sym typeface="+mn-ea"/>
              </a:rPr>
              <a:t>如果</a:t>
            </a:r>
            <a:r>
              <a:rPr lang="en-US" altLang="zh-CN" sz="1600" b="1" dirty="0">
                <a:sym typeface="+mn-ea"/>
              </a:rPr>
              <a:t> M </a:t>
            </a:r>
            <a:r>
              <a:rPr lang="zh-CN" altLang="en-US" sz="1600" b="1" dirty="0">
                <a:sym typeface="+mn-ea"/>
              </a:rPr>
              <a:t>是</a:t>
            </a:r>
            <a:r>
              <a:rPr lang="en-US" altLang="zh-CN" sz="1600" b="1" dirty="0">
                <a:sym typeface="+mn-ea"/>
              </a:rPr>
              <a:t>λ-</a:t>
            </a:r>
            <a:r>
              <a:rPr lang="zh-CN" altLang="en-US" sz="1600" b="1" dirty="0">
                <a:sym typeface="+mn-ea"/>
              </a:rPr>
              <a:t>表达式，</a:t>
            </a:r>
            <a:r>
              <a:rPr lang="en-US" altLang="zh-CN" sz="1600" b="1" dirty="0">
                <a:sym typeface="+mn-ea"/>
              </a:rPr>
              <a:t>x </a:t>
            </a:r>
            <a:r>
              <a:rPr lang="zh-CN" altLang="en-US" sz="1600" b="1" dirty="0">
                <a:sym typeface="+mn-ea"/>
              </a:rPr>
              <a:t>是变量，</a:t>
            </a:r>
            <a:endParaRPr lang="zh-CN" altLang="en-US" sz="1600" b="1" dirty="0">
              <a:sym typeface="+mn-ea"/>
            </a:endParaRPr>
          </a:p>
          <a:p>
            <a:pPr marL="0" indent="0">
              <a:buNone/>
            </a:pPr>
            <a:r>
              <a:rPr lang="zh-CN" altLang="en-US" sz="1600" b="1" dirty="0">
                <a:sym typeface="+mn-ea"/>
              </a:rPr>
              <a:t> </a:t>
            </a:r>
            <a:r>
              <a:rPr lang="en-US" altLang="zh-CN" sz="1600" b="1" dirty="0">
                <a:sym typeface="+mn-ea"/>
              </a:rPr>
              <a:t>         </a:t>
            </a:r>
            <a:r>
              <a:rPr lang="zh-CN" altLang="en-US" sz="1600" b="1" dirty="0">
                <a:sym typeface="+mn-ea"/>
              </a:rPr>
              <a:t>那么</a:t>
            </a:r>
            <a:r>
              <a:rPr lang="en-US" altLang="zh-CN" sz="1600" b="1" dirty="0">
                <a:sym typeface="+mn-ea"/>
              </a:rPr>
              <a:t> λx.M </a:t>
            </a:r>
            <a:r>
              <a:rPr lang="zh-CN" altLang="en-US" sz="1600" b="1" dirty="0">
                <a:sym typeface="+mn-ea"/>
              </a:rPr>
              <a:t>是</a:t>
            </a:r>
            <a:r>
              <a:rPr lang="en-US" altLang="zh-CN" sz="1600" b="1" dirty="0">
                <a:sym typeface="+mn-ea"/>
              </a:rPr>
              <a:t>λ-</a:t>
            </a:r>
            <a:r>
              <a:rPr lang="zh-CN" altLang="en-US" sz="1600" b="1" dirty="0">
                <a:sym typeface="+mn-ea"/>
              </a:rPr>
              <a:t>表达式；</a:t>
            </a:r>
            <a:endParaRPr lang="zh-CN" altLang="en-US" sz="1600" dirty="0" err="1" smtClean="0"/>
          </a:p>
        </p:txBody>
      </p:sp>
      <p:grpSp>
        <p:nvGrpSpPr>
          <p:cNvPr id="53" name="组合 52"/>
          <p:cNvGrpSpPr/>
          <p:nvPr/>
        </p:nvGrpSpPr>
        <p:grpSpPr>
          <a:xfrm>
            <a:off x="3838575" y="4004945"/>
            <a:ext cx="1817194" cy="2213133"/>
            <a:chOff x="12561" y="5754"/>
            <a:chExt cx="3957" cy="4522"/>
          </a:xfrm>
        </p:grpSpPr>
        <p:sp>
          <p:nvSpPr>
            <p:cNvPr id="41" name="文本框 40"/>
            <p:cNvSpPr txBox="1"/>
            <p:nvPr/>
          </p:nvSpPr>
          <p:spPr>
            <a:xfrm>
              <a:off x="14149" y="5754"/>
              <a:ext cx="596" cy="94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rPr>
                <a:t>P</a:t>
              </a:r>
              <a:endParaRPr lang="en-US" altLang="zh-CN" sz="2400" i="1" dirty="0" err="1" smtClean="0">
                <a:latin typeface="Cambria Math" panose="02040503050406030204" charset="0"/>
                <a:cs typeface="Cambria Math" panose="02040503050406030204" charset="0"/>
                <a:sym typeface="+mn-ea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2" name="文本框 41"/>
                <p:cNvSpPr txBox="1"/>
                <p:nvPr/>
              </p:nvSpPr>
              <p:spPr>
                <a:xfrm>
                  <a:off x="12667" y="7505"/>
                  <a:ext cx="596" cy="941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42" name="文本框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67" y="7505"/>
                  <a:ext cx="596" cy="941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文本框 42"/>
                <p:cNvSpPr txBox="1"/>
                <p:nvPr/>
              </p:nvSpPr>
              <p:spPr>
                <a:xfrm>
                  <a:off x="15644" y="7505"/>
                  <a:ext cx="596" cy="941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43" name="文本框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44" y="7505"/>
                  <a:ext cx="596" cy="941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" name="直接箭头连接符 43"/>
            <p:cNvCxnSpPr/>
            <p:nvPr/>
          </p:nvCxnSpPr>
          <p:spPr>
            <a:xfrm flipH="1">
              <a:off x="13268" y="6450"/>
              <a:ext cx="905" cy="975"/>
            </a:xfrm>
            <a:prstGeom prst="straightConnector1">
              <a:avLst/>
            </a:prstGeom>
            <a:ln w="34925">
              <a:solidFill>
                <a:srgbClr val="FD5C0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箭头连接符 44"/>
            <p:cNvCxnSpPr/>
            <p:nvPr/>
          </p:nvCxnSpPr>
          <p:spPr>
            <a:xfrm>
              <a:off x="14770" y="6472"/>
              <a:ext cx="885" cy="1007"/>
            </a:xfrm>
            <a:prstGeom prst="straightConnector1">
              <a:avLst/>
            </a:prstGeom>
            <a:ln w="34925">
              <a:solidFill>
                <a:srgbClr val="FD5C0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本框 45"/>
            <p:cNvSpPr txBox="1"/>
            <p:nvPr/>
          </p:nvSpPr>
          <p:spPr>
            <a:xfrm>
              <a:off x="13359" y="7577"/>
              <a:ext cx="257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endParaRPr lang="en-US" altLang="zh-CN" dirty="0" err="1" smtClean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文本框 46"/>
                <p:cNvSpPr txBox="1"/>
                <p:nvPr/>
              </p:nvSpPr>
              <p:spPr>
                <a:xfrm>
                  <a:off x="12561" y="9335"/>
                  <a:ext cx="3957" cy="941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i="1" dirty="0" err="1" smtClean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𝑅</m:t>
                        </m:r>
                        <m:r>
                          <a:rPr lang="en-US" altLang="zh-CN" sz="2400" i="1" dirty="0" err="1" smtClean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 </m:t>
                        </m:r>
                      </m:oMath>
                    </m:oMathPara>
                  </a14:m>
                  <a:endParaRPr lang="en-US" altLang="zh-CN" sz="2400" i="1" dirty="0" err="1" smtClean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47" name="文本框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61" y="9335"/>
                  <a:ext cx="3957" cy="941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直接箭头连接符 47"/>
            <p:cNvCxnSpPr/>
            <p:nvPr/>
          </p:nvCxnSpPr>
          <p:spPr>
            <a:xfrm flipH="1">
              <a:off x="14770" y="8336"/>
              <a:ext cx="905" cy="975"/>
            </a:xfrm>
            <a:prstGeom prst="straightConnector1">
              <a:avLst/>
            </a:prstGeom>
            <a:ln w="34925">
              <a:solidFill>
                <a:srgbClr val="FD5C0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箭头连接符 48"/>
            <p:cNvCxnSpPr/>
            <p:nvPr/>
          </p:nvCxnSpPr>
          <p:spPr>
            <a:xfrm>
              <a:off x="13359" y="8326"/>
              <a:ext cx="885" cy="1007"/>
            </a:xfrm>
            <a:prstGeom prst="straightConnector1">
              <a:avLst/>
            </a:prstGeom>
            <a:ln w="34925">
              <a:solidFill>
                <a:srgbClr val="FD5C0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6627495" y="2275840"/>
            <a:ext cx="5145405" cy="58356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p>
            <a:pPr marL="0" indent="0">
              <a:buNone/>
            </a:pPr>
            <a:r>
              <a:rPr lang="en-US" sz="1600" b="1" dirty="0">
                <a:sym typeface="+mn-ea"/>
              </a:rPr>
              <a:t>4.1.1 M &gt; M</a:t>
            </a:r>
            <a:endParaRPr lang="en-US" sz="1600" b="1" dirty="0">
              <a:sym typeface="+mn-ea"/>
            </a:endParaRPr>
          </a:p>
          <a:p>
            <a:pPr marL="0" indent="0">
              <a:buNone/>
            </a:pPr>
            <a:r>
              <a:rPr lang="en-US" sz="1600" b="1" dirty="0" err="1" smtClean="0"/>
              <a:t>4.1.2 (M &gt; M’) → (λx.M &gt; λx.M’)</a:t>
            </a:r>
            <a:endParaRPr lang="zh-CN" altLang="en-US" sz="1600" b="1" dirty="0" err="1" smtClean="0"/>
          </a:p>
        </p:txBody>
      </p:sp>
      <p:sp>
        <p:nvSpPr>
          <p:cNvPr id="6" name="文本框 5"/>
          <p:cNvSpPr txBox="1"/>
          <p:nvPr/>
        </p:nvSpPr>
        <p:spPr>
          <a:xfrm>
            <a:off x="10647045" y="10445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dirty="0" err="1" smtClean="0">
                <a:solidFill>
                  <a:srgbClr val="002060"/>
                </a:solidFill>
                <a:latin typeface="Bahnschrift SemiBold" panose="020B0502040204020203" charset="0"/>
                <a:cs typeface="Bahnschrift SemiBold" panose="020B0502040204020203" charset="0"/>
              </a:rPr>
              <a:t>TOOLBOX</a:t>
            </a:r>
            <a:endParaRPr lang="en-US" altLang="zh-CN" dirty="0" err="1" smtClean="0">
              <a:solidFill>
                <a:srgbClr val="002060"/>
              </a:solidFill>
              <a:latin typeface="Bahnschrift SemiBold" panose="020B0502040204020203" charset="0"/>
              <a:cs typeface="Bahnschrift SemiBold" panose="020B0502040204020203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7303135" y="4053205"/>
                <a:ext cx="1003300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 xmlns:m="http://schemas.openxmlformats.org/officeDocument/2006/math"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𝜆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</m:oMath>
                </a14:m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P</a:t>
                </a:r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135" y="4053205"/>
                <a:ext cx="1003300" cy="4603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6713220" y="4903470"/>
                <a:ext cx="27368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𝜆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𝑥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.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220" y="4903470"/>
                <a:ext cx="273685" cy="460375"/>
              </a:xfrm>
              <a:prstGeom prst="rect">
                <a:avLst/>
              </a:prstGeom>
              <a:blipFill rotWithShape="1">
                <a:blip r:embed="rId7"/>
                <a:stretch>
                  <a:fillRect r="-214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8032750" y="4929505"/>
                <a:ext cx="27368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𝜆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𝑥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.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2750" y="4929505"/>
                <a:ext cx="273685" cy="460375"/>
              </a:xfrm>
              <a:prstGeom prst="rect">
                <a:avLst/>
              </a:prstGeom>
              <a:blipFill rotWithShape="1">
                <a:blip r:embed="rId8"/>
                <a:stretch>
                  <a:fillRect r="-214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接箭头连接符 10"/>
          <p:cNvCxnSpPr/>
          <p:nvPr/>
        </p:nvCxnSpPr>
        <p:spPr>
          <a:xfrm flipH="1">
            <a:off x="4165600" y="4337685"/>
            <a:ext cx="415925" cy="47688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4862195" y="4369435"/>
            <a:ext cx="406400" cy="492760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7122160" y="4945380"/>
            <a:ext cx="1183640" cy="283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endParaRPr lang="en-US" altLang="zh-CN" dirty="0" err="1" smtClean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6755765" y="5805805"/>
                <a:ext cx="1817370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𝑅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 </m:t>
                      </m:r>
                    </m:oMath>
                  </m:oMathPara>
                </a14:m>
                <a:endParaRPr lang="en-US" altLang="zh-CN" sz="2400" i="1" dirty="0" err="1" smtClean="0">
                  <a:solidFill>
                    <a:schemeClr val="bg1">
                      <a:lumMod val="50000"/>
                    </a:schemeClr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765" y="5805805"/>
                <a:ext cx="1817370" cy="4603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接箭头连接符 14"/>
          <p:cNvCxnSpPr/>
          <p:nvPr/>
        </p:nvCxnSpPr>
        <p:spPr>
          <a:xfrm flipH="1">
            <a:off x="4862195" y="5255260"/>
            <a:ext cx="415925" cy="47688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4210050" y="5263515"/>
            <a:ext cx="406400" cy="492760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866765" y="4513580"/>
            <a:ext cx="915670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endParaRPr lang="zh-CN" altLang="en-US" b="1" dirty="0" err="1" smtClean="0"/>
          </a:p>
          <a:p>
            <a:pPr algn="l"/>
            <a:r>
              <a:rPr lang="en-US" altLang="zh-CN" b="1" dirty="0" err="1" smtClean="0"/>
              <a:t> </a:t>
            </a:r>
            <a:r>
              <a:rPr lang="en-US" altLang="zh-CN" sz="4000" b="1" dirty="0" err="1" smtClean="0"/>
              <a:t>→</a:t>
            </a:r>
            <a:endParaRPr lang="en-US" altLang="zh-CN" sz="4000" b="1" dirty="0" err="1" smtClean="0"/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3438 0 L 0.238594 0.0115741 " pathEditMode="relative" rAng="0" ptsTypes="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6406 0.0037037 " pathEditMode="relative" rAng="0" ptsTypes="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40729 0.00907407 " pathEditMode="relative" ptsTypes="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9375 0.017037 " pathEditMode="relative" ptsTypes="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8" grpId="0"/>
      <p:bldP spid="9" grpId="0"/>
      <p:bldP spid="10" grpId="0"/>
      <p:bldP spid="13" grpId="0"/>
      <p:bldP spid="14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dirty="0"/>
              <a:t>4.2 </a:t>
            </a:r>
            <a:r>
              <a:rPr lang="zh-CN" altLang="en-US" dirty="0"/>
              <a:t>用并行</a:t>
            </a:r>
            <a:r>
              <a:rPr lang="en-US" altLang="zh-CN" dirty="0"/>
              <a:t>β-</a:t>
            </a:r>
            <a:r>
              <a:rPr lang="zh-CN" altLang="en-US" dirty="0"/>
              <a:t>规约的性质证明原命题</a:t>
            </a:r>
            <a:endParaRPr lang="zh-CN" altLang="en-US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364615"/>
            <a:ext cx="5500370" cy="5494020"/>
          </a:xfrm>
        </p:spPr>
        <p:txBody>
          <a:bodyPr>
            <a:normAutofit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altLang="zh-CN" sz="2800" b="1" dirty="0">
                <a:solidFill>
                  <a:srgbClr val="00B050"/>
                </a:solidFill>
                <a:effectLst/>
              </a:rPr>
              <a:t>Step 3</a:t>
            </a:r>
            <a:endParaRPr lang="zh-CN" altLang="en-US" sz="2800" b="1" dirty="0">
              <a:solidFill>
                <a:srgbClr val="00B050"/>
              </a:solidFill>
              <a:effectLst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zh-CN" altLang="en-US" dirty="0"/>
              <a:t>对于</a:t>
            </a:r>
            <a:r>
              <a:rPr lang="en-US" altLang="zh-CN" dirty="0"/>
              <a:t>2.1.3</a:t>
            </a:r>
            <a:r>
              <a:rPr lang="zh-CN" altLang="en-US" dirty="0"/>
              <a:t>，情况稍微有些复杂。对于</a:t>
            </a:r>
            <a:r>
              <a:rPr lang="en-US" altLang="zh-CN" dirty="0"/>
              <a:t>λ-</a:t>
            </a:r>
            <a:r>
              <a:rPr lang="zh-CN" altLang="en-US" dirty="0"/>
              <a:t>表达式</a:t>
            </a:r>
            <a:r>
              <a:rPr lang="en-US" altLang="zh-CN" dirty="0"/>
              <a:t>PQ</a:t>
            </a:r>
            <a:r>
              <a:rPr lang="zh-CN" altLang="en-US" dirty="0"/>
              <a:t>，查看表中，</a:t>
            </a:r>
            <a:r>
              <a:rPr lang="zh-CN" altLang="en-US" b="1" dirty="0"/>
              <a:t>符合这种形式</a:t>
            </a:r>
            <a:r>
              <a:rPr lang="zh-CN" altLang="en-US" dirty="0"/>
              <a:t>的并行</a:t>
            </a:r>
            <a:r>
              <a:rPr lang="en-US" altLang="zh-CN" dirty="0"/>
              <a:t>β-</a:t>
            </a:r>
            <a:r>
              <a:rPr lang="zh-CN" altLang="en-US" dirty="0"/>
              <a:t>规约其实有两种：</a:t>
            </a:r>
            <a:endParaRPr lang="zh-CN" altLang="en-US" dirty="0"/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b="1" dirty="0"/>
              <a:t>(a) </a:t>
            </a:r>
            <a:r>
              <a:rPr lang="zh-CN" altLang="en-US" b="1" dirty="0"/>
              <a:t>利用</a:t>
            </a:r>
            <a:r>
              <a:rPr lang="en-US" altLang="zh-CN" b="1" dirty="0"/>
              <a:t> 4.1.3 </a:t>
            </a:r>
            <a:r>
              <a:rPr lang="zh-CN" altLang="en-US" b="1" dirty="0"/>
              <a:t>化简为</a:t>
            </a:r>
            <a:r>
              <a:rPr lang="en-US" altLang="zh-CN" b="1" dirty="0"/>
              <a:t> M’N’</a:t>
            </a:r>
            <a:r>
              <a:rPr lang="zh-CN" altLang="en-US" b="1" dirty="0"/>
              <a:t>；</a:t>
            </a:r>
            <a:endParaRPr lang="zh-CN" altLang="en-US" b="1" dirty="0"/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b="1" dirty="0"/>
              <a:t>(b) </a:t>
            </a:r>
            <a:r>
              <a:rPr lang="zh-CN" altLang="en-US" b="1" dirty="0"/>
              <a:t>利用</a:t>
            </a:r>
            <a:r>
              <a:rPr lang="en-US" altLang="zh-CN" b="1" dirty="0"/>
              <a:t> 4.1.4 </a:t>
            </a:r>
            <a:r>
              <a:rPr lang="zh-CN" altLang="en-US" b="1" dirty="0"/>
              <a:t>（此时</a:t>
            </a:r>
            <a:r>
              <a:rPr lang="en-US" altLang="zh-CN" b="1" dirty="0"/>
              <a:t>P=λx.M</a:t>
            </a:r>
            <a:r>
              <a:rPr lang="zh-CN" altLang="en-US" b="1" dirty="0"/>
              <a:t>，</a:t>
            </a:r>
            <a:r>
              <a:rPr lang="en-US" altLang="zh-CN" b="1" dirty="0"/>
              <a:t>Q=N</a:t>
            </a:r>
            <a:r>
              <a:rPr lang="zh-CN" altLang="en-US" b="1" dirty="0"/>
              <a:t>）化简为</a:t>
            </a:r>
            <a:r>
              <a:rPr lang="en-US" altLang="zh-CN" b="1" dirty="0"/>
              <a:t> </a:t>
            </a:r>
            <a:r>
              <a:rPr lang="en-US" b="1" dirty="0" err="1" smtClean="0">
                <a:sym typeface="+mn-ea"/>
              </a:rPr>
              <a:t>M’[N’\x]</a:t>
            </a:r>
            <a:r>
              <a:rPr lang="zh-CN" altLang="en-US" dirty="0" err="1" smtClean="0">
                <a:sym typeface="+mn-ea"/>
              </a:rPr>
              <a:t>。</a:t>
            </a:r>
            <a:endParaRPr lang="zh-CN" altLang="en-US" dirty="0" err="1" smtClean="0"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sz="2000" b="1" dirty="0" err="1" smtClean="0">
                <a:solidFill>
                  <a:srgbClr val="0070C0"/>
                </a:solidFill>
                <a:sym typeface="+mn-ea"/>
              </a:rPr>
              <a:t>Condition 3.1</a:t>
            </a:r>
            <a:endParaRPr lang="en-US" altLang="zh-CN" sz="2000" b="1" dirty="0" err="1" smtClean="0">
              <a:solidFill>
                <a:srgbClr val="0070C0"/>
              </a:solidFill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如果两个并行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β-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规约操作规则都用了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(a)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，那么</a:t>
            </a:r>
            <a:endParaRPr lang="zh-CN" altLang="en-US" dirty="0" err="1" smtClean="0">
              <a:solidFill>
                <a:schemeClr val="tx1"/>
              </a:solidFill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根据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4.1.3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，和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 Step 2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完全一样的操作，</a:t>
            </a:r>
            <a:r>
              <a:rPr lang="zh-CN" altLang="en-US" b="1" dirty="0" err="1" smtClean="0">
                <a:solidFill>
                  <a:schemeClr val="tx1"/>
                </a:solidFill>
                <a:sym typeface="+mn-ea"/>
              </a:rPr>
              <a:t>可证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！</a:t>
            </a:r>
            <a:endParaRPr lang="zh-CN" altLang="en-US" dirty="0" err="1" smtClean="0">
              <a:solidFill>
                <a:schemeClr val="tx1"/>
              </a:solidFill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sz="2000" b="1" dirty="0" err="1" smtClean="0">
                <a:solidFill>
                  <a:srgbClr val="0070C0"/>
                </a:solidFill>
                <a:sym typeface="+mn-ea"/>
              </a:rPr>
              <a:t>Condition 3.2</a:t>
            </a:r>
            <a:endParaRPr lang="en-US" altLang="zh-CN" sz="2000" b="1" dirty="0" err="1" smtClean="0">
              <a:solidFill>
                <a:srgbClr val="0070C0"/>
              </a:solidFill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如果两个并行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β-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规约操作规则都用了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(b)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，那么根据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4.1.6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，和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 Step 2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完全一样的操作，</a:t>
            </a:r>
            <a:r>
              <a:rPr lang="zh-CN" altLang="en-US" b="1" dirty="0" err="1" smtClean="0">
                <a:solidFill>
                  <a:schemeClr val="tx1"/>
                </a:solidFill>
                <a:sym typeface="+mn-ea"/>
              </a:rPr>
              <a:t>可证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！</a:t>
            </a:r>
            <a:endParaRPr lang="zh-CN" altLang="en-US" dirty="0" err="1" smtClean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44945" y="1364615"/>
            <a:ext cx="5227955" cy="33718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p>
            <a:pPr marL="0" indent="0">
              <a:buNone/>
            </a:pPr>
            <a:r>
              <a:rPr lang="en-US" altLang="zh-CN" sz="1600" b="1" dirty="0">
                <a:sym typeface="+mn-ea"/>
              </a:rPr>
              <a:t>2.1.3 </a:t>
            </a:r>
            <a:r>
              <a:rPr lang="zh-CN" altLang="en-US" sz="1600" b="1" dirty="0">
                <a:sym typeface="+mn-ea"/>
              </a:rPr>
              <a:t>如果</a:t>
            </a:r>
            <a:r>
              <a:rPr lang="en-US" altLang="zh-CN" sz="1600" b="1" dirty="0">
                <a:sym typeface="+mn-ea"/>
              </a:rPr>
              <a:t> M</a:t>
            </a:r>
            <a:r>
              <a:rPr lang="zh-CN" altLang="en-US" sz="1600" b="1" dirty="0">
                <a:sym typeface="+mn-ea"/>
              </a:rPr>
              <a:t>、</a:t>
            </a:r>
            <a:r>
              <a:rPr lang="en-US" altLang="zh-CN" sz="1600" b="1" dirty="0">
                <a:sym typeface="+mn-ea"/>
              </a:rPr>
              <a:t>N </a:t>
            </a:r>
            <a:r>
              <a:rPr lang="zh-CN" altLang="en-US" sz="1600" b="1" dirty="0">
                <a:sym typeface="+mn-ea"/>
              </a:rPr>
              <a:t>都是</a:t>
            </a:r>
            <a:r>
              <a:rPr lang="en-US" altLang="zh-CN" sz="1600" b="1" dirty="0">
                <a:sym typeface="+mn-ea"/>
              </a:rPr>
              <a:t>λ-</a:t>
            </a:r>
            <a:r>
              <a:rPr lang="zh-CN" altLang="en-US" sz="1600" b="1" dirty="0">
                <a:sym typeface="+mn-ea"/>
              </a:rPr>
              <a:t>表达式，那么</a:t>
            </a:r>
            <a:r>
              <a:rPr lang="en-US" altLang="zh-CN" sz="1600" b="1" dirty="0">
                <a:sym typeface="+mn-ea"/>
              </a:rPr>
              <a:t> MN </a:t>
            </a:r>
            <a:r>
              <a:rPr lang="zh-CN" altLang="en-US" sz="1600" b="1" dirty="0">
                <a:sym typeface="+mn-ea"/>
              </a:rPr>
              <a:t>也是</a:t>
            </a:r>
            <a:r>
              <a:rPr lang="en-US" altLang="zh-CN" sz="1600" b="1" dirty="0">
                <a:sym typeface="+mn-ea"/>
              </a:rPr>
              <a:t>λ-</a:t>
            </a:r>
            <a:r>
              <a:rPr lang="zh-CN" altLang="en-US" sz="1600" b="1" dirty="0">
                <a:sym typeface="+mn-ea"/>
              </a:rPr>
              <a:t>表达式；</a:t>
            </a:r>
            <a:endParaRPr lang="zh-CN" altLang="en-US" sz="1600" b="1" dirty="0" err="1" smtClean="0"/>
          </a:p>
        </p:txBody>
      </p:sp>
      <p:sp>
        <p:nvSpPr>
          <p:cNvPr id="5" name="文本框 4"/>
          <p:cNvSpPr txBox="1"/>
          <p:nvPr/>
        </p:nvSpPr>
        <p:spPr>
          <a:xfrm>
            <a:off x="6544945" y="1793240"/>
            <a:ext cx="5234305" cy="107632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p>
            <a:pPr marL="0" indent="0">
              <a:buNone/>
            </a:pPr>
            <a:r>
              <a:rPr lang="en-US" altLang="zh-CN" sz="1600" b="1" dirty="0" err="1" smtClean="0"/>
              <a:t>4.1.3 </a:t>
            </a:r>
            <a:r>
              <a:rPr lang="en-US" sz="1600" b="1" dirty="0" err="1" smtClean="0">
                <a:sym typeface="+mn-ea"/>
              </a:rPr>
              <a:t>(M &gt; M’ </a:t>
            </a:r>
            <a:r>
              <a:rPr lang="en-US" altLang="zh-CN" sz="1600" b="1" dirty="0" err="1" smtClean="0">
                <a:sym typeface="+mn-ea"/>
              </a:rPr>
              <a:t>∧ </a:t>
            </a:r>
            <a:r>
              <a:rPr lang="en-US" sz="1600" b="1" dirty="0" err="1" smtClean="0">
                <a:sym typeface="+mn-ea"/>
              </a:rPr>
              <a:t>N &gt; N’ </a:t>
            </a:r>
            <a:r>
              <a:rPr lang="en-US" sz="1600" b="1" dirty="0" err="1" smtClean="0">
                <a:sym typeface="+mn-ea"/>
              </a:rPr>
              <a:t>) → (MN</a:t>
            </a:r>
            <a:r>
              <a:rPr lang="en-US" sz="1600" b="1" dirty="0" err="1" smtClean="0">
                <a:sym typeface="+mn-ea"/>
              </a:rPr>
              <a:t> &gt; M’N’)</a:t>
            </a:r>
            <a:endParaRPr lang="en-US" sz="1600" b="1" dirty="0" err="1" smtClean="0">
              <a:sym typeface="+mn-ea"/>
            </a:endParaRPr>
          </a:p>
          <a:p>
            <a:pPr marL="0" indent="0">
              <a:buNone/>
            </a:pPr>
            <a:r>
              <a:rPr lang="en-US" altLang="zh-CN" sz="1600" b="1" dirty="0" err="1" smtClean="0"/>
              <a:t>4.1.4 </a:t>
            </a:r>
            <a:r>
              <a:rPr lang="en-US" sz="1600" b="1" dirty="0" err="1" smtClean="0">
                <a:sym typeface="+mn-ea"/>
              </a:rPr>
              <a:t>(M &gt; M’ </a:t>
            </a:r>
            <a:r>
              <a:rPr lang="en-US" altLang="zh-CN" sz="1600" b="1" dirty="0" err="1" smtClean="0">
                <a:sym typeface="+mn-ea"/>
              </a:rPr>
              <a:t>∧ </a:t>
            </a:r>
            <a:r>
              <a:rPr lang="en-US" sz="1600" b="1" dirty="0" err="1" smtClean="0">
                <a:sym typeface="+mn-ea"/>
              </a:rPr>
              <a:t>N &gt; N’ ) → </a:t>
            </a:r>
            <a:r>
              <a:rPr lang="en-US" altLang="zh-CN" sz="1600" b="1" dirty="0" err="1" smtClean="0"/>
              <a:t>(</a:t>
            </a:r>
            <a:r>
              <a:rPr lang="en-US" sz="1600" b="1" dirty="0" err="1" smtClean="0">
                <a:sym typeface="+mn-ea"/>
              </a:rPr>
              <a:t>λx.M)N</a:t>
            </a:r>
            <a:r>
              <a:rPr lang="en-US" sz="1600" b="1" dirty="0" err="1" smtClean="0">
                <a:sym typeface="+mn-ea"/>
              </a:rPr>
              <a:t> &gt; M’[N’\x]</a:t>
            </a:r>
            <a:endParaRPr lang="en-US" sz="1600" b="1" dirty="0" err="1" smtClean="0">
              <a:sym typeface="+mn-ea"/>
            </a:endParaRPr>
          </a:p>
          <a:p>
            <a:pPr marL="0" indent="0">
              <a:buNone/>
            </a:pPr>
            <a:r>
              <a:rPr lang="en-US" altLang="zh-CN" sz="1600" b="1" dirty="0" err="1" smtClean="0"/>
              <a:t>4.1.6 </a:t>
            </a:r>
            <a:r>
              <a:rPr lang="en-US" sz="1600" b="1" dirty="0" err="1" smtClean="0">
                <a:sym typeface="+mn-ea"/>
              </a:rPr>
              <a:t>(M &gt; M’ </a:t>
            </a:r>
            <a:r>
              <a:rPr lang="en-US" altLang="zh-CN" sz="1600" b="1" dirty="0" err="1" smtClean="0">
                <a:sym typeface="+mn-ea"/>
              </a:rPr>
              <a:t>∧ </a:t>
            </a:r>
            <a:r>
              <a:rPr lang="en-US" sz="1600" b="1" dirty="0" err="1" smtClean="0">
                <a:sym typeface="+mn-ea"/>
              </a:rPr>
              <a:t>N &gt; N’ ) → M[N\x] &gt; M’[N’\x]</a:t>
            </a:r>
            <a:endParaRPr lang="en-US" sz="1600" b="1" dirty="0" err="1" smtClean="0">
              <a:sym typeface="+mn-ea"/>
            </a:endParaRPr>
          </a:p>
          <a:p>
            <a:pPr marL="0" indent="0">
              <a:buNone/>
            </a:pPr>
            <a:r>
              <a:rPr lang="zh-CN" altLang="en-US" sz="1600" dirty="0" err="1" smtClean="0"/>
              <a:t>所有可能的变换仅限于此！</a:t>
            </a:r>
            <a:endParaRPr lang="zh-CN" altLang="en-US" sz="1600" dirty="0" err="1" smtClean="0"/>
          </a:p>
        </p:txBody>
      </p:sp>
      <p:sp>
        <p:nvSpPr>
          <p:cNvPr id="6" name="文本框 5"/>
          <p:cNvSpPr txBox="1"/>
          <p:nvPr/>
        </p:nvSpPr>
        <p:spPr>
          <a:xfrm>
            <a:off x="10647045" y="10445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dirty="0" err="1" smtClean="0">
                <a:solidFill>
                  <a:srgbClr val="002060"/>
                </a:solidFill>
                <a:latin typeface="Bahnschrift SemiBold" panose="020B0502040204020203" charset="0"/>
                <a:cs typeface="Bahnschrift SemiBold" panose="020B0502040204020203" charset="0"/>
              </a:rPr>
              <a:t>TOOLBOX</a:t>
            </a:r>
            <a:endParaRPr lang="en-US" altLang="zh-CN" dirty="0" err="1" smtClean="0">
              <a:solidFill>
                <a:srgbClr val="002060"/>
              </a:solidFill>
              <a:latin typeface="Bahnschrift SemiBold" panose="020B0502040204020203" charset="0"/>
              <a:cs typeface="Bahnschrift SemiBold" panose="020B0502040204020203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473825" y="3322955"/>
            <a:ext cx="4861560" cy="3200400"/>
            <a:chOff x="10195" y="5233"/>
            <a:chExt cx="7656" cy="5040"/>
          </a:xfrm>
        </p:grpSpPr>
        <p:sp>
          <p:nvSpPr>
            <p:cNvPr id="27" name="文本框 26"/>
            <p:cNvSpPr txBox="1"/>
            <p:nvPr/>
          </p:nvSpPr>
          <p:spPr>
            <a:xfrm rot="2580000">
              <a:off x="14168" y="7021"/>
              <a:ext cx="1181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en-US" altLang="zh-CN" sz="4000" b="1" dirty="0" err="1" smtClean="0">
                  <a:sym typeface="+mn-ea"/>
                </a:rPr>
                <a:t>→</a:t>
              </a:r>
              <a:endParaRPr lang="en-US" altLang="zh-CN" sz="4000" b="1" dirty="0" err="1" smtClean="0">
                <a:sym typeface="+mn-ea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10195" y="5233"/>
              <a:ext cx="7656" cy="5041"/>
              <a:chOff x="10195" y="5233"/>
              <a:chExt cx="7656" cy="5041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10195" y="5233"/>
                <a:ext cx="2304" cy="2986"/>
                <a:chOff x="10258" y="5565"/>
                <a:chExt cx="2304" cy="2986"/>
              </a:xfrm>
            </p:grpSpPr>
            <p:sp>
              <p:nvSpPr>
                <p:cNvPr id="10" name="文本框 9"/>
                <p:cNvSpPr txBox="1"/>
                <p:nvPr/>
              </p:nvSpPr>
              <p:spPr>
                <a:xfrm>
                  <a:off x="11072" y="5565"/>
                  <a:ext cx="261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:r>
                    <a: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rPr>
                    <a:t>M</a:t>
                  </a:r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1" name="文本框 10"/>
                    <p:cNvSpPr txBox="1"/>
                    <p:nvPr/>
                  </p:nvSpPr>
                  <p:spPr>
                    <a:xfrm>
                      <a:off x="10258" y="6670"/>
                      <a:ext cx="81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11" name="文本框 1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258" y="6670"/>
                      <a:ext cx="814" cy="725"/>
                    </a:xfrm>
                    <a:prstGeom prst="rect">
                      <a:avLst/>
                    </a:prstGeom>
                    <a:blipFill rotWithShape="1">
                      <a:blip r:embed="rId3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2" name="直接箭头连接符 11"/>
                <p:cNvCxnSpPr/>
                <p:nvPr/>
              </p:nvCxnSpPr>
              <p:spPr>
                <a:xfrm flipH="1">
                  <a:off x="10796" y="6278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接箭头连接符 12"/>
                <p:cNvCxnSpPr/>
                <p:nvPr/>
              </p:nvCxnSpPr>
              <p:spPr>
                <a:xfrm>
                  <a:off x="11453" y="6290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4" name="文本框 13"/>
                    <p:cNvSpPr txBox="1"/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𝑀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’’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 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14" name="文本框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5" name="直接箭头连接符 14"/>
                <p:cNvCxnSpPr/>
                <p:nvPr/>
              </p:nvCxnSpPr>
              <p:spPr>
                <a:xfrm flipH="1">
                  <a:off x="11453" y="7290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箭头连接符 15"/>
                <p:cNvCxnSpPr/>
                <p:nvPr/>
              </p:nvCxnSpPr>
              <p:spPr>
                <a:xfrm>
                  <a:off x="10835" y="7285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7" name="文本框 16"/>
                    <p:cNvSpPr txBox="1"/>
                    <p:nvPr/>
                  </p:nvSpPr>
                  <p:spPr>
                    <a:xfrm>
                      <a:off x="11748" y="6670"/>
                      <a:ext cx="81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17" name="文本框 1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748" y="6670"/>
                      <a:ext cx="814" cy="725"/>
                    </a:xfrm>
                    <a:prstGeom prst="rect">
                      <a:avLst/>
                    </a:prstGeom>
                    <a:blipFill rotWithShape="1">
                      <a:blip r:embed="rId5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8" name="组合 17"/>
              <p:cNvGrpSpPr/>
              <p:nvPr/>
            </p:nvGrpSpPr>
            <p:grpSpPr>
              <a:xfrm>
                <a:off x="12602" y="5233"/>
                <a:ext cx="2304" cy="2987"/>
                <a:chOff x="10258" y="5565"/>
                <a:chExt cx="2304" cy="2987"/>
              </a:xfrm>
            </p:grpSpPr>
            <p:sp>
              <p:nvSpPr>
                <p:cNvPr id="19" name="文本框 18"/>
                <p:cNvSpPr txBox="1"/>
                <p:nvPr/>
              </p:nvSpPr>
              <p:spPr>
                <a:xfrm>
                  <a:off x="11072" y="5565"/>
                  <a:ext cx="261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:r>
                    <a: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rPr>
                    <a:t>N</a:t>
                  </a:r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0" name="文本框 19"/>
                    <p:cNvSpPr txBox="1"/>
                    <p:nvPr/>
                  </p:nvSpPr>
                  <p:spPr>
                    <a:xfrm>
                      <a:off x="10258" y="6670"/>
                      <a:ext cx="81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20" name="文本框 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258" y="6670"/>
                      <a:ext cx="814" cy="725"/>
                    </a:xfrm>
                    <a:prstGeom prst="rect">
                      <a:avLst/>
                    </a:prstGeom>
                    <a:blipFill rotWithShape="1">
                      <a:blip r:embed="rId6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1" name="直接箭头连接符 20"/>
                <p:cNvCxnSpPr/>
                <p:nvPr/>
              </p:nvCxnSpPr>
              <p:spPr>
                <a:xfrm flipH="1">
                  <a:off x="10796" y="6278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箭头连接符 21"/>
                <p:cNvCxnSpPr/>
                <p:nvPr/>
              </p:nvCxnSpPr>
              <p:spPr>
                <a:xfrm>
                  <a:off x="11453" y="6290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3" name="文本框 22"/>
                    <p:cNvSpPr txBox="1"/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𝑁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’’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 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23" name="文本框 2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blipFill rotWithShape="1">
                      <a:blip r:embed="rId7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4" name="直接箭头连接符 23"/>
                <p:cNvCxnSpPr/>
                <p:nvPr/>
              </p:nvCxnSpPr>
              <p:spPr>
                <a:xfrm flipH="1">
                  <a:off x="11453" y="7290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箭头连接符 24"/>
                <p:cNvCxnSpPr/>
                <p:nvPr/>
              </p:nvCxnSpPr>
              <p:spPr>
                <a:xfrm>
                  <a:off x="10835" y="7285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6" name="文本框 25"/>
                    <p:cNvSpPr txBox="1"/>
                    <p:nvPr/>
                  </p:nvSpPr>
                  <p:spPr>
                    <a:xfrm>
                      <a:off x="11748" y="6670"/>
                      <a:ext cx="81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26" name="文本框 2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748" y="6670"/>
                      <a:ext cx="814" cy="725"/>
                    </a:xfrm>
                    <a:prstGeom prst="rect">
                      <a:avLst/>
                    </a:prstGeom>
                    <a:blipFill rotWithShape="1">
                      <a:blip r:embed="rId8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8" name="组合 27"/>
              <p:cNvGrpSpPr/>
              <p:nvPr/>
            </p:nvGrpSpPr>
            <p:grpSpPr>
              <a:xfrm>
                <a:off x="15035" y="7288"/>
                <a:ext cx="2816" cy="2987"/>
                <a:chOff x="9721" y="5565"/>
                <a:chExt cx="2816" cy="2987"/>
              </a:xfrm>
            </p:grpSpPr>
            <p:sp>
              <p:nvSpPr>
                <p:cNvPr id="29" name="文本框 28"/>
                <p:cNvSpPr txBox="1"/>
                <p:nvPr/>
              </p:nvSpPr>
              <p:spPr>
                <a:xfrm>
                  <a:off x="10787" y="5565"/>
                  <a:ext cx="1750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:r>
                    <a: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rPr>
                    <a:t>MN</a:t>
                  </a:r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30" name="文本框 29"/>
                    <p:cNvSpPr txBox="1"/>
                    <p:nvPr/>
                  </p:nvSpPr>
                  <p:spPr>
                    <a:xfrm>
                      <a:off x="9721" y="6664"/>
                      <a:ext cx="81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30" name="文本框 2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721" y="6664"/>
                      <a:ext cx="814" cy="725"/>
                    </a:xfrm>
                    <a:prstGeom prst="rect">
                      <a:avLst/>
                    </a:prstGeom>
                    <a:blipFill rotWithShape="1">
                      <a:blip r:embed="rId9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31" name="直接箭头连接符 30"/>
                <p:cNvCxnSpPr/>
                <p:nvPr/>
              </p:nvCxnSpPr>
              <p:spPr>
                <a:xfrm flipH="1">
                  <a:off x="10796" y="6278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箭头连接符 31"/>
                <p:cNvCxnSpPr/>
                <p:nvPr/>
              </p:nvCxnSpPr>
              <p:spPr>
                <a:xfrm>
                  <a:off x="11453" y="6290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33" name="文本框 32"/>
                    <p:cNvSpPr txBox="1"/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𝑀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’’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𝑁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’’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 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33" name="文本框 3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blipFill rotWithShape="1">
                      <a:blip r:embed="rId10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34" name="直接箭头连接符 33"/>
                <p:cNvCxnSpPr/>
                <p:nvPr/>
              </p:nvCxnSpPr>
              <p:spPr>
                <a:xfrm flipH="1">
                  <a:off x="11453" y="7290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箭头连接符 34"/>
                <p:cNvCxnSpPr/>
                <p:nvPr/>
              </p:nvCxnSpPr>
              <p:spPr>
                <a:xfrm>
                  <a:off x="10835" y="7285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7" name="文本框 36"/>
                  <p:cNvSpPr txBox="1"/>
                  <p:nvPr/>
                </p:nvSpPr>
                <p:spPr>
                  <a:xfrm>
                    <a:off x="16836" y="8387"/>
                    <a:ext cx="814" cy="725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</m:t>
                          </m:r>
                          <m:sSub>
                            <m:sSubPr>
                              <m:ctrlP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</m:t>
                          </m:r>
                        </m:oMath>
                      </m:oMathPara>
                    </a14:m>
                    <a:endPara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endParaRPr>
                  </a:p>
                </p:txBody>
              </p:sp>
            </mc:Choice>
            <mc:Fallback>
              <p:sp>
                <p:nvSpPr>
                  <p:cNvPr id="37" name="文本框 3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836" y="8387"/>
                    <a:ext cx="814" cy="725"/>
                  </a:xfrm>
                  <a:prstGeom prst="rect">
                    <a:avLst/>
                  </a:prstGeom>
                  <a:blipFill rotWithShape="1">
                    <a:blip r:embed="rId11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0" name="组合 39"/>
          <p:cNvGrpSpPr/>
          <p:nvPr/>
        </p:nvGrpSpPr>
        <p:grpSpPr>
          <a:xfrm>
            <a:off x="5685790" y="3392170"/>
            <a:ext cx="6627495" cy="3571240"/>
            <a:chOff x="9533" y="5233"/>
            <a:chExt cx="10437" cy="5624"/>
          </a:xfrm>
        </p:grpSpPr>
        <p:sp>
          <p:nvSpPr>
            <p:cNvPr id="50" name="文本框 49"/>
            <p:cNvSpPr txBox="1"/>
            <p:nvPr/>
          </p:nvSpPr>
          <p:spPr>
            <a:xfrm rot="2580000">
              <a:off x="14168" y="7021"/>
              <a:ext cx="1181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en-US" altLang="zh-CN" sz="4000" b="1" dirty="0" err="1" smtClean="0">
                  <a:sym typeface="+mn-ea"/>
                </a:rPr>
                <a:t>→</a:t>
              </a:r>
              <a:endParaRPr lang="en-US" altLang="zh-CN" sz="4000" b="1" dirty="0" err="1" smtClean="0">
                <a:sym typeface="+mn-ea"/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9533" y="5233"/>
              <a:ext cx="10437" cy="5624"/>
              <a:chOff x="9533" y="5233"/>
              <a:chExt cx="10437" cy="5624"/>
            </a:xfrm>
          </p:grpSpPr>
          <p:grpSp>
            <p:nvGrpSpPr>
              <p:cNvPr id="52" name="组合 51"/>
              <p:cNvGrpSpPr/>
              <p:nvPr/>
            </p:nvGrpSpPr>
            <p:grpSpPr>
              <a:xfrm>
                <a:off x="9533" y="5233"/>
                <a:ext cx="2622" cy="2987"/>
                <a:chOff x="9596" y="5565"/>
                <a:chExt cx="2622" cy="2987"/>
              </a:xfrm>
            </p:grpSpPr>
            <p:sp>
              <p:nvSpPr>
                <p:cNvPr id="54" name="文本框 53"/>
                <p:cNvSpPr txBox="1"/>
                <p:nvPr/>
              </p:nvSpPr>
              <p:spPr>
                <a:xfrm>
                  <a:off x="10485" y="5565"/>
                  <a:ext cx="1732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:r>
                    <a: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rPr>
                    <a:t>λx.M</a:t>
                  </a:r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55" name="文本框 54"/>
                    <p:cNvSpPr txBox="1"/>
                    <p:nvPr/>
                  </p:nvSpPr>
                  <p:spPr>
                    <a:xfrm>
                      <a:off x="9596" y="6670"/>
                      <a:ext cx="81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𝜆</m:t>
                                </m:r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𝑥</m:t>
                                </m:r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.</m:t>
                                </m:r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55" name="文本框 5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596" y="6670"/>
                      <a:ext cx="814" cy="725"/>
                    </a:xfrm>
                    <a:prstGeom prst="rect">
                      <a:avLst/>
                    </a:prstGeom>
                    <a:blipFill rotWithShape="1">
                      <a:blip r:embed="rId12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56" name="直接箭头连接符 55"/>
                <p:cNvCxnSpPr/>
                <p:nvPr/>
              </p:nvCxnSpPr>
              <p:spPr>
                <a:xfrm flipH="1">
                  <a:off x="10796" y="6278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接箭头连接符 56"/>
                <p:cNvCxnSpPr/>
                <p:nvPr/>
              </p:nvCxnSpPr>
              <p:spPr>
                <a:xfrm>
                  <a:off x="11453" y="6290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58" name="文本框 57"/>
                    <p:cNvSpPr txBox="1"/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𝜆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𝑥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.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𝑀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’’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 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58" name="文本框 5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blipFill rotWithShape="1">
                      <a:blip r:embed="rId13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59" name="直接箭头连接符 58"/>
                <p:cNvCxnSpPr/>
                <p:nvPr/>
              </p:nvCxnSpPr>
              <p:spPr>
                <a:xfrm flipH="1">
                  <a:off x="11453" y="7290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箭头连接符 59"/>
                <p:cNvCxnSpPr/>
                <p:nvPr/>
              </p:nvCxnSpPr>
              <p:spPr>
                <a:xfrm>
                  <a:off x="10835" y="7285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1" name="文本框 60"/>
                    <p:cNvSpPr txBox="1"/>
                    <p:nvPr/>
                  </p:nvSpPr>
                  <p:spPr>
                    <a:xfrm>
                      <a:off x="11192" y="6670"/>
                      <a:ext cx="81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𝜆</m:t>
                                </m:r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𝑥</m:t>
                                </m:r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.</m:t>
                                </m:r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61" name="文本框 6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192" y="6670"/>
                      <a:ext cx="814" cy="725"/>
                    </a:xfrm>
                    <a:prstGeom prst="rect">
                      <a:avLst/>
                    </a:prstGeom>
                    <a:blipFill rotWithShape="1">
                      <a:blip r:embed="rId1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62" name="组合 61"/>
              <p:cNvGrpSpPr/>
              <p:nvPr/>
            </p:nvGrpSpPr>
            <p:grpSpPr>
              <a:xfrm>
                <a:off x="12602" y="5233"/>
                <a:ext cx="2304" cy="2987"/>
                <a:chOff x="10258" y="5565"/>
                <a:chExt cx="2304" cy="2987"/>
              </a:xfrm>
            </p:grpSpPr>
            <p:sp>
              <p:nvSpPr>
                <p:cNvPr id="63" name="文本框 62"/>
                <p:cNvSpPr txBox="1"/>
                <p:nvPr/>
              </p:nvSpPr>
              <p:spPr>
                <a:xfrm>
                  <a:off x="11072" y="5565"/>
                  <a:ext cx="261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:r>
                    <a: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rPr>
                    <a:t>N</a:t>
                  </a:r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4" name="文本框 63"/>
                    <p:cNvSpPr txBox="1"/>
                    <p:nvPr/>
                  </p:nvSpPr>
                  <p:spPr>
                    <a:xfrm>
                      <a:off x="10258" y="6670"/>
                      <a:ext cx="81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64" name="文本框 6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258" y="6670"/>
                      <a:ext cx="814" cy="725"/>
                    </a:xfrm>
                    <a:prstGeom prst="rect">
                      <a:avLst/>
                    </a:prstGeom>
                    <a:blipFill rotWithShape="1">
                      <a:blip r:embed="rId6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65" name="直接箭头连接符 64"/>
                <p:cNvCxnSpPr/>
                <p:nvPr/>
              </p:nvCxnSpPr>
              <p:spPr>
                <a:xfrm flipH="1">
                  <a:off x="10796" y="6278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箭头连接符 65"/>
                <p:cNvCxnSpPr/>
                <p:nvPr/>
              </p:nvCxnSpPr>
              <p:spPr>
                <a:xfrm>
                  <a:off x="11453" y="6290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67" name="文本框 66"/>
                    <p:cNvSpPr txBox="1"/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𝑁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’’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 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67" name="文本框 6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486" y="7827"/>
                      <a:ext cx="1732" cy="725"/>
                    </a:xfrm>
                    <a:prstGeom prst="rect">
                      <a:avLst/>
                    </a:prstGeom>
                    <a:blipFill rotWithShape="1">
                      <a:blip r:embed="rId7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68" name="直接箭头连接符 67"/>
                <p:cNvCxnSpPr/>
                <p:nvPr/>
              </p:nvCxnSpPr>
              <p:spPr>
                <a:xfrm flipH="1">
                  <a:off x="11453" y="7290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箭头连接符 68"/>
                <p:cNvCxnSpPr/>
                <p:nvPr/>
              </p:nvCxnSpPr>
              <p:spPr>
                <a:xfrm>
                  <a:off x="10835" y="7285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70" name="文本框 69"/>
                    <p:cNvSpPr txBox="1"/>
                    <p:nvPr/>
                  </p:nvSpPr>
                  <p:spPr>
                    <a:xfrm>
                      <a:off x="11748" y="6670"/>
                      <a:ext cx="81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70" name="文本框 6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748" y="6670"/>
                      <a:ext cx="814" cy="725"/>
                    </a:xfrm>
                    <a:prstGeom prst="rect">
                      <a:avLst/>
                    </a:prstGeom>
                    <a:blipFill rotWithShape="1">
                      <a:blip r:embed="rId8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71" name="组合 70"/>
              <p:cNvGrpSpPr/>
              <p:nvPr/>
            </p:nvGrpSpPr>
            <p:grpSpPr>
              <a:xfrm>
                <a:off x="13677" y="7276"/>
                <a:ext cx="4590" cy="3581"/>
                <a:chOff x="8363" y="5553"/>
                <a:chExt cx="4590" cy="3581"/>
              </a:xfrm>
            </p:grpSpPr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72" name="文本框 71"/>
                    <p:cNvSpPr txBox="1"/>
                    <p:nvPr/>
                  </p:nvSpPr>
                  <p:spPr>
                    <a:xfrm>
                      <a:off x="10256" y="5553"/>
                      <a:ext cx="2466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 xmlns:m="http://schemas.openxmlformats.org/officeDocument/2006/math"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(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𝜆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𝑥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.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)</m:t>
                          </m:r>
                        </m:oMath>
                      </a14:m>
                      <a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a:t>N</a:t>
                      </a:r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72" name="文本框 7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256" y="5553"/>
                      <a:ext cx="2466" cy="725"/>
                    </a:xfrm>
                    <a:prstGeom prst="rect">
                      <a:avLst/>
                    </a:prstGeom>
                    <a:blipFill rotWithShape="1">
                      <a:blip r:embed="rId15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73" name="文本框 72"/>
                    <p:cNvSpPr txBox="1"/>
                    <p:nvPr/>
                  </p:nvSpPr>
                  <p:spPr>
                    <a:xfrm>
                      <a:off x="8363" y="6664"/>
                      <a:ext cx="3364" cy="7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’[</m:t>
                            </m:r>
                            <m:sSub>
                              <m:sSubPr>
                                <m:ctrlP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sz="2400" i="1" dirty="0" err="1" smtClean="0">
                                    <a:latin typeface="Cambria Math" panose="02040503050406030204" charset="0"/>
                                    <a:cs typeface="Cambria Math" panose="02040503050406030204" charset="0"/>
                                    <a:sym typeface="+mn-ea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’\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𝑥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]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73" name="文本框 7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363" y="6664"/>
                      <a:ext cx="3364" cy="725"/>
                    </a:xfrm>
                    <a:prstGeom prst="rect">
                      <a:avLst/>
                    </a:prstGeom>
                    <a:blipFill rotWithShape="1">
                      <a:blip r:embed="rId16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74" name="直接箭头连接符 73"/>
                <p:cNvCxnSpPr/>
                <p:nvPr/>
              </p:nvCxnSpPr>
              <p:spPr>
                <a:xfrm flipH="1">
                  <a:off x="10796" y="6278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箭头连接符 74"/>
                <p:cNvCxnSpPr/>
                <p:nvPr/>
              </p:nvCxnSpPr>
              <p:spPr>
                <a:xfrm>
                  <a:off x="11453" y="6290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76" name="文本框 75"/>
                    <p:cNvSpPr txBox="1"/>
                    <p:nvPr/>
                  </p:nvSpPr>
                  <p:spPr>
                    <a:xfrm>
                      <a:off x="9489" y="7827"/>
                      <a:ext cx="3464" cy="130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𝑀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’’[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𝑁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’’\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𝑥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]</m:t>
                            </m:r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 </m:t>
                            </m:r>
                          </m:oMath>
                        </m:oMathPara>
                      </a14:m>
                      <a:endParaRPr lang="en-US" altLang="zh-CN" sz="2400" i="1" dirty="0" err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charset="0"/>
                        <a:cs typeface="Cambria Math" panose="02040503050406030204" charset="0"/>
                        <a:sym typeface="+mn-ea"/>
                      </a:endParaRPr>
                    </a:p>
                  </p:txBody>
                </p:sp>
              </mc:Choice>
              <mc:Fallback>
                <p:sp>
                  <p:nvSpPr>
                    <p:cNvPr id="76" name="文本框 7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489" y="7827"/>
                      <a:ext cx="3464" cy="1307"/>
                    </a:xfrm>
                    <a:prstGeom prst="rect">
                      <a:avLst/>
                    </a:prstGeom>
                    <a:blipFill rotWithShape="1">
                      <a:blip r:embed="rId17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77" name="直接箭头连接符 76"/>
                <p:cNvCxnSpPr/>
                <p:nvPr/>
              </p:nvCxnSpPr>
              <p:spPr>
                <a:xfrm flipH="1">
                  <a:off x="11453" y="7290"/>
                  <a:ext cx="396" cy="523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箭头连接符 77"/>
                <p:cNvCxnSpPr/>
                <p:nvPr/>
              </p:nvCxnSpPr>
              <p:spPr>
                <a:xfrm>
                  <a:off x="10835" y="7285"/>
                  <a:ext cx="387" cy="540"/>
                </a:xfrm>
                <a:prstGeom prst="straightConnector1">
                  <a:avLst/>
                </a:prstGeom>
                <a:ln w="34925">
                  <a:solidFill>
                    <a:srgbClr val="FD5C0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9" name="文本框 78"/>
                  <p:cNvSpPr txBox="1"/>
                  <p:nvPr/>
                </p:nvSpPr>
                <p:spPr>
                  <a:xfrm>
                    <a:off x="16836" y="8387"/>
                    <a:ext cx="3134" cy="725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</m:t>
                          </m:r>
                          <m:sSub>
                            <m:sSubPr>
                              <m:ctrlP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[</m:t>
                              </m:r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’\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𝑥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]</m:t>
                          </m:r>
                        </m:oMath>
                      </m:oMathPara>
                    </a14:m>
                    <a:endPara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endParaRPr>
                  </a:p>
                </p:txBody>
              </p:sp>
            </mc:Choice>
            <mc:Fallback>
              <p:sp>
                <p:nvSpPr>
                  <p:cNvPr id="79" name="文本框 7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836" y="8387"/>
                    <a:ext cx="3134" cy="725"/>
                  </a:xfrm>
                  <a:prstGeom prst="rect">
                    <a:avLst/>
                  </a:prstGeom>
                  <a:blipFill rotWithShape="1">
                    <a:blip r:embed="rId18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custDataLst>
      <p:tags r:id="rId1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dirty="0"/>
              <a:t>4.2 </a:t>
            </a:r>
            <a:r>
              <a:rPr lang="zh-CN" altLang="en-US" dirty="0"/>
              <a:t>用并行</a:t>
            </a:r>
            <a:r>
              <a:rPr lang="en-US" altLang="zh-CN" dirty="0"/>
              <a:t>β-</a:t>
            </a:r>
            <a:r>
              <a:rPr lang="zh-CN" altLang="en-US" dirty="0"/>
              <a:t>规约的性质证明原命题</a:t>
            </a:r>
            <a:endParaRPr lang="zh-CN" altLang="en-US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364615"/>
            <a:ext cx="5500370" cy="1711960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altLang="zh-CN" sz="2000" b="1" dirty="0" err="1" smtClean="0">
                <a:solidFill>
                  <a:srgbClr val="0070C0"/>
                </a:solidFill>
                <a:sym typeface="+mn-ea"/>
              </a:rPr>
              <a:t>Condition 3.3</a:t>
            </a:r>
            <a:endParaRPr lang="en-US" altLang="zh-CN" sz="2000" b="1" dirty="0" err="1" smtClean="0">
              <a:solidFill>
                <a:srgbClr val="0070C0"/>
              </a:solidFill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zh-CN" altLang="en-US" sz="2000" b="1" dirty="0" err="1" smtClean="0">
                <a:solidFill>
                  <a:srgbClr val="0070C0"/>
                </a:solidFill>
                <a:sym typeface="+mn-ea"/>
              </a:rPr>
              <a:t>我们距离成功仅有一步之遥！</a:t>
            </a:r>
            <a:endParaRPr lang="en-US" altLang="zh-CN" sz="2000" b="1" dirty="0" err="1" smtClean="0">
              <a:solidFill>
                <a:srgbClr val="0070C0"/>
              </a:solidFill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zh-CN" dirty="0" err="1" smtClean="0">
                <a:solidFill>
                  <a:schemeClr val="tx1"/>
                </a:solidFill>
                <a:sym typeface="+mn-ea"/>
              </a:rPr>
              <a:t>如果两个并行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β-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规约操作，其一用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4.1.3</a:t>
            </a:r>
            <a:r>
              <a:rPr lang="zh-CN" altLang="en-US" dirty="0" err="1" smtClean="0">
                <a:solidFill>
                  <a:schemeClr val="tx1"/>
                </a:solidFill>
                <a:sym typeface="+mn-ea"/>
              </a:rPr>
              <a:t>，其一用</a:t>
            </a:r>
            <a:r>
              <a:rPr lang="en-US" altLang="zh-CN" dirty="0" err="1" smtClean="0">
                <a:solidFill>
                  <a:schemeClr val="tx1"/>
                </a:solidFill>
                <a:sym typeface="+mn-ea"/>
              </a:rPr>
              <a:t>4.1.4……</a:t>
            </a:r>
            <a:endParaRPr lang="en-US" altLang="zh-CN" dirty="0" err="1" smtClean="0">
              <a:solidFill>
                <a:schemeClr val="tx1"/>
              </a:solidFill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endParaRPr lang="en-US" altLang="zh-CN" dirty="0" err="1" smtClean="0">
              <a:solidFill>
                <a:schemeClr val="tx1"/>
              </a:solidFill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endParaRPr lang="zh-CN" altLang="en-US" i="1" dirty="0" err="1" smtClean="0">
              <a:solidFill>
                <a:schemeClr val="tx1"/>
              </a:solidFill>
              <a:latin typeface="Cambria Math" panose="02040503050406030204" charset="0"/>
              <a:cs typeface="Cambria Math" panose="02040503050406030204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27495" y="1364615"/>
            <a:ext cx="5145405" cy="33718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p>
            <a:pPr marL="0" indent="0">
              <a:buNone/>
            </a:pPr>
            <a:r>
              <a:rPr lang="en-US" altLang="zh-CN" sz="1600" dirty="0">
                <a:sym typeface="+mn-ea"/>
              </a:rPr>
              <a:t>2.1.3 </a:t>
            </a:r>
            <a:r>
              <a:rPr lang="zh-CN" altLang="en-US" sz="1600" dirty="0">
                <a:sym typeface="+mn-ea"/>
              </a:rPr>
              <a:t>如果</a:t>
            </a:r>
            <a:r>
              <a:rPr lang="en-US" altLang="zh-CN" sz="1600" dirty="0">
                <a:sym typeface="+mn-ea"/>
              </a:rPr>
              <a:t> M</a:t>
            </a:r>
            <a:r>
              <a:rPr lang="zh-CN" altLang="en-US" sz="1600" dirty="0">
                <a:sym typeface="+mn-ea"/>
              </a:rPr>
              <a:t>、</a:t>
            </a:r>
            <a:r>
              <a:rPr lang="en-US" altLang="zh-CN" sz="1600" dirty="0">
                <a:sym typeface="+mn-ea"/>
              </a:rPr>
              <a:t>N </a:t>
            </a:r>
            <a:r>
              <a:rPr lang="zh-CN" altLang="en-US" sz="1600" dirty="0">
                <a:sym typeface="+mn-ea"/>
              </a:rPr>
              <a:t>都是</a:t>
            </a:r>
            <a:r>
              <a:rPr lang="en-US" altLang="zh-CN" sz="1600" dirty="0">
                <a:sym typeface="+mn-ea"/>
              </a:rPr>
              <a:t>λ-</a:t>
            </a:r>
            <a:r>
              <a:rPr lang="zh-CN" altLang="en-US" sz="1600" dirty="0">
                <a:sym typeface="+mn-ea"/>
              </a:rPr>
              <a:t>表达式，那么</a:t>
            </a:r>
            <a:r>
              <a:rPr lang="en-US" altLang="zh-CN" sz="1600" dirty="0">
                <a:sym typeface="+mn-ea"/>
              </a:rPr>
              <a:t> MN </a:t>
            </a:r>
            <a:r>
              <a:rPr lang="zh-CN" altLang="en-US" sz="1600" dirty="0">
                <a:sym typeface="+mn-ea"/>
              </a:rPr>
              <a:t>也是</a:t>
            </a:r>
            <a:r>
              <a:rPr lang="en-US" altLang="zh-CN" sz="1600" dirty="0">
                <a:sym typeface="+mn-ea"/>
              </a:rPr>
              <a:t>λ-</a:t>
            </a:r>
            <a:r>
              <a:rPr lang="zh-CN" altLang="en-US" sz="1600" dirty="0">
                <a:sym typeface="+mn-ea"/>
              </a:rPr>
              <a:t>表达式；</a:t>
            </a:r>
            <a:endParaRPr lang="zh-CN" altLang="en-US" sz="1600" dirty="0" err="1" smtClean="0"/>
          </a:p>
        </p:txBody>
      </p:sp>
      <p:sp>
        <p:nvSpPr>
          <p:cNvPr id="5" name="文本框 4"/>
          <p:cNvSpPr txBox="1"/>
          <p:nvPr/>
        </p:nvSpPr>
        <p:spPr>
          <a:xfrm>
            <a:off x="6633845" y="1793240"/>
            <a:ext cx="5145405" cy="156845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p>
            <a:pPr marL="0" indent="0">
              <a:buNone/>
            </a:pPr>
            <a:r>
              <a:rPr lang="en-US" sz="1600" dirty="0">
                <a:sym typeface="+mn-ea"/>
              </a:rPr>
              <a:t>4.1.1 M &gt; M</a:t>
            </a:r>
            <a:endParaRPr lang="en-US" sz="1600" dirty="0">
              <a:sym typeface="+mn-ea"/>
            </a:endParaRPr>
          </a:p>
          <a:p>
            <a:pPr marL="0" indent="0">
              <a:buNone/>
            </a:pPr>
            <a:r>
              <a:rPr lang="en-US" sz="1600" dirty="0" err="1" smtClean="0"/>
              <a:t>4.1.2 (M &gt; M’) → (λx.M &gt; λx.M’)</a:t>
            </a:r>
            <a:endParaRPr lang="en-US" sz="1600" dirty="0" err="1" smtClean="0"/>
          </a:p>
          <a:p>
            <a:pPr marL="0" indent="0">
              <a:buNone/>
            </a:pPr>
            <a:r>
              <a:rPr lang="en-US" altLang="zh-CN" sz="1600" dirty="0" err="1" smtClean="0"/>
              <a:t>4.1.3 </a:t>
            </a:r>
            <a:r>
              <a:rPr lang="en-US" sz="1600" dirty="0" err="1" smtClean="0">
                <a:sym typeface="+mn-ea"/>
              </a:rPr>
              <a:t>(M &gt; M’ </a:t>
            </a:r>
            <a:r>
              <a:rPr lang="en-US" altLang="zh-CN" sz="1600" dirty="0" err="1" smtClean="0">
                <a:sym typeface="+mn-ea"/>
              </a:rPr>
              <a:t>∧ </a:t>
            </a:r>
            <a:r>
              <a:rPr lang="en-US" sz="1600" dirty="0" err="1" smtClean="0">
                <a:sym typeface="+mn-ea"/>
              </a:rPr>
              <a:t>N</a:t>
            </a:r>
            <a:r>
              <a:rPr lang="en-US" sz="1600" dirty="0" err="1" smtClean="0">
                <a:sym typeface="+mn-ea"/>
              </a:rPr>
              <a:t> &gt; N’ </a:t>
            </a:r>
            <a:r>
              <a:rPr lang="en-US" sz="1600" dirty="0" err="1" smtClean="0">
                <a:sym typeface="+mn-ea"/>
              </a:rPr>
              <a:t>) → (MN &gt; M’N’)</a:t>
            </a:r>
            <a:endParaRPr lang="en-US" sz="1600" dirty="0" err="1" smtClean="0">
              <a:sym typeface="+mn-ea"/>
            </a:endParaRPr>
          </a:p>
          <a:p>
            <a:pPr marL="0" indent="0">
              <a:buNone/>
            </a:pPr>
            <a:r>
              <a:rPr lang="en-US" altLang="zh-CN" sz="1600" dirty="0" err="1" smtClean="0"/>
              <a:t>4.1.4 </a:t>
            </a:r>
            <a:r>
              <a:rPr lang="en-US" sz="1600" dirty="0" err="1" smtClean="0">
                <a:sym typeface="+mn-ea"/>
              </a:rPr>
              <a:t>(M &gt; M’ </a:t>
            </a:r>
            <a:r>
              <a:rPr lang="en-US" altLang="zh-CN" sz="1600" dirty="0" err="1" smtClean="0">
                <a:sym typeface="+mn-ea"/>
              </a:rPr>
              <a:t>∧ </a:t>
            </a:r>
            <a:r>
              <a:rPr lang="en-US" sz="1600" dirty="0" err="1" smtClean="0">
                <a:sym typeface="+mn-ea"/>
              </a:rPr>
              <a:t>N &gt; N’ ) → </a:t>
            </a:r>
            <a:r>
              <a:rPr lang="en-US" altLang="zh-CN" sz="1600" dirty="0" err="1" smtClean="0"/>
              <a:t>(</a:t>
            </a:r>
            <a:r>
              <a:rPr lang="en-US" sz="1600" dirty="0" err="1" smtClean="0">
                <a:sym typeface="+mn-ea"/>
              </a:rPr>
              <a:t>λx.M)N &gt; M’[N’\x]</a:t>
            </a:r>
            <a:endParaRPr lang="en-US" sz="1600" dirty="0" err="1" smtClean="0">
              <a:sym typeface="+mn-ea"/>
            </a:endParaRPr>
          </a:p>
          <a:p>
            <a:pPr marL="0" indent="0">
              <a:buNone/>
            </a:pPr>
            <a:r>
              <a:rPr lang="en-US" altLang="zh-CN" sz="1600" dirty="0" err="1" smtClean="0"/>
              <a:t>4.1.6 </a:t>
            </a:r>
            <a:r>
              <a:rPr lang="en-US" sz="1600" dirty="0" err="1" smtClean="0">
                <a:sym typeface="+mn-ea"/>
              </a:rPr>
              <a:t>(M &gt; M’ </a:t>
            </a:r>
            <a:r>
              <a:rPr lang="en-US" altLang="zh-CN" sz="1600" dirty="0" err="1" smtClean="0">
                <a:sym typeface="+mn-ea"/>
              </a:rPr>
              <a:t>∧ </a:t>
            </a:r>
            <a:r>
              <a:rPr lang="en-US" sz="1600" dirty="0" err="1" smtClean="0">
                <a:sym typeface="+mn-ea"/>
              </a:rPr>
              <a:t>N &gt; N’ ) → M[N\x] &gt; M’[N’\x]</a:t>
            </a:r>
            <a:endParaRPr lang="en-US" sz="1600" dirty="0" err="1" smtClean="0">
              <a:sym typeface="+mn-ea"/>
            </a:endParaRPr>
          </a:p>
          <a:p>
            <a:pPr marL="0" indent="0">
              <a:buNone/>
            </a:pPr>
            <a:r>
              <a:rPr lang="zh-CN" altLang="en-US" sz="1600" dirty="0" err="1" smtClean="0"/>
              <a:t>所有可能的变换仅限于此！</a:t>
            </a:r>
            <a:endParaRPr lang="zh-CN" altLang="en-US" sz="1600" dirty="0" err="1" smtClean="0"/>
          </a:p>
        </p:txBody>
      </p:sp>
      <p:sp>
        <p:nvSpPr>
          <p:cNvPr id="6" name="文本框 5"/>
          <p:cNvSpPr txBox="1"/>
          <p:nvPr/>
        </p:nvSpPr>
        <p:spPr>
          <a:xfrm>
            <a:off x="10647045" y="10445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dirty="0" err="1" smtClean="0">
                <a:solidFill>
                  <a:srgbClr val="002060"/>
                </a:solidFill>
                <a:latin typeface="Bahnschrift SemiBold" panose="020B0502040204020203" charset="0"/>
                <a:cs typeface="Bahnschrift SemiBold" panose="020B0502040204020203" charset="0"/>
              </a:rPr>
              <a:t>TOOLBOX</a:t>
            </a:r>
            <a:endParaRPr lang="en-US" altLang="zh-CN" dirty="0" err="1" smtClean="0">
              <a:solidFill>
                <a:srgbClr val="002060"/>
              </a:solidFill>
              <a:latin typeface="Bahnschrift SemiBold" panose="020B0502040204020203" charset="0"/>
              <a:cs typeface="Bahnschrift SemiBold" panose="020B0502040204020203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38200" y="2856230"/>
            <a:ext cx="3623945" cy="1307465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 algn="l"/>
            <a:r>
              <a:rPr lang="zh-CN" altLang="en-US" sz="2000" dirty="0" err="1" smtClean="0">
                <a:latin typeface="Cambria Math" panose="02040503050406030204" charset="0"/>
                <a:cs typeface="Cambria Math" panose="02040503050406030204" charset="0"/>
              </a:rPr>
              <a:t>记</a:t>
            </a:r>
            <a:r>
              <a:rPr lang="en-US" altLang="zh-CN" sz="2000" dirty="0" err="1" smtClean="0">
                <a:latin typeface="Cambria Math" panose="02040503050406030204" charset="0"/>
                <a:cs typeface="Cambria Math" panose="02040503050406030204" charset="0"/>
              </a:rPr>
              <a:t> P = λx.M</a:t>
            </a:r>
            <a:r>
              <a:rPr lang="zh-CN" altLang="en-US" sz="2000" dirty="0" err="1" smtClean="0">
                <a:latin typeface="Cambria Math" panose="02040503050406030204" charset="0"/>
                <a:cs typeface="Cambria Math" panose="02040503050406030204" charset="0"/>
              </a:rPr>
              <a:t>，</a:t>
            </a:r>
            <a:r>
              <a:rPr lang="en-US" altLang="zh-CN" sz="2000" dirty="0" err="1" smtClean="0">
                <a:latin typeface="Cambria Math" panose="02040503050406030204" charset="0"/>
                <a:cs typeface="Cambria Math" panose="02040503050406030204" charset="0"/>
              </a:rPr>
              <a:t>Q = N</a:t>
            </a:r>
            <a:r>
              <a:rPr lang="zh-CN" altLang="en-US" sz="2000" dirty="0" err="1" smtClean="0">
                <a:latin typeface="Cambria Math" panose="02040503050406030204" charset="0"/>
                <a:cs typeface="Cambria Math" panose="02040503050406030204" charset="0"/>
              </a:rPr>
              <a:t>：</a:t>
            </a:r>
            <a:endParaRPr lang="zh-CN" altLang="en-US" sz="2000" dirty="0" err="1" smtClean="0">
              <a:latin typeface="Cambria Math" panose="02040503050406030204" charset="0"/>
              <a:cs typeface="Cambria Math" panose="02040503050406030204" charset="0"/>
            </a:endParaRPr>
          </a:p>
          <a:p>
            <a:pPr algn="l"/>
            <a:r>
              <a:rPr lang="en-US" altLang="zh-CN" sz="2000" dirty="0" err="1" smtClean="0"/>
              <a:t> </a:t>
            </a:r>
            <a:endParaRPr lang="en-US" altLang="zh-CN" sz="2000" dirty="0" err="1" smtClean="0"/>
          </a:p>
        </p:txBody>
      </p:sp>
      <p:grpSp>
        <p:nvGrpSpPr>
          <p:cNvPr id="8" name="组合 7"/>
          <p:cNvGrpSpPr/>
          <p:nvPr/>
        </p:nvGrpSpPr>
        <p:grpSpPr>
          <a:xfrm>
            <a:off x="1612900" y="3809365"/>
            <a:ext cx="3156585" cy="1943912"/>
            <a:chOff x="8722" y="5321"/>
            <a:chExt cx="4711" cy="2964"/>
          </a:xfrm>
        </p:grpSpPr>
        <p:grpSp>
          <p:nvGrpSpPr>
            <p:cNvPr id="9" name="组合 8"/>
            <p:cNvGrpSpPr/>
            <p:nvPr/>
          </p:nvGrpSpPr>
          <p:grpSpPr>
            <a:xfrm rot="0">
              <a:off x="8722" y="5321"/>
              <a:ext cx="2304" cy="2964"/>
              <a:chOff x="10258" y="5565"/>
              <a:chExt cx="2304" cy="2964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11072" y="5565"/>
                <a:ext cx="261" cy="70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M</a:t>
                </a:r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文本框 10"/>
                  <p:cNvSpPr txBox="1"/>
                  <p:nvPr/>
                </p:nvSpPr>
                <p:spPr>
                  <a:xfrm>
                    <a:off x="10258" y="6670"/>
                    <a:ext cx="814" cy="70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</m:t>
                          </m:r>
                        </m:oMath>
                      </m:oMathPara>
                    </a14:m>
                    <a:endPara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endParaRPr>
                  </a:p>
                </p:txBody>
              </p:sp>
            </mc:Choice>
            <mc:Fallback>
              <p:sp>
                <p:nvSpPr>
                  <p:cNvPr id="11" name="文本框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58" y="6670"/>
                    <a:ext cx="814" cy="702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直接箭头连接符 11"/>
              <p:cNvCxnSpPr/>
              <p:nvPr/>
            </p:nvCxnSpPr>
            <p:spPr>
              <a:xfrm flipH="1">
                <a:off x="10796" y="6278"/>
                <a:ext cx="396" cy="523"/>
              </a:xfrm>
              <a:prstGeom prst="straightConnector1">
                <a:avLst/>
              </a:prstGeom>
              <a:ln w="34925">
                <a:solidFill>
                  <a:srgbClr val="FD5C0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箭头连接符 12"/>
              <p:cNvCxnSpPr/>
              <p:nvPr/>
            </p:nvCxnSpPr>
            <p:spPr>
              <a:xfrm>
                <a:off x="11453" y="6290"/>
                <a:ext cx="387" cy="540"/>
              </a:xfrm>
              <a:prstGeom prst="straightConnector1">
                <a:avLst/>
              </a:prstGeom>
              <a:ln w="34925">
                <a:solidFill>
                  <a:srgbClr val="FD5C0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4" name="文本框 13"/>
                  <p:cNvSpPr txBox="1"/>
                  <p:nvPr/>
                </p:nvSpPr>
                <p:spPr>
                  <a:xfrm>
                    <a:off x="10486" y="7827"/>
                    <a:ext cx="1732" cy="70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’’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 </m:t>
                          </m:r>
                        </m:oMath>
                      </m:oMathPara>
                    </a14:m>
                    <a:endParaRPr lang="en-US" altLang="zh-CN" sz="2400" i="1" dirty="0" err="1" smtClean="0">
                      <a:solidFill>
                        <a:schemeClr val="bg1">
                          <a:lumMod val="50000"/>
                        </a:schemeClr>
                      </a:solidFill>
                      <a:latin typeface="Cambria Math" panose="02040503050406030204" charset="0"/>
                      <a:cs typeface="Cambria Math" panose="02040503050406030204" charset="0"/>
                      <a:sym typeface="+mn-ea"/>
                    </a:endParaRPr>
                  </a:p>
                </p:txBody>
              </p:sp>
            </mc:Choice>
            <mc:Fallback>
              <p:sp>
                <p:nvSpPr>
                  <p:cNvPr id="14" name="文本框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86" y="7827"/>
                    <a:ext cx="1732" cy="702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" name="直接箭头连接符 14"/>
              <p:cNvCxnSpPr/>
              <p:nvPr/>
            </p:nvCxnSpPr>
            <p:spPr>
              <a:xfrm flipH="1">
                <a:off x="11453" y="7290"/>
                <a:ext cx="396" cy="523"/>
              </a:xfrm>
              <a:prstGeom prst="straightConnector1">
                <a:avLst/>
              </a:prstGeom>
              <a:ln w="34925">
                <a:solidFill>
                  <a:srgbClr val="FD5C0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箭头连接符 15"/>
              <p:cNvCxnSpPr/>
              <p:nvPr/>
            </p:nvCxnSpPr>
            <p:spPr>
              <a:xfrm>
                <a:off x="10835" y="7285"/>
                <a:ext cx="387" cy="540"/>
              </a:xfrm>
              <a:prstGeom prst="straightConnector1">
                <a:avLst/>
              </a:prstGeom>
              <a:ln w="34925">
                <a:solidFill>
                  <a:srgbClr val="FD5C0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7" name="文本框 16"/>
                  <p:cNvSpPr txBox="1"/>
                  <p:nvPr/>
                </p:nvSpPr>
                <p:spPr>
                  <a:xfrm>
                    <a:off x="11748" y="6661"/>
                    <a:ext cx="814" cy="697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</m:t>
                          </m:r>
                        </m:oMath>
                      </m:oMathPara>
                    </a14:m>
                    <a:endPara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endParaRPr>
                  </a:p>
                </p:txBody>
              </p:sp>
            </mc:Choice>
            <mc:Fallback>
              <p:sp>
                <p:nvSpPr>
                  <p:cNvPr id="17" name="文本框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748" y="6661"/>
                    <a:ext cx="814" cy="697"/>
                  </a:xfrm>
                  <a:prstGeom prst="rect">
                    <a:avLst/>
                  </a:prstGeom>
                  <a:blipFill rotWithShape="1">
                    <a:blip r:embed="rId5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8" name="组合 17"/>
            <p:cNvGrpSpPr/>
            <p:nvPr/>
          </p:nvGrpSpPr>
          <p:grpSpPr>
            <a:xfrm rot="0">
              <a:off x="11129" y="5321"/>
              <a:ext cx="2304" cy="2964"/>
              <a:chOff x="10258" y="5565"/>
              <a:chExt cx="2304" cy="2964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11072" y="5565"/>
                <a:ext cx="261" cy="70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:r>
                  <a: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N</a:t>
                </a:r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0" name="文本框 19"/>
                  <p:cNvSpPr txBox="1"/>
                  <p:nvPr/>
                </p:nvSpPr>
                <p:spPr>
                  <a:xfrm>
                    <a:off x="10258" y="6670"/>
                    <a:ext cx="814" cy="70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</m:t>
                          </m:r>
                        </m:oMath>
                      </m:oMathPara>
                    </a14:m>
                    <a:endPara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endParaRPr>
                  </a:p>
                </p:txBody>
              </p:sp>
            </mc:Choice>
            <mc:Fallback>
              <p:sp>
                <p:nvSpPr>
                  <p:cNvPr id="20" name="文本框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58" y="6670"/>
                    <a:ext cx="814" cy="702"/>
                  </a:xfrm>
                  <a:prstGeom prst="rect">
                    <a:avLst/>
                  </a:prstGeom>
                  <a:blipFill rotWithShape="1">
                    <a:blip r:embed="rId6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1" name="直接箭头连接符 20"/>
              <p:cNvCxnSpPr/>
              <p:nvPr/>
            </p:nvCxnSpPr>
            <p:spPr>
              <a:xfrm flipH="1">
                <a:off x="10796" y="6278"/>
                <a:ext cx="396" cy="523"/>
              </a:xfrm>
              <a:prstGeom prst="straightConnector1">
                <a:avLst/>
              </a:prstGeom>
              <a:ln w="34925">
                <a:solidFill>
                  <a:srgbClr val="FD5C0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箭头连接符 21"/>
              <p:cNvCxnSpPr/>
              <p:nvPr/>
            </p:nvCxnSpPr>
            <p:spPr>
              <a:xfrm>
                <a:off x="11453" y="6290"/>
                <a:ext cx="387" cy="540"/>
              </a:xfrm>
              <a:prstGeom prst="straightConnector1">
                <a:avLst/>
              </a:prstGeom>
              <a:ln w="34925">
                <a:solidFill>
                  <a:srgbClr val="FD5C0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3" name="文本框 22"/>
                  <p:cNvSpPr txBox="1"/>
                  <p:nvPr/>
                </p:nvSpPr>
                <p:spPr>
                  <a:xfrm>
                    <a:off x="10486" y="7827"/>
                    <a:ext cx="1732" cy="70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𝑁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’’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 </m:t>
                          </m:r>
                        </m:oMath>
                      </m:oMathPara>
                    </a14:m>
                    <a:endParaRPr lang="en-US" altLang="zh-CN" sz="2400" i="1" dirty="0" err="1" smtClean="0">
                      <a:solidFill>
                        <a:schemeClr val="bg1">
                          <a:lumMod val="50000"/>
                        </a:schemeClr>
                      </a:solidFill>
                      <a:latin typeface="Cambria Math" panose="02040503050406030204" charset="0"/>
                      <a:cs typeface="Cambria Math" panose="02040503050406030204" charset="0"/>
                      <a:sym typeface="+mn-ea"/>
                    </a:endParaRPr>
                  </a:p>
                </p:txBody>
              </p:sp>
            </mc:Choice>
            <mc:Fallback>
              <p:sp>
                <p:nvSpPr>
                  <p:cNvPr id="23" name="文本框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86" y="7827"/>
                    <a:ext cx="1732" cy="702"/>
                  </a:xfrm>
                  <a:prstGeom prst="rect">
                    <a:avLst/>
                  </a:prstGeom>
                  <a:blipFill rotWithShape="1">
                    <a:blip r:embed="rId7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4" name="直接箭头连接符 23"/>
              <p:cNvCxnSpPr/>
              <p:nvPr/>
            </p:nvCxnSpPr>
            <p:spPr>
              <a:xfrm flipH="1">
                <a:off x="11453" y="7290"/>
                <a:ext cx="396" cy="523"/>
              </a:xfrm>
              <a:prstGeom prst="straightConnector1">
                <a:avLst/>
              </a:prstGeom>
              <a:ln w="34925">
                <a:solidFill>
                  <a:srgbClr val="FD5C0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箭头连接符 24"/>
              <p:cNvCxnSpPr/>
              <p:nvPr/>
            </p:nvCxnSpPr>
            <p:spPr>
              <a:xfrm>
                <a:off x="10835" y="7285"/>
                <a:ext cx="387" cy="540"/>
              </a:xfrm>
              <a:prstGeom prst="straightConnector1">
                <a:avLst/>
              </a:prstGeom>
              <a:ln w="34925">
                <a:solidFill>
                  <a:srgbClr val="FD5C0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6" name="文本框 25"/>
                  <p:cNvSpPr txBox="1"/>
                  <p:nvPr/>
                </p:nvSpPr>
                <p:spPr>
                  <a:xfrm>
                    <a:off x="11748" y="6670"/>
                    <a:ext cx="814" cy="70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2400" i="1" dirty="0" err="1" smtClean="0"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’</m:t>
                          </m:r>
                        </m:oMath>
                      </m:oMathPara>
                    </a14:m>
                    <a:endParaRPr lang="en-US" altLang="zh-CN" sz="2400" i="1" dirty="0" err="1" smtClean="0">
                      <a:latin typeface="Cambria Math" panose="02040503050406030204" charset="0"/>
                      <a:cs typeface="Cambria Math" panose="02040503050406030204" charset="0"/>
                      <a:sym typeface="+mn-ea"/>
                    </a:endParaRPr>
                  </a:p>
                </p:txBody>
              </p:sp>
            </mc:Choice>
            <mc:Fallback>
              <p:sp>
                <p:nvSpPr>
                  <p:cNvPr id="26" name="文本框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748" y="6670"/>
                    <a:ext cx="814" cy="702"/>
                  </a:xfrm>
                  <a:prstGeom prst="rect">
                    <a:avLst/>
                  </a:prstGeom>
                  <a:blipFill rotWithShape="1">
                    <a:blip r:embed="rId8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29" name="文本框 28"/>
          <p:cNvSpPr txBox="1"/>
          <p:nvPr/>
        </p:nvSpPr>
        <p:spPr>
          <a:xfrm>
            <a:off x="8122285" y="3503295"/>
            <a:ext cx="16757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400" dirty="0" err="1" smtClean="0">
                <a:latin typeface="Cambria Math" panose="02040503050406030204" charset="0"/>
                <a:cs typeface="Cambria Math" panose="02040503050406030204" charset="0"/>
                <a:sym typeface="+mn-ea"/>
              </a:rPr>
              <a:t>(λx.M)N</a:t>
            </a:r>
            <a:endParaRPr lang="en-US" altLang="zh-CN" sz="2400" dirty="0" err="1" smtClean="0">
              <a:latin typeface="Cambria Math" panose="02040503050406030204" charset="0"/>
              <a:cs typeface="Cambria Math" panose="02040503050406030204" charset="0"/>
              <a:sym typeface="+mn-ea"/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 flipH="1">
            <a:off x="7508875" y="3930650"/>
            <a:ext cx="963930" cy="59626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9141460" y="3930650"/>
            <a:ext cx="1143635" cy="617220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/>
              <p:cNvSpPr txBox="1"/>
              <p:nvPr/>
            </p:nvSpPr>
            <p:spPr>
              <a:xfrm>
                <a:off x="7936865" y="5890260"/>
                <a:ext cx="186118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𝑀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’’[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𝑁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’’\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]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 </m:t>
                      </m:r>
                    </m:oMath>
                  </m:oMathPara>
                </a14:m>
                <a:endParaRPr lang="en-US" altLang="zh-CN" sz="2400" i="1" dirty="0" err="1" smtClean="0">
                  <a:solidFill>
                    <a:schemeClr val="bg1">
                      <a:lumMod val="50000"/>
                    </a:schemeClr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865" y="5890260"/>
                <a:ext cx="1861185" cy="4603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直接箭头连接符 33"/>
          <p:cNvCxnSpPr/>
          <p:nvPr/>
        </p:nvCxnSpPr>
        <p:spPr>
          <a:xfrm flipH="1">
            <a:off x="9272905" y="5078095"/>
            <a:ext cx="895350" cy="723900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>
            <a:off x="7508875" y="5095875"/>
            <a:ext cx="909320" cy="733425"/>
          </a:xfrm>
          <a:prstGeom prst="straightConnector1">
            <a:avLst/>
          </a:prstGeom>
          <a:ln w="34925">
            <a:solidFill>
              <a:srgbClr val="FD5C0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本框 36"/>
              <p:cNvSpPr txBox="1"/>
              <p:nvPr/>
            </p:nvSpPr>
            <p:spPr>
              <a:xfrm>
                <a:off x="9732645" y="4598670"/>
                <a:ext cx="204660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(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𝜆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𝑥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.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’)</m:t>
                      </m:r>
                      <m:sSub>
                        <m:sSubPr>
                          <m:ctrlP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’</m:t>
                      </m:r>
                    </m:oMath>
                  </m:oMathPara>
                </a14:m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37" name="文本框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645" y="4598670"/>
                <a:ext cx="2046605" cy="4603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文本框 35"/>
              <p:cNvSpPr txBox="1"/>
              <p:nvPr/>
            </p:nvSpPr>
            <p:spPr>
              <a:xfrm>
                <a:off x="6338570" y="4594860"/>
                <a:ext cx="204660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’</m:t>
                      </m:r>
                      <m:sSub>
                        <m:sSubPr>
                          <m:ctrlP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[</m:t>
                          </m:r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’\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]</m:t>
                      </m:r>
                    </m:oMath>
                  </m:oMathPara>
                </a14:m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36" name="文本框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570" y="4594860"/>
                <a:ext cx="2046605" cy="4603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文本框 39"/>
          <p:cNvSpPr txBox="1"/>
          <p:nvPr/>
        </p:nvSpPr>
        <p:spPr>
          <a:xfrm>
            <a:off x="7413625" y="3930650"/>
            <a:ext cx="7086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dirty="0" err="1" smtClean="0"/>
              <a:t>4.1.6</a:t>
            </a:r>
            <a:endParaRPr lang="en-US" altLang="zh-CN" dirty="0" err="1" smtClean="0"/>
          </a:p>
        </p:txBody>
      </p:sp>
      <p:sp>
        <p:nvSpPr>
          <p:cNvPr id="41" name="文本框 40"/>
          <p:cNvSpPr txBox="1"/>
          <p:nvPr/>
        </p:nvSpPr>
        <p:spPr>
          <a:xfrm>
            <a:off x="9576435" y="3855085"/>
            <a:ext cx="7086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dirty="0" err="1" smtClean="0"/>
              <a:t>4.1.3</a:t>
            </a:r>
            <a:endParaRPr lang="en-US" altLang="zh-CN" dirty="0" err="1" smtClean="0"/>
          </a:p>
        </p:txBody>
      </p:sp>
      <p:sp>
        <p:nvSpPr>
          <p:cNvPr id="42" name="文本框 41"/>
          <p:cNvSpPr txBox="1"/>
          <p:nvPr/>
        </p:nvSpPr>
        <p:spPr>
          <a:xfrm>
            <a:off x="7179945" y="5351145"/>
            <a:ext cx="7086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dirty="0" err="1" smtClean="0"/>
              <a:t>4.1.3</a:t>
            </a:r>
            <a:endParaRPr lang="en-US" altLang="zh-CN" dirty="0" err="1" smtClean="0"/>
          </a:p>
        </p:txBody>
      </p:sp>
      <p:sp>
        <p:nvSpPr>
          <p:cNvPr id="43" name="文本框 42"/>
          <p:cNvSpPr txBox="1"/>
          <p:nvPr/>
        </p:nvSpPr>
        <p:spPr>
          <a:xfrm>
            <a:off x="9798050" y="5351145"/>
            <a:ext cx="7086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dirty="0" err="1" smtClean="0"/>
              <a:t>4.1.4</a:t>
            </a:r>
            <a:endParaRPr lang="en-US" altLang="zh-CN" dirty="0" err="1" smtClean="0"/>
          </a:p>
        </p:txBody>
      </p:sp>
      <p:sp>
        <p:nvSpPr>
          <p:cNvPr id="44" name="文本框 43"/>
          <p:cNvSpPr txBox="1"/>
          <p:nvPr/>
        </p:nvSpPr>
        <p:spPr>
          <a:xfrm>
            <a:off x="5328920" y="4389120"/>
            <a:ext cx="72263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4000" b="1" dirty="0" err="1" smtClean="0">
                <a:sym typeface="+mn-ea"/>
              </a:rPr>
              <a:t>→</a:t>
            </a:r>
            <a:endParaRPr lang="en-US" altLang="zh-CN" sz="4000" b="1" dirty="0" err="1" smtClean="0"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1"/>
      <p:bldP spid="3" grpId="1" build="p"/>
      <p:bldP spid="44" grpId="0"/>
      <p:bldP spid="44" grpId="1"/>
      <p:bldP spid="29" grpId="0"/>
      <p:bldP spid="36" grpId="0"/>
      <p:bldP spid="37" grpId="0"/>
      <p:bldP spid="33" grpId="0"/>
      <p:bldP spid="29" grpId="1"/>
      <p:bldP spid="36" grpId="1"/>
      <p:bldP spid="37" grpId="1"/>
      <p:bldP spid="33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altLang="zh-CN" dirty="0"/>
              <a:t>4.3 </a:t>
            </a:r>
            <a:r>
              <a:rPr lang="zh-CN" altLang="en-US" dirty="0"/>
              <a:t>总结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正文"/>
              <p:cNvSpPr>
                <a:spLocks noGrp="1"/>
              </p:cNvSpPr>
              <p:nvPr>
                <p:ph idx="1"/>
                <p:custDataLst>
                  <p:tags r:id="rId2"/>
                </p:custDataLst>
              </p:nvPr>
            </p:nvSpPr>
            <p:spPr>
              <a:xfrm>
                <a:off x="838200" y="1364615"/>
                <a:ext cx="10515600" cy="343217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zh-CN" dirty="0"/>
                  <a:t>我们通过构建一个具有更佳性质的运算，结合结构归纳法，证明了</a:t>
                </a:r>
                <a:endParaRPr lang="zh-CN" dirty="0"/>
              </a:p>
              <a:p>
                <a:pPr marL="0" lvl="0" indent="0">
                  <a:buNone/>
                </a:pPr>
                <a:r>
                  <a:rPr lang="zh-CN" altLang="en-US" sz="2400" dirty="0">
                    <a:solidFill>
                      <a:schemeClr val="tx1"/>
                    </a:solidFill>
                    <a:sym typeface="+mn-ea"/>
                  </a:rPr>
                  <a:t>如果一个</a:t>
                </a:r>
                <a:r>
                  <a:rPr lang="en-US" altLang="zh-CN" sz="2400" dirty="0">
                    <a:sym typeface="+mn-ea"/>
                  </a:rPr>
                  <a:t>λ-</a:t>
                </a:r>
                <a:r>
                  <a:rPr lang="zh-CN" altLang="en-US" sz="2400" dirty="0">
                    <a:sym typeface="+mn-ea"/>
                  </a:rPr>
                  <a:t>表达式</a:t>
                </a:r>
                <a:r>
                  <a:rPr lang="en-US" altLang="zh-CN" sz="2400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𝑃</m:t>
                    </m:r>
                  </m:oMath>
                </a14:m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dirty="0">
                    <a:sym typeface="+mn-ea"/>
                  </a:rPr>
                  <a:t>经过</a:t>
                </a:r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b="1" dirty="0">
                    <a:solidFill>
                      <a:srgbClr val="0070C0"/>
                    </a:solidFill>
                    <a:sym typeface="+mn-ea"/>
                  </a:rPr>
                  <a:t>若干步</a:t>
                </a:r>
                <a:r>
                  <a:rPr lang="en-US" altLang="zh-CN" sz="2400" b="1" dirty="0">
                    <a:solidFill>
                      <a:srgbClr val="0070C0"/>
                    </a:solidFill>
                    <a:sym typeface="+mn-ea"/>
                  </a:rPr>
                  <a:t>β-</a:t>
                </a:r>
                <a:r>
                  <a:rPr lang="zh-CN" altLang="en-US" sz="2400" b="1" dirty="0">
                    <a:solidFill>
                      <a:srgbClr val="0070C0"/>
                    </a:solidFill>
                    <a:sym typeface="+mn-ea"/>
                  </a:rPr>
                  <a:t>规约</a:t>
                </a:r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dirty="0">
                    <a:sym typeface="+mn-ea"/>
                  </a:rPr>
                  <a:t>分别化作了两个正规形式</a:t>
                </a:r>
                <a:r>
                  <a:rPr lang="en-US" altLang="zh-CN" sz="2400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dirty="0">
                    <a:sym typeface="+mn-ea"/>
                  </a:rPr>
                  <a:t>与</a:t>
                </a:r>
                <a:r>
                  <a:rPr lang="en-US" altLang="zh-CN" sz="2400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dirty="0">
                    <a:sym typeface="+mn-ea"/>
                  </a:rPr>
                  <a:t>，那么</a:t>
                </a:r>
                <a:r>
                  <a:rPr lang="zh-CN" altLang="en-US" sz="2400" b="1" dirty="0">
                    <a:sym typeface="+mn-ea"/>
                  </a:rPr>
                  <a:t>形式上</a:t>
                </a:r>
                <a:r>
                  <a:rPr lang="zh-CN" altLang="en-US" sz="2400" dirty="0">
                    <a:sym typeface="+mn-ea"/>
                  </a:rPr>
                  <a:t>必有</a:t>
                </a:r>
                <a:r>
                  <a:rPr lang="en-US" altLang="zh-CN" sz="2400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Cambria Math" panose="02040503050406030204" charset="0"/>
                    <a:cs typeface="Cambria Math" panose="02040503050406030204" charset="0"/>
                  </a:rPr>
                  <a:t>！</a:t>
                </a:r>
                <a:endParaRPr lang="zh-CN" altLang="en-US" sz="24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0" lvl="0" indent="0">
                  <a:buNone/>
                </a:pPr>
                <a:endParaRPr lang="zh-CN" altLang="en-US" sz="2400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0" lvl="0" indent="0">
                  <a:buNone/>
                </a:pPr>
                <a:r>
                  <a:rPr lang="zh-CN" altLang="en-US" sz="2400" dirty="0">
                    <a:latin typeface="Cambria Math" panose="02040503050406030204" charset="0"/>
                    <a:cs typeface="Cambria Math" panose="02040503050406030204" charset="0"/>
                  </a:rPr>
                  <a:t>这一结果使得我们可以放心大胆创造任何策略进行演算，而不用担心结果的不一致问题。</a:t>
                </a:r>
                <a:endParaRPr lang="zh-CN" altLang="en-US" sz="2400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3" name="正文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838200" y="1364615"/>
                <a:ext cx="10515600" cy="3432175"/>
              </a:xfr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  <p:bldLst>
      <p:bldP spid="3" grpId="0" build="p"/>
      <p:bldP spid="3" grpI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38200" y="1996360"/>
            <a:ext cx="10515600" cy="1800000"/>
          </a:xfrm>
        </p:spPr>
        <p:txBody>
          <a:bodyPr>
            <a:normAutofit/>
          </a:bodyPr>
          <a:lstStyle/>
          <a:p>
            <a:r>
              <a:rPr lang="zh-CN" dirty="0"/>
              <a:t>感谢聆听</a:t>
            </a:r>
            <a:r>
              <a:rPr lang="en-US" altLang="zh-CN" dirty="0"/>
              <a:t> &amp; </a:t>
            </a:r>
            <a:r>
              <a:rPr lang="zh-CN" altLang="en-US" dirty="0"/>
              <a:t>提问环节</a:t>
            </a:r>
            <a:endParaRPr lang="zh-CN" altLang="en-US" dirty="0"/>
          </a:p>
        </p:txBody>
      </p:sp>
      <p:sp>
        <p:nvSpPr>
          <p:cNvPr id="6" name="公司名"/>
          <p:cNvSpPr>
            <a:spLocks noGrp="1"/>
          </p:cNvSpPr>
          <p:nvPr>
            <p:ph type="body" sz="quarter" idx="4294967295"/>
            <p:custDataLst>
              <p:tags r:id="rId2"/>
            </p:custDataLst>
          </p:nvPr>
        </p:nvSpPr>
        <p:spPr>
          <a:xfrm>
            <a:off x="533083" y="330200"/>
            <a:ext cx="1432877" cy="5032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altLang="zh-CN" sz="1600" b="1" dirty="0"/>
              <a:t>PL Pearls</a:t>
            </a:r>
            <a:endParaRPr lang="en-US" altLang="zh-CN" sz="1600" b="1" dirty="0"/>
          </a:p>
        </p:txBody>
      </p:sp>
      <p:sp>
        <p:nvSpPr>
          <p:cNvPr id="7" name="日期时间"/>
          <p:cNvSpPr>
            <a:spLocks noGrp="1"/>
          </p:cNvSpPr>
          <p:nvPr>
            <p:ph type="body" sz="quarter" idx="4294967295"/>
            <p:custDataLst>
              <p:tags r:id="rId3"/>
            </p:custDataLst>
          </p:nvPr>
        </p:nvSpPr>
        <p:spPr>
          <a:xfrm>
            <a:off x="8867500" y="331469"/>
            <a:ext cx="2880000" cy="50400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en-US" altLang="zh-CN" sz="1600" b="1" dirty="0">
                <a:solidFill>
                  <a:schemeClr val="accent6"/>
                </a:solidFill>
              </a:rPr>
              <a:t>2025.11.22</a:t>
            </a:r>
            <a:endParaRPr lang="zh-CN" altLang="en-US" sz="1600" b="1" dirty="0">
              <a:solidFill>
                <a:schemeClr val="accent6"/>
              </a:solidFill>
            </a:endParaRPr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4"/>
            </p:custDataLst>
          </p:nvPr>
        </p:nvSpPr>
        <p:spPr>
          <a:xfrm>
            <a:off x="4781550" y="4586288"/>
            <a:ext cx="2743200" cy="503237"/>
          </a:xfrm>
        </p:spPr>
        <p:txBody>
          <a:bodyPr>
            <a:normAutofit/>
          </a:bodyPr>
          <a:lstStyle/>
          <a:p>
            <a:r>
              <a:rPr lang="zh-CN" altLang="en-US"/>
              <a:t>汇报人：黄圣棋</a:t>
            </a:r>
            <a:endParaRPr lang="en-US" altLang="zh-CN" dirty="0"/>
          </a:p>
        </p:txBody>
      </p:sp>
      <p:sp>
        <p:nvSpPr>
          <p:cNvPr id="3" name="署名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822825" y="4957128"/>
            <a:ext cx="2743200" cy="503237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NJUAI2025</a:t>
            </a:r>
            <a:endParaRPr lang="en-US" altLang="zh-CN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1780829"/>
            <a:ext cx="1269252" cy="2688797"/>
          </a:xfrm>
        </p:spPr>
        <p:txBody>
          <a:bodyPr/>
          <a:lstStyle/>
          <a:p>
            <a:r>
              <a:rPr lang="zh-CN" altLang="en-US" dirty="0">
                <a:solidFill>
                  <a:schemeClr val="lt1">
                    <a:lumMod val="100000"/>
                  </a:schemeClr>
                </a:solidFill>
              </a:rPr>
              <a:t>目录</a:t>
            </a:r>
            <a:endParaRPr lang="zh-CN" altLang="en-US" dirty="0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13" name="序号"/>
          <p:cNvSpPr txBox="1"/>
          <p:nvPr>
            <p:custDataLst>
              <p:tags r:id="rId2"/>
            </p:custDataLst>
          </p:nvPr>
        </p:nvSpPr>
        <p:spPr>
          <a:xfrm>
            <a:off x="3753003" y="1494792"/>
            <a:ext cx="658495" cy="9820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2"/>
                </a:solidFill>
                <a:latin typeface="+mj-ea"/>
                <a:ea typeface="+mj-ea"/>
              </a:rPr>
              <a:t>01</a:t>
            </a:r>
            <a:endParaRPr lang="en-US" sz="2400" b="1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14" name="项标题"/>
          <p:cNvSpPr txBox="1"/>
          <p:nvPr>
            <p:custDataLst>
              <p:tags r:id="rId3"/>
            </p:custDataLst>
          </p:nvPr>
        </p:nvSpPr>
        <p:spPr>
          <a:xfrm>
            <a:off x="4544281" y="1494792"/>
            <a:ext cx="4208896" cy="9817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问题的发生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 rot="5400000">
            <a:off x="3438313" y="1564326"/>
            <a:ext cx="278415" cy="154590"/>
          </a:xfrm>
          <a:custGeom>
            <a:avLst/>
            <a:gdLst>
              <a:gd name="connsiteX0" fmla="*/ 0 w 1435112"/>
              <a:gd name="connsiteY0" fmla="*/ 717556 h 717556"/>
              <a:gd name="connsiteX1" fmla="*/ 717556 w 1435112"/>
              <a:gd name="connsiteY1" fmla="*/ 0 h 717556"/>
              <a:gd name="connsiteX2" fmla="*/ 1435112 w 1435112"/>
              <a:gd name="connsiteY2" fmla="*/ 717556 h 71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5112" h="717556">
                <a:moveTo>
                  <a:pt x="0" y="717556"/>
                </a:moveTo>
                <a:lnTo>
                  <a:pt x="717556" y="0"/>
                </a:lnTo>
                <a:lnTo>
                  <a:pt x="1435112" y="717556"/>
                </a:lnTo>
                <a:close/>
              </a:path>
            </a:pathLst>
          </a:custGeom>
          <a:solidFill>
            <a:schemeClr val="accent2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6" name="任意多边形: 形状 15"/>
          <p:cNvSpPr/>
          <p:nvPr>
            <p:custDataLst>
              <p:tags r:id="rId5"/>
            </p:custDataLst>
          </p:nvPr>
        </p:nvSpPr>
        <p:spPr>
          <a:xfrm rot="5400000">
            <a:off x="3438313" y="2753632"/>
            <a:ext cx="278415" cy="154590"/>
          </a:xfrm>
          <a:custGeom>
            <a:avLst/>
            <a:gdLst>
              <a:gd name="connsiteX0" fmla="*/ 0 w 1435112"/>
              <a:gd name="connsiteY0" fmla="*/ 717556 h 717556"/>
              <a:gd name="connsiteX1" fmla="*/ 717556 w 1435112"/>
              <a:gd name="connsiteY1" fmla="*/ 0 h 717556"/>
              <a:gd name="connsiteX2" fmla="*/ 1435112 w 1435112"/>
              <a:gd name="connsiteY2" fmla="*/ 717556 h 71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5112" h="717556">
                <a:moveTo>
                  <a:pt x="0" y="717556"/>
                </a:moveTo>
                <a:lnTo>
                  <a:pt x="717556" y="0"/>
                </a:lnTo>
                <a:lnTo>
                  <a:pt x="1435112" y="717556"/>
                </a:lnTo>
                <a:close/>
              </a:path>
            </a:pathLst>
          </a:custGeom>
          <a:solidFill>
            <a:schemeClr val="accent2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 rot="5400000">
            <a:off x="3438313" y="3942938"/>
            <a:ext cx="278415" cy="154590"/>
          </a:xfrm>
          <a:custGeom>
            <a:avLst/>
            <a:gdLst>
              <a:gd name="connsiteX0" fmla="*/ 0 w 1435112"/>
              <a:gd name="connsiteY0" fmla="*/ 717556 h 717556"/>
              <a:gd name="connsiteX1" fmla="*/ 717556 w 1435112"/>
              <a:gd name="connsiteY1" fmla="*/ 0 h 717556"/>
              <a:gd name="connsiteX2" fmla="*/ 1435112 w 1435112"/>
              <a:gd name="connsiteY2" fmla="*/ 717556 h 71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5112" h="717556">
                <a:moveTo>
                  <a:pt x="0" y="717556"/>
                </a:moveTo>
                <a:lnTo>
                  <a:pt x="717556" y="0"/>
                </a:lnTo>
                <a:lnTo>
                  <a:pt x="1435112" y="717556"/>
                </a:lnTo>
                <a:close/>
              </a:path>
            </a:pathLst>
          </a:custGeom>
          <a:solidFill>
            <a:schemeClr val="accent2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8" name="任意多边形: 形状 17"/>
          <p:cNvSpPr/>
          <p:nvPr>
            <p:custDataLst>
              <p:tags r:id="rId7"/>
            </p:custDataLst>
          </p:nvPr>
        </p:nvSpPr>
        <p:spPr>
          <a:xfrm rot="5400000">
            <a:off x="3438313" y="5132245"/>
            <a:ext cx="278415" cy="154590"/>
          </a:xfrm>
          <a:custGeom>
            <a:avLst/>
            <a:gdLst>
              <a:gd name="connsiteX0" fmla="*/ 0 w 1435112"/>
              <a:gd name="connsiteY0" fmla="*/ 717556 h 717556"/>
              <a:gd name="connsiteX1" fmla="*/ 717556 w 1435112"/>
              <a:gd name="connsiteY1" fmla="*/ 0 h 717556"/>
              <a:gd name="connsiteX2" fmla="*/ 1435112 w 1435112"/>
              <a:gd name="connsiteY2" fmla="*/ 717556 h 71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5112" h="717556">
                <a:moveTo>
                  <a:pt x="0" y="717556"/>
                </a:moveTo>
                <a:lnTo>
                  <a:pt x="717556" y="0"/>
                </a:lnTo>
                <a:lnTo>
                  <a:pt x="1435112" y="717556"/>
                </a:lnTo>
                <a:close/>
              </a:path>
            </a:pathLst>
          </a:custGeom>
          <a:solidFill>
            <a:schemeClr val="accent6"/>
          </a:solidFill>
          <a:ln w="293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9" name="序号"/>
          <p:cNvSpPr txBox="1"/>
          <p:nvPr>
            <p:custDataLst>
              <p:tags r:id="rId8"/>
            </p:custDataLst>
          </p:nvPr>
        </p:nvSpPr>
        <p:spPr>
          <a:xfrm>
            <a:off x="3753003" y="2680490"/>
            <a:ext cx="658495" cy="9820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2"/>
                </a:solidFill>
                <a:latin typeface="+mj-ea"/>
                <a:ea typeface="+mj-ea"/>
              </a:rPr>
              <a:t>02</a:t>
            </a:r>
            <a:endParaRPr lang="en-US" sz="2400" b="1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20" name="项标题"/>
          <p:cNvSpPr txBox="1"/>
          <p:nvPr>
            <p:custDataLst>
              <p:tags r:id="rId9"/>
            </p:custDataLst>
          </p:nvPr>
        </p:nvSpPr>
        <p:spPr>
          <a:xfrm>
            <a:off x="4544281" y="2680490"/>
            <a:ext cx="4208896" cy="9817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两个重要定义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1" name="序号"/>
          <p:cNvSpPr txBox="1"/>
          <p:nvPr>
            <p:custDataLst>
              <p:tags r:id="rId10"/>
            </p:custDataLst>
          </p:nvPr>
        </p:nvSpPr>
        <p:spPr>
          <a:xfrm>
            <a:off x="3753003" y="3866188"/>
            <a:ext cx="658495" cy="9820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2"/>
                </a:solidFill>
                <a:latin typeface="+mj-ea"/>
                <a:ea typeface="+mj-ea"/>
              </a:rPr>
              <a:t>03</a:t>
            </a:r>
            <a:endParaRPr lang="en-US" sz="2400" b="1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22" name="项标题"/>
          <p:cNvSpPr txBox="1"/>
          <p:nvPr>
            <p:custDataLst>
              <p:tags r:id="rId11"/>
            </p:custDataLst>
          </p:nvPr>
        </p:nvSpPr>
        <p:spPr>
          <a:xfrm>
            <a:off x="4544281" y="3866188"/>
            <a:ext cx="4208896" cy="9817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对角性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3" name="序号"/>
          <p:cNvSpPr txBox="1"/>
          <p:nvPr>
            <p:custDataLst>
              <p:tags r:id="rId12"/>
            </p:custDataLst>
          </p:nvPr>
        </p:nvSpPr>
        <p:spPr>
          <a:xfrm>
            <a:off x="3753003" y="5051885"/>
            <a:ext cx="658495" cy="9820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2"/>
                </a:solidFill>
                <a:latin typeface="+mj-ea"/>
                <a:ea typeface="+mj-ea"/>
              </a:rPr>
              <a:t>04</a:t>
            </a:r>
            <a:endParaRPr lang="en-US" sz="2400" b="1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24" name="项标题"/>
          <p:cNvSpPr txBox="1"/>
          <p:nvPr>
            <p:custDataLst>
              <p:tags r:id="rId13"/>
            </p:custDataLst>
          </p:nvPr>
        </p:nvSpPr>
        <p:spPr>
          <a:xfrm>
            <a:off x="4544281" y="5051885"/>
            <a:ext cx="4208896" cy="9817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问题的解决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61020" y="2292985"/>
            <a:ext cx="3497580" cy="26384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</a:pPr>
            <a:endParaRPr lang="en-US" altLang="zh-CN" sz="2400" b="1" dirty="0" err="1" smtClean="0"/>
          </a:p>
        </p:txBody>
      </p:sp>
    </p:spTree>
    <p:custDataLst>
      <p:tags r:id="rId1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9400" y="2465705"/>
            <a:ext cx="8930640" cy="3700780"/>
          </a:xfrm>
        </p:spPr>
        <p:txBody>
          <a:bodyPr>
            <a:normAutofit fontScale="90000"/>
          </a:bodyPr>
          <a:lstStyle/>
          <a:p>
            <a:pPr algn="r">
              <a:lnSpc>
                <a:spcPct val="150000"/>
              </a:lnSpc>
            </a:pPr>
            <a:r>
              <a:rPr lang="zh-CN" altLang="en-US" sz="3110" dirty="0" err="1" smtClean="0">
                <a:sym typeface="+mn-ea"/>
              </a:rPr>
              <a:t>（</a:t>
            </a:r>
            <a:r>
              <a:rPr lang="en-US" altLang="zh-CN" sz="3110" dirty="0" err="1" smtClean="0">
                <a:sym typeface="+mn-ea"/>
              </a:rPr>
              <a:t>1</a:t>
            </a:r>
            <a:r>
              <a:rPr lang="zh-CN" altLang="en-US" sz="3110" dirty="0" err="1" smtClean="0">
                <a:sym typeface="+mn-ea"/>
              </a:rPr>
              <a:t>）涉及离散数学的部分，我会使用易懂的讲法，少用规范严谨（但难懂）的专业术语。</a:t>
            </a:r>
            <a:br>
              <a:rPr lang="zh-CN" altLang="en-US" sz="3110" dirty="0" err="1" smtClean="0">
                <a:sym typeface="+mn-ea"/>
              </a:rPr>
            </a:br>
            <a:r>
              <a:rPr lang="zh-CN" altLang="en-US" sz="2220" dirty="0" err="1" smtClean="0">
                <a:solidFill>
                  <a:schemeClr val="bg1">
                    <a:lumMod val="50000"/>
                  </a:schemeClr>
                </a:solidFill>
                <a:sym typeface="+mn-ea"/>
              </a:rPr>
              <a:t>灰色部分会用术语表示一些事情，可略过不看。</a:t>
            </a:r>
            <a:br>
              <a:rPr lang="zh-CN" altLang="en-US" sz="3110" dirty="0" err="1" smtClean="0">
                <a:sym typeface="+mn-ea"/>
              </a:rPr>
            </a:br>
            <a:br>
              <a:rPr lang="zh-CN" altLang="en-US" sz="3110" dirty="0" err="1" smtClean="0">
                <a:sym typeface="+mn-ea"/>
              </a:rPr>
            </a:br>
            <a:r>
              <a:rPr lang="zh-CN" altLang="en-US" sz="3110" dirty="0" err="1" smtClean="0">
                <a:sym typeface="+mn-ea"/>
              </a:rPr>
              <a:t>（</a:t>
            </a:r>
            <a:r>
              <a:rPr lang="en-US" altLang="zh-CN" sz="3110" dirty="0" err="1" smtClean="0">
                <a:sym typeface="+mn-ea"/>
              </a:rPr>
              <a:t>2</a:t>
            </a:r>
            <a:r>
              <a:rPr lang="zh-CN" altLang="en-US" sz="3110" dirty="0" err="1" smtClean="0">
                <a:sym typeface="+mn-ea"/>
              </a:rPr>
              <a:t>）水平有限，对不严谨之处还请指出与谅解！</a:t>
            </a:r>
            <a:br>
              <a:rPr lang="zh-CN" altLang="en-US" sz="3110" dirty="0" err="1" smtClean="0">
                <a:sym typeface="+mn-ea"/>
              </a:rPr>
            </a:br>
            <a:r>
              <a:rPr lang="zh-CN" altLang="en-US" sz="3110" dirty="0" err="1" smtClean="0">
                <a:sym typeface="+mn-ea"/>
              </a:rPr>
              <a:t>（</a:t>
            </a:r>
            <a:r>
              <a:rPr lang="en-US" altLang="zh-CN" sz="3110" dirty="0" err="1" smtClean="0">
                <a:sym typeface="+mn-ea"/>
              </a:rPr>
              <a:t>3</a:t>
            </a:r>
            <a:r>
              <a:rPr lang="zh-CN" altLang="en-US" sz="3110" dirty="0" err="1" smtClean="0">
                <a:sym typeface="+mn-ea"/>
              </a:rPr>
              <a:t>）时间所限，一些冗长的数学归纳法证明步骤会跳过！</a:t>
            </a:r>
            <a:endParaRPr lang="zh-CN" altLang="en-US" sz="3110" dirty="0" err="1" smtClean="0">
              <a:sym typeface="+mn-ea"/>
            </a:endParaRPr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0270490" y="2560320"/>
            <a:ext cx="1632585" cy="971550"/>
          </a:xfrm>
        </p:spPr>
        <p:txBody>
          <a:bodyPr/>
          <a:lstStyle/>
          <a:p>
            <a:r>
              <a:rPr lang="zh-CN" altLang="en-US" dirty="0">
                <a:solidFill>
                  <a:schemeClr val="lt1">
                    <a:lumMod val="100000"/>
                  </a:schemeClr>
                </a:solidFill>
              </a:rPr>
              <a:t>概况</a:t>
            </a:r>
            <a:endParaRPr lang="zh-CN" altLang="en-US" dirty="0">
              <a:solidFill>
                <a:schemeClr val="lt1">
                  <a:lumMod val="100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altLang="zh-CN" dirty="0"/>
              <a:t>1 </a:t>
            </a:r>
            <a:r>
              <a:rPr lang="zh-CN" altLang="en-US" dirty="0"/>
              <a:t>问题的发生</a:t>
            </a:r>
            <a:endParaRPr lang="zh-CN" altLang="en-US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364615"/>
            <a:ext cx="10515600" cy="501015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λ-</a:t>
            </a:r>
            <a:r>
              <a:rPr lang="zh-CN" altLang="en-US" dirty="0"/>
              <a:t>演算在计算机理论中具有重要地位，其化简和运算主要依赖</a:t>
            </a:r>
            <a:r>
              <a:rPr lang="en-US" altLang="zh-CN" dirty="0"/>
              <a:t>β-</a:t>
            </a:r>
            <a:r>
              <a:rPr lang="zh-CN" altLang="en-US" dirty="0"/>
              <a:t>规约。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993140" y="5103495"/>
            <a:ext cx="10205720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</a:pPr>
            <a:r>
              <a:rPr lang="zh-CN" altLang="en-US" b="1" dirty="0">
                <a:sym typeface="+mn-ea"/>
              </a:rPr>
              <a:t>定义</a:t>
            </a:r>
            <a:r>
              <a:rPr lang="en-US" altLang="zh-CN" b="1" dirty="0">
                <a:sym typeface="+mn-ea"/>
              </a:rPr>
              <a:t>“</a:t>
            </a:r>
            <a:r>
              <a:rPr lang="zh-CN" altLang="en-US" b="1" dirty="0">
                <a:sym typeface="+mn-ea"/>
              </a:rPr>
              <a:t>结果</a:t>
            </a:r>
            <a:r>
              <a:rPr lang="en-US" altLang="zh-CN" b="1" dirty="0">
                <a:sym typeface="+mn-ea"/>
              </a:rPr>
              <a:t>”</a:t>
            </a:r>
            <a:r>
              <a:rPr lang="zh-CN" altLang="en-US" b="1" dirty="0">
                <a:sym typeface="+mn-ea"/>
              </a:rPr>
              <a:t>：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一个不能再被</a:t>
            </a:r>
            <a:r>
              <a:rPr lang="en-US" altLang="zh-CN" dirty="0">
                <a:sym typeface="+mn-ea"/>
              </a:rPr>
              <a:t>β-</a:t>
            </a:r>
            <a:r>
              <a:rPr lang="zh-CN" altLang="en-US" dirty="0">
                <a:sym typeface="+mn-ea"/>
              </a:rPr>
              <a:t>规约的</a:t>
            </a:r>
            <a:r>
              <a:rPr lang="en-US" altLang="zh-CN" dirty="0">
                <a:sym typeface="+mn-ea"/>
              </a:rPr>
              <a:t>λ-</a:t>
            </a:r>
            <a:r>
              <a:rPr lang="zh-CN" altLang="en-US" dirty="0">
                <a:sym typeface="+mn-ea"/>
              </a:rPr>
              <a:t>表达式称作</a:t>
            </a:r>
            <a:r>
              <a:rPr lang="zh-CN" altLang="en-US" b="1" dirty="0">
                <a:sym typeface="+mn-ea"/>
              </a:rPr>
              <a:t>正规形式</a:t>
            </a:r>
            <a:r>
              <a:rPr lang="zh-CN" altLang="en-US" dirty="0">
                <a:sym typeface="+mn-ea"/>
              </a:rPr>
              <a:t>。</a:t>
            </a:r>
            <a:endParaRPr lang="zh-CN" altLang="en-US" dirty="0">
              <a:sym typeface="+mn-ea"/>
            </a:endParaRPr>
          </a:p>
          <a:p>
            <a:pPr algn="l">
              <a:lnSpc>
                <a:spcPct val="130000"/>
              </a:lnSpc>
            </a:pPr>
            <a:endParaRPr lang="en-US" altLang="zh-CN" dirty="0" smtClean="0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16045" y="1798252"/>
            <a:ext cx="5080000" cy="583565"/>
          </a:xfrm>
          <a:prstGeom prst="rect">
            <a:avLst/>
          </a:prstGeom>
        </p:spPr>
        <p:txBody>
          <a:bodyPr>
            <a:spAutoFit/>
          </a:bodyPr>
          <a:p>
            <a:endParaRPr lang="en-US" altLang="zh-CN" sz="1600"/>
          </a:p>
          <a:p>
            <a:endParaRPr lang="en-US" altLang="zh-CN" sz="1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1725930" y="3462020"/>
                <a:ext cx="2501265" cy="61531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:r>
                  <a:rPr lang="en-US" altLang="zh-CN" sz="2400" dirty="0" err="1" smtClean="0">
                    <a:latin typeface="Cambria Math" panose="02040503050406030204" charset="0"/>
                    <a:cs typeface="Cambria Math" panose="0204050305040603020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𝜆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)((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𝜆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𝑦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)(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𝜆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  <m:r>
                      <a:rPr lang="en-US" altLang="zh-CN" sz="2400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))</m:t>
                    </m:r>
                  </m:oMath>
                </a14:m>
                <a:endParaRPr lang="en-US" altLang="zh-CN" sz="2400" dirty="0" err="1" smtClean="0"/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930" y="3462020"/>
                <a:ext cx="2501265" cy="615315"/>
              </a:xfrm>
              <a:prstGeom prst="rect">
                <a:avLst/>
              </a:prstGeom>
              <a:blipFill rotWithShape="1">
                <a:blip r:embed="rId3"/>
                <a:stretch>
                  <a:fillRect r="-185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5428615" y="2813685"/>
                <a:ext cx="2501265" cy="61531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𝑦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)(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zh-CN" sz="2400" dirty="0" err="1" smtClean="0"/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615" y="2813685"/>
                <a:ext cx="2501265" cy="6153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5428615" y="4022090"/>
                <a:ext cx="2501265" cy="61531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𝑦</m:t>
                      </m:r>
                    </m:oMath>
                  </m:oMathPara>
                </a14:m>
                <a:endParaRPr lang="en-US" altLang="zh-CN" sz="2400" dirty="0" err="1" smtClean="0"/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615" y="4022090"/>
                <a:ext cx="2501265" cy="6153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8051165" y="4022090"/>
                <a:ext cx="2501265" cy="61531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𝑦</m:t>
                      </m:r>
                    </m:oMath>
                  </m:oMathPara>
                </a14:m>
                <a:endParaRPr lang="en-US" altLang="zh-CN" sz="2400" dirty="0" err="1" smtClean="0"/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165" y="4022090"/>
                <a:ext cx="2501265" cy="6153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8051165" y="2813685"/>
                <a:ext cx="2501265" cy="61531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𝑦</m:t>
                      </m:r>
                    </m:oMath>
                  </m:oMathPara>
                </a14:m>
                <a:endParaRPr lang="en-US" altLang="zh-CN" sz="2400" dirty="0" err="1" smtClean="0"/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165" y="2813685"/>
                <a:ext cx="2501265" cy="6153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接箭头连接符 15"/>
          <p:cNvCxnSpPr/>
          <p:nvPr/>
        </p:nvCxnSpPr>
        <p:spPr>
          <a:xfrm flipV="1">
            <a:off x="3597910" y="3068320"/>
            <a:ext cx="2124075" cy="8255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4018280" y="4248150"/>
            <a:ext cx="1970405" cy="20320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7776210" y="3064510"/>
            <a:ext cx="1127125" cy="2540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V="1">
            <a:off x="7400925" y="4267835"/>
            <a:ext cx="1502410" cy="7620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9217660" y="3328035"/>
            <a:ext cx="0" cy="67437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9344660" y="3328035"/>
            <a:ext cx="0" cy="67437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9423400" y="3357245"/>
            <a:ext cx="5111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600" dirty="0" err="1" smtClean="0">
                <a:latin typeface="华文中宋" panose="02010600040101010101" charset="-122"/>
                <a:ea typeface="华文中宋" panose="02010600040101010101" charset="-122"/>
              </a:rPr>
              <a:t>？</a:t>
            </a:r>
            <a:endParaRPr lang="zh-CN" altLang="en-US" sz="3600" dirty="0" err="1" smtClean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96595" y="1701800"/>
            <a:ext cx="1050226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dirty="0">
                <a:sym typeface="+mn-ea"/>
              </a:rPr>
              <a:t>但一个</a:t>
            </a:r>
            <a:r>
              <a:rPr lang="en-US" altLang="zh-CN" dirty="0">
                <a:sym typeface="+mn-ea"/>
              </a:rPr>
              <a:t>λ-</a:t>
            </a:r>
            <a:r>
              <a:rPr lang="zh-CN" altLang="en-US" dirty="0">
                <a:sym typeface="+mn-ea"/>
              </a:rPr>
              <a:t>表达式可以有多种</a:t>
            </a:r>
            <a:r>
              <a:rPr lang="en-US" altLang="zh-CN" dirty="0">
                <a:sym typeface="+mn-ea"/>
              </a:rPr>
              <a:t>β-</a:t>
            </a:r>
            <a:r>
              <a:rPr lang="zh-CN" altLang="en-US" dirty="0">
                <a:sym typeface="+mn-ea"/>
              </a:rPr>
              <a:t>规约策略，也就是作运算的先后问题。那么，不同顺序的结果都一样吗？</a:t>
            </a:r>
            <a:endParaRPr lang="zh-CN" altLang="en-US" dirty="0" err="1" smtClean="0"/>
          </a:p>
        </p:txBody>
      </p:sp>
      <p:cxnSp>
        <p:nvCxnSpPr>
          <p:cNvPr id="25" name="直接连接符 24"/>
          <p:cNvCxnSpPr/>
          <p:nvPr/>
        </p:nvCxnSpPr>
        <p:spPr>
          <a:xfrm>
            <a:off x="9344660" y="3328035"/>
            <a:ext cx="0" cy="67437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环形箭头 29"/>
          <p:cNvSpPr/>
          <p:nvPr/>
        </p:nvSpPr>
        <p:spPr>
          <a:xfrm flipH="1">
            <a:off x="2193290" y="2898140"/>
            <a:ext cx="1436370" cy="1131570"/>
          </a:xfrm>
          <a:prstGeom prst="circular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环形箭头 30"/>
          <p:cNvSpPr/>
          <p:nvPr/>
        </p:nvSpPr>
        <p:spPr>
          <a:xfrm rot="10800000">
            <a:off x="3028315" y="3368675"/>
            <a:ext cx="961390" cy="1131570"/>
          </a:xfrm>
          <a:prstGeom prst="circular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11" grpId="0"/>
      <p:bldP spid="11" grpId="1"/>
      <p:bldP spid="12" grpId="0"/>
      <p:bldP spid="12" grpId="1"/>
      <p:bldP spid="13" grpId="0"/>
      <p:bldP spid="13" grpId="1"/>
      <p:bldP spid="15" grpId="0"/>
      <p:bldP spid="15" grpId="1"/>
      <p:bldP spid="14" grpId="0"/>
      <p:bldP spid="14" grpId="1"/>
      <p:bldP spid="23" grpId="0"/>
      <p:bldP spid="23" grpId="1"/>
      <p:bldP spid="24" grpId="0"/>
      <p:bldP spid="11" grpId="2"/>
      <p:bldP spid="12" grpId="2"/>
      <p:bldP spid="15" grpId="2"/>
      <p:bldP spid="13" grpId="2"/>
      <p:bldP spid="14" grpId="2"/>
      <p:bldP spid="23" grpId="2"/>
      <p:bldP spid="6" grpId="0"/>
      <p:bldP spid="30" grpId="0" bldLvl="0" animBg="1"/>
      <p:bldP spid="3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altLang="zh-CN" dirty="0"/>
              <a:t>2.1 </a:t>
            </a:r>
            <a:r>
              <a:rPr lang="zh-CN" altLang="en-US" dirty="0"/>
              <a:t>严格定义</a:t>
            </a:r>
            <a:r>
              <a:rPr lang="en-US" altLang="zh-CN" dirty="0"/>
              <a:t>λ-</a:t>
            </a:r>
            <a:r>
              <a:rPr lang="zh-CN" altLang="en-US" dirty="0"/>
              <a:t>表达式</a:t>
            </a:r>
            <a:endParaRPr lang="zh-CN" altLang="en-US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364615"/>
            <a:ext cx="10515600" cy="1771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为了研究能普遍用于一切</a:t>
            </a:r>
            <a:r>
              <a:rPr lang="en-US" altLang="zh-CN" dirty="0"/>
              <a:t>λ-</a:t>
            </a:r>
            <a:r>
              <a:rPr lang="zh-CN" altLang="en-US" dirty="0"/>
              <a:t>表达式的情况，</a:t>
            </a:r>
            <a:r>
              <a:rPr lang="zh-CN" altLang="en-US" b="1" dirty="0"/>
              <a:t>并用结构归纳法证明关于一切</a:t>
            </a:r>
            <a:r>
              <a:rPr lang="en-US" altLang="zh-CN" b="1" dirty="0"/>
              <a:t>λ-</a:t>
            </a:r>
            <a:r>
              <a:rPr lang="zh-CN" altLang="en-US" b="1" dirty="0"/>
              <a:t>表达式的命题</a:t>
            </a:r>
            <a:r>
              <a:rPr lang="zh-CN" altLang="en-US" dirty="0"/>
              <a:t>，我们这里要隆重介绍一种离散数学中常用的概念定义法：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074920" y="1723390"/>
            <a:ext cx="15341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 b="1" dirty="0" err="1" smtClean="0"/>
              <a:t>归纳定义</a:t>
            </a:r>
            <a:endParaRPr lang="zh-CN" altLang="en-US" sz="2000" b="1" dirty="0" err="1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838200" y="2306955"/>
                <a:ext cx="5770880" cy="32480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>
                  <a:lnSpc>
                    <a:spcPct val="130000"/>
                  </a:lnSpc>
                </a:pPr>
                <a:r>
                  <a:rPr lang="zh-CN" altLang="en-US" b="1" dirty="0">
                    <a:sym typeface="+mn-ea"/>
                  </a:rPr>
                  <a:t>定义</a:t>
                </a:r>
                <a:r>
                  <a:rPr lang="en-US" altLang="zh-CN" dirty="0">
                    <a:sym typeface="+mn-ea"/>
                  </a:rPr>
                  <a:t> λ-</a:t>
                </a:r>
                <a:r>
                  <a:rPr lang="zh-CN" altLang="en-US" dirty="0">
                    <a:sym typeface="+mn-ea"/>
                  </a:rPr>
                  <a:t>表达式严格定义如下：</a:t>
                </a:r>
                <a:endParaRPr lang="zh-CN" altLang="en-US" dirty="0">
                  <a:sym typeface="+mn-ea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n-US" altLang="zh-CN" dirty="0" smtClean="0">
                    <a:sym typeface="+mn-ea"/>
                  </a:rPr>
                  <a:t>2.1.1 </a:t>
                </a:r>
                <a:r>
                  <a:rPr lang="zh-CN" altLang="en-US" dirty="0" smtClean="0">
                    <a:sym typeface="+mn-ea"/>
                  </a:rPr>
                  <a:t>任何变量都是</a:t>
                </a:r>
                <a:r>
                  <a:rPr lang="en-US" altLang="zh-CN" dirty="0" smtClean="0">
                    <a:sym typeface="+mn-ea"/>
                  </a:rPr>
                  <a:t>λ-</a:t>
                </a:r>
                <a:r>
                  <a:rPr lang="zh-CN" altLang="en-US" dirty="0" smtClean="0">
                    <a:sym typeface="+mn-ea"/>
                  </a:rPr>
                  <a:t>表达式，例如变量</a:t>
                </a:r>
                <a:r>
                  <a:rPr lang="en-US" altLang="zh-CN" dirty="0" smtClean="0"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𝑥</m:t>
                    </m:r>
                  </m:oMath>
                </a14:m>
                <a:r>
                  <a:rPr lang="zh-CN" altLang="en-US" dirty="0" smtClean="0">
                    <a:sym typeface="+mn-ea"/>
                  </a:rPr>
                  <a:t>；</a:t>
                </a:r>
                <a:endParaRPr lang="zh-CN" altLang="en-US" dirty="0" smtClean="0">
                  <a:sym typeface="+mn-ea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n-US" altLang="zh-CN" dirty="0" smtClean="0">
                    <a:sym typeface="+mn-ea"/>
                  </a:rPr>
                  <a:t>2.1.2 </a:t>
                </a:r>
                <a:r>
                  <a:rPr lang="zh-CN" altLang="en-US" dirty="0" smtClean="0">
                    <a:sym typeface="+mn-ea"/>
                  </a:rPr>
                  <a:t>如果</a:t>
                </a:r>
                <a:r>
                  <a:rPr lang="en-US" altLang="zh-CN" dirty="0" smtClean="0"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𝑀</m:t>
                    </m:r>
                  </m:oMath>
                </a14:m>
                <a:r>
                  <a:rPr lang="en-US" altLang="zh-CN" dirty="0" smtClean="0">
                    <a:sym typeface="+mn-ea"/>
                  </a:rPr>
                  <a:t> </a:t>
                </a:r>
                <a:r>
                  <a:rPr lang="zh-CN" altLang="en-US" dirty="0" smtClean="0">
                    <a:sym typeface="+mn-ea"/>
                  </a:rPr>
                  <a:t>是</a:t>
                </a:r>
                <a:r>
                  <a:rPr lang="en-US" altLang="zh-CN" dirty="0" smtClean="0">
                    <a:sym typeface="+mn-ea"/>
                  </a:rPr>
                  <a:t>λ-</a:t>
                </a:r>
                <a:r>
                  <a:rPr lang="zh-CN" altLang="en-US" dirty="0" smtClean="0">
                    <a:sym typeface="+mn-ea"/>
                  </a:rPr>
                  <a:t>表达式，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𝑥</m:t>
                    </m:r>
                  </m:oMath>
                </a14:m>
                <a:r>
                  <a:rPr lang="en-US" altLang="zh-CN" dirty="0" smtClean="0">
                    <a:sym typeface="+mn-ea"/>
                  </a:rPr>
                  <a:t> </a:t>
                </a:r>
                <a:r>
                  <a:rPr lang="zh-CN" altLang="en-US" dirty="0" smtClean="0">
                    <a:sym typeface="+mn-ea"/>
                  </a:rPr>
                  <a:t>是变量，那么</a:t>
                </a:r>
                <a:r>
                  <a:rPr lang="en-US" altLang="zh-CN" dirty="0" smtClean="0"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𝜆</m:t>
                    </m:r>
                    <m:r>
                      <a:rPr lang="en-US" altLang="zh-CN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𝑥</m:t>
                    </m:r>
                    <m:r>
                      <a:rPr lang="en-US" altLang="zh-CN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zh-CN" i="1" dirty="0" err="1" smtClean="0">
                        <a:latin typeface="Cambria Math" panose="02040503050406030204" charset="0"/>
                        <a:cs typeface="Cambria Math" panose="02040503050406030204" charset="0"/>
                      </a:rPr>
                      <m:t>𝑀</m:t>
                    </m:r>
                  </m:oMath>
                </a14:m>
                <a:r>
                  <a:rPr lang="en-US" altLang="zh-CN" dirty="0" smtClean="0">
                    <a:sym typeface="+mn-ea"/>
                  </a:rPr>
                  <a:t> </a:t>
                </a:r>
                <a:r>
                  <a:rPr lang="zh-CN" altLang="en-US" dirty="0" smtClean="0">
                    <a:sym typeface="+mn-ea"/>
                  </a:rPr>
                  <a:t>是</a:t>
                </a:r>
                <a:r>
                  <a:rPr lang="en-US" altLang="zh-CN" dirty="0" smtClean="0">
                    <a:sym typeface="+mn-ea"/>
                  </a:rPr>
                  <a:t>λ-</a:t>
                </a:r>
                <a:r>
                  <a:rPr lang="zh-CN" altLang="en-US" dirty="0" smtClean="0">
                    <a:sym typeface="+mn-ea"/>
                  </a:rPr>
                  <a:t>表达式；</a:t>
                </a:r>
                <a:endParaRPr lang="zh-CN" altLang="en-US" dirty="0" smtClean="0">
                  <a:sym typeface="+mn-ea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n-US" altLang="zh-CN" dirty="0" smtClean="0">
                    <a:sym typeface="+mn-ea"/>
                  </a:rPr>
                  <a:t>2.1.3 </a:t>
                </a:r>
                <a:r>
                  <a:rPr lang="zh-CN" altLang="en-US" dirty="0" smtClean="0">
                    <a:sym typeface="+mn-ea"/>
                  </a:rPr>
                  <a:t>如果</a:t>
                </a:r>
                <a:r>
                  <a:rPr lang="en-US" altLang="zh-CN" dirty="0" smtClean="0"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𝑀</m:t>
                    </m:r>
                  </m:oMath>
                </a14:m>
                <a:r>
                  <a:rPr lang="zh-CN" altLang="en-US" dirty="0" smtClean="0">
                    <a:sym typeface="+mn-ea"/>
                  </a:rPr>
                  <a:t>、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𝑁</m:t>
                    </m:r>
                  </m:oMath>
                </a14:m>
                <a:r>
                  <a:rPr lang="en-US" altLang="zh-CN" dirty="0" smtClean="0">
                    <a:sym typeface="+mn-ea"/>
                  </a:rPr>
                  <a:t> </a:t>
                </a:r>
                <a:r>
                  <a:rPr lang="zh-CN" altLang="en-US" dirty="0" smtClean="0">
                    <a:sym typeface="+mn-ea"/>
                  </a:rPr>
                  <a:t>都是</a:t>
                </a:r>
                <a:r>
                  <a:rPr lang="en-US" altLang="zh-CN" dirty="0" smtClean="0">
                    <a:sym typeface="+mn-ea"/>
                  </a:rPr>
                  <a:t>λ-</a:t>
                </a:r>
                <a:r>
                  <a:rPr lang="zh-CN" altLang="en-US" dirty="0" smtClean="0">
                    <a:sym typeface="+mn-ea"/>
                  </a:rPr>
                  <a:t>表达式，那么</a:t>
                </a:r>
                <a:r>
                  <a:rPr lang="en-US" altLang="zh-CN" dirty="0" smtClean="0"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𝑀𝑁</m:t>
                    </m:r>
                  </m:oMath>
                </a14:m>
                <a:r>
                  <a:rPr lang="en-US" altLang="zh-CN" dirty="0" smtClean="0">
                    <a:sym typeface="+mn-ea"/>
                  </a:rPr>
                  <a:t> </a:t>
                </a:r>
                <a:r>
                  <a:rPr lang="zh-CN" altLang="en-US" dirty="0" smtClean="0">
                    <a:sym typeface="+mn-ea"/>
                  </a:rPr>
                  <a:t>也是</a:t>
                </a:r>
                <a:r>
                  <a:rPr lang="en-US" altLang="zh-CN" dirty="0" smtClean="0">
                    <a:sym typeface="+mn-ea"/>
                  </a:rPr>
                  <a:t>λ-</a:t>
                </a:r>
                <a:r>
                  <a:rPr lang="zh-CN" altLang="en-US" dirty="0" smtClean="0">
                    <a:sym typeface="+mn-ea"/>
                  </a:rPr>
                  <a:t>表达式；</a:t>
                </a:r>
                <a:endParaRPr lang="zh-CN" altLang="en-US" dirty="0" smtClean="0">
                  <a:sym typeface="+mn-ea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n-US" altLang="zh-CN" dirty="0" smtClean="0">
                    <a:sym typeface="+mn-ea"/>
                  </a:rPr>
                  <a:t>2.1.4 </a:t>
                </a:r>
                <a:r>
                  <a:rPr lang="zh-CN" altLang="en-US" dirty="0" smtClean="0">
                    <a:sym typeface="+mn-ea"/>
                  </a:rPr>
                  <a:t>所有的</a:t>
                </a:r>
                <a:r>
                  <a:rPr lang="en-US" altLang="zh-CN" dirty="0" smtClean="0">
                    <a:sym typeface="+mn-ea"/>
                  </a:rPr>
                  <a:t>λ-</a:t>
                </a:r>
                <a:r>
                  <a:rPr lang="zh-CN" altLang="en-US" dirty="0" smtClean="0">
                    <a:sym typeface="+mn-ea"/>
                  </a:rPr>
                  <a:t>表达式只有以上这些。</a:t>
                </a:r>
                <a:endParaRPr lang="zh-CN" altLang="en-US" dirty="0" smtClean="0">
                  <a:sym typeface="+mn-ea"/>
                </a:endParaRPr>
              </a:p>
              <a:p>
                <a:pPr algn="l">
                  <a:lnSpc>
                    <a:spcPct val="130000"/>
                  </a:lnSpc>
                </a:pPr>
                <a:endParaRPr lang="zh-CN" altLang="en-US" dirty="0" smtClean="0">
                  <a:sym typeface="+mn-ea"/>
                </a:endParaRPr>
              </a:p>
              <a:p>
                <a:pPr algn="l">
                  <a:lnSpc>
                    <a:spcPct val="130000"/>
                  </a:lnSpc>
                </a:pPr>
                <a:endParaRPr lang="zh-CN" altLang="en-US" dirty="0" smtClean="0">
                  <a:sym typeface="+mn-ea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306955"/>
                <a:ext cx="5770880" cy="3248025"/>
              </a:xfrm>
              <a:prstGeom prst="rect">
                <a:avLst/>
              </a:prstGeom>
              <a:blipFill rotWithShape="1">
                <a:blip r:embed="rId3"/>
                <a:stretch>
                  <a:fillRect r="-23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/>
          <p:cNvSpPr txBox="1"/>
          <p:nvPr/>
        </p:nvSpPr>
        <p:spPr>
          <a:xfrm>
            <a:off x="6924675" y="2122170"/>
            <a:ext cx="4518660" cy="397891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</a:pPr>
            <a:r>
              <a:rPr lang="zh-CN" altLang="en-US" dirty="0" err="1" smtClean="0"/>
              <a:t>有了归纳定义，我们就可以使用</a:t>
            </a:r>
            <a:r>
              <a:rPr lang="zh-CN" altLang="en-US" b="1" dirty="0" err="1" smtClean="0"/>
              <a:t>结构归纳法</a:t>
            </a:r>
            <a:r>
              <a:rPr lang="zh-CN" altLang="en-US" dirty="0" err="1" smtClean="0"/>
              <a:t>。</a:t>
            </a:r>
            <a:endParaRPr lang="zh-CN" altLang="en-US" dirty="0" err="1" smtClean="0"/>
          </a:p>
          <a:p>
            <a:pPr algn="l">
              <a:lnSpc>
                <a:spcPct val="140000"/>
              </a:lnSpc>
            </a:pPr>
            <a:r>
              <a:rPr lang="zh-CN" altLang="en-US" dirty="0" err="1" smtClean="0"/>
              <a:t>所谓结构归纳法，同我们中学中学习的数学归纳法类似，</a:t>
            </a:r>
            <a:r>
              <a:rPr lang="zh-CN" altLang="en-US" b="1" dirty="0" err="1" smtClean="0"/>
              <a:t>如果对于初始情况（</a:t>
            </a:r>
            <a:r>
              <a:rPr lang="en-US" altLang="zh-CN" b="1" dirty="0" err="1" smtClean="0"/>
              <a:t>2.1.1</a:t>
            </a:r>
            <a:r>
              <a:rPr lang="zh-CN" altLang="en-US" b="1" dirty="0" err="1" smtClean="0"/>
              <a:t>）某命题成立</a:t>
            </a:r>
            <a:r>
              <a:rPr lang="zh-CN" altLang="en-US" b="1" dirty="0" err="1" smtClean="0"/>
              <a:t>，且对于每一条定义新元素的路径（</a:t>
            </a:r>
            <a:r>
              <a:rPr lang="en-US" altLang="zh-CN" b="1" dirty="0" err="1" smtClean="0"/>
              <a:t>2.1.2</a:t>
            </a:r>
            <a:r>
              <a:rPr lang="zh-CN" altLang="en-US" b="1" dirty="0" err="1" smtClean="0"/>
              <a:t>与</a:t>
            </a:r>
            <a:r>
              <a:rPr lang="en-US" altLang="zh-CN" b="1" dirty="0" err="1" smtClean="0"/>
              <a:t>2.1.3</a:t>
            </a:r>
            <a:r>
              <a:rPr lang="zh-CN" altLang="en-US" b="1" dirty="0" err="1" smtClean="0"/>
              <a:t>）假设前件成立都有后件成立，那么命题对所有元素成立。</a:t>
            </a:r>
            <a:r>
              <a:rPr lang="zh-CN" altLang="en-US" dirty="0" err="1" smtClean="0">
                <a:solidFill>
                  <a:schemeClr val="bg1">
                    <a:lumMod val="50000"/>
                  </a:schemeClr>
                </a:solidFill>
              </a:rPr>
              <a:t>其正确性由足够好的公理系统保证。</a:t>
            </a:r>
            <a:endParaRPr lang="zh-CN" altLang="en-US" dirty="0" err="1" smtClean="0">
              <a:solidFill>
                <a:schemeClr val="bg1">
                  <a:lumMod val="50000"/>
                </a:schemeClr>
              </a:solidFill>
            </a:endParaRPr>
          </a:p>
          <a:p>
            <a:pPr algn="l">
              <a:lnSpc>
                <a:spcPct val="140000"/>
              </a:lnSpc>
            </a:pPr>
            <a:r>
              <a:rPr lang="zh-CN" altLang="en-US" b="1" dirty="0" err="1" smtClean="0">
                <a:solidFill>
                  <a:schemeClr val="tx1"/>
                </a:solidFill>
              </a:rPr>
              <a:t>这样就把有关无数</a:t>
            </a:r>
            <a:r>
              <a:rPr lang="en-US" altLang="zh-CN" b="1" dirty="0" err="1" smtClean="0">
                <a:solidFill>
                  <a:schemeClr val="tx1"/>
                </a:solidFill>
              </a:rPr>
              <a:t>λ-</a:t>
            </a:r>
            <a:r>
              <a:rPr lang="zh-CN" altLang="en-US" b="1" dirty="0" err="1" smtClean="0">
                <a:solidFill>
                  <a:schemeClr val="tx1"/>
                </a:solidFill>
              </a:rPr>
              <a:t>表达式的命题转化成了</a:t>
            </a:r>
            <a:r>
              <a:rPr lang="en-US" altLang="zh-CN" b="1" dirty="0" err="1" smtClean="0">
                <a:solidFill>
                  <a:schemeClr val="tx1"/>
                </a:solidFill>
              </a:rPr>
              <a:t>3</a:t>
            </a:r>
            <a:r>
              <a:rPr lang="zh-CN" altLang="en-US" b="1" dirty="0" err="1" smtClean="0">
                <a:solidFill>
                  <a:schemeClr val="tx1"/>
                </a:solidFill>
              </a:rPr>
              <a:t>个简单的问题，使得解决问题成为可能！</a:t>
            </a:r>
            <a:endParaRPr lang="zh-CN" altLang="en-US" b="1" dirty="0" err="1" smtClean="0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5" grpId="0"/>
      <p:bldP spid="5" grpId="1"/>
      <p:bldP spid="6" grpId="0" bldLvl="0" animBg="1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altLang="zh-CN" dirty="0"/>
              <a:t>2.2 </a:t>
            </a:r>
            <a:r>
              <a:rPr lang="zh-CN" altLang="en-US" dirty="0"/>
              <a:t>严格定义</a:t>
            </a:r>
            <a:r>
              <a:rPr lang="zh-CN" dirty="0"/>
              <a:t>问题</a:t>
            </a:r>
            <a:endParaRPr lang="zh-C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正文"/>
              <p:cNvSpPr>
                <a:spLocks noGrp="1"/>
              </p:cNvSpPr>
              <p:nvPr>
                <p:ph idx="1"/>
                <p:custDataLst>
                  <p:tags r:id="rId2"/>
                </p:custDataLst>
              </p:nvPr>
            </p:nvSpPr>
            <p:spPr>
              <a:xfrm>
                <a:off x="838200" y="1364615"/>
                <a:ext cx="10453370" cy="177165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zh-CN" altLang="en-US" dirty="0">
                    <a:sym typeface="+mn-ea"/>
                  </a:rPr>
                  <a:t>为了研究方便，我们将</a:t>
                </a:r>
                <a:r>
                  <a:rPr lang="en-US" altLang="zh-CN" dirty="0">
                    <a:sym typeface="+mn-ea"/>
                  </a:rPr>
                  <a:t> </a:t>
                </a:r>
                <a:r>
                  <a:rPr lang="en-US" altLang="zh-CN" b="1" dirty="0">
                    <a:sym typeface="+mn-ea"/>
                  </a:rPr>
                  <a:t>“</a:t>
                </a:r>
                <a:r>
                  <a:rPr lang="zh-CN" altLang="en-US" b="1" dirty="0">
                    <a:sym typeface="+mn-ea"/>
                  </a:rPr>
                  <a:t>若干步（包括</a:t>
                </a:r>
                <a:r>
                  <a:rPr lang="en-US" altLang="zh-CN" b="1" dirty="0">
                    <a:sym typeface="+mn-ea"/>
                  </a:rPr>
                  <a:t>0</a:t>
                </a:r>
                <a:r>
                  <a:rPr lang="zh-CN" altLang="en-US" b="1" dirty="0">
                    <a:sym typeface="+mn-ea"/>
                  </a:rPr>
                  <a:t>步）</a:t>
                </a:r>
                <a:r>
                  <a:rPr lang="en-US" altLang="zh-CN" b="1" dirty="0">
                    <a:sym typeface="+mn-ea"/>
                  </a:rPr>
                  <a:t>β-</a:t>
                </a:r>
                <a:r>
                  <a:rPr lang="zh-CN" altLang="en-US" b="1" dirty="0">
                    <a:sym typeface="+mn-ea"/>
                  </a:rPr>
                  <a:t>规约</a:t>
                </a:r>
                <a:r>
                  <a:rPr lang="en-US" altLang="zh-CN" b="1" dirty="0">
                    <a:sym typeface="+mn-ea"/>
                  </a:rPr>
                  <a:t>” </a:t>
                </a:r>
                <a:r>
                  <a:rPr lang="zh-CN" altLang="en-US" dirty="0">
                    <a:sym typeface="+mn-ea"/>
                  </a:rPr>
                  <a:t>看作</a:t>
                </a:r>
                <a:r>
                  <a:rPr lang="zh-CN" altLang="en-US" b="1" dirty="0">
                    <a:sym typeface="+mn-ea"/>
                  </a:rPr>
                  <a:t>一次</a:t>
                </a:r>
                <a:r>
                  <a:rPr lang="zh-CN" altLang="en-US" dirty="0">
                    <a:sym typeface="+mn-ea"/>
                  </a:rPr>
                  <a:t>单独的操作</a:t>
                </a:r>
                <a:r>
                  <a:rPr lang="zh-CN" altLang="en-US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（即单步规约的自反传递闭包）</a:t>
                </a:r>
                <a:r>
                  <a:rPr lang="zh-CN" altLang="en-US" dirty="0">
                    <a:sym typeface="+mn-ea"/>
                  </a:rPr>
                  <a:t>，用</a:t>
                </a:r>
                <a:r>
                  <a:rPr lang="zh-CN" altLang="en-US" b="1" dirty="0">
                    <a:solidFill>
                      <a:srgbClr val="0070C0"/>
                    </a:solidFill>
                    <a:sym typeface="+mn-ea"/>
                  </a:rPr>
                  <a:t>蓝色</a:t>
                </a:r>
                <a:r>
                  <a:rPr lang="zh-CN" altLang="en-US" dirty="0">
                    <a:sym typeface="+mn-ea"/>
                  </a:rPr>
                  <a:t>箭头表示。下文将其加重，都是在强调这是</a:t>
                </a:r>
                <a:r>
                  <a:rPr lang="zh-CN" altLang="en-US" b="1" dirty="0">
                    <a:sym typeface="+mn-ea"/>
                  </a:rPr>
                  <a:t>一次</a:t>
                </a:r>
                <a:r>
                  <a:rPr lang="zh-CN" altLang="en-US" dirty="0">
                    <a:sym typeface="+mn-ea"/>
                  </a:rPr>
                  <a:t>操作！</a:t>
                </a:r>
                <a:endParaRPr lang="zh-CN" altLang="en-US" dirty="0">
                  <a:sym typeface="+mn-ea"/>
                </a:endParaRPr>
              </a:p>
              <a:p>
                <a:pPr marL="0" indent="0">
                  <a:buNone/>
                </a:pPr>
                <a:r>
                  <a:rPr lang="zh-CN" altLang="en-US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从离散数学观点来看，任何</a:t>
                </a:r>
                <a:r>
                  <a:rPr lang="en-US" altLang="zh-CN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“</a:t>
                </a:r>
                <a:r>
                  <a:rPr lang="zh-CN" altLang="en-US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操作</a:t>
                </a:r>
                <a:r>
                  <a:rPr lang="en-US" altLang="zh-CN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”</a:t>
                </a:r>
                <a:r>
                  <a:rPr lang="zh-CN" altLang="en-US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都是指</a:t>
                </a:r>
                <a:r>
                  <a:rPr lang="en-US" altLang="zh-CN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λ-</a:t>
                </a:r>
                <a:r>
                  <a:rPr lang="zh-CN" altLang="en-US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表达式集合上建立的一个二元关系，故强调所谓</a:t>
                </a:r>
                <a:r>
                  <a:rPr lang="en-US" altLang="zh-CN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“</a:t>
                </a:r>
                <a:r>
                  <a:rPr lang="zh-CN" altLang="en-US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一次</a:t>
                </a:r>
                <a:r>
                  <a:rPr lang="en-US" altLang="zh-CN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”</a:t>
                </a:r>
                <a:r>
                  <a:rPr lang="zh-CN" altLang="en-US" dirty="0">
                    <a:solidFill>
                      <a:schemeClr val="bg1">
                        <a:lumMod val="50000"/>
                      </a:schemeClr>
                    </a:solidFill>
                    <a:sym typeface="+mn-ea"/>
                  </a:rPr>
                  <a:t>。我们下面即要说明关系的性质。</a:t>
                </a:r>
                <a:endParaRPr lang="zh-CN" altLang="en-US" dirty="0">
                  <a:solidFill>
                    <a:schemeClr val="bg1">
                      <a:lumMod val="50000"/>
                    </a:schemeClr>
                  </a:solidFill>
                  <a:sym typeface="+mn-ea"/>
                </a:endParaRPr>
              </a:p>
              <a:p>
                <a:pPr marL="0" indent="0">
                  <a:buNone/>
                </a:pPr>
                <a:r>
                  <a:rPr lang="zh-CN" altLang="en-US" b="1" dirty="0">
                    <a:sym typeface="+mn-ea"/>
                  </a:rPr>
                  <a:t>单步</a:t>
                </a:r>
                <a:r>
                  <a:rPr lang="en-US" altLang="zh-CN" b="1" dirty="0">
                    <a:sym typeface="+mn-ea"/>
                  </a:rPr>
                  <a:t>β-</a:t>
                </a:r>
                <a:r>
                  <a:rPr lang="zh-CN" altLang="en-US" b="1" dirty="0">
                    <a:sym typeface="+mn-ea"/>
                  </a:rPr>
                  <a:t>规约</a:t>
                </a:r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dirty="0">
                    <a:sym typeface="+mn-ea"/>
                  </a:rPr>
                  <a:t>则用</a:t>
                </a:r>
                <a:r>
                  <a:rPr lang="zh-CN" altLang="en-US" b="1" dirty="0">
                    <a:solidFill>
                      <a:srgbClr val="00B050"/>
                    </a:solidFill>
                    <a:sym typeface="+mn-ea"/>
                  </a:rPr>
                  <a:t>绿色</a:t>
                </a:r>
                <a:r>
                  <a:rPr lang="zh-CN" altLang="en-US" dirty="0">
                    <a:sym typeface="+mn-ea"/>
                  </a:rPr>
                  <a:t>箭头表示。</a:t>
                </a:r>
                <a:endParaRPr lang="zh-CN" altLang="en-US" dirty="0">
                  <a:sym typeface="+mn-ea"/>
                </a:endParaRPr>
              </a:p>
              <a:p>
                <a:pPr marL="0" indent="0">
                  <a:buNone/>
                </a:pPr>
                <a:r>
                  <a:rPr lang="zh-CN" altLang="en-US" dirty="0">
                    <a:sym typeface="+mn-ea"/>
                  </a:rPr>
                  <a:t>我们需要证明的事情是：</a:t>
                </a:r>
                <a:r>
                  <a:rPr lang="zh-CN" altLang="en-US" sz="2400" dirty="0">
                    <a:sym typeface="+mn-ea"/>
                  </a:rPr>
                  <a:t>如果一个</a:t>
                </a:r>
                <a:r>
                  <a:rPr lang="en-US" altLang="zh-CN" sz="2400" dirty="0">
                    <a:sym typeface="+mn-ea"/>
                  </a:rPr>
                  <a:t>λ-</a:t>
                </a:r>
                <a:r>
                  <a:rPr lang="zh-CN" altLang="en-US" sz="2400" dirty="0">
                    <a:sym typeface="+mn-ea"/>
                  </a:rPr>
                  <a:t>表达式</a:t>
                </a:r>
                <a:r>
                  <a:rPr lang="en-US" altLang="zh-CN" sz="2400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charset="0"/>
                        <a:cs typeface="Cambria Math" panose="02040503050406030204" charset="0"/>
                      </a:rPr>
                      <m:t>𝑃</m:t>
                    </m:r>
                  </m:oMath>
                </a14:m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dirty="0">
                    <a:sym typeface="+mn-ea"/>
                  </a:rPr>
                  <a:t>经过</a:t>
                </a:r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b="1" dirty="0">
                    <a:solidFill>
                      <a:srgbClr val="0070C0"/>
                    </a:solidFill>
                    <a:sym typeface="+mn-ea"/>
                  </a:rPr>
                  <a:t>若干步</a:t>
                </a:r>
                <a:r>
                  <a:rPr lang="en-US" altLang="zh-CN" sz="2400" b="1" dirty="0">
                    <a:solidFill>
                      <a:srgbClr val="0070C0"/>
                    </a:solidFill>
                    <a:sym typeface="+mn-ea"/>
                  </a:rPr>
                  <a:t>β-</a:t>
                </a:r>
                <a:r>
                  <a:rPr lang="zh-CN" altLang="en-US" sz="2400" b="1" dirty="0">
                    <a:solidFill>
                      <a:srgbClr val="0070C0"/>
                    </a:solidFill>
                    <a:sym typeface="+mn-ea"/>
                  </a:rPr>
                  <a:t>规约</a:t>
                </a:r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dirty="0">
                    <a:sym typeface="+mn-ea"/>
                  </a:rPr>
                  <a:t>分别化作了两个正规形式</a:t>
                </a:r>
                <a:r>
                  <a:rPr lang="en-US" altLang="zh-CN" sz="2400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dirty="0">
                    <a:sym typeface="+mn-ea"/>
                  </a:rPr>
                  <a:t>与</a:t>
                </a:r>
                <a:r>
                  <a:rPr lang="en-US" altLang="zh-CN" sz="2400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sym typeface="+mn-ea"/>
                  </a:rPr>
                  <a:t> </a:t>
                </a:r>
                <a:r>
                  <a:rPr lang="zh-CN" altLang="en-US" sz="2400" dirty="0">
                    <a:sym typeface="+mn-ea"/>
                  </a:rPr>
                  <a:t>，那么</a:t>
                </a:r>
                <a:r>
                  <a:rPr lang="zh-CN" altLang="en-US" sz="2400" b="1" dirty="0">
                    <a:sym typeface="+mn-ea"/>
                  </a:rPr>
                  <a:t>形式上</a:t>
                </a:r>
                <a:r>
                  <a:rPr lang="zh-CN" altLang="en-US" sz="2400" dirty="0">
                    <a:sym typeface="+mn-ea"/>
                  </a:rPr>
                  <a:t>必有</a:t>
                </a:r>
                <a:r>
                  <a:rPr lang="en-US" altLang="zh-CN" sz="2400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400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dirty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charset="0"/>
                    <a:cs typeface="Cambria Math" panose="02040503050406030204" charset="0"/>
                  </a:rPr>
                  <a:t>（这里我们也忽略变量名的替换）</a:t>
                </a:r>
                <a:r>
                  <a:rPr lang="zh-CN" altLang="en-US" sz="2400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。</a:t>
                </a:r>
                <a:endParaRPr lang="zh-CN" altLang="en-US" sz="2400" dirty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marL="0" indent="0">
                  <a:buNone/>
                </a:pPr>
                <a:r>
                  <a:rPr lang="zh-CN" altLang="en-US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可以用以下的图示来表达：</a:t>
                </a:r>
                <a:endParaRPr lang="zh-CN" altLang="en-US" dirty="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0" indent="0">
                  <a:buNone/>
                </a:pPr>
                <a:endParaRPr lang="zh-CN" altLang="en-US" dirty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3" name="正文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838200" y="1364615"/>
                <a:ext cx="10453370" cy="1771650"/>
              </a:xfrm>
              <a:blipFill rotWithShape="1">
                <a:blip r:embed="rId4"/>
                <a:stretch>
                  <a:fillRect b="-1302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组合 13"/>
          <p:cNvGrpSpPr/>
          <p:nvPr/>
        </p:nvGrpSpPr>
        <p:grpSpPr>
          <a:xfrm>
            <a:off x="4725035" y="4690745"/>
            <a:ext cx="2268855" cy="1571625"/>
            <a:chOff x="7376" y="5885"/>
            <a:chExt cx="3573" cy="2475"/>
          </a:xfrm>
        </p:grpSpPr>
        <p:sp>
          <p:nvSpPr>
            <p:cNvPr id="7" name="文本框 6"/>
            <p:cNvSpPr txBox="1"/>
            <p:nvPr/>
          </p:nvSpPr>
          <p:spPr>
            <a:xfrm>
              <a:off x="8858" y="5885"/>
              <a:ext cx="59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rPr>
                <a:t>P</a:t>
              </a:r>
              <a:endParaRPr lang="en-US" altLang="zh-CN" sz="2400" i="1" dirty="0" err="1" smtClean="0">
                <a:latin typeface="Cambria Math" panose="02040503050406030204" charset="0"/>
                <a:cs typeface="Cambria Math" panose="02040503050406030204" charset="0"/>
                <a:sym typeface="+mn-ea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文本框 7"/>
                <p:cNvSpPr txBox="1"/>
                <p:nvPr/>
              </p:nvSpPr>
              <p:spPr>
                <a:xfrm>
                  <a:off x="7376" y="7636"/>
                  <a:ext cx="596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8" name="文本框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6" y="7636"/>
                  <a:ext cx="596" cy="725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文本框 9"/>
                <p:cNvSpPr txBox="1"/>
                <p:nvPr/>
              </p:nvSpPr>
              <p:spPr>
                <a:xfrm>
                  <a:off x="10353" y="7636"/>
                  <a:ext cx="596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10" name="文本框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53" y="7636"/>
                  <a:ext cx="596" cy="725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直接箭头连接符 15"/>
            <p:cNvCxnSpPr/>
            <p:nvPr/>
          </p:nvCxnSpPr>
          <p:spPr>
            <a:xfrm flipH="1">
              <a:off x="7977" y="6581"/>
              <a:ext cx="905" cy="975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/>
            <p:nvPr/>
          </p:nvCxnSpPr>
          <p:spPr>
            <a:xfrm>
              <a:off x="9479" y="6603"/>
              <a:ext cx="885" cy="1007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8068" y="7708"/>
              <a:ext cx="257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dirty="0" err="1" smtClean="0">
                  <a:solidFill>
                    <a:srgbClr val="7030A0"/>
                  </a:solidFill>
                </a:rPr>
                <a:t>——</a:t>
              </a:r>
              <a:r>
                <a:rPr lang="zh-CN" altLang="en-US" dirty="0" err="1" smtClean="0">
                  <a:solidFill>
                    <a:srgbClr val="7030A0"/>
                  </a:solidFill>
                </a:rPr>
                <a:t>相等</a:t>
              </a:r>
              <a:r>
                <a:rPr lang="en-US" altLang="zh-CN" dirty="0" err="1" smtClean="0">
                  <a:solidFill>
                    <a:srgbClr val="7030A0"/>
                  </a:solidFill>
                </a:rPr>
                <a:t>——</a:t>
              </a:r>
              <a:endParaRPr lang="en-US" altLang="zh-CN" dirty="0" err="1" smtClean="0">
                <a:solidFill>
                  <a:srgbClr val="7030A0"/>
                </a:solidFill>
              </a:endParaRPr>
            </a:p>
          </p:txBody>
        </p:sp>
      </p:grpSp>
      <p:cxnSp>
        <p:nvCxnSpPr>
          <p:cNvPr id="5" name="直接箭头连接符 4"/>
          <p:cNvCxnSpPr/>
          <p:nvPr/>
        </p:nvCxnSpPr>
        <p:spPr>
          <a:xfrm flipV="1">
            <a:off x="5050790" y="2800985"/>
            <a:ext cx="2742565" cy="8890"/>
          </a:xfrm>
          <a:prstGeom prst="straightConnector1">
            <a:avLst/>
          </a:prstGeom>
          <a:ln w="349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>
            <a:off x="5050790" y="2809875"/>
            <a:ext cx="689610" cy="528955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7111365" y="2809875"/>
            <a:ext cx="681990" cy="501015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5740400" y="3324860"/>
            <a:ext cx="1315720" cy="13970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altLang="zh-CN" dirty="0"/>
              <a:t>3.1 </a:t>
            </a:r>
            <a:r>
              <a:rPr lang="zh-CN" dirty="0"/>
              <a:t>对角性质</a:t>
            </a:r>
            <a:endParaRPr lang="zh-C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正文"/>
              <p:cNvSpPr>
                <a:spLocks noGrp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838200" y="1312545"/>
                <a:ext cx="9998710" cy="2529840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3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8480" indent="-206375" algn="l" defTabSz="914400" rtl="0" eaLnBrk="1" latinLnBrk="0" hangingPunct="1">
                  <a:lnSpc>
                    <a:spcPct val="13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798830" indent="-161925" algn="l" defTabSz="914400" rtl="0" eaLnBrk="1" latinLnBrk="0" hangingPunct="1">
                  <a:lnSpc>
                    <a:spcPct val="13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30605" indent="-149225" algn="l" defTabSz="914400" rtl="0" eaLnBrk="1" latinLnBrk="0" hangingPunct="1">
                  <a:lnSpc>
                    <a:spcPct val="13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235075" indent="-127000" algn="l" defTabSz="914400" rtl="0" eaLnBrk="1" latinLnBrk="0" hangingPunct="1">
                  <a:lnSpc>
                    <a:spcPct val="13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zh-CN" dirty="0"/>
                  <a:t>这个问题可以化为证明离散数学中一个常见的性质，我们称为</a:t>
                </a:r>
                <a:r>
                  <a:rPr lang="en-US" altLang="zh-CN" dirty="0"/>
                  <a:t> </a:t>
                </a:r>
                <a:r>
                  <a:rPr lang="zh-CN" b="1" dirty="0"/>
                  <a:t>若干步</a:t>
                </a:r>
                <a:r>
                  <a:rPr lang="en-US" altLang="zh-CN" b="1" dirty="0"/>
                  <a:t>β-</a:t>
                </a:r>
                <a:r>
                  <a:rPr lang="zh-CN" altLang="en-US" b="1" dirty="0"/>
                  <a:t>规约</a:t>
                </a:r>
                <a:r>
                  <a:rPr lang="en-US" altLang="zh-CN" b="1" dirty="0"/>
                  <a:t> </a:t>
                </a:r>
                <a:r>
                  <a:rPr lang="zh-CN" altLang="en-US" dirty="0"/>
                  <a:t>的对角性质（右图）：</a:t>
                </a:r>
                <a:endParaRPr lang="zh-CN" altLang="en-US" dirty="0"/>
              </a:p>
              <a:p>
                <a:pPr marL="0" indent="0">
                  <a:buNone/>
                </a:pPr>
                <a:r>
                  <a:rPr lang="zh-CN" altLang="en-US" dirty="0">
                    <a:solidFill>
                      <a:schemeClr val="tx1"/>
                    </a:solidFill>
                    <a:sym typeface="+mn-ea"/>
                  </a:rPr>
                  <a:t>如果一个</a:t>
                </a:r>
                <a:r>
                  <a:rPr lang="en-US" altLang="zh-CN" dirty="0">
                    <a:sym typeface="+mn-ea"/>
                  </a:rPr>
                  <a:t>λ-</a:t>
                </a:r>
                <a:r>
                  <a:rPr lang="zh-CN" altLang="en-US" dirty="0">
                    <a:sym typeface="+mn-ea"/>
                  </a:rPr>
                  <a:t>表达式</a:t>
                </a:r>
                <a:r>
                  <a:rPr lang="en-US" altLang="zh-CN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charset="0"/>
                        <a:cs typeface="Cambria Math" panose="02040503050406030204" charset="0"/>
                      </a:rPr>
                      <m:t>𝑃</m:t>
                    </m:r>
                  </m:oMath>
                </a14:m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dirty="0">
                    <a:sym typeface="+mn-ea"/>
                  </a:rPr>
                  <a:t>经过</a:t>
                </a:r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b="1" dirty="0">
                    <a:sym typeface="+mn-ea"/>
                  </a:rPr>
                  <a:t>若干步</a:t>
                </a:r>
                <a:r>
                  <a:rPr lang="en-US" altLang="zh-CN" b="1" dirty="0">
                    <a:sym typeface="+mn-ea"/>
                  </a:rPr>
                  <a:t>β-</a:t>
                </a:r>
                <a:r>
                  <a:rPr lang="zh-CN" altLang="en-US" b="1" dirty="0">
                    <a:sym typeface="+mn-ea"/>
                  </a:rPr>
                  <a:t>规约</a:t>
                </a:r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dirty="0">
                    <a:sym typeface="+mn-ea"/>
                  </a:rPr>
                  <a:t>分别化作了</a:t>
                </a:r>
                <a:r>
                  <a:rPr lang="en-US" altLang="zh-CN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dirty="0">
                    <a:sym typeface="+mn-ea"/>
                  </a:rPr>
                  <a:t>与</a:t>
                </a:r>
                <a:r>
                  <a:rPr lang="en-US" altLang="zh-CN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dirty="0">
                    <a:sym typeface="+mn-ea"/>
                  </a:rPr>
                  <a:t>，那么这两个表达式还可以通过</a:t>
                </a:r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b="1" dirty="0">
                    <a:sym typeface="+mn-ea"/>
                  </a:rPr>
                  <a:t>若干步</a:t>
                </a:r>
                <a:r>
                  <a:rPr lang="en-US" altLang="zh-CN" b="1" dirty="0">
                    <a:sym typeface="+mn-ea"/>
                  </a:rPr>
                  <a:t>β-</a:t>
                </a:r>
                <a:r>
                  <a:rPr lang="zh-CN" altLang="en-US" b="1" dirty="0">
                    <a:sym typeface="+mn-ea"/>
                  </a:rPr>
                  <a:t>规约</a:t>
                </a:r>
                <a:r>
                  <a:rPr lang="en-US" altLang="zh-CN" b="1" dirty="0">
                    <a:sym typeface="+mn-ea"/>
                  </a:rPr>
                  <a:t> </a:t>
                </a:r>
                <a:r>
                  <a:rPr lang="zh-CN" altLang="en-US" dirty="0">
                    <a:sym typeface="+mn-ea"/>
                  </a:rPr>
                  <a:t>再次化为相等的表达式</a:t>
                </a:r>
                <a:r>
                  <a:rPr lang="en-US" altLang="zh-CN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charset="0"/>
                        <a:cs typeface="Cambria Math" panose="02040503050406030204" charset="0"/>
                        <a:sym typeface="+mn-ea"/>
                      </a:rPr>
                      <m:t>𝑅</m:t>
                    </m:r>
                  </m:oMath>
                </a14:m>
                <a:r>
                  <a:rPr lang="zh-CN" altLang="en-US" dirty="0"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。</a:t>
                </a:r>
                <a:endParaRPr lang="zh-CN" altLang="en-US" dirty="0"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  <a:p>
                <a:pPr marL="0" lvl="0" indent="0">
                  <a:buNone/>
                </a:pPr>
                <a:r>
                  <a:rPr lang="zh-CN" altLang="en-US" dirty="0">
                    <a:solidFill>
                      <a:schemeClr val="tx1"/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rPr>
                  <a:t>如果对角性质成立，那么当</a:t>
                </a:r>
                <a:r>
                  <a:rPr lang="en-US" altLang="zh-CN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dirty="0">
                    <a:sym typeface="+mn-ea"/>
                  </a:rPr>
                  <a:t>与</a:t>
                </a:r>
                <a:r>
                  <a:rPr lang="en-US" altLang="zh-CN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dirty="0">
                    <a:sym typeface="+mn-ea"/>
                  </a:rPr>
                  <a:t>都是正规形式（中图），此时</a:t>
                </a:r>
                <a:r>
                  <a:rPr lang="en-US" altLang="zh-CN" dirty="0">
                    <a:sym typeface="+mn-ea"/>
                  </a:rPr>
                  <a:t> </a:t>
                </a:r>
                <a:r>
                  <a:rPr lang="zh-CN" altLang="en-US" b="1" dirty="0">
                    <a:sym typeface="+mn-ea"/>
                  </a:rPr>
                  <a:t>若干步</a:t>
                </a:r>
                <a:r>
                  <a:rPr lang="en-US" altLang="zh-CN" b="1" dirty="0">
                    <a:sym typeface="+mn-ea"/>
                  </a:rPr>
                  <a:t>β-</a:t>
                </a:r>
                <a:r>
                  <a:rPr lang="zh-CN" altLang="en-US" b="1" dirty="0">
                    <a:sym typeface="+mn-ea"/>
                  </a:rPr>
                  <a:t>规约</a:t>
                </a:r>
                <a:r>
                  <a:rPr lang="en-US" altLang="zh-CN" b="1" dirty="0">
                    <a:sym typeface="+mn-ea"/>
                  </a:rPr>
                  <a:t> </a:t>
                </a:r>
                <a:r>
                  <a:rPr lang="zh-CN" altLang="en-US" dirty="0">
                    <a:sym typeface="+mn-ea"/>
                  </a:rPr>
                  <a:t>这一操作只有一种情况，即</a:t>
                </a:r>
                <a:r>
                  <a:rPr lang="en-US" altLang="zh-CN" dirty="0">
                    <a:sym typeface="+mn-ea"/>
                  </a:rPr>
                  <a:t>0</a:t>
                </a:r>
                <a:r>
                  <a:rPr lang="zh-CN" altLang="en-US" dirty="0">
                    <a:sym typeface="+mn-ea"/>
                  </a:rPr>
                  <a:t>步（由正规形式的定义），那么即得相等（左图）。</a:t>
                </a:r>
                <a:endParaRPr lang="zh-CN" altLang="en-US" dirty="0">
                  <a:sym typeface="+mn-ea"/>
                </a:endParaRPr>
              </a:p>
            </p:txBody>
          </p:sp>
        </mc:Choice>
        <mc:Fallback>
          <p:sp>
            <p:nvSpPr>
              <p:cNvPr id="5" name="正文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"/>
                </p:custDataLst>
              </p:nvPr>
            </p:nvSpPr>
            <p:spPr>
              <a:xfrm>
                <a:off x="838200" y="1312545"/>
                <a:ext cx="9998710" cy="25298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组合 13"/>
          <p:cNvGrpSpPr/>
          <p:nvPr/>
        </p:nvGrpSpPr>
        <p:grpSpPr>
          <a:xfrm>
            <a:off x="1367790" y="3552190"/>
            <a:ext cx="2268855" cy="1571625"/>
            <a:chOff x="7376" y="5885"/>
            <a:chExt cx="3573" cy="2475"/>
          </a:xfrm>
        </p:grpSpPr>
        <p:sp>
          <p:nvSpPr>
            <p:cNvPr id="6" name="文本框 5"/>
            <p:cNvSpPr txBox="1"/>
            <p:nvPr/>
          </p:nvSpPr>
          <p:spPr>
            <a:xfrm>
              <a:off x="8858" y="5885"/>
              <a:ext cx="59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rPr>
                <a:t>P</a:t>
              </a:r>
              <a:endParaRPr lang="en-US" altLang="zh-CN" sz="2400" i="1" dirty="0" err="1" smtClean="0">
                <a:latin typeface="Cambria Math" panose="02040503050406030204" charset="0"/>
                <a:cs typeface="Cambria Math" panose="02040503050406030204" charset="0"/>
                <a:sym typeface="+mn-ea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文本框 8"/>
                <p:cNvSpPr txBox="1"/>
                <p:nvPr/>
              </p:nvSpPr>
              <p:spPr>
                <a:xfrm>
                  <a:off x="7376" y="7636"/>
                  <a:ext cx="596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9" name="文本框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6" y="7636"/>
                  <a:ext cx="596" cy="725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本框 10"/>
                <p:cNvSpPr txBox="1"/>
                <p:nvPr/>
              </p:nvSpPr>
              <p:spPr>
                <a:xfrm>
                  <a:off x="10353" y="7636"/>
                  <a:ext cx="596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53" y="7636"/>
                  <a:ext cx="596" cy="725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直接箭头连接符 12"/>
            <p:cNvCxnSpPr/>
            <p:nvPr/>
          </p:nvCxnSpPr>
          <p:spPr>
            <a:xfrm flipH="1">
              <a:off x="7977" y="6581"/>
              <a:ext cx="905" cy="975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箭头连接符 14"/>
            <p:cNvCxnSpPr/>
            <p:nvPr/>
          </p:nvCxnSpPr>
          <p:spPr>
            <a:xfrm>
              <a:off x="9479" y="6603"/>
              <a:ext cx="885" cy="1007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8068" y="7708"/>
              <a:ext cx="257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dirty="0" err="1" smtClean="0">
                  <a:solidFill>
                    <a:srgbClr val="7030A0"/>
                  </a:solidFill>
                </a:rPr>
                <a:t>——</a:t>
              </a:r>
              <a:r>
                <a:rPr lang="zh-CN" altLang="en-US" dirty="0" err="1" smtClean="0">
                  <a:solidFill>
                    <a:srgbClr val="7030A0"/>
                  </a:solidFill>
                </a:rPr>
                <a:t>相等</a:t>
              </a:r>
              <a:r>
                <a:rPr lang="en-US" altLang="zh-CN" dirty="0" err="1" smtClean="0">
                  <a:solidFill>
                    <a:srgbClr val="7030A0"/>
                  </a:solidFill>
                </a:rPr>
                <a:t>——</a:t>
              </a:r>
              <a:endParaRPr lang="en-US" altLang="zh-CN" dirty="0" err="1" smtClean="0">
                <a:solidFill>
                  <a:srgbClr val="7030A0"/>
                </a:solidFill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4612640" y="3551555"/>
            <a:ext cx="2569210" cy="3103880"/>
            <a:chOff x="7499" y="5585"/>
            <a:chExt cx="4046" cy="4888"/>
          </a:xfrm>
        </p:grpSpPr>
        <p:sp>
          <p:nvSpPr>
            <p:cNvPr id="19" name="文本框 18"/>
            <p:cNvSpPr txBox="1"/>
            <p:nvPr/>
          </p:nvSpPr>
          <p:spPr>
            <a:xfrm>
              <a:off x="9087" y="5585"/>
              <a:ext cx="59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rPr>
                <a:t>P</a:t>
              </a:r>
              <a:endParaRPr lang="en-US" altLang="zh-CN" sz="2400" i="1" dirty="0" err="1" smtClean="0">
                <a:latin typeface="Cambria Math" panose="02040503050406030204" charset="0"/>
                <a:cs typeface="Cambria Math" panose="02040503050406030204" charset="0"/>
                <a:sym typeface="+mn-ea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/>
                <p:cNvSpPr txBox="1"/>
                <p:nvPr/>
              </p:nvSpPr>
              <p:spPr>
                <a:xfrm>
                  <a:off x="7605" y="7336"/>
                  <a:ext cx="596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05" y="7336"/>
                  <a:ext cx="596" cy="725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文本框 20"/>
                <p:cNvSpPr txBox="1"/>
                <p:nvPr/>
              </p:nvSpPr>
              <p:spPr>
                <a:xfrm>
                  <a:off x="10582" y="7336"/>
                  <a:ext cx="596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21" name="文本框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82" y="7336"/>
                  <a:ext cx="596" cy="725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直接箭头连接符 21"/>
            <p:cNvCxnSpPr/>
            <p:nvPr/>
          </p:nvCxnSpPr>
          <p:spPr>
            <a:xfrm flipH="1">
              <a:off x="8206" y="6281"/>
              <a:ext cx="905" cy="975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箭头连接符 22"/>
            <p:cNvCxnSpPr/>
            <p:nvPr/>
          </p:nvCxnSpPr>
          <p:spPr>
            <a:xfrm>
              <a:off x="9708" y="6303"/>
              <a:ext cx="885" cy="1007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/>
          </p:nvSpPr>
          <p:spPr>
            <a:xfrm>
              <a:off x="8297" y="7408"/>
              <a:ext cx="257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endParaRPr lang="en-US" altLang="zh-CN" dirty="0" err="1" smtClean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文本框 32"/>
                <p:cNvSpPr txBox="1"/>
                <p:nvPr/>
              </p:nvSpPr>
              <p:spPr>
                <a:xfrm>
                  <a:off x="7499" y="9166"/>
                  <a:ext cx="3957" cy="1307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i="1" dirty="0" err="1" smtClean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𝑅</m:t>
                        </m:r>
                        <m:r>
                          <a:rPr lang="en-US" altLang="zh-CN" sz="2400" i="1" dirty="0" err="1" smtClean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 </m:t>
                        </m:r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i="1" dirty="0" err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(</m:t>
                        </m:r>
                        <m:r>
                          <a:rPr lang="en-US" altLang="zh-CN" sz="2400" i="1" dirty="0" err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𝑅</m:t>
                        </m:r>
                        <m:r>
                          <a:rPr lang="en-US" altLang="zh-CN" sz="2400" i="1" dirty="0" err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CN" sz="2400" i="1" dirty="0" err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i="1" dirty="0" err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CN" sz="2400" i="1" dirty="0" err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i="1" dirty="0" err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)</m:t>
                        </m:r>
                      </m:oMath>
                    </m:oMathPara>
                  </a14:m>
                  <a:endParaRPr lang="en-US" altLang="zh-CN" sz="2400" i="1" dirty="0" err="1" smtClean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33" name="文本框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9" y="9166"/>
                  <a:ext cx="3957" cy="1307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直接箭头连接符 34"/>
            <p:cNvCxnSpPr/>
            <p:nvPr/>
          </p:nvCxnSpPr>
          <p:spPr>
            <a:xfrm flipH="1">
              <a:off x="9708" y="8167"/>
              <a:ext cx="905" cy="975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/>
            <p:cNvCxnSpPr/>
            <p:nvPr/>
          </p:nvCxnSpPr>
          <p:spPr>
            <a:xfrm>
              <a:off x="8297" y="8157"/>
              <a:ext cx="885" cy="1007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7605" y="8454"/>
              <a:ext cx="116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dirty="0" err="1" smtClean="0">
                  <a:sym typeface="+mn-ea"/>
                </a:rPr>
                <a:t>0</a:t>
              </a:r>
              <a:r>
                <a:rPr lang="zh-CN" altLang="en-US" dirty="0" err="1" smtClean="0">
                  <a:sym typeface="+mn-ea"/>
                </a:rPr>
                <a:t>步！</a:t>
              </a:r>
              <a:endParaRPr lang="zh-CN" altLang="en-US" dirty="0" err="1" smtClean="0"/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0385" y="8513"/>
              <a:ext cx="116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en-US" altLang="zh-CN" dirty="0" err="1" smtClean="0">
                  <a:sym typeface="+mn-ea"/>
                </a:rPr>
                <a:t>0</a:t>
              </a:r>
              <a:r>
                <a:rPr lang="zh-CN" altLang="en-US" dirty="0" err="1" smtClean="0">
                  <a:sym typeface="+mn-ea"/>
                </a:rPr>
                <a:t>步！</a:t>
              </a:r>
              <a:endParaRPr lang="zh-CN" altLang="en-US" dirty="0" err="1" smtClean="0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7917815" y="3552190"/>
            <a:ext cx="2512060" cy="2733675"/>
            <a:chOff x="12561" y="5754"/>
            <a:chExt cx="3956" cy="4305"/>
          </a:xfrm>
        </p:grpSpPr>
        <p:sp>
          <p:nvSpPr>
            <p:cNvPr id="41" name="文本框 40"/>
            <p:cNvSpPr txBox="1"/>
            <p:nvPr/>
          </p:nvSpPr>
          <p:spPr>
            <a:xfrm>
              <a:off x="14149" y="5754"/>
              <a:ext cx="59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  <a:sym typeface="+mn-ea"/>
                </a:rPr>
                <a:t>P</a:t>
              </a:r>
              <a:endParaRPr lang="en-US" altLang="zh-CN" sz="2400" i="1" dirty="0" err="1" smtClean="0">
                <a:latin typeface="Cambria Math" panose="02040503050406030204" charset="0"/>
                <a:cs typeface="Cambria Math" panose="02040503050406030204" charset="0"/>
                <a:sym typeface="+mn-ea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2" name="文本框 41"/>
                <p:cNvSpPr txBox="1"/>
                <p:nvPr/>
              </p:nvSpPr>
              <p:spPr>
                <a:xfrm>
                  <a:off x="12667" y="7505"/>
                  <a:ext cx="596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42" name="文本框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67" y="7505"/>
                  <a:ext cx="596" cy="725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文本框 42"/>
                <p:cNvSpPr txBox="1"/>
                <p:nvPr/>
              </p:nvSpPr>
              <p:spPr>
                <a:xfrm>
                  <a:off x="15644" y="7505"/>
                  <a:ext cx="596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latin typeface="Cambria Math" panose="02040503050406030204" charset="0"/>
                                <a:cs typeface="Cambria Math" panose="02040503050406030204" charset="0"/>
                                <a:sym typeface="+mn-ea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altLang="zh-CN" sz="2400" i="1" dirty="0" err="1" smtClean="0"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43" name="文本框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44" y="7505"/>
                  <a:ext cx="596" cy="725"/>
                </a:xfrm>
                <a:prstGeom prst="rect">
                  <a:avLst/>
                </a:prstGeom>
                <a:blipFill rotWithShape="1">
                  <a:blip r:embed="rId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" name="直接箭头连接符 43"/>
            <p:cNvCxnSpPr/>
            <p:nvPr/>
          </p:nvCxnSpPr>
          <p:spPr>
            <a:xfrm flipH="1">
              <a:off x="13268" y="6450"/>
              <a:ext cx="905" cy="975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箭头连接符 44"/>
            <p:cNvCxnSpPr/>
            <p:nvPr/>
          </p:nvCxnSpPr>
          <p:spPr>
            <a:xfrm>
              <a:off x="14770" y="6472"/>
              <a:ext cx="885" cy="1007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本框 45"/>
            <p:cNvSpPr txBox="1"/>
            <p:nvPr/>
          </p:nvSpPr>
          <p:spPr>
            <a:xfrm>
              <a:off x="13359" y="7577"/>
              <a:ext cx="257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endParaRPr lang="en-US" altLang="zh-CN" dirty="0" err="1" smtClean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文本框 46"/>
                <p:cNvSpPr txBox="1"/>
                <p:nvPr/>
              </p:nvSpPr>
              <p:spPr>
                <a:xfrm>
                  <a:off x="12561" y="9335"/>
                  <a:ext cx="3957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i="1" dirty="0" err="1" smtClean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𝑅</m:t>
                        </m:r>
                        <m:r>
                          <a:rPr lang="en-US" altLang="zh-CN" sz="2400" i="1" dirty="0" err="1" smtClean="0"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 </m:t>
                        </m:r>
                      </m:oMath>
                    </m:oMathPara>
                  </a14:m>
                  <a:endParaRPr lang="en-US" altLang="zh-CN" sz="2400" i="1" dirty="0" err="1" smtClean="0">
                    <a:solidFill>
                      <a:schemeClr val="bg1">
                        <a:lumMod val="50000"/>
                      </a:schemeClr>
                    </a:solidFill>
                    <a:latin typeface="Cambria Math" panose="02040503050406030204" charset="0"/>
                    <a:cs typeface="Cambria Math" panose="0204050305040603020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47" name="文本框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61" y="9335"/>
                  <a:ext cx="3957" cy="725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直接箭头连接符 47"/>
            <p:cNvCxnSpPr/>
            <p:nvPr/>
          </p:nvCxnSpPr>
          <p:spPr>
            <a:xfrm flipH="1">
              <a:off x="14770" y="8336"/>
              <a:ext cx="905" cy="975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箭头连接符 48"/>
            <p:cNvCxnSpPr/>
            <p:nvPr/>
          </p:nvCxnSpPr>
          <p:spPr>
            <a:xfrm>
              <a:off x="13359" y="8326"/>
              <a:ext cx="885" cy="1007"/>
            </a:xfrm>
            <a:prstGeom prst="straightConnector1">
              <a:avLst/>
            </a:prstGeom>
            <a:ln w="349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altLang="zh-CN" dirty="0"/>
              <a:t>3.2 </a:t>
            </a:r>
            <a:r>
              <a:rPr lang="zh-CN" dirty="0"/>
              <a:t>对角性的多步推导</a:t>
            </a:r>
            <a:endParaRPr lang="zh-CN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364615"/>
            <a:ext cx="5389245" cy="42932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dirty="0"/>
              <a:t>对角性质有一个重要性质：如果一个操作有对角性，可用</a:t>
            </a:r>
            <a:r>
              <a:rPr lang="en-US" altLang="zh-CN" dirty="0"/>
              <a:t>“</a:t>
            </a:r>
            <a:r>
              <a:rPr lang="zh-CN" altLang="en-US" dirty="0"/>
              <a:t>拼接渔网</a:t>
            </a:r>
            <a:r>
              <a:rPr lang="en-US" altLang="zh-CN" dirty="0"/>
              <a:t>”</a:t>
            </a:r>
            <a:r>
              <a:rPr lang="zh-CN" altLang="en-US" dirty="0"/>
              <a:t>方式证明，</a:t>
            </a:r>
            <a:r>
              <a:rPr lang="zh-CN" dirty="0"/>
              <a:t>若干次此种操作</a:t>
            </a:r>
            <a:r>
              <a:rPr lang="zh-CN" dirty="0">
                <a:solidFill>
                  <a:schemeClr val="bg1">
                    <a:lumMod val="50000"/>
                  </a:schemeClr>
                </a:solidFill>
              </a:rPr>
              <a:t>（自反传递闭包）</a:t>
            </a:r>
            <a:r>
              <a:rPr lang="zh-CN" dirty="0"/>
              <a:t>也有对角性。所以我们考虑寻找一个</a:t>
            </a:r>
            <a:r>
              <a:rPr lang="en-US" altLang="zh-CN" dirty="0"/>
              <a:t>“</a:t>
            </a:r>
            <a:r>
              <a:rPr lang="zh-CN" altLang="en-US" dirty="0"/>
              <a:t>小于</a:t>
            </a:r>
            <a:r>
              <a:rPr lang="en-US" altLang="zh-CN" dirty="0"/>
              <a:t>” </a:t>
            </a:r>
            <a:r>
              <a:rPr lang="zh-CN" altLang="en-US" dirty="0"/>
              <a:t>若干步</a:t>
            </a:r>
            <a:r>
              <a:rPr lang="en-US" altLang="zh-CN" dirty="0"/>
              <a:t>β-</a:t>
            </a:r>
            <a:r>
              <a:rPr lang="zh-CN" altLang="en-US" dirty="0"/>
              <a:t>规约的操作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</a:rPr>
              <a:t>（即此为它的自反传递闭包）</a:t>
            </a:r>
            <a:r>
              <a:rPr lang="zh-CN" altLang="en-US" dirty="0"/>
              <a:t>，证明它具有对角性，那么原命题便直接得证！</a:t>
            </a:r>
            <a:endParaRPr lang="zh-CN" dirty="0"/>
          </a:p>
          <a:p>
            <a:pPr marL="0" indent="0">
              <a:buNone/>
            </a:pPr>
            <a:endParaRPr lang="zh-CN" altLang="en-US" dirty="0"/>
          </a:p>
        </p:txBody>
      </p:sp>
      <p:cxnSp>
        <p:nvCxnSpPr>
          <p:cNvPr id="45" name="直接箭头连接符 44"/>
          <p:cNvCxnSpPr/>
          <p:nvPr/>
        </p:nvCxnSpPr>
        <p:spPr>
          <a:xfrm>
            <a:off x="3471545" y="3746500"/>
            <a:ext cx="326390" cy="39878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>
            <a:off x="3797935" y="4145280"/>
            <a:ext cx="326390" cy="39878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H="1">
            <a:off x="3501390" y="4145280"/>
            <a:ext cx="296545" cy="44069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H="1">
            <a:off x="3167380" y="3746500"/>
            <a:ext cx="296545" cy="44069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H="1">
            <a:off x="3814445" y="4544060"/>
            <a:ext cx="296545" cy="44069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3167380" y="4585970"/>
            <a:ext cx="296545" cy="44069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>
            <a:off x="3517900" y="4984750"/>
            <a:ext cx="296545" cy="44069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H="1">
            <a:off x="2870835" y="4187190"/>
            <a:ext cx="296545" cy="44069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>
            <a:off x="2574290" y="4627880"/>
            <a:ext cx="296545" cy="44069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H="1">
            <a:off x="2870835" y="5026660"/>
            <a:ext cx="296545" cy="44069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3208655" y="5425440"/>
            <a:ext cx="296545" cy="44069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3219450" y="4166235"/>
            <a:ext cx="326390" cy="39878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3545840" y="4565015"/>
            <a:ext cx="326390" cy="39878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2878455" y="4585970"/>
            <a:ext cx="326390" cy="39878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3229610" y="4982210"/>
            <a:ext cx="326390" cy="39878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2544445" y="5068570"/>
            <a:ext cx="326390" cy="39878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2877820" y="5467350"/>
            <a:ext cx="326390" cy="39878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2479675" y="5109845"/>
            <a:ext cx="702945" cy="909320"/>
          </a:xfrm>
          <a:prstGeom prst="straightConnector1">
            <a:avLst/>
          </a:prstGeom>
          <a:ln w="635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3485515" y="3580130"/>
            <a:ext cx="763270" cy="963930"/>
          </a:xfrm>
          <a:prstGeom prst="straightConnector1">
            <a:avLst/>
          </a:prstGeom>
          <a:ln w="635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H="1">
            <a:off x="2452370" y="3580130"/>
            <a:ext cx="1011555" cy="1467485"/>
          </a:xfrm>
          <a:prstGeom prst="straightConnector1">
            <a:avLst/>
          </a:prstGeom>
          <a:ln w="635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>
            <a:off x="3167380" y="4616450"/>
            <a:ext cx="1011555" cy="1467485"/>
          </a:xfrm>
          <a:prstGeom prst="straightConnector1">
            <a:avLst/>
          </a:prstGeom>
          <a:ln w="635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6391910" y="1364615"/>
            <a:ext cx="4768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dirty="0">
                <a:sym typeface="+mn-ea"/>
              </a:rPr>
              <a:t>单步</a:t>
            </a:r>
            <a:r>
              <a:rPr lang="en-US" altLang="zh-CN" dirty="0">
                <a:sym typeface="+mn-ea"/>
              </a:rPr>
              <a:t>β-</a:t>
            </a:r>
            <a:r>
              <a:rPr lang="zh-CN" altLang="en-US" dirty="0">
                <a:sym typeface="+mn-ea"/>
              </a:rPr>
              <a:t>规约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有这一性质吗？很可惜，并没有。</a:t>
            </a:r>
            <a:endParaRPr lang="zh-CN" dirty="0"/>
          </a:p>
          <a:p>
            <a:pPr algn="l"/>
            <a:r>
              <a:rPr lang="zh-CN" altLang="en-US" dirty="0" err="1" smtClean="0"/>
              <a:t>一个简单的反例足以说明问题，我们不赘述。</a:t>
            </a:r>
            <a:endParaRPr lang="zh-CN" altLang="en-US" dirty="0" err="1" smtClean="0"/>
          </a:p>
        </p:txBody>
      </p:sp>
      <p:sp>
        <p:nvSpPr>
          <p:cNvPr id="26" name="文本框 25"/>
          <p:cNvSpPr txBox="1"/>
          <p:nvPr/>
        </p:nvSpPr>
        <p:spPr>
          <a:xfrm>
            <a:off x="3886835" y="565086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b="1" dirty="0" err="1" smtClean="0"/>
              <a:t>得证！</a:t>
            </a:r>
            <a:endParaRPr lang="zh-CN" altLang="en-US" b="1" dirty="0" err="1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7609205" y="3018155"/>
                <a:ext cx="304482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)((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𝑎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205" y="3018155"/>
                <a:ext cx="3044825" cy="4603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/>
              <p:cNvSpPr txBox="1"/>
              <p:nvPr/>
            </p:nvSpPr>
            <p:spPr>
              <a:xfrm>
                <a:off x="8948420" y="3827780"/>
                <a:ext cx="304482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𝑎</m:t>
                      </m:r>
                    </m:oMath>
                  </m:oMathPara>
                </a14:m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420" y="3827780"/>
                <a:ext cx="3044825" cy="4603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6586220" y="3829685"/>
                <a:ext cx="304482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((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𝑎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)((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𝑎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220" y="3829685"/>
                <a:ext cx="3044825" cy="4603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/>
              <p:cNvSpPr txBox="1"/>
              <p:nvPr/>
            </p:nvSpPr>
            <p:spPr>
              <a:xfrm>
                <a:off x="6393180" y="4780915"/>
                <a:ext cx="304482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((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𝜆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𝑥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𝑎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𝑎</m:t>
                      </m:r>
                    </m:oMath>
                  </m:oMathPara>
                </a14:m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30" name="文本框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180" y="4780915"/>
                <a:ext cx="3044825" cy="4603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/>
              <p:cNvSpPr txBox="1"/>
              <p:nvPr/>
            </p:nvSpPr>
            <p:spPr>
              <a:xfrm>
                <a:off x="7684135" y="5566410"/>
                <a:ext cx="3044825" cy="460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err="1" smtClean="0">
                          <a:latin typeface="Cambria Math" panose="02040503050406030204" charset="0"/>
                          <a:cs typeface="Cambria Math" panose="02040503050406030204" charset="0"/>
                        </a:rPr>
                        <m:t>𝑎𝑎</m:t>
                      </m:r>
                    </m:oMath>
                  </m:oMathPara>
                </a14:m>
                <a:endParaRPr lang="en-US" altLang="zh-CN" sz="2400" i="1" dirty="0" err="1" smtClean="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31" name="文本框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4135" y="5566410"/>
                <a:ext cx="3044825" cy="4603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直接箭头连接符 31"/>
          <p:cNvCxnSpPr/>
          <p:nvPr/>
        </p:nvCxnSpPr>
        <p:spPr>
          <a:xfrm flipH="1">
            <a:off x="7318375" y="3208655"/>
            <a:ext cx="574675" cy="619125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>
            <a:off x="10363835" y="3282315"/>
            <a:ext cx="281940" cy="541020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H="1">
            <a:off x="9412605" y="4292600"/>
            <a:ext cx="1153795" cy="1308100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>
            <a:off x="8606790" y="5221605"/>
            <a:ext cx="441325" cy="379095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/>
          <p:nvPr/>
        </p:nvCxnSpPr>
        <p:spPr>
          <a:xfrm flipH="1">
            <a:off x="7986395" y="4294505"/>
            <a:ext cx="3810" cy="506730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>
            <a:off x="9144000" y="4303395"/>
            <a:ext cx="20955" cy="1193800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乘号 37"/>
          <p:cNvSpPr/>
          <p:nvPr/>
        </p:nvSpPr>
        <p:spPr>
          <a:xfrm>
            <a:off x="8923655" y="4596765"/>
            <a:ext cx="440690" cy="489585"/>
          </a:xfrm>
          <a:prstGeom prst="mathMultiply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28" grpId="0"/>
      <p:bldP spid="29" grpId="0"/>
      <p:bldP spid="30" grpId="0"/>
      <p:bldP spid="31" grpId="0"/>
      <p:bldP spid="38" grpId="0" bldLvl="0" animBg="1"/>
      <p:bldP spid="27" grpId="0"/>
      <p:bldP spid="28" grpId="1"/>
      <p:bldP spid="29" grpId="1"/>
      <p:bldP spid="30" grpId="1"/>
      <p:bldP spid="31" grpId="1"/>
      <p:bldP spid="38" grpId="1" animBg="1"/>
      <p:bldP spid="2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0000"/>
            <a:ext cx="10515600" cy="864000"/>
          </a:xfrm>
        </p:spPr>
        <p:txBody>
          <a:bodyPr/>
          <a:lstStyle/>
          <a:p>
            <a:r>
              <a:rPr lang="en-US" altLang="zh-CN" dirty="0"/>
              <a:t>3.</a:t>
            </a:r>
            <a:r>
              <a:rPr lang="en-US" dirty="0"/>
              <a:t>3 </a:t>
            </a:r>
            <a:r>
              <a:rPr lang="zh-CN" altLang="en-US" dirty="0"/>
              <a:t>关键一步</a:t>
            </a:r>
            <a:endParaRPr lang="zh-CN" altLang="en-US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364615"/>
            <a:ext cx="10515600" cy="34321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dirty="0"/>
              <a:t>于是我们要找到一个比</a:t>
            </a:r>
            <a:r>
              <a:rPr lang="zh-CN" dirty="0">
                <a:solidFill>
                  <a:srgbClr val="0070C0"/>
                </a:solidFill>
              </a:rPr>
              <a:t>若干部</a:t>
            </a:r>
            <a:r>
              <a:rPr lang="en-US" altLang="zh-CN" dirty="0">
                <a:solidFill>
                  <a:srgbClr val="0070C0"/>
                </a:solidFill>
              </a:rPr>
              <a:t>β</a:t>
            </a:r>
            <a:r>
              <a:rPr lang="zh-CN" altLang="en-US" dirty="0">
                <a:solidFill>
                  <a:srgbClr val="0070C0"/>
                </a:solidFill>
              </a:rPr>
              <a:t>规约</a:t>
            </a:r>
            <a:r>
              <a:rPr lang="en-US" altLang="zh-CN" dirty="0"/>
              <a:t>“</a:t>
            </a:r>
            <a:r>
              <a:rPr lang="zh-CN" altLang="en-US" dirty="0"/>
              <a:t>小</a:t>
            </a:r>
            <a:r>
              <a:rPr lang="en-US" altLang="zh-CN" dirty="0"/>
              <a:t>”</a:t>
            </a:r>
            <a:r>
              <a:rPr lang="zh-CN" altLang="en-US" dirty="0"/>
              <a:t>，但又比</a:t>
            </a:r>
            <a:r>
              <a:rPr lang="zh-CN" altLang="en-US" dirty="0">
                <a:solidFill>
                  <a:srgbClr val="00B050"/>
                </a:solidFill>
              </a:rPr>
              <a:t>单步</a:t>
            </a:r>
            <a:r>
              <a:rPr lang="en-US" altLang="zh-CN" dirty="0">
                <a:solidFill>
                  <a:srgbClr val="00B050"/>
                </a:solidFill>
              </a:rPr>
              <a:t>β-</a:t>
            </a:r>
            <a:r>
              <a:rPr lang="zh-CN" altLang="en-US" dirty="0">
                <a:solidFill>
                  <a:srgbClr val="00B050"/>
                </a:solidFill>
              </a:rPr>
              <a:t>规约</a:t>
            </a:r>
            <a:r>
              <a:rPr lang="en-US" altLang="zh-CN" dirty="0"/>
              <a:t>“</a:t>
            </a:r>
            <a:r>
              <a:rPr lang="zh-CN" altLang="en-US" dirty="0"/>
              <a:t>大</a:t>
            </a:r>
            <a:r>
              <a:rPr lang="en-US" altLang="zh-CN" dirty="0"/>
              <a:t>”</a:t>
            </a:r>
            <a:r>
              <a:rPr lang="zh-CN" altLang="en-US" dirty="0"/>
              <a:t>的操作，让它具有对角性。</a:t>
            </a:r>
            <a:endParaRPr lang="zh-CN" altLang="en-US" dirty="0"/>
          </a:p>
          <a:p>
            <a:pPr marL="0" indent="0">
              <a:buNone/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</a:rPr>
              <a:t>这里所谓大小对比，专业地说，是指能不能作为（自反传递）闭包存在。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CN" altLang="en-US" dirty="0"/>
              <a:t>很幸运，这种操作是存在的。接下来我们就来讲述这一操作，证明即告完成。</a:t>
            </a:r>
            <a:endParaRPr lang="zh-CN" altLang="en-US" dirty="0"/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  <p:bldLst>
      <p:bldP spid="3" grpId="0" build="p"/>
      <p:bldP spid="3" grpId="1" build="p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8"/>
  <p:tag name="KSO_WM_UNIT_LAYERLEVEL" val="1"/>
  <p:tag name="KSO_WM_TAG_VERSION" val="1.0"/>
  <p:tag name="KSO_WM_BEAUTIFY_FLAG" val="#wm#"/>
  <p:tag name="KSO_WM_UNIT_TYPE" val="i"/>
  <p:tag name="KSO_WM_UNIT_INDEX" val="28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1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273"/>
  <p:tag name="KSO_WM_UNIT_TYPE" val="f"/>
  <p:tag name="KSO_WM_UNIT_INDEX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273"/>
  <p:tag name="KSO_WM_UNIT_TYPE" val="f"/>
  <p:tag name="KSO_WM_UNIT_INDEX" val="2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1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231"/>
  <p:tag name="KSO_WM_UNIT_TYPE" val="h_f"/>
  <p:tag name="KSO_WM_UNIT_INDEX" val="1_1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1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231"/>
  <p:tag name="KSO_WM_UNIT_TYPE" val="h_f"/>
  <p:tag name="KSO_WM_UNIT_INDEX" val="2_1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720"/>
  <p:tag name="KSO_WM_UNIT_TYPE" val="f"/>
  <p:tag name="KSO_WM_UNIT_INDEX" val="1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8"/>
  <p:tag name="KSO_WM_UNIT_LAYERLEVEL" val="1"/>
  <p:tag name="KSO_WM_TAG_VERSION" val="1.0"/>
  <p:tag name="KSO_WM_BEAUTIFY_FLAG" val="#wm#"/>
  <p:tag name="KSO_WM_UNIT_TYPE" val="i"/>
  <p:tag name="KSO_WM_UNIT_INDEX" val="28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9"/>
  <p:tag name="KSO_WM_UNIT_LAYERLEVEL" val="1"/>
  <p:tag name="KSO_WM_TAG_VERSION" val="1.0"/>
  <p:tag name="KSO_WM_BEAUTIFY_FLAG" val="#wm#"/>
  <p:tag name="KSO_WM_UNIT_TYPE" val="i"/>
  <p:tag name="KSO_WM_UNIT_INDEX" val="29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0"/>
  <p:tag name="KSO_WM_UNIT_LAYERLEVEL" val="1"/>
  <p:tag name="KSO_WM_TAG_VERSION" val="1.0"/>
  <p:tag name="KSO_WM_BEAUTIFY_FLAG" val="#wm#"/>
  <p:tag name="KSO_WM_UNIT_TYPE" val="i"/>
  <p:tag name="KSO_WM_UNIT_INDEX" val="30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1"/>
  <p:tag name="KSO_WM_UNIT_LAYERLEVEL" val="1"/>
  <p:tag name="KSO_WM_TAG_VERSION" val="1.0"/>
  <p:tag name="KSO_WM_BEAUTIFY_FLAG" val="#wm#"/>
  <p:tag name="KSO_WM_UNIT_TYPE" val="i"/>
  <p:tag name="KSO_WM_UNIT_INDEX" val="31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UNIT_NOCLEAR" val="0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2"/>
  <p:tag name="KSO_WM_UNIT_LAYERLEVEL" val="1"/>
  <p:tag name="KSO_WM_TAG_VERSION" val="1.0"/>
  <p:tag name="KSO_WM_BEAUTIFY_FLAG" val="#wm#"/>
  <p:tag name="KSO_WM_UNIT_PRESET_TEXT" val="公司名占位符"/>
  <p:tag name="KSO_WM_UNIT_NOCLEAR" val="0"/>
  <p:tag name="KSO_WM_UNIT_VALUE" val="16"/>
  <p:tag name="KSO_WM_UNIT_TYPE" val="f"/>
  <p:tag name="KSO_WM_UNIT_INDEX" val="2"/>
  <p:tag name="KSO_WM_UNIT_SUBTYPE" val="g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1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996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996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212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1.0"/>
  <p:tag name="KSO_WM_BEAUTIFY_FLAG" val="#wm#"/>
  <p:tag name="KSO_WM_TEMPLATE_CATEGORY" val="custom"/>
  <p:tag name="KSO_WM_TEMPLATE_INDEX" val="20230996"/>
  <p:tag name="KSO_WM_TEMPLATE_THUMBS_INDEX" val="1、9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8"/>
  <p:tag name="KSO_WM_UNIT_LAYERLEVEL" val="1"/>
  <p:tag name="KSO_WM_TAG_VERSION" val="1.0"/>
  <p:tag name="KSO_WM_BEAUTIFY_FLAG" val="#wm#"/>
  <p:tag name="KSO_WM_UNIT_TYPE" val="i"/>
  <p:tag name="KSO_WM_UNIT_INDEX" val="28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9"/>
  <p:tag name="KSO_WM_UNIT_LAYERLEVEL" val="1"/>
  <p:tag name="KSO_WM_TAG_VERSION" val="1.0"/>
  <p:tag name="KSO_WM_BEAUTIFY_FLAG" val="#wm#"/>
  <p:tag name="KSO_WM_UNIT_TYPE" val="i"/>
  <p:tag name="KSO_WM_UNIT_INDEX" val="29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0"/>
  <p:tag name="KSO_WM_UNIT_LAYERLEVEL" val="1"/>
  <p:tag name="KSO_WM_TAG_VERSION" val="1.0"/>
  <p:tag name="KSO_WM_BEAUTIFY_FLAG" val="#wm#"/>
  <p:tag name="KSO_WM_UNIT_TYPE" val="i"/>
  <p:tag name="KSO_WM_UNIT_INDEX" val="30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1"/>
  <p:tag name="KSO_WM_UNIT_LAYERLEVEL" val="1"/>
  <p:tag name="KSO_WM_TAG_VERSION" val="1.0"/>
  <p:tag name="KSO_WM_BEAUTIFY_FLAG" val="#wm#"/>
  <p:tag name="KSO_WM_UNIT_TYPE" val="i"/>
  <p:tag name="KSO_WM_UNIT_INDEX" val="31"/>
</p:tagLst>
</file>

<file path=ppt/tags/tag24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2"/>
  <p:tag name="KSO_WM_UNIT_LAYERLEVEL" val="1"/>
  <p:tag name="KSO_WM_TAG_VERSION" val="1.0"/>
  <p:tag name="KSO_WM_UNIT_TYPE" val="i"/>
  <p:tag name="KSO_WM_UNIT_INDEX" val="32"/>
</p:tagLst>
</file>

<file path=ppt/tags/tag24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3"/>
  <p:tag name="KSO_WM_UNIT_LAYERLEVEL" val="1"/>
  <p:tag name="KSO_WM_TAG_VERSION" val="1.0"/>
  <p:tag name="KSO_WM_UNIT_TYPE" val="i"/>
  <p:tag name="KSO_WM_UNIT_INDEX" val="33"/>
</p:tagLst>
</file>

<file path=ppt/tags/tag24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4"/>
  <p:tag name="KSO_WM_UNIT_LAYERLEVEL" val="1"/>
  <p:tag name="KSO_WM_TAG_VERSION" val="1.0"/>
  <p:tag name="KSO_WM_UNIT_TYPE" val="i"/>
  <p:tag name="KSO_WM_UNIT_INDEX" val="34"/>
</p:tagLst>
</file>

<file path=ppt/tags/tag24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5"/>
  <p:tag name="KSO_WM_UNIT_LAYERLEVEL" val="1"/>
  <p:tag name="KSO_WM_TAG_VERSION" val="1.0"/>
  <p:tag name="KSO_WM_UNIT_TYPE" val="i"/>
  <p:tag name="KSO_WM_UNIT_INDEX" val="35"/>
</p:tagLst>
</file>

<file path=ppt/tags/tag24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6"/>
  <p:tag name="KSO_WM_UNIT_LAYERLEVEL" val="1"/>
  <p:tag name="KSO_WM_TAG_VERSION" val="1.0"/>
  <p:tag name="KSO_WM_UNIT_TYPE" val="i"/>
  <p:tag name="KSO_WM_UNIT_INDEX" val="36"/>
</p:tagLst>
</file>

<file path=ppt/tags/tag24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7"/>
  <p:tag name="KSO_WM_UNIT_LAYERLEVEL" val="1"/>
  <p:tag name="KSO_WM_TAG_VERSION" val="1.0"/>
  <p:tag name="KSO_WM_UNIT_TYPE" val="i"/>
  <p:tag name="KSO_WM_UNIT_INDEX" val="37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25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8"/>
  <p:tag name="KSO_WM_UNIT_LAYERLEVEL" val="1"/>
  <p:tag name="KSO_WM_TAG_VERSION" val="1.0"/>
  <p:tag name="KSO_WM_UNIT_TYPE" val="i"/>
  <p:tag name="KSO_WM_UNIT_INDEX" val="38"/>
</p:tagLst>
</file>

<file path=ppt/tags/tag25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9"/>
  <p:tag name="KSO_WM_UNIT_LAYERLEVEL" val="1"/>
  <p:tag name="KSO_WM_TAG_VERSION" val="1.0"/>
  <p:tag name="KSO_WM_UNIT_TYPE" val="i"/>
  <p:tag name="KSO_WM_UNIT_INDEX" val="39"/>
</p:tagLst>
</file>

<file path=ppt/tags/tag25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0"/>
  <p:tag name="KSO_WM_UNIT_LAYERLEVEL" val="1"/>
  <p:tag name="KSO_WM_TAG_VERSION" val="1.0"/>
  <p:tag name="KSO_WM_UNIT_TYPE" val="i"/>
  <p:tag name="KSO_WM_UNIT_INDEX" val="40"/>
</p:tagLst>
</file>

<file path=ppt/tags/tag25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1"/>
  <p:tag name="KSO_WM_UNIT_LAYERLEVEL" val="1"/>
  <p:tag name="KSO_WM_TAG_VERSION" val="1.0"/>
  <p:tag name="KSO_WM_UNIT_TYPE" val="i"/>
  <p:tag name="KSO_WM_UNIT_INDEX" val="41"/>
</p:tagLst>
</file>

<file path=ppt/tags/tag25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2"/>
  <p:tag name="KSO_WM_UNIT_LAYERLEVEL" val="1"/>
  <p:tag name="KSO_WM_TAG_VERSION" val="1.0"/>
  <p:tag name="KSO_WM_UNIT_TYPE" val="i"/>
  <p:tag name="KSO_WM_UNIT_INDEX" val="42"/>
</p:tagLst>
</file>

<file path=ppt/tags/tag25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3"/>
  <p:tag name="KSO_WM_UNIT_LAYERLEVEL" val="1"/>
  <p:tag name="KSO_WM_TAG_VERSION" val="1.0"/>
  <p:tag name="KSO_WM_UNIT_TYPE" val="i"/>
  <p:tag name="KSO_WM_UNIT_INDEX" val="43"/>
</p:tagLst>
</file>

<file path=ppt/tags/tag2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4"/>
  <p:tag name="KSO_WM_UNIT_LAYERLEVEL" val="1"/>
  <p:tag name="KSO_WM_TAG_VERSION" val="1.0"/>
  <p:tag name="KSO_WM_UNIT_TYPE" val="i"/>
  <p:tag name="KSO_WM_UNIT_INDEX" val="44"/>
</p:tagLst>
</file>

<file path=ppt/tags/tag2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5"/>
  <p:tag name="KSO_WM_UNIT_LAYERLEVEL" val="1"/>
  <p:tag name="KSO_WM_TAG_VERSION" val="1.0"/>
  <p:tag name="KSO_WM_UNIT_TYPE" val="i"/>
  <p:tag name="KSO_WM_UNIT_INDEX" val="45"/>
</p:tagLst>
</file>

<file path=ppt/tags/tag25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6"/>
  <p:tag name="KSO_WM_UNIT_LAYERLEVEL" val="1"/>
  <p:tag name="KSO_WM_TAG_VERSION" val="1.0"/>
  <p:tag name="KSO_WM_UNIT_TYPE" val="i"/>
  <p:tag name="KSO_WM_UNIT_INDEX" val="46"/>
</p:tagLst>
</file>

<file path=ppt/tags/tag25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7"/>
  <p:tag name="KSO_WM_UNIT_LAYERLEVEL" val="1"/>
  <p:tag name="KSO_WM_TAG_VERSION" val="1.0"/>
  <p:tag name="KSO_WM_UNIT_TYPE" val="i"/>
  <p:tag name="KSO_WM_UNIT_INDEX" val="47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26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8"/>
  <p:tag name="KSO_WM_UNIT_LAYERLEVEL" val="1"/>
  <p:tag name="KSO_WM_TAG_VERSION" val="1.0"/>
  <p:tag name="KSO_WM_UNIT_TYPE" val="i"/>
  <p:tag name="KSO_WM_UNIT_INDEX" val="48"/>
</p:tagLst>
</file>

<file path=ppt/tags/tag26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9"/>
  <p:tag name="KSO_WM_UNIT_LAYERLEVEL" val="1"/>
  <p:tag name="KSO_WM_TAG_VERSION" val="1.0"/>
  <p:tag name="KSO_WM_UNIT_TYPE" val="i"/>
  <p:tag name="KSO_WM_UNIT_INDEX" val="49"/>
</p:tagLst>
</file>

<file path=ppt/tags/tag26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0"/>
  <p:tag name="KSO_WM_UNIT_LAYERLEVEL" val="1"/>
  <p:tag name="KSO_WM_TAG_VERSION" val="1.0"/>
  <p:tag name="KSO_WM_UNIT_TYPE" val="i"/>
  <p:tag name="KSO_WM_UNIT_INDEX" val="50"/>
</p:tagLst>
</file>

<file path=ppt/tags/tag26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1"/>
  <p:tag name="KSO_WM_UNIT_LAYERLEVEL" val="1"/>
  <p:tag name="KSO_WM_TAG_VERSION" val="1.0"/>
  <p:tag name="KSO_WM_UNIT_TYPE" val="i"/>
  <p:tag name="KSO_WM_UNIT_INDEX" val="51"/>
</p:tagLst>
</file>

<file path=ppt/tags/tag26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2"/>
  <p:tag name="KSO_WM_UNIT_LAYERLEVEL" val="1"/>
  <p:tag name="KSO_WM_TAG_VERSION" val="1.0"/>
  <p:tag name="KSO_WM_UNIT_TYPE" val="i"/>
  <p:tag name="KSO_WM_UNIT_INDEX" val="52"/>
</p:tagLst>
</file>

<file path=ppt/tags/tag26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3"/>
  <p:tag name="KSO_WM_UNIT_LAYERLEVEL" val="1"/>
  <p:tag name="KSO_WM_TAG_VERSION" val="1.0"/>
  <p:tag name="KSO_WM_UNIT_TYPE" val="i"/>
  <p:tag name="KSO_WM_UNIT_INDEX" val="53"/>
</p:tagLst>
</file>

<file path=ppt/tags/tag26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4"/>
  <p:tag name="KSO_WM_UNIT_LAYERLEVEL" val="1"/>
  <p:tag name="KSO_WM_TAG_VERSION" val="1.0"/>
  <p:tag name="KSO_WM_UNIT_TYPE" val="i"/>
  <p:tag name="KSO_WM_UNIT_INDEX" val="54"/>
</p:tagLst>
</file>

<file path=ppt/tags/tag26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5"/>
  <p:tag name="KSO_WM_UNIT_LAYERLEVEL" val="1"/>
  <p:tag name="KSO_WM_TAG_VERSION" val="1.0"/>
  <p:tag name="KSO_WM_UNIT_TYPE" val="i"/>
  <p:tag name="KSO_WM_UNIT_INDEX" val="55"/>
</p:tagLst>
</file>

<file path=ppt/tags/tag26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6"/>
  <p:tag name="KSO_WM_UNIT_LAYERLEVEL" val="1"/>
  <p:tag name="KSO_WM_TAG_VERSION" val="1.0"/>
  <p:tag name="KSO_WM_UNIT_TYPE" val="i"/>
  <p:tag name="KSO_WM_UNIT_INDEX" val="56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1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3"/>
  <p:tag name="KSO_WM_UNIT_LAYERLEVEL" val="1"/>
  <p:tag name="KSO_WM_TAG_VERSION" val="1.0"/>
  <p:tag name="KSO_WM_BEAUTIFY_FLAG" val="#wm#"/>
  <p:tag name="KSO_WM_UNIT_PRESET_TEXT" val="公司名占位符"/>
  <p:tag name="KSO_WM_UNIT_NOCLEAR" val="0"/>
  <p:tag name="KSO_WM_UNIT_VALUE" val="16"/>
  <p:tag name="KSO_WM_UNIT_TYPE" val="f"/>
  <p:tag name="KSO_WM_UNIT_INDEX" val="3"/>
  <p:tag name="KSO_WM_UNIT_SUBTYPE" val="g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1.0"/>
  <p:tag name="KSO_WM_BEAUTIFY_FLAG" val="#wm#"/>
  <p:tag name="KSO_WM_UNIT_SUBTYPE" val="c"/>
  <p:tag name="KSO_WM_UNIT_PRESET_TEXT" val="日期时间占位符"/>
  <p:tag name="KSO_WM_UNIT_NOCLEAR" val="0"/>
  <p:tag name="KSO_WM_UNIT_VALUE" val="8"/>
  <p:tag name="KSO_WM_UNIT_TYPE" val="f"/>
  <p:tag name="KSO_WM_UNIT_INDEX" val="1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585"/>
  <p:tag name="KSO_WM_UNIT_TYPE" val="f"/>
  <p:tag name="KSO_WM_UNIT_INDEX" val="1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8"/>
  <p:tag name="KSO_WM_UNIT_LAYERLEVEL" val="1"/>
  <p:tag name="KSO_WM_TAG_VERSION" val="1.0"/>
  <p:tag name="KSO_WM_BEAUTIFY_FLAG" val="#wm#"/>
  <p:tag name="KSO_WM_UNIT_TYPE" val="i"/>
  <p:tag name="KSO_WM_UNIT_INDEX" val="28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9"/>
  <p:tag name="KSO_WM_UNIT_LAYERLEVEL" val="1"/>
  <p:tag name="KSO_WM_TAG_VERSION" val="1.0"/>
  <p:tag name="KSO_WM_BEAUTIFY_FLAG" val="#wm#"/>
  <p:tag name="KSO_WM_UNIT_TYPE" val="i"/>
  <p:tag name="KSO_WM_UNIT_INDEX" val="29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0"/>
  <p:tag name="KSO_WM_UNIT_LAYERLEVEL" val="1"/>
  <p:tag name="KSO_WM_TAG_VERSION" val="1.0"/>
  <p:tag name="KSO_WM_BEAUTIFY_FLAG" val="#wm#"/>
  <p:tag name="KSO_WM_UNIT_TYPE" val="i"/>
  <p:tag name="KSO_WM_UNIT_INDEX" val="30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8"/>
  <p:tag name="KSO_WM_UNIT_LAYERLEVEL" val="1"/>
  <p:tag name="KSO_WM_TAG_VERSION" val="1.0"/>
  <p:tag name="KSO_WM_BEAUTIFY_FLAG" val="#wm#"/>
  <p:tag name="KSO_WM_UNIT_TYPE" val="i"/>
  <p:tag name="KSO_WM_UNIT_INDEX" val="28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1"/>
  <p:tag name="KSO_WM_UNIT_LAYERLEVEL" val="1"/>
  <p:tag name="KSO_WM_TAG_VERSION" val="1.0"/>
  <p:tag name="KSO_WM_BEAUTIFY_FLAG" val="#wm#"/>
  <p:tag name="KSO_WM_UNIT_TYPE" val="i"/>
  <p:tag name="KSO_WM_UNIT_INDEX" val="31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1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3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3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2"/>
  <p:tag name="KSO_WM_UNIT_LAYERLEVEL" val="1"/>
  <p:tag name="KSO_WM_TAG_VERSION" val="1.0"/>
  <p:tag name="KSO_WM_UNIT_TYPE" val="i"/>
  <p:tag name="KSO_WM_UNIT_INDEX" val="32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3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3"/>
  <p:tag name="KSO_WM_UNIT_LAYERLEVEL" val="1"/>
  <p:tag name="KSO_WM_TAG_VERSION" val="1.0"/>
  <p:tag name="KSO_WM_UNIT_TYPE" val="i"/>
  <p:tag name="KSO_WM_UNIT_INDEX" val="33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3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3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3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3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3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3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3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3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4"/>
  <p:tag name="KSO_WM_UNIT_LAYERLEVEL" val="1"/>
  <p:tag name="KSO_WM_TAG_VERSION" val="1.0"/>
  <p:tag name="KSO_WM_UNIT_TYPE" val="i"/>
  <p:tag name="KSO_WM_UNIT_INDEX" val="34"/>
</p:tagLst>
</file>

<file path=ppt/tags/tag3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3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8"/>
  <p:tag name="KSO_WM_UNIT_LAYERLEVEL" val="1"/>
  <p:tag name="KSO_WM_TAG_VERSION" val="1.0"/>
  <p:tag name="KSO_WM_BEAUTIFY_FLAG" val="#wm#"/>
  <p:tag name="KSO_WM_UNIT_TYPE" val="i"/>
  <p:tag name="KSO_WM_UNIT_INDEX" val="28"/>
</p:tagLst>
</file>

<file path=ppt/tags/tag3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3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1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273"/>
  <p:tag name="KSO_WM_UNIT_TYPE" val="f"/>
  <p:tag name="KSO_WM_UNIT_INDEX" val="1"/>
</p:tagLst>
</file>

<file path=ppt/tags/tag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273"/>
  <p:tag name="KSO_WM_UNIT_TYPE" val="f"/>
  <p:tag name="KSO_WM_UNIT_INDEX" val="2"/>
</p:tagLst>
</file>

<file path=ppt/tags/tag3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5"/>
  <p:tag name="KSO_WM_UNIT_LAYERLEVEL" val="1"/>
  <p:tag name="KSO_WM_TAG_VERSION" val="1.0"/>
  <p:tag name="KSO_WM_UNIT_TYPE" val="i"/>
  <p:tag name="KSO_WM_UNIT_INDEX" val="35"/>
</p:tagLst>
</file>

<file path=ppt/tags/tag3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1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3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231"/>
  <p:tag name="KSO_WM_UNIT_TYPE" val="h_f"/>
  <p:tag name="KSO_WM_UNIT_INDEX" val="1_1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1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231"/>
  <p:tag name="KSO_WM_UNIT_TYPE" val="h_f"/>
  <p:tag name="KSO_WM_UNIT_INDEX" val="2_1"/>
</p:tagLst>
</file>

<file path=ppt/tags/tag3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6"/>
  <p:tag name="KSO_WM_UNIT_LAYERLEVEL" val="1"/>
  <p:tag name="KSO_WM_TAG_VERSION" val="1.0"/>
  <p:tag name="KSO_WM_UNIT_TYPE" val="i"/>
  <p:tag name="KSO_WM_UNIT_INDEX" val="36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720"/>
  <p:tag name="KSO_WM_UNIT_TYPE" val="f"/>
  <p:tag name="KSO_WM_UNIT_INDEX" val="1"/>
</p:tagLst>
</file>

<file path=ppt/tags/tag3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7"/>
  <p:tag name="KSO_WM_UNIT_LAYERLEVEL" val="1"/>
  <p:tag name="KSO_WM_TAG_VERSION" val="1.0"/>
  <p:tag name="KSO_WM_UNIT_TYPE" val="i"/>
  <p:tag name="KSO_WM_UNIT_INDEX" val="37"/>
</p:tagLst>
</file>

<file path=ppt/tags/tag3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3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3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3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8"/>
  <p:tag name="KSO_WM_UNIT_LAYERLEVEL" val="1"/>
  <p:tag name="KSO_WM_TAG_VERSION" val="1.0"/>
  <p:tag name="KSO_WM_UNIT_TYPE" val="i"/>
  <p:tag name="KSO_WM_UNIT_INDEX" val="38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3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3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9"/>
  <p:tag name="KSO_WM_UNIT_LAYERLEVEL" val="1"/>
  <p:tag name="KSO_WM_TAG_VERSION" val="1.0"/>
  <p:tag name="KSO_WM_UNIT_TYPE" val="i"/>
  <p:tag name="KSO_WM_UNIT_INDEX" val="39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4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0"/>
  <p:tag name="KSO_WM_UNIT_LAYERLEVEL" val="1"/>
  <p:tag name="KSO_WM_TAG_VERSION" val="1.0"/>
  <p:tag name="KSO_WM_UNIT_TYPE" val="i"/>
  <p:tag name="KSO_WM_UNIT_INDEX" val="40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8"/>
  <p:tag name="KSO_WM_UNIT_LAYERLEVEL" val="1"/>
  <p:tag name="KSO_WM_TAG_VERSION" val="1.0"/>
  <p:tag name="KSO_WM_BEAUTIFY_FLAG" val="#wm#"/>
  <p:tag name="KSO_WM_UNIT_TYPE" val="i"/>
  <p:tag name="KSO_WM_UNIT_INDEX" val="28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9"/>
  <p:tag name="KSO_WM_UNIT_LAYERLEVEL" val="1"/>
  <p:tag name="KSO_WM_TAG_VERSION" val="1.0"/>
  <p:tag name="KSO_WM_BEAUTIFY_FLAG" val="#wm#"/>
  <p:tag name="KSO_WM_UNIT_TYPE" val="i"/>
  <p:tag name="KSO_WM_UNIT_INDEX" val="29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0"/>
  <p:tag name="KSO_WM_UNIT_LAYERLEVEL" val="1"/>
  <p:tag name="KSO_WM_TAG_VERSION" val="1.0"/>
  <p:tag name="KSO_WM_BEAUTIFY_FLAG" val="#wm#"/>
  <p:tag name="KSO_WM_UNIT_TYPE" val="i"/>
  <p:tag name="KSO_WM_UNIT_INDEX" val="30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1"/>
  <p:tag name="KSO_WM_UNIT_LAYERLEVEL" val="1"/>
  <p:tag name="KSO_WM_TAG_VERSION" val="1.0"/>
  <p:tag name="KSO_WM_BEAUTIFY_FLAG" val="#wm#"/>
  <p:tag name="KSO_WM_UNIT_TYPE" val="i"/>
  <p:tag name="KSO_WM_UNIT_INDEX" val="31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UNIT_NOCLEAR" val="0"/>
</p:tagLst>
</file>

<file path=ppt/tags/tag4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1"/>
  <p:tag name="KSO_WM_UNIT_LAYERLEVEL" val="1"/>
  <p:tag name="KSO_WM_TAG_VERSION" val="1.0"/>
  <p:tag name="KSO_WM_UNIT_TYPE" val="i"/>
  <p:tag name="KSO_WM_UNIT_INDEX" val="41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2"/>
  <p:tag name="KSO_WM_UNIT_LAYERLEVEL" val="1"/>
  <p:tag name="KSO_WM_TAG_VERSION" val="1.0"/>
  <p:tag name="KSO_WM_BEAUTIFY_FLAG" val="#wm#"/>
  <p:tag name="KSO_WM_UNIT_PRESET_TEXT" val="公司名占位符"/>
  <p:tag name="KSO_WM_UNIT_NOCLEAR" val="0"/>
  <p:tag name="KSO_WM_UNIT_VALUE" val="16"/>
  <p:tag name="KSO_WM_UNIT_TYPE" val="f"/>
  <p:tag name="KSO_WM_UNIT_INDEX" val="2"/>
  <p:tag name="KSO_WM_UNIT_SUBTYPE" val="g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1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996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996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4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2"/>
  <p:tag name="KSO_WM_UNIT_LAYERLEVEL" val="1"/>
  <p:tag name="KSO_WM_TAG_VERSION" val="1.0"/>
  <p:tag name="KSO_WM_UNIT_TYPE" val="i"/>
  <p:tag name="KSO_WM_UNIT_INDEX" val="42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42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1.0"/>
  <p:tag name="KSO_WM_BEAUTIFY_FLAG" val="#wm#"/>
  <p:tag name="KSO_WM_TEMPLATE_CATEGORY" val="custom"/>
  <p:tag name="KSO_WM_TEMPLATE_INDEX" val="20230996"/>
  <p:tag name="KSO_WM_TEMPLATE_THUMBS_INDEX" val="1、9"/>
</p:tagLst>
</file>

<file path=ppt/tags/tag4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996_1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TEXT_TYPE" val="1"/>
  <p:tag name="KSO_WM_UNIT_PRESET_TEXT" val="单击添加文档标题"/>
</p:tagLst>
</file>

<file path=ppt/tags/tag426.xml><?xml version="1.0" encoding="utf-8"?>
<p:tagLst xmlns:p="http://schemas.openxmlformats.org/presentationml/2006/main"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custom20230996_1*f*2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SUBTYPE" val="g"/>
</p:tagLst>
</file>

<file path=ppt/tags/tag427.xml><?xml version="1.0" encoding="utf-8"?>
<p:tagLst xmlns:p="http://schemas.openxmlformats.org/presentationml/2006/main">
  <p:tag name="KSO_WM_UNIT_SUBTYPE" val="c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0996_1*f*1"/>
  <p:tag name="KSO_WM_TEMPLATE_CATEGORY" val="custom"/>
  <p:tag name="KSO_WM_TEMPLATE_INDEX" val="20230996"/>
  <p:tag name="KSO_WM_UNIT_LAYERLEVEL" val="1"/>
  <p:tag name="KSO_WM_TAG_VERSION" val="1.0"/>
  <p:tag name="KSO_WM_BEAUTIFY_FLAG" val="#wm#"/>
</p:tagLst>
</file>

<file path=ppt/tags/tag428.xml><?xml version="1.0" encoding="utf-8"?>
<p:tagLst xmlns:p="http://schemas.openxmlformats.org/presentationml/2006/main">
  <p:tag name="KSO_WM_UNIT_SUBTYPE" val="b"/>
  <p:tag name="KSO_WM_UNIT_NOCLEAR" val="0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3"/>
  <p:tag name="KSO_WM_UNIT_ID" val="custom20230996_1*f*3"/>
  <p:tag name="KSO_WM_TEMPLATE_CATEGORY" val="custom"/>
  <p:tag name="KSO_WM_TEMPLATE_INDEX" val="20230996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SUBTYPE" val="b"/>
  <p:tag name="KSO_WM_UNIT_NOCLEAR" val="0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3"/>
  <p:tag name="KSO_WM_UNIT_ID" val="custom20230996_1*f*3"/>
  <p:tag name="KSO_WM_TEMPLATE_CATEGORY" val="custom"/>
  <p:tag name="KSO_WM_TEMPLATE_INDEX" val="20230996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3"/>
  <p:tag name="KSO_WM_UNIT_LAYERLEVEL" val="1"/>
  <p:tag name="KSO_WM_TAG_VERSION" val="1.0"/>
  <p:tag name="KSO_WM_UNIT_TYPE" val="i"/>
  <p:tag name="KSO_WM_UNIT_INDEX" val="43"/>
</p:tagLst>
</file>

<file path=ppt/tags/tag430.xml><?xml version="1.0" encoding="utf-8"?>
<p:tagLst xmlns:p="http://schemas.openxmlformats.org/presentationml/2006/main">
  <p:tag name="KSO_WM_SLIDE_ID" val="custom20230996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30996"/>
  <p:tag name="KSO_WM_SLIDE_LAYOUT" val="a_b_f"/>
  <p:tag name="KSO_WM_SLIDE_LAYOUT_CNT" val="1_1_3"/>
  <p:tag name="KSO_WM_SLIDE_TYPE" val="title"/>
  <p:tag name="KSO_WM_SLIDE_SUBTYPE" val="pureTxt"/>
  <p:tag name="KSO_WM_TEMPLATE_THUMBS_INDEX" val="1、9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4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1"/>
  <p:tag name="KSO_WM_UNIT_ISNUMDGMTITLE" val="0"/>
  <p:tag name="KSO_WM_UNIT_NOCLEAR" val="0"/>
  <p:tag name="KSO_WM_UNIT_VALUE" val="3"/>
  <p:tag name="KSO_WM_UNIT_TYPE" val="a"/>
  <p:tag name="KSO_WM_UNIT_INDEX" val="1"/>
  <p:tag name="KSO_WM_DIAGRAM_GROUP_CODE" val="l1-1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custom20230996_4*l_h_i*1_1_1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43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custom20230996_4*l_h_a*1_1_1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添加目录项标题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4*l_h_i*1_1_2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UNIT_TYPE" val="l_h_i"/>
  <p:tag name="KSO_WM_UNIT_INDEX" val="1_1_2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4*l_h_i*1_2_2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UNIT_TYPE" val="l_h_i"/>
  <p:tag name="KSO_WM_UNIT_INDEX" val="1_2_2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4*l_h_i*1_3_2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UNIT_TYPE" val="l_h_i"/>
  <p:tag name="KSO_WM_UNIT_INDEX" val="1_3_2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4*l_h_i*1_4_2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UNIT_TYPE" val="l_h_i"/>
  <p:tag name="KSO_WM_UNIT_INDEX" val="1_4_2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solid&quot;:{&quot;brightness&quot;:0,&quot;colorType&quot;:1,&quot;foreColorIndex&quot;:10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custom20230996_4*l_h_i*1_2_1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43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custom20230996_4*l_h_a*1_2_1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添加目录项标题"/>
</p:tagLst>
</file>

<file path=ppt/tags/tag4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4"/>
  <p:tag name="KSO_WM_UNIT_LAYERLEVEL" val="1"/>
  <p:tag name="KSO_WM_TAG_VERSION" val="1.0"/>
  <p:tag name="KSO_WM_UNIT_TYPE" val="i"/>
  <p:tag name="KSO_WM_UNIT_INDEX" val="44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custom20230996_4*l_h_i*1_3_1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4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custom20230996_4*l_h_a*1_3_1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添加目录项标题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0996_4*l_h_i*1_4_1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4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0996_4*l_h_a*1_4_1"/>
  <p:tag name="KSO_WM_TEMPLATE_CATEGORY" val="custom"/>
  <p:tag name="KSO_WM_TEMPLATE_INDEX" val="20230996"/>
  <p:tag name="KSO_WM_UNIT_LAYERLEVEL" val="1_1_1"/>
  <p:tag name="KSO_WM_TAG_VERSION" val="1.0"/>
  <p:tag name="KSO_WM_BEAUTIFY_FLAG" val="#wm#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50.79998779296875,&quot;left&quot;:275.60830708661416,&quot;top&quot;:71.00764389879123,&quot;width&quot;:413.618228346456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添加目录项标题"/>
</p:tagLst>
</file>

<file path=ppt/tags/tag444.xml><?xml version="1.0" encoding="utf-8"?>
<p:tagLst xmlns:p="http://schemas.openxmlformats.org/presentationml/2006/main">
  <p:tag name="KSO_WM_SLIDE_ID" val="custom20230996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1.0"/>
  <p:tag name="KSO_WM_BEAUTIFY_FLAG" val="#wm#"/>
  <p:tag name="KSO_WM_TEMPLATE_CATEGORY" val="custom"/>
  <p:tag name="KSO_WM_TEMPLATE_INDEX" val="20230996"/>
  <p:tag name="KSO_WM_SLIDE_LAYOUT" val="a_l"/>
  <p:tag name="KSO_WM_SLIDE_LAYOUT_CNT" val="1_1"/>
  <p:tag name="KSO_WM_SLIDE_TYPE" val="contents"/>
  <p:tag name="KSO_WM_SLIDE_SUBTYPE" val="diag"/>
  <p:tag name="KSO_WM_DIAGRAM_GROUP_CODE" val="l1-1"/>
  <p:tag name="KSO_WM_SLIDE_DIAGTYPE" val="l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7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TEXT_TYPE" val="1"/>
  <p:tag name="KSO_WM_UNIT_PRESET_TEXT" val="添加章节标题"/>
</p:tagLst>
</file>

<file path=ppt/tags/tag446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0996_7*e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NOCLEAR" val="0"/>
  <p:tag name="KSO_WM_UNIT_VALUE" val="13"/>
  <p:tag name="KSO_WM_UNIT_TYPE" val="e"/>
  <p:tag name="KSO_WM_UNIT_INDEX" val="1"/>
</p:tagLst>
</file>

<file path=ppt/tags/tag447.xml><?xml version="1.0" encoding="utf-8"?>
<p:tagLst xmlns:p="http://schemas.openxmlformats.org/presentationml/2006/main">
  <p:tag name="KSO_WM_SLIDE_ID" val="custom202309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30996"/>
  <p:tag name="KSO_WM_SLIDE_TYPE" val="sectionTitle"/>
  <p:tag name="KSO_WM_SLIDE_SUBTYPE" val="pureTxt"/>
  <p:tag name="KSO_WM_SLIDE_LAYOUT" val="a_e"/>
  <p:tag name="KSO_WM_SLIDE_LAYOUT_CNT" val="1_1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5"/>
  <p:tag name="KSO_WM_UNIT_LAYERLEVEL" val="1"/>
  <p:tag name="KSO_WM_TAG_VERSION" val="1.0"/>
  <p:tag name="KSO_WM_UNIT_TYPE" val="i"/>
  <p:tag name="KSO_WM_UNIT_INDEX" val="45"/>
</p:tagLst>
</file>

<file path=ppt/tags/tag450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53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57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6"/>
  <p:tag name="KSO_WM_UNIT_LAYERLEVEL" val="1"/>
  <p:tag name="KSO_WM_TAG_VERSION" val="1.0"/>
  <p:tag name="KSO_WM_UNIT_TYPE" val="i"/>
  <p:tag name="KSO_WM_UNIT_INDEX" val="46"/>
</p:tagLst>
</file>

<file path=ppt/tags/tag4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61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64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67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7"/>
  <p:tag name="KSO_WM_UNIT_LAYERLEVEL" val="1"/>
  <p:tag name="KSO_WM_TAG_VERSION" val="1.0"/>
  <p:tag name="KSO_WM_UNIT_TYPE" val="i"/>
  <p:tag name="KSO_WM_UNIT_INDEX" val="47"/>
</p:tagLst>
</file>

<file path=ppt/tags/tag470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73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76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79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8"/>
  <p:tag name="KSO_WM_UNIT_LAYERLEVEL" val="1"/>
  <p:tag name="KSO_WM_TAG_VERSION" val="1.0"/>
  <p:tag name="KSO_WM_UNIT_TYPE" val="i"/>
  <p:tag name="KSO_WM_UNIT_INDEX" val="48"/>
</p:tagLst>
</file>

<file path=ppt/tags/tag4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TEXT_TYPE" val="1"/>
  <p:tag name="KSO_WM_UNIT_PRESET_TEXT" val="单击此处添加标题"/>
</p:tagLst>
</file>

<file path=ppt/tags/tag4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0996_8*f*1"/>
  <p:tag name="KSO_WM_TEMPLATE_CATEGORY" val="custom"/>
  <p:tag name="KSO_WM_TEMPLATE_INDEX" val="20230996"/>
  <p:tag name="KSO_WM_UNIT_LAYERLEVEL" val="1"/>
  <p:tag name="KSO_WM_TAG_VERSION" val="1.0"/>
  <p:tag name="KSO_WM_UNIT_SUBTYPE" val="a"/>
  <p:tag name="KSO_WM_UNIT_NOCLEAR" val="0"/>
  <p:tag name="KSO_WM_UNIT_VALUE" val="330"/>
  <p:tag name="KSO_WM_UNIT_TEXT_TYPE" val="1"/>
  <p:tag name="KSO_WM_UNIT_PRESET_TEXT" val="单击此处输入你的正文"/>
</p:tagLst>
</file>

<file path=ppt/tags/tag483.xml><?xml version="1.0" encoding="utf-8"?>
<p:tagLst xmlns:p="http://schemas.openxmlformats.org/presentationml/2006/main">
  <p:tag name="KSO_WM_SLIDE_ID" val="custom20230996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1.0"/>
  <p:tag name="KSO_WM_BEAUTIFY_FLAG" val="#wm#"/>
  <p:tag name="KSO_WM_TEMPLATE_CATEGORY" val="custom"/>
  <p:tag name="KSO_WM_TEMPLATE_INDEX" val="20230996"/>
  <p:tag name="KSO_WM_SLIDE_TYPE" val="text"/>
  <p:tag name="KSO_WM_SLIDE_SUBTYPE" val="pureTxt"/>
  <p:tag name="KSO_WM_SLIDE_SIZE" val="828*457"/>
  <p:tag name="KSO_WM_SLIDE_POSITION" val="66*28"/>
  <p:tag name="KSO_WM_SLIDE_LAYOUT" val="a_f"/>
  <p:tag name="KSO_WM_SLIDE_LAYOUT_CNT" val="1_1"/>
</p:tagLst>
</file>

<file path=ppt/tags/tag4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996_1*a*1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TEXT_TYPE" val="1"/>
  <p:tag name="KSO_WM_UNIT_PRESET_TEXT" val="单击添加文档标题"/>
</p:tagLst>
</file>

<file path=ppt/tags/tag485.xml><?xml version="1.0" encoding="utf-8"?>
<p:tagLst xmlns:p="http://schemas.openxmlformats.org/presentationml/2006/main"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custom20230996_1*f*2"/>
  <p:tag name="KSO_WM_TEMPLATE_CATEGORY" val="custom"/>
  <p:tag name="KSO_WM_TEMPLATE_INDEX" val="20230996"/>
  <p:tag name="KSO_WM_UNIT_LAYERLEVEL" val="1"/>
  <p:tag name="KSO_WM_TAG_VERSION" val="1.0"/>
  <p:tag name="KSO_WM_BEAUTIFY_FLAG" val="#wm#"/>
  <p:tag name="KSO_WM_UNIT_SUBTYPE" val="g"/>
</p:tagLst>
</file>

<file path=ppt/tags/tag486.xml><?xml version="1.0" encoding="utf-8"?>
<p:tagLst xmlns:p="http://schemas.openxmlformats.org/presentationml/2006/main">
  <p:tag name="KSO_WM_UNIT_SUBTYPE" val="c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0996_1*f*1"/>
  <p:tag name="KSO_WM_TEMPLATE_CATEGORY" val="custom"/>
  <p:tag name="KSO_WM_TEMPLATE_INDEX" val="20230996"/>
  <p:tag name="KSO_WM_UNIT_LAYERLEVEL" val="1"/>
  <p:tag name="KSO_WM_TAG_VERSION" val="1.0"/>
  <p:tag name="KSO_WM_BEAUTIFY_FLAG" val="#wm#"/>
</p:tagLst>
</file>

<file path=ppt/tags/tag487.xml><?xml version="1.0" encoding="utf-8"?>
<p:tagLst xmlns:p="http://schemas.openxmlformats.org/presentationml/2006/main">
  <p:tag name="KSO_WM_UNIT_SUBTYPE" val="b"/>
  <p:tag name="KSO_WM_UNIT_NOCLEAR" val="0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3"/>
  <p:tag name="KSO_WM_UNIT_ID" val="custom20230996_1*f*3"/>
  <p:tag name="KSO_WM_TEMPLATE_CATEGORY" val="custom"/>
  <p:tag name="KSO_WM_TEMPLATE_INDEX" val="20230996"/>
  <p:tag name="KSO_WM_UNIT_LAYERLEVEL" val="1"/>
  <p:tag name="KSO_WM_TAG_VERSION" val="1.0"/>
  <p:tag name="KSO_WM_BEAUTIFY_FLAG" val="#wm#"/>
</p:tagLst>
</file>

<file path=ppt/tags/tag488.xml><?xml version="1.0" encoding="utf-8"?>
<p:tagLst xmlns:p="http://schemas.openxmlformats.org/presentationml/2006/main">
  <p:tag name="KSO_WM_UNIT_SUBTYPE" val="b"/>
  <p:tag name="KSO_WM_UNIT_NOCLEAR" val="0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3"/>
  <p:tag name="KSO_WM_UNIT_ID" val="custom20230996_1*f*3"/>
  <p:tag name="KSO_WM_TEMPLATE_CATEGORY" val="custom"/>
  <p:tag name="KSO_WM_TEMPLATE_INDEX" val="20230996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SLIDE_ID" val="custom20230996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30996"/>
  <p:tag name="KSO_WM_SLIDE_LAYOUT" val="a_b_f"/>
  <p:tag name="KSO_WM_SLIDE_LAYOUT_CNT" val="1_1_3"/>
  <p:tag name="KSO_WM_SLIDE_TYPE" val="title"/>
  <p:tag name="KSO_WM_SLIDE_SUBTYPE" val="pureTxt"/>
  <p:tag name="KSO_WM_TEMPLATE_THUMBS_INDEX" val="1、9"/>
</p:tagLst>
</file>

<file path=ppt/tags/tag4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9"/>
  <p:tag name="KSO_WM_UNIT_LAYERLEVEL" val="1"/>
  <p:tag name="KSO_WM_TAG_VERSION" val="1.0"/>
  <p:tag name="KSO_WM_UNIT_TYPE" val="i"/>
  <p:tag name="KSO_WM_UNIT_INDEX" val="49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5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0"/>
  <p:tag name="KSO_WM_UNIT_LAYERLEVEL" val="1"/>
  <p:tag name="KSO_WM_TAG_VERSION" val="1.0"/>
  <p:tag name="KSO_WM_UNIT_TYPE" val="i"/>
  <p:tag name="KSO_WM_UNIT_INDEX" val="50"/>
</p:tagLst>
</file>

<file path=ppt/tags/tag5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1"/>
  <p:tag name="KSO_WM_UNIT_LAYERLEVEL" val="1"/>
  <p:tag name="KSO_WM_TAG_VERSION" val="1.0"/>
  <p:tag name="KSO_WM_UNIT_TYPE" val="i"/>
  <p:tag name="KSO_WM_UNIT_INDEX" val="51"/>
</p:tagLst>
</file>

<file path=ppt/tags/tag5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2"/>
  <p:tag name="KSO_WM_UNIT_LAYERLEVEL" val="1"/>
  <p:tag name="KSO_WM_TAG_VERSION" val="1.0"/>
  <p:tag name="KSO_WM_UNIT_TYPE" val="i"/>
  <p:tag name="KSO_WM_UNIT_INDEX" val="52"/>
</p:tagLst>
</file>

<file path=ppt/tags/tag5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3"/>
  <p:tag name="KSO_WM_UNIT_LAYERLEVEL" val="1"/>
  <p:tag name="KSO_WM_TAG_VERSION" val="1.0"/>
  <p:tag name="KSO_WM_UNIT_TYPE" val="i"/>
  <p:tag name="KSO_WM_UNIT_INDEX" val="53"/>
</p:tagLst>
</file>

<file path=ppt/tags/tag5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4"/>
  <p:tag name="KSO_WM_UNIT_LAYERLEVEL" val="1"/>
  <p:tag name="KSO_WM_TAG_VERSION" val="1.0"/>
  <p:tag name="KSO_WM_UNIT_TYPE" val="i"/>
  <p:tag name="KSO_WM_UNIT_INDEX" val="54"/>
</p:tagLst>
</file>

<file path=ppt/tags/tag5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5"/>
  <p:tag name="KSO_WM_UNIT_LAYERLEVEL" val="1"/>
  <p:tag name="KSO_WM_TAG_VERSION" val="1.0"/>
  <p:tag name="KSO_WM_UNIT_TYPE" val="i"/>
  <p:tag name="KSO_WM_UNIT_INDEX" val="55"/>
</p:tagLst>
</file>

<file path=ppt/tags/tag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6"/>
  <p:tag name="KSO_WM_UNIT_LAYERLEVEL" val="1"/>
  <p:tag name="KSO_WM_TAG_VERSION" val="1.0"/>
  <p:tag name="KSO_WM_UNIT_TYPE" val="i"/>
  <p:tag name="KSO_WM_UNIT_INDEX" val="56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1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3"/>
  <p:tag name="KSO_WM_UNIT_LAYERLEVEL" val="1"/>
  <p:tag name="KSO_WM_TAG_VERSION" val="1.0"/>
  <p:tag name="KSO_WM_BEAUTIFY_FLAG" val="#wm#"/>
  <p:tag name="KSO_WM_UNIT_PRESET_TEXT" val="公司名占位符"/>
  <p:tag name="KSO_WM_UNIT_NOCLEAR" val="0"/>
  <p:tag name="KSO_WM_UNIT_VALUE" val="16"/>
  <p:tag name="KSO_WM_UNIT_TYPE" val="f"/>
  <p:tag name="KSO_WM_UNIT_INDEX" val="3"/>
  <p:tag name="KSO_WM_UNIT_SUBTYPE" val="g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1.0"/>
  <p:tag name="KSO_WM_BEAUTIFY_FLAG" val="#wm#"/>
  <p:tag name="KSO_WM_UNIT_SUBTYPE" val="c"/>
  <p:tag name="KSO_WM_UNIT_PRESET_TEXT" val="日期时间占位符"/>
  <p:tag name="KSO_WM_UNIT_NOCLEAR" val="0"/>
  <p:tag name="KSO_WM_UNIT_VALUE" val="8"/>
  <p:tag name="KSO_WM_UNIT_TYPE" val="f"/>
  <p:tag name="KSO_WM_UNIT_INDEX" val="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585"/>
  <p:tag name="KSO_WM_UNIT_TYPE" val="f"/>
  <p:tag name="KSO_WM_UNIT_INDEX" val="1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8"/>
  <p:tag name="KSO_WM_UNIT_LAYERLEVEL" val="1"/>
  <p:tag name="KSO_WM_TAG_VERSION" val="1.0"/>
  <p:tag name="KSO_WM_BEAUTIFY_FLAG" val="#wm#"/>
  <p:tag name="KSO_WM_UNIT_TYPE" val="i"/>
  <p:tag name="KSO_WM_UNIT_INDEX" val="28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1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37">
      <a:dk1>
        <a:sysClr val="windowText" lastClr="000000"/>
      </a:dk1>
      <a:lt1>
        <a:sysClr val="window" lastClr="FFFFFF"/>
      </a:lt1>
      <a:dk2>
        <a:srgbClr val="44546A"/>
      </a:dk2>
      <a:lt2>
        <a:srgbClr val="FDFAF5"/>
      </a:lt2>
      <a:accent1>
        <a:srgbClr val="F3BB28"/>
      </a:accent1>
      <a:accent2>
        <a:srgbClr val="D9C573"/>
      </a:accent2>
      <a:accent3>
        <a:srgbClr val="B6B679"/>
      </a:accent3>
      <a:accent4>
        <a:srgbClr val="94A87F"/>
      </a:accent4>
      <a:accent5>
        <a:srgbClr val="719985"/>
      </a:accent5>
      <a:accent6>
        <a:srgbClr val="4F8A8B"/>
      </a:accent6>
      <a:hlink>
        <a:srgbClr val="0563C1"/>
      </a:hlink>
      <a:folHlink>
        <a:srgbClr val="954F72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自定义 37">
      <a:dk1>
        <a:sysClr val="windowText" lastClr="000000"/>
      </a:dk1>
      <a:lt1>
        <a:sysClr val="window" lastClr="FFFFFF"/>
      </a:lt1>
      <a:dk2>
        <a:srgbClr val="44546A"/>
      </a:dk2>
      <a:lt2>
        <a:srgbClr val="FDFAF5"/>
      </a:lt2>
      <a:accent1>
        <a:srgbClr val="F3BB28"/>
      </a:accent1>
      <a:accent2>
        <a:srgbClr val="D9C573"/>
      </a:accent2>
      <a:accent3>
        <a:srgbClr val="B6B679"/>
      </a:accent3>
      <a:accent4>
        <a:srgbClr val="94A87F"/>
      </a:accent4>
      <a:accent5>
        <a:srgbClr val="719985"/>
      </a:accent5>
      <a:accent6>
        <a:srgbClr val="4F8A8B"/>
      </a:accent6>
      <a:hlink>
        <a:srgbClr val="0563C1"/>
      </a:hlink>
      <a:folHlink>
        <a:srgbClr val="954F72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3810</Words>
  <Application>WPS 演示</Application>
  <PresentationFormat>宽屏</PresentationFormat>
  <Paragraphs>356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15</vt:i4>
      </vt:variant>
    </vt:vector>
  </HeadingPairs>
  <TitlesOfParts>
    <vt:vector size="27" baseType="lpstr">
      <vt:lpstr>Arial</vt:lpstr>
      <vt:lpstr>宋体</vt:lpstr>
      <vt:lpstr>Wingdings</vt:lpstr>
      <vt:lpstr>Cambria Math</vt:lpstr>
      <vt:lpstr>华文中宋</vt:lpstr>
      <vt:lpstr>Bahnschrift SemiBold</vt:lpstr>
      <vt:lpstr>微软雅黑</vt:lpstr>
      <vt:lpstr>Arial Unicode MS</vt:lpstr>
      <vt:lpstr>Calibri</vt:lpstr>
      <vt:lpstr>WPS</vt:lpstr>
      <vt:lpstr>Office 主题​​</vt:lpstr>
      <vt:lpstr>1_Office 主题​​</vt:lpstr>
      <vt:lpstr>λ-表达式的正规形式是唯一的</vt:lpstr>
      <vt:lpstr>目录</vt:lpstr>
      <vt:lpstr>（1）涉及离散数学术语的部分，我会尝试使用尽可能易懂的讲法，减少使用规范严谨（但难懂）的专业术语。 灰色部分会用术语表示一些事情，可以略过不看。  （2）我的水平十分有限，对不严谨之处还请指出与谅解！</vt:lpstr>
      <vt:lpstr>1 问题的发生</vt:lpstr>
      <vt:lpstr>2.1 严格定义λ-表达式</vt:lpstr>
      <vt:lpstr>2.2 严格定义问题</vt:lpstr>
      <vt:lpstr>3.1 对角性质</vt:lpstr>
      <vt:lpstr>3.2 对角性的多步推导</vt:lpstr>
      <vt:lpstr>3.3 关键一步</vt:lpstr>
      <vt:lpstr>4.1 并行β-规约</vt:lpstr>
      <vt:lpstr>4.2 用并行β-规约的性质证明原命题</vt:lpstr>
      <vt:lpstr>4.2 用并行β-规约的性质证明原命题</vt:lpstr>
      <vt:lpstr>4.2 用并行β-规约的性质证明原命题</vt:lpstr>
      <vt:lpstr>4.3 总结</vt:lpstr>
      <vt:lpstr>感谢聆听 &amp; 提问环节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Technetium</dc:creator>
  <cp:lastModifiedBy>Technetium</cp:lastModifiedBy>
  <cp:revision>11</cp:revision>
  <dcterms:created xsi:type="dcterms:W3CDTF">2023-08-09T12:44:00Z</dcterms:created>
  <dcterms:modified xsi:type="dcterms:W3CDTF">2025-11-20T15:22:19Z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64035284314B4842B5884984FD6D2DD4_12</vt:lpwstr>
  </property>
</Properties>
</file>