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1" r:id="rId44"/>
    <p:sldId id="300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1" r:id="rId64"/>
    <p:sldId id="320" r:id="rId6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6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219ABC-7224-460C-BEB1-CDF9A3C235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Mid-Term Review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A61ADA-7078-4243-85B9-C59146B26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84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AF0B76-91C4-4C51-B749-769695831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936" y="0"/>
            <a:ext cx="8522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1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D36550-90D5-41F0-B587-55D8587AC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63" y="1493519"/>
            <a:ext cx="3823297" cy="48242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22ABBC-5026-4114-B37D-7CE0F86F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37" y="191450"/>
            <a:ext cx="6488203" cy="10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26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4CF68-26A1-48F0-84A6-F012381E9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426231"/>
            <a:ext cx="9883140" cy="62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9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7254092-F7ED-4523-8709-8753819FA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09" y="364214"/>
            <a:ext cx="11012451" cy="612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4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B1B391-4FEF-4BEB-BF1E-DD21DF40A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" y="264429"/>
            <a:ext cx="10485120" cy="63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9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26859F3-C1CF-42BB-AA97-3A4C4F867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299597"/>
            <a:ext cx="10235669" cy="594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85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69DA306-B2CD-4281-A726-6B16E0605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71819"/>
            <a:ext cx="8915399" cy="63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788C22-A693-426C-B576-8925EB171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55301"/>
            <a:ext cx="8534400" cy="648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8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B51313-8859-4476-87A8-DA7FAC45B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03947"/>
            <a:ext cx="8968740" cy="624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28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405152-33E3-410D-9C5A-886C3AE18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361469"/>
            <a:ext cx="9026570" cy="639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5678DA0-F336-42F3-8980-629AF6070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" y="329815"/>
            <a:ext cx="8954728" cy="545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89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C6BDC64-15E5-4C86-8033-90DE30AD4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22710"/>
            <a:ext cx="9220200" cy="619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88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5FD966-7E52-425A-A110-17D418C36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22" y="335268"/>
            <a:ext cx="9387858" cy="60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14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7B9FDE-2BDB-499E-82DD-3127E1FA6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58" y="473379"/>
            <a:ext cx="8668722" cy="611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0905FB-E29B-44C3-97AE-0F7932FDD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63230"/>
            <a:ext cx="8648699" cy="613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49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42E161-C003-4DBC-A9F5-6E826B330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44" y="556019"/>
            <a:ext cx="8247716" cy="574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90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EF1706F-C329-4DD9-9A02-AA4382B80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" y="399770"/>
            <a:ext cx="8961120" cy="60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15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B9396B1-8ADD-4725-981F-9DCA0297B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38" y="480050"/>
            <a:ext cx="8025782" cy="468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76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2EC699-6567-4EE8-9446-A329B436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50" y="377178"/>
            <a:ext cx="7232360" cy="525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67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4227F2-39C0-4AE3-BC2C-956F3F446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" y="411632"/>
            <a:ext cx="8506813" cy="485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65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F579A11-B0A1-4217-A324-509C4CF9A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80" y="523863"/>
            <a:ext cx="8051500" cy="569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51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4DA0931-C1F5-4ADC-AA8F-0680A4FEF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0" y="376349"/>
            <a:ext cx="8554420" cy="610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69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8E1C481-A8AC-4057-8C3E-A16FA9BF3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98" y="351461"/>
            <a:ext cx="8038302" cy="48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3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B494B1B-F435-4D8B-99A2-5D6FE1397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" y="414125"/>
            <a:ext cx="8420100" cy="571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26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31392EF-E1CE-41E2-8A3E-94805749B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24" y="400689"/>
            <a:ext cx="9049150" cy="585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39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1D1C53-A584-45DF-A28C-3EA763F96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93" y="508623"/>
            <a:ext cx="7684787" cy="545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4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992E5B-0787-4E9D-A1D4-9DBB83194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26" y="276210"/>
            <a:ext cx="8616334" cy="635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88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217420-FAC2-426F-927D-E95B38087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4" y="282084"/>
            <a:ext cx="8266766" cy="629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05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13325E-7122-40FA-9557-DD40B3A69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40" y="368604"/>
            <a:ext cx="8150560" cy="578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31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0087E1D-2773-4DB3-AB98-04807358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4" y="279008"/>
            <a:ext cx="7711456" cy="629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17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D9FCCD-FF61-4383-9896-ACF235862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37" y="589587"/>
            <a:ext cx="9214503" cy="534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22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53A711F-8991-4429-9FFA-CDECF9F1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32" y="408322"/>
            <a:ext cx="8141988" cy="604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57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26A6B4B-FEFF-429D-92F7-FABE8EC50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00" y="435281"/>
            <a:ext cx="9148780" cy="599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08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2A5CFE7-6708-42E7-9DCE-9B0D77087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2" y="396226"/>
            <a:ext cx="8961138" cy="646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91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44F011-AD2A-4CAB-BC68-A6A033033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76" y="643884"/>
            <a:ext cx="9415971" cy="305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53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C8DA53A-38D4-4CF0-BF22-5506F57C6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44" y="267639"/>
            <a:ext cx="8674436" cy="62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03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06B616-BEDC-4E78-AB0A-3AC57C4A3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2" y="373370"/>
            <a:ext cx="9483108" cy="52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880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F47A024-EE0A-46EE-B3DA-D7728329D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88" y="488619"/>
            <a:ext cx="8692532" cy="634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07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C8E3F54-39FC-4339-9EAE-81D1140E9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86" y="266687"/>
            <a:ext cx="8844934" cy="624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103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ED01CB7-D34F-4D51-8DD2-F34EEE329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92" y="249549"/>
            <a:ext cx="9060314" cy="29394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8A30162-7359-41E5-AFC9-840C58F8D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27" y="3798565"/>
            <a:ext cx="5731342" cy="22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65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8A59694-06E1-4C53-B343-B2D6A2179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90" y="332541"/>
            <a:ext cx="9373570" cy="619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10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460F5D-4389-445E-87C4-2B7FE256F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78" y="300989"/>
            <a:ext cx="9043358" cy="625602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F95D83E-D399-46A3-8164-220DBC164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52" y="182880"/>
            <a:ext cx="2156312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83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9473C8F-B92C-40F9-8FEB-283FEF0EA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64" y="277353"/>
            <a:ext cx="8328676" cy="63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3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CF522AC-5694-4BDC-B35E-E8FC1D9FE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" y="339952"/>
            <a:ext cx="9230384" cy="620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02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A82B10-EB22-4573-8FB3-73287DEDC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67" y="453378"/>
            <a:ext cx="8763085" cy="614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838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83332B8-019C-4912-A611-81E63D9A4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39" y="186795"/>
            <a:ext cx="7587331" cy="648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85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B31D9D-CF81-43A4-A3E5-3468ACB9A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95" y="291454"/>
            <a:ext cx="9692717" cy="62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87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EC5E67E-302D-40AB-877D-5B5E50A0D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" y="331808"/>
            <a:ext cx="10073640" cy="55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760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D89E1FB-F67D-42B7-A377-6AF1E37BF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06" y="345748"/>
            <a:ext cx="9288839" cy="51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64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C2583FC-9D5C-4113-8F66-1B7ED6FC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2484"/>
            <a:ext cx="8618220" cy="647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16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73BB1C-BFC9-4DD6-9012-E7A19D85B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280035"/>
            <a:ext cx="8397240" cy="629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819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9DA3C01-A077-4E49-B6ED-368CDDA11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12" y="286692"/>
            <a:ext cx="8542973" cy="45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E09E6-EEB4-4745-A7E1-AADEEF362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1" y="216880"/>
            <a:ext cx="7772400" cy="592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00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1CB4727-A09E-4437-BA66-A93FBBBFD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60" y="398131"/>
            <a:ext cx="7579060" cy="570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39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F4A0E4-F30B-4FE2-92ED-481AC9384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22" y="411480"/>
            <a:ext cx="9778991" cy="55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08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672594-59E8-4F3D-B0F2-8E1934188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1" y="85010"/>
            <a:ext cx="9514940" cy="66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229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A1DB8B4-0077-4D40-B9A1-E7099B2E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8633"/>
            <a:ext cx="9882666" cy="61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243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38B95E-4686-44F9-909A-C348CD9C4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" y="336386"/>
            <a:ext cx="7749540" cy="585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722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B35D722-A99D-42BB-B188-A2517C85C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15714"/>
            <a:ext cx="7223760" cy="66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81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D73E037-DF09-408A-BDB3-056C6E01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12" y="349554"/>
            <a:ext cx="9409768" cy="597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555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4826A28-9A41-4FC4-A745-35AB935B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255384"/>
            <a:ext cx="8451332" cy="62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134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5049C7-E46A-4F50-BE2E-85C974886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课程要求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FDA5AD-861D-42A1-8338-3AEBB653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学会读写形式化定义</a:t>
            </a:r>
          </a:p>
        </p:txBody>
      </p:sp>
    </p:spTree>
    <p:extLst>
      <p:ext uri="{BB962C8B-B14F-4D97-AF65-F5344CB8AC3E}">
        <p14:creationId xmlns:p14="http://schemas.microsoft.com/office/powerpoint/2010/main" val="27044722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B9B6B6-5AC8-4C60-80B8-06A08D41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典型题目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B32F76-7D50-4FC8-95FF-83FEECA5F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根据定义写证明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给定一个语言的语法、操作语义，给定该语言的程序，请给出执行过程</a:t>
            </a:r>
            <a:endParaRPr lang="en-US" altLang="zh-CN" dirty="0"/>
          </a:p>
          <a:p>
            <a:pPr lvl="1"/>
            <a:r>
              <a:rPr lang="zh-CN" altLang="en-US" dirty="0"/>
              <a:t>给定一个语言的语法、类型规则，给定该语言的程序，请给出类型推导</a:t>
            </a:r>
            <a:endParaRPr lang="en-US" altLang="zh-CN" dirty="0"/>
          </a:p>
          <a:p>
            <a:pPr lvl="1"/>
            <a:r>
              <a:rPr lang="en-US" altLang="zh-CN" dirty="0"/>
              <a:t>…</a:t>
            </a:r>
          </a:p>
          <a:p>
            <a:pPr lvl="1"/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根据定义来判断一个性质是否成立，不成立则给出反例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书写缺失的定义、更正错误的定义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A90388-AF24-4032-9E1B-3EBF87508ACD}"/>
              </a:ext>
            </a:extLst>
          </p:cNvPr>
          <p:cNvSpPr/>
          <p:nvPr/>
        </p:nvSpPr>
        <p:spPr>
          <a:xfrm>
            <a:off x="3215476" y="5789414"/>
            <a:ext cx="6186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/>
              <a:t>请</a:t>
            </a:r>
            <a:r>
              <a:rPr lang="zh-CN" altLang="en-US" sz="3600" b="1" dirty="0">
                <a:solidFill>
                  <a:srgbClr val="FF0000"/>
                </a:solidFill>
              </a:rPr>
              <a:t>形式化地</a:t>
            </a:r>
            <a:r>
              <a:rPr lang="zh-CN" altLang="en-US" sz="3600" dirty="0"/>
              <a:t>书写自己的答案！</a:t>
            </a:r>
          </a:p>
        </p:txBody>
      </p:sp>
    </p:spTree>
    <p:extLst>
      <p:ext uri="{BB962C8B-B14F-4D97-AF65-F5344CB8AC3E}">
        <p14:creationId xmlns:p14="http://schemas.microsoft.com/office/powerpoint/2010/main" val="3394719246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89</Words>
  <Application>Microsoft Office PowerPoint</Application>
  <PresentationFormat>宽屏</PresentationFormat>
  <Paragraphs>13</Paragraphs>
  <Slides>64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68" baseType="lpstr">
      <vt:lpstr>微软雅黑</vt:lpstr>
      <vt:lpstr>Arial</vt:lpstr>
      <vt:lpstr>Calibri</vt:lpstr>
      <vt:lpstr>WPS</vt:lpstr>
      <vt:lpstr>Mid-Term Review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课程要求</vt:lpstr>
      <vt:lpstr>典型题目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of  Lambda Calculus and Types</dc:title>
  <dc:creator>Hongjin Liang</dc:creator>
  <cp:lastModifiedBy>Hongjin</cp:lastModifiedBy>
  <cp:revision>28</cp:revision>
  <dcterms:created xsi:type="dcterms:W3CDTF">2023-08-09T12:44:00Z</dcterms:created>
  <dcterms:modified xsi:type="dcterms:W3CDTF">2026-10-20T01:17:55Z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