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197"/>
  </p:notesMasterIdLst>
  <p:handoutMasterIdLst>
    <p:handoutMasterId r:id="rId198"/>
  </p:handoutMasterIdLst>
  <p:sldIdLst>
    <p:sldId id="656" r:id="rId2"/>
    <p:sldId id="687" r:id="rId3"/>
    <p:sldId id="688" r:id="rId4"/>
    <p:sldId id="689" r:id="rId5"/>
    <p:sldId id="690" r:id="rId6"/>
    <p:sldId id="691" r:id="rId7"/>
    <p:sldId id="713" r:id="rId8"/>
    <p:sldId id="714" r:id="rId9"/>
    <p:sldId id="693" r:id="rId10"/>
    <p:sldId id="715" r:id="rId11"/>
    <p:sldId id="694" r:id="rId12"/>
    <p:sldId id="716" r:id="rId13"/>
    <p:sldId id="717" r:id="rId14"/>
    <p:sldId id="696" r:id="rId15"/>
    <p:sldId id="718" r:id="rId16"/>
    <p:sldId id="697" r:id="rId17"/>
    <p:sldId id="719" r:id="rId18"/>
    <p:sldId id="698" r:id="rId19"/>
    <p:sldId id="699" r:id="rId20"/>
    <p:sldId id="720" r:id="rId21"/>
    <p:sldId id="700" r:id="rId22"/>
    <p:sldId id="701" r:id="rId23"/>
    <p:sldId id="679" r:id="rId24"/>
    <p:sldId id="702" r:id="rId25"/>
    <p:sldId id="721" r:id="rId26"/>
    <p:sldId id="722" r:id="rId27"/>
    <p:sldId id="723" r:id="rId28"/>
    <p:sldId id="724" r:id="rId29"/>
    <p:sldId id="704" r:id="rId30"/>
    <p:sldId id="725" r:id="rId31"/>
    <p:sldId id="262" r:id="rId32"/>
    <p:sldId id="658" r:id="rId33"/>
    <p:sldId id="615" r:id="rId34"/>
    <p:sldId id="395" r:id="rId35"/>
    <p:sldId id="387" r:id="rId36"/>
    <p:sldId id="389" r:id="rId37"/>
    <p:sldId id="386" r:id="rId38"/>
    <p:sldId id="622" r:id="rId39"/>
    <p:sldId id="414" r:id="rId40"/>
    <p:sldId id="439" r:id="rId41"/>
    <p:sldId id="438" r:id="rId42"/>
    <p:sldId id="440" r:id="rId43"/>
    <p:sldId id="441" r:id="rId44"/>
    <p:sldId id="398" r:id="rId45"/>
    <p:sldId id="272" r:id="rId46"/>
    <p:sldId id="442" r:id="rId47"/>
    <p:sldId id="443" r:id="rId48"/>
    <p:sldId id="444" r:id="rId49"/>
    <p:sldId id="391" r:id="rId50"/>
    <p:sldId id="392" r:id="rId51"/>
    <p:sldId id="397" r:id="rId52"/>
    <p:sldId id="445" r:id="rId53"/>
    <p:sldId id="519" r:id="rId54"/>
    <p:sldId id="676" r:id="rId55"/>
    <p:sldId id="675" r:id="rId56"/>
    <p:sldId id="618" r:id="rId57"/>
    <p:sldId id="394" r:id="rId58"/>
    <p:sldId id="520" r:id="rId59"/>
    <p:sldId id="355" r:id="rId60"/>
    <p:sldId id="446" r:id="rId61"/>
    <p:sldId id="448" r:id="rId62"/>
    <p:sldId id="449" r:id="rId63"/>
    <p:sldId id="450" r:id="rId64"/>
    <p:sldId id="447" r:id="rId65"/>
    <p:sldId id="521" r:id="rId66"/>
    <p:sldId id="356" r:id="rId67"/>
    <p:sldId id="452" r:id="rId68"/>
    <p:sldId id="453" r:id="rId69"/>
    <p:sldId id="454" r:id="rId70"/>
    <p:sldId id="451" r:id="rId71"/>
    <p:sldId id="522" r:id="rId72"/>
    <p:sldId id="280" r:id="rId73"/>
    <p:sldId id="456" r:id="rId74"/>
    <p:sldId id="458" r:id="rId75"/>
    <p:sldId id="457" r:id="rId76"/>
    <p:sldId id="459" r:id="rId77"/>
    <p:sldId id="424" r:id="rId78"/>
    <p:sldId id="461" r:id="rId79"/>
    <p:sldId id="460" r:id="rId80"/>
    <p:sldId id="462" r:id="rId81"/>
    <p:sldId id="420" r:id="rId82"/>
    <p:sldId id="358" r:id="rId83"/>
    <p:sldId id="463" r:id="rId84"/>
    <p:sldId id="464" r:id="rId85"/>
    <p:sldId id="523" r:id="rId86"/>
    <p:sldId id="524" r:id="rId87"/>
    <p:sldId id="369" r:id="rId88"/>
    <p:sldId id="465" r:id="rId89"/>
    <p:sldId id="416" r:id="rId90"/>
    <p:sldId id="467" r:id="rId91"/>
    <p:sldId id="468" r:id="rId92"/>
    <p:sldId id="368" r:id="rId93"/>
    <p:sldId id="470" r:id="rId94"/>
    <p:sldId id="469" r:id="rId95"/>
    <p:sldId id="471" r:id="rId96"/>
    <p:sldId id="525" r:id="rId97"/>
    <p:sldId id="284" r:id="rId98"/>
    <p:sldId id="400" r:id="rId99"/>
    <p:sldId id="285" r:id="rId100"/>
    <p:sldId id="472" r:id="rId101"/>
    <p:sldId id="473" r:id="rId102"/>
    <p:sldId id="474" r:id="rId103"/>
    <p:sldId id="475" r:id="rId104"/>
    <p:sldId id="286" r:id="rId105"/>
    <p:sldId id="476" r:id="rId106"/>
    <p:sldId id="526" r:id="rId107"/>
    <p:sldId id="527" r:id="rId108"/>
    <p:sldId id="478" r:id="rId109"/>
    <p:sldId id="528" r:id="rId110"/>
    <p:sldId id="406" r:id="rId111"/>
    <p:sldId id="289" r:id="rId112"/>
    <p:sldId id="402" r:id="rId113"/>
    <p:sldId id="403" r:id="rId114"/>
    <p:sldId id="409" r:id="rId115"/>
    <p:sldId id="404" r:id="rId116"/>
    <p:sldId id="418" r:id="rId117"/>
    <p:sldId id="412" r:id="rId118"/>
    <p:sldId id="484" r:id="rId119"/>
    <p:sldId id="483" r:id="rId120"/>
    <p:sldId id="295" r:id="rId121"/>
    <p:sldId id="485" r:id="rId122"/>
    <p:sldId id="486" r:id="rId123"/>
    <p:sldId id="487" r:id="rId124"/>
    <p:sldId id="488" r:id="rId125"/>
    <p:sldId id="529" r:id="rId126"/>
    <p:sldId id="296" r:id="rId127"/>
    <p:sldId id="491" r:id="rId128"/>
    <p:sldId id="489" r:id="rId129"/>
    <p:sldId id="417" r:id="rId130"/>
    <p:sldId id="299" r:id="rId131"/>
    <p:sldId id="300" r:id="rId132"/>
    <p:sldId id="543" r:id="rId133"/>
    <p:sldId id="544" r:id="rId134"/>
    <p:sldId id="545" r:id="rId135"/>
    <p:sldId id="546" r:id="rId136"/>
    <p:sldId id="623" r:id="rId137"/>
    <p:sldId id="547" r:id="rId138"/>
    <p:sldId id="548" r:id="rId139"/>
    <p:sldId id="549" r:id="rId140"/>
    <p:sldId id="640" r:id="rId141"/>
    <p:sldId id="641" r:id="rId142"/>
    <p:sldId id="642" r:id="rId143"/>
    <p:sldId id="553" r:id="rId144"/>
    <p:sldId id="643" r:id="rId145"/>
    <p:sldId id="644" r:id="rId146"/>
    <p:sldId id="561" r:id="rId147"/>
    <p:sldId id="562" r:id="rId148"/>
    <p:sldId id="677" r:id="rId149"/>
    <p:sldId id="678" r:id="rId150"/>
    <p:sldId id="686" r:id="rId151"/>
    <p:sldId id="685" r:id="rId152"/>
    <p:sldId id="570" r:id="rId153"/>
    <p:sldId id="631" r:id="rId154"/>
    <p:sldId id="571" r:id="rId155"/>
    <p:sldId id="619" r:id="rId156"/>
    <p:sldId id="632" r:id="rId157"/>
    <p:sldId id="633" r:id="rId158"/>
    <p:sldId id="634" r:id="rId159"/>
    <p:sldId id="635" r:id="rId160"/>
    <p:sldId id="636" r:id="rId161"/>
    <p:sldId id="637" r:id="rId162"/>
    <p:sldId id="638" r:id="rId163"/>
    <p:sldId id="572" r:id="rId164"/>
    <p:sldId id="573" r:id="rId165"/>
    <p:sldId id="574" r:id="rId166"/>
    <p:sldId id="575" r:id="rId167"/>
    <p:sldId id="576" r:id="rId168"/>
    <p:sldId id="577" r:id="rId169"/>
    <p:sldId id="578" r:id="rId170"/>
    <p:sldId id="579" r:id="rId171"/>
    <p:sldId id="580" r:id="rId172"/>
    <p:sldId id="726" r:id="rId173"/>
    <p:sldId id="582" r:id="rId174"/>
    <p:sldId id="583" r:id="rId175"/>
    <p:sldId id="584" r:id="rId176"/>
    <p:sldId id="585" r:id="rId177"/>
    <p:sldId id="586" r:id="rId178"/>
    <p:sldId id="587" r:id="rId179"/>
    <p:sldId id="588" r:id="rId180"/>
    <p:sldId id="589" r:id="rId181"/>
    <p:sldId id="590" r:id="rId182"/>
    <p:sldId id="591" r:id="rId183"/>
    <p:sldId id="592" r:id="rId184"/>
    <p:sldId id="593" r:id="rId185"/>
    <p:sldId id="594" r:id="rId186"/>
    <p:sldId id="595" r:id="rId187"/>
    <p:sldId id="596" r:id="rId188"/>
    <p:sldId id="604" r:id="rId189"/>
    <p:sldId id="605" r:id="rId190"/>
    <p:sldId id="659" r:id="rId191"/>
    <p:sldId id="727" r:id="rId192"/>
    <p:sldId id="662" r:id="rId193"/>
    <p:sldId id="663" r:id="rId194"/>
    <p:sldId id="664" r:id="rId195"/>
    <p:sldId id="657" r:id="rId196"/>
  </p:sldIdLst>
  <p:sldSz cx="9144000" cy="6858000" type="overhead"/>
  <p:notesSz cx="6858000" cy="9144000"/>
  <p:defaultTextStyle>
    <a:defPPr>
      <a:defRPr lang="en-US"/>
    </a:defPPr>
    <a:lvl1pPr algn="l" rtl="0" fontAlgn="base">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1pPr>
    <a:lvl2pPr marL="457200" algn="l" rtl="0" fontAlgn="base">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2pPr>
    <a:lvl3pPr marL="914400" algn="l" rtl="0" fontAlgn="base">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3pPr>
    <a:lvl4pPr marL="1371600" algn="l" rtl="0" fontAlgn="base">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4pPr>
    <a:lvl5pPr marL="1828800" algn="l" rtl="0" fontAlgn="base">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5pPr>
    <a:lvl6pPr marL="2286000" algn="l" defTabSz="914400" rtl="0" eaLnBrk="1" latinLnBrk="0" hangingPunct="1">
      <a:defRPr sz="2400" b="1" kern="1200">
        <a:solidFill>
          <a:srgbClr val="FF0000"/>
        </a:solidFill>
        <a:latin typeface="Lucida Console" panose="020B0609040504020204" pitchFamily="49" charset="0"/>
        <a:ea typeface="+mn-ea"/>
        <a:cs typeface="Arial" panose="020B0604020202020204" pitchFamily="34" charset="0"/>
      </a:defRPr>
    </a:lvl6pPr>
    <a:lvl7pPr marL="2743200" algn="l" defTabSz="914400" rtl="0" eaLnBrk="1" latinLnBrk="0" hangingPunct="1">
      <a:defRPr sz="2400" b="1" kern="1200">
        <a:solidFill>
          <a:srgbClr val="FF0000"/>
        </a:solidFill>
        <a:latin typeface="Lucida Console" panose="020B0609040504020204" pitchFamily="49" charset="0"/>
        <a:ea typeface="+mn-ea"/>
        <a:cs typeface="Arial" panose="020B0604020202020204" pitchFamily="34" charset="0"/>
      </a:defRPr>
    </a:lvl7pPr>
    <a:lvl8pPr marL="3200400" algn="l" defTabSz="914400" rtl="0" eaLnBrk="1" latinLnBrk="0" hangingPunct="1">
      <a:defRPr sz="2400" b="1" kern="1200">
        <a:solidFill>
          <a:srgbClr val="FF0000"/>
        </a:solidFill>
        <a:latin typeface="Lucida Console" panose="020B0609040504020204" pitchFamily="49" charset="0"/>
        <a:ea typeface="+mn-ea"/>
        <a:cs typeface="Arial" panose="020B0604020202020204" pitchFamily="34" charset="0"/>
      </a:defRPr>
    </a:lvl8pPr>
    <a:lvl9pPr marL="3657600" algn="l" defTabSz="914400" rtl="0" eaLnBrk="1" latinLnBrk="0" hangingPunct="1">
      <a:defRPr sz="2400" b="1" kern="1200">
        <a:solidFill>
          <a:srgbClr val="FF0000"/>
        </a:solidFill>
        <a:latin typeface="Lucida Console" panose="020B0609040504020204" pitchFamily="49" charset="0"/>
        <a:ea typeface="+mn-ea"/>
        <a:cs typeface="Arial" panose="020B0604020202020204" pitchFamily="34" charset="0"/>
      </a:defRPr>
    </a:lvl9pPr>
  </p:defaultTextStyle>
  <p:extLst>
    <p:ext uri="{EFAFB233-063F-42B5-8137-9DF3F51BA10A}">
      <p15:sldGuideLst xmlns:p15="http://schemas.microsoft.com/office/powerpoint/2012/main">
        <p15:guide id="1" orient="horz" pos="1536">
          <p15:clr>
            <a:srgbClr val="A4A3A4"/>
          </p15:clr>
        </p15:guide>
        <p15:guide id="2" pos="46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DDDDDD"/>
    <a:srgbClr val="66FF33"/>
    <a:srgbClr val="FF9900"/>
    <a:srgbClr val="FFFF00"/>
    <a:srgbClr val="FF7C8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1062" autoAdjust="0"/>
  </p:normalViewPr>
  <p:slideViewPr>
    <p:cSldViewPr snapToGrid="0">
      <p:cViewPr varScale="1">
        <p:scale>
          <a:sx n="59" d="100"/>
          <a:sy n="59" d="100"/>
        </p:scale>
        <p:origin x="1494" y="27"/>
      </p:cViewPr>
      <p:guideLst>
        <p:guide orient="horz" pos="1536"/>
        <p:guide pos="46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notesMaster" Target="notesMasters/notesMaster1.xml"/><Relationship Id="rId201"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handoutMaster" Target="handoutMasters/handoutMaster1.xml"/><Relationship Id="rId202"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8620B6C-6A3D-4684-8781-B28B8D58CE1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eaLnBrk="0" hangingPunct="0">
              <a:defRPr sz="1200" b="0" dirty="0">
                <a:solidFill>
                  <a:srgbClr val="0000FF"/>
                </a:solidFill>
                <a:latin typeface="Arial" pitchFamily="34" charset="0"/>
                <a:cs typeface="+mn-cs"/>
              </a:defRPr>
            </a:lvl1pPr>
          </a:lstStyle>
          <a:p>
            <a:pPr>
              <a:defRPr/>
            </a:pPr>
            <a:endParaRPr lang="en-US"/>
          </a:p>
        </p:txBody>
      </p:sp>
      <p:sp>
        <p:nvSpPr>
          <p:cNvPr id="40963" name="Rectangle 3">
            <a:extLst>
              <a:ext uri="{FF2B5EF4-FFF2-40B4-BE49-F238E27FC236}">
                <a16:creationId xmlns:a16="http://schemas.microsoft.com/office/drawing/2014/main" id="{F976BD5F-6D86-49E1-AF09-EED5335C91AF}"/>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b="0" dirty="0">
                <a:solidFill>
                  <a:srgbClr val="0000FF"/>
                </a:solidFill>
                <a:latin typeface="Arial" pitchFamily="34" charset="0"/>
                <a:cs typeface="+mn-cs"/>
              </a:defRPr>
            </a:lvl1pPr>
          </a:lstStyle>
          <a:p>
            <a:pPr>
              <a:defRPr/>
            </a:pPr>
            <a:endParaRPr lang="en-US"/>
          </a:p>
        </p:txBody>
      </p:sp>
      <p:sp>
        <p:nvSpPr>
          <p:cNvPr id="40964" name="Rectangle 4">
            <a:extLst>
              <a:ext uri="{FF2B5EF4-FFF2-40B4-BE49-F238E27FC236}">
                <a16:creationId xmlns:a16="http://schemas.microsoft.com/office/drawing/2014/main" id="{7356EAC6-C0EC-4221-9920-B20BCF9E55DB}"/>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0" hangingPunct="0">
              <a:defRPr sz="1200" b="0" dirty="0">
                <a:solidFill>
                  <a:srgbClr val="0000FF"/>
                </a:solidFill>
                <a:latin typeface="Arial" pitchFamily="34" charset="0"/>
                <a:cs typeface="+mn-cs"/>
              </a:defRPr>
            </a:lvl1pPr>
          </a:lstStyle>
          <a:p>
            <a:pPr>
              <a:defRPr/>
            </a:pPr>
            <a:endParaRPr lang="en-US"/>
          </a:p>
        </p:txBody>
      </p:sp>
      <p:sp>
        <p:nvSpPr>
          <p:cNvPr id="40965" name="Rectangle 5">
            <a:extLst>
              <a:ext uri="{FF2B5EF4-FFF2-40B4-BE49-F238E27FC236}">
                <a16:creationId xmlns:a16="http://schemas.microsoft.com/office/drawing/2014/main" id="{DC005912-05F3-4C31-AC51-3A2965C34C7B}"/>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b="0">
                <a:solidFill>
                  <a:srgbClr val="0000FF"/>
                </a:solidFill>
                <a:latin typeface="Arial" panose="020B0604020202020204" pitchFamily="34" charset="0"/>
              </a:defRPr>
            </a:lvl1pPr>
          </a:lstStyle>
          <a:p>
            <a:fld id="{2FCF61E4-6023-4A3D-9178-86F2EBBD6144}" type="slidenum">
              <a:rPr lang="ar-SA" altLang="zh-CN"/>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18D2EC2-B790-4B76-B36C-9451D61C991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solidFill>
                  <a:srgbClr val="0000FF"/>
                </a:solidFill>
                <a:latin typeface="Marlett" pitchFamily="2" charset="2"/>
                <a:cs typeface="+mn-cs"/>
              </a:defRPr>
            </a:lvl1pPr>
          </a:lstStyle>
          <a:p>
            <a:pPr>
              <a:defRPr/>
            </a:pPr>
            <a:endParaRPr lang="en-US"/>
          </a:p>
        </p:txBody>
      </p:sp>
      <p:sp>
        <p:nvSpPr>
          <p:cNvPr id="6147" name="Rectangle 3">
            <a:extLst>
              <a:ext uri="{FF2B5EF4-FFF2-40B4-BE49-F238E27FC236}">
                <a16:creationId xmlns:a16="http://schemas.microsoft.com/office/drawing/2014/main" id="{D4BFE80D-E7F6-441E-9904-CBF69016748C}"/>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rgbClr val="0000FF"/>
                </a:solidFill>
                <a:latin typeface="Marlett" pitchFamily="2" charset="2"/>
                <a:cs typeface="+mn-cs"/>
              </a:defRPr>
            </a:lvl1pPr>
          </a:lstStyle>
          <a:p>
            <a:pPr>
              <a:defRPr/>
            </a:pPr>
            <a:endParaRPr lang="en-US"/>
          </a:p>
        </p:txBody>
      </p:sp>
      <p:sp>
        <p:nvSpPr>
          <p:cNvPr id="216068" name="Rectangle 4">
            <a:extLst>
              <a:ext uri="{FF2B5EF4-FFF2-40B4-BE49-F238E27FC236}">
                <a16:creationId xmlns:a16="http://schemas.microsoft.com/office/drawing/2014/main" id="{4D8C099B-7BBF-45AA-95A0-DCA58161FEF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0ACA14A0-812D-48C4-A8E5-2653FCE3C9CC}"/>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a:extLst>
              <a:ext uri="{FF2B5EF4-FFF2-40B4-BE49-F238E27FC236}">
                <a16:creationId xmlns:a16="http://schemas.microsoft.com/office/drawing/2014/main" id="{645E9B7B-2B06-4B06-9A91-9320C3662C92}"/>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solidFill>
                  <a:srgbClr val="0000FF"/>
                </a:solidFill>
                <a:latin typeface="Marlett" pitchFamily="2" charset="2"/>
                <a:cs typeface="+mn-cs"/>
              </a:defRPr>
            </a:lvl1pPr>
          </a:lstStyle>
          <a:p>
            <a:pPr>
              <a:defRPr/>
            </a:pPr>
            <a:endParaRPr lang="en-US"/>
          </a:p>
        </p:txBody>
      </p:sp>
      <p:sp>
        <p:nvSpPr>
          <p:cNvPr id="6151" name="Rectangle 7">
            <a:extLst>
              <a:ext uri="{FF2B5EF4-FFF2-40B4-BE49-F238E27FC236}">
                <a16:creationId xmlns:a16="http://schemas.microsoft.com/office/drawing/2014/main" id="{29E9BB4E-48AF-4EBF-87AC-D747DB76EBE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rgbClr val="0000FF"/>
                </a:solidFill>
                <a:latin typeface="Marlett" pitchFamily="2" charset="2"/>
              </a:defRPr>
            </a:lvl1pPr>
          </a:lstStyle>
          <a:p>
            <a:fld id="{7373D881-E244-4DA4-867B-6DE3D891E3BA}" type="slidenum">
              <a:rPr lang="ar-SA"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5BE9AAD6-CCE0-4C20-AF19-58CD5B56B45E}"/>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4057E17-F0A4-4575-AB53-1D3D6F9B966A}" type="slidenum">
              <a:rPr lang="ar-SA" altLang="zh-CN" sz="1200" b="0">
                <a:solidFill>
                  <a:srgbClr val="0000FF"/>
                </a:solidFill>
                <a:latin typeface="Marlett" pitchFamily="2" charset="2"/>
              </a:rPr>
              <a:pPr/>
              <a:t>1</a:t>
            </a:fld>
            <a:endParaRPr lang="en-US" altLang="zh-CN" sz="1200" b="0">
              <a:solidFill>
                <a:srgbClr val="0000FF"/>
              </a:solidFill>
              <a:latin typeface="Marlett" pitchFamily="2" charset="2"/>
            </a:endParaRPr>
          </a:p>
        </p:txBody>
      </p:sp>
      <p:sp>
        <p:nvSpPr>
          <p:cNvPr id="217091" name="Rectangle 2">
            <a:extLst>
              <a:ext uri="{FF2B5EF4-FFF2-40B4-BE49-F238E27FC236}">
                <a16:creationId xmlns:a16="http://schemas.microsoft.com/office/drawing/2014/main" id="{DF6BEA51-C03A-4053-B6C0-B23CD3E811CD}"/>
              </a:ext>
            </a:extLst>
          </p:cNvPr>
          <p:cNvSpPr>
            <a:spLocks noGrp="1" noRot="1" noChangeAspect="1" noChangeArrowheads="1" noTextEdit="1"/>
          </p:cNvSpPr>
          <p:nvPr>
            <p:ph type="sldImg"/>
          </p:nvPr>
        </p:nvSpPr>
        <p:spPr>
          <a:xfrm>
            <a:off x="1144588" y="685800"/>
            <a:ext cx="4572000" cy="3429000"/>
          </a:xfrm>
          <a:ln/>
        </p:spPr>
      </p:sp>
      <p:sp>
        <p:nvSpPr>
          <p:cNvPr id="217092" name="Rectangle 3">
            <a:extLst>
              <a:ext uri="{FF2B5EF4-FFF2-40B4-BE49-F238E27FC236}">
                <a16:creationId xmlns:a16="http://schemas.microsoft.com/office/drawing/2014/main" id="{E2552AE0-8C4C-488E-B407-A29DDFC4DC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A4E679E4-E9F3-4CA6-A03A-C1091DDA0DFB}"/>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8FA77B1-EF71-4D1B-848C-6366A72FF578}" type="slidenum">
              <a:rPr lang="ar-SA" altLang="zh-CN" sz="1200" b="0">
                <a:solidFill>
                  <a:srgbClr val="0000FF"/>
                </a:solidFill>
                <a:latin typeface="Marlett" pitchFamily="2" charset="2"/>
              </a:rPr>
              <a:pPr/>
              <a:t>10</a:t>
            </a:fld>
            <a:endParaRPr lang="en-US" altLang="zh-CN" sz="1200" b="0">
              <a:solidFill>
                <a:srgbClr val="0000FF"/>
              </a:solidFill>
              <a:latin typeface="Marlett" pitchFamily="2" charset="2"/>
            </a:endParaRPr>
          </a:p>
        </p:txBody>
      </p:sp>
      <p:sp>
        <p:nvSpPr>
          <p:cNvPr id="226307" name="Rectangle 2">
            <a:extLst>
              <a:ext uri="{FF2B5EF4-FFF2-40B4-BE49-F238E27FC236}">
                <a16:creationId xmlns:a16="http://schemas.microsoft.com/office/drawing/2014/main" id="{AC1CAABA-3A25-40A6-9923-D5DF1E2DC259}"/>
              </a:ext>
            </a:extLst>
          </p:cNvPr>
          <p:cNvSpPr>
            <a:spLocks noGrp="1" noRot="1" noChangeAspect="1" noChangeArrowheads="1" noTextEdit="1"/>
          </p:cNvSpPr>
          <p:nvPr>
            <p:ph type="sldImg"/>
          </p:nvPr>
        </p:nvSpPr>
        <p:spPr>
          <a:ln/>
        </p:spPr>
      </p:sp>
      <p:sp>
        <p:nvSpPr>
          <p:cNvPr id="226308" name="Rectangle 3">
            <a:extLst>
              <a:ext uri="{FF2B5EF4-FFF2-40B4-BE49-F238E27FC236}">
                <a16:creationId xmlns:a16="http://schemas.microsoft.com/office/drawing/2014/main" id="{CE47879E-2547-41D4-8BF6-7AF42EF4B5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a:extLst>
              <a:ext uri="{FF2B5EF4-FFF2-40B4-BE49-F238E27FC236}">
                <a16:creationId xmlns:a16="http://schemas.microsoft.com/office/drawing/2014/main" id="{EDB73590-9960-41FC-9661-5AD1A75A333C}"/>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6D506C1-A7F2-4812-A51C-5C4EAD22F995}" type="slidenum">
              <a:rPr lang="ar-SA" altLang="zh-CN" sz="1200" b="0">
                <a:solidFill>
                  <a:srgbClr val="0000FF"/>
                </a:solidFill>
                <a:latin typeface="Marlett" pitchFamily="2" charset="2"/>
              </a:rPr>
              <a:pPr/>
              <a:t>101</a:t>
            </a:fld>
            <a:endParaRPr lang="en-US" altLang="zh-CN" sz="1200" b="0">
              <a:solidFill>
                <a:srgbClr val="0000FF"/>
              </a:solidFill>
              <a:latin typeface="Marlett" pitchFamily="2" charset="2"/>
            </a:endParaRPr>
          </a:p>
        </p:txBody>
      </p:sp>
      <p:sp>
        <p:nvSpPr>
          <p:cNvPr id="317443" name="Rectangle 2">
            <a:extLst>
              <a:ext uri="{FF2B5EF4-FFF2-40B4-BE49-F238E27FC236}">
                <a16:creationId xmlns:a16="http://schemas.microsoft.com/office/drawing/2014/main" id="{A7B6D4EB-B33B-4B39-B352-101BC4FBF143}"/>
              </a:ext>
            </a:extLst>
          </p:cNvPr>
          <p:cNvSpPr>
            <a:spLocks noGrp="1" noRot="1" noChangeAspect="1" noChangeArrowheads="1" noTextEdit="1"/>
          </p:cNvSpPr>
          <p:nvPr>
            <p:ph type="sldImg"/>
          </p:nvPr>
        </p:nvSpPr>
        <p:spPr>
          <a:ln/>
        </p:spPr>
      </p:sp>
      <p:sp>
        <p:nvSpPr>
          <p:cNvPr id="317444" name="Rectangle 3">
            <a:extLst>
              <a:ext uri="{FF2B5EF4-FFF2-40B4-BE49-F238E27FC236}">
                <a16:creationId xmlns:a16="http://schemas.microsoft.com/office/drawing/2014/main" id="{6D7B7B42-EA41-44B8-9CF9-3638A52365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a:extLst>
              <a:ext uri="{FF2B5EF4-FFF2-40B4-BE49-F238E27FC236}">
                <a16:creationId xmlns:a16="http://schemas.microsoft.com/office/drawing/2014/main" id="{40B100DF-EFB6-4707-B3A7-4C6C0FB950C2}"/>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A743008-819E-4619-BA29-F6ADD74CFE02}" type="slidenum">
              <a:rPr lang="ar-SA" altLang="zh-CN" sz="1200" b="0">
                <a:solidFill>
                  <a:srgbClr val="0000FF"/>
                </a:solidFill>
                <a:latin typeface="Marlett" pitchFamily="2" charset="2"/>
              </a:rPr>
              <a:pPr/>
              <a:t>102</a:t>
            </a:fld>
            <a:endParaRPr lang="en-US" altLang="zh-CN" sz="1200" b="0">
              <a:solidFill>
                <a:srgbClr val="0000FF"/>
              </a:solidFill>
              <a:latin typeface="Marlett" pitchFamily="2" charset="2"/>
            </a:endParaRPr>
          </a:p>
        </p:txBody>
      </p:sp>
      <p:sp>
        <p:nvSpPr>
          <p:cNvPr id="318467" name="Rectangle 2">
            <a:extLst>
              <a:ext uri="{FF2B5EF4-FFF2-40B4-BE49-F238E27FC236}">
                <a16:creationId xmlns:a16="http://schemas.microsoft.com/office/drawing/2014/main" id="{FC86E384-793F-4806-8052-6349A46A9F5A}"/>
              </a:ext>
            </a:extLst>
          </p:cNvPr>
          <p:cNvSpPr>
            <a:spLocks noGrp="1" noRot="1" noChangeAspect="1" noChangeArrowheads="1" noTextEdit="1"/>
          </p:cNvSpPr>
          <p:nvPr>
            <p:ph type="sldImg"/>
          </p:nvPr>
        </p:nvSpPr>
        <p:spPr>
          <a:ln/>
        </p:spPr>
      </p:sp>
      <p:sp>
        <p:nvSpPr>
          <p:cNvPr id="318468" name="Rectangle 3">
            <a:extLst>
              <a:ext uri="{FF2B5EF4-FFF2-40B4-BE49-F238E27FC236}">
                <a16:creationId xmlns:a16="http://schemas.microsoft.com/office/drawing/2014/main" id="{3FCB04E5-196B-4618-90B1-AE0AAF8A5D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a:extLst>
              <a:ext uri="{FF2B5EF4-FFF2-40B4-BE49-F238E27FC236}">
                <a16:creationId xmlns:a16="http://schemas.microsoft.com/office/drawing/2014/main" id="{56C6A5B8-B28B-4AE8-AA0F-47A367E50BEF}"/>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4BFFAB7-5398-4A3A-9BBC-C7D3B7063A7B}" type="slidenum">
              <a:rPr lang="ar-SA" altLang="zh-CN" sz="1200" b="0">
                <a:solidFill>
                  <a:srgbClr val="0000FF"/>
                </a:solidFill>
                <a:latin typeface="Marlett" pitchFamily="2" charset="2"/>
              </a:rPr>
              <a:pPr/>
              <a:t>103</a:t>
            </a:fld>
            <a:endParaRPr lang="en-US" altLang="zh-CN" sz="1200" b="0">
              <a:solidFill>
                <a:srgbClr val="0000FF"/>
              </a:solidFill>
              <a:latin typeface="Marlett" pitchFamily="2" charset="2"/>
            </a:endParaRPr>
          </a:p>
        </p:txBody>
      </p:sp>
      <p:sp>
        <p:nvSpPr>
          <p:cNvPr id="319491" name="Rectangle 2">
            <a:extLst>
              <a:ext uri="{FF2B5EF4-FFF2-40B4-BE49-F238E27FC236}">
                <a16:creationId xmlns:a16="http://schemas.microsoft.com/office/drawing/2014/main" id="{1A83EDC4-B38A-4E6F-A2EC-D595BABF5AFA}"/>
              </a:ext>
            </a:extLst>
          </p:cNvPr>
          <p:cNvSpPr>
            <a:spLocks noGrp="1" noRot="1" noChangeAspect="1" noChangeArrowheads="1" noTextEdit="1"/>
          </p:cNvSpPr>
          <p:nvPr>
            <p:ph type="sldImg"/>
          </p:nvPr>
        </p:nvSpPr>
        <p:spPr>
          <a:ln/>
        </p:spPr>
      </p:sp>
      <p:sp>
        <p:nvSpPr>
          <p:cNvPr id="319492" name="Rectangle 3">
            <a:extLst>
              <a:ext uri="{FF2B5EF4-FFF2-40B4-BE49-F238E27FC236}">
                <a16:creationId xmlns:a16="http://schemas.microsoft.com/office/drawing/2014/main" id="{1B4090BE-6129-4631-B5C4-B61642AEE1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a:extLst>
              <a:ext uri="{FF2B5EF4-FFF2-40B4-BE49-F238E27FC236}">
                <a16:creationId xmlns:a16="http://schemas.microsoft.com/office/drawing/2014/main" id="{1204DCC7-DEFE-43B4-86C8-743C6EE120CF}"/>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3563428-EBA2-40D9-B497-8184EB56D86F}" type="slidenum">
              <a:rPr lang="ar-SA" altLang="zh-CN" sz="1200" b="0">
                <a:solidFill>
                  <a:srgbClr val="0000FF"/>
                </a:solidFill>
                <a:latin typeface="Marlett" pitchFamily="2" charset="2"/>
              </a:rPr>
              <a:pPr/>
              <a:t>104</a:t>
            </a:fld>
            <a:endParaRPr lang="en-US" altLang="zh-CN" sz="1200" b="0">
              <a:solidFill>
                <a:srgbClr val="0000FF"/>
              </a:solidFill>
              <a:latin typeface="Marlett" pitchFamily="2" charset="2"/>
            </a:endParaRPr>
          </a:p>
        </p:txBody>
      </p:sp>
      <p:sp>
        <p:nvSpPr>
          <p:cNvPr id="320515" name="Rectangle 2">
            <a:extLst>
              <a:ext uri="{FF2B5EF4-FFF2-40B4-BE49-F238E27FC236}">
                <a16:creationId xmlns:a16="http://schemas.microsoft.com/office/drawing/2014/main" id="{975293E2-05E4-4355-A158-D47D5BF829D9}"/>
              </a:ext>
            </a:extLst>
          </p:cNvPr>
          <p:cNvSpPr>
            <a:spLocks noGrp="1" noRot="1" noChangeAspect="1" noChangeArrowheads="1" noTextEdit="1"/>
          </p:cNvSpPr>
          <p:nvPr>
            <p:ph type="sldImg"/>
          </p:nvPr>
        </p:nvSpPr>
        <p:spPr>
          <a:ln/>
        </p:spPr>
      </p:sp>
      <p:sp>
        <p:nvSpPr>
          <p:cNvPr id="320516" name="Rectangle 3">
            <a:extLst>
              <a:ext uri="{FF2B5EF4-FFF2-40B4-BE49-F238E27FC236}">
                <a16:creationId xmlns:a16="http://schemas.microsoft.com/office/drawing/2014/main" id="{F53FB12C-C24C-4677-952E-68A4B225EE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a:extLst>
              <a:ext uri="{FF2B5EF4-FFF2-40B4-BE49-F238E27FC236}">
                <a16:creationId xmlns:a16="http://schemas.microsoft.com/office/drawing/2014/main" id="{93D7450F-287A-4C75-BEB4-C705F4D3F521}"/>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8F2DBC2-6E37-458A-AA32-7045AEE5EF68}" type="slidenum">
              <a:rPr lang="ar-SA" altLang="zh-CN" sz="1200" b="0">
                <a:solidFill>
                  <a:srgbClr val="0000FF"/>
                </a:solidFill>
                <a:latin typeface="Marlett" pitchFamily="2" charset="2"/>
              </a:rPr>
              <a:pPr/>
              <a:t>105</a:t>
            </a:fld>
            <a:endParaRPr lang="en-US" altLang="zh-CN" sz="1200" b="0">
              <a:solidFill>
                <a:srgbClr val="0000FF"/>
              </a:solidFill>
              <a:latin typeface="Marlett" pitchFamily="2" charset="2"/>
            </a:endParaRPr>
          </a:p>
        </p:txBody>
      </p:sp>
      <p:sp>
        <p:nvSpPr>
          <p:cNvPr id="321539" name="Rectangle 2">
            <a:extLst>
              <a:ext uri="{FF2B5EF4-FFF2-40B4-BE49-F238E27FC236}">
                <a16:creationId xmlns:a16="http://schemas.microsoft.com/office/drawing/2014/main" id="{4A2FB608-576F-4305-BD9A-3CB9C2A9B243}"/>
              </a:ext>
            </a:extLst>
          </p:cNvPr>
          <p:cNvSpPr>
            <a:spLocks noGrp="1" noRot="1" noChangeAspect="1" noChangeArrowheads="1" noTextEdit="1"/>
          </p:cNvSpPr>
          <p:nvPr>
            <p:ph type="sldImg"/>
          </p:nvPr>
        </p:nvSpPr>
        <p:spPr>
          <a:ln/>
        </p:spPr>
      </p:sp>
      <p:sp>
        <p:nvSpPr>
          <p:cNvPr id="321540" name="Rectangle 3">
            <a:extLst>
              <a:ext uri="{FF2B5EF4-FFF2-40B4-BE49-F238E27FC236}">
                <a16:creationId xmlns:a16="http://schemas.microsoft.com/office/drawing/2014/main" id="{E670B37E-5872-4352-B2EA-DABC25F81F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a:extLst>
              <a:ext uri="{FF2B5EF4-FFF2-40B4-BE49-F238E27FC236}">
                <a16:creationId xmlns:a16="http://schemas.microsoft.com/office/drawing/2014/main" id="{7967003B-E441-4D81-994A-592139B268D7}"/>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5488047-278A-4FC2-AD77-404E6E048BE2}" type="slidenum">
              <a:rPr lang="ar-SA" altLang="zh-CN" sz="1200" b="0">
                <a:solidFill>
                  <a:srgbClr val="0000FF"/>
                </a:solidFill>
                <a:latin typeface="Marlett" pitchFamily="2" charset="2"/>
              </a:rPr>
              <a:pPr/>
              <a:t>106</a:t>
            </a:fld>
            <a:endParaRPr lang="en-US" altLang="zh-CN" sz="1200" b="0">
              <a:solidFill>
                <a:srgbClr val="0000FF"/>
              </a:solidFill>
              <a:latin typeface="Marlett" pitchFamily="2" charset="2"/>
            </a:endParaRPr>
          </a:p>
        </p:txBody>
      </p:sp>
      <p:sp>
        <p:nvSpPr>
          <p:cNvPr id="322563" name="Rectangle 2">
            <a:extLst>
              <a:ext uri="{FF2B5EF4-FFF2-40B4-BE49-F238E27FC236}">
                <a16:creationId xmlns:a16="http://schemas.microsoft.com/office/drawing/2014/main" id="{D3F00980-D6EB-424A-8DBA-23608401419F}"/>
              </a:ext>
            </a:extLst>
          </p:cNvPr>
          <p:cNvSpPr>
            <a:spLocks noGrp="1" noRot="1" noChangeAspect="1" noChangeArrowheads="1" noTextEdit="1"/>
          </p:cNvSpPr>
          <p:nvPr>
            <p:ph type="sldImg"/>
          </p:nvPr>
        </p:nvSpPr>
        <p:spPr>
          <a:ln/>
        </p:spPr>
      </p:sp>
      <p:sp>
        <p:nvSpPr>
          <p:cNvPr id="322564" name="Rectangle 3">
            <a:extLst>
              <a:ext uri="{FF2B5EF4-FFF2-40B4-BE49-F238E27FC236}">
                <a16:creationId xmlns:a16="http://schemas.microsoft.com/office/drawing/2014/main" id="{0DD7F3B0-A293-42AE-BF1C-2E45D79ECC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a:extLst>
              <a:ext uri="{FF2B5EF4-FFF2-40B4-BE49-F238E27FC236}">
                <a16:creationId xmlns:a16="http://schemas.microsoft.com/office/drawing/2014/main" id="{205C2D04-3309-45A0-8506-20A6585F841B}"/>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60FAA20-89BF-4332-99C2-F0D816DDD03C}" type="slidenum">
              <a:rPr lang="ar-SA" altLang="zh-CN" sz="1200" b="0">
                <a:solidFill>
                  <a:srgbClr val="0000FF"/>
                </a:solidFill>
                <a:latin typeface="Marlett" pitchFamily="2" charset="2"/>
              </a:rPr>
              <a:pPr/>
              <a:t>107</a:t>
            </a:fld>
            <a:endParaRPr lang="en-US" altLang="zh-CN" sz="1200" b="0">
              <a:solidFill>
                <a:srgbClr val="0000FF"/>
              </a:solidFill>
              <a:latin typeface="Marlett" pitchFamily="2" charset="2"/>
            </a:endParaRPr>
          </a:p>
        </p:txBody>
      </p:sp>
      <p:sp>
        <p:nvSpPr>
          <p:cNvPr id="323587" name="Rectangle 2">
            <a:extLst>
              <a:ext uri="{FF2B5EF4-FFF2-40B4-BE49-F238E27FC236}">
                <a16:creationId xmlns:a16="http://schemas.microsoft.com/office/drawing/2014/main" id="{17CAC840-62BC-4EF7-ACE5-13403CEF7B00}"/>
              </a:ext>
            </a:extLst>
          </p:cNvPr>
          <p:cNvSpPr>
            <a:spLocks noGrp="1" noRot="1" noChangeAspect="1" noChangeArrowheads="1" noTextEdit="1"/>
          </p:cNvSpPr>
          <p:nvPr>
            <p:ph type="sldImg"/>
          </p:nvPr>
        </p:nvSpPr>
        <p:spPr>
          <a:ln/>
        </p:spPr>
      </p:sp>
      <p:sp>
        <p:nvSpPr>
          <p:cNvPr id="323588" name="Rectangle 3">
            <a:extLst>
              <a:ext uri="{FF2B5EF4-FFF2-40B4-BE49-F238E27FC236}">
                <a16:creationId xmlns:a16="http://schemas.microsoft.com/office/drawing/2014/main" id="{42A864D2-26E0-4379-BA54-1035AD670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a:extLst>
              <a:ext uri="{FF2B5EF4-FFF2-40B4-BE49-F238E27FC236}">
                <a16:creationId xmlns:a16="http://schemas.microsoft.com/office/drawing/2014/main" id="{1954E766-0890-4BBE-BBFE-6F58EA1F3028}"/>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9321100-D33A-4948-A964-85F8D5005AC2}" type="slidenum">
              <a:rPr lang="ar-SA" altLang="zh-CN" sz="1200" b="0">
                <a:solidFill>
                  <a:srgbClr val="0000FF"/>
                </a:solidFill>
                <a:latin typeface="Marlett" pitchFamily="2" charset="2"/>
              </a:rPr>
              <a:pPr/>
              <a:t>108</a:t>
            </a:fld>
            <a:endParaRPr lang="en-US" altLang="zh-CN" sz="1200" b="0">
              <a:solidFill>
                <a:srgbClr val="0000FF"/>
              </a:solidFill>
              <a:latin typeface="Marlett" pitchFamily="2" charset="2"/>
            </a:endParaRPr>
          </a:p>
        </p:txBody>
      </p:sp>
      <p:sp>
        <p:nvSpPr>
          <p:cNvPr id="324611" name="Rectangle 2">
            <a:extLst>
              <a:ext uri="{FF2B5EF4-FFF2-40B4-BE49-F238E27FC236}">
                <a16:creationId xmlns:a16="http://schemas.microsoft.com/office/drawing/2014/main" id="{C68D2A46-0338-47D5-8EA5-7448D48B4B26}"/>
              </a:ext>
            </a:extLst>
          </p:cNvPr>
          <p:cNvSpPr>
            <a:spLocks noGrp="1" noRot="1" noChangeAspect="1" noChangeArrowheads="1" noTextEdit="1"/>
          </p:cNvSpPr>
          <p:nvPr>
            <p:ph type="sldImg"/>
          </p:nvPr>
        </p:nvSpPr>
        <p:spPr>
          <a:ln/>
        </p:spPr>
      </p:sp>
      <p:sp>
        <p:nvSpPr>
          <p:cNvPr id="324612" name="Rectangle 3">
            <a:extLst>
              <a:ext uri="{FF2B5EF4-FFF2-40B4-BE49-F238E27FC236}">
                <a16:creationId xmlns:a16="http://schemas.microsoft.com/office/drawing/2014/main" id="{53F985EC-865E-471F-92A6-58DF1BEE7C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a:extLst>
              <a:ext uri="{FF2B5EF4-FFF2-40B4-BE49-F238E27FC236}">
                <a16:creationId xmlns:a16="http://schemas.microsoft.com/office/drawing/2014/main" id="{82E00C2F-68F9-416A-BACB-8315A24B64CC}"/>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6E673D4-9435-4290-9C16-FBDA64F6137A}" type="slidenum">
              <a:rPr lang="ar-SA" altLang="zh-CN" sz="1200" b="0">
                <a:solidFill>
                  <a:srgbClr val="0000FF"/>
                </a:solidFill>
                <a:latin typeface="Marlett" pitchFamily="2" charset="2"/>
              </a:rPr>
              <a:pPr/>
              <a:t>109</a:t>
            </a:fld>
            <a:endParaRPr lang="en-US" altLang="zh-CN" sz="1200" b="0">
              <a:solidFill>
                <a:srgbClr val="0000FF"/>
              </a:solidFill>
              <a:latin typeface="Marlett" pitchFamily="2" charset="2"/>
            </a:endParaRPr>
          </a:p>
        </p:txBody>
      </p:sp>
      <p:sp>
        <p:nvSpPr>
          <p:cNvPr id="325635" name="Rectangle 2">
            <a:extLst>
              <a:ext uri="{FF2B5EF4-FFF2-40B4-BE49-F238E27FC236}">
                <a16:creationId xmlns:a16="http://schemas.microsoft.com/office/drawing/2014/main" id="{AE8FD83F-3311-4A83-B0EF-93804FCC004E}"/>
              </a:ext>
            </a:extLst>
          </p:cNvPr>
          <p:cNvSpPr>
            <a:spLocks noGrp="1" noRot="1" noChangeAspect="1" noChangeArrowheads="1" noTextEdit="1"/>
          </p:cNvSpPr>
          <p:nvPr>
            <p:ph type="sldImg"/>
          </p:nvPr>
        </p:nvSpPr>
        <p:spPr>
          <a:ln/>
        </p:spPr>
      </p:sp>
      <p:sp>
        <p:nvSpPr>
          <p:cNvPr id="325636" name="Rectangle 3">
            <a:extLst>
              <a:ext uri="{FF2B5EF4-FFF2-40B4-BE49-F238E27FC236}">
                <a16:creationId xmlns:a16="http://schemas.microsoft.com/office/drawing/2014/main" id="{89F49807-9AB9-4909-915A-16DB9D1637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a:extLst>
              <a:ext uri="{FF2B5EF4-FFF2-40B4-BE49-F238E27FC236}">
                <a16:creationId xmlns:a16="http://schemas.microsoft.com/office/drawing/2014/main" id="{7113BFA4-EB9E-4818-BD00-8A3E067E0F34}"/>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7A7186E-E12F-4A32-A3AF-6C9EEDEEEA73}" type="slidenum">
              <a:rPr lang="ar-SA" altLang="zh-CN" sz="1200" b="0">
                <a:solidFill>
                  <a:srgbClr val="0000FF"/>
                </a:solidFill>
                <a:latin typeface="Marlett" pitchFamily="2" charset="2"/>
              </a:rPr>
              <a:pPr/>
              <a:t>110</a:t>
            </a:fld>
            <a:endParaRPr lang="en-US" altLang="zh-CN" sz="1200" b="0">
              <a:solidFill>
                <a:srgbClr val="0000FF"/>
              </a:solidFill>
              <a:latin typeface="Marlett" pitchFamily="2" charset="2"/>
            </a:endParaRPr>
          </a:p>
        </p:txBody>
      </p:sp>
      <p:sp>
        <p:nvSpPr>
          <p:cNvPr id="326659" name="Rectangle 2">
            <a:extLst>
              <a:ext uri="{FF2B5EF4-FFF2-40B4-BE49-F238E27FC236}">
                <a16:creationId xmlns:a16="http://schemas.microsoft.com/office/drawing/2014/main" id="{995816F1-93FB-4537-9BE6-20C450E91F31}"/>
              </a:ext>
            </a:extLst>
          </p:cNvPr>
          <p:cNvSpPr>
            <a:spLocks noGrp="1" noRot="1" noChangeAspect="1" noChangeArrowheads="1" noTextEdit="1"/>
          </p:cNvSpPr>
          <p:nvPr>
            <p:ph type="sldImg"/>
          </p:nvPr>
        </p:nvSpPr>
        <p:spPr>
          <a:ln/>
        </p:spPr>
      </p:sp>
      <p:sp>
        <p:nvSpPr>
          <p:cNvPr id="326660" name="Rectangle 3">
            <a:extLst>
              <a:ext uri="{FF2B5EF4-FFF2-40B4-BE49-F238E27FC236}">
                <a16:creationId xmlns:a16="http://schemas.microsoft.com/office/drawing/2014/main" id="{FDB5CD54-3BA0-4DF7-9BDF-13A6E4EDC6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433DDD43-8BBF-44D3-A68B-4CB5A9F9488F}"/>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1C26941-5F2C-477A-A26B-5D367ACFD6F9}" type="slidenum">
              <a:rPr lang="ar-SA" altLang="zh-CN" sz="1200" b="0">
                <a:solidFill>
                  <a:srgbClr val="0000FF"/>
                </a:solidFill>
                <a:latin typeface="Marlett" pitchFamily="2" charset="2"/>
              </a:rPr>
              <a:pPr/>
              <a:t>11</a:t>
            </a:fld>
            <a:endParaRPr lang="en-US" altLang="zh-CN" sz="1200" b="0">
              <a:solidFill>
                <a:srgbClr val="0000FF"/>
              </a:solidFill>
              <a:latin typeface="Marlett" pitchFamily="2" charset="2"/>
            </a:endParaRPr>
          </a:p>
        </p:txBody>
      </p:sp>
      <p:sp>
        <p:nvSpPr>
          <p:cNvPr id="227331" name="Rectangle 2">
            <a:extLst>
              <a:ext uri="{FF2B5EF4-FFF2-40B4-BE49-F238E27FC236}">
                <a16:creationId xmlns:a16="http://schemas.microsoft.com/office/drawing/2014/main" id="{4D442CC1-2E08-4B06-A5B2-84EB9117039A}"/>
              </a:ext>
            </a:extLst>
          </p:cNvPr>
          <p:cNvSpPr>
            <a:spLocks noGrp="1" noRot="1" noChangeAspect="1" noChangeArrowheads="1" noTextEdit="1"/>
          </p:cNvSpPr>
          <p:nvPr>
            <p:ph type="sldImg"/>
          </p:nvPr>
        </p:nvSpPr>
        <p:spPr>
          <a:ln/>
        </p:spPr>
      </p:sp>
      <p:sp>
        <p:nvSpPr>
          <p:cNvPr id="227332" name="Rectangle 3">
            <a:extLst>
              <a:ext uri="{FF2B5EF4-FFF2-40B4-BE49-F238E27FC236}">
                <a16:creationId xmlns:a16="http://schemas.microsoft.com/office/drawing/2014/main" id="{4D3AE9B7-1487-46C9-A97D-F78D47D82D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a:extLst>
              <a:ext uri="{FF2B5EF4-FFF2-40B4-BE49-F238E27FC236}">
                <a16:creationId xmlns:a16="http://schemas.microsoft.com/office/drawing/2014/main" id="{19B76E0B-314C-4056-B5BF-E1685DD25157}"/>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4176599-2807-438D-8DF9-D77CC135FFD7}" type="slidenum">
              <a:rPr lang="ar-SA" altLang="zh-CN" sz="1200" b="0">
                <a:solidFill>
                  <a:srgbClr val="0000FF"/>
                </a:solidFill>
                <a:latin typeface="Marlett" pitchFamily="2" charset="2"/>
              </a:rPr>
              <a:pPr/>
              <a:t>111</a:t>
            </a:fld>
            <a:endParaRPr lang="en-US" altLang="zh-CN" sz="1200" b="0">
              <a:solidFill>
                <a:srgbClr val="0000FF"/>
              </a:solidFill>
              <a:latin typeface="Marlett" pitchFamily="2" charset="2"/>
            </a:endParaRPr>
          </a:p>
        </p:txBody>
      </p:sp>
      <p:sp>
        <p:nvSpPr>
          <p:cNvPr id="327683" name="Rectangle 2">
            <a:extLst>
              <a:ext uri="{FF2B5EF4-FFF2-40B4-BE49-F238E27FC236}">
                <a16:creationId xmlns:a16="http://schemas.microsoft.com/office/drawing/2014/main" id="{004474BA-B54D-4FD0-B1C2-515AEF457001}"/>
              </a:ext>
            </a:extLst>
          </p:cNvPr>
          <p:cNvSpPr>
            <a:spLocks noGrp="1" noRot="1" noChangeAspect="1" noChangeArrowheads="1" noTextEdit="1"/>
          </p:cNvSpPr>
          <p:nvPr>
            <p:ph type="sldImg"/>
          </p:nvPr>
        </p:nvSpPr>
        <p:spPr>
          <a:ln/>
        </p:spPr>
      </p:sp>
      <p:sp>
        <p:nvSpPr>
          <p:cNvPr id="327684" name="Rectangle 3">
            <a:extLst>
              <a:ext uri="{FF2B5EF4-FFF2-40B4-BE49-F238E27FC236}">
                <a16:creationId xmlns:a16="http://schemas.microsoft.com/office/drawing/2014/main" id="{04760FE5-800A-4CF7-BCF8-86620738A9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a:extLst>
              <a:ext uri="{FF2B5EF4-FFF2-40B4-BE49-F238E27FC236}">
                <a16:creationId xmlns:a16="http://schemas.microsoft.com/office/drawing/2014/main" id="{2D7186B9-0B16-458A-BC72-74091865DF65}"/>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A3F635A-9968-473A-86B2-EE90E9AF276C}" type="slidenum">
              <a:rPr lang="ar-SA" altLang="zh-CN" sz="1200" b="0">
                <a:solidFill>
                  <a:srgbClr val="0000FF"/>
                </a:solidFill>
                <a:latin typeface="Marlett" pitchFamily="2" charset="2"/>
              </a:rPr>
              <a:pPr/>
              <a:t>112</a:t>
            </a:fld>
            <a:endParaRPr lang="en-US" altLang="zh-CN" sz="1200" b="0">
              <a:solidFill>
                <a:srgbClr val="0000FF"/>
              </a:solidFill>
              <a:latin typeface="Marlett" pitchFamily="2" charset="2"/>
            </a:endParaRPr>
          </a:p>
        </p:txBody>
      </p:sp>
      <p:sp>
        <p:nvSpPr>
          <p:cNvPr id="328707" name="Rectangle 2">
            <a:extLst>
              <a:ext uri="{FF2B5EF4-FFF2-40B4-BE49-F238E27FC236}">
                <a16:creationId xmlns:a16="http://schemas.microsoft.com/office/drawing/2014/main" id="{59039DB2-8E12-4645-A9F0-C6701BAE9678}"/>
              </a:ext>
            </a:extLst>
          </p:cNvPr>
          <p:cNvSpPr>
            <a:spLocks noGrp="1" noRot="1" noChangeAspect="1" noChangeArrowheads="1" noTextEdit="1"/>
          </p:cNvSpPr>
          <p:nvPr>
            <p:ph type="sldImg"/>
          </p:nvPr>
        </p:nvSpPr>
        <p:spPr>
          <a:ln/>
        </p:spPr>
      </p:sp>
      <p:sp>
        <p:nvSpPr>
          <p:cNvPr id="328708" name="Rectangle 3">
            <a:extLst>
              <a:ext uri="{FF2B5EF4-FFF2-40B4-BE49-F238E27FC236}">
                <a16:creationId xmlns:a16="http://schemas.microsoft.com/office/drawing/2014/main" id="{27C0D1CD-BACA-4540-BD64-01FCE3E34E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a:extLst>
              <a:ext uri="{FF2B5EF4-FFF2-40B4-BE49-F238E27FC236}">
                <a16:creationId xmlns:a16="http://schemas.microsoft.com/office/drawing/2014/main" id="{910A9624-E5D1-4D92-B019-A33B206F72FF}"/>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CAD285F-2072-48EA-B1DE-4A98E230D8F8}" type="slidenum">
              <a:rPr lang="ar-SA" altLang="zh-CN" sz="1200" b="0">
                <a:solidFill>
                  <a:srgbClr val="0000FF"/>
                </a:solidFill>
                <a:latin typeface="Marlett" pitchFamily="2" charset="2"/>
              </a:rPr>
              <a:pPr/>
              <a:t>113</a:t>
            </a:fld>
            <a:endParaRPr lang="en-US" altLang="zh-CN" sz="1200" b="0">
              <a:solidFill>
                <a:srgbClr val="0000FF"/>
              </a:solidFill>
              <a:latin typeface="Marlett" pitchFamily="2" charset="2"/>
            </a:endParaRPr>
          </a:p>
        </p:txBody>
      </p:sp>
      <p:sp>
        <p:nvSpPr>
          <p:cNvPr id="329731" name="Rectangle 2">
            <a:extLst>
              <a:ext uri="{FF2B5EF4-FFF2-40B4-BE49-F238E27FC236}">
                <a16:creationId xmlns:a16="http://schemas.microsoft.com/office/drawing/2014/main" id="{50C07E46-C45C-47FC-B71F-5D354929EDC3}"/>
              </a:ext>
            </a:extLst>
          </p:cNvPr>
          <p:cNvSpPr>
            <a:spLocks noGrp="1" noRot="1" noChangeAspect="1" noChangeArrowheads="1" noTextEdit="1"/>
          </p:cNvSpPr>
          <p:nvPr>
            <p:ph type="sldImg"/>
          </p:nvPr>
        </p:nvSpPr>
        <p:spPr>
          <a:ln/>
        </p:spPr>
      </p:sp>
      <p:sp>
        <p:nvSpPr>
          <p:cNvPr id="329732" name="Rectangle 3">
            <a:extLst>
              <a:ext uri="{FF2B5EF4-FFF2-40B4-BE49-F238E27FC236}">
                <a16:creationId xmlns:a16="http://schemas.microsoft.com/office/drawing/2014/main" id="{B1D966D6-0963-4E96-975C-2D79B32FEE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a:extLst>
              <a:ext uri="{FF2B5EF4-FFF2-40B4-BE49-F238E27FC236}">
                <a16:creationId xmlns:a16="http://schemas.microsoft.com/office/drawing/2014/main" id="{D58D6F58-2C10-469A-87B1-6D5D5818CB54}"/>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FF56B4F-80DB-45B2-9CB5-C1F2C805FC46}" type="slidenum">
              <a:rPr lang="ar-SA" altLang="zh-CN" sz="1200" b="0">
                <a:solidFill>
                  <a:srgbClr val="0000FF"/>
                </a:solidFill>
                <a:latin typeface="Marlett" pitchFamily="2" charset="2"/>
              </a:rPr>
              <a:pPr/>
              <a:t>114</a:t>
            </a:fld>
            <a:endParaRPr lang="en-US" altLang="zh-CN" sz="1200" b="0">
              <a:solidFill>
                <a:srgbClr val="0000FF"/>
              </a:solidFill>
              <a:latin typeface="Marlett" pitchFamily="2" charset="2"/>
            </a:endParaRPr>
          </a:p>
        </p:txBody>
      </p:sp>
      <p:sp>
        <p:nvSpPr>
          <p:cNvPr id="330755" name="Rectangle 2">
            <a:extLst>
              <a:ext uri="{FF2B5EF4-FFF2-40B4-BE49-F238E27FC236}">
                <a16:creationId xmlns:a16="http://schemas.microsoft.com/office/drawing/2014/main" id="{E9F70FE3-B777-4987-B0BE-24337239CBEB}"/>
              </a:ext>
            </a:extLst>
          </p:cNvPr>
          <p:cNvSpPr>
            <a:spLocks noGrp="1" noRot="1" noChangeAspect="1" noChangeArrowheads="1" noTextEdit="1"/>
          </p:cNvSpPr>
          <p:nvPr>
            <p:ph type="sldImg"/>
          </p:nvPr>
        </p:nvSpPr>
        <p:spPr>
          <a:ln/>
        </p:spPr>
      </p:sp>
      <p:sp>
        <p:nvSpPr>
          <p:cNvPr id="330756" name="Rectangle 3">
            <a:extLst>
              <a:ext uri="{FF2B5EF4-FFF2-40B4-BE49-F238E27FC236}">
                <a16:creationId xmlns:a16="http://schemas.microsoft.com/office/drawing/2014/main" id="{9C7D676E-1237-4042-89B6-7C0432F859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a:extLst>
              <a:ext uri="{FF2B5EF4-FFF2-40B4-BE49-F238E27FC236}">
                <a16:creationId xmlns:a16="http://schemas.microsoft.com/office/drawing/2014/main" id="{B5395F08-E026-4A67-B683-0829DE8F0EB2}"/>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7E02408-D937-4BF7-8DAB-EE7363FB15EE}" type="slidenum">
              <a:rPr lang="ar-SA" altLang="zh-CN" sz="1200" b="0">
                <a:solidFill>
                  <a:srgbClr val="0000FF"/>
                </a:solidFill>
                <a:latin typeface="Marlett" pitchFamily="2" charset="2"/>
              </a:rPr>
              <a:pPr/>
              <a:t>115</a:t>
            </a:fld>
            <a:endParaRPr lang="en-US" altLang="zh-CN" sz="1200" b="0">
              <a:solidFill>
                <a:srgbClr val="0000FF"/>
              </a:solidFill>
              <a:latin typeface="Marlett" pitchFamily="2" charset="2"/>
            </a:endParaRPr>
          </a:p>
        </p:txBody>
      </p:sp>
      <p:sp>
        <p:nvSpPr>
          <p:cNvPr id="331779" name="Rectangle 2">
            <a:extLst>
              <a:ext uri="{FF2B5EF4-FFF2-40B4-BE49-F238E27FC236}">
                <a16:creationId xmlns:a16="http://schemas.microsoft.com/office/drawing/2014/main" id="{E37DA711-5EEA-4E93-8CEE-1430FBC82B49}"/>
              </a:ext>
            </a:extLst>
          </p:cNvPr>
          <p:cNvSpPr>
            <a:spLocks noGrp="1" noRot="1" noChangeAspect="1" noChangeArrowheads="1" noTextEdit="1"/>
          </p:cNvSpPr>
          <p:nvPr>
            <p:ph type="sldImg"/>
          </p:nvPr>
        </p:nvSpPr>
        <p:spPr>
          <a:ln/>
        </p:spPr>
      </p:sp>
      <p:sp>
        <p:nvSpPr>
          <p:cNvPr id="331780" name="Rectangle 3">
            <a:extLst>
              <a:ext uri="{FF2B5EF4-FFF2-40B4-BE49-F238E27FC236}">
                <a16:creationId xmlns:a16="http://schemas.microsoft.com/office/drawing/2014/main" id="{541ADDA7-D20E-4DD3-A913-FB7664B71A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a:extLst>
              <a:ext uri="{FF2B5EF4-FFF2-40B4-BE49-F238E27FC236}">
                <a16:creationId xmlns:a16="http://schemas.microsoft.com/office/drawing/2014/main" id="{07FA4C7E-A24C-4E90-A13E-EF763238EE8C}"/>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664BECC-72C7-421B-97F5-4856381E1E65}" type="slidenum">
              <a:rPr lang="ar-SA" altLang="zh-CN" sz="1200" b="0">
                <a:solidFill>
                  <a:srgbClr val="0000FF"/>
                </a:solidFill>
                <a:latin typeface="Marlett" pitchFamily="2" charset="2"/>
              </a:rPr>
              <a:pPr/>
              <a:t>116</a:t>
            </a:fld>
            <a:endParaRPr lang="en-US" altLang="zh-CN" sz="1200" b="0">
              <a:solidFill>
                <a:srgbClr val="0000FF"/>
              </a:solidFill>
              <a:latin typeface="Marlett" pitchFamily="2" charset="2"/>
            </a:endParaRPr>
          </a:p>
        </p:txBody>
      </p:sp>
      <p:sp>
        <p:nvSpPr>
          <p:cNvPr id="332803" name="Rectangle 2">
            <a:extLst>
              <a:ext uri="{FF2B5EF4-FFF2-40B4-BE49-F238E27FC236}">
                <a16:creationId xmlns:a16="http://schemas.microsoft.com/office/drawing/2014/main" id="{29DC3B09-56BF-42F4-9096-82FF090A7F7C}"/>
              </a:ext>
            </a:extLst>
          </p:cNvPr>
          <p:cNvSpPr>
            <a:spLocks noGrp="1" noRot="1" noChangeAspect="1" noChangeArrowheads="1" noTextEdit="1"/>
          </p:cNvSpPr>
          <p:nvPr>
            <p:ph type="sldImg"/>
          </p:nvPr>
        </p:nvSpPr>
        <p:spPr>
          <a:ln/>
        </p:spPr>
      </p:sp>
      <p:sp>
        <p:nvSpPr>
          <p:cNvPr id="332804" name="Rectangle 3">
            <a:extLst>
              <a:ext uri="{FF2B5EF4-FFF2-40B4-BE49-F238E27FC236}">
                <a16:creationId xmlns:a16="http://schemas.microsoft.com/office/drawing/2014/main" id="{48B61CBE-0B89-4A45-9F8F-4EA7D497DF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a:extLst>
              <a:ext uri="{FF2B5EF4-FFF2-40B4-BE49-F238E27FC236}">
                <a16:creationId xmlns:a16="http://schemas.microsoft.com/office/drawing/2014/main" id="{11252525-D003-4078-BAD8-0681BCBF3E27}"/>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BE71C09-1AB3-430B-9DEE-287D16167E75}" type="slidenum">
              <a:rPr lang="ar-SA" altLang="zh-CN" sz="1200" b="0">
                <a:solidFill>
                  <a:srgbClr val="0000FF"/>
                </a:solidFill>
                <a:latin typeface="Marlett" pitchFamily="2" charset="2"/>
              </a:rPr>
              <a:pPr/>
              <a:t>117</a:t>
            </a:fld>
            <a:endParaRPr lang="en-US" altLang="zh-CN" sz="1200" b="0">
              <a:solidFill>
                <a:srgbClr val="0000FF"/>
              </a:solidFill>
              <a:latin typeface="Marlett" pitchFamily="2" charset="2"/>
            </a:endParaRPr>
          </a:p>
        </p:txBody>
      </p:sp>
      <p:sp>
        <p:nvSpPr>
          <p:cNvPr id="333827" name="Rectangle 2">
            <a:extLst>
              <a:ext uri="{FF2B5EF4-FFF2-40B4-BE49-F238E27FC236}">
                <a16:creationId xmlns:a16="http://schemas.microsoft.com/office/drawing/2014/main" id="{12785D89-9974-4C76-A6EA-C0E7A17DFD7D}"/>
              </a:ext>
            </a:extLst>
          </p:cNvPr>
          <p:cNvSpPr>
            <a:spLocks noGrp="1" noRot="1" noChangeAspect="1" noChangeArrowheads="1" noTextEdit="1"/>
          </p:cNvSpPr>
          <p:nvPr>
            <p:ph type="sldImg"/>
          </p:nvPr>
        </p:nvSpPr>
        <p:spPr>
          <a:ln/>
        </p:spPr>
      </p:sp>
      <p:sp>
        <p:nvSpPr>
          <p:cNvPr id="333828" name="Rectangle 3">
            <a:extLst>
              <a:ext uri="{FF2B5EF4-FFF2-40B4-BE49-F238E27FC236}">
                <a16:creationId xmlns:a16="http://schemas.microsoft.com/office/drawing/2014/main" id="{B1858F86-820F-4D8C-92A8-D0D83150E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a:extLst>
              <a:ext uri="{FF2B5EF4-FFF2-40B4-BE49-F238E27FC236}">
                <a16:creationId xmlns:a16="http://schemas.microsoft.com/office/drawing/2014/main" id="{DA4E2018-C6B9-43E6-9B86-208C84457F3C}"/>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9D07796-3C5E-4F69-A653-428EAE2E8D89}" type="slidenum">
              <a:rPr lang="ar-SA" altLang="zh-CN" sz="1200" b="0">
                <a:solidFill>
                  <a:srgbClr val="0000FF"/>
                </a:solidFill>
                <a:latin typeface="Marlett" pitchFamily="2" charset="2"/>
              </a:rPr>
              <a:pPr/>
              <a:t>118</a:t>
            </a:fld>
            <a:endParaRPr lang="en-US" altLang="zh-CN" sz="1200" b="0">
              <a:solidFill>
                <a:srgbClr val="0000FF"/>
              </a:solidFill>
              <a:latin typeface="Marlett" pitchFamily="2" charset="2"/>
            </a:endParaRPr>
          </a:p>
        </p:txBody>
      </p:sp>
      <p:sp>
        <p:nvSpPr>
          <p:cNvPr id="334851" name="Rectangle 2">
            <a:extLst>
              <a:ext uri="{FF2B5EF4-FFF2-40B4-BE49-F238E27FC236}">
                <a16:creationId xmlns:a16="http://schemas.microsoft.com/office/drawing/2014/main" id="{2F5FF960-FBC9-4D82-8FF0-1002A2A77154}"/>
              </a:ext>
            </a:extLst>
          </p:cNvPr>
          <p:cNvSpPr>
            <a:spLocks noGrp="1" noRot="1" noChangeAspect="1" noChangeArrowheads="1" noTextEdit="1"/>
          </p:cNvSpPr>
          <p:nvPr>
            <p:ph type="sldImg"/>
          </p:nvPr>
        </p:nvSpPr>
        <p:spPr>
          <a:ln/>
        </p:spPr>
      </p:sp>
      <p:sp>
        <p:nvSpPr>
          <p:cNvPr id="334852" name="Rectangle 3">
            <a:extLst>
              <a:ext uri="{FF2B5EF4-FFF2-40B4-BE49-F238E27FC236}">
                <a16:creationId xmlns:a16="http://schemas.microsoft.com/office/drawing/2014/main" id="{842FA308-EEF1-446B-8293-7D00541223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a:extLst>
              <a:ext uri="{FF2B5EF4-FFF2-40B4-BE49-F238E27FC236}">
                <a16:creationId xmlns:a16="http://schemas.microsoft.com/office/drawing/2014/main" id="{3479F0E0-658F-48C5-A400-7FB577B668FD}"/>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C877F11-5956-4CDA-9F7F-300BF676A092}" type="slidenum">
              <a:rPr lang="ar-SA" altLang="zh-CN" sz="1200" b="0">
                <a:solidFill>
                  <a:srgbClr val="0000FF"/>
                </a:solidFill>
                <a:latin typeface="Marlett" pitchFamily="2" charset="2"/>
              </a:rPr>
              <a:pPr/>
              <a:t>119</a:t>
            </a:fld>
            <a:endParaRPr lang="en-US" altLang="zh-CN" sz="1200" b="0">
              <a:solidFill>
                <a:srgbClr val="0000FF"/>
              </a:solidFill>
              <a:latin typeface="Marlett" pitchFamily="2" charset="2"/>
            </a:endParaRPr>
          </a:p>
        </p:txBody>
      </p:sp>
      <p:sp>
        <p:nvSpPr>
          <p:cNvPr id="335875" name="Rectangle 2">
            <a:extLst>
              <a:ext uri="{FF2B5EF4-FFF2-40B4-BE49-F238E27FC236}">
                <a16:creationId xmlns:a16="http://schemas.microsoft.com/office/drawing/2014/main" id="{61F448F4-41B2-4297-853C-6EEDA589895F}"/>
              </a:ext>
            </a:extLst>
          </p:cNvPr>
          <p:cNvSpPr>
            <a:spLocks noGrp="1" noRot="1" noChangeAspect="1" noChangeArrowheads="1" noTextEdit="1"/>
          </p:cNvSpPr>
          <p:nvPr>
            <p:ph type="sldImg"/>
          </p:nvPr>
        </p:nvSpPr>
        <p:spPr>
          <a:ln/>
        </p:spPr>
      </p:sp>
      <p:sp>
        <p:nvSpPr>
          <p:cNvPr id="335876" name="Rectangle 3">
            <a:extLst>
              <a:ext uri="{FF2B5EF4-FFF2-40B4-BE49-F238E27FC236}">
                <a16:creationId xmlns:a16="http://schemas.microsoft.com/office/drawing/2014/main" id="{2CC4528A-3621-4B66-8153-5BEDC5AEFE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a:extLst>
              <a:ext uri="{FF2B5EF4-FFF2-40B4-BE49-F238E27FC236}">
                <a16:creationId xmlns:a16="http://schemas.microsoft.com/office/drawing/2014/main" id="{3238C355-A3B6-43D3-9058-5CE9665F4A11}"/>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AC9CF79-4FBE-4290-9357-AD9C815DAEBF}" type="slidenum">
              <a:rPr lang="ar-SA" altLang="zh-CN" sz="1200" b="0">
                <a:solidFill>
                  <a:srgbClr val="0000FF"/>
                </a:solidFill>
                <a:latin typeface="Marlett" pitchFamily="2" charset="2"/>
              </a:rPr>
              <a:pPr/>
              <a:t>120</a:t>
            </a:fld>
            <a:endParaRPr lang="en-US" altLang="zh-CN" sz="1200" b="0">
              <a:solidFill>
                <a:srgbClr val="0000FF"/>
              </a:solidFill>
              <a:latin typeface="Marlett" pitchFamily="2" charset="2"/>
            </a:endParaRPr>
          </a:p>
        </p:txBody>
      </p:sp>
      <p:sp>
        <p:nvSpPr>
          <p:cNvPr id="336899" name="Rectangle 2">
            <a:extLst>
              <a:ext uri="{FF2B5EF4-FFF2-40B4-BE49-F238E27FC236}">
                <a16:creationId xmlns:a16="http://schemas.microsoft.com/office/drawing/2014/main" id="{31565D6F-AAFE-406C-8647-70FA7EA265F4}"/>
              </a:ext>
            </a:extLst>
          </p:cNvPr>
          <p:cNvSpPr>
            <a:spLocks noGrp="1" noRot="1" noChangeAspect="1" noChangeArrowheads="1" noTextEdit="1"/>
          </p:cNvSpPr>
          <p:nvPr>
            <p:ph type="sldImg"/>
          </p:nvPr>
        </p:nvSpPr>
        <p:spPr>
          <a:ln/>
        </p:spPr>
      </p:sp>
      <p:sp>
        <p:nvSpPr>
          <p:cNvPr id="336900" name="Rectangle 3">
            <a:extLst>
              <a:ext uri="{FF2B5EF4-FFF2-40B4-BE49-F238E27FC236}">
                <a16:creationId xmlns:a16="http://schemas.microsoft.com/office/drawing/2014/main" id="{13DA45DD-4D8B-452F-BD88-D1CEC5CC07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64AF7245-7520-49F5-8139-7A1579939972}"/>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FB365F7-BE51-4D67-A967-9E163AE4ADD3}" type="slidenum">
              <a:rPr lang="ar-SA" altLang="zh-CN" sz="1200" b="0">
                <a:solidFill>
                  <a:srgbClr val="0000FF"/>
                </a:solidFill>
                <a:latin typeface="Marlett" pitchFamily="2" charset="2"/>
              </a:rPr>
              <a:pPr/>
              <a:t>12</a:t>
            </a:fld>
            <a:endParaRPr lang="en-US" altLang="zh-CN" sz="1200" b="0">
              <a:solidFill>
                <a:srgbClr val="0000FF"/>
              </a:solidFill>
              <a:latin typeface="Marlett" pitchFamily="2" charset="2"/>
            </a:endParaRPr>
          </a:p>
        </p:txBody>
      </p:sp>
      <p:sp>
        <p:nvSpPr>
          <p:cNvPr id="228355" name="Rectangle 2">
            <a:extLst>
              <a:ext uri="{FF2B5EF4-FFF2-40B4-BE49-F238E27FC236}">
                <a16:creationId xmlns:a16="http://schemas.microsoft.com/office/drawing/2014/main" id="{F78471D2-961F-4996-AAA4-9409297AD4C3}"/>
              </a:ext>
            </a:extLst>
          </p:cNvPr>
          <p:cNvSpPr>
            <a:spLocks noGrp="1" noRot="1" noChangeAspect="1" noChangeArrowheads="1" noTextEdit="1"/>
          </p:cNvSpPr>
          <p:nvPr>
            <p:ph type="sldImg"/>
          </p:nvPr>
        </p:nvSpPr>
        <p:spPr>
          <a:ln/>
        </p:spPr>
      </p:sp>
      <p:sp>
        <p:nvSpPr>
          <p:cNvPr id="228356" name="Rectangle 3">
            <a:extLst>
              <a:ext uri="{FF2B5EF4-FFF2-40B4-BE49-F238E27FC236}">
                <a16:creationId xmlns:a16="http://schemas.microsoft.com/office/drawing/2014/main" id="{32F54014-6263-466D-B062-F6875C0622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a:extLst>
              <a:ext uri="{FF2B5EF4-FFF2-40B4-BE49-F238E27FC236}">
                <a16:creationId xmlns:a16="http://schemas.microsoft.com/office/drawing/2014/main" id="{0746A2EB-89F1-4836-95DA-164A16B4FE5C}"/>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E7AE626-C773-460E-A762-3ED25A72A8D4}" type="slidenum">
              <a:rPr lang="ar-SA" altLang="zh-CN" sz="1200" b="0">
                <a:solidFill>
                  <a:srgbClr val="0000FF"/>
                </a:solidFill>
                <a:latin typeface="Marlett" pitchFamily="2" charset="2"/>
              </a:rPr>
              <a:pPr/>
              <a:t>121</a:t>
            </a:fld>
            <a:endParaRPr lang="en-US" altLang="zh-CN" sz="1200" b="0">
              <a:solidFill>
                <a:srgbClr val="0000FF"/>
              </a:solidFill>
              <a:latin typeface="Marlett" pitchFamily="2" charset="2"/>
            </a:endParaRPr>
          </a:p>
        </p:txBody>
      </p:sp>
      <p:sp>
        <p:nvSpPr>
          <p:cNvPr id="337923" name="Rectangle 2">
            <a:extLst>
              <a:ext uri="{FF2B5EF4-FFF2-40B4-BE49-F238E27FC236}">
                <a16:creationId xmlns:a16="http://schemas.microsoft.com/office/drawing/2014/main" id="{59379A0F-4614-46AE-A718-80BDA1DB752E}"/>
              </a:ext>
            </a:extLst>
          </p:cNvPr>
          <p:cNvSpPr>
            <a:spLocks noGrp="1" noRot="1" noChangeAspect="1" noChangeArrowheads="1" noTextEdit="1"/>
          </p:cNvSpPr>
          <p:nvPr>
            <p:ph type="sldImg"/>
          </p:nvPr>
        </p:nvSpPr>
        <p:spPr>
          <a:ln/>
        </p:spPr>
      </p:sp>
      <p:sp>
        <p:nvSpPr>
          <p:cNvPr id="337924" name="Rectangle 3">
            <a:extLst>
              <a:ext uri="{FF2B5EF4-FFF2-40B4-BE49-F238E27FC236}">
                <a16:creationId xmlns:a16="http://schemas.microsoft.com/office/drawing/2014/main" id="{7EE5FDEA-CAD1-45A8-AB6F-C7AFC74EB1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a:extLst>
              <a:ext uri="{FF2B5EF4-FFF2-40B4-BE49-F238E27FC236}">
                <a16:creationId xmlns:a16="http://schemas.microsoft.com/office/drawing/2014/main" id="{068AD9BA-9E95-48BE-89A9-53626ED60522}"/>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E53DD09-70EE-4B48-AA99-D3980B4EB162}" type="slidenum">
              <a:rPr lang="ar-SA" altLang="zh-CN" sz="1200" b="0">
                <a:solidFill>
                  <a:srgbClr val="0000FF"/>
                </a:solidFill>
                <a:latin typeface="Marlett" pitchFamily="2" charset="2"/>
              </a:rPr>
              <a:pPr/>
              <a:t>122</a:t>
            </a:fld>
            <a:endParaRPr lang="en-US" altLang="zh-CN" sz="1200" b="0">
              <a:solidFill>
                <a:srgbClr val="0000FF"/>
              </a:solidFill>
              <a:latin typeface="Marlett" pitchFamily="2" charset="2"/>
            </a:endParaRPr>
          </a:p>
        </p:txBody>
      </p:sp>
      <p:sp>
        <p:nvSpPr>
          <p:cNvPr id="338947" name="Rectangle 2">
            <a:extLst>
              <a:ext uri="{FF2B5EF4-FFF2-40B4-BE49-F238E27FC236}">
                <a16:creationId xmlns:a16="http://schemas.microsoft.com/office/drawing/2014/main" id="{7E04545C-05B4-48EE-B40C-C6C77F0D492F}"/>
              </a:ext>
            </a:extLst>
          </p:cNvPr>
          <p:cNvSpPr>
            <a:spLocks noGrp="1" noRot="1" noChangeAspect="1" noChangeArrowheads="1" noTextEdit="1"/>
          </p:cNvSpPr>
          <p:nvPr>
            <p:ph type="sldImg"/>
          </p:nvPr>
        </p:nvSpPr>
        <p:spPr>
          <a:ln/>
        </p:spPr>
      </p:sp>
      <p:sp>
        <p:nvSpPr>
          <p:cNvPr id="338948" name="Rectangle 3">
            <a:extLst>
              <a:ext uri="{FF2B5EF4-FFF2-40B4-BE49-F238E27FC236}">
                <a16:creationId xmlns:a16="http://schemas.microsoft.com/office/drawing/2014/main" id="{F09FFE04-E063-43F7-884F-393881623C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a:extLst>
              <a:ext uri="{FF2B5EF4-FFF2-40B4-BE49-F238E27FC236}">
                <a16:creationId xmlns:a16="http://schemas.microsoft.com/office/drawing/2014/main" id="{9AEC22C2-8AF9-43E0-9DC8-ECC350BFFD3B}"/>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8F8CFE5-FB87-4B3C-B49F-D40ECD788D4C}" type="slidenum">
              <a:rPr lang="ar-SA" altLang="zh-CN" sz="1200" b="0">
                <a:solidFill>
                  <a:srgbClr val="0000FF"/>
                </a:solidFill>
                <a:latin typeface="Marlett" pitchFamily="2" charset="2"/>
              </a:rPr>
              <a:pPr/>
              <a:t>123</a:t>
            </a:fld>
            <a:endParaRPr lang="en-US" altLang="zh-CN" sz="1200" b="0">
              <a:solidFill>
                <a:srgbClr val="0000FF"/>
              </a:solidFill>
              <a:latin typeface="Marlett" pitchFamily="2" charset="2"/>
            </a:endParaRPr>
          </a:p>
        </p:txBody>
      </p:sp>
      <p:sp>
        <p:nvSpPr>
          <p:cNvPr id="339971" name="Rectangle 2">
            <a:extLst>
              <a:ext uri="{FF2B5EF4-FFF2-40B4-BE49-F238E27FC236}">
                <a16:creationId xmlns:a16="http://schemas.microsoft.com/office/drawing/2014/main" id="{E755A4D8-D860-4A09-A691-33B4680F2FC0}"/>
              </a:ext>
            </a:extLst>
          </p:cNvPr>
          <p:cNvSpPr>
            <a:spLocks noGrp="1" noRot="1" noChangeAspect="1" noChangeArrowheads="1" noTextEdit="1"/>
          </p:cNvSpPr>
          <p:nvPr>
            <p:ph type="sldImg"/>
          </p:nvPr>
        </p:nvSpPr>
        <p:spPr>
          <a:ln/>
        </p:spPr>
      </p:sp>
      <p:sp>
        <p:nvSpPr>
          <p:cNvPr id="339972" name="Rectangle 3">
            <a:extLst>
              <a:ext uri="{FF2B5EF4-FFF2-40B4-BE49-F238E27FC236}">
                <a16:creationId xmlns:a16="http://schemas.microsoft.com/office/drawing/2014/main" id="{0C3FED2A-048E-4992-9119-3924AFD16A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a:extLst>
              <a:ext uri="{FF2B5EF4-FFF2-40B4-BE49-F238E27FC236}">
                <a16:creationId xmlns:a16="http://schemas.microsoft.com/office/drawing/2014/main" id="{8EA65083-E6C0-4D9E-B090-B326A279EA87}"/>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6A7AC6A-A3B3-420E-8045-DF014DB59518}" type="slidenum">
              <a:rPr lang="ar-SA" altLang="zh-CN" sz="1200" b="0">
                <a:solidFill>
                  <a:srgbClr val="0000FF"/>
                </a:solidFill>
                <a:latin typeface="Marlett" pitchFamily="2" charset="2"/>
              </a:rPr>
              <a:pPr/>
              <a:t>124</a:t>
            </a:fld>
            <a:endParaRPr lang="en-US" altLang="zh-CN" sz="1200" b="0">
              <a:solidFill>
                <a:srgbClr val="0000FF"/>
              </a:solidFill>
              <a:latin typeface="Marlett" pitchFamily="2" charset="2"/>
            </a:endParaRPr>
          </a:p>
        </p:txBody>
      </p:sp>
      <p:sp>
        <p:nvSpPr>
          <p:cNvPr id="340995" name="Rectangle 2">
            <a:extLst>
              <a:ext uri="{FF2B5EF4-FFF2-40B4-BE49-F238E27FC236}">
                <a16:creationId xmlns:a16="http://schemas.microsoft.com/office/drawing/2014/main" id="{51953725-C357-458C-8BDF-AE47DBC3838D}"/>
              </a:ext>
            </a:extLst>
          </p:cNvPr>
          <p:cNvSpPr>
            <a:spLocks noGrp="1" noRot="1" noChangeAspect="1" noChangeArrowheads="1" noTextEdit="1"/>
          </p:cNvSpPr>
          <p:nvPr>
            <p:ph type="sldImg"/>
          </p:nvPr>
        </p:nvSpPr>
        <p:spPr>
          <a:ln/>
        </p:spPr>
      </p:sp>
      <p:sp>
        <p:nvSpPr>
          <p:cNvPr id="340996" name="Rectangle 3">
            <a:extLst>
              <a:ext uri="{FF2B5EF4-FFF2-40B4-BE49-F238E27FC236}">
                <a16:creationId xmlns:a16="http://schemas.microsoft.com/office/drawing/2014/main" id="{36B68A31-55F6-4EEA-98A0-4FC5E2867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a:extLst>
              <a:ext uri="{FF2B5EF4-FFF2-40B4-BE49-F238E27FC236}">
                <a16:creationId xmlns:a16="http://schemas.microsoft.com/office/drawing/2014/main" id="{078AFC20-AE4C-4548-B49E-7B179F0036D4}"/>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51B1FF7-9FF7-4A35-B47E-19C1706C466B}" type="slidenum">
              <a:rPr lang="ar-SA" altLang="zh-CN" sz="1200" b="0">
                <a:solidFill>
                  <a:srgbClr val="0000FF"/>
                </a:solidFill>
                <a:latin typeface="Marlett" pitchFamily="2" charset="2"/>
              </a:rPr>
              <a:pPr/>
              <a:t>125</a:t>
            </a:fld>
            <a:endParaRPr lang="en-US" altLang="zh-CN" sz="1200" b="0">
              <a:solidFill>
                <a:srgbClr val="0000FF"/>
              </a:solidFill>
              <a:latin typeface="Marlett" pitchFamily="2" charset="2"/>
            </a:endParaRPr>
          </a:p>
        </p:txBody>
      </p:sp>
      <p:sp>
        <p:nvSpPr>
          <p:cNvPr id="342019" name="Rectangle 2">
            <a:extLst>
              <a:ext uri="{FF2B5EF4-FFF2-40B4-BE49-F238E27FC236}">
                <a16:creationId xmlns:a16="http://schemas.microsoft.com/office/drawing/2014/main" id="{D1AB179D-63E5-4EB7-9327-CD5D37AB39D5}"/>
              </a:ext>
            </a:extLst>
          </p:cNvPr>
          <p:cNvSpPr>
            <a:spLocks noGrp="1" noRot="1" noChangeAspect="1" noChangeArrowheads="1" noTextEdit="1"/>
          </p:cNvSpPr>
          <p:nvPr>
            <p:ph type="sldImg"/>
          </p:nvPr>
        </p:nvSpPr>
        <p:spPr>
          <a:ln/>
        </p:spPr>
      </p:sp>
      <p:sp>
        <p:nvSpPr>
          <p:cNvPr id="342020" name="Rectangle 3">
            <a:extLst>
              <a:ext uri="{FF2B5EF4-FFF2-40B4-BE49-F238E27FC236}">
                <a16:creationId xmlns:a16="http://schemas.microsoft.com/office/drawing/2014/main" id="{44D8DDF9-E954-4B5C-B2B8-C7819021D9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a:extLst>
              <a:ext uri="{FF2B5EF4-FFF2-40B4-BE49-F238E27FC236}">
                <a16:creationId xmlns:a16="http://schemas.microsoft.com/office/drawing/2014/main" id="{1442A5CE-26A1-4479-9F02-84221C6588BE}"/>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54FBA7B-19C6-49AD-9635-73076010F743}" type="slidenum">
              <a:rPr lang="ar-SA" altLang="zh-CN" sz="1200" b="0">
                <a:solidFill>
                  <a:srgbClr val="0000FF"/>
                </a:solidFill>
                <a:latin typeface="Marlett" pitchFamily="2" charset="2"/>
              </a:rPr>
              <a:pPr/>
              <a:t>126</a:t>
            </a:fld>
            <a:endParaRPr lang="en-US" altLang="zh-CN" sz="1200" b="0">
              <a:solidFill>
                <a:srgbClr val="0000FF"/>
              </a:solidFill>
              <a:latin typeface="Marlett" pitchFamily="2" charset="2"/>
            </a:endParaRPr>
          </a:p>
        </p:txBody>
      </p:sp>
      <p:sp>
        <p:nvSpPr>
          <p:cNvPr id="343043" name="Rectangle 2">
            <a:extLst>
              <a:ext uri="{FF2B5EF4-FFF2-40B4-BE49-F238E27FC236}">
                <a16:creationId xmlns:a16="http://schemas.microsoft.com/office/drawing/2014/main" id="{D9222B03-F3BC-4ECB-83EA-3F67A23F0D01}"/>
              </a:ext>
            </a:extLst>
          </p:cNvPr>
          <p:cNvSpPr>
            <a:spLocks noGrp="1" noRot="1" noChangeAspect="1" noChangeArrowheads="1" noTextEdit="1"/>
          </p:cNvSpPr>
          <p:nvPr>
            <p:ph type="sldImg"/>
          </p:nvPr>
        </p:nvSpPr>
        <p:spPr>
          <a:ln/>
        </p:spPr>
      </p:sp>
      <p:sp>
        <p:nvSpPr>
          <p:cNvPr id="343044" name="Rectangle 3">
            <a:extLst>
              <a:ext uri="{FF2B5EF4-FFF2-40B4-BE49-F238E27FC236}">
                <a16:creationId xmlns:a16="http://schemas.microsoft.com/office/drawing/2014/main" id="{83E00120-2413-4449-8F05-56AABB5527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a:extLst>
              <a:ext uri="{FF2B5EF4-FFF2-40B4-BE49-F238E27FC236}">
                <a16:creationId xmlns:a16="http://schemas.microsoft.com/office/drawing/2014/main" id="{619AA31C-3FA1-4D87-B9A7-157C8C70AB7F}"/>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CA9A243-564F-49E5-AF6E-2D7938C3CD28}" type="slidenum">
              <a:rPr lang="ar-SA" altLang="zh-CN" sz="1200" b="0">
                <a:solidFill>
                  <a:srgbClr val="0000FF"/>
                </a:solidFill>
                <a:latin typeface="Marlett" pitchFamily="2" charset="2"/>
              </a:rPr>
              <a:pPr/>
              <a:t>127</a:t>
            </a:fld>
            <a:endParaRPr lang="en-US" altLang="zh-CN" sz="1200" b="0">
              <a:solidFill>
                <a:srgbClr val="0000FF"/>
              </a:solidFill>
              <a:latin typeface="Marlett" pitchFamily="2" charset="2"/>
            </a:endParaRPr>
          </a:p>
        </p:txBody>
      </p:sp>
      <p:sp>
        <p:nvSpPr>
          <p:cNvPr id="344067" name="Rectangle 2">
            <a:extLst>
              <a:ext uri="{FF2B5EF4-FFF2-40B4-BE49-F238E27FC236}">
                <a16:creationId xmlns:a16="http://schemas.microsoft.com/office/drawing/2014/main" id="{4BABB5E5-1B7C-4CBC-9F40-C617728EDDC8}"/>
              </a:ext>
            </a:extLst>
          </p:cNvPr>
          <p:cNvSpPr>
            <a:spLocks noGrp="1" noRot="1" noChangeAspect="1" noChangeArrowheads="1" noTextEdit="1"/>
          </p:cNvSpPr>
          <p:nvPr>
            <p:ph type="sldImg"/>
          </p:nvPr>
        </p:nvSpPr>
        <p:spPr>
          <a:ln/>
        </p:spPr>
      </p:sp>
      <p:sp>
        <p:nvSpPr>
          <p:cNvPr id="344068" name="Rectangle 3">
            <a:extLst>
              <a:ext uri="{FF2B5EF4-FFF2-40B4-BE49-F238E27FC236}">
                <a16:creationId xmlns:a16="http://schemas.microsoft.com/office/drawing/2014/main" id="{12B88B61-7AFF-4CFF-AF71-32DF0D8803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a:extLst>
              <a:ext uri="{FF2B5EF4-FFF2-40B4-BE49-F238E27FC236}">
                <a16:creationId xmlns:a16="http://schemas.microsoft.com/office/drawing/2014/main" id="{93380C1C-A3DB-4BED-9AB0-6ACF55F89EE7}"/>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E2C79F2-D01D-4F8B-A7FC-F7986D7AF1B9}" type="slidenum">
              <a:rPr lang="ar-SA" altLang="zh-CN" sz="1200" b="0">
                <a:solidFill>
                  <a:srgbClr val="0000FF"/>
                </a:solidFill>
                <a:latin typeface="Marlett" pitchFamily="2" charset="2"/>
              </a:rPr>
              <a:pPr/>
              <a:t>128</a:t>
            </a:fld>
            <a:endParaRPr lang="en-US" altLang="zh-CN" sz="1200" b="0">
              <a:solidFill>
                <a:srgbClr val="0000FF"/>
              </a:solidFill>
              <a:latin typeface="Marlett" pitchFamily="2" charset="2"/>
            </a:endParaRPr>
          </a:p>
        </p:txBody>
      </p:sp>
      <p:sp>
        <p:nvSpPr>
          <p:cNvPr id="345091" name="Rectangle 2">
            <a:extLst>
              <a:ext uri="{FF2B5EF4-FFF2-40B4-BE49-F238E27FC236}">
                <a16:creationId xmlns:a16="http://schemas.microsoft.com/office/drawing/2014/main" id="{C38FE571-370B-4358-9005-DF6E08805615}"/>
              </a:ext>
            </a:extLst>
          </p:cNvPr>
          <p:cNvSpPr>
            <a:spLocks noGrp="1" noRot="1" noChangeAspect="1" noChangeArrowheads="1" noTextEdit="1"/>
          </p:cNvSpPr>
          <p:nvPr>
            <p:ph type="sldImg"/>
          </p:nvPr>
        </p:nvSpPr>
        <p:spPr>
          <a:ln/>
        </p:spPr>
      </p:sp>
      <p:sp>
        <p:nvSpPr>
          <p:cNvPr id="345092" name="Rectangle 3">
            <a:extLst>
              <a:ext uri="{FF2B5EF4-FFF2-40B4-BE49-F238E27FC236}">
                <a16:creationId xmlns:a16="http://schemas.microsoft.com/office/drawing/2014/main" id="{59F85D12-2E3C-4A70-A2D3-193581C07B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a:extLst>
              <a:ext uri="{FF2B5EF4-FFF2-40B4-BE49-F238E27FC236}">
                <a16:creationId xmlns:a16="http://schemas.microsoft.com/office/drawing/2014/main" id="{FDA21AAD-CC94-4161-8D75-8EDD92EE30D3}"/>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EBB3C54-51D0-4AF9-9B38-21B4C35477B9}" type="slidenum">
              <a:rPr lang="ar-SA" altLang="zh-CN" sz="1200" b="0">
                <a:solidFill>
                  <a:srgbClr val="0000FF"/>
                </a:solidFill>
                <a:latin typeface="Marlett" pitchFamily="2" charset="2"/>
              </a:rPr>
              <a:pPr/>
              <a:t>129</a:t>
            </a:fld>
            <a:endParaRPr lang="en-US" altLang="zh-CN" sz="1200" b="0">
              <a:solidFill>
                <a:srgbClr val="0000FF"/>
              </a:solidFill>
              <a:latin typeface="Marlett" pitchFamily="2" charset="2"/>
            </a:endParaRPr>
          </a:p>
        </p:txBody>
      </p:sp>
      <p:sp>
        <p:nvSpPr>
          <p:cNvPr id="346115" name="Rectangle 2">
            <a:extLst>
              <a:ext uri="{FF2B5EF4-FFF2-40B4-BE49-F238E27FC236}">
                <a16:creationId xmlns:a16="http://schemas.microsoft.com/office/drawing/2014/main" id="{EF14B5EF-10A6-4B26-96F5-017BC1A77A61}"/>
              </a:ext>
            </a:extLst>
          </p:cNvPr>
          <p:cNvSpPr>
            <a:spLocks noGrp="1" noRot="1" noChangeAspect="1" noChangeArrowheads="1" noTextEdit="1"/>
          </p:cNvSpPr>
          <p:nvPr>
            <p:ph type="sldImg"/>
          </p:nvPr>
        </p:nvSpPr>
        <p:spPr>
          <a:ln/>
        </p:spPr>
      </p:sp>
      <p:sp>
        <p:nvSpPr>
          <p:cNvPr id="346116" name="Rectangle 3">
            <a:extLst>
              <a:ext uri="{FF2B5EF4-FFF2-40B4-BE49-F238E27FC236}">
                <a16:creationId xmlns:a16="http://schemas.microsoft.com/office/drawing/2014/main" id="{02DA18E6-0B3E-409E-AAE4-65A108B471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a:extLst>
              <a:ext uri="{FF2B5EF4-FFF2-40B4-BE49-F238E27FC236}">
                <a16:creationId xmlns:a16="http://schemas.microsoft.com/office/drawing/2014/main" id="{B6D12108-56E2-471C-AFF7-B23076179DF9}"/>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EA2FA6E-E216-4AFD-BD8C-4AA284D7CE7C}" type="slidenum">
              <a:rPr lang="ar-SA" altLang="zh-CN" sz="1200" b="0">
                <a:solidFill>
                  <a:srgbClr val="0000FF"/>
                </a:solidFill>
                <a:latin typeface="Marlett" pitchFamily="2" charset="2"/>
              </a:rPr>
              <a:pPr/>
              <a:t>130</a:t>
            </a:fld>
            <a:endParaRPr lang="en-US" altLang="zh-CN" sz="1200" b="0">
              <a:solidFill>
                <a:srgbClr val="0000FF"/>
              </a:solidFill>
              <a:latin typeface="Marlett" pitchFamily="2" charset="2"/>
            </a:endParaRPr>
          </a:p>
        </p:txBody>
      </p:sp>
      <p:sp>
        <p:nvSpPr>
          <p:cNvPr id="347139" name="Rectangle 2">
            <a:extLst>
              <a:ext uri="{FF2B5EF4-FFF2-40B4-BE49-F238E27FC236}">
                <a16:creationId xmlns:a16="http://schemas.microsoft.com/office/drawing/2014/main" id="{DA271197-B91D-4DC2-AAEF-30F8FDBA2F1C}"/>
              </a:ext>
            </a:extLst>
          </p:cNvPr>
          <p:cNvSpPr>
            <a:spLocks noGrp="1" noRot="1" noChangeAspect="1" noChangeArrowheads="1" noTextEdit="1"/>
          </p:cNvSpPr>
          <p:nvPr>
            <p:ph type="sldImg"/>
          </p:nvPr>
        </p:nvSpPr>
        <p:spPr>
          <a:ln/>
        </p:spPr>
      </p:sp>
      <p:sp>
        <p:nvSpPr>
          <p:cNvPr id="347140" name="Rectangle 3">
            <a:extLst>
              <a:ext uri="{FF2B5EF4-FFF2-40B4-BE49-F238E27FC236}">
                <a16:creationId xmlns:a16="http://schemas.microsoft.com/office/drawing/2014/main" id="{572A4458-2A6D-401E-BFCB-36C5D59D8E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A516F7D9-27F7-4051-89A1-714974C9CC4C}"/>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050D013-FE9B-48F2-A099-6663F5E6C00E}" type="slidenum">
              <a:rPr lang="ar-SA" altLang="zh-CN" sz="1200" b="0">
                <a:solidFill>
                  <a:srgbClr val="0000FF"/>
                </a:solidFill>
                <a:latin typeface="Marlett" pitchFamily="2" charset="2"/>
              </a:rPr>
              <a:pPr/>
              <a:t>13</a:t>
            </a:fld>
            <a:endParaRPr lang="en-US" altLang="zh-CN" sz="1200" b="0">
              <a:solidFill>
                <a:srgbClr val="0000FF"/>
              </a:solidFill>
              <a:latin typeface="Marlett" pitchFamily="2" charset="2"/>
            </a:endParaRPr>
          </a:p>
        </p:txBody>
      </p:sp>
      <p:sp>
        <p:nvSpPr>
          <p:cNvPr id="229379" name="Rectangle 2">
            <a:extLst>
              <a:ext uri="{FF2B5EF4-FFF2-40B4-BE49-F238E27FC236}">
                <a16:creationId xmlns:a16="http://schemas.microsoft.com/office/drawing/2014/main" id="{FB395836-9DE3-4F98-8B4F-A520C23E62E2}"/>
              </a:ext>
            </a:extLst>
          </p:cNvPr>
          <p:cNvSpPr>
            <a:spLocks noGrp="1" noRot="1" noChangeAspect="1" noChangeArrowheads="1" noTextEdit="1"/>
          </p:cNvSpPr>
          <p:nvPr>
            <p:ph type="sldImg"/>
          </p:nvPr>
        </p:nvSpPr>
        <p:spPr>
          <a:ln/>
        </p:spPr>
      </p:sp>
      <p:sp>
        <p:nvSpPr>
          <p:cNvPr id="229380" name="Rectangle 3">
            <a:extLst>
              <a:ext uri="{FF2B5EF4-FFF2-40B4-BE49-F238E27FC236}">
                <a16:creationId xmlns:a16="http://schemas.microsoft.com/office/drawing/2014/main" id="{9D97AD1A-AF77-43B8-8F3E-054169D0B6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a:extLst>
              <a:ext uri="{FF2B5EF4-FFF2-40B4-BE49-F238E27FC236}">
                <a16:creationId xmlns:a16="http://schemas.microsoft.com/office/drawing/2014/main" id="{2AC8E5E8-73FB-48A3-B398-795815F50839}"/>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05B9058-E095-417A-A998-6974C7982C10}" type="slidenum">
              <a:rPr lang="ar-SA" altLang="zh-CN" sz="1200" b="0">
                <a:solidFill>
                  <a:srgbClr val="0000FF"/>
                </a:solidFill>
                <a:latin typeface="Marlett" pitchFamily="2" charset="2"/>
              </a:rPr>
              <a:pPr/>
              <a:t>131</a:t>
            </a:fld>
            <a:endParaRPr lang="en-US" altLang="zh-CN" sz="1200" b="0">
              <a:solidFill>
                <a:srgbClr val="0000FF"/>
              </a:solidFill>
              <a:latin typeface="Marlett" pitchFamily="2" charset="2"/>
            </a:endParaRPr>
          </a:p>
        </p:txBody>
      </p:sp>
      <p:sp>
        <p:nvSpPr>
          <p:cNvPr id="348163" name="Rectangle 2">
            <a:extLst>
              <a:ext uri="{FF2B5EF4-FFF2-40B4-BE49-F238E27FC236}">
                <a16:creationId xmlns:a16="http://schemas.microsoft.com/office/drawing/2014/main" id="{9D344745-3F15-45A7-8B9A-BC52C322D651}"/>
              </a:ext>
            </a:extLst>
          </p:cNvPr>
          <p:cNvSpPr>
            <a:spLocks noGrp="1" noRot="1" noChangeAspect="1" noChangeArrowheads="1" noTextEdit="1"/>
          </p:cNvSpPr>
          <p:nvPr>
            <p:ph type="sldImg"/>
          </p:nvPr>
        </p:nvSpPr>
        <p:spPr>
          <a:ln/>
        </p:spPr>
      </p:sp>
      <p:sp>
        <p:nvSpPr>
          <p:cNvPr id="348164" name="Rectangle 3">
            <a:extLst>
              <a:ext uri="{FF2B5EF4-FFF2-40B4-BE49-F238E27FC236}">
                <a16:creationId xmlns:a16="http://schemas.microsoft.com/office/drawing/2014/main" id="{EF1878F9-098A-4AC4-B146-0E0FA6F7AE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a:extLst>
              <a:ext uri="{FF2B5EF4-FFF2-40B4-BE49-F238E27FC236}">
                <a16:creationId xmlns:a16="http://schemas.microsoft.com/office/drawing/2014/main" id="{1FCB6737-4519-4113-9821-0CAE26D9A7FE}"/>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BC71F7E-2EA8-49D3-8AD8-B8A48213C66D}" type="slidenum">
              <a:rPr lang="ar-SA" altLang="zh-CN" sz="1200" b="0">
                <a:solidFill>
                  <a:srgbClr val="0000FF"/>
                </a:solidFill>
                <a:latin typeface="Marlett" pitchFamily="2" charset="2"/>
              </a:rPr>
              <a:pPr/>
              <a:t>132</a:t>
            </a:fld>
            <a:endParaRPr lang="en-US" altLang="zh-CN" sz="1200" b="0">
              <a:solidFill>
                <a:srgbClr val="0000FF"/>
              </a:solidFill>
              <a:latin typeface="Marlett" pitchFamily="2" charset="2"/>
            </a:endParaRPr>
          </a:p>
        </p:txBody>
      </p:sp>
      <p:sp>
        <p:nvSpPr>
          <p:cNvPr id="349187" name="Rectangle 2">
            <a:extLst>
              <a:ext uri="{FF2B5EF4-FFF2-40B4-BE49-F238E27FC236}">
                <a16:creationId xmlns:a16="http://schemas.microsoft.com/office/drawing/2014/main" id="{D9215598-C43D-4031-8EED-3092CFB849F0}"/>
              </a:ext>
            </a:extLst>
          </p:cNvPr>
          <p:cNvSpPr>
            <a:spLocks noGrp="1" noRot="1" noChangeAspect="1" noChangeArrowheads="1" noTextEdit="1"/>
          </p:cNvSpPr>
          <p:nvPr>
            <p:ph type="sldImg"/>
          </p:nvPr>
        </p:nvSpPr>
        <p:spPr>
          <a:ln/>
        </p:spPr>
      </p:sp>
      <p:sp>
        <p:nvSpPr>
          <p:cNvPr id="349188" name="Rectangle 3">
            <a:extLst>
              <a:ext uri="{FF2B5EF4-FFF2-40B4-BE49-F238E27FC236}">
                <a16:creationId xmlns:a16="http://schemas.microsoft.com/office/drawing/2014/main" id="{3351F274-4F9E-4BAC-988F-2EC59EE877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a:extLst>
              <a:ext uri="{FF2B5EF4-FFF2-40B4-BE49-F238E27FC236}">
                <a16:creationId xmlns:a16="http://schemas.microsoft.com/office/drawing/2014/main" id="{9FBC70F3-00B8-4FB3-B329-9800A941CEC0}"/>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8421453-725F-45CC-8DFD-53A1474F2745}" type="slidenum">
              <a:rPr lang="ar-SA" altLang="zh-CN" sz="1200" b="0">
                <a:solidFill>
                  <a:srgbClr val="0000FF"/>
                </a:solidFill>
                <a:latin typeface="Marlett" pitchFamily="2" charset="2"/>
              </a:rPr>
              <a:pPr/>
              <a:t>133</a:t>
            </a:fld>
            <a:endParaRPr lang="en-US" altLang="zh-CN" sz="1200" b="0">
              <a:solidFill>
                <a:srgbClr val="0000FF"/>
              </a:solidFill>
              <a:latin typeface="Marlett" pitchFamily="2" charset="2"/>
            </a:endParaRPr>
          </a:p>
        </p:txBody>
      </p:sp>
      <p:sp>
        <p:nvSpPr>
          <p:cNvPr id="350211" name="Rectangle 2">
            <a:extLst>
              <a:ext uri="{FF2B5EF4-FFF2-40B4-BE49-F238E27FC236}">
                <a16:creationId xmlns:a16="http://schemas.microsoft.com/office/drawing/2014/main" id="{7FC23AD6-EDB5-4F23-900E-FFE86908B804}"/>
              </a:ext>
            </a:extLst>
          </p:cNvPr>
          <p:cNvSpPr>
            <a:spLocks noGrp="1" noRot="1" noChangeAspect="1" noChangeArrowheads="1" noTextEdit="1"/>
          </p:cNvSpPr>
          <p:nvPr>
            <p:ph type="sldImg"/>
          </p:nvPr>
        </p:nvSpPr>
        <p:spPr>
          <a:ln/>
        </p:spPr>
      </p:sp>
      <p:sp>
        <p:nvSpPr>
          <p:cNvPr id="350212" name="Rectangle 3">
            <a:extLst>
              <a:ext uri="{FF2B5EF4-FFF2-40B4-BE49-F238E27FC236}">
                <a16:creationId xmlns:a16="http://schemas.microsoft.com/office/drawing/2014/main" id="{B98FFC8A-FC3B-4290-9E9A-4087DF4B38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t>.</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a:extLst>
              <a:ext uri="{FF2B5EF4-FFF2-40B4-BE49-F238E27FC236}">
                <a16:creationId xmlns:a16="http://schemas.microsoft.com/office/drawing/2014/main" id="{CCBFCB2E-2A18-4075-B6C5-091EFE38D21D}"/>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530B266-0A9A-4160-AC48-B9F6B3CE4252}" type="slidenum">
              <a:rPr lang="ar-SA" altLang="zh-CN" sz="1200" b="0">
                <a:solidFill>
                  <a:srgbClr val="0000FF"/>
                </a:solidFill>
                <a:latin typeface="Marlett" pitchFamily="2" charset="2"/>
              </a:rPr>
              <a:pPr/>
              <a:t>134</a:t>
            </a:fld>
            <a:endParaRPr lang="en-US" altLang="zh-CN" sz="1200" b="0">
              <a:solidFill>
                <a:srgbClr val="0000FF"/>
              </a:solidFill>
              <a:latin typeface="Marlett" pitchFamily="2" charset="2"/>
            </a:endParaRPr>
          </a:p>
        </p:txBody>
      </p:sp>
      <p:sp>
        <p:nvSpPr>
          <p:cNvPr id="351235" name="Rectangle 2">
            <a:extLst>
              <a:ext uri="{FF2B5EF4-FFF2-40B4-BE49-F238E27FC236}">
                <a16:creationId xmlns:a16="http://schemas.microsoft.com/office/drawing/2014/main" id="{BA128847-A229-4349-9C3D-667C71648CD8}"/>
              </a:ext>
            </a:extLst>
          </p:cNvPr>
          <p:cNvSpPr>
            <a:spLocks noGrp="1" noRot="1" noChangeAspect="1" noChangeArrowheads="1" noTextEdit="1"/>
          </p:cNvSpPr>
          <p:nvPr>
            <p:ph type="sldImg"/>
          </p:nvPr>
        </p:nvSpPr>
        <p:spPr>
          <a:ln/>
        </p:spPr>
      </p:sp>
      <p:sp>
        <p:nvSpPr>
          <p:cNvPr id="351236" name="Rectangle 3">
            <a:extLst>
              <a:ext uri="{FF2B5EF4-FFF2-40B4-BE49-F238E27FC236}">
                <a16:creationId xmlns:a16="http://schemas.microsoft.com/office/drawing/2014/main" id="{F1FF31E7-A31B-42DB-8EFD-C0D54EAA92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t>Maybe the main point to notice is that in general, given a history, precedence only defines a partial order – because we have methods that overlaps. So in a sequential history, this is a total order, because we have no overlapping methods. The fact that this is only partial, is exactly the ambiguity about the order that we do not like, and that linearizability comes to fix. So what we really want, is to take the partial order, and somehow complete it to a total order – and that’s how we’ll define linearizability in the next slide.</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a:extLst>
              <a:ext uri="{FF2B5EF4-FFF2-40B4-BE49-F238E27FC236}">
                <a16:creationId xmlns:a16="http://schemas.microsoft.com/office/drawing/2014/main" id="{BAAC9D98-B86B-4500-BB81-E5ED44DF64AE}"/>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F061E07-8A5F-4F92-8C3B-3B891D0B07CA}" type="slidenum">
              <a:rPr lang="ar-SA" altLang="zh-CN" sz="1200" b="0">
                <a:solidFill>
                  <a:srgbClr val="0000FF"/>
                </a:solidFill>
                <a:latin typeface="Marlett" pitchFamily="2" charset="2"/>
              </a:rPr>
              <a:pPr/>
              <a:t>135</a:t>
            </a:fld>
            <a:endParaRPr lang="en-US" altLang="zh-CN" sz="1200" b="0">
              <a:solidFill>
                <a:srgbClr val="0000FF"/>
              </a:solidFill>
              <a:latin typeface="Marlett" pitchFamily="2" charset="2"/>
            </a:endParaRPr>
          </a:p>
        </p:txBody>
      </p:sp>
      <p:sp>
        <p:nvSpPr>
          <p:cNvPr id="352259" name="Rectangle 2">
            <a:extLst>
              <a:ext uri="{FF2B5EF4-FFF2-40B4-BE49-F238E27FC236}">
                <a16:creationId xmlns:a16="http://schemas.microsoft.com/office/drawing/2014/main" id="{CDC6F1B2-F91E-4A60-AE0C-A6AC016706B4}"/>
              </a:ext>
            </a:extLst>
          </p:cNvPr>
          <p:cNvSpPr>
            <a:spLocks noGrp="1" noRot="1" noChangeAspect="1" noChangeArrowheads="1" noTextEdit="1"/>
          </p:cNvSpPr>
          <p:nvPr>
            <p:ph type="sldImg"/>
          </p:nvPr>
        </p:nvSpPr>
        <p:spPr>
          <a:ln/>
        </p:spPr>
      </p:sp>
      <p:sp>
        <p:nvSpPr>
          <p:cNvPr id="352260" name="Rectangle 3">
            <a:extLst>
              <a:ext uri="{FF2B5EF4-FFF2-40B4-BE49-F238E27FC236}">
                <a16:creationId xmlns:a16="http://schemas.microsoft.com/office/drawing/2014/main" id="{B87BB421-036E-4AC1-9EAE-5A87C8EA08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a:extLst>
              <a:ext uri="{FF2B5EF4-FFF2-40B4-BE49-F238E27FC236}">
                <a16:creationId xmlns:a16="http://schemas.microsoft.com/office/drawing/2014/main" id="{4858EC2E-FEAD-4324-BD0F-44996C2629F8}"/>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9803679-7435-4B6D-87E8-8A982EB58FE2}" type="slidenum">
              <a:rPr lang="ar-SA" altLang="zh-CN" sz="1200" b="0">
                <a:solidFill>
                  <a:srgbClr val="0000FF"/>
                </a:solidFill>
                <a:latin typeface="Marlett" pitchFamily="2" charset="2"/>
              </a:rPr>
              <a:pPr/>
              <a:t>136</a:t>
            </a:fld>
            <a:endParaRPr lang="en-US" altLang="zh-CN" sz="1200" b="0">
              <a:solidFill>
                <a:srgbClr val="0000FF"/>
              </a:solidFill>
              <a:latin typeface="Marlett" pitchFamily="2" charset="2"/>
            </a:endParaRPr>
          </a:p>
        </p:txBody>
      </p:sp>
      <p:sp>
        <p:nvSpPr>
          <p:cNvPr id="353283" name="Rectangle 2">
            <a:extLst>
              <a:ext uri="{FF2B5EF4-FFF2-40B4-BE49-F238E27FC236}">
                <a16:creationId xmlns:a16="http://schemas.microsoft.com/office/drawing/2014/main" id="{6E25F38F-418F-4AEC-8014-0AB7259BFC1B}"/>
              </a:ext>
            </a:extLst>
          </p:cNvPr>
          <p:cNvSpPr>
            <a:spLocks noGrp="1" noRot="1" noChangeAspect="1" noChangeArrowheads="1" noTextEdit="1"/>
          </p:cNvSpPr>
          <p:nvPr>
            <p:ph type="sldImg"/>
          </p:nvPr>
        </p:nvSpPr>
        <p:spPr>
          <a:ln/>
        </p:spPr>
      </p:sp>
      <p:sp>
        <p:nvSpPr>
          <p:cNvPr id="353284" name="Rectangle 3">
            <a:extLst>
              <a:ext uri="{FF2B5EF4-FFF2-40B4-BE49-F238E27FC236}">
                <a16:creationId xmlns:a16="http://schemas.microsoft.com/office/drawing/2014/main" id="{1D8217DA-C8DD-4441-9B59-F8F88DCBE0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b="1" baseline="-25000" dirty="0">
              <a:sym typeface="Symbol" panose="05050102010706020507" pitchFamily="18" charset="2"/>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a:extLst>
              <a:ext uri="{FF2B5EF4-FFF2-40B4-BE49-F238E27FC236}">
                <a16:creationId xmlns:a16="http://schemas.microsoft.com/office/drawing/2014/main" id="{E9134CF5-928E-4883-ACBE-2341603B5906}"/>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337A11A-B1DC-4DC6-A1D1-E6ACBFCEA098}" type="slidenum">
              <a:rPr lang="ar-SA" altLang="zh-CN" sz="1200" b="0">
                <a:solidFill>
                  <a:srgbClr val="0000FF"/>
                </a:solidFill>
                <a:latin typeface="Marlett" pitchFamily="2" charset="2"/>
              </a:rPr>
              <a:pPr/>
              <a:t>137</a:t>
            </a:fld>
            <a:endParaRPr lang="en-US" altLang="zh-CN" sz="1200" b="0">
              <a:solidFill>
                <a:srgbClr val="0000FF"/>
              </a:solidFill>
              <a:latin typeface="Marlett" pitchFamily="2" charset="2"/>
            </a:endParaRPr>
          </a:p>
        </p:txBody>
      </p:sp>
      <p:sp>
        <p:nvSpPr>
          <p:cNvPr id="354307" name="Rectangle 2">
            <a:extLst>
              <a:ext uri="{FF2B5EF4-FFF2-40B4-BE49-F238E27FC236}">
                <a16:creationId xmlns:a16="http://schemas.microsoft.com/office/drawing/2014/main" id="{27E044AD-F055-4DA8-B193-FD6F36E93E74}"/>
              </a:ext>
            </a:extLst>
          </p:cNvPr>
          <p:cNvSpPr>
            <a:spLocks noGrp="1" noRot="1" noChangeAspect="1" noChangeArrowheads="1" noTextEdit="1"/>
          </p:cNvSpPr>
          <p:nvPr>
            <p:ph type="sldImg"/>
          </p:nvPr>
        </p:nvSpPr>
        <p:spPr>
          <a:ln/>
        </p:spPr>
      </p:sp>
      <p:sp>
        <p:nvSpPr>
          <p:cNvPr id="354308" name="Rectangle 3">
            <a:extLst>
              <a:ext uri="{FF2B5EF4-FFF2-40B4-BE49-F238E27FC236}">
                <a16:creationId xmlns:a16="http://schemas.microsoft.com/office/drawing/2014/main" id="{88FAC8E6-9483-488D-97D7-E285AE1020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a:extLst>
              <a:ext uri="{FF2B5EF4-FFF2-40B4-BE49-F238E27FC236}">
                <a16:creationId xmlns:a16="http://schemas.microsoft.com/office/drawing/2014/main" id="{0BD0B940-FCE5-4A42-ABF1-CDDFEAE28B2D}"/>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F3A4E3E-4CD8-419F-B7B3-75B6B99C1CCE}" type="slidenum">
              <a:rPr lang="ar-SA" altLang="zh-CN" sz="1200" b="0">
                <a:solidFill>
                  <a:srgbClr val="0000FF"/>
                </a:solidFill>
                <a:latin typeface="Marlett" pitchFamily="2" charset="2"/>
              </a:rPr>
              <a:pPr/>
              <a:t>138</a:t>
            </a:fld>
            <a:endParaRPr lang="en-US" altLang="zh-CN" sz="1200" b="0">
              <a:solidFill>
                <a:srgbClr val="0000FF"/>
              </a:solidFill>
              <a:latin typeface="Marlett" pitchFamily="2" charset="2"/>
            </a:endParaRPr>
          </a:p>
        </p:txBody>
      </p:sp>
      <p:sp>
        <p:nvSpPr>
          <p:cNvPr id="355331" name="Rectangle 2">
            <a:extLst>
              <a:ext uri="{FF2B5EF4-FFF2-40B4-BE49-F238E27FC236}">
                <a16:creationId xmlns:a16="http://schemas.microsoft.com/office/drawing/2014/main" id="{8C9B79B6-A5D4-44BF-A1E6-65321C0C4F62}"/>
              </a:ext>
            </a:extLst>
          </p:cNvPr>
          <p:cNvSpPr>
            <a:spLocks noGrp="1" noRot="1" noChangeAspect="1" noChangeArrowheads="1" noTextEdit="1"/>
          </p:cNvSpPr>
          <p:nvPr>
            <p:ph type="sldImg"/>
          </p:nvPr>
        </p:nvSpPr>
        <p:spPr>
          <a:ln/>
        </p:spPr>
      </p:sp>
      <p:sp>
        <p:nvSpPr>
          <p:cNvPr id="355332" name="Rectangle 3">
            <a:extLst>
              <a:ext uri="{FF2B5EF4-FFF2-40B4-BE49-F238E27FC236}">
                <a16:creationId xmlns:a16="http://schemas.microsoft.com/office/drawing/2014/main" id="{93334F83-9E2D-47F7-AA9B-EF85DC73D0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a:extLst>
              <a:ext uri="{FF2B5EF4-FFF2-40B4-BE49-F238E27FC236}">
                <a16:creationId xmlns:a16="http://schemas.microsoft.com/office/drawing/2014/main" id="{D1C26481-3C81-43EE-8464-3C97B906F7C5}"/>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9C9C193-FA6C-4926-A8A4-6103A71586A1}" type="slidenum">
              <a:rPr lang="ar-SA" altLang="zh-CN" sz="1200" b="0">
                <a:solidFill>
                  <a:srgbClr val="0000FF"/>
                </a:solidFill>
                <a:latin typeface="Marlett" pitchFamily="2" charset="2"/>
              </a:rPr>
              <a:pPr/>
              <a:t>139</a:t>
            </a:fld>
            <a:endParaRPr lang="en-US" altLang="zh-CN" sz="1200" b="0">
              <a:solidFill>
                <a:srgbClr val="0000FF"/>
              </a:solidFill>
              <a:latin typeface="Marlett" pitchFamily="2" charset="2"/>
            </a:endParaRPr>
          </a:p>
        </p:txBody>
      </p:sp>
      <p:sp>
        <p:nvSpPr>
          <p:cNvPr id="356355" name="Rectangle 2">
            <a:extLst>
              <a:ext uri="{FF2B5EF4-FFF2-40B4-BE49-F238E27FC236}">
                <a16:creationId xmlns:a16="http://schemas.microsoft.com/office/drawing/2014/main" id="{893F1E80-A282-4FBF-9865-DA6A0DA7D5E8}"/>
              </a:ext>
            </a:extLst>
          </p:cNvPr>
          <p:cNvSpPr>
            <a:spLocks noGrp="1" noRot="1" noChangeAspect="1" noChangeArrowheads="1" noTextEdit="1"/>
          </p:cNvSpPr>
          <p:nvPr>
            <p:ph type="sldImg"/>
          </p:nvPr>
        </p:nvSpPr>
        <p:spPr>
          <a:ln/>
        </p:spPr>
      </p:sp>
      <p:sp>
        <p:nvSpPr>
          <p:cNvPr id="356356" name="Rectangle 3">
            <a:extLst>
              <a:ext uri="{FF2B5EF4-FFF2-40B4-BE49-F238E27FC236}">
                <a16:creationId xmlns:a16="http://schemas.microsoft.com/office/drawing/2014/main" id="{F129FBDB-1800-4FD4-AD76-DA2D2A3A6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D45C5917-D128-4649-82AE-5729374146C8}"/>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A7BAB48-DEF2-45C0-96FC-7BE057CD1F13}" type="slidenum">
              <a:rPr lang="ar-SA" altLang="zh-CN" sz="1200" b="0">
                <a:solidFill>
                  <a:srgbClr val="0000FF"/>
                </a:solidFill>
                <a:latin typeface="Marlett" pitchFamily="2" charset="2"/>
              </a:rPr>
              <a:pPr/>
              <a:t>140</a:t>
            </a:fld>
            <a:endParaRPr lang="en-US" altLang="zh-CN" sz="1200" b="0">
              <a:solidFill>
                <a:srgbClr val="0000FF"/>
              </a:solidFill>
              <a:latin typeface="Marlett" pitchFamily="2" charset="2"/>
            </a:endParaRPr>
          </a:p>
        </p:txBody>
      </p:sp>
      <p:sp>
        <p:nvSpPr>
          <p:cNvPr id="357379" name="Rectangle 2">
            <a:extLst>
              <a:ext uri="{FF2B5EF4-FFF2-40B4-BE49-F238E27FC236}">
                <a16:creationId xmlns:a16="http://schemas.microsoft.com/office/drawing/2014/main" id="{2DB18224-B2A5-43ED-B7CC-2F3535F55050}"/>
              </a:ext>
            </a:extLst>
          </p:cNvPr>
          <p:cNvSpPr>
            <a:spLocks noGrp="1" noRot="1" noChangeAspect="1" noChangeArrowheads="1" noTextEdit="1"/>
          </p:cNvSpPr>
          <p:nvPr>
            <p:ph type="sldImg"/>
          </p:nvPr>
        </p:nvSpPr>
        <p:spPr>
          <a:ln/>
        </p:spPr>
      </p:sp>
      <p:sp>
        <p:nvSpPr>
          <p:cNvPr id="357380" name="Rectangle 3">
            <a:extLst>
              <a:ext uri="{FF2B5EF4-FFF2-40B4-BE49-F238E27FC236}">
                <a16:creationId xmlns:a16="http://schemas.microsoft.com/office/drawing/2014/main" id="{9F4968BD-81B7-4627-99AD-04038950EB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CCFA6D05-BC68-4BE7-89E1-E6A683283B20}"/>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38E527A-63B6-477C-B15C-139A54B72CF8}" type="slidenum">
              <a:rPr lang="ar-SA" altLang="zh-CN" sz="1200" b="0">
                <a:solidFill>
                  <a:srgbClr val="0000FF"/>
                </a:solidFill>
                <a:latin typeface="Marlett" pitchFamily="2" charset="2"/>
              </a:rPr>
              <a:pPr/>
              <a:t>14</a:t>
            </a:fld>
            <a:endParaRPr lang="en-US" altLang="zh-CN" sz="1200" b="0">
              <a:solidFill>
                <a:srgbClr val="0000FF"/>
              </a:solidFill>
              <a:latin typeface="Marlett" pitchFamily="2" charset="2"/>
            </a:endParaRPr>
          </a:p>
        </p:txBody>
      </p:sp>
      <p:sp>
        <p:nvSpPr>
          <p:cNvPr id="230403" name="Rectangle 2">
            <a:extLst>
              <a:ext uri="{FF2B5EF4-FFF2-40B4-BE49-F238E27FC236}">
                <a16:creationId xmlns:a16="http://schemas.microsoft.com/office/drawing/2014/main" id="{02DAF388-C78F-445D-A57B-18C909F33DCA}"/>
              </a:ext>
            </a:extLst>
          </p:cNvPr>
          <p:cNvSpPr>
            <a:spLocks noGrp="1" noRot="1" noChangeAspect="1" noChangeArrowheads="1" noTextEdit="1"/>
          </p:cNvSpPr>
          <p:nvPr>
            <p:ph type="sldImg"/>
          </p:nvPr>
        </p:nvSpPr>
        <p:spPr>
          <a:ln/>
        </p:spPr>
      </p:sp>
      <p:sp>
        <p:nvSpPr>
          <p:cNvPr id="230404" name="Rectangle 3">
            <a:extLst>
              <a:ext uri="{FF2B5EF4-FFF2-40B4-BE49-F238E27FC236}">
                <a16:creationId xmlns:a16="http://schemas.microsoft.com/office/drawing/2014/main" id="{CE1EAC52-DAAD-4E51-B4CA-A43D3E907C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a:extLst>
              <a:ext uri="{FF2B5EF4-FFF2-40B4-BE49-F238E27FC236}">
                <a16:creationId xmlns:a16="http://schemas.microsoft.com/office/drawing/2014/main" id="{D8B84618-705A-48C6-8A6B-3E5A1693A541}"/>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3AE1BDE-959C-4749-9651-4486614FEBF8}" type="slidenum">
              <a:rPr lang="ar-SA" altLang="zh-CN" sz="1200" b="0">
                <a:solidFill>
                  <a:srgbClr val="0000FF"/>
                </a:solidFill>
                <a:latin typeface="Marlett" pitchFamily="2" charset="2"/>
              </a:rPr>
              <a:pPr/>
              <a:t>141</a:t>
            </a:fld>
            <a:endParaRPr lang="en-US" altLang="zh-CN" sz="1200" b="0">
              <a:solidFill>
                <a:srgbClr val="0000FF"/>
              </a:solidFill>
              <a:latin typeface="Marlett" pitchFamily="2" charset="2"/>
            </a:endParaRPr>
          </a:p>
        </p:txBody>
      </p:sp>
      <p:sp>
        <p:nvSpPr>
          <p:cNvPr id="358403" name="Rectangle 2">
            <a:extLst>
              <a:ext uri="{FF2B5EF4-FFF2-40B4-BE49-F238E27FC236}">
                <a16:creationId xmlns:a16="http://schemas.microsoft.com/office/drawing/2014/main" id="{4F661D50-35D6-45FC-B5B3-93415FFE977E}"/>
              </a:ext>
            </a:extLst>
          </p:cNvPr>
          <p:cNvSpPr>
            <a:spLocks noGrp="1" noRot="1" noChangeAspect="1" noChangeArrowheads="1" noTextEdit="1"/>
          </p:cNvSpPr>
          <p:nvPr>
            <p:ph type="sldImg"/>
          </p:nvPr>
        </p:nvSpPr>
        <p:spPr>
          <a:ln/>
        </p:spPr>
      </p:sp>
      <p:sp>
        <p:nvSpPr>
          <p:cNvPr id="358404" name="Rectangle 3">
            <a:extLst>
              <a:ext uri="{FF2B5EF4-FFF2-40B4-BE49-F238E27FC236}">
                <a16:creationId xmlns:a16="http://schemas.microsoft.com/office/drawing/2014/main" id="{5B03B14A-6243-4787-B0BF-FD06DCED56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a:extLst>
              <a:ext uri="{FF2B5EF4-FFF2-40B4-BE49-F238E27FC236}">
                <a16:creationId xmlns:a16="http://schemas.microsoft.com/office/drawing/2014/main" id="{695ACB3A-A974-4F5D-ABA9-BA8DFF91BB2D}"/>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FFFB903-7B35-4CDC-A88D-7C5A97F2D256}" type="slidenum">
              <a:rPr lang="ar-SA" altLang="zh-CN" sz="1200" b="0">
                <a:solidFill>
                  <a:srgbClr val="0000FF"/>
                </a:solidFill>
                <a:latin typeface="Marlett" pitchFamily="2" charset="2"/>
              </a:rPr>
              <a:pPr/>
              <a:t>142</a:t>
            </a:fld>
            <a:endParaRPr lang="en-US" altLang="zh-CN" sz="1200" b="0">
              <a:solidFill>
                <a:srgbClr val="0000FF"/>
              </a:solidFill>
              <a:latin typeface="Marlett" pitchFamily="2" charset="2"/>
            </a:endParaRPr>
          </a:p>
        </p:txBody>
      </p:sp>
      <p:sp>
        <p:nvSpPr>
          <p:cNvPr id="359427" name="Rectangle 2">
            <a:extLst>
              <a:ext uri="{FF2B5EF4-FFF2-40B4-BE49-F238E27FC236}">
                <a16:creationId xmlns:a16="http://schemas.microsoft.com/office/drawing/2014/main" id="{87BC27B2-8AA7-418D-9910-55DF612EBF82}"/>
              </a:ext>
            </a:extLst>
          </p:cNvPr>
          <p:cNvSpPr>
            <a:spLocks noGrp="1" noRot="1" noChangeAspect="1" noChangeArrowheads="1" noTextEdit="1"/>
          </p:cNvSpPr>
          <p:nvPr>
            <p:ph type="sldImg"/>
          </p:nvPr>
        </p:nvSpPr>
        <p:spPr>
          <a:ln/>
        </p:spPr>
      </p:sp>
      <p:sp>
        <p:nvSpPr>
          <p:cNvPr id="359428" name="Rectangle 3">
            <a:extLst>
              <a:ext uri="{FF2B5EF4-FFF2-40B4-BE49-F238E27FC236}">
                <a16:creationId xmlns:a16="http://schemas.microsoft.com/office/drawing/2014/main" id="{E065D93F-E1C3-43D7-A314-4937FB0165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a:extLst>
              <a:ext uri="{FF2B5EF4-FFF2-40B4-BE49-F238E27FC236}">
                <a16:creationId xmlns:a16="http://schemas.microsoft.com/office/drawing/2014/main" id="{26C74CAF-000D-4FDE-9F04-BBE1A352DDFF}"/>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E81EB3C-514D-4906-AA17-A298F2890DC1}" type="slidenum">
              <a:rPr lang="ar-SA" altLang="zh-CN" sz="1200" b="0">
                <a:solidFill>
                  <a:srgbClr val="0000FF"/>
                </a:solidFill>
                <a:latin typeface="Marlett" pitchFamily="2" charset="2"/>
              </a:rPr>
              <a:pPr/>
              <a:t>143</a:t>
            </a:fld>
            <a:endParaRPr lang="en-US" altLang="zh-CN" sz="1200" b="0">
              <a:solidFill>
                <a:srgbClr val="0000FF"/>
              </a:solidFill>
              <a:latin typeface="Marlett" pitchFamily="2" charset="2"/>
            </a:endParaRPr>
          </a:p>
        </p:txBody>
      </p:sp>
      <p:sp>
        <p:nvSpPr>
          <p:cNvPr id="360451" name="Rectangle 2">
            <a:extLst>
              <a:ext uri="{FF2B5EF4-FFF2-40B4-BE49-F238E27FC236}">
                <a16:creationId xmlns:a16="http://schemas.microsoft.com/office/drawing/2014/main" id="{552A2FCB-00ED-47BF-8E19-B5FACA234F69}"/>
              </a:ext>
            </a:extLst>
          </p:cNvPr>
          <p:cNvSpPr>
            <a:spLocks noGrp="1" noRot="1" noChangeAspect="1" noChangeArrowheads="1" noTextEdit="1"/>
          </p:cNvSpPr>
          <p:nvPr>
            <p:ph type="sldImg"/>
          </p:nvPr>
        </p:nvSpPr>
        <p:spPr>
          <a:ln/>
        </p:spPr>
      </p:sp>
      <p:sp>
        <p:nvSpPr>
          <p:cNvPr id="360452" name="Rectangle 3">
            <a:extLst>
              <a:ext uri="{FF2B5EF4-FFF2-40B4-BE49-F238E27FC236}">
                <a16:creationId xmlns:a16="http://schemas.microsoft.com/office/drawing/2014/main" id="{A1E49F1F-7BDE-44A7-902A-188C50A162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a:extLst>
              <a:ext uri="{FF2B5EF4-FFF2-40B4-BE49-F238E27FC236}">
                <a16:creationId xmlns:a16="http://schemas.microsoft.com/office/drawing/2014/main" id="{F65B0791-71A4-4596-BB74-9CB2001F7008}"/>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8A345CA-415C-495C-9F99-576C70A2AB68}" type="slidenum">
              <a:rPr lang="ar-SA" altLang="zh-CN" sz="1200" b="0">
                <a:solidFill>
                  <a:srgbClr val="0000FF"/>
                </a:solidFill>
                <a:latin typeface="Marlett" pitchFamily="2" charset="2"/>
              </a:rPr>
              <a:pPr/>
              <a:t>144</a:t>
            </a:fld>
            <a:endParaRPr lang="en-US" altLang="zh-CN" sz="1200" b="0">
              <a:solidFill>
                <a:srgbClr val="0000FF"/>
              </a:solidFill>
              <a:latin typeface="Marlett" pitchFamily="2" charset="2"/>
            </a:endParaRPr>
          </a:p>
        </p:txBody>
      </p:sp>
      <p:sp>
        <p:nvSpPr>
          <p:cNvPr id="361475" name="Rectangle 2">
            <a:extLst>
              <a:ext uri="{FF2B5EF4-FFF2-40B4-BE49-F238E27FC236}">
                <a16:creationId xmlns:a16="http://schemas.microsoft.com/office/drawing/2014/main" id="{931913B2-E880-4066-9073-D5D720AB0AA6}"/>
              </a:ext>
            </a:extLst>
          </p:cNvPr>
          <p:cNvSpPr>
            <a:spLocks noGrp="1" noRot="1" noChangeAspect="1" noChangeArrowheads="1" noTextEdit="1"/>
          </p:cNvSpPr>
          <p:nvPr>
            <p:ph type="sldImg"/>
          </p:nvPr>
        </p:nvSpPr>
        <p:spPr>
          <a:ln/>
        </p:spPr>
      </p:sp>
      <p:sp>
        <p:nvSpPr>
          <p:cNvPr id="361476" name="Rectangle 3">
            <a:extLst>
              <a:ext uri="{FF2B5EF4-FFF2-40B4-BE49-F238E27FC236}">
                <a16:creationId xmlns:a16="http://schemas.microsoft.com/office/drawing/2014/main" id="{C1A03744-B352-4624-8FDC-AA2C7E68C4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a:extLst>
              <a:ext uri="{FF2B5EF4-FFF2-40B4-BE49-F238E27FC236}">
                <a16:creationId xmlns:a16="http://schemas.microsoft.com/office/drawing/2014/main" id="{F0C99374-0719-498C-810C-23F074460936}"/>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5AA9BFF-0C1F-4E17-B348-CB54CE6AD6CD}" type="slidenum">
              <a:rPr lang="ar-SA" altLang="zh-CN" sz="1200" b="0">
                <a:solidFill>
                  <a:srgbClr val="0000FF"/>
                </a:solidFill>
                <a:latin typeface="Marlett" pitchFamily="2" charset="2"/>
              </a:rPr>
              <a:pPr/>
              <a:t>145</a:t>
            </a:fld>
            <a:endParaRPr lang="en-US" altLang="zh-CN" sz="1200" b="0">
              <a:solidFill>
                <a:srgbClr val="0000FF"/>
              </a:solidFill>
              <a:latin typeface="Marlett" pitchFamily="2" charset="2"/>
            </a:endParaRPr>
          </a:p>
        </p:txBody>
      </p:sp>
      <p:sp>
        <p:nvSpPr>
          <p:cNvPr id="362499" name="Rectangle 2">
            <a:extLst>
              <a:ext uri="{FF2B5EF4-FFF2-40B4-BE49-F238E27FC236}">
                <a16:creationId xmlns:a16="http://schemas.microsoft.com/office/drawing/2014/main" id="{6FC68D61-1FBD-47C3-AB53-4F3343B95639}"/>
              </a:ext>
            </a:extLst>
          </p:cNvPr>
          <p:cNvSpPr>
            <a:spLocks noGrp="1" noRot="1" noChangeAspect="1" noChangeArrowheads="1" noTextEdit="1"/>
          </p:cNvSpPr>
          <p:nvPr>
            <p:ph type="sldImg"/>
          </p:nvPr>
        </p:nvSpPr>
        <p:spPr>
          <a:ln/>
        </p:spPr>
      </p:sp>
      <p:sp>
        <p:nvSpPr>
          <p:cNvPr id="362500" name="Rectangle 3">
            <a:extLst>
              <a:ext uri="{FF2B5EF4-FFF2-40B4-BE49-F238E27FC236}">
                <a16:creationId xmlns:a16="http://schemas.microsoft.com/office/drawing/2014/main" id="{D1F33734-7A8E-4AB6-A991-8A65CD35C3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a:extLst>
              <a:ext uri="{FF2B5EF4-FFF2-40B4-BE49-F238E27FC236}">
                <a16:creationId xmlns:a16="http://schemas.microsoft.com/office/drawing/2014/main" id="{4A96D6CB-525B-4EA9-A53E-EBC42866A447}"/>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FD74ACB-B4D4-4EF4-A8FF-605033F438EF}" type="slidenum">
              <a:rPr lang="ar-SA" altLang="zh-CN" sz="1200" b="0">
                <a:solidFill>
                  <a:srgbClr val="0000FF"/>
                </a:solidFill>
                <a:latin typeface="Marlett" pitchFamily="2" charset="2"/>
              </a:rPr>
              <a:pPr/>
              <a:t>146</a:t>
            </a:fld>
            <a:endParaRPr lang="en-US" altLang="zh-CN" sz="1200" b="0">
              <a:solidFill>
                <a:srgbClr val="0000FF"/>
              </a:solidFill>
              <a:latin typeface="Marlett" pitchFamily="2" charset="2"/>
            </a:endParaRPr>
          </a:p>
        </p:txBody>
      </p:sp>
      <p:sp>
        <p:nvSpPr>
          <p:cNvPr id="368643" name="Rectangle 2">
            <a:extLst>
              <a:ext uri="{FF2B5EF4-FFF2-40B4-BE49-F238E27FC236}">
                <a16:creationId xmlns:a16="http://schemas.microsoft.com/office/drawing/2014/main" id="{A2C998A6-9FF4-4C53-BDD0-76BD0AED5973}"/>
              </a:ext>
            </a:extLst>
          </p:cNvPr>
          <p:cNvSpPr>
            <a:spLocks noGrp="1" noRot="1" noChangeAspect="1" noChangeArrowheads="1" noTextEdit="1"/>
          </p:cNvSpPr>
          <p:nvPr>
            <p:ph type="sldImg"/>
          </p:nvPr>
        </p:nvSpPr>
        <p:spPr>
          <a:ln/>
        </p:spPr>
      </p:sp>
      <p:sp>
        <p:nvSpPr>
          <p:cNvPr id="368644" name="Rectangle 3">
            <a:extLst>
              <a:ext uri="{FF2B5EF4-FFF2-40B4-BE49-F238E27FC236}">
                <a16:creationId xmlns:a16="http://schemas.microsoft.com/office/drawing/2014/main" id="{546CD70B-1834-48D0-B966-CAD25D2E5D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a:extLst>
              <a:ext uri="{FF2B5EF4-FFF2-40B4-BE49-F238E27FC236}">
                <a16:creationId xmlns:a16="http://schemas.microsoft.com/office/drawing/2014/main" id="{22BBEBA5-E24A-4664-A40D-1B62432DFAFB}"/>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44A8BB4-5840-4D2E-AFEE-9C497E969643}" type="slidenum">
              <a:rPr lang="ar-SA" altLang="zh-CN" sz="1200" b="0">
                <a:solidFill>
                  <a:srgbClr val="0000FF"/>
                </a:solidFill>
                <a:latin typeface="Marlett" pitchFamily="2" charset="2"/>
              </a:rPr>
              <a:pPr/>
              <a:t>147</a:t>
            </a:fld>
            <a:endParaRPr lang="en-US" altLang="zh-CN" sz="1200" b="0">
              <a:solidFill>
                <a:srgbClr val="0000FF"/>
              </a:solidFill>
              <a:latin typeface="Marlett" pitchFamily="2" charset="2"/>
            </a:endParaRPr>
          </a:p>
        </p:txBody>
      </p:sp>
      <p:sp>
        <p:nvSpPr>
          <p:cNvPr id="369667" name="Rectangle 2">
            <a:extLst>
              <a:ext uri="{FF2B5EF4-FFF2-40B4-BE49-F238E27FC236}">
                <a16:creationId xmlns:a16="http://schemas.microsoft.com/office/drawing/2014/main" id="{DC9F4969-9F81-43FC-875B-5E18F1FEA57D}"/>
              </a:ext>
            </a:extLst>
          </p:cNvPr>
          <p:cNvSpPr>
            <a:spLocks noGrp="1" noRot="1" noChangeAspect="1" noChangeArrowheads="1" noTextEdit="1"/>
          </p:cNvSpPr>
          <p:nvPr>
            <p:ph type="sldImg"/>
          </p:nvPr>
        </p:nvSpPr>
        <p:spPr>
          <a:ln/>
        </p:spPr>
      </p:sp>
      <p:sp>
        <p:nvSpPr>
          <p:cNvPr id="369668" name="Rectangle 3">
            <a:extLst>
              <a:ext uri="{FF2B5EF4-FFF2-40B4-BE49-F238E27FC236}">
                <a16:creationId xmlns:a16="http://schemas.microsoft.com/office/drawing/2014/main" id="{8EA2E8A0-0824-4C2E-98FD-3E2176DF83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A211EFD9-C9B1-499B-BBF4-3F825896DEBA}"/>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322243F-3E10-4F1D-B9DC-F512337AF23E}" type="slidenum">
              <a:rPr lang="ar-SA" altLang="zh-CN" sz="1200" b="0">
                <a:solidFill>
                  <a:srgbClr val="0000FF"/>
                </a:solidFill>
                <a:latin typeface="Marlett" pitchFamily="2" charset="2"/>
              </a:rPr>
              <a:pPr/>
              <a:t>148</a:t>
            </a:fld>
            <a:endParaRPr lang="en-US" altLang="zh-CN" sz="1200" b="0">
              <a:solidFill>
                <a:srgbClr val="0000FF"/>
              </a:solidFill>
              <a:latin typeface="Marlett" pitchFamily="2" charset="2"/>
            </a:endParaRPr>
          </a:p>
        </p:txBody>
      </p:sp>
      <p:sp>
        <p:nvSpPr>
          <p:cNvPr id="370691" name="Rectangle 2">
            <a:extLst>
              <a:ext uri="{FF2B5EF4-FFF2-40B4-BE49-F238E27FC236}">
                <a16:creationId xmlns:a16="http://schemas.microsoft.com/office/drawing/2014/main" id="{9A0077DA-3681-49B7-9B82-8DC18B8440EE}"/>
              </a:ext>
            </a:extLst>
          </p:cNvPr>
          <p:cNvSpPr>
            <a:spLocks noGrp="1" noRot="1" noChangeAspect="1" noChangeArrowheads="1" noTextEdit="1"/>
          </p:cNvSpPr>
          <p:nvPr>
            <p:ph type="sldImg"/>
          </p:nvPr>
        </p:nvSpPr>
        <p:spPr>
          <a:ln/>
        </p:spPr>
      </p:sp>
      <p:sp>
        <p:nvSpPr>
          <p:cNvPr id="370692" name="Rectangle 3">
            <a:extLst>
              <a:ext uri="{FF2B5EF4-FFF2-40B4-BE49-F238E27FC236}">
                <a16:creationId xmlns:a16="http://schemas.microsoft.com/office/drawing/2014/main" id="{0172789F-DC94-4FF6-9A55-E4E10F209C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E2EDBCAA-358C-49EB-AD82-4EC5B4B381FE}"/>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5649C9A-B468-4CEB-AF87-EC803D8FD152}" type="slidenum">
              <a:rPr lang="ar-SA" altLang="zh-CN" sz="1200" b="0">
                <a:solidFill>
                  <a:srgbClr val="0000FF"/>
                </a:solidFill>
                <a:latin typeface="Marlett" pitchFamily="2" charset="2"/>
              </a:rPr>
              <a:pPr/>
              <a:t>149</a:t>
            </a:fld>
            <a:endParaRPr lang="en-US" altLang="zh-CN" sz="1200" b="0">
              <a:solidFill>
                <a:srgbClr val="0000FF"/>
              </a:solidFill>
              <a:latin typeface="Marlett" pitchFamily="2" charset="2"/>
            </a:endParaRPr>
          </a:p>
        </p:txBody>
      </p:sp>
      <p:sp>
        <p:nvSpPr>
          <p:cNvPr id="371715" name="Rectangle 2">
            <a:extLst>
              <a:ext uri="{FF2B5EF4-FFF2-40B4-BE49-F238E27FC236}">
                <a16:creationId xmlns:a16="http://schemas.microsoft.com/office/drawing/2014/main" id="{8846896D-6425-4E87-BCF7-7F8EC1BD206A}"/>
              </a:ext>
            </a:extLst>
          </p:cNvPr>
          <p:cNvSpPr>
            <a:spLocks noGrp="1" noRot="1" noChangeAspect="1" noChangeArrowheads="1" noTextEdit="1"/>
          </p:cNvSpPr>
          <p:nvPr>
            <p:ph type="sldImg"/>
          </p:nvPr>
        </p:nvSpPr>
        <p:spPr>
          <a:ln/>
        </p:spPr>
      </p:sp>
      <p:sp>
        <p:nvSpPr>
          <p:cNvPr id="371716" name="Rectangle 3">
            <a:extLst>
              <a:ext uri="{FF2B5EF4-FFF2-40B4-BE49-F238E27FC236}">
                <a16:creationId xmlns:a16="http://schemas.microsoft.com/office/drawing/2014/main" id="{E3E16EDC-D1BC-4C3C-AFAC-DAC8E1C4D9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32B03FB0-9838-4F10-8D84-E795162D9196}"/>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1D63A14-845A-414D-867E-312CC709A11D}" type="slidenum">
              <a:rPr lang="ar-SA" altLang="zh-CN" sz="1200" b="0">
                <a:solidFill>
                  <a:srgbClr val="0000FF"/>
                </a:solidFill>
                <a:latin typeface="Marlett" pitchFamily="2" charset="2"/>
              </a:rPr>
              <a:pPr/>
              <a:t>150</a:t>
            </a:fld>
            <a:endParaRPr lang="en-US" altLang="zh-CN" sz="1200" b="0">
              <a:solidFill>
                <a:srgbClr val="0000FF"/>
              </a:solidFill>
              <a:latin typeface="Marlett" pitchFamily="2" charset="2"/>
            </a:endParaRPr>
          </a:p>
        </p:txBody>
      </p:sp>
      <p:sp>
        <p:nvSpPr>
          <p:cNvPr id="372739" name="Rectangle 2">
            <a:extLst>
              <a:ext uri="{FF2B5EF4-FFF2-40B4-BE49-F238E27FC236}">
                <a16:creationId xmlns:a16="http://schemas.microsoft.com/office/drawing/2014/main" id="{B53D0DDD-CFD0-4BCB-BA90-219E9069B438}"/>
              </a:ext>
            </a:extLst>
          </p:cNvPr>
          <p:cNvSpPr>
            <a:spLocks noGrp="1" noRot="1" noChangeAspect="1" noChangeArrowheads="1" noTextEdit="1"/>
          </p:cNvSpPr>
          <p:nvPr>
            <p:ph type="sldImg"/>
          </p:nvPr>
        </p:nvSpPr>
        <p:spPr>
          <a:ln/>
        </p:spPr>
      </p:sp>
      <p:sp>
        <p:nvSpPr>
          <p:cNvPr id="372740" name="Rectangle 3">
            <a:extLst>
              <a:ext uri="{FF2B5EF4-FFF2-40B4-BE49-F238E27FC236}">
                <a16:creationId xmlns:a16="http://schemas.microsoft.com/office/drawing/2014/main" id="{DE241D4E-59C7-4E5F-991C-CB233870BE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E99A38F0-095B-4ED9-8B36-959319D74C8F}"/>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71CFA33-42ED-4079-823C-D0959EA05386}" type="slidenum">
              <a:rPr lang="ar-SA" altLang="zh-CN" sz="1200" b="0">
                <a:solidFill>
                  <a:srgbClr val="0000FF"/>
                </a:solidFill>
                <a:latin typeface="Marlett" pitchFamily="2" charset="2"/>
              </a:rPr>
              <a:pPr/>
              <a:t>15</a:t>
            </a:fld>
            <a:endParaRPr lang="en-US" altLang="zh-CN" sz="1200" b="0">
              <a:solidFill>
                <a:srgbClr val="0000FF"/>
              </a:solidFill>
              <a:latin typeface="Marlett" pitchFamily="2" charset="2"/>
            </a:endParaRPr>
          </a:p>
        </p:txBody>
      </p:sp>
      <p:sp>
        <p:nvSpPr>
          <p:cNvPr id="231427" name="Rectangle 2">
            <a:extLst>
              <a:ext uri="{FF2B5EF4-FFF2-40B4-BE49-F238E27FC236}">
                <a16:creationId xmlns:a16="http://schemas.microsoft.com/office/drawing/2014/main" id="{30DB931D-8A8B-4343-8BD1-C05F713B9D56}"/>
              </a:ext>
            </a:extLst>
          </p:cNvPr>
          <p:cNvSpPr>
            <a:spLocks noGrp="1" noRot="1" noChangeAspect="1" noChangeArrowheads="1" noTextEdit="1"/>
          </p:cNvSpPr>
          <p:nvPr>
            <p:ph type="sldImg"/>
          </p:nvPr>
        </p:nvSpPr>
        <p:spPr>
          <a:ln/>
        </p:spPr>
      </p:sp>
      <p:sp>
        <p:nvSpPr>
          <p:cNvPr id="231428" name="Rectangle 3">
            <a:extLst>
              <a:ext uri="{FF2B5EF4-FFF2-40B4-BE49-F238E27FC236}">
                <a16:creationId xmlns:a16="http://schemas.microsoft.com/office/drawing/2014/main" id="{E52FA8AC-2254-4D3B-B682-DFEFB70BA8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179D790A-FFB6-49DA-9CBF-B1222039671E}"/>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9B3D604-175F-4B26-B54F-0F828B54F50D}" type="slidenum">
              <a:rPr lang="ar-SA" altLang="zh-CN" sz="1200" b="0">
                <a:solidFill>
                  <a:srgbClr val="0000FF"/>
                </a:solidFill>
                <a:latin typeface="Marlett" pitchFamily="2" charset="2"/>
              </a:rPr>
              <a:pPr/>
              <a:t>151</a:t>
            </a:fld>
            <a:endParaRPr lang="en-US" altLang="zh-CN" sz="1200" b="0">
              <a:solidFill>
                <a:srgbClr val="0000FF"/>
              </a:solidFill>
              <a:latin typeface="Marlett" pitchFamily="2" charset="2"/>
            </a:endParaRPr>
          </a:p>
        </p:txBody>
      </p:sp>
      <p:sp>
        <p:nvSpPr>
          <p:cNvPr id="373763" name="Rectangle 2">
            <a:extLst>
              <a:ext uri="{FF2B5EF4-FFF2-40B4-BE49-F238E27FC236}">
                <a16:creationId xmlns:a16="http://schemas.microsoft.com/office/drawing/2014/main" id="{B122D6D6-7C22-4637-8DD9-70EC74437C24}"/>
              </a:ext>
            </a:extLst>
          </p:cNvPr>
          <p:cNvSpPr>
            <a:spLocks noGrp="1" noRot="1" noChangeAspect="1" noChangeArrowheads="1" noTextEdit="1"/>
          </p:cNvSpPr>
          <p:nvPr>
            <p:ph type="sldImg"/>
          </p:nvPr>
        </p:nvSpPr>
        <p:spPr>
          <a:ln/>
        </p:spPr>
      </p:sp>
      <p:sp>
        <p:nvSpPr>
          <p:cNvPr id="373764" name="Rectangle 3">
            <a:extLst>
              <a:ext uri="{FF2B5EF4-FFF2-40B4-BE49-F238E27FC236}">
                <a16:creationId xmlns:a16="http://schemas.microsoft.com/office/drawing/2014/main" id="{6D5573A4-D84C-4B1B-9075-E96F8A728A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a:extLst>
              <a:ext uri="{FF2B5EF4-FFF2-40B4-BE49-F238E27FC236}">
                <a16:creationId xmlns:a16="http://schemas.microsoft.com/office/drawing/2014/main" id="{7E5FFE52-A203-44AC-8F31-300680591DC8}"/>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AB29973-110E-44FC-940A-83A9ACD38DF2}" type="slidenum">
              <a:rPr lang="ar-SA" altLang="zh-CN" sz="1200" b="0">
                <a:solidFill>
                  <a:srgbClr val="0000FF"/>
                </a:solidFill>
                <a:latin typeface="Marlett" pitchFamily="2" charset="2"/>
              </a:rPr>
              <a:pPr/>
              <a:t>152</a:t>
            </a:fld>
            <a:endParaRPr lang="en-US" altLang="zh-CN" sz="1200" b="0">
              <a:solidFill>
                <a:srgbClr val="0000FF"/>
              </a:solidFill>
              <a:latin typeface="Marlett" pitchFamily="2" charset="2"/>
            </a:endParaRPr>
          </a:p>
        </p:txBody>
      </p:sp>
      <p:sp>
        <p:nvSpPr>
          <p:cNvPr id="374787" name="Rectangle 2">
            <a:extLst>
              <a:ext uri="{FF2B5EF4-FFF2-40B4-BE49-F238E27FC236}">
                <a16:creationId xmlns:a16="http://schemas.microsoft.com/office/drawing/2014/main" id="{B9D3699C-E81A-47C9-A4DD-302661D5179D}"/>
              </a:ext>
            </a:extLst>
          </p:cNvPr>
          <p:cNvSpPr>
            <a:spLocks noGrp="1" noRot="1" noChangeAspect="1" noChangeArrowheads="1" noTextEdit="1"/>
          </p:cNvSpPr>
          <p:nvPr>
            <p:ph type="sldImg"/>
          </p:nvPr>
        </p:nvSpPr>
        <p:spPr>
          <a:ln/>
        </p:spPr>
      </p:sp>
      <p:sp>
        <p:nvSpPr>
          <p:cNvPr id="374788" name="Rectangle 3">
            <a:extLst>
              <a:ext uri="{FF2B5EF4-FFF2-40B4-BE49-F238E27FC236}">
                <a16:creationId xmlns:a16="http://schemas.microsoft.com/office/drawing/2014/main" id="{C2CAC672-117E-4B0D-99F0-851675596B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a:extLst>
              <a:ext uri="{FF2B5EF4-FFF2-40B4-BE49-F238E27FC236}">
                <a16:creationId xmlns:a16="http://schemas.microsoft.com/office/drawing/2014/main" id="{3F6A369C-221D-453E-A7B0-C23570AD8C73}"/>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694F8C5-8679-46E4-953D-274AC31AD5F6}" type="slidenum">
              <a:rPr lang="ar-SA" altLang="zh-CN" sz="1200" b="0">
                <a:solidFill>
                  <a:srgbClr val="0000FF"/>
                </a:solidFill>
                <a:latin typeface="Marlett" pitchFamily="2" charset="2"/>
              </a:rPr>
              <a:pPr/>
              <a:t>153</a:t>
            </a:fld>
            <a:endParaRPr lang="en-US" altLang="zh-CN" sz="1200" b="0">
              <a:solidFill>
                <a:srgbClr val="0000FF"/>
              </a:solidFill>
              <a:latin typeface="Marlett" pitchFamily="2" charset="2"/>
            </a:endParaRPr>
          </a:p>
        </p:txBody>
      </p:sp>
      <p:sp>
        <p:nvSpPr>
          <p:cNvPr id="375811" name="Rectangle 2">
            <a:extLst>
              <a:ext uri="{FF2B5EF4-FFF2-40B4-BE49-F238E27FC236}">
                <a16:creationId xmlns:a16="http://schemas.microsoft.com/office/drawing/2014/main" id="{7F1BE9C9-40B0-4E80-94B6-CC2E7EBA7919}"/>
              </a:ext>
            </a:extLst>
          </p:cNvPr>
          <p:cNvSpPr>
            <a:spLocks noGrp="1" noRot="1" noChangeAspect="1" noChangeArrowheads="1" noTextEdit="1"/>
          </p:cNvSpPr>
          <p:nvPr>
            <p:ph type="sldImg"/>
          </p:nvPr>
        </p:nvSpPr>
        <p:spPr>
          <a:ln/>
        </p:spPr>
      </p:sp>
      <p:sp>
        <p:nvSpPr>
          <p:cNvPr id="375812" name="Rectangle 3">
            <a:extLst>
              <a:ext uri="{FF2B5EF4-FFF2-40B4-BE49-F238E27FC236}">
                <a16:creationId xmlns:a16="http://schemas.microsoft.com/office/drawing/2014/main" id="{318F25EE-E867-4189-B56D-D6A3E3EA7C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a:extLst>
              <a:ext uri="{FF2B5EF4-FFF2-40B4-BE49-F238E27FC236}">
                <a16:creationId xmlns:a16="http://schemas.microsoft.com/office/drawing/2014/main" id="{888EE37B-230D-4FDB-97CC-7D785157196E}"/>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80CD681-7C15-470B-A39C-B0B87A186FF1}" type="slidenum">
              <a:rPr lang="ar-SA" altLang="zh-CN" sz="1200" b="0">
                <a:solidFill>
                  <a:srgbClr val="0000FF"/>
                </a:solidFill>
                <a:latin typeface="Marlett" pitchFamily="2" charset="2"/>
              </a:rPr>
              <a:pPr/>
              <a:t>154</a:t>
            </a:fld>
            <a:endParaRPr lang="en-US" altLang="zh-CN" sz="1200" b="0">
              <a:solidFill>
                <a:srgbClr val="0000FF"/>
              </a:solidFill>
              <a:latin typeface="Marlett" pitchFamily="2" charset="2"/>
            </a:endParaRPr>
          </a:p>
        </p:txBody>
      </p:sp>
      <p:sp>
        <p:nvSpPr>
          <p:cNvPr id="376835" name="Rectangle 2">
            <a:extLst>
              <a:ext uri="{FF2B5EF4-FFF2-40B4-BE49-F238E27FC236}">
                <a16:creationId xmlns:a16="http://schemas.microsoft.com/office/drawing/2014/main" id="{0E78C51C-9CA4-493B-9DCA-D6E713F55CA5}"/>
              </a:ext>
            </a:extLst>
          </p:cNvPr>
          <p:cNvSpPr>
            <a:spLocks noGrp="1" noRot="1" noChangeAspect="1" noChangeArrowheads="1" noTextEdit="1"/>
          </p:cNvSpPr>
          <p:nvPr>
            <p:ph type="sldImg"/>
          </p:nvPr>
        </p:nvSpPr>
        <p:spPr>
          <a:ln/>
        </p:spPr>
      </p:sp>
      <p:sp>
        <p:nvSpPr>
          <p:cNvPr id="376836" name="Rectangle 3">
            <a:extLst>
              <a:ext uri="{FF2B5EF4-FFF2-40B4-BE49-F238E27FC236}">
                <a16:creationId xmlns:a16="http://schemas.microsoft.com/office/drawing/2014/main" id="{957B2C47-903C-4C2D-A0FA-FF0633A7B3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a:extLst>
              <a:ext uri="{FF2B5EF4-FFF2-40B4-BE49-F238E27FC236}">
                <a16:creationId xmlns:a16="http://schemas.microsoft.com/office/drawing/2014/main" id="{E34F6775-E6BE-4839-AD16-9B66D4D05EDF}"/>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B9A8A83-08FA-4E58-8FCC-51430520F8EC}" type="slidenum">
              <a:rPr lang="ar-SA" altLang="zh-CN" sz="1200" b="0">
                <a:solidFill>
                  <a:srgbClr val="0000FF"/>
                </a:solidFill>
                <a:latin typeface="Marlett" pitchFamily="2" charset="2"/>
              </a:rPr>
              <a:pPr/>
              <a:t>155</a:t>
            </a:fld>
            <a:endParaRPr lang="en-US" altLang="zh-CN" sz="1200" b="0">
              <a:solidFill>
                <a:srgbClr val="0000FF"/>
              </a:solidFill>
              <a:latin typeface="Marlett" pitchFamily="2" charset="2"/>
            </a:endParaRPr>
          </a:p>
        </p:txBody>
      </p:sp>
      <p:sp>
        <p:nvSpPr>
          <p:cNvPr id="377859" name="Rectangle 2">
            <a:extLst>
              <a:ext uri="{FF2B5EF4-FFF2-40B4-BE49-F238E27FC236}">
                <a16:creationId xmlns:a16="http://schemas.microsoft.com/office/drawing/2014/main" id="{2531CDA2-0322-407F-9316-848EE6CD67E6}"/>
              </a:ext>
            </a:extLst>
          </p:cNvPr>
          <p:cNvSpPr>
            <a:spLocks noGrp="1" noRot="1" noChangeAspect="1" noChangeArrowheads="1" noTextEdit="1"/>
          </p:cNvSpPr>
          <p:nvPr>
            <p:ph type="sldImg"/>
          </p:nvPr>
        </p:nvSpPr>
        <p:spPr>
          <a:ln/>
        </p:spPr>
      </p:sp>
      <p:sp>
        <p:nvSpPr>
          <p:cNvPr id="377860" name="Rectangle 3">
            <a:extLst>
              <a:ext uri="{FF2B5EF4-FFF2-40B4-BE49-F238E27FC236}">
                <a16:creationId xmlns:a16="http://schemas.microsoft.com/office/drawing/2014/main" id="{064830AA-A2A3-414A-B654-38DE7785ED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a:extLst>
              <a:ext uri="{FF2B5EF4-FFF2-40B4-BE49-F238E27FC236}">
                <a16:creationId xmlns:a16="http://schemas.microsoft.com/office/drawing/2014/main" id="{B07B64A0-2CAD-41F7-B00B-9ACF18CD53D2}"/>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3FFCD02-608B-411D-8581-1D82B12F2B32}" type="slidenum">
              <a:rPr lang="ar-SA" altLang="zh-CN" sz="1200" b="0">
                <a:solidFill>
                  <a:srgbClr val="0000FF"/>
                </a:solidFill>
                <a:latin typeface="Marlett" pitchFamily="2" charset="2"/>
              </a:rPr>
              <a:pPr/>
              <a:t>156</a:t>
            </a:fld>
            <a:endParaRPr lang="en-US" altLang="zh-CN" sz="1200" b="0">
              <a:solidFill>
                <a:srgbClr val="0000FF"/>
              </a:solidFill>
              <a:latin typeface="Marlett" pitchFamily="2" charset="2"/>
            </a:endParaRPr>
          </a:p>
        </p:txBody>
      </p:sp>
      <p:sp>
        <p:nvSpPr>
          <p:cNvPr id="378883" name="Rectangle 2">
            <a:extLst>
              <a:ext uri="{FF2B5EF4-FFF2-40B4-BE49-F238E27FC236}">
                <a16:creationId xmlns:a16="http://schemas.microsoft.com/office/drawing/2014/main" id="{8F9007CC-6E02-4D47-A3E1-5AC13FF5792A}"/>
              </a:ext>
            </a:extLst>
          </p:cNvPr>
          <p:cNvSpPr>
            <a:spLocks noGrp="1" noRot="1" noChangeAspect="1" noChangeArrowheads="1" noTextEdit="1"/>
          </p:cNvSpPr>
          <p:nvPr>
            <p:ph type="sldImg"/>
          </p:nvPr>
        </p:nvSpPr>
        <p:spPr>
          <a:ln/>
        </p:spPr>
      </p:sp>
      <p:sp>
        <p:nvSpPr>
          <p:cNvPr id="378884" name="Rectangle 3">
            <a:extLst>
              <a:ext uri="{FF2B5EF4-FFF2-40B4-BE49-F238E27FC236}">
                <a16:creationId xmlns:a16="http://schemas.microsoft.com/office/drawing/2014/main" id="{0271C846-BFD3-4D6D-AF23-6F86388ECD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a:extLst>
              <a:ext uri="{FF2B5EF4-FFF2-40B4-BE49-F238E27FC236}">
                <a16:creationId xmlns:a16="http://schemas.microsoft.com/office/drawing/2014/main" id="{044DA167-95FF-4C7A-984A-41F9C844FB60}"/>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50FF8F9-B41B-4FF3-B269-DAAF388A5428}" type="slidenum">
              <a:rPr lang="ar-SA" altLang="zh-CN" sz="1200" b="0">
                <a:solidFill>
                  <a:srgbClr val="0000FF"/>
                </a:solidFill>
                <a:latin typeface="Marlett" pitchFamily="2" charset="2"/>
              </a:rPr>
              <a:pPr/>
              <a:t>157</a:t>
            </a:fld>
            <a:endParaRPr lang="en-US" altLang="zh-CN" sz="1200" b="0">
              <a:solidFill>
                <a:srgbClr val="0000FF"/>
              </a:solidFill>
              <a:latin typeface="Marlett" pitchFamily="2" charset="2"/>
            </a:endParaRPr>
          </a:p>
        </p:txBody>
      </p:sp>
      <p:sp>
        <p:nvSpPr>
          <p:cNvPr id="379907" name="Rectangle 2">
            <a:extLst>
              <a:ext uri="{FF2B5EF4-FFF2-40B4-BE49-F238E27FC236}">
                <a16:creationId xmlns:a16="http://schemas.microsoft.com/office/drawing/2014/main" id="{06DF1577-CC03-4B01-AB3B-BC74C697811E}"/>
              </a:ext>
            </a:extLst>
          </p:cNvPr>
          <p:cNvSpPr>
            <a:spLocks noGrp="1" noRot="1" noChangeAspect="1" noChangeArrowheads="1" noTextEdit="1"/>
          </p:cNvSpPr>
          <p:nvPr>
            <p:ph type="sldImg"/>
          </p:nvPr>
        </p:nvSpPr>
        <p:spPr>
          <a:ln/>
        </p:spPr>
      </p:sp>
      <p:sp>
        <p:nvSpPr>
          <p:cNvPr id="379908" name="Rectangle 3">
            <a:extLst>
              <a:ext uri="{FF2B5EF4-FFF2-40B4-BE49-F238E27FC236}">
                <a16:creationId xmlns:a16="http://schemas.microsoft.com/office/drawing/2014/main" id="{B1E59CF9-94DA-4CDC-A58D-565E24C888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a:extLst>
              <a:ext uri="{FF2B5EF4-FFF2-40B4-BE49-F238E27FC236}">
                <a16:creationId xmlns:a16="http://schemas.microsoft.com/office/drawing/2014/main" id="{61CA8443-0EFE-49BB-88B7-B7EEFE820AE0}"/>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8B7B202-80FC-44C3-877E-F1A4D8352AEB}" type="slidenum">
              <a:rPr lang="ar-SA" altLang="zh-CN" sz="1200" b="0">
                <a:solidFill>
                  <a:srgbClr val="0000FF"/>
                </a:solidFill>
                <a:latin typeface="Marlett" pitchFamily="2" charset="2"/>
              </a:rPr>
              <a:pPr/>
              <a:t>158</a:t>
            </a:fld>
            <a:endParaRPr lang="en-US" altLang="zh-CN" sz="1200" b="0">
              <a:solidFill>
                <a:srgbClr val="0000FF"/>
              </a:solidFill>
              <a:latin typeface="Marlett" pitchFamily="2" charset="2"/>
            </a:endParaRPr>
          </a:p>
        </p:txBody>
      </p:sp>
      <p:sp>
        <p:nvSpPr>
          <p:cNvPr id="380931" name="Rectangle 2">
            <a:extLst>
              <a:ext uri="{FF2B5EF4-FFF2-40B4-BE49-F238E27FC236}">
                <a16:creationId xmlns:a16="http://schemas.microsoft.com/office/drawing/2014/main" id="{994530E4-3158-46B3-8297-A2D412CFFABD}"/>
              </a:ext>
            </a:extLst>
          </p:cNvPr>
          <p:cNvSpPr>
            <a:spLocks noGrp="1" noRot="1" noChangeAspect="1" noChangeArrowheads="1" noTextEdit="1"/>
          </p:cNvSpPr>
          <p:nvPr>
            <p:ph type="sldImg"/>
          </p:nvPr>
        </p:nvSpPr>
        <p:spPr>
          <a:ln/>
        </p:spPr>
      </p:sp>
      <p:sp>
        <p:nvSpPr>
          <p:cNvPr id="380932" name="Rectangle 3">
            <a:extLst>
              <a:ext uri="{FF2B5EF4-FFF2-40B4-BE49-F238E27FC236}">
                <a16:creationId xmlns:a16="http://schemas.microsoft.com/office/drawing/2014/main" id="{F6BA0B34-67E2-4344-884B-BF3B7D9B1F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a:extLst>
              <a:ext uri="{FF2B5EF4-FFF2-40B4-BE49-F238E27FC236}">
                <a16:creationId xmlns:a16="http://schemas.microsoft.com/office/drawing/2014/main" id="{3FDC0A97-238B-41BC-BD3B-C6D99BD193FD}"/>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88C3C82-2CA8-4948-8B0A-D406ECF07FF3}" type="slidenum">
              <a:rPr lang="ar-SA" altLang="zh-CN" sz="1200" b="0">
                <a:solidFill>
                  <a:srgbClr val="0000FF"/>
                </a:solidFill>
                <a:latin typeface="Marlett" pitchFamily="2" charset="2"/>
              </a:rPr>
              <a:pPr/>
              <a:t>159</a:t>
            </a:fld>
            <a:endParaRPr lang="en-US" altLang="zh-CN" sz="1200" b="0">
              <a:solidFill>
                <a:srgbClr val="0000FF"/>
              </a:solidFill>
              <a:latin typeface="Marlett" pitchFamily="2" charset="2"/>
            </a:endParaRPr>
          </a:p>
        </p:txBody>
      </p:sp>
      <p:sp>
        <p:nvSpPr>
          <p:cNvPr id="381955" name="Rectangle 2">
            <a:extLst>
              <a:ext uri="{FF2B5EF4-FFF2-40B4-BE49-F238E27FC236}">
                <a16:creationId xmlns:a16="http://schemas.microsoft.com/office/drawing/2014/main" id="{F8AAC272-7D8E-48AC-9508-6AB9B95B049D}"/>
              </a:ext>
            </a:extLst>
          </p:cNvPr>
          <p:cNvSpPr>
            <a:spLocks noGrp="1" noRot="1" noChangeAspect="1" noChangeArrowheads="1" noTextEdit="1"/>
          </p:cNvSpPr>
          <p:nvPr>
            <p:ph type="sldImg"/>
          </p:nvPr>
        </p:nvSpPr>
        <p:spPr>
          <a:ln/>
        </p:spPr>
      </p:sp>
      <p:sp>
        <p:nvSpPr>
          <p:cNvPr id="381956" name="Rectangle 3">
            <a:extLst>
              <a:ext uri="{FF2B5EF4-FFF2-40B4-BE49-F238E27FC236}">
                <a16:creationId xmlns:a16="http://schemas.microsoft.com/office/drawing/2014/main" id="{3FB38F25-89B3-4E5F-AD55-3621283924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a:extLst>
              <a:ext uri="{FF2B5EF4-FFF2-40B4-BE49-F238E27FC236}">
                <a16:creationId xmlns:a16="http://schemas.microsoft.com/office/drawing/2014/main" id="{C0E0C5D3-DAD3-47D1-96CF-0A15BC0502CB}"/>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6E24763-29B0-45CF-87FA-43F75B20BA68}" type="slidenum">
              <a:rPr lang="ar-SA" altLang="zh-CN" sz="1200" b="0">
                <a:solidFill>
                  <a:srgbClr val="0000FF"/>
                </a:solidFill>
                <a:latin typeface="Marlett" pitchFamily="2" charset="2"/>
              </a:rPr>
              <a:pPr/>
              <a:t>160</a:t>
            </a:fld>
            <a:endParaRPr lang="en-US" altLang="zh-CN" sz="1200" b="0">
              <a:solidFill>
                <a:srgbClr val="0000FF"/>
              </a:solidFill>
              <a:latin typeface="Marlett" pitchFamily="2" charset="2"/>
            </a:endParaRPr>
          </a:p>
        </p:txBody>
      </p:sp>
      <p:sp>
        <p:nvSpPr>
          <p:cNvPr id="382979" name="Rectangle 2">
            <a:extLst>
              <a:ext uri="{FF2B5EF4-FFF2-40B4-BE49-F238E27FC236}">
                <a16:creationId xmlns:a16="http://schemas.microsoft.com/office/drawing/2014/main" id="{839A6404-B776-45A5-9127-10D5D4AB0A1C}"/>
              </a:ext>
            </a:extLst>
          </p:cNvPr>
          <p:cNvSpPr>
            <a:spLocks noGrp="1" noRot="1" noChangeAspect="1" noChangeArrowheads="1" noTextEdit="1"/>
          </p:cNvSpPr>
          <p:nvPr>
            <p:ph type="sldImg"/>
          </p:nvPr>
        </p:nvSpPr>
        <p:spPr>
          <a:ln/>
        </p:spPr>
      </p:sp>
      <p:sp>
        <p:nvSpPr>
          <p:cNvPr id="382980" name="Rectangle 3">
            <a:extLst>
              <a:ext uri="{FF2B5EF4-FFF2-40B4-BE49-F238E27FC236}">
                <a16:creationId xmlns:a16="http://schemas.microsoft.com/office/drawing/2014/main" id="{21D173A2-21C2-47E8-85A9-654C1DA783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CC066024-EBDF-4D5B-A9F1-28481B9A69FE}"/>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D16DBFC-5896-4E15-9332-E75C9A984A47}" type="slidenum">
              <a:rPr lang="ar-SA" altLang="zh-CN" sz="1200" b="0">
                <a:solidFill>
                  <a:srgbClr val="0000FF"/>
                </a:solidFill>
                <a:latin typeface="Marlett" pitchFamily="2" charset="2"/>
              </a:rPr>
              <a:pPr/>
              <a:t>16</a:t>
            </a:fld>
            <a:endParaRPr lang="en-US" altLang="zh-CN" sz="1200" b="0">
              <a:solidFill>
                <a:srgbClr val="0000FF"/>
              </a:solidFill>
              <a:latin typeface="Marlett" pitchFamily="2" charset="2"/>
            </a:endParaRPr>
          </a:p>
        </p:txBody>
      </p:sp>
      <p:sp>
        <p:nvSpPr>
          <p:cNvPr id="232451" name="Rectangle 2">
            <a:extLst>
              <a:ext uri="{FF2B5EF4-FFF2-40B4-BE49-F238E27FC236}">
                <a16:creationId xmlns:a16="http://schemas.microsoft.com/office/drawing/2014/main" id="{F6BD703F-F2FA-4C6C-AEF0-37E6366D5091}"/>
              </a:ext>
            </a:extLst>
          </p:cNvPr>
          <p:cNvSpPr>
            <a:spLocks noGrp="1" noRot="1" noChangeAspect="1" noChangeArrowheads="1" noTextEdit="1"/>
          </p:cNvSpPr>
          <p:nvPr>
            <p:ph type="sldImg"/>
          </p:nvPr>
        </p:nvSpPr>
        <p:spPr>
          <a:ln/>
        </p:spPr>
      </p:sp>
      <p:sp>
        <p:nvSpPr>
          <p:cNvPr id="232452" name="Rectangle 3">
            <a:extLst>
              <a:ext uri="{FF2B5EF4-FFF2-40B4-BE49-F238E27FC236}">
                <a16:creationId xmlns:a16="http://schemas.microsoft.com/office/drawing/2014/main" id="{A73B14BE-1987-43F4-973C-9E4DB275FB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a:extLst>
              <a:ext uri="{FF2B5EF4-FFF2-40B4-BE49-F238E27FC236}">
                <a16:creationId xmlns:a16="http://schemas.microsoft.com/office/drawing/2014/main" id="{91A1F693-BD10-4F68-BEAE-FEE809113547}"/>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01ABC5F-F42F-45A3-BD79-D1F513F94601}" type="slidenum">
              <a:rPr lang="ar-SA" altLang="zh-CN" sz="1200" b="0">
                <a:solidFill>
                  <a:srgbClr val="0000FF"/>
                </a:solidFill>
                <a:latin typeface="Marlett" pitchFamily="2" charset="2"/>
              </a:rPr>
              <a:pPr/>
              <a:t>161</a:t>
            </a:fld>
            <a:endParaRPr lang="en-US" altLang="zh-CN" sz="1200" b="0">
              <a:solidFill>
                <a:srgbClr val="0000FF"/>
              </a:solidFill>
              <a:latin typeface="Marlett" pitchFamily="2" charset="2"/>
            </a:endParaRPr>
          </a:p>
        </p:txBody>
      </p:sp>
      <p:sp>
        <p:nvSpPr>
          <p:cNvPr id="384003" name="Rectangle 2">
            <a:extLst>
              <a:ext uri="{FF2B5EF4-FFF2-40B4-BE49-F238E27FC236}">
                <a16:creationId xmlns:a16="http://schemas.microsoft.com/office/drawing/2014/main" id="{4C5BEA4D-5A29-451F-90C1-AA3F4A3C3BF6}"/>
              </a:ext>
            </a:extLst>
          </p:cNvPr>
          <p:cNvSpPr>
            <a:spLocks noGrp="1" noRot="1" noChangeAspect="1" noChangeArrowheads="1" noTextEdit="1"/>
          </p:cNvSpPr>
          <p:nvPr>
            <p:ph type="sldImg"/>
          </p:nvPr>
        </p:nvSpPr>
        <p:spPr>
          <a:ln/>
        </p:spPr>
      </p:sp>
      <p:sp>
        <p:nvSpPr>
          <p:cNvPr id="384004" name="Rectangle 3">
            <a:extLst>
              <a:ext uri="{FF2B5EF4-FFF2-40B4-BE49-F238E27FC236}">
                <a16:creationId xmlns:a16="http://schemas.microsoft.com/office/drawing/2014/main" id="{AFD587B7-4A60-47E4-96D7-692F097966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a:extLst>
              <a:ext uri="{FF2B5EF4-FFF2-40B4-BE49-F238E27FC236}">
                <a16:creationId xmlns:a16="http://schemas.microsoft.com/office/drawing/2014/main" id="{C4BE3A72-F838-450D-86FD-0C7614AAC979}"/>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A3B3CD5-C3FD-47FD-8295-FFAB9E9EB1E8}" type="slidenum">
              <a:rPr lang="ar-SA" altLang="zh-CN" sz="1200" b="0">
                <a:solidFill>
                  <a:srgbClr val="0000FF"/>
                </a:solidFill>
                <a:latin typeface="Marlett" pitchFamily="2" charset="2"/>
              </a:rPr>
              <a:pPr/>
              <a:t>162</a:t>
            </a:fld>
            <a:endParaRPr lang="en-US" altLang="zh-CN" sz="1200" b="0">
              <a:solidFill>
                <a:srgbClr val="0000FF"/>
              </a:solidFill>
              <a:latin typeface="Marlett" pitchFamily="2" charset="2"/>
            </a:endParaRPr>
          </a:p>
        </p:txBody>
      </p:sp>
      <p:sp>
        <p:nvSpPr>
          <p:cNvPr id="385027" name="Rectangle 2">
            <a:extLst>
              <a:ext uri="{FF2B5EF4-FFF2-40B4-BE49-F238E27FC236}">
                <a16:creationId xmlns:a16="http://schemas.microsoft.com/office/drawing/2014/main" id="{761FDDFF-4CBA-4636-AE69-57FF2BF4F8D8}"/>
              </a:ext>
            </a:extLst>
          </p:cNvPr>
          <p:cNvSpPr>
            <a:spLocks noGrp="1" noRot="1" noChangeAspect="1" noChangeArrowheads="1" noTextEdit="1"/>
          </p:cNvSpPr>
          <p:nvPr>
            <p:ph type="sldImg"/>
          </p:nvPr>
        </p:nvSpPr>
        <p:spPr>
          <a:ln/>
        </p:spPr>
      </p:sp>
      <p:sp>
        <p:nvSpPr>
          <p:cNvPr id="385028" name="Rectangle 3">
            <a:extLst>
              <a:ext uri="{FF2B5EF4-FFF2-40B4-BE49-F238E27FC236}">
                <a16:creationId xmlns:a16="http://schemas.microsoft.com/office/drawing/2014/main" id="{1D08E28F-9A51-4DB5-9141-9F3DC5F10A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a:extLst>
              <a:ext uri="{FF2B5EF4-FFF2-40B4-BE49-F238E27FC236}">
                <a16:creationId xmlns:a16="http://schemas.microsoft.com/office/drawing/2014/main" id="{77D1B797-9F43-4880-95D6-0BB926B7C5F8}"/>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E6DD11B-038F-43AD-AF7C-65669F6A6DA4}" type="slidenum">
              <a:rPr lang="ar-SA" altLang="zh-CN" sz="1200" b="0">
                <a:solidFill>
                  <a:srgbClr val="0000FF"/>
                </a:solidFill>
                <a:latin typeface="Marlett" pitchFamily="2" charset="2"/>
              </a:rPr>
              <a:pPr/>
              <a:t>163</a:t>
            </a:fld>
            <a:endParaRPr lang="en-US" altLang="zh-CN" sz="1200" b="0">
              <a:solidFill>
                <a:srgbClr val="0000FF"/>
              </a:solidFill>
              <a:latin typeface="Marlett" pitchFamily="2" charset="2"/>
            </a:endParaRPr>
          </a:p>
        </p:txBody>
      </p:sp>
      <p:sp>
        <p:nvSpPr>
          <p:cNvPr id="386051" name="Rectangle 2">
            <a:extLst>
              <a:ext uri="{FF2B5EF4-FFF2-40B4-BE49-F238E27FC236}">
                <a16:creationId xmlns:a16="http://schemas.microsoft.com/office/drawing/2014/main" id="{ECC6E9CB-7953-4F55-8530-D563AC41E5FB}"/>
              </a:ext>
            </a:extLst>
          </p:cNvPr>
          <p:cNvSpPr>
            <a:spLocks noGrp="1" noRot="1" noChangeAspect="1" noChangeArrowheads="1" noTextEdit="1"/>
          </p:cNvSpPr>
          <p:nvPr>
            <p:ph type="sldImg"/>
          </p:nvPr>
        </p:nvSpPr>
        <p:spPr>
          <a:ln/>
        </p:spPr>
      </p:sp>
      <p:sp>
        <p:nvSpPr>
          <p:cNvPr id="386052" name="Rectangle 3">
            <a:extLst>
              <a:ext uri="{FF2B5EF4-FFF2-40B4-BE49-F238E27FC236}">
                <a16:creationId xmlns:a16="http://schemas.microsoft.com/office/drawing/2014/main" id="{117C9A8A-DAD3-4F92-A1BE-0218BD175D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a:extLst>
              <a:ext uri="{FF2B5EF4-FFF2-40B4-BE49-F238E27FC236}">
                <a16:creationId xmlns:a16="http://schemas.microsoft.com/office/drawing/2014/main" id="{7F78EAD0-9947-4D83-917B-97FC1A2591F6}"/>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F3961A2-EB32-46E8-8053-EF065B7269A7}" type="slidenum">
              <a:rPr lang="ar-SA" altLang="zh-CN" sz="1200" b="0">
                <a:solidFill>
                  <a:srgbClr val="0000FF"/>
                </a:solidFill>
                <a:latin typeface="Marlett" pitchFamily="2" charset="2"/>
              </a:rPr>
              <a:pPr/>
              <a:t>164</a:t>
            </a:fld>
            <a:endParaRPr lang="en-US" altLang="zh-CN" sz="1200" b="0">
              <a:solidFill>
                <a:srgbClr val="0000FF"/>
              </a:solidFill>
              <a:latin typeface="Marlett" pitchFamily="2" charset="2"/>
            </a:endParaRPr>
          </a:p>
        </p:txBody>
      </p:sp>
      <p:sp>
        <p:nvSpPr>
          <p:cNvPr id="387075" name="Rectangle 2">
            <a:extLst>
              <a:ext uri="{FF2B5EF4-FFF2-40B4-BE49-F238E27FC236}">
                <a16:creationId xmlns:a16="http://schemas.microsoft.com/office/drawing/2014/main" id="{E068DDBF-384F-47B6-9F16-C6C953B14E3E}"/>
              </a:ext>
            </a:extLst>
          </p:cNvPr>
          <p:cNvSpPr>
            <a:spLocks noGrp="1" noRot="1" noChangeAspect="1" noChangeArrowheads="1" noTextEdit="1"/>
          </p:cNvSpPr>
          <p:nvPr>
            <p:ph type="sldImg"/>
          </p:nvPr>
        </p:nvSpPr>
        <p:spPr>
          <a:ln/>
        </p:spPr>
      </p:sp>
      <p:sp>
        <p:nvSpPr>
          <p:cNvPr id="387076" name="Rectangle 3">
            <a:extLst>
              <a:ext uri="{FF2B5EF4-FFF2-40B4-BE49-F238E27FC236}">
                <a16:creationId xmlns:a16="http://schemas.microsoft.com/office/drawing/2014/main" id="{BA90F6C3-779D-4E22-B831-86E166770B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a:extLst>
              <a:ext uri="{FF2B5EF4-FFF2-40B4-BE49-F238E27FC236}">
                <a16:creationId xmlns:a16="http://schemas.microsoft.com/office/drawing/2014/main" id="{272C6CE8-56B0-457F-9D67-347294CB81CA}"/>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F25FD34-0D09-4737-BE2D-B0590BA953DC}" type="slidenum">
              <a:rPr lang="ar-SA" altLang="zh-CN" sz="1200" b="0">
                <a:solidFill>
                  <a:srgbClr val="0000FF"/>
                </a:solidFill>
                <a:latin typeface="Marlett" pitchFamily="2" charset="2"/>
              </a:rPr>
              <a:pPr/>
              <a:t>165</a:t>
            </a:fld>
            <a:endParaRPr lang="en-US" altLang="zh-CN" sz="1200" b="0">
              <a:solidFill>
                <a:srgbClr val="0000FF"/>
              </a:solidFill>
              <a:latin typeface="Marlett" pitchFamily="2" charset="2"/>
            </a:endParaRPr>
          </a:p>
        </p:txBody>
      </p:sp>
      <p:sp>
        <p:nvSpPr>
          <p:cNvPr id="388099" name="Rectangle 2">
            <a:extLst>
              <a:ext uri="{FF2B5EF4-FFF2-40B4-BE49-F238E27FC236}">
                <a16:creationId xmlns:a16="http://schemas.microsoft.com/office/drawing/2014/main" id="{32B63D5C-0F5C-475C-962F-84C2ACDCD173}"/>
              </a:ext>
            </a:extLst>
          </p:cNvPr>
          <p:cNvSpPr>
            <a:spLocks noGrp="1" noRot="1" noChangeAspect="1" noChangeArrowheads="1" noTextEdit="1"/>
          </p:cNvSpPr>
          <p:nvPr>
            <p:ph type="sldImg"/>
          </p:nvPr>
        </p:nvSpPr>
        <p:spPr>
          <a:ln/>
        </p:spPr>
      </p:sp>
      <p:sp>
        <p:nvSpPr>
          <p:cNvPr id="388100" name="Rectangle 3">
            <a:extLst>
              <a:ext uri="{FF2B5EF4-FFF2-40B4-BE49-F238E27FC236}">
                <a16:creationId xmlns:a16="http://schemas.microsoft.com/office/drawing/2014/main" id="{BBDD9458-48D7-4806-8B04-D976ABD80E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a:extLst>
              <a:ext uri="{FF2B5EF4-FFF2-40B4-BE49-F238E27FC236}">
                <a16:creationId xmlns:a16="http://schemas.microsoft.com/office/drawing/2014/main" id="{B80ED178-4169-4814-B39B-7D70DF694D2F}"/>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FA53FF1-01CA-4BEC-893F-C77FA0B513F3}" type="slidenum">
              <a:rPr lang="ar-SA" altLang="zh-CN" sz="1200" b="0">
                <a:solidFill>
                  <a:srgbClr val="0000FF"/>
                </a:solidFill>
                <a:latin typeface="Marlett" pitchFamily="2" charset="2"/>
              </a:rPr>
              <a:pPr/>
              <a:t>166</a:t>
            </a:fld>
            <a:endParaRPr lang="en-US" altLang="zh-CN" sz="1200" b="0">
              <a:solidFill>
                <a:srgbClr val="0000FF"/>
              </a:solidFill>
              <a:latin typeface="Marlett" pitchFamily="2" charset="2"/>
            </a:endParaRPr>
          </a:p>
        </p:txBody>
      </p:sp>
      <p:sp>
        <p:nvSpPr>
          <p:cNvPr id="389123" name="Rectangle 2">
            <a:extLst>
              <a:ext uri="{FF2B5EF4-FFF2-40B4-BE49-F238E27FC236}">
                <a16:creationId xmlns:a16="http://schemas.microsoft.com/office/drawing/2014/main" id="{2082E72F-5F0A-4FFC-BF68-487FA3446F48}"/>
              </a:ext>
            </a:extLst>
          </p:cNvPr>
          <p:cNvSpPr>
            <a:spLocks noGrp="1" noRot="1" noChangeAspect="1" noChangeArrowheads="1" noTextEdit="1"/>
          </p:cNvSpPr>
          <p:nvPr>
            <p:ph type="sldImg"/>
          </p:nvPr>
        </p:nvSpPr>
        <p:spPr>
          <a:ln/>
        </p:spPr>
      </p:sp>
      <p:sp>
        <p:nvSpPr>
          <p:cNvPr id="389124" name="Rectangle 3">
            <a:extLst>
              <a:ext uri="{FF2B5EF4-FFF2-40B4-BE49-F238E27FC236}">
                <a16:creationId xmlns:a16="http://schemas.microsoft.com/office/drawing/2014/main" id="{43942F43-29B4-4E33-9384-D0276D2013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a:extLst>
              <a:ext uri="{FF2B5EF4-FFF2-40B4-BE49-F238E27FC236}">
                <a16:creationId xmlns:a16="http://schemas.microsoft.com/office/drawing/2014/main" id="{EE3CE790-2A5F-4197-80DD-64107E07207A}"/>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A9A2E6F-8FD0-4F01-B563-0F35740AE0E3}" type="slidenum">
              <a:rPr lang="ar-SA" altLang="zh-CN" sz="1200" b="0">
                <a:solidFill>
                  <a:srgbClr val="0000FF"/>
                </a:solidFill>
                <a:latin typeface="Marlett" pitchFamily="2" charset="2"/>
              </a:rPr>
              <a:pPr/>
              <a:t>167</a:t>
            </a:fld>
            <a:endParaRPr lang="en-US" altLang="zh-CN" sz="1200" b="0">
              <a:solidFill>
                <a:srgbClr val="0000FF"/>
              </a:solidFill>
              <a:latin typeface="Marlett" pitchFamily="2" charset="2"/>
            </a:endParaRPr>
          </a:p>
        </p:txBody>
      </p:sp>
      <p:sp>
        <p:nvSpPr>
          <p:cNvPr id="390147" name="Rectangle 2">
            <a:extLst>
              <a:ext uri="{FF2B5EF4-FFF2-40B4-BE49-F238E27FC236}">
                <a16:creationId xmlns:a16="http://schemas.microsoft.com/office/drawing/2014/main" id="{03AE6258-0640-4930-B097-3806CF0EA8DB}"/>
              </a:ext>
            </a:extLst>
          </p:cNvPr>
          <p:cNvSpPr>
            <a:spLocks noGrp="1" noRot="1" noChangeAspect="1" noChangeArrowheads="1" noTextEdit="1"/>
          </p:cNvSpPr>
          <p:nvPr>
            <p:ph type="sldImg"/>
          </p:nvPr>
        </p:nvSpPr>
        <p:spPr>
          <a:ln/>
        </p:spPr>
      </p:sp>
      <p:sp>
        <p:nvSpPr>
          <p:cNvPr id="390148" name="Rectangle 3">
            <a:extLst>
              <a:ext uri="{FF2B5EF4-FFF2-40B4-BE49-F238E27FC236}">
                <a16:creationId xmlns:a16="http://schemas.microsoft.com/office/drawing/2014/main" id="{89DDEAD0-72F9-4811-A071-500009F6BA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a:extLst>
              <a:ext uri="{FF2B5EF4-FFF2-40B4-BE49-F238E27FC236}">
                <a16:creationId xmlns:a16="http://schemas.microsoft.com/office/drawing/2014/main" id="{C4885B54-40DB-4EB4-A9FD-7C1E6727D055}"/>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8C01314-A13C-4ACB-9BE1-995FD1062438}" type="slidenum">
              <a:rPr lang="ar-SA" altLang="zh-CN" sz="1200" b="0">
                <a:solidFill>
                  <a:srgbClr val="0000FF"/>
                </a:solidFill>
                <a:latin typeface="Marlett" pitchFamily="2" charset="2"/>
              </a:rPr>
              <a:pPr/>
              <a:t>168</a:t>
            </a:fld>
            <a:endParaRPr lang="en-US" altLang="zh-CN" sz="1200" b="0">
              <a:solidFill>
                <a:srgbClr val="0000FF"/>
              </a:solidFill>
              <a:latin typeface="Marlett" pitchFamily="2" charset="2"/>
            </a:endParaRPr>
          </a:p>
        </p:txBody>
      </p:sp>
      <p:sp>
        <p:nvSpPr>
          <p:cNvPr id="391171" name="Rectangle 2">
            <a:extLst>
              <a:ext uri="{FF2B5EF4-FFF2-40B4-BE49-F238E27FC236}">
                <a16:creationId xmlns:a16="http://schemas.microsoft.com/office/drawing/2014/main" id="{0E0D2631-177F-4E2B-B17A-077A70069644}"/>
              </a:ext>
            </a:extLst>
          </p:cNvPr>
          <p:cNvSpPr>
            <a:spLocks noGrp="1" noRot="1" noChangeAspect="1" noChangeArrowheads="1" noTextEdit="1"/>
          </p:cNvSpPr>
          <p:nvPr>
            <p:ph type="sldImg"/>
          </p:nvPr>
        </p:nvSpPr>
        <p:spPr>
          <a:ln/>
        </p:spPr>
      </p:sp>
      <p:sp>
        <p:nvSpPr>
          <p:cNvPr id="391172" name="Rectangle 3">
            <a:extLst>
              <a:ext uri="{FF2B5EF4-FFF2-40B4-BE49-F238E27FC236}">
                <a16:creationId xmlns:a16="http://schemas.microsoft.com/office/drawing/2014/main" id="{409690B9-E59E-46F0-8F49-BEF7C73EE9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a:extLst>
              <a:ext uri="{FF2B5EF4-FFF2-40B4-BE49-F238E27FC236}">
                <a16:creationId xmlns:a16="http://schemas.microsoft.com/office/drawing/2014/main" id="{6C2B361A-819D-4909-9C54-5D4358119220}"/>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42AD9F0-0109-4617-B55D-387840BFD0A8}" type="slidenum">
              <a:rPr lang="ar-SA" altLang="zh-CN" sz="1200" b="0">
                <a:solidFill>
                  <a:srgbClr val="0000FF"/>
                </a:solidFill>
                <a:latin typeface="Marlett" pitchFamily="2" charset="2"/>
              </a:rPr>
              <a:pPr/>
              <a:t>169</a:t>
            </a:fld>
            <a:endParaRPr lang="en-US" altLang="zh-CN" sz="1200" b="0">
              <a:solidFill>
                <a:srgbClr val="0000FF"/>
              </a:solidFill>
              <a:latin typeface="Marlett" pitchFamily="2" charset="2"/>
            </a:endParaRPr>
          </a:p>
        </p:txBody>
      </p:sp>
      <p:sp>
        <p:nvSpPr>
          <p:cNvPr id="392195" name="Rectangle 2">
            <a:extLst>
              <a:ext uri="{FF2B5EF4-FFF2-40B4-BE49-F238E27FC236}">
                <a16:creationId xmlns:a16="http://schemas.microsoft.com/office/drawing/2014/main" id="{F0056C90-5B67-433C-997B-AA56433C2213}"/>
              </a:ext>
            </a:extLst>
          </p:cNvPr>
          <p:cNvSpPr>
            <a:spLocks noGrp="1" noRot="1" noChangeAspect="1" noChangeArrowheads="1" noTextEdit="1"/>
          </p:cNvSpPr>
          <p:nvPr>
            <p:ph type="sldImg"/>
          </p:nvPr>
        </p:nvSpPr>
        <p:spPr>
          <a:ln/>
        </p:spPr>
      </p:sp>
      <p:sp>
        <p:nvSpPr>
          <p:cNvPr id="392196" name="Rectangle 3">
            <a:extLst>
              <a:ext uri="{FF2B5EF4-FFF2-40B4-BE49-F238E27FC236}">
                <a16:creationId xmlns:a16="http://schemas.microsoft.com/office/drawing/2014/main" id="{6A836FAE-894D-4DA7-AF22-A6950BB471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a:extLst>
              <a:ext uri="{FF2B5EF4-FFF2-40B4-BE49-F238E27FC236}">
                <a16:creationId xmlns:a16="http://schemas.microsoft.com/office/drawing/2014/main" id="{1E7D812D-5AD7-44F7-BB64-6CAD6F58B5EF}"/>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6C5858F-B09F-43D2-98C5-6AC8D0E8A39D}" type="slidenum">
              <a:rPr lang="ar-SA" altLang="zh-CN" sz="1200" b="0">
                <a:solidFill>
                  <a:srgbClr val="0000FF"/>
                </a:solidFill>
                <a:latin typeface="Marlett" pitchFamily="2" charset="2"/>
              </a:rPr>
              <a:pPr/>
              <a:t>170</a:t>
            </a:fld>
            <a:endParaRPr lang="en-US" altLang="zh-CN" sz="1200" b="0">
              <a:solidFill>
                <a:srgbClr val="0000FF"/>
              </a:solidFill>
              <a:latin typeface="Marlett" pitchFamily="2" charset="2"/>
            </a:endParaRPr>
          </a:p>
        </p:txBody>
      </p:sp>
      <p:sp>
        <p:nvSpPr>
          <p:cNvPr id="393219" name="Rectangle 2">
            <a:extLst>
              <a:ext uri="{FF2B5EF4-FFF2-40B4-BE49-F238E27FC236}">
                <a16:creationId xmlns:a16="http://schemas.microsoft.com/office/drawing/2014/main" id="{E1AD9AEF-DC72-4C13-9B4F-294D70C6ED3D}"/>
              </a:ext>
            </a:extLst>
          </p:cNvPr>
          <p:cNvSpPr>
            <a:spLocks noGrp="1" noRot="1" noChangeAspect="1" noChangeArrowheads="1" noTextEdit="1"/>
          </p:cNvSpPr>
          <p:nvPr>
            <p:ph type="sldImg"/>
          </p:nvPr>
        </p:nvSpPr>
        <p:spPr>
          <a:ln/>
        </p:spPr>
      </p:sp>
      <p:sp>
        <p:nvSpPr>
          <p:cNvPr id="393220" name="Rectangle 3">
            <a:extLst>
              <a:ext uri="{FF2B5EF4-FFF2-40B4-BE49-F238E27FC236}">
                <a16:creationId xmlns:a16="http://schemas.microsoft.com/office/drawing/2014/main" id="{C8597B0E-1F43-4F71-92E7-A43FA22862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A36291F8-6A9D-42B0-BB4B-0EBD61E8CF2D}"/>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401A256-E16E-4638-BB9B-DDADB9E00E4D}" type="slidenum">
              <a:rPr lang="ar-SA" altLang="zh-CN" sz="1200" b="0">
                <a:solidFill>
                  <a:srgbClr val="0000FF"/>
                </a:solidFill>
                <a:latin typeface="Marlett" pitchFamily="2" charset="2"/>
              </a:rPr>
              <a:pPr/>
              <a:t>17</a:t>
            </a:fld>
            <a:endParaRPr lang="en-US" altLang="zh-CN" sz="1200" b="0">
              <a:solidFill>
                <a:srgbClr val="0000FF"/>
              </a:solidFill>
              <a:latin typeface="Marlett" pitchFamily="2" charset="2"/>
            </a:endParaRPr>
          </a:p>
        </p:txBody>
      </p:sp>
      <p:sp>
        <p:nvSpPr>
          <p:cNvPr id="233475" name="Rectangle 2">
            <a:extLst>
              <a:ext uri="{FF2B5EF4-FFF2-40B4-BE49-F238E27FC236}">
                <a16:creationId xmlns:a16="http://schemas.microsoft.com/office/drawing/2014/main" id="{BFA7973E-05B2-4C04-8DA3-BE1A7B9D8647}"/>
              </a:ext>
            </a:extLst>
          </p:cNvPr>
          <p:cNvSpPr>
            <a:spLocks noGrp="1" noRot="1" noChangeAspect="1" noChangeArrowheads="1" noTextEdit="1"/>
          </p:cNvSpPr>
          <p:nvPr>
            <p:ph type="sldImg"/>
          </p:nvPr>
        </p:nvSpPr>
        <p:spPr>
          <a:ln/>
        </p:spPr>
      </p:sp>
      <p:sp>
        <p:nvSpPr>
          <p:cNvPr id="233476" name="Rectangle 3">
            <a:extLst>
              <a:ext uri="{FF2B5EF4-FFF2-40B4-BE49-F238E27FC236}">
                <a16:creationId xmlns:a16="http://schemas.microsoft.com/office/drawing/2014/main" id="{1C5C7645-766B-473B-BDEA-D975BBC43B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a:extLst>
              <a:ext uri="{FF2B5EF4-FFF2-40B4-BE49-F238E27FC236}">
                <a16:creationId xmlns:a16="http://schemas.microsoft.com/office/drawing/2014/main" id="{4BD958DD-2387-41AA-8A3D-1C1B547DD911}"/>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FEC420D-B397-4C40-BB67-C8A7EAD84C84}" type="slidenum">
              <a:rPr lang="ar-SA" altLang="zh-CN" sz="1200" b="0">
                <a:solidFill>
                  <a:srgbClr val="0000FF"/>
                </a:solidFill>
                <a:latin typeface="Marlett" pitchFamily="2" charset="2"/>
              </a:rPr>
              <a:pPr/>
              <a:t>171</a:t>
            </a:fld>
            <a:endParaRPr lang="en-US" altLang="zh-CN" sz="1200" b="0">
              <a:solidFill>
                <a:srgbClr val="0000FF"/>
              </a:solidFill>
              <a:latin typeface="Marlett" pitchFamily="2" charset="2"/>
            </a:endParaRPr>
          </a:p>
        </p:txBody>
      </p:sp>
      <p:sp>
        <p:nvSpPr>
          <p:cNvPr id="394243" name="Rectangle 2">
            <a:extLst>
              <a:ext uri="{FF2B5EF4-FFF2-40B4-BE49-F238E27FC236}">
                <a16:creationId xmlns:a16="http://schemas.microsoft.com/office/drawing/2014/main" id="{29C4DEFD-EFDA-4CBB-9379-1704B8AC665C}"/>
              </a:ext>
            </a:extLst>
          </p:cNvPr>
          <p:cNvSpPr>
            <a:spLocks noGrp="1" noRot="1" noChangeAspect="1" noChangeArrowheads="1" noTextEdit="1"/>
          </p:cNvSpPr>
          <p:nvPr>
            <p:ph type="sldImg"/>
          </p:nvPr>
        </p:nvSpPr>
        <p:spPr>
          <a:ln/>
        </p:spPr>
      </p:sp>
      <p:sp>
        <p:nvSpPr>
          <p:cNvPr id="394244" name="Rectangle 3">
            <a:extLst>
              <a:ext uri="{FF2B5EF4-FFF2-40B4-BE49-F238E27FC236}">
                <a16:creationId xmlns:a16="http://schemas.microsoft.com/office/drawing/2014/main" id="{81850BD3-0D8F-4168-B131-986D6FC66D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a:extLst>
              <a:ext uri="{FF2B5EF4-FFF2-40B4-BE49-F238E27FC236}">
                <a16:creationId xmlns:a16="http://schemas.microsoft.com/office/drawing/2014/main" id="{418CC52F-D702-4FDB-9CFC-A3025F830F7D}"/>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A5F4EE0-17DD-4AAB-8590-DF07334785C4}" type="slidenum">
              <a:rPr lang="ar-SA" altLang="zh-CN" sz="1200" b="0">
                <a:solidFill>
                  <a:srgbClr val="0000FF"/>
                </a:solidFill>
                <a:latin typeface="Marlett" pitchFamily="2" charset="2"/>
              </a:rPr>
              <a:pPr/>
              <a:t>172</a:t>
            </a:fld>
            <a:endParaRPr lang="en-US" altLang="zh-CN" sz="1200" b="0">
              <a:solidFill>
                <a:srgbClr val="0000FF"/>
              </a:solidFill>
              <a:latin typeface="Marlett" pitchFamily="2" charset="2"/>
            </a:endParaRPr>
          </a:p>
        </p:txBody>
      </p:sp>
      <p:sp>
        <p:nvSpPr>
          <p:cNvPr id="395267" name="Rectangle 2">
            <a:extLst>
              <a:ext uri="{FF2B5EF4-FFF2-40B4-BE49-F238E27FC236}">
                <a16:creationId xmlns:a16="http://schemas.microsoft.com/office/drawing/2014/main" id="{D7B3BFD2-5A73-4364-8D4F-731459D14282}"/>
              </a:ext>
            </a:extLst>
          </p:cNvPr>
          <p:cNvSpPr>
            <a:spLocks noGrp="1" noRot="1" noChangeAspect="1" noChangeArrowheads="1" noTextEdit="1"/>
          </p:cNvSpPr>
          <p:nvPr>
            <p:ph type="sldImg"/>
          </p:nvPr>
        </p:nvSpPr>
        <p:spPr>
          <a:ln/>
        </p:spPr>
      </p:sp>
      <p:sp>
        <p:nvSpPr>
          <p:cNvPr id="395268" name="Rectangle 3">
            <a:extLst>
              <a:ext uri="{FF2B5EF4-FFF2-40B4-BE49-F238E27FC236}">
                <a16:creationId xmlns:a16="http://schemas.microsoft.com/office/drawing/2014/main" id="{F8867A77-ACA3-4A95-8508-89E5E24426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a:extLst>
              <a:ext uri="{FF2B5EF4-FFF2-40B4-BE49-F238E27FC236}">
                <a16:creationId xmlns:a16="http://schemas.microsoft.com/office/drawing/2014/main" id="{03A9860A-1626-413A-835A-3D09E1CC9942}"/>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947C5D7-695E-4CA6-AD37-2E024FF48449}" type="slidenum">
              <a:rPr lang="ar-SA" altLang="zh-CN" sz="1200" b="0">
                <a:solidFill>
                  <a:srgbClr val="0000FF"/>
                </a:solidFill>
                <a:latin typeface="Marlett" pitchFamily="2" charset="2"/>
              </a:rPr>
              <a:pPr/>
              <a:t>173</a:t>
            </a:fld>
            <a:endParaRPr lang="en-US" altLang="zh-CN" sz="1200" b="0">
              <a:solidFill>
                <a:srgbClr val="0000FF"/>
              </a:solidFill>
              <a:latin typeface="Marlett" pitchFamily="2" charset="2"/>
            </a:endParaRPr>
          </a:p>
        </p:txBody>
      </p:sp>
      <p:sp>
        <p:nvSpPr>
          <p:cNvPr id="396291" name="Rectangle 2">
            <a:extLst>
              <a:ext uri="{FF2B5EF4-FFF2-40B4-BE49-F238E27FC236}">
                <a16:creationId xmlns:a16="http://schemas.microsoft.com/office/drawing/2014/main" id="{D45F057A-77BC-40DB-95D0-BB13BB7A5E67}"/>
              </a:ext>
            </a:extLst>
          </p:cNvPr>
          <p:cNvSpPr>
            <a:spLocks noGrp="1" noRot="1" noChangeAspect="1" noChangeArrowheads="1" noTextEdit="1"/>
          </p:cNvSpPr>
          <p:nvPr>
            <p:ph type="sldImg"/>
          </p:nvPr>
        </p:nvSpPr>
        <p:spPr>
          <a:ln/>
        </p:spPr>
      </p:sp>
      <p:sp>
        <p:nvSpPr>
          <p:cNvPr id="396292" name="Rectangle 3">
            <a:extLst>
              <a:ext uri="{FF2B5EF4-FFF2-40B4-BE49-F238E27FC236}">
                <a16:creationId xmlns:a16="http://schemas.microsoft.com/office/drawing/2014/main" id="{E000A4DD-9D33-4C3B-95A4-F2F49F8115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a:extLst>
              <a:ext uri="{FF2B5EF4-FFF2-40B4-BE49-F238E27FC236}">
                <a16:creationId xmlns:a16="http://schemas.microsoft.com/office/drawing/2014/main" id="{3E97CDA6-2B80-4F45-A2FB-AD269C8C0DFD}"/>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121B201-2FD9-4953-BE86-05A337C299E6}" type="slidenum">
              <a:rPr lang="ar-SA" altLang="zh-CN" sz="1200" b="0">
                <a:solidFill>
                  <a:srgbClr val="0000FF"/>
                </a:solidFill>
                <a:latin typeface="Marlett" pitchFamily="2" charset="2"/>
              </a:rPr>
              <a:pPr/>
              <a:t>174</a:t>
            </a:fld>
            <a:endParaRPr lang="en-US" altLang="zh-CN" sz="1200" b="0">
              <a:solidFill>
                <a:srgbClr val="0000FF"/>
              </a:solidFill>
              <a:latin typeface="Marlett" pitchFamily="2" charset="2"/>
            </a:endParaRPr>
          </a:p>
        </p:txBody>
      </p:sp>
      <p:sp>
        <p:nvSpPr>
          <p:cNvPr id="397315" name="Rectangle 2">
            <a:extLst>
              <a:ext uri="{FF2B5EF4-FFF2-40B4-BE49-F238E27FC236}">
                <a16:creationId xmlns:a16="http://schemas.microsoft.com/office/drawing/2014/main" id="{C23F063A-2B32-4AB7-A7DD-6C47F34D98AD}"/>
              </a:ext>
            </a:extLst>
          </p:cNvPr>
          <p:cNvSpPr>
            <a:spLocks noGrp="1" noRot="1" noChangeAspect="1" noChangeArrowheads="1" noTextEdit="1"/>
          </p:cNvSpPr>
          <p:nvPr>
            <p:ph type="sldImg"/>
          </p:nvPr>
        </p:nvSpPr>
        <p:spPr>
          <a:ln/>
        </p:spPr>
      </p:sp>
      <p:sp>
        <p:nvSpPr>
          <p:cNvPr id="397316" name="Rectangle 3">
            <a:extLst>
              <a:ext uri="{FF2B5EF4-FFF2-40B4-BE49-F238E27FC236}">
                <a16:creationId xmlns:a16="http://schemas.microsoft.com/office/drawing/2014/main" id="{59BCDC1F-48A9-45B0-BAE6-3C84D2FF33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a:extLst>
              <a:ext uri="{FF2B5EF4-FFF2-40B4-BE49-F238E27FC236}">
                <a16:creationId xmlns:a16="http://schemas.microsoft.com/office/drawing/2014/main" id="{751BEB83-CBD3-44DC-B50C-0A7DD60E13F3}"/>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E9AADBE-6DD8-4F34-A955-3AA0E3B4D640}" type="slidenum">
              <a:rPr lang="ar-SA" altLang="zh-CN" sz="1200" b="0">
                <a:solidFill>
                  <a:srgbClr val="0000FF"/>
                </a:solidFill>
                <a:latin typeface="Marlett" pitchFamily="2" charset="2"/>
              </a:rPr>
              <a:pPr/>
              <a:t>175</a:t>
            </a:fld>
            <a:endParaRPr lang="en-US" altLang="zh-CN" sz="1200" b="0">
              <a:solidFill>
                <a:srgbClr val="0000FF"/>
              </a:solidFill>
              <a:latin typeface="Marlett" pitchFamily="2" charset="2"/>
            </a:endParaRPr>
          </a:p>
        </p:txBody>
      </p:sp>
      <p:sp>
        <p:nvSpPr>
          <p:cNvPr id="398339" name="Rectangle 2">
            <a:extLst>
              <a:ext uri="{FF2B5EF4-FFF2-40B4-BE49-F238E27FC236}">
                <a16:creationId xmlns:a16="http://schemas.microsoft.com/office/drawing/2014/main" id="{D06E4EA0-BDAC-41A4-BF2E-4881F213BD1B}"/>
              </a:ext>
            </a:extLst>
          </p:cNvPr>
          <p:cNvSpPr>
            <a:spLocks noGrp="1" noRot="1" noChangeAspect="1" noChangeArrowheads="1" noTextEdit="1"/>
          </p:cNvSpPr>
          <p:nvPr>
            <p:ph type="sldImg"/>
          </p:nvPr>
        </p:nvSpPr>
        <p:spPr>
          <a:ln/>
        </p:spPr>
      </p:sp>
      <p:sp>
        <p:nvSpPr>
          <p:cNvPr id="398340" name="Rectangle 3">
            <a:extLst>
              <a:ext uri="{FF2B5EF4-FFF2-40B4-BE49-F238E27FC236}">
                <a16:creationId xmlns:a16="http://schemas.microsoft.com/office/drawing/2014/main" id="{2CBD1B6C-A280-442E-B706-FEF8BBD546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a:extLst>
              <a:ext uri="{FF2B5EF4-FFF2-40B4-BE49-F238E27FC236}">
                <a16:creationId xmlns:a16="http://schemas.microsoft.com/office/drawing/2014/main" id="{07F58445-EE0C-4F34-AC4E-4FA4AB48DE48}"/>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D0B080C-A395-470E-A785-B7E65E8BFD3E}" type="slidenum">
              <a:rPr lang="ar-SA" altLang="zh-CN" sz="1200" b="0">
                <a:solidFill>
                  <a:srgbClr val="0000FF"/>
                </a:solidFill>
                <a:latin typeface="Marlett" pitchFamily="2" charset="2"/>
              </a:rPr>
              <a:pPr/>
              <a:t>176</a:t>
            </a:fld>
            <a:endParaRPr lang="en-US" altLang="zh-CN" sz="1200" b="0">
              <a:solidFill>
                <a:srgbClr val="0000FF"/>
              </a:solidFill>
              <a:latin typeface="Marlett" pitchFamily="2" charset="2"/>
            </a:endParaRPr>
          </a:p>
        </p:txBody>
      </p:sp>
      <p:sp>
        <p:nvSpPr>
          <p:cNvPr id="399363" name="Rectangle 2">
            <a:extLst>
              <a:ext uri="{FF2B5EF4-FFF2-40B4-BE49-F238E27FC236}">
                <a16:creationId xmlns:a16="http://schemas.microsoft.com/office/drawing/2014/main" id="{1E98D3A2-2A92-4E66-B8A3-67110E850B61}"/>
              </a:ext>
            </a:extLst>
          </p:cNvPr>
          <p:cNvSpPr>
            <a:spLocks noGrp="1" noRot="1" noChangeAspect="1" noChangeArrowheads="1" noTextEdit="1"/>
          </p:cNvSpPr>
          <p:nvPr>
            <p:ph type="sldImg"/>
          </p:nvPr>
        </p:nvSpPr>
        <p:spPr>
          <a:ln/>
        </p:spPr>
      </p:sp>
      <p:sp>
        <p:nvSpPr>
          <p:cNvPr id="399364" name="Rectangle 3">
            <a:extLst>
              <a:ext uri="{FF2B5EF4-FFF2-40B4-BE49-F238E27FC236}">
                <a16:creationId xmlns:a16="http://schemas.microsoft.com/office/drawing/2014/main" id="{2ACEA2DD-6F63-4E70-9DF6-1165D13E98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a:extLst>
              <a:ext uri="{FF2B5EF4-FFF2-40B4-BE49-F238E27FC236}">
                <a16:creationId xmlns:a16="http://schemas.microsoft.com/office/drawing/2014/main" id="{716CFA54-6BC6-4441-BF29-623DBE0EB28A}"/>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1896DB2-1EEA-457A-B3AC-EC63E2159210}" type="slidenum">
              <a:rPr lang="ar-SA" altLang="zh-CN" sz="1200" b="0">
                <a:solidFill>
                  <a:srgbClr val="0000FF"/>
                </a:solidFill>
                <a:latin typeface="Marlett" pitchFamily="2" charset="2"/>
              </a:rPr>
              <a:pPr/>
              <a:t>177</a:t>
            </a:fld>
            <a:endParaRPr lang="en-US" altLang="zh-CN" sz="1200" b="0">
              <a:solidFill>
                <a:srgbClr val="0000FF"/>
              </a:solidFill>
              <a:latin typeface="Marlett" pitchFamily="2" charset="2"/>
            </a:endParaRPr>
          </a:p>
        </p:txBody>
      </p:sp>
      <p:sp>
        <p:nvSpPr>
          <p:cNvPr id="400387" name="Rectangle 2">
            <a:extLst>
              <a:ext uri="{FF2B5EF4-FFF2-40B4-BE49-F238E27FC236}">
                <a16:creationId xmlns:a16="http://schemas.microsoft.com/office/drawing/2014/main" id="{9E1E88C8-F1AA-42F3-9A19-74713B0E4267}"/>
              </a:ext>
            </a:extLst>
          </p:cNvPr>
          <p:cNvSpPr>
            <a:spLocks noGrp="1" noRot="1" noChangeAspect="1" noChangeArrowheads="1" noTextEdit="1"/>
          </p:cNvSpPr>
          <p:nvPr>
            <p:ph type="sldImg"/>
          </p:nvPr>
        </p:nvSpPr>
        <p:spPr>
          <a:ln/>
        </p:spPr>
      </p:sp>
      <p:sp>
        <p:nvSpPr>
          <p:cNvPr id="400388" name="Rectangle 3">
            <a:extLst>
              <a:ext uri="{FF2B5EF4-FFF2-40B4-BE49-F238E27FC236}">
                <a16:creationId xmlns:a16="http://schemas.microsoft.com/office/drawing/2014/main" id="{08D6591D-94E0-4D5A-8D69-5C0477A6C3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a:extLst>
              <a:ext uri="{FF2B5EF4-FFF2-40B4-BE49-F238E27FC236}">
                <a16:creationId xmlns:a16="http://schemas.microsoft.com/office/drawing/2014/main" id="{C6FFDE4C-6706-4D3C-BBAE-9EB36ED029DA}"/>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1AD2C77-39EC-47F1-8648-8241C1E93C94}" type="slidenum">
              <a:rPr lang="ar-SA" altLang="zh-CN" sz="1200" b="0">
                <a:solidFill>
                  <a:srgbClr val="0000FF"/>
                </a:solidFill>
                <a:latin typeface="Marlett" pitchFamily="2" charset="2"/>
              </a:rPr>
              <a:pPr/>
              <a:t>178</a:t>
            </a:fld>
            <a:endParaRPr lang="en-US" altLang="zh-CN" sz="1200" b="0">
              <a:solidFill>
                <a:srgbClr val="0000FF"/>
              </a:solidFill>
              <a:latin typeface="Marlett" pitchFamily="2" charset="2"/>
            </a:endParaRPr>
          </a:p>
        </p:txBody>
      </p:sp>
      <p:sp>
        <p:nvSpPr>
          <p:cNvPr id="401411" name="Rectangle 2">
            <a:extLst>
              <a:ext uri="{FF2B5EF4-FFF2-40B4-BE49-F238E27FC236}">
                <a16:creationId xmlns:a16="http://schemas.microsoft.com/office/drawing/2014/main" id="{DCC42F03-D3F0-457A-8A2E-8D403EC842AF}"/>
              </a:ext>
            </a:extLst>
          </p:cNvPr>
          <p:cNvSpPr>
            <a:spLocks noGrp="1" noRot="1" noChangeAspect="1" noChangeArrowheads="1" noTextEdit="1"/>
          </p:cNvSpPr>
          <p:nvPr>
            <p:ph type="sldImg"/>
          </p:nvPr>
        </p:nvSpPr>
        <p:spPr>
          <a:ln/>
        </p:spPr>
      </p:sp>
      <p:sp>
        <p:nvSpPr>
          <p:cNvPr id="401412" name="Rectangle 3">
            <a:extLst>
              <a:ext uri="{FF2B5EF4-FFF2-40B4-BE49-F238E27FC236}">
                <a16:creationId xmlns:a16="http://schemas.microsoft.com/office/drawing/2014/main" id="{7D22B192-6112-4B68-8F06-C9C0D97A17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a:extLst>
              <a:ext uri="{FF2B5EF4-FFF2-40B4-BE49-F238E27FC236}">
                <a16:creationId xmlns:a16="http://schemas.microsoft.com/office/drawing/2014/main" id="{DACAF7A2-779E-407E-8AA2-D9F729C6F581}"/>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052F0C9-CEC8-403F-A76A-9BDB1001B417}" type="slidenum">
              <a:rPr lang="ar-SA" altLang="zh-CN" sz="1200" b="0">
                <a:solidFill>
                  <a:srgbClr val="0000FF"/>
                </a:solidFill>
                <a:latin typeface="Marlett" pitchFamily="2" charset="2"/>
              </a:rPr>
              <a:pPr/>
              <a:t>179</a:t>
            </a:fld>
            <a:endParaRPr lang="en-US" altLang="zh-CN" sz="1200" b="0">
              <a:solidFill>
                <a:srgbClr val="0000FF"/>
              </a:solidFill>
              <a:latin typeface="Marlett" pitchFamily="2" charset="2"/>
            </a:endParaRPr>
          </a:p>
        </p:txBody>
      </p:sp>
      <p:sp>
        <p:nvSpPr>
          <p:cNvPr id="402435" name="Rectangle 2">
            <a:extLst>
              <a:ext uri="{FF2B5EF4-FFF2-40B4-BE49-F238E27FC236}">
                <a16:creationId xmlns:a16="http://schemas.microsoft.com/office/drawing/2014/main" id="{D347F4D8-5ADA-4CE9-BF85-06C591D8C57C}"/>
              </a:ext>
            </a:extLst>
          </p:cNvPr>
          <p:cNvSpPr>
            <a:spLocks noGrp="1" noRot="1" noChangeAspect="1" noChangeArrowheads="1" noTextEdit="1"/>
          </p:cNvSpPr>
          <p:nvPr>
            <p:ph type="sldImg"/>
          </p:nvPr>
        </p:nvSpPr>
        <p:spPr>
          <a:ln/>
        </p:spPr>
      </p:sp>
      <p:sp>
        <p:nvSpPr>
          <p:cNvPr id="402436" name="Rectangle 3">
            <a:extLst>
              <a:ext uri="{FF2B5EF4-FFF2-40B4-BE49-F238E27FC236}">
                <a16:creationId xmlns:a16="http://schemas.microsoft.com/office/drawing/2014/main" id="{0A81FA93-34E0-4D2E-B05D-DC8B78BB11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a:extLst>
              <a:ext uri="{FF2B5EF4-FFF2-40B4-BE49-F238E27FC236}">
                <a16:creationId xmlns:a16="http://schemas.microsoft.com/office/drawing/2014/main" id="{99C4896D-494C-4D52-96C6-76189729B8CC}"/>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8002BA0-533E-4675-9411-182F5D3CDB91}" type="slidenum">
              <a:rPr lang="ar-SA" altLang="zh-CN" sz="1200" b="0">
                <a:solidFill>
                  <a:srgbClr val="0000FF"/>
                </a:solidFill>
                <a:latin typeface="Marlett" pitchFamily="2" charset="2"/>
              </a:rPr>
              <a:pPr/>
              <a:t>180</a:t>
            </a:fld>
            <a:endParaRPr lang="en-US" altLang="zh-CN" sz="1200" b="0">
              <a:solidFill>
                <a:srgbClr val="0000FF"/>
              </a:solidFill>
              <a:latin typeface="Marlett" pitchFamily="2" charset="2"/>
            </a:endParaRPr>
          </a:p>
        </p:txBody>
      </p:sp>
      <p:sp>
        <p:nvSpPr>
          <p:cNvPr id="403459" name="Rectangle 2">
            <a:extLst>
              <a:ext uri="{FF2B5EF4-FFF2-40B4-BE49-F238E27FC236}">
                <a16:creationId xmlns:a16="http://schemas.microsoft.com/office/drawing/2014/main" id="{901A3550-E134-40C7-AD96-2C876729EBB5}"/>
              </a:ext>
            </a:extLst>
          </p:cNvPr>
          <p:cNvSpPr>
            <a:spLocks noGrp="1" noRot="1" noChangeAspect="1" noChangeArrowheads="1" noTextEdit="1"/>
          </p:cNvSpPr>
          <p:nvPr>
            <p:ph type="sldImg"/>
          </p:nvPr>
        </p:nvSpPr>
        <p:spPr>
          <a:ln/>
        </p:spPr>
      </p:sp>
      <p:sp>
        <p:nvSpPr>
          <p:cNvPr id="403460" name="Rectangle 3">
            <a:extLst>
              <a:ext uri="{FF2B5EF4-FFF2-40B4-BE49-F238E27FC236}">
                <a16:creationId xmlns:a16="http://schemas.microsoft.com/office/drawing/2014/main" id="{1BF96A0A-172F-402A-9168-6DF7287D48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A23C647F-ECC6-48D8-A8DF-0F932585E1EF}"/>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A5C6AFD-3412-4C59-AE76-8B262851157F}" type="slidenum">
              <a:rPr lang="ar-SA" altLang="zh-CN" sz="1200" b="0">
                <a:solidFill>
                  <a:srgbClr val="0000FF"/>
                </a:solidFill>
                <a:latin typeface="Marlett" pitchFamily="2" charset="2"/>
              </a:rPr>
              <a:pPr/>
              <a:t>18</a:t>
            </a:fld>
            <a:endParaRPr lang="en-US" altLang="zh-CN" sz="1200" b="0">
              <a:solidFill>
                <a:srgbClr val="0000FF"/>
              </a:solidFill>
              <a:latin typeface="Marlett" pitchFamily="2" charset="2"/>
            </a:endParaRPr>
          </a:p>
        </p:txBody>
      </p:sp>
      <p:sp>
        <p:nvSpPr>
          <p:cNvPr id="234499" name="Rectangle 2">
            <a:extLst>
              <a:ext uri="{FF2B5EF4-FFF2-40B4-BE49-F238E27FC236}">
                <a16:creationId xmlns:a16="http://schemas.microsoft.com/office/drawing/2014/main" id="{347E4660-105F-4EE5-95C4-5E41C875AEFC}"/>
              </a:ext>
            </a:extLst>
          </p:cNvPr>
          <p:cNvSpPr>
            <a:spLocks noGrp="1" noRot="1" noChangeAspect="1" noChangeArrowheads="1" noTextEdit="1"/>
          </p:cNvSpPr>
          <p:nvPr>
            <p:ph type="sldImg"/>
          </p:nvPr>
        </p:nvSpPr>
        <p:spPr>
          <a:ln/>
        </p:spPr>
      </p:sp>
      <p:sp>
        <p:nvSpPr>
          <p:cNvPr id="234500" name="Rectangle 3">
            <a:extLst>
              <a:ext uri="{FF2B5EF4-FFF2-40B4-BE49-F238E27FC236}">
                <a16:creationId xmlns:a16="http://schemas.microsoft.com/office/drawing/2014/main" id="{E0AF2351-5D0B-4AB7-A2E0-A6D268B77B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a:extLst>
              <a:ext uri="{FF2B5EF4-FFF2-40B4-BE49-F238E27FC236}">
                <a16:creationId xmlns:a16="http://schemas.microsoft.com/office/drawing/2014/main" id="{83E015A6-C282-43C7-9301-553E7EE90B15}"/>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03D91D8-28D6-4D11-B17A-C50ECE516362}" type="slidenum">
              <a:rPr lang="ar-SA" altLang="zh-CN" sz="1200" b="0">
                <a:solidFill>
                  <a:srgbClr val="0000FF"/>
                </a:solidFill>
                <a:latin typeface="Marlett" pitchFamily="2" charset="2"/>
              </a:rPr>
              <a:pPr/>
              <a:t>181</a:t>
            </a:fld>
            <a:endParaRPr lang="en-US" altLang="zh-CN" sz="1200" b="0">
              <a:solidFill>
                <a:srgbClr val="0000FF"/>
              </a:solidFill>
              <a:latin typeface="Marlett" pitchFamily="2" charset="2"/>
            </a:endParaRPr>
          </a:p>
        </p:txBody>
      </p:sp>
      <p:sp>
        <p:nvSpPr>
          <p:cNvPr id="404483" name="Rectangle 2">
            <a:extLst>
              <a:ext uri="{FF2B5EF4-FFF2-40B4-BE49-F238E27FC236}">
                <a16:creationId xmlns:a16="http://schemas.microsoft.com/office/drawing/2014/main" id="{48764A90-8383-4F4C-9983-DE67D4908952}"/>
              </a:ext>
            </a:extLst>
          </p:cNvPr>
          <p:cNvSpPr>
            <a:spLocks noGrp="1" noRot="1" noChangeAspect="1" noChangeArrowheads="1" noTextEdit="1"/>
          </p:cNvSpPr>
          <p:nvPr>
            <p:ph type="sldImg"/>
          </p:nvPr>
        </p:nvSpPr>
        <p:spPr>
          <a:ln/>
        </p:spPr>
      </p:sp>
      <p:sp>
        <p:nvSpPr>
          <p:cNvPr id="404484" name="Rectangle 3">
            <a:extLst>
              <a:ext uri="{FF2B5EF4-FFF2-40B4-BE49-F238E27FC236}">
                <a16:creationId xmlns:a16="http://schemas.microsoft.com/office/drawing/2014/main" id="{7F0E868B-6A44-4899-812B-9075EE9D23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a:extLst>
              <a:ext uri="{FF2B5EF4-FFF2-40B4-BE49-F238E27FC236}">
                <a16:creationId xmlns:a16="http://schemas.microsoft.com/office/drawing/2014/main" id="{95E3B5C3-2FE7-409D-9ED0-2027CE805AAB}"/>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3A68AB0-1568-4518-9599-44BA24A31EBE}" type="slidenum">
              <a:rPr lang="ar-SA" altLang="zh-CN" sz="1200" b="0">
                <a:solidFill>
                  <a:srgbClr val="0000FF"/>
                </a:solidFill>
                <a:latin typeface="Marlett" pitchFamily="2" charset="2"/>
              </a:rPr>
              <a:pPr/>
              <a:t>182</a:t>
            </a:fld>
            <a:endParaRPr lang="en-US" altLang="zh-CN" sz="1200" b="0">
              <a:solidFill>
                <a:srgbClr val="0000FF"/>
              </a:solidFill>
              <a:latin typeface="Marlett" pitchFamily="2" charset="2"/>
            </a:endParaRPr>
          </a:p>
        </p:txBody>
      </p:sp>
      <p:sp>
        <p:nvSpPr>
          <p:cNvPr id="405507" name="Rectangle 2">
            <a:extLst>
              <a:ext uri="{FF2B5EF4-FFF2-40B4-BE49-F238E27FC236}">
                <a16:creationId xmlns:a16="http://schemas.microsoft.com/office/drawing/2014/main" id="{8E902DA8-0DA3-4C42-9532-47890D98634F}"/>
              </a:ext>
            </a:extLst>
          </p:cNvPr>
          <p:cNvSpPr>
            <a:spLocks noGrp="1" noRot="1" noChangeAspect="1" noChangeArrowheads="1" noTextEdit="1"/>
          </p:cNvSpPr>
          <p:nvPr>
            <p:ph type="sldImg"/>
          </p:nvPr>
        </p:nvSpPr>
        <p:spPr>
          <a:ln/>
        </p:spPr>
      </p:sp>
      <p:sp>
        <p:nvSpPr>
          <p:cNvPr id="405508" name="Rectangle 3">
            <a:extLst>
              <a:ext uri="{FF2B5EF4-FFF2-40B4-BE49-F238E27FC236}">
                <a16:creationId xmlns:a16="http://schemas.microsoft.com/office/drawing/2014/main" id="{C5C27DAD-1C75-4FDF-9525-CDB4E4FA6E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a:extLst>
              <a:ext uri="{FF2B5EF4-FFF2-40B4-BE49-F238E27FC236}">
                <a16:creationId xmlns:a16="http://schemas.microsoft.com/office/drawing/2014/main" id="{C6F4695B-F51C-457F-BD94-203FC0650667}"/>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519AEE6-1E58-4CC7-B372-20EF855EFD88}" type="slidenum">
              <a:rPr lang="ar-SA" altLang="zh-CN" sz="1200" b="0">
                <a:solidFill>
                  <a:srgbClr val="0000FF"/>
                </a:solidFill>
                <a:latin typeface="Marlett" pitchFamily="2" charset="2"/>
              </a:rPr>
              <a:pPr/>
              <a:t>183</a:t>
            </a:fld>
            <a:endParaRPr lang="en-US" altLang="zh-CN" sz="1200" b="0">
              <a:solidFill>
                <a:srgbClr val="0000FF"/>
              </a:solidFill>
              <a:latin typeface="Marlett" pitchFamily="2" charset="2"/>
            </a:endParaRPr>
          </a:p>
        </p:txBody>
      </p:sp>
      <p:sp>
        <p:nvSpPr>
          <p:cNvPr id="406531" name="Rectangle 2">
            <a:extLst>
              <a:ext uri="{FF2B5EF4-FFF2-40B4-BE49-F238E27FC236}">
                <a16:creationId xmlns:a16="http://schemas.microsoft.com/office/drawing/2014/main" id="{99928285-9791-496E-A3AE-87C0E1E78AEA}"/>
              </a:ext>
            </a:extLst>
          </p:cNvPr>
          <p:cNvSpPr>
            <a:spLocks noGrp="1" noRot="1" noChangeAspect="1" noChangeArrowheads="1" noTextEdit="1"/>
          </p:cNvSpPr>
          <p:nvPr>
            <p:ph type="sldImg"/>
          </p:nvPr>
        </p:nvSpPr>
        <p:spPr>
          <a:ln/>
        </p:spPr>
      </p:sp>
      <p:sp>
        <p:nvSpPr>
          <p:cNvPr id="406532" name="Rectangle 3">
            <a:extLst>
              <a:ext uri="{FF2B5EF4-FFF2-40B4-BE49-F238E27FC236}">
                <a16:creationId xmlns:a16="http://schemas.microsoft.com/office/drawing/2014/main" id="{2C092E4E-5E56-41EC-B000-CCCB3BF7D5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a:extLst>
              <a:ext uri="{FF2B5EF4-FFF2-40B4-BE49-F238E27FC236}">
                <a16:creationId xmlns:a16="http://schemas.microsoft.com/office/drawing/2014/main" id="{7218BFAC-0802-47FD-90AA-010DB26705E4}"/>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0F24BF3-02CE-494C-80CD-58CE4D5A4142}" type="slidenum">
              <a:rPr lang="ar-SA" altLang="zh-CN" sz="1200" b="0">
                <a:solidFill>
                  <a:srgbClr val="0000FF"/>
                </a:solidFill>
                <a:latin typeface="Marlett" pitchFamily="2" charset="2"/>
              </a:rPr>
              <a:pPr/>
              <a:t>184</a:t>
            </a:fld>
            <a:endParaRPr lang="en-US" altLang="zh-CN" sz="1200" b="0">
              <a:solidFill>
                <a:srgbClr val="0000FF"/>
              </a:solidFill>
              <a:latin typeface="Marlett" pitchFamily="2" charset="2"/>
            </a:endParaRPr>
          </a:p>
        </p:txBody>
      </p:sp>
      <p:sp>
        <p:nvSpPr>
          <p:cNvPr id="407555" name="Rectangle 2">
            <a:extLst>
              <a:ext uri="{FF2B5EF4-FFF2-40B4-BE49-F238E27FC236}">
                <a16:creationId xmlns:a16="http://schemas.microsoft.com/office/drawing/2014/main" id="{64A656A6-7716-4D9E-B35D-6F4DDD0B40F7}"/>
              </a:ext>
            </a:extLst>
          </p:cNvPr>
          <p:cNvSpPr>
            <a:spLocks noGrp="1" noRot="1" noChangeAspect="1" noChangeArrowheads="1" noTextEdit="1"/>
          </p:cNvSpPr>
          <p:nvPr>
            <p:ph type="sldImg"/>
          </p:nvPr>
        </p:nvSpPr>
        <p:spPr>
          <a:ln/>
        </p:spPr>
      </p:sp>
      <p:sp>
        <p:nvSpPr>
          <p:cNvPr id="407556" name="Rectangle 3">
            <a:extLst>
              <a:ext uri="{FF2B5EF4-FFF2-40B4-BE49-F238E27FC236}">
                <a16:creationId xmlns:a16="http://schemas.microsoft.com/office/drawing/2014/main" id="{6217C08C-EA7D-427F-A58F-0CEA6D1FD1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a:extLst>
              <a:ext uri="{FF2B5EF4-FFF2-40B4-BE49-F238E27FC236}">
                <a16:creationId xmlns:a16="http://schemas.microsoft.com/office/drawing/2014/main" id="{422CC81F-E8AD-4875-A200-592AD85B6A71}"/>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6CA0D44-7045-4E69-B8B2-6AE7C3080465}" type="slidenum">
              <a:rPr lang="ar-SA" altLang="zh-CN" sz="1200" b="0">
                <a:solidFill>
                  <a:srgbClr val="0000FF"/>
                </a:solidFill>
                <a:latin typeface="Marlett" pitchFamily="2" charset="2"/>
              </a:rPr>
              <a:pPr/>
              <a:t>185</a:t>
            </a:fld>
            <a:endParaRPr lang="en-US" altLang="zh-CN" sz="1200" b="0">
              <a:solidFill>
                <a:srgbClr val="0000FF"/>
              </a:solidFill>
              <a:latin typeface="Marlett" pitchFamily="2" charset="2"/>
            </a:endParaRPr>
          </a:p>
        </p:txBody>
      </p:sp>
      <p:sp>
        <p:nvSpPr>
          <p:cNvPr id="408579" name="Rectangle 2">
            <a:extLst>
              <a:ext uri="{FF2B5EF4-FFF2-40B4-BE49-F238E27FC236}">
                <a16:creationId xmlns:a16="http://schemas.microsoft.com/office/drawing/2014/main" id="{F452C4DE-1E58-4C6E-A2AC-95F0778F2742}"/>
              </a:ext>
            </a:extLst>
          </p:cNvPr>
          <p:cNvSpPr>
            <a:spLocks noGrp="1" noRot="1" noChangeAspect="1" noChangeArrowheads="1" noTextEdit="1"/>
          </p:cNvSpPr>
          <p:nvPr>
            <p:ph type="sldImg"/>
          </p:nvPr>
        </p:nvSpPr>
        <p:spPr>
          <a:ln/>
        </p:spPr>
      </p:sp>
      <p:sp>
        <p:nvSpPr>
          <p:cNvPr id="408580" name="Rectangle 3">
            <a:extLst>
              <a:ext uri="{FF2B5EF4-FFF2-40B4-BE49-F238E27FC236}">
                <a16:creationId xmlns:a16="http://schemas.microsoft.com/office/drawing/2014/main" id="{DB71590F-11A2-4E5A-B838-B687ABF4D0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a:extLst>
              <a:ext uri="{FF2B5EF4-FFF2-40B4-BE49-F238E27FC236}">
                <a16:creationId xmlns:a16="http://schemas.microsoft.com/office/drawing/2014/main" id="{27645F74-DEAD-442F-BD23-D8D0CA463F5D}"/>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30EF105-F108-4446-9BC7-534B89BCA59C}" type="slidenum">
              <a:rPr lang="ar-SA" altLang="zh-CN" sz="1200" b="0">
                <a:solidFill>
                  <a:srgbClr val="0000FF"/>
                </a:solidFill>
                <a:latin typeface="Marlett" pitchFamily="2" charset="2"/>
              </a:rPr>
              <a:pPr/>
              <a:t>186</a:t>
            </a:fld>
            <a:endParaRPr lang="en-US" altLang="zh-CN" sz="1200" b="0">
              <a:solidFill>
                <a:srgbClr val="0000FF"/>
              </a:solidFill>
              <a:latin typeface="Marlett" pitchFamily="2" charset="2"/>
            </a:endParaRPr>
          </a:p>
        </p:txBody>
      </p:sp>
      <p:sp>
        <p:nvSpPr>
          <p:cNvPr id="409603" name="Rectangle 2">
            <a:extLst>
              <a:ext uri="{FF2B5EF4-FFF2-40B4-BE49-F238E27FC236}">
                <a16:creationId xmlns:a16="http://schemas.microsoft.com/office/drawing/2014/main" id="{CA6DE8B9-D604-40EA-826B-3FCBE11E90F9}"/>
              </a:ext>
            </a:extLst>
          </p:cNvPr>
          <p:cNvSpPr>
            <a:spLocks noGrp="1" noRot="1" noChangeAspect="1" noChangeArrowheads="1" noTextEdit="1"/>
          </p:cNvSpPr>
          <p:nvPr>
            <p:ph type="sldImg"/>
          </p:nvPr>
        </p:nvSpPr>
        <p:spPr>
          <a:ln/>
        </p:spPr>
      </p:sp>
      <p:sp>
        <p:nvSpPr>
          <p:cNvPr id="409604" name="Rectangle 3">
            <a:extLst>
              <a:ext uri="{FF2B5EF4-FFF2-40B4-BE49-F238E27FC236}">
                <a16:creationId xmlns:a16="http://schemas.microsoft.com/office/drawing/2014/main" id="{5840E8E5-8C68-4AC5-ACF0-266F1CDA1D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a:extLst>
              <a:ext uri="{FF2B5EF4-FFF2-40B4-BE49-F238E27FC236}">
                <a16:creationId xmlns:a16="http://schemas.microsoft.com/office/drawing/2014/main" id="{C8A8F69D-6831-45F7-96BF-3483CD3201B8}"/>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7068805-B7E3-4401-8009-CF1F92798220}" type="slidenum">
              <a:rPr lang="ar-SA" altLang="zh-CN" sz="1200" b="0">
                <a:solidFill>
                  <a:srgbClr val="0000FF"/>
                </a:solidFill>
                <a:latin typeface="Marlett" pitchFamily="2" charset="2"/>
              </a:rPr>
              <a:pPr/>
              <a:t>187</a:t>
            </a:fld>
            <a:endParaRPr lang="en-US" altLang="zh-CN" sz="1200" b="0">
              <a:solidFill>
                <a:srgbClr val="0000FF"/>
              </a:solidFill>
              <a:latin typeface="Marlett" pitchFamily="2" charset="2"/>
            </a:endParaRPr>
          </a:p>
        </p:txBody>
      </p:sp>
      <p:sp>
        <p:nvSpPr>
          <p:cNvPr id="410627" name="Rectangle 2">
            <a:extLst>
              <a:ext uri="{FF2B5EF4-FFF2-40B4-BE49-F238E27FC236}">
                <a16:creationId xmlns:a16="http://schemas.microsoft.com/office/drawing/2014/main" id="{0DBD625D-220E-4E00-8611-E605027052FF}"/>
              </a:ext>
            </a:extLst>
          </p:cNvPr>
          <p:cNvSpPr>
            <a:spLocks noGrp="1" noRot="1" noChangeAspect="1" noChangeArrowheads="1" noTextEdit="1"/>
          </p:cNvSpPr>
          <p:nvPr>
            <p:ph type="sldImg"/>
          </p:nvPr>
        </p:nvSpPr>
        <p:spPr>
          <a:ln/>
        </p:spPr>
      </p:sp>
      <p:sp>
        <p:nvSpPr>
          <p:cNvPr id="410628" name="Rectangle 3">
            <a:extLst>
              <a:ext uri="{FF2B5EF4-FFF2-40B4-BE49-F238E27FC236}">
                <a16:creationId xmlns:a16="http://schemas.microsoft.com/office/drawing/2014/main" id="{3D408C21-4827-44DA-8141-43B4A13801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a:extLst>
              <a:ext uri="{FF2B5EF4-FFF2-40B4-BE49-F238E27FC236}">
                <a16:creationId xmlns:a16="http://schemas.microsoft.com/office/drawing/2014/main" id="{66D57D37-2AC7-4D45-891C-299326EFE871}"/>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E825969-D846-4263-AC3F-32DD213555DB}" type="slidenum">
              <a:rPr lang="ar-SA" altLang="zh-CN" sz="1200" b="0">
                <a:solidFill>
                  <a:srgbClr val="0000FF"/>
                </a:solidFill>
                <a:latin typeface="Marlett" pitchFamily="2" charset="2"/>
              </a:rPr>
              <a:pPr/>
              <a:t>188</a:t>
            </a:fld>
            <a:endParaRPr lang="en-US" altLang="zh-CN" sz="1200" b="0">
              <a:solidFill>
                <a:srgbClr val="0000FF"/>
              </a:solidFill>
              <a:latin typeface="Marlett" pitchFamily="2" charset="2"/>
            </a:endParaRPr>
          </a:p>
        </p:txBody>
      </p:sp>
      <p:sp>
        <p:nvSpPr>
          <p:cNvPr id="411651" name="Rectangle 2">
            <a:extLst>
              <a:ext uri="{FF2B5EF4-FFF2-40B4-BE49-F238E27FC236}">
                <a16:creationId xmlns:a16="http://schemas.microsoft.com/office/drawing/2014/main" id="{480D2BC2-1069-4EB5-940D-9A05F212995B}"/>
              </a:ext>
            </a:extLst>
          </p:cNvPr>
          <p:cNvSpPr>
            <a:spLocks noGrp="1" noRot="1" noChangeAspect="1" noChangeArrowheads="1" noTextEdit="1"/>
          </p:cNvSpPr>
          <p:nvPr>
            <p:ph type="sldImg"/>
          </p:nvPr>
        </p:nvSpPr>
        <p:spPr>
          <a:ln/>
        </p:spPr>
      </p:sp>
      <p:sp>
        <p:nvSpPr>
          <p:cNvPr id="411652" name="Rectangle 3">
            <a:extLst>
              <a:ext uri="{FF2B5EF4-FFF2-40B4-BE49-F238E27FC236}">
                <a16:creationId xmlns:a16="http://schemas.microsoft.com/office/drawing/2014/main" id="{D2DA2EE4-3935-43A2-9712-FAAAB7664C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a:extLst>
              <a:ext uri="{FF2B5EF4-FFF2-40B4-BE49-F238E27FC236}">
                <a16:creationId xmlns:a16="http://schemas.microsoft.com/office/drawing/2014/main" id="{225404F2-181A-4B43-9174-419D0872D76A}"/>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4E3D4E4-D388-40F8-84CA-A91B2ED968AD}" type="slidenum">
              <a:rPr lang="ar-SA" altLang="zh-CN" sz="1200" b="0">
                <a:solidFill>
                  <a:srgbClr val="0000FF"/>
                </a:solidFill>
                <a:latin typeface="Marlett" pitchFamily="2" charset="2"/>
              </a:rPr>
              <a:pPr/>
              <a:t>189</a:t>
            </a:fld>
            <a:endParaRPr lang="en-US" altLang="zh-CN" sz="1200" b="0">
              <a:solidFill>
                <a:srgbClr val="0000FF"/>
              </a:solidFill>
              <a:latin typeface="Marlett" pitchFamily="2" charset="2"/>
            </a:endParaRPr>
          </a:p>
        </p:txBody>
      </p:sp>
      <p:sp>
        <p:nvSpPr>
          <p:cNvPr id="412675" name="Rectangle 2">
            <a:extLst>
              <a:ext uri="{FF2B5EF4-FFF2-40B4-BE49-F238E27FC236}">
                <a16:creationId xmlns:a16="http://schemas.microsoft.com/office/drawing/2014/main" id="{666D2706-1ACC-48AF-B678-A5C2C6B91E08}"/>
              </a:ext>
            </a:extLst>
          </p:cNvPr>
          <p:cNvSpPr>
            <a:spLocks noGrp="1" noRot="1" noChangeAspect="1" noChangeArrowheads="1" noTextEdit="1"/>
          </p:cNvSpPr>
          <p:nvPr>
            <p:ph type="sldImg"/>
          </p:nvPr>
        </p:nvSpPr>
        <p:spPr>
          <a:ln/>
        </p:spPr>
      </p:sp>
      <p:sp>
        <p:nvSpPr>
          <p:cNvPr id="412676" name="Rectangle 3">
            <a:extLst>
              <a:ext uri="{FF2B5EF4-FFF2-40B4-BE49-F238E27FC236}">
                <a16:creationId xmlns:a16="http://schemas.microsoft.com/office/drawing/2014/main" id="{D3D09218-A618-4EBC-BCC8-D41C79A851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a:extLst>
              <a:ext uri="{FF2B5EF4-FFF2-40B4-BE49-F238E27FC236}">
                <a16:creationId xmlns:a16="http://schemas.microsoft.com/office/drawing/2014/main" id="{D69CC3CF-BF78-453E-AA18-56732D6D7237}"/>
              </a:ext>
            </a:extLst>
          </p:cNvPr>
          <p:cNvSpPr>
            <a:spLocks noGrp="1" noRot="1" noChangeAspect="1" noChangeArrowheads="1" noTextEdit="1"/>
          </p:cNvSpPr>
          <p:nvPr>
            <p:ph type="sldImg"/>
          </p:nvPr>
        </p:nvSpPr>
        <p:spPr>
          <a:ln/>
        </p:spPr>
      </p:sp>
      <p:sp>
        <p:nvSpPr>
          <p:cNvPr id="413699" name="Rectangle 3">
            <a:extLst>
              <a:ext uri="{FF2B5EF4-FFF2-40B4-BE49-F238E27FC236}">
                <a16:creationId xmlns:a16="http://schemas.microsoft.com/office/drawing/2014/main" id="{49B502A8-58B7-4E89-B848-5504FA1043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A6B3A6BC-E803-4856-A3ED-AB5BED22FFEE}"/>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79E6572-4448-4A38-B535-A7F3994C8343}" type="slidenum">
              <a:rPr lang="ar-SA" altLang="zh-CN" sz="1200" b="0">
                <a:solidFill>
                  <a:srgbClr val="0000FF"/>
                </a:solidFill>
                <a:latin typeface="Marlett" pitchFamily="2" charset="2"/>
              </a:rPr>
              <a:pPr/>
              <a:t>19</a:t>
            </a:fld>
            <a:endParaRPr lang="en-US" altLang="zh-CN" sz="1200" b="0">
              <a:solidFill>
                <a:srgbClr val="0000FF"/>
              </a:solidFill>
              <a:latin typeface="Marlett" pitchFamily="2" charset="2"/>
            </a:endParaRPr>
          </a:p>
        </p:txBody>
      </p:sp>
      <p:sp>
        <p:nvSpPr>
          <p:cNvPr id="235523" name="Rectangle 2">
            <a:extLst>
              <a:ext uri="{FF2B5EF4-FFF2-40B4-BE49-F238E27FC236}">
                <a16:creationId xmlns:a16="http://schemas.microsoft.com/office/drawing/2014/main" id="{299CB6B0-34EA-46E7-98EE-6E552593DA8A}"/>
              </a:ext>
            </a:extLst>
          </p:cNvPr>
          <p:cNvSpPr>
            <a:spLocks noGrp="1" noRot="1" noChangeAspect="1" noChangeArrowheads="1" noTextEdit="1"/>
          </p:cNvSpPr>
          <p:nvPr>
            <p:ph type="sldImg"/>
          </p:nvPr>
        </p:nvSpPr>
        <p:spPr>
          <a:ln/>
        </p:spPr>
      </p:sp>
      <p:sp>
        <p:nvSpPr>
          <p:cNvPr id="235524" name="Rectangle 3">
            <a:extLst>
              <a:ext uri="{FF2B5EF4-FFF2-40B4-BE49-F238E27FC236}">
                <a16:creationId xmlns:a16="http://schemas.microsoft.com/office/drawing/2014/main" id="{3C2573B2-C1CC-4B54-9998-8096ACC429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a:extLst>
              <a:ext uri="{FF2B5EF4-FFF2-40B4-BE49-F238E27FC236}">
                <a16:creationId xmlns:a16="http://schemas.microsoft.com/office/drawing/2014/main" id="{7EC2C6A4-A517-489F-9BDA-0F488E78A848}"/>
              </a:ext>
            </a:extLst>
          </p:cNvPr>
          <p:cNvSpPr>
            <a:spLocks noGrp="1" noRot="1" noChangeAspect="1" noTextEdit="1"/>
          </p:cNvSpPr>
          <p:nvPr>
            <p:ph type="sldImg"/>
          </p:nvPr>
        </p:nvSpPr>
        <p:spPr>
          <a:ln/>
        </p:spPr>
      </p:sp>
      <p:sp>
        <p:nvSpPr>
          <p:cNvPr id="414723" name="Notes Placeholder 2">
            <a:extLst>
              <a:ext uri="{FF2B5EF4-FFF2-40B4-BE49-F238E27FC236}">
                <a16:creationId xmlns:a16="http://schemas.microsoft.com/office/drawing/2014/main" id="{07EEB8AA-F73B-4667-9D58-5FCC8B7150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
        <p:nvSpPr>
          <p:cNvPr id="4" name="Slide Number Placeholder 3">
            <a:extLst>
              <a:ext uri="{FF2B5EF4-FFF2-40B4-BE49-F238E27FC236}">
                <a16:creationId xmlns:a16="http://schemas.microsoft.com/office/drawing/2014/main" id="{67412118-9999-47A7-A01B-E5B46CAA328E}"/>
              </a:ext>
            </a:extLst>
          </p:cNvPr>
          <p:cNvSpPr>
            <a:spLocks noGrp="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8019A43-5AF9-485A-99FB-F29407808FC1}" type="slidenum">
              <a:rPr lang="ar-SA" altLang="zh-CN" sz="1200" b="0">
                <a:solidFill>
                  <a:srgbClr val="0000FF"/>
                </a:solidFill>
                <a:latin typeface="Marlett" pitchFamily="2" charset="2"/>
              </a:rPr>
              <a:pPr/>
              <a:t>191</a:t>
            </a:fld>
            <a:endParaRPr lang="en-US" altLang="zh-CN" sz="1200" b="0">
              <a:solidFill>
                <a:srgbClr val="0000FF"/>
              </a:solidFill>
              <a:latin typeface="Marlett" pitchFamily="2" charset="2"/>
            </a:endParaRPr>
          </a:p>
        </p:txBody>
      </p:sp>
    </p:spTree>
    <p:extLst>
      <p:ext uri="{BB962C8B-B14F-4D97-AF65-F5344CB8AC3E}">
        <p14:creationId xmlns:p14="http://schemas.microsoft.com/office/powerpoint/2010/main" val="2854937960"/>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a:extLst>
              <a:ext uri="{FF2B5EF4-FFF2-40B4-BE49-F238E27FC236}">
                <a16:creationId xmlns:a16="http://schemas.microsoft.com/office/drawing/2014/main" id="{7EC2C6A4-A517-489F-9BDA-0F488E78A848}"/>
              </a:ext>
            </a:extLst>
          </p:cNvPr>
          <p:cNvSpPr>
            <a:spLocks noGrp="1" noRot="1" noChangeAspect="1" noTextEdit="1"/>
          </p:cNvSpPr>
          <p:nvPr>
            <p:ph type="sldImg"/>
          </p:nvPr>
        </p:nvSpPr>
        <p:spPr>
          <a:ln/>
        </p:spPr>
      </p:sp>
      <p:sp>
        <p:nvSpPr>
          <p:cNvPr id="414723" name="Notes Placeholder 2">
            <a:extLst>
              <a:ext uri="{FF2B5EF4-FFF2-40B4-BE49-F238E27FC236}">
                <a16:creationId xmlns:a16="http://schemas.microsoft.com/office/drawing/2014/main" id="{07EEB8AA-F73B-4667-9D58-5FCC8B7150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
        <p:nvSpPr>
          <p:cNvPr id="4" name="Slide Number Placeholder 3">
            <a:extLst>
              <a:ext uri="{FF2B5EF4-FFF2-40B4-BE49-F238E27FC236}">
                <a16:creationId xmlns:a16="http://schemas.microsoft.com/office/drawing/2014/main" id="{67412118-9999-47A7-A01B-E5B46CAA328E}"/>
              </a:ext>
            </a:extLst>
          </p:cNvPr>
          <p:cNvSpPr>
            <a:spLocks noGrp="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8019A43-5AF9-485A-99FB-F29407808FC1}" type="slidenum">
              <a:rPr lang="ar-SA" altLang="zh-CN" sz="1200" b="0">
                <a:solidFill>
                  <a:srgbClr val="0000FF"/>
                </a:solidFill>
                <a:latin typeface="Marlett" pitchFamily="2" charset="2"/>
              </a:rPr>
              <a:pPr/>
              <a:t>192</a:t>
            </a:fld>
            <a:endParaRPr lang="en-US" altLang="zh-CN" sz="1200" b="0">
              <a:solidFill>
                <a:srgbClr val="0000FF"/>
              </a:solidFill>
              <a:latin typeface="Marlett" pitchFamily="2" charset="2"/>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a:extLst>
              <a:ext uri="{FF2B5EF4-FFF2-40B4-BE49-F238E27FC236}">
                <a16:creationId xmlns:a16="http://schemas.microsoft.com/office/drawing/2014/main" id="{F1D1AB06-906E-4DF6-82D8-32954D0676F5}"/>
              </a:ext>
            </a:extLst>
          </p:cNvPr>
          <p:cNvSpPr>
            <a:spLocks noGrp="1" noRot="1" noChangeAspect="1" noTextEdit="1"/>
          </p:cNvSpPr>
          <p:nvPr>
            <p:ph type="sldImg"/>
          </p:nvPr>
        </p:nvSpPr>
        <p:spPr>
          <a:ln/>
        </p:spPr>
      </p:sp>
      <p:sp>
        <p:nvSpPr>
          <p:cNvPr id="415747" name="Notes Placeholder 2">
            <a:extLst>
              <a:ext uri="{FF2B5EF4-FFF2-40B4-BE49-F238E27FC236}">
                <a16:creationId xmlns:a16="http://schemas.microsoft.com/office/drawing/2014/main" id="{4E8A4600-6954-4521-9823-CC4F0ADE58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
        <p:nvSpPr>
          <p:cNvPr id="4" name="Slide Number Placeholder 3">
            <a:extLst>
              <a:ext uri="{FF2B5EF4-FFF2-40B4-BE49-F238E27FC236}">
                <a16:creationId xmlns:a16="http://schemas.microsoft.com/office/drawing/2014/main" id="{E1FF99B2-345D-47C1-AF88-1362B7B230AF}"/>
              </a:ext>
            </a:extLst>
          </p:cNvPr>
          <p:cNvSpPr>
            <a:spLocks noGrp="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8E1BEB0-1457-42B4-9BFC-AF6ACF71C438}" type="slidenum">
              <a:rPr lang="ar-SA" altLang="zh-CN" sz="1200" b="0">
                <a:solidFill>
                  <a:srgbClr val="0000FF"/>
                </a:solidFill>
                <a:latin typeface="Marlett" pitchFamily="2" charset="2"/>
              </a:rPr>
              <a:pPr/>
              <a:t>193</a:t>
            </a:fld>
            <a:endParaRPr lang="en-US" altLang="zh-CN" sz="1200" b="0">
              <a:solidFill>
                <a:srgbClr val="0000FF"/>
              </a:solidFill>
              <a:latin typeface="Marlett" pitchFamily="2" charset="2"/>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a:extLst>
              <a:ext uri="{FF2B5EF4-FFF2-40B4-BE49-F238E27FC236}">
                <a16:creationId xmlns:a16="http://schemas.microsoft.com/office/drawing/2014/main" id="{235A5479-11D4-4F88-B1BC-B23E884F7D86}"/>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548B605-6C27-4D85-9286-4BA8BB9A7869}" type="slidenum">
              <a:rPr lang="ar-SA" altLang="zh-CN" sz="1200" b="0">
                <a:solidFill>
                  <a:srgbClr val="0000FF"/>
                </a:solidFill>
                <a:latin typeface="Marlett" pitchFamily="2" charset="2"/>
              </a:rPr>
              <a:pPr/>
              <a:t>194</a:t>
            </a:fld>
            <a:endParaRPr lang="en-US" altLang="zh-CN" sz="1200" b="0">
              <a:solidFill>
                <a:srgbClr val="0000FF"/>
              </a:solidFill>
              <a:latin typeface="Marlett" pitchFamily="2" charset="2"/>
            </a:endParaRPr>
          </a:p>
        </p:txBody>
      </p:sp>
      <p:sp>
        <p:nvSpPr>
          <p:cNvPr id="416771" name="Rectangle 2">
            <a:extLst>
              <a:ext uri="{FF2B5EF4-FFF2-40B4-BE49-F238E27FC236}">
                <a16:creationId xmlns:a16="http://schemas.microsoft.com/office/drawing/2014/main" id="{75EB0057-BDCF-4876-875E-71EB7E14AFA4}"/>
              </a:ext>
            </a:extLst>
          </p:cNvPr>
          <p:cNvSpPr>
            <a:spLocks noGrp="1" noRot="1" noChangeAspect="1" noChangeArrowheads="1" noTextEdit="1"/>
          </p:cNvSpPr>
          <p:nvPr>
            <p:ph type="sldImg"/>
          </p:nvPr>
        </p:nvSpPr>
        <p:spPr>
          <a:ln/>
        </p:spPr>
      </p:sp>
      <p:sp>
        <p:nvSpPr>
          <p:cNvPr id="416772" name="Rectangle 3">
            <a:extLst>
              <a:ext uri="{FF2B5EF4-FFF2-40B4-BE49-F238E27FC236}">
                <a16:creationId xmlns:a16="http://schemas.microsoft.com/office/drawing/2014/main" id="{035612C1-5DC7-472D-A1BF-79DD926970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a:extLst>
              <a:ext uri="{FF2B5EF4-FFF2-40B4-BE49-F238E27FC236}">
                <a16:creationId xmlns:a16="http://schemas.microsoft.com/office/drawing/2014/main" id="{5FBB15CF-D556-470D-BFC7-ED17666867FE}"/>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7A8B349-874B-487A-9047-767D6B008A16}" type="slidenum">
              <a:rPr lang="ar-SA" altLang="zh-CN" sz="1200" b="0">
                <a:solidFill>
                  <a:srgbClr val="0000FF"/>
                </a:solidFill>
                <a:latin typeface="Marlett" pitchFamily="2" charset="2"/>
              </a:rPr>
              <a:pPr/>
              <a:t>195</a:t>
            </a:fld>
            <a:endParaRPr lang="en-US" altLang="zh-CN" sz="1200" b="0">
              <a:solidFill>
                <a:srgbClr val="0000FF"/>
              </a:solidFill>
              <a:latin typeface="Marlett" pitchFamily="2" charset="2"/>
            </a:endParaRPr>
          </a:p>
        </p:txBody>
      </p:sp>
      <p:sp>
        <p:nvSpPr>
          <p:cNvPr id="417795" name="Rectangle 2">
            <a:extLst>
              <a:ext uri="{FF2B5EF4-FFF2-40B4-BE49-F238E27FC236}">
                <a16:creationId xmlns:a16="http://schemas.microsoft.com/office/drawing/2014/main" id="{78759309-2937-4C63-AAC7-87D63FEDF318}"/>
              </a:ext>
            </a:extLst>
          </p:cNvPr>
          <p:cNvSpPr>
            <a:spLocks noGrp="1" noRot="1" noChangeAspect="1" noChangeArrowheads="1" noTextEdit="1"/>
          </p:cNvSpPr>
          <p:nvPr>
            <p:ph type="sldImg"/>
          </p:nvPr>
        </p:nvSpPr>
        <p:spPr>
          <a:ln/>
        </p:spPr>
      </p:sp>
      <p:sp>
        <p:nvSpPr>
          <p:cNvPr id="417796" name="Rectangle 3">
            <a:extLst>
              <a:ext uri="{FF2B5EF4-FFF2-40B4-BE49-F238E27FC236}">
                <a16:creationId xmlns:a16="http://schemas.microsoft.com/office/drawing/2014/main" id="{535AD87F-2EEE-4E70-997D-BDDB4009E1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a:extLst>
              <a:ext uri="{FF2B5EF4-FFF2-40B4-BE49-F238E27FC236}">
                <a16:creationId xmlns:a16="http://schemas.microsoft.com/office/drawing/2014/main" id="{2D95941E-744C-4724-834B-7A24FDC7B6CD}"/>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2B7F2AF-CD2A-4280-8EBC-CBA3167B623D}" type="slidenum">
              <a:rPr lang="ar-SA" altLang="zh-CN" sz="1200" b="0">
                <a:solidFill>
                  <a:srgbClr val="0000FF"/>
                </a:solidFill>
                <a:latin typeface="Marlett" pitchFamily="2" charset="2"/>
              </a:rPr>
              <a:pPr/>
              <a:t>2</a:t>
            </a:fld>
            <a:endParaRPr lang="en-US" altLang="zh-CN" sz="1200" b="0">
              <a:solidFill>
                <a:srgbClr val="0000FF"/>
              </a:solidFill>
              <a:latin typeface="Marlett" pitchFamily="2" charset="2"/>
            </a:endParaRPr>
          </a:p>
        </p:txBody>
      </p:sp>
      <p:sp>
        <p:nvSpPr>
          <p:cNvPr id="218115" name="Rectangle 2">
            <a:extLst>
              <a:ext uri="{FF2B5EF4-FFF2-40B4-BE49-F238E27FC236}">
                <a16:creationId xmlns:a16="http://schemas.microsoft.com/office/drawing/2014/main" id="{D0F7441E-B554-41A7-8CAD-8B01133A36B5}"/>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30904A94-384D-4D70-AFC9-A76E7F6271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8B47F10B-F173-4F7A-A805-405DEA23FCEF}"/>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1FCF10A-E38C-49E6-A12D-F26E8BFDF0E7}" type="slidenum">
              <a:rPr lang="ar-SA" altLang="zh-CN" sz="1200" b="0">
                <a:solidFill>
                  <a:srgbClr val="0000FF"/>
                </a:solidFill>
                <a:latin typeface="Marlett" pitchFamily="2" charset="2"/>
              </a:rPr>
              <a:pPr/>
              <a:t>20</a:t>
            </a:fld>
            <a:endParaRPr lang="en-US" altLang="zh-CN" sz="1200" b="0">
              <a:solidFill>
                <a:srgbClr val="0000FF"/>
              </a:solidFill>
              <a:latin typeface="Marlett" pitchFamily="2" charset="2"/>
            </a:endParaRPr>
          </a:p>
        </p:txBody>
      </p:sp>
      <p:sp>
        <p:nvSpPr>
          <p:cNvPr id="236547" name="Rectangle 2">
            <a:extLst>
              <a:ext uri="{FF2B5EF4-FFF2-40B4-BE49-F238E27FC236}">
                <a16:creationId xmlns:a16="http://schemas.microsoft.com/office/drawing/2014/main" id="{A818A29E-0988-4E21-9759-0F7BF3CD5A53}"/>
              </a:ext>
            </a:extLst>
          </p:cNvPr>
          <p:cNvSpPr>
            <a:spLocks noGrp="1" noRot="1" noChangeAspect="1" noChangeArrowheads="1" noTextEdit="1"/>
          </p:cNvSpPr>
          <p:nvPr>
            <p:ph type="sldImg"/>
          </p:nvPr>
        </p:nvSpPr>
        <p:spPr>
          <a:ln/>
        </p:spPr>
      </p:sp>
      <p:sp>
        <p:nvSpPr>
          <p:cNvPr id="236548" name="Rectangle 3">
            <a:extLst>
              <a:ext uri="{FF2B5EF4-FFF2-40B4-BE49-F238E27FC236}">
                <a16:creationId xmlns:a16="http://schemas.microsoft.com/office/drawing/2014/main" id="{7C20BDEF-2448-4566-8985-6B99EB94B6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2E694145-ED83-4278-A4BB-3343E71B76F9}"/>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328D965-4E77-40B5-B236-7BA1DCCCC599}" type="slidenum">
              <a:rPr lang="ar-SA" altLang="zh-CN" sz="1200" b="0">
                <a:solidFill>
                  <a:srgbClr val="0000FF"/>
                </a:solidFill>
                <a:latin typeface="Marlett" pitchFamily="2" charset="2"/>
              </a:rPr>
              <a:pPr/>
              <a:t>21</a:t>
            </a:fld>
            <a:endParaRPr lang="en-US" altLang="zh-CN" sz="1200" b="0">
              <a:solidFill>
                <a:srgbClr val="0000FF"/>
              </a:solidFill>
              <a:latin typeface="Marlett" pitchFamily="2" charset="2"/>
            </a:endParaRPr>
          </a:p>
        </p:txBody>
      </p:sp>
      <p:sp>
        <p:nvSpPr>
          <p:cNvPr id="237571" name="Rectangle 2">
            <a:extLst>
              <a:ext uri="{FF2B5EF4-FFF2-40B4-BE49-F238E27FC236}">
                <a16:creationId xmlns:a16="http://schemas.microsoft.com/office/drawing/2014/main" id="{BF797790-5389-4B06-98F3-6553AB464C39}"/>
              </a:ext>
            </a:extLst>
          </p:cNvPr>
          <p:cNvSpPr>
            <a:spLocks noGrp="1" noRot="1" noChangeAspect="1" noChangeArrowheads="1" noTextEdit="1"/>
          </p:cNvSpPr>
          <p:nvPr>
            <p:ph type="sldImg"/>
          </p:nvPr>
        </p:nvSpPr>
        <p:spPr>
          <a:ln/>
        </p:spPr>
      </p:sp>
      <p:sp>
        <p:nvSpPr>
          <p:cNvPr id="237572" name="Rectangle 3">
            <a:extLst>
              <a:ext uri="{FF2B5EF4-FFF2-40B4-BE49-F238E27FC236}">
                <a16:creationId xmlns:a16="http://schemas.microsoft.com/office/drawing/2014/main" id="{F75359EC-B231-4635-B937-254C58443D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23C31149-C1F6-4727-97A2-4823A9E5CDC4}"/>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649F61E-F98B-42D9-B5F8-977420560EF6}" type="slidenum">
              <a:rPr lang="ar-SA" altLang="zh-CN" sz="1200" b="0">
                <a:solidFill>
                  <a:srgbClr val="0000FF"/>
                </a:solidFill>
                <a:latin typeface="Marlett" pitchFamily="2" charset="2"/>
              </a:rPr>
              <a:pPr/>
              <a:t>22</a:t>
            </a:fld>
            <a:endParaRPr lang="en-US" altLang="zh-CN" sz="1200" b="0">
              <a:solidFill>
                <a:srgbClr val="0000FF"/>
              </a:solidFill>
              <a:latin typeface="Marlett" pitchFamily="2" charset="2"/>
            </a:endParaRPr>
          </a:p>
        </p:txBody>
      </p:sp>
      <p:sp>
        <p:nvSpPr>
          <p:cNvPr id="238595" name="Rectangle 2">
            <a:extLst>
              <a:ext uri="{FF2B5EF4-FFF2-40B4-BE49-F238E27FC236}">
                <a16:creationId xmlns:a16="http://schemas.microsoft.com/office/drawing/2014/main" id="{9AED186F-FDB4-41F6-A88F-DEC8C542F17B}"/>
              </a:ext>
            </a:extLst>
          </p:cNvPr>
          <p:cNvSpPr>
            <a:spLocks noGrp="1" noRot="1" noChangeAspect="1" noChangeArrowheads="1" noTextEdit="1"/>
          </p:cNvSpPr>
          <p:nvPr>
            <p:ph type="sldImg"/>
          </p:nvPr>
        </p:nvSpPr>
        <p:spPr>
          <a:ln/>
        </p:spPr>
      </p:sp>
      <p:sp>
        <p:nvSpPr>
          <p:cNvPr id="238596" name="Rectangle 3">
            <a:extLst>
              <a:ext uri="{FF2B5EF4-FFF2-40B4-BE49-F238E27FC236}">
                <a16:creationId xmlns:a16="http://schemas.microsoft.com/office/drawing/2014/main" id="{CF2F06C5-70E9-4192-9A9D-2387D4D686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39EE50A3-B8EF-4141-8BBA-CD81C4BDDC4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AE30C8A-7CED-4A5C-AEA4-3F2FB0FCF59F}" type="slidenum">
              <a:rPr kumimoji="0" lang="ar-SA" altLang="zh-CN" sz="1200" b="0" i="0" u="none" strike="noStrike" kern="1200" cap="none" spc="0" normalizeH="0" baseline="0" noProof="0">
                <a:ln>
                  <a:noFill/>
                </a:ln>
                <a:solidFill>
                  <a:srgbClr val="0000FF"/>
                </a:solidFill>
                <a:effectLst/>
                <a:uLnTx/>
                <a:uFillTx/>
                <a:latin typeface="Marlett" pitchFamily="2" charset="2"/>
                <a:ea typeface="宋体" panose="02010600030101010101" pitchFamily="2" charset="-122"/>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zh-CN" sz="1200" b="0" i="0" u="none" strike="noStrike" kern="1200" cap="none" spc="0" normalizeH="0" baseline="0" noProof="0">
              <a:ln>
                <a:noFill/>
              </a:ln>
              <a:solidFill>
                <a:srgbClr val="0000FF"/>
              </a:solidFill>
              <a:effectLst/>
              <a:uLnTx/>
              <a:uFillTx/>
              <a:latin typeface="Marlett" pitchFamily="2" charset="2"/>
              <a:ea typeface="宋体" panose="02010600030101010101" pitchFamily="2" charset="-122"/>
              <a:cs typeface="Arial" panose="020B0604020202020204" pitchFamily="34" charset="0"/>
            </a:endParaRPr>
          </a:p>
        </p:txBody>
      </p:sp>
      <p:sp>
        <p:nvSpPr>
          <p:cNvPr id="208899" name="Rectangle 2">
            <a:extLst>
              <a:ext uri="{FF2B5EF4-FFF2-40B4-BE49-F238E27FC236}">
                <a16:creationId xmlns:a16="http://schemas.microsoft.com/office/drawing/2014/main" id="{77D0A4A3-4C10-47CC-8631-2FCEFCD1BAE5}"/>
              </a:ext>
            </a:extLst>
          </p:cNvPr>
          <p:cNvSpPr>
            <a:spLocks noGrp="1" noRot="1" noChangeAspect="1" noChangeArrowheads="1" noTextEdit="1"/>
          </p:cNvSpPr>
          <p:nvPr>
            <p:ph type="sldImg"/>
          </p:nvPr>
        </p:nvSpPr>
        <p:spPr>
          <a:ln/>
        </p:spPr>
      </p:sp>
      <p:sp>
        <p:nvSpPr>
          <p:cNvPr id="208900" name="Rectangle 3">
            <a:extLst>
              <a:ext uri="{FF2B5EF4-FFF2-40B4-BE49-F238E27FC236}">
                <a16:creationId xmlns:a16="http://schemas.microsoft.com/office/drawing/2014/main" id="{D0A4B173-7B09-4AD5-9C21-C90CFBFCDF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2187662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a:extLst>
              <a:ext uri="{FF2B5EF4-FFF2-40B4-BE49-F238E27FC236}">
                <a16:creationId xmlns:a16="http://schemas.microsoft.com/office/drawing/2014/main" id="{D09C7DF0-E1AA-494F-834D-56547B02E545}"/>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3D01221-4504-4CD2-92BF-83E61DB374E0}" type="slidenum">
              <a:rPr lang="ar-SA" altLang="zh-CN" sz="1200" b="0">
                <a:solidFill>
                  <a:srgbClr val="0000FF"/>
                </a:solidFill>
                <a:latin typeface="Marlett" pitchFamily="2" charset="2"/>
              </a:rPr>
              <a:pPr/>
              <a:t>24</a:t>
            </a:fld>
            <a:endParaRPr lang="en-US" altLang="zh-CN" sz="1200" b="0">
              <a:solidFill>
                <a:srgbClr val="0000FF"/>
              </a:solidFill>
              <a:latin typeface="Marlett" pitchFamily="2" charset="2"/>
            </a:endParaRPr>
          </a:p>
        </p:txBody>
      </p:sp>
      <p:sp>
        <p:nvSpPr>
          <p:cNvPr id="239619" name="Rectangle 2">
            <a:extLst>
              <a:ext uri="{FF2B5EF4-FFF2-40B4-BE49-F238E27FC236}">
                <a16:creationId xmlns:a16="http://schemas.microsoft.com/office/drawing/2014/main" id="{A21C6C26-6BF2-43F1-8A84-0684D365A56B}"/>
              </a:ext>
            </a:extLst>
          </p:cNvPr>
          <p:cNvSpPr>
            <a:spLocks noGrp="1" noRot="1" noChangeAspect="1" noChangeArrowheads="1" noTextEdit="1"/>
          </p:cNvSpPr>
          <p:nvPr>
            <p:ph type="sldImg"/>
          </p:nvPr>
        </p:nvSpPr>
        <p:spPr>
          <a:ln/>
        </p:spPr>
      </p:sp>
      <p:sp>
        <p:nvSpPr>
          <p:cNvPr id="239620" name="Rectangle 3">
            <a:extLst>
              <a:ext uri="{FF2B5EF4-FFF2-40B4-BE49-F238E27FC236}">
                <a16:creationId xmlns:a16="http://schemas.microsoft.com/office/drawing/2014/main" id="{7688FCAC-7742-4436-8ADD-0665A0B2FA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t>This is sometimes called a producer-consumer channel or buffer.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F60238C9-22DB-49B6-8C65-263194659DB3}"/>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E8AB62A-7DF4-4C4C-A16E-895C26455C86}" type="slidenum">
              <a:rPr lang="ar-SA" altLang="zh-CN" sz="1200" b="0">
                <a:solidFill>
                  <a:srgbClr val="0000FF"/>
                </a:solidFill>
                <a:latin typeface="Marlett" pitchFamily="2" charset="2"/>
              </a:rPr>
              <a:pPr/>
              <a:t>25</a:t>
            </a:fld>
            <a:endParaRPr lang="en-US" altLang="zh-CN" sz="1200" b="0">
              <a:solidFill>
                <a:srgbClr val="0000FF"/>
              </a:solidFill>
              <a:latin typeface="Marlett" pitchFamily="2" charset="2"/>
            </a:endParaRPr>
          </a:p>
        </p:txBody>
      </p:sp>
      <p:sp>
        <p:nvSpPr>
          <p:cNvPr id="240643" name="Rectangle 2">
            <a:extLst>
              <a:ext uri="{FF2B5EF4-FFF2-40B4-BE49-F238E27FC236}">
                <a16:creationId xmlns:a16="http://schemas.microsoft.com/office/drawing/2014/main" id="{A6EE7A1F-A672-439B-8408-5442837023C4}"/>
              </a:ext>
            </a:extLst>
          </p:cNvPr>
          <p:cNvSpPr>
            <a:spLocks noGrp="1" noRot="1" noChangeAspect="1" noChangeArrowheads="1" noTextEdit="1"/>
          </p:cNvSpPr>
          <p:nvPr>
            <p:ph type="sldImg"/>
          </p:nvPr>
        </p:nvSpPr>
        <p:spPr>
          <a:ln/>
        </p:spPr>
      </p:sp>
      <p:sp>
        <p:nvSpPr>
          <p:cNvPr id="240644" name="Rectangle 3">
            <a:extLst>
              <a:ext uri="{FF2B5EF4-FFF2-40B4-BE49-F238E27FC236}">
                <a16:creationId xmlns:a16="http://schemas.microsoft.com/office/drawing/2014/main" id="{B545F90A-ED0D-4514-8077-01C918A40A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C2C98FC1-3226-463B-9962-E1376CB889A7}"/>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840E883-25CF-46BE-95BC-89559E59E667}" type="slidenum">
              <a:rPr lang="ar-SA" altLang="zh-CN" sz="1200" b="0">
                <a:solidFill>
                  <a:srgbClr val="0000FF"/>
                </a:solidFill>
                <a:latin typeface="Marlett" pitchFamily="2" charset="2"/>
              </a:rPr>
              <a:pPr/>
              <a:t>26</a:t>
            </a:fld>
            <a:endParaRPr lang="en-US" altLang="zh-CN" sz="1200" b="0">
              <a:solidFill>
                <a:srgbClr val="0000FF"/>
              </a:solidFill>
              <a:latin typeface="Marlett" pitchFamily="2" charset="2"/>
            </a:endParaRPr>
          </a:p>
        </p:txBody>
      </p:sp>
      <p:sp>
        <p:nvSpPr>
          <p:cNvPr id="241667" name="Rectangle 2">
            <a:extLst>
              <a:ext uri="{FF2B5EF4-FFF2-40B4-BE49-F238E27FC236}">
                <a16:creationId xmlns:a16="http://schemas.microsoft.com/office/drawing/2014/main" id="{EF5F1BB3-4B53-4B7C-84D1-1996FF91DB03}"/>
              </a:ext>
            </a:extLst>
          </p:cNvPr>
          <p:cNvSpPr>
            <a:spLocks noGrp="1" noRot="1" noChangeAspect="1" noChangeArrowheads="1" noTextEdit="1"/>
          </p:cNvSpPr>
          <p:nvPr>
            <p:ph type="sldImg"/>
          </p:nvPr>
        </p:nvSpPr>
        <p:spPr>
          <a:ln/>
        </p:spPr>
      </p:sp>
      <p:sp>
        <p:nvSpPr>
          <p:cNvPr id="241668" name="Rectangle 3">
            <a:extLst>
              <a:ext uri="{FF2B5EF4-FFF2-40B4-BE49-F238E27FC236}">
                <a16:creationId xmlns:a16="http://schemas.microsoft.com/office/drawing/2014/main" id="{9E98DDF5-3308-44B7-B81E-70DED5E27A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B0B54D97-1CD5-4F19-BD26-81C45C42BA47}"/>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4EA6318-3364-47DD-9267-7510B1A8FB6F}" type="slidenum">
              <a:rPr lang="ar-SA" altLang="zh-CN" sz="1200" b="0">
                <a:solidFill>
                  <a:srgbClr val="0000FF"/>
                </a:solidFill>
                <a:latin typeface="Marlett" pitchFamily="2" charset="2"/>
              </a:rPr>
              <a:pPr/>
              <a:t>27</a:t>
            </a:fld>
            <a:endParaRPr lang="en-US" altLang="zh-CN" sz="1200" b="0">
              <a:solidFill>
                <a:srgbClr val="0000FF"/>
              </a:solidFill>
              <a:latin typeface="Marlett" pitchFamily="2" charset="2"/>
            </a:endParaRPr>
          </a:p>
        </p:txBody>
      </p:sp>
      <p:sp>
        <p:nvSpPr>
          <p:cNvPr id="242691" name="Rectangle 2">
            <a:extLst>
              <a:ext uri="{FF2B5EF4-FFF2-40B4-BE49-F238E27FC236}">
                <a16:creationId xmlns:a16="http://schemas.microsoft.com/office/drawing/2014/main" id="{B4B5D035-037C-47C8-87FB-C457D6FF3A99}"/>
              </a:ext>
            </a:extLst>
          </p:cNvPr>
          <p:cNvSpPr>
            <a:spLocks noGrp="1" noRot="1" noChangeAspect="1" noChangeArrowheads="1" noTextEdit="1"/>
          </p:cNvSpPr>
          <p:nvPr>
            <p:ph type="sldImg"/>
          </p:nvPr>
        </p:nvSpPr>
        <p:spPr>
          <a:ln/>
        </p:spPr>
      </p:sp>
      <p:sp>
        <p:nvSpPr>
          <p:cNvPr id="242692" name="Rectangle 3">
            <a:extLst>
              <a:ext uri="{FF2B5EF4-FFF2-40B4-BE49-F238E27FC236}">
                <a16:creationId xmlns:a16="http://schemas.microsoft.com/office/drawing/2014/main" id="{B78DA7F6-E2B1-4F69-B391-DCBDD45F2A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F945E7BB-30A7-40C6-9FA7-3B9CA3A50036}"/>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67BEED0-F803-4F3E-9DE9-36042ADCBC7B}" type="slidenum">
              <a:rPr lang="ar-SA" altLang="zh-CN" sz="1200" b="0">
                <a:solidFill>
                  <a:srgbClr val="0000FF"/>
                </a:solidFill>
                <a:latin typeface="Marlett" pitchFamily="2" charset="2"/>
              </a:rPr>
              <a:pPr/>
              <a:t>28</a:t>
            </a:fld>
            <a:endParaRPr lang="en-US" altLang="zh-CN" sz="1200" b="0">
              <a:solidFill>
                <a:srgbClr val="0000FF"/>
              </a:solidFill>
              <a:latin typeface="Marlett" pitchFamily="2" charset="2"/>
            </a:endParaRPr>
          </a:p>
        </p:txBody>
      </p:sp>
      <p:sp>
        <p:nvSpPr>
          <p:cNvPr id="243715" name="Rectangle 2">
            <a:extLst>
              <a:ext uri="{FF2B5EF4-FFF2-40B4-BE49-F238E27FC236}">
                <a16:creationId xmlns:a16="http://schemas.microsoft.com/office/drawing/2014/main" id="{2D84F7C1-3EE6-4616-BF84-70805E1301AC}"/>
              </a:ext>
            </a:extLst>
          </p:cNvPr>
          <p:cNvSpPr>
            <a:spLocks noGrp="1" noRot="1" noChangeAspect="1" noChangeArrowheads="1" noTextEdit="1"/>
          </p:cNvSpPr>
          <p:nvPr>
            <p:ph type="sldImg"/>
          </p:nvPr>
        </p:nvSpPr>
        <p:spPr>
          <a:ln/>
        </p:spPr>
      </p:sp>
      <p:sp>
        <p:nvSpPr>
          <p:cNvPr id="243716" name="Rectangle 3">
            <a:extLst>
              <a:ext uri="{FF2B5EF4-FFF2-40B4-BE49-F238E27FC236}">
                <a16:creationId xmlns:a16="http://schemas.microsoft.com/office/drawing/2014/main" id="{82ADDD23-73CF-4229-A2FF-879C4B3C7F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1469D080-737D-4000-B4DE-7DCE90BD9A93}"/>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A21B8FC-E2F4-481A-8E59-C67C8535CA27}" type="slidenum">
              <a:rPr lang="ar-SA" altLang="zh-CN" sz="1200" b="0">
                <a:solidFill>
                  <a:srgbClr val="0000FF"/>
                </a:solidFill>
                <a:latin typeface="Marlett" pitchFamily="2" charset="2"/>
              </a:rPr>
              <a:pPr/>
              <a:t>29</a:t>
            </a:fld>
            <a:endParaRPr lang="en-US" altLang="zh-CN" sz="1200" b="0">
              <a:solidFill>
                <a:srgbClr val="0000FF"/>
              </a:solidFill>
              <a:latin typeface="Marlett" pitchFamily="2" charset="2"/>
            </a:endParaRPr>
          </a:p>
        </p:txBody>
      </p:sp>
      <p:sp>
        <p:nvSpPr>
          <p:cNvPr id="244739" name="Rectangle 2">
            <a:extLst>
              <a:ext uri="{FF2B5EF4-FFF2-40B4-BE49-F238E27FC236}">
                <a16:creationId xmlns:a16="http://schemas.microsoft.com/office/drawing/2014/main" id="{C766551E-EC3B-403C-85C8-F5515A1050C5}"/>
              </a:ext>
            </a:extLst>
          </p:cNvPr>
          <p:cNvSpPr>
            <a:spLocks noGrp="1" noRot="1" noChangeAspect="1" noChangeArrowheads="1" noTextEdit="1"/>
          </p:cNvSpPr>
          <p:nvPr>
            <p:ph type="sldImg"/>
          </p:nvPr>
        </p:nvSpPr>
        <p:spPr>
          <a:ln/>
        </p:spPr>
      </p:sp>
      <p:sp>
        <p:nvSpPr>
          <p:cNvPr id="244740" name="Rectangle 3">
            <a:extLst>
              <a:ext uri="{FF2B5EF4-FFF2-40B4-BE49-F238E27FC236}">
                <a16:creationId xmlns:a16="http://schemas.microsoft.com/office/drawing/2014/main" id="{B42E0181-05DA-4B1C-9C7A-1DBD075FAC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2BB96339-5AE4-4DB3-BC44-A153460B775F}"/>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14AA9C8-9F0C-4CB0-A095-A4BABFB4625E}" type="slidenum">
              <a:rPr lang="ar-SA" altLang="zh-CN" sz="1200" b="0">
                <a:solidFill>
                  <a:srgbClr val="0000FF"/>
                </a:solidFill>
                <a:latin typeface="Marlett" pitchFamily="2" charset="2"/>
              </a:rPr>
              <a:pPr/>
              <a:t>3</a:t>
            </a:fld>
            <a:endParaRPr lang="en-US" altLang="zh-CN" sz="1200" b="0">
              <a:solidFill>
                <a:srgbClr val="0000FF"/>
              </a:solidFill>
              <a:latin typeface="Marlett" pitchFamily="2" charset="2"/>
            </a:endParaRPr>
          </a:p>
        </p:txBody>
      </p:sp>
      <p:sp>
        <p:nvSpPr>
          <p:cNvPr id="219139" name="Rectangle 2">
            <a:extLst>
              <a:ext uri="{FF2B5EF4-FFF2-40B4-BE49-F238E27FC236}">
                <a16:creationId xmlns:a16="http://schemas.microsoft.com/office/drawing/2014/main" id="{87540302-5722-44F9-9F88-61DA5AEA7713}"/>
              </a:ext>
            </a:extLst>
          </p:cNvPr>
          <p:cNvSpPr>
            <a:spLocks noGrp="1" noRot="1" noChangeAspect="1" noChangeArrowheads="1" noTextEdit="1"/>
          </p:cNvSpPr>
          <p:nvPr>
            <p:ph type="sldImg"/>
          </p:nvPr>
        </p:nvSpPr>
        <p:spPr>
          <a:ln/>
        </p:spPr>
      </p:sp>
      <p:sp>
        <p:nvSpPr>
          <p:cNvPr id="219140" name="Rectangle 3">
            <a:extLst>
              <a:ext uri="{FF2B5EF4-FFF2-40B4-BE49-F238E27FC236}">
                <a16:creationId xmlns:a16="http://schemas.microsoft.com/office/drawing/2014/main" id="{E35C18AB-4ADF-43CC-B1E0-A3CACC1D89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C09DB956-715A-4838-BE42-0D886B153751}"/>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A0EF979-0526-403B-9709-1E7C8024E7E8}" type="slidenum">
              <a:rPr lang="ar-SA" altLang="zh-CN" sz="1200" b="0">
                <a:solidFill>
                  <a:srgbClr val="0000FF"/>
                </a:solidFill>
                <a:latin typeface="Marlett" pitchFamily="2" charset="2"/>
              </a:rPr>
              <a:pPr/>
              <a:t>31</a:t>
            </a:fld>
            <a:endParaRPr lang="en-US" altLang="zh-CN" sz="1200" b="0">
              <a:solidFill>
                <a:srgbClr val="0000FF"/>
              </a:solidFill>
              <a:latin typeface="Marlett" pitchFamily="2" charset="2"/>
            </a:endParaRPr>
          </a:p>
        </p:txBody>
      </p:sp>
      <p:sp>
        <p:nvSpPr>
          <p:cNvPr id="245763" name="Rectangle 2">
            <a:extLst>
              <a:ext uri="{FF2B5EF4-FFF2-40B4-BE49-F238E27FC236}">
                <a16:creationId xmlns:a16="http://schemas.microsoft.com/office/drawing/2014/main" id="{79793E3C-7EE1-48A2-BA3A-8919D3E08A38}"/>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2E6DB8CF-B24A-447E-A821-B93776E0FD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t>In general, to make our intuitive understanding that the algorithm is correct we need a way to </a:t>
            </a:r>
            <a:r>
              <a:rPr lang="en-US" altLang="zh-CN" u="sng" dirty="0"/>
              <a:t>specify</a:t>
            </a:r>
            <a:r>
              <a:rPr lang="en-US" altLang="zh-CN" dirty="0"/>
              <a:t> a concurrent queue object. Need a way to prove that the algorithm </a:t>
            </a:r>
            <a:r>
              <a:rPr lang="en-US" altLang="zh-CN" u="sng" dirty="0"/>
              <a:t>implements</a:t>
            </a:r>
            <a:r>
              <a:rPr lang="en-US" altLang="zh-CN" dirty="0"/>
              <a:t> the object’s specification.</a:t>
            </a:r>
          </a:p>
          <a:p>
            <a:pPr eaLnBrk="1" hangingPunct="1"/>
            <a:endParaRPr lang="en-US" altLang="zh-CN" dirty="0"/>
          </a:p>
          <a:p>
            <a:pPr eaLnBrk="1" hangingPunct="1"/>
            <a:r>
              <a:rPr lang="en-US" altLang="zh-CN" dirty="0"/>
              <a:t>We saw two types of object implementations, one that used locks and intuitively felt like a queue, and one that did not use locks, it was </a:t>
            </a:r>
            <a:r>
              <a:rPr lang="en-US" altLang="zh-CN" dirty="0" err="1"/>
              <a:t>infact</a:t>
            </a:r>
            <a:r>
              <a:rPr lang="en-US" altLang="zh-CN" dirty="0"/>
              <a:t>, wait-free. What properties are they actually providing, are they both implementations of a concurrent queue? In what ways are they similar and in what ways do they differ? </a:t>
            </a:r>
          </a:p>
          <a:p>
            <a:pPr eaLnBrk="1" hangingPunct="1"/>
            <a:endParaRPr lang="en-US" altLang="zh-CN" dirty="0"/>
          </a:p>
          <a:p>
            <a:pPr eaLnBrk="1" hangingPunct="1"/>
            <a:r>
              <a:rPr lang="en-US" altLang="zh-CN" dirty="0"/>
              <a:t>Lets try and answer these questions. </a:t>
            </a:r>
          </a:p>
          <a:p>
            <a:pPr eaLnBrk="1" hangingPunct="1"/>
            <a:endParaRPr lang="en-US" altLang="zh-C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a:extLst>
              <a:ext uri="{FF2B5EF4-FFF2-40B4-BE49-F238E27FC236}">
                <a16:creationId xmlns:a16="http://schemas.microsoft.com/office/drawing/2014/main" id="{C9C5ECE0-72C6-4C34-AE51-64D0EF729912}"/>
              </a:ext>
            </a:extLst>
          </p:cNvPr>
          <p:cNvSpPr>
            <a:spLocks noGrp="1" noRot="1" noChangeAspect="1" noTextEdit="1"/>
          </p:cNvSpPr>
          <p:nvPr>
            <p:ph type="sldImg"/>
          </p:nvPr>
        </p:nvSpPr>
        <p:spPr>
          <a:ln/>
        </p:spPr>
      </p:sp>
      <p:sp>
        <p:nvSpPr>
          <p:cNvPr id="246787" name="Notes Placeholder 2">
            <a:extLst>
              <a:ext uri="{FF2B5EF4-FFF2-40B4-BE49-F238E27FC236}">
                <a16:creationId xmlns:a16="http://schemas.microsoft.com/office/drawing/2014/main" id="{70EA6D0D-F112-4855-80CE-C71A35AC22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
        <p:nvSpPr>
          <p:cNvPr id="212996" name="Slide Number Placeholder 3">
            <a:extLst>
              <a:ext uri="{FF2B5EF4-FFF2-40B4-BE49-F238E27FC236}">
                <a16:creationId xmlns:a16="http://schemas.microsoft.com/office/drawing/2014/main" id="{80A3403A-7492-4B39-8C7D-F135D39ECAA9}"/>
              </a:ext>
            </a:extLst>
          </p:cNvPr>
          <p:cNvSpPr>
            <a:spLocks noGrp="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FFC021A-9DD6-41D0-9561-D64BC25BE5ED}" type="slidenum">
              <a:rPr lang="ar-SA" altLang="zh-CN" sz="1200" b="0">
                <a:solidFill>
                  <a:srgbClr val="0000FF"/>
                </a:solidFill>
                <a:latin typeface="Marlett" pitchFamily="2" charset="2"/>
              </a:rPr>
              <a:pPr/>
              <a:t>32</a:t>
            </a:fld>
            <a:endParaRPr lang="en-US" altLang="zh-CN" sz="1200" b="0">
              <a:solidFill>
                <a:srgbClr val="0000FF"/>
              </a:solidFill>
              <a:latin typeface="Marlett" pitchFamily="2" charset="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0F4BC9EF-AB7C-47CC-989E-218321A83710}"/>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3D79D9E-C227-45CA-BC02-F5E20B8CF84A}" type="slidenum">
              <a:rPr lang="ar-SA" altLang="zh-CN" sz="1200" b="0">
                <a:solidFill>
                  <a:srgbClr val="0000FF"/>
                </a:solidFill>
                <a:latin typeface="Marlett" pitchFamily="2" charset="2"/>
              </a:rPr>
              <a:pPr/>
              <a:t>33</a:t>
            </a:fld>
            <a:endParaRPr lang="en-US" altLang="zh-CN" sz="1200" b="0">
              <a:solidFill>
                <a:srgbClr val="0000FF"/>
              </a:solidFill>
              <a:latin typeface="Marlett" pitchFamily="2" charset="2"/>
            </a:endParaRPr>
          </a:p>
        </p:txBody>
      </p:sp>
      <p:sp>
        <p:nvSpPr>
          <p:cNvPr id="247811" name="Rectangle 2">
            <a:extLst>
              <a:ext uri="{FF2B5EF4-FFF2-40B4-BE49-F238E27FC236}">
                <a16:creationId xmlns:a16="http://schemas.microsoft.com/office/drawing/2014/main" id="{DC26C428-C04C-4648-80EC-92207470C47C}"/>
              </a:ext>
            </a:extLst>
          </p:cNvPr>
          <p:cNvSpPr>
            <a:spLocks noGrp="1" noRot="1" noChangeAspect="1" noChangeArrowheads="1" noTextEdit="1"/>
          </p:cNvSpPr>
          <p:nvPr>
            <p:ph type="sldImg"/>
          </p:nvPr>
        </p:nvSpPr>
        <p:spPr>
          <a:ln/>
        </p:spPr>
      </p:sp>
      <p:sp>
        <p:nvSpPr>
          <p:cNvPr id="247812" name="Rectangle 3">
            <a:extLst>
              <a:ext uri="{FF2B5EF4-FFF2-40B4-BE49-F238E27FC236}">
                <a16:creationId xmlns:a16="http://schemas.microsoft.com/office/drawing/2014/main" id="{D3FE1C9C-4FFE-44E5-8D92-4B48566AFE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a:extLst>
              <a:ext uri="{FF2B5EF4-FFF2-40B4-BE49-F238E27FC236}">
                <a16:creationId xmlns:a16="http://schemas.microsoft.com/office/drawing/2014/main" id="{C3C452AA-D9C1-43B2-AAE1-C51BD8605735}"/>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DCB38D9-4509-4EAC-B76B-6FB685CE109A}" type="slidenum">
              <a:rPr lang="ar-SA" altLang="zh-CN" sz="1200" b="0">
                <a:solidFill>
                  <a:srgbClr val="0000FF"/>
                </a:solidFill>
                <a:latin typeface="Marlett" pitchFamily="2" charset="2"/>
              </a:rPr>
              <a:pPr/>
              <a:t>34</a:t>
            </a:fld>
            <a:endParaRPr lang="en-US" altLang="zh-CN" sz="1200" b="0">
              <a:solidFill>
                <a:srgbClr val="0000FF"/>
              </a:solidFill>
              <a:latin typeface="Marlett" pitchFamily="2" charset="2"/>
            </a:endParaRPr>
          </a:p>
        </p:txBody>
      </p:sp>
      <p:sp>
        <p:nvSpPr>
          <p:cNvPr id="248835" name="Rectangle 2">
            <a:extLst>
              <a:ext uri="{FF2B5EF4-FFF2-40B4-BE49-F238E27FC236}">
                <a16:creationId xmlns:a16="http://schemas.microsoft.com/office/drawing/2014/main" id="{A4E39D7C-9C77-43BC-A0AD-16FE5803CB22}"/>
              </a:ext>
            </a:extLst>
          </p:cNvPr>
          <p:cNvSpPr>
            <a:spLocks noGrp="1" noRot="1" noChangeAspect="1" noChangeArrowheads="1" noTextEdit="1"/>
          </p:cNvSpPr>
          <p:nvPr>
            <p:ph type="sldImg"/>
          </p:nvPr>
        </p:nvSpPr>
        <p:spPr>
          <a:ln/>
        </p:spPr>
      </p:sp>
      <p:sp>
        <p:nvSpPr>
          <p:cNvPr id="248836" name="Rectangle 3">
            <a:extLst>
              <a:ext uri="{FF2B5EF4-FFF2-40B4-BE49-F238E27FC236}">
                <a16:creationId xmlns:a16="http://schemas.microsoft.com/office/drawing/2014/main" id="{BE8D3C99-AF8D-47F7-BBEA-2E0B6C24E1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E24AEA24-3AB4-4DF1-A1CE-5A1517C2514A}"/>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35A5449-073F-4200-9560-5AA5C7EEEE4E}" type="slidenum">
              <a:rPr lang="ar-SA" altLang="zh-CN" sz="1200" b="0">
                <a:solidFill>
                  <a:srgbClr val="0000FF"/>
                </a:solidFill>
                <a:latin typeface="Marlett" pitchFamily="2" charset="2"/>
              </a:rPr>
              <a:pPr/>
              <a:t>35</a:t>
            </a:fld>
            <a:endParaRPr lang="en-US" altLang="zh-CN" sz="1200" b="0">
              <a:solidFill>
                <a:srgbClr val="0000FF"/>
              </a:solidFill>
              <a:latin typeface="Marlett" pitchFamily="2" charset="2"/>
            </a:endParaRPr>
          </a:p>
        </p:txBody>
      </p:sp>
      <p:sp>
        <p:nvSpPr>
          <p:cNvPr id="249859" name="Rectangle 2">
            <a:extLst>
              <a:ext uri="{FF2B5EF4-FFF2-40B4-BE49-F238E27FC236}">
                <a16:creationId xmlns:a16="http://schemas.microsoft.com/office/drawing/2014/main" id="{7D5A2B1E-AF92-4D77-91D4-172EEC06F4C9}"/>
              </a:ext>
            </a:extLst>
          </p:cNvPr>
          <p:cNvSpPr>
            <a:spLocks noGrp="1" noRot="1" noChangeAspect="1" noChangeArrowheads="1" noTextEdit="1"/>
          </p:cNvSpPr>
          <p:nvPr>
            <p:ph type="sldImg"/>
          </p:nvPr>
        </p:nvSpPr>
        <p:spPr>
          <a:ln/>
        </p:spPr>
      </p:sp>
      <p:sp>
        <p:nvSpPr>
          <p:cNvPr id="249860" name="Rectangle 3">
            <a:extLst>
              <a:ext uri="{FF2B5EF4-FFF2-40B4-BE49-F238E27FC236}">
                <a16:creationId xmlns:a16="http://schemas.microsoft.com/office/drawing/2014/main" id="{8430A6E2-3135-4069-8117-506B8F5FBF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a:extLst>
              <a:ext uri="{FF2B5EF4-FFF2-40B4-BE49-F238E27FC236}">
                <a16:creationId xmlns:a16="http://schemas.microsoft.com/office/drawing/2014/main" id="{EE6D4DAA-611C-4570-9677-48441C50DECA}"/>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A77C213-57FB-446E-96A1-1A4A0E1AF361}" type="slidenum">
              <a:rPr lang="ar-SA" altLang="zh-CN" sz="1200" b="0">
                <a:solidFill>
                  <a:srgbClr val="0000FF"/>
                </a:solidFill>
                <a:latin typeface="Marlett" pitchFamily="2" charset="2"/>
              </a:rPr>
              <a:pPr/>
              <a:t>36</a:t>
            </a:fld>
            <a:endParaRPr lang="en-US" altLang="zh-CN" sz="1200" b="0">
              <a:solidFill>
                <a:srgbClr val="0000FF"/>
              </a:solidFill>
              <a:latin typeface="Marlett" pitchFamily="2" charset="2"/>
            </a:endParaRPr>
          </a:p>
        </p:txBody>
      </p:sp>
      <p:sp>
        <p:nvSpPr>
          <p:cNvPr id="250883" name="Rectangle 2">
            <a:extLst>
              <a:ext uri="{FF2B5EF4-FFF2-40B4-BE49-F238E27FC236}">
                <a16:creationId xmlns:a16="http://schemas.microsoft.com/office/drawing/2014/main" id="{7A20C874-B4CB-4FC9-A8CF-99EB78C508E6}"/>
              </a:ext>
            </a:extLst>
          </p:cNvPr>
          <p:cNvSpPr>
            <a:spLocks noGrp="1" noRot="1" noChangeAspect="1" noChangeArrowheads="1" noTextEdit="1"/>
          </p:cNvSpPr>
          <p:nvPr>
            <p:ph type="sldImg"/>
          </p:nvPr>
        </p:nvSpPr>
        <p:spPr>
          <a:ln/>
        </p:spPr>
      </p:sp>
      <p:sp>
        <p:nvSpPr>
          <p:cNvPr id="250884" name="Rectangle 3">
            <a:extLst>
              <a:ext uri="{FF2B5EF4-FFF2-40B4-BE49-F238E27FC236}">
                <a16:creationId xmlns:a16="http://schemas.microsoft.com/office/drawing/2014/main" id="{56BEDA6A-6C0C-4A0C-BB20-34448DF88C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A21A63D3-D592-4266-A679-164FBA9A7DC4}"/>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51646CD-3C2A-4633-840B-44B7FF536BDC}" type="slidenum">
              <a:rPr lang="ar-SA" altLang="zh-CN" sz="1200" b="0">
                <a:solidFill>
                  <a:srgbClr val="0000FF"/>
                </a:solidFill>
                <a:latin typeface="Marlett" pitchFamily="2" charset="2"/>
              </a:rPr>
              <a:pPr/>
              <a:t>37</a:t>
            </a:fld>
            <a:endParaRPr lang="en-US" altLang="zh-CN" sz="1200" b="0">
              <a:solidFill>
                <a:srgbClr val="0000FF"/>
              </a:solidFill>
              <a:latin typeface="Marlett" pitchFamily="2" charset="2"/>
            </a:endParaRPr>
          </a:p>
        </p:txBody>
      </p:sp>
      <p:sp>
        <p:nvSpPr>
          <p:cNvPr id="251907" name="Rectangle 2">
            <a:extLst>
              <a:ext uri="{FF2B5EF4-FFF2-40B4-BE49-F238E27FC236}">
                <a16:creationId xmlns:a16="http://schemas.microsoft.com/office/drawing/2014/main" id="{659D850B-7912-4E64-B421-E1F8A9E86FE2}"/>
              </a:ext>
            </a:extLst>
          </p:cNvPr>
          <p:cNvSpPr>
            <a:spLocks noGrp="1" noRot="1" noChangeAspect="1" noChangeArrowheads="1" noTextEdit="1"/>
          </p:cNvSpPr>
          <p:nvPr>
            <p:ph type="sldImg"/>
          </p:nvPr>
        </p:nvSpPr>
        <p:spPr>
          <a:ln/>
        </p:spPr>
      </p:sp>
      <p:sp>
        <p:nvSpPr>
          <p:cNvPr id="251908" name="Rectangle 3">
            <a:extLst>
              <a:ext uri="{FF2B5EF4-FFF2-40B4-BE49-F238E27FC236}">
                <a16:creationId xmlns:a16="http://schemas.microsoft.com/office/drawing/2014/main" id="{CC678B47-3AC4-4670-8F05-61571BFE2F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a:extLst>
              <a:ext uri="{FF2B5EF4-FFF2-40B4-BE49-F238E27FC236}">
                <a16:creationId xmlns:a16="http://schemas.microsoft.com/office/drawing/2014/main" id="{062FE5BC-887D-49D3-BA2B-6CF0A1BC55E0}"/>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EC4AA57-D7D9-4AB7-8C52-7EF834A7AFDA}" type="slidenum">
              <a:rPr lang="ar-SA" altLang="zh-CN" sz="1200" b="0">
                <a:solidFill>
                  <a:srgbClr val="0000FF"/>
                </a:solidFill>
                <a:latin typeface="Marlett" pitchFamily="2" charset="2"/>
              </a:rPr>
              <a:pPr/>
              <a:t>38</a:t>
            </a:fld>
            <a:endParaRPr lang="en-US" altLang="zh-CN" sz="1200" b="0">
              <a:solidFill>
                <a:srgbClr val="0000FF"/>
              </a:solidFill>
              <a:latin typeface="Marlett" pitchFamily="2" charset="2"/>
            </a:endParaRPr>
          </a:p>
        </p:txBody>
      </p:sp>
      <p:sp>
        <p:nvSpPr>
          <p:cNvPr id="252931" name="Rectangle 2">
            <a:extLst>
              <a:ext uri="{FF2B5EF4-FFF2-40B4-BE49-F238E27FC236}">
                <a16:creationId xmlns:a16="http://schemas.microsoft.com/office/drawing/2014/main" id="{865BE616-81CA-4B19-B2F4-2F4B720D17A5}"/>
              </a:ext>
            </a:extLst>
          </p:cNvPr>
          <p:cNvSpPr>
            <a:spLocks noGrp="1" noRot="1" noChangeAspect="1" noChangeArrowheads="1" noTextEdit="1"/>
          </p:cNvSpPr>
          <p:nvPr>
            <p:ph type="sldImg"/>
          </p:nvPr>
        </p:nvSpPr>
        <p:spPr>
          <a:ln/>
        </p:spPr>
      </p:sp>
      <p:sp>
        <p:nvSpPr>
          <p:cNvPr id="252932" name="Rectangle 3">
            <a:extLst>
              <a:ext uri="{FF2B5EF4-FFF2-40B4-BE49-F238E27FC236}">
                <a16:creationId xmlns:a16="http://schemas.microsoft.com/office/drawing/2014/main" id="{1EA420B1-0967-4DEE-8594-C8FE2AC139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4F3CF364-EA1E-425A-B75C-D176D7C33DF9}"/>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6F3F1B0-51BD-4431-8F40-DA04417C12D5}" type="slidenum">
              <a:rPr lang="ar-SA" altLang="zh-CN" sz="1200" b="0">
                <a:solidFill>
                  <a:srgbClr val="0000FF"/>
                </a:solidFill>
                <a:latin typeface="Marlett" pitchFamily="2" charset="2"/>
              </a:rPr>
              <a:pPr/>
              <a:t>39</a:t>
            </a:fld>
            <a:endParaRPr lang="en-US" altLang="zh-CN" sz="1200" b="0">
              <a:solidFill>
                <a:srgbClr val="0000FF"/>
              </a:solidFill>
              <a:latin typeface="Marlett" pitchFamily="2" charset="2"/>
            </a:endParaRPr>
          </a:p>
        </p:txBody>
      </p:sp>
      <p:sp>
        <p:nvSpPr>
          <p:cNvPr id="253955" name="Rectangle 2">
            <a:extLst>
              <a:ext uri="{FF2B5EF4-FFF2-40B4-BE49-F238E27FC236}">
                <a16:creationId xmlns:a16="http://schemas.microsoft.com/office/drawing/2014/main" id="{890E9B95-B137-4942-A5BC-19C05868252D}"/>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88C01311-9E01-4B72-AAC3-D3F9E1A5FF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269666CE-C998-408D-84D8-5B6DCE33B2B5}"/>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18343D8-94BC-4388-A282-50880C82C52B}" type="slidenum">
              <a:rPr lang="ar-SA" altLang="zh-CN" sz="1200" b="0">
                <a:solidFill>
                  <a:srgbClr val="0000FF"/>
                </a:solidFill>
                <a:latin typeface="Marlett" pitchFamily="2" charset="2"/>
              </a:rPr>
              <a:pPr/>
              <a:t>40</a:t>
            </a:fld>
            <a:endParaRPr lang="en-US" altLang="zh-CN" sz="1200" b="0">
              <a:solidFill>
                <a:srgbClr val="0000FF"/>
              </a:solidFill>
              <a:latin typeface="Marlett" pitchFamily="2" charset="2"/>
            </a:endParaRPr>
          </a:p>
        </p:txBody>
      </p:sp>
      <p:sp>
        <p:nvSpPr>
          <p:cNvPr id="254979" name="Rectangle 2">
            <a:extLst>
              <a:ext uri="{FF2B5EF4-FFF2-40B4-BE49-F238E27FC236}">
                <a16:creationId xmlns:a16="http://schemas.microsoft.com/office/drawing/2014/main" id="{B6FFA6F8-8D53-4A53-817C-A911FF9AFDDC}"/>
              </a:ext>
            </a:extLst>
          </p:cNvPr>
          <p:cNvSpPr>
            <a:spLocks noGrp="1" noRot="1" noChangeAspect="1" noChangeArrowheads="1" noTextEdit="1"/>
          </p:cNvSpPr>
          <p:nvPr>
            <p:ph type="sldImg"/>
          </p:nvPr>
        </p:nvSpPr>
        <p:spPr>
          <a:ln/>
        </p:spPr>
      </p:sp>
      <p:sp>
        <p:nvSpPr>
          <p:cNvPr id="254980" name="Rectangle 3">
            <a:extLst>
              <a:ext uri="{FF2B5EF4-FFF2-40B4-BE49-F238E27FC236}">
                <a16:creationId xmlns:a16="http://schemas.microsoft.com/office/drawing/2014/main" id="{761C2C8B-6215-4F6F-9207-2051087290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659C6F7F-9E9E-4E93-A5BD-FEA05FECA4AB}"/>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66A11A7-DD91-45B5-975A-A20DDC16027E}" type="slidenum">
              <a:rPr lang="ar-SA" altLang="zh-CN" sz="1200" b="0">
                <a:solidFill>
                  <a:srgbClr val="0000FF"/>
                </a:solidFill>
                <a:latin typeface="Marlett" pitchFamily="2" charset="2"/>
              </a:rPr>
              <a:pPr/>
              <a:t>4</a:t>
            </a:fld>
            <a:endParaRPr lang="en-US" altLang="zh-CN" sz="1200" b="0">
              <a:solidFill>
                <a:srgbClr val="0000FF"/>
              </a:solidFill>
              <a:latin typeface="Marlett" pitchFamily="2" charset="2"/>
            </a:endParaRPr>
          </a:p>
        </p:txBody>
      </p:sp>
      <p:sp>
        <p:nvSpPr>
          <p:cNvPr id="220163" name="Rectangle 2">
            <a:extLst>
              <a:ext uri="{FF2B5EF4-FFF2-40B4-BE49-F238E27FC236}">
                <a16:creationId xmlns:a16="http://schemas.microsoft.com/office/drawing/2014/main" id="{E7C143D9-E83D-452A-9096-84B03414E128}"/>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10CEE516-99F8-4068-BF7A-9559C23154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FB20A09F-E07B-4BAD-94F3-CC8BA30898ED}"/>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6B4B8A8-0C82-4039-987D-EA25727BACEC}" type="slidenum">
              <a:rPr lang="ar-SA" altLang="zh-CN" sz="1200" b="0">
                <a:solidFill>
                  <a:srgbClr val="0000FF"/>
                </a:solidFill>
                <a:latin typeface="Marlett" pitchFamily="2" charset="2"/>
              </a:rPr>
              <a:pPr/>
              <a:t>41</a:t>
            </a:fld>
            <a:endParaRPr lang="en-US" altLang="zh-CN" sz="1200" b="0">
              <a:solidFill>
                <a:srgbClr val="0000FF"/>
              </a:solidFill>
              <a:latin typeface="Marlett" pitchFamily="2" charset="2"/>
            </a:endParaRPr>
          </a:p>
        </p:txBody>
      </p:sp>
      <p:sp>
        <p:nvSpPr>
          <p:cNvPr id="256003" name="Rectangle 2">
            <a:extLst>
              <a:ext uri="{FF2B5EF4-FFF2-40B4-BE49-F238E27FC236}">
                <a16:creationId xmlns:a16="http://schemas.microsoft.com/office/drawing/2014/main" id="{CEDBC7E0-156F-4D4F-A119-7AFBC3034C2F}"/>
              </a:ext>
            </a:extLst>
          </p:cNvPr>
          <p:cNvSpPr>
            <a:spLocks noGrp="1" noRot="1" noChangeAspect="1" noChangeArrowheads="1" noTextEdit="1"/>
          </p:cNvSpPr>
          <p:nvPr>
            <p:ph type="sldImg"/>
          </p:nvPr>
        </p:nvSpPr>
        <p:spPr>
          <a:ln/>
        </p:spPr>
      </p:sp>
      <p:sp>
        <p:nvSpPr>
          <p:cNvPr id="256004" name="Rectangle 3">
            <a:extLst>
              <a:ext uri="{FF2B5EF4-FFF2-40B4-BE49-F238E27FC236}">
                <a16:creationId xmlns:a16="http://schemas.microsoft.com/office/drawing/2014/main" id="{9959644F-3383-4CCB-ABAC-86278C2C8B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a:extLst>
              <a:ext uri="{FF2B5EF4-FFF2-40B4-BE49-F238E27FC236}">
                <a16:creationId xmlns:a16="http://schemas.microsoft.com/office/drawing/2014/main" id="{9592F450-8DE1-4344-B10B-A0DB442478E6}"/>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076BDD2-B7B4-4AFB-84FA-1C4FE6BE51BA}" type="slidenum">
              <a:rPr lang="ar-SA" altLang="zh-CN" sz="1200" b="0">
                <a:solidFill>
                  <a:srgbClr val="0000FF"/>
                </a:solidFill>
                <a:latin typeface="Marlett" pitchFamily="2" charset="2"/>
              </a:rPr>
              <a:pPr/>
              <a:t>42</a:t>
            </a:fld>
            <a:endParaRPr lang="en-US" altLang="zh-CN" sz="1200" b="0">
              <a:solidFill>
                <a:srgbClr val="0000FF"/>
              </a:solidFill>
              <a:latin typeface="Marlett" pitchFamily="2" charset="2"/>
            </a:endParaRPr>
          </a:p>
        </p:txBody>
      </p:sp>
      <p:sp>
        <p:nvSpPr>
          <p:cNvPr id="257027" name="Rectangle 2">
            <a:extLst>
              <a:ext uri="{FF2B5EF4-FFF2-40B4-BE49-F238E27FC236}">
                <a16:creationId xmlns:a16="http://schemas.microsoft.com/office/drawing/2014/main" id="{F51BE59B-F0F0-4AD3-A0D9-01B538485945}"/>
              </a:ext>
            </a:extLst>
          </p:cNvPr>
          <p:cNvSpPr>
            <a:spLocks noGrp="1" noRot="1" noChangeAspect="1" noChangeArrowheads="1" noTextEdit="1"/>
          </p:cNvSpPr>
          <p:nvPr>
            <p:ph type="sldImg"/>
          </p:nvPr>
        </p:nvSpPr>
        <p:spPr>
          <a:ln/>
        </p:spPr>
      </p:sp>
      <p:sp>
        <p:nvSpPr>
          <p:cNvPr id="257028" name="Rectangle 3">
            <a:extLst>
              <a:ext uri="{FF2B5EF4-FFF2-40B4-BE49-F238E27FC236}">
                <a16:creationId xmlns:a16="http://schemas.microsoft.com/office/drawing/2014/main" id="{F63036BD-5688-49B1-85FA-A4363B4BE7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0ADA5A14-E7D5-4D92-B78A-7AB265E4B412}"/>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EA0CC45-B2D7-49AA-89BF-8E2CFAE96517}" type="slidenum">
              <a:rPr lang="ar-SA" altLang="zh-CN" sz="1200" b="0">
                <a:solidFill>
                  <a:srgbClr val="0000FF"/>
                </a:solidFill>
                <a:latin typeface="Marlett" pitchFamily="2" charset="2"/>
              </a:rPr>
              <a:pPr/>
              <a:t>43</a:t>
            </a:fld>
            <a:endParaRPr lang="en-US" altLang="zh-CN" sz="1200" b="0">
              <a:solidFill>
                <a:srgbClr val="0000FF"/>
              </a:solidFill>
              <a:latin typeface="Marlett" pitchFamily="2" charset="2"/>
            </a:endParaRPr>
          </a:p>
        </p:txBody>
      </p:sp>
      <p:sp>
        <p:nvSpPr>
          <p:cNvPr id="258051" name="Rectangle 2">
            <a:extLst>
              <a:ext uri="{FF2B5EF4-FFF2-40B4-BE49-F238E27FC236}">
                <a16:creationId xmlns:a16="http://schemas.microsoft.com/office/drawing/2014/main" id="{EB1DD9A8-08DA-40C6-A27C-5AF2835AE6F9}"/>
              </a:ext>
            </a:extLst>
          </p:cNvPr>
          <p:cNvSpPr>
            <a:spLocks noGrp="1" noRot="1" noChangeAspect="1" noChangeArrowheads="1" noTextEdit="1"/>
          </p:cNvSpPr>
          <p:nvPr>
            <p:ph type="sldImg"/>
          </p:nvPr>
        </p:nvSpPr>
        <p:spPr>
          <a:ln/>
        </p:spPr>
      </p:sp>
      <p:sp>
        <p:nvSpPr>
          <p:cNvPr id="258052" name="Rectangle 3">
            <a:extLst>
              <a:ext uri="{FF2B5EF4-FFF2-40B4-BE49-F238E27FC236}">
                <a16:creationId xmlns:a16="http://schemas.microsoft.com/office/drawing/2014/main" id="{52BB9639-E6CC-484C-97E3-3AFF5D42D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a:extLst>
              <a:ext uri="{FF2B5EF4-FFF2-40B4-BE49-F238E27FC236}">
                <a16:creationId xmlns:a16="http://schemas.microsoft.com/office/drawing/2014/main" id="{24D8F74D-83EF-4743-9B43-71240F46E111}"/>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A14E905-DD92-4948-BF5A-6196AF350C4D}" type="slidenum">
              <a:rPr lang="ar-SA" altLang="zh-CN" sz="1200" b="0">
                <a:solidFill>
                  <a:srgbClr val="0000FF"/>
                </a:solidFill>
                <a:latin typeface="Marlett" pitchFamily="2" charset="2"/>
              </a:rPr>
              <a:pPr/>
              <a:t>44</a:t>
            </a:fld>
            <a:endParaRPr lang="en-US" altLang="zh-CN" sz="1200" b="0">
              <a:solidFill>
                <a:srgbClr val="0000FF"/>
              </a:solidFill>
              <a:latin typeface="Marlett" pitchFamily="2" charset="2"/>
            </a:endParaRPr>
          </a:p>
        </p:txBody>
      </p:sp>
      <p:sp>
        <p:nvSpPr>
          <p:cNvPr id="259075" name="Rectangle 2">
            <a:extLst>
              <a:ext uri="{FF2B5EF4-FFF2-40B4-BE49-F238E27FC236}">
                <a16:creationId xmlns:a16="http://schemas.microsoft.com/office/drawing/2014/main" id="{372D5A0E-518F-4413-A2B4-FDD4378CBB01}"/>
              </a:ext>
            </a:extLst>
          </p:cNvPr>
          <p:cNvSpPr>
            <a:spLocks noGrp="1" noRot="1" noChangeAspect="1" noChangeArrowheads="1" noTextEdit="1"/>
          </p:cNvSpPr>
          <p:nvPr>
            <p:ph type="sldImg"/>
          </p:nvPr>
        </p:nvSpPr>
        <p:spPr>
          <a:ln/>
        </p:spPr>
      </p:sp>
      <p:sp>
        <p:nvSpPr>
          <p:cNvPr id="259076" name="Rectangle 3">
            <a:extLst>
              <a:ext uri="{FF2B5EF4-FFF2-40B4-BE49-F238E27FC236}">
                <a16:creationId xmlns:a16="http://schemas.microsoft.com/office/drawing/2014/main" id="{314691B5-6A16-4C66-8461-D66A77B5BE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D1CC4014-0A9F-4CA1-87AA-B641B7AF2688}"/>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343324D-76BA-4912-95B4-10C68BE27ADE}" type="slidenum">
              <a:rPr lang="ar-SA" altLang="zh-CN" sz="1200" b="0">
                <a:solidFill>
                  <a:srgbClr val="0000FF"/>
                </a:solidFill>
                <a:latin typeface="Marlett" pitchFamily="2" charset="2"/>
              </a:rPr>
              <a:pPr/>
              <a:t>45</a:t>
            </a:fld>
            <a:endParaRPr lang="en-US" altLang="zh-CN" sz="1200" b="0">
              <a:solidFill>
                <a:srgbClr val="0000FF"/>
              </a:solidFill>
              <a:latin typeface="Marlett" pitchFamily="2" charset="2"/>
            </a:endParaRPr>
          </a:p>
        </p:txBody>
      </p:sp>
      <p:sp>
        <p:nvSpPr>
          <p:cNvPr id="260099" name="Rectangle 2">
            <a:extLst>
              <a:ext uri="{FF2B5EF4-FFF2-40B4-BE49-F238E27FC236}">
                <a16:creationId xmlns:a16="http://schemas.microsoft.com/office/drawing/2014/main" id="{37858CBC-2B0B-4B42-AB41-0FEBFC8AFF17}"/>
              </a:ext>
            </a:extLst>
          </p:cNvPr>
          <p:cNvSpPr>
            <a:spLocks noGrp="1" noRot="1" noChangeAspect="1" noChangeArrowheads="1" noTextEdit="1"/>
          </p:cNvSpPr>
          <p:nvPr>
            <p:ph type="sldImg"/>
          </p:nvPr>
        </p:nvSpPr>
        <p:spPr>
          <a:ln/>
        </p:spPr>
      </p:sp>
      <p:sp>
        <p:nvSpPr>
          <p:cNvPr id="260100" name="Rectangle 3">
            <a:extLst>
              <a:ext uri="{FF2B5EF4-FFF2-40B4-BE49-F238E27FC236}">
                <a16:creationId xmlns:a16="http://schemas.microsoft.com/office/drawing/2014/main" id="{6EFC7D64-33EA-46E0-90BF-7CE2E25BBD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a:extLst>
              <a:ext uri="{FF2B5EF4-FFF2-40B4-BE49-F238E27FC236}">
                <a16:creationId xmlns:a16="http://schemas.microsoft.com/office/drawing/2014/main" id="{48AF6687-10DC-4270-98E7-D651487CC82B}"/>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D07E484-FDBD-44F1-8FA9-659A95B04657}" type="slidenum">
              <a:rPr lang="ar-SA" altLang="zh-CN" sz="1200" b="0">
                <a:solidFill>
                  <a:srgbClr val="0000FF"/>
                </a:solidFill>
                <a:latin typeface="Marlett" pitchFamily="2" charset="2"/>
              </a:rPr>
              <a:pPr/>
              <a:t>46</a:t>
            </a:fld>
            <a:endParaRPr lang="en-US" altLang="zh-CN" sz="1200" b="0">
              <a:solidFill>
                <a:srgbClr val="0000FF"/>
              </a:solidFill>
              <a:latin typeface="Marlett" pitchFamily="2" charset="2"/>
            </a:endParaRPr>
          </a:p>
        </p:txBody>
      </p:sp>
      <p:sp>
        <p:nvSpPr>
          <p:cNvPr id="261123" name="Rectangle 2">
            <a:extLst>
              <a:ext uri="{FF2B5EF4-FFF2-40B4-BE49-F238E27FC236}">
                <a16:creationId xmlns:a16="http://schemas.microsoft.com/office/drawing/2014/main" id="{5F58F2D7-EF82-46A8-88BA-9A836B36391D}"/>
              </a:ext>
            </a:extLst>
          </p:cNvPr>
          <p:cNvSpPr>
            <a:spLocks noGrp="1" noRot="1" noChangeAspect="1" noChangeArrowheads="1" noTextEdit="1"/>
          </p:cNvSpPr>
          <p:nvPr>
            <p:ph type="sldImg"/>
          </p:nvPr>
        </p:nvSpPr>
        <p:spPr>
          <a:ln/>
        </p:spPr>
      </p:sp>
      <p:sp>
        <p:nvSpPr>
          <p:cNvPr id="261124" name="Rectangle 3">
            <a:extLst>
              <a:ext uri="{FF2B5EF4-FFF2-40B4-BE49-F238E27FC236}">
                <a16:creationId xmlns:a16="http://schemas.microsoft.com/office/drawing/2014/main" id="{0B19ED0A-34E3-4E74-A6C9-446C5B4D3F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F58C399E-9A72-43F4-8017-E6EA017ADD89}"/>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FBC57FA-2D33-4647-988A-0A5C9AED627D}" type="slidenum">
              <a:rPr lang="ar-SA" altLang="zh-CN" sz="1200" b="0">
                <a:solidFill>
                  <a:srgbClr val="0000FF"/>
                </a:solidFill>
                <a:latin typeface="Marlett" pitchFamily="2" charset="2"/>
              </a:rPr>
              <a:pPr/>
              <a:t>47</a:t>
            </a:fld>
            <a:endParaRPr lang="en-US" altLang="zh-CN" sz="1200" b="0">
              <a:solidFill>
                <a:srgbClr val="0000FF"/>
              </a:solidFill>
              <a:latin typeface="Marlett" pitchFamily="2" charset="2"/>
            </a:endParaRPr>
          </a:p>
        </p:txBody>
      </p:sp>
      <p:sp>
        <p:nvSpPr>
          <p:cNvPr id="262147" name="Rectangle 2">
            <a:extLst>
              <a:ext uri="{FF2B5EF4-FFF2-40B4-BE49-F238E27FC236}">
                <a16:creationId xmlns:a16="http://schemas.microsoft.com/office/drawing/2014/main" id="{FD86AE84-0D9D-460C-BA21-236BE276250A}"/>
              </a:ext>
            </a:extLst>
          </p:cNvPr>
          <p:cNvSpPr>
            <a:spLocks noGrp="1" noRot="1" noChangeAspect="1" noChangeArrowheads="1" noTextEdit="1"/>
          </p:cNvSpPr>
          <p:nvPr>
            <p:ph type="sldImg"/>
          </p:nvPr>
        </p:nvSpPr>
        <p:spPr>
          <a:ln/>
        </p:spPr>
      </p:sp>
      <p:sp>
        <p:nvSpPr>
          <p:cNvPr id="262148" name="Rectangle 3">
            <a:extLst>
              <a:ext uri="{FF2B5EF4-FFF2-40B4-BE49-F238E27FC236}">
                <a16:creationId xmlns:a16="http://schemas.microsoft.com/office/drawing/2014/main" id="{C69CC25D-0AFC-4FA6-BEF1-F4604BE9FD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62F8F43C-C665-4AB8-8CF0-D15E02EA6C47}"/>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DCFD018-D5CD-4EA0-9073-A885F4D7DF95}" type="slidenum">
              <a:rPr lang="ar-SA" altLang="zh-CN" sz="1200" b="0">
                <a:solidFill>
                  <a:srgbClr val="0000FF"/>
                </a:solidFill>
                <a:latin typeface="Marlett" pitchFamily="2" charset="2"/>
              </a:rPr>
              <a:pPr/>
              <a:t>48</a:t>
            </a:fld>
            <a:endParaRPr lang="en-US" altLang="zh-CN" sz="1200" b="0">
              <a:solidFill>
                <a:srgbClr val="0000FF"/>
              </a:solidFill>
              <a:latin typeface="Marlett" pitchFamily="2" charset="2"/>
            </a:endParaRPr>
          </a:p>
        </p:txBody>
      </p:sp>
      <p:sp>
        <p:nvSpPr>
          <p:cNvPr id="263171" name="Rectangle 2">
            <a:extLst>
              <a:ext uri="{FF2B5EF4-FFF2-40B4-BE49-F238E27FC236}">
                <a16:creationId xmlns:a16="http://schemas.microsoft.com/office/drawing/2014/main" id="{6BF60CD4-3992-4063-8C9F-7FB3266BB95C}"/>
              </a:ext>
            </a:extLst>
          </p:cNvPr>
          <p:cNvSpPr>
            <a:spLocks noGrp="1" noRot="1" noChangeAspect="1" noChangeArrowheads="1" noTextEdit="1"/>
          </p:cNvSpPr>
          <p:nvPr>
            <p:ph type="sldImg"/>
          </p:nvPr>
        </p:nvSpPr>
        <p:spPr>
          <a:ln/>
        </p:spPr>
      </p:sp>
      <p:sp>
        <p:nvSpPr>
          <p:cNvPr id="263172" name="Rectangle 3">
            <a:extLst>
              <a:ext uri="{FF2B5EF4-FFF2-40B4-BE49-F238E27FC236}">
                <a16:creationId xmlns:a16="http://schemas.microsoft.com/office/drawing/2014/main" id="{5B52D5A7-A5B0-4AF6-9E5B-02A78E33D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a:extLst>
              <a:ext uri="{FF2B5EF4-FFF2-40B4-BE49-F238E27FC236}">
                <a16:creationId xmlns:a16="http://schemas.microsoft.com/office/drawing/2014/main" id="{129F17BA-CC2D-460D-ADFE-5F2650B33CB3}"/>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84CAB04-81DC-40F2-A10E-ABF2648E13DD}" type="slidenum">
              <a:rPr lang="ar-SA" altLang="zh-CN" sz="1200" b="0">
                <a:solidFill>
                  <a:srgbClr val="0000FF"/>
                </a:solidFill>
                <a:latin typeface="Marlett" pitchFamily="2" charset="2"/>
              </a:rPr>
              <a:pPr/>
              <a:t>49</a:t>
            </a:fld>
            <a:endParaRPr lang="en-US" altLang="zh-CN" sz="1200" b="0">
              <a:solidFill>
                <a:srgbClr val="0000FF"/>
              </a:solidFill>
              <a:latin typeface="Marlett" pitchFamily="2" charset="2"/>
            </a:endParaRPr>
          </a:p>
        </p:txBody>
      </p:sp>
      <p:sp>
        <p:nvSpPr>
          <p:cNvPr id="264195" name="Rectangle 2">
            <a:extLst>
              <a:ext uri="{FF2B5EF4-FFF2-40B4-BE49-F238E27FC236}">
                <a16:creationId xmlns:a16="http://schemas.microsoft.com/office/drawing/2014/main" id="{EAB34F77-2EFA-4186-AFD8-81F43B5964B7}"/>
              </a:ext>
            </a:extLst>
          </p:cNvPr>
          <p:cNvSpPr>
            <a:spLocks noGrp="1" noRot="1" noChangeAspect="1" noChangeArrowheads="1" noTextEdit="1"/>
          </p:cNvSpPr>
          <p:nvPr>
            <p:ph type="sldImg"/>
          </p:nvPr>
        </p:nvSpPr>
        <p:spPr>
          <a:ln/>
        </p:spPr>
      </p:sp>
      <p:sp>
        <p:nvSpPr>
          <p:cNvPr id="264196" name="Rectangle 3">
            <a:extLst>
              <a:ext uri="{FF2B5EF4-FFF2-40B4-BE49-F238E27FC236}">
                <a16:creationId xmlns:a16="http://schemas.microsoft.com/office/drawing/2014/main" id="{C02024F3-4AAA-4884-A339-2A16810D8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BB4F3BF5-F023-4F56-A759-4BA6C4B86645}"/>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FC2CC05-E23C-4E76-BD90-1DF7305D0BEF}" type="slidenum">
              <a:rPr lang="ar-SA" altLang="zh-CN" sz="1200" b="0">
                <a:solidFill>
                  <a:srgbClr val="0000FF"/>
                </a:solidFill>
                <a:latin typeface="Marlett" pitchFamily="2" charset="2"/>
              </a:rPr>
              <a:pPr/>
              <a:t>50</a:t>
            </a:fld>
            <a:endParaRPr lang="en-US" altLang="zh-CN" sz="1200" b="0">
              <a:solidFill>
                <a:srgbClr val="0000FF"/>
              </a:solidFill>
              <a:latin typeface="Marlett" pitchFamily="2" charset="2"/>
            </a:endParaRPr>
          </a:p>
        </p:txBody>
      </p:sp>
      <p:sp>
        <p:nvSpPr>
          <p:cNvPr id="265219" name="Rectangle 2">
            <a:extLst>
              <a:ext uri="{FF2B5EF4-FFF2-40B4-BE49-F238E27FC236}">
                <a16:creationId xmlns:a16="http://schemas.microsoft.com/office/drawing/2014/main" id="{ED3E1924-C5FE-42A4-980B-6355ADFD7C75}"/>
              </a:ext>
            </a:extLst>
          </p:cNvPr>
          <p:cNvSpPr>
            <a:spLocks noGrp="1" noRot="1" noChangeAspect="1" noChangeArrowheads="1" noTextEdit="1"/>
          </p:cNvSpPr>
          <p:nvPr>
            <p:ph type="sldImg"/>
          </p:nvPr>
        </p:nvSpPr>
        <p:spPr>
          <a:ln/>
        </p:spPr>
      </p:sp>
      <p:sp>
        <p:nvSpPr>
          <p:cNvPr id="265220" name="Rectangle 3">
            <a:extLst>
              <a:ext uri="{FF2B5EF4-FFF2-40B4-BE49-F238E27FC236}">
                <a16:creationId xmlns:a16="http://schemas.microsoft.com/office/drawing/2014/main" id="{9389CE42-73C8-4402-B7D3-5BFE589EBD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C220C169-DC90-492E-A842-CFC3A7650A9C}"/>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330E87B-2E7A-49DE-86B0-D4D3D05F624E}" type="slidenum">
              <a:rPr lang="ar-SA" altLang="zh-CN" sz="1200" b="0">
                <a:solidFill>
                  <a:srgbClr val="0000FF"/>
                </a:solidFill>
                <a:latin typeface="Marlett" pitchFamily="2" charset="2"/>
              </a:rPr>
              <a:pPr/>
              <a:t>5</a:t>
            </a:fld>
            <a:endParaRPr lang="en-US" altLang="zh-CN" sz="1200" b="0">
              <a:solidFill>
                <a:srgbClr val="0000FF"/>
              </a:solidFill>
              <a:latin typeface="Marlett" pitchFamily="2" charset="2"/>
            </a:endParaRPr>
          </a:p>
        </p:txBody>
      </p:sp>
      <p:sp>
        <p:nvSpPr>
          <p:cNvPr id="221187" name="Rectangle 2">
            <a:extLst>
              <a:ext uri="{FF2B5EF4-FFF2-40B4-BE49-F238E27FC236}">
                <a16:creationId xmlns:a16="http://schemas.microsoft.com/office/drawing/2014/main" id="{7A590A84-794E-4B58-8139-AB824A0790F1}"/>
              </a:ext>
            </a:extLst>
          </p:cNvPr>
          <p:cNvSpPr>
            <a:spLocks noGrp="1" noRot="1" noChangeAspect="1" noChangeArrowheads="1" noTextEdit="1"/>
          </p:cNvSpPr>
          <p:nvPr>
            <p:ph type="sldImg"/>
          </p:nvPr>
        </p:nvSpPr>
        <p:spPr>
          <a:ln/>
        </p:spPr>
      </p:sp>
      <p:sp>
        <p:nvSpPr>
          <p:cNvPr id="221188" name="Rectangle 3">
            <a:extLst>
              <a:ext uri="{FF2B5EF4-FFF2-40B4-BE49-F238E27FC236}">
                <a16:creationId xmlns:a16="http://schemas.microsoft.com/office/drawing/2014/main" id="{55FFAE7A-B1B5-4AF5-A0EF-6B205A562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a:extLst>
              <a:ext uri="{FF2B5EF4-FFF2-40B4-BE49-F238E27FC236}">
                <a16:creationId xmlns:a16="http://schemas.microsoft.com/office/drawing/2014/main" id="{5EF5768A-FEC3-419A-9AAF-E8E0E3E82F38}"/>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2EDB985-B847-48AD-AF29-D170A729A21C}" type="slidenum">
              <a:rPr lang="ar-SA" altLang="zh-CN" sz="1200" b="0">
                <a:solidFill>
                  <a:srgbClr val="0000FF"/>
                </a:solidFill>
                <a:latin typeface="Marlett" pitchFamily="2" charset="2"/>
              </a:rPr>
              <a:pPr/>
              <a:t>51</a:t>
            </a:fld>
            <a:endParaRPr lang="en-US" altLang="zh-CN" sz="1200" b="0">
              <a:solidFill>
                <a:srgbClr val="0000FF"/>
              </a:solidFill>
              <a:latin typeface="Marlett" pitchFamily="2" charset="2"/>
            </a:endParaRPr>
          </a:p>
        </p:txBody>
      </p:sp>
      <p:sp>
        <p:nvSpPr>
          <p:cNvPr id="266243" name="Rectangle 2">
            <a:extLst>
              <a:ext uri="{FF2B5EF4-FFF2-40B4-BE49-F238E27FC236}">
                <a16:creationId xmlns:a16="http://schemas.microsoft.com/office/drawing/2014/main" id="{B7F6A8D5-F421-4C34-97D9-BFD14B7F3BA9}"/>
              </a:ext>
            </a:extLst>
          </p:cNvPr>
          <p:cNvSpPr>
            <a:spLocks noGrp="1" noRot="1" noChangeAspect="1" noChangeArrowheads="1" noTextEdit="1"/>
          </p:cNvSpPr>
          <p:nvPr>
            <p:ph type="sldImg"/>
          </p:nvPr>
        </p:nvSpPr>
        <p:spPr>
          <a:ln/>
        </p:spPr>
      </p:sp>
      <p:sp>
        <p:nvSpPr>
          <p:cNvPr id="266244" name="Rectangle 3">
            <a:extLst>
              <a:ext uri="{FF2B5EF4-FFF2-40B4-BE49-F238E27FC236}">
                <a16:creationId xmlns:a16="http://schemas.microsoft.com/office/drawing/2014/main" id="{B2452724-6DF5-472F-98EF-83C20EE3EB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a:extLst>
              <a:ext uri="{FF2B5EF4-FFF2-40B4-BE49-F238E27FC236}">
                <a16:creationId xmlns:a16="http://schemas.microsoft.com/office/drawing/2014/main" id="{EAFFDCB0-BE6C-43C1-8796-ED7147E364F2}"/>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BA0EA84-DAA3-49A2-93CE-773C6B8045D3}" type="slidenum">
              <a:rPr lang="ar-SA" altLang="zh-CN" sz="1200" b="0">
                <a:solidFill>
                  <a:srgbClr val="0000FF"/>
                </a:solidFill>
                <a:latin typeface="Marlett" pitchFamily="2" charset="2"/>
              </a:rPr>
              <a:pPr/>
              <a:t>52</a:t>
            </a:fld>
            <a:endParaRPr lang="en-US" altLang="zh-CN" sz="1200" b="0">
              <a:solidFill>
                <a:srgbClr val="0000FF"/>
              </a:solidFill>
              <a:latin typeface="Marlett" pitchFamily="2" charset="2"/>
            </a:endParaRPr>
          </a:p>
        </p:txBody>
      </p:sp>
      <p:sp>
        <p:nvSpPr>
          <p:cNvPr id="267267" name="Rectangle 2">
            <a:extLst>
              <a:ext uri="{FF2B5EF4-FFF2-40B4-BE49-F238E27FC236}">
                <a16:creationId xmlns:a16="http://schemas.microsoft.com/office/drawing/2014/main" id="{B1A99BB4-B133-4FE6-B817-4FB48CFD28B8}"/>
              </a:ext>
            </a:extLst>
          </p:cNvPr>
          <p:cNvSpPr>
            <a:spLocks noGrp="1" noRot="1" noChangeAspect="1" noChangeArrowheads="1" noTextEdit="1"/>
          </p:cNvSpPr>
          <p:nvPr>
            <p:ph type="sldImg"/>
          </p:nvPr>
        </p:nvSpPr>
        <p:spPr>
          <a:ln/>
        </p:spPr>
      </p:sp>
      <p:sp>
        <p:nvSpPr>
          <p:cNvPr id="267268" name="Rectangle 3">
            <a:extLst>
              <a:ext uri="{FF2B5EF4-FFF2-40B4-BE49-F238E27FC236}">
                <a16:creationId xmlns:a16="http://schemas.microsoft.com/office/drawing/2014/main" id="{0BF1F5C0-3286-433E-BECB-9A201EFCAE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a:extLst>
              <a:ext uri="{FF2B5EF4-FFF2-40B4-BE49-F238E27FC236}">
                <a16:creationId xmlns:a16="http://schemas.microsoft.com/office/drawing/2014/main" id="{D6AAB731-E69D-4C81-8D16-1879F81B14F2}"/>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ADC353E-242E-4C42-905F-61FE09D9470D}" type="slidenum">
              <a:rPr lang="ar-SA" altLang="zh-CN" sz="1200" b="0">
                <a:solidFill>
                  <a:srgbClr val="0000FF"/>
                </a:solidFill>
                <a:latin typeface="Marlett" pitchFamily="2" charset="2"/>
              </a:rPr>
              <a:pPr/>
              <a:t>53</a:t>
            </a:fld>
            <a:endParaRPr lang="en-US" altLang="zh-CN" sz="1200" b="0">
              <a:solidFill>
                <a:srgbClr val="0000FF"/>
              </a:solidFill>
              <a:latin typeface="Marlett" pitchFamily="2" charset="2"/>
            </a:endParaRPr>
          </a:p>
        </p:txBody>
      </p:sp>
      <p:sp>
        <p:nvSpPr>
          <p:cNvPr id="268291" name="Rectangle 2">
            <a:extLst>
              <a:ext uri="{FF2B5EF4-FFF2-40B4-BE49-F238E27FC236}">
                <a16:creationId xmlns:a16="http://schemas.microsoft.com/office/drawing/2014/main" id="{FAC88FF5-40BE-461D-8D3C-85E857DD4164}"/>
              </a:ext>
            </a:extLst>
          </p:cNvPr>
          <p:cNvSpPr>
            <a:spLocks noGrp="1" noRot="1" noChangeAspect="1" noChangeArrowheads="1" noTextEdit="1"/>
          </p:cNvSpPr>
          <p:nvPr>
            <p:ph type="sldImg"/>
          </p:nvPr>
        </p:nvSpPr>
        <p:spPr>
          <a:ln/>
        </p:spPr>
      </p:sp>
      <p:sp>
        <p:nvSpPr>
          <p:cNvPr id="268292" name="Rectangle 3">
            <a:extLst>
              <a:ext uri="{FF2B5EF4-FFF2-40B4-BE49-F238E27FC236}">
                <a16:creationId xmlns:a16="http://schemas.microsoft.com/office/drawing/2014/main" id="{6B559A1B-8CA9-4EC7-BD97-12BEF8011F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92E8A872-9985-4B1D-87BE-FF5565478B05}"/>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25955E3-D67E-45DF-A525-EC4330985720}" type="slidenum">
              <a:rPr lang="ar-SA" altLang="zh-CN" sz="1200" b="0">
                <a:solidFill>
                  <a:srgbClr val="0000FF"/>
                </a:solidFill>
                <a:latin typeface="Marlett" pitchFamily="2" charset="2"/>
              </a:rPr>
              <a:pPr/>
              <a:t>54</a:t>
            </a:fld>
            <a:endParaRPr lang="en-US" altLang="zh-CN" sz="1200" b="0">
              <a:solidFill>
                <a:srgbClr val="0000FF"/>
              </a:solidFill>
              <a:latin typeface="Marlett" pitchFamily="2" charset="2"/>
            </a:endParaRPr>
          </a:p>
        </p:txBody>
      </p:sp>
      <p:sp>
        <p:nvSpPr>
          <p:cNvPr id="269315" name="Rectangle 2">
            <a:extLst>
              <a:ext uri="{FF2B5EF4-FFF2-40B4-BE49-F238E27FC236}">
                <a16:creationId xmlns:a16="http://schemas.microsoft.com/office/drawing/2014/main" id="{D025CD37-0FFB-467D-B034-A69CE4E2268D}"/>
              </a:ext>
            </a:extLst>
          </p:cNvPr>
          <p:cNvSpPr>
            <a:spLocks noGrp="1" noRot="1" noChangeAspect="1" noChangeArrowheads="1" noTextEdit="1"/>
          </p:cNvSpPr>
          <p:nvPr>
            <p:ph type="sldImg"/>
          </p:nvPr>
        </p:nvSpPr>
        <p:spPr>
          <a:ln/>
        </p:spPr>
      </p:sp>
      <p:sp>
        <p:nvSpPr>
          <p:cNvPr id="269316" name="Rectangle 3">
            <a:extLst>
              <a:ext uri="{FF2B5EF4-FFF2-40B4-BE49-F238E27FC236}">
                <a16:creationId xmlns:a16="http://schemas.microsoft.com/office/drawing/2014/main" id="{3B4671C4-1BA5-4338-B865-356A3B5F64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D8B2CDA3-3075-4E4E-A0B7-0A1A5A89AF21}"/>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BB3919E-B5D3-49F4-B58D-108F78C81F98}" type="slidenum">
              <a:rPr lang="ar-SA" altLang="zh-CN" sz="1200" b="0">
                <a:solidFill>
                  <a:srgbClr val="0000FF"/>
                </a:solidFill>
                <a:latin typeface="Marlett" pitchFamily="2" charset="2"/>
              </a:rPr>
              <a:pPr/>
              <a:t>55</a:t>
            </a:fld>
            <a:endParaRPr lang="en-US" altLang="zh-CN" sz="1200" b="0">
              <a:solidFill>
                <a:srgbClr val="0000FF"/>
              </a:solidFill>
              <a:latin typeface="Marlett" pitchFamily="2" charset="2"/>
            </a:endParaRPr>
          </a:p>
        </p:txBody>
      </p:sp>
      <p:sp>
        <p:nvSpPr>
          <p:cNvPr id="270339" name="Rectangle 2">
            <a:extLst>
              <a:ext uri="{FF2B5EF4-FFF2-40B4-BE49-F238E27FC236}">
                <a16:creationId xmlns:a16="http://schemas.microsoft.com/office/drawing/2014/main" id="{99C71A05-38D1-4971-A3B3-0C80DAF20282}"/>
              </a:ext>
            </a:extLst>
          </p:cNvPr>
          <p:cNvSpPr>
            <a:spLocks noGrp="1" noRot="1" noChangeAspect="1" noChangeArrowheads="1" noTextEdit="1"/>
          </p:cNvSpPr>
          <p:nvPr>
            <p:ph type="sldImg"/>
          </p:nvPr>
        </p:nvSpPr>
        <p:spPr>
          <a:ln/>
        </p:spPr>
      </p:sp>
      <p:sp>
        <p:nvSpPr>
          <p:cNvPr id="270340" name="Rectangle 3">
            <a:extLst>
              <a:ext uri="{FF2B5EF4-FFF2-40B4-BE49-F238E27FC236}">
                <a16:creationId xmlns:a16="http://schemas.microsoft.com/office/drawing/2014/main" id="{1ABC9C86-3512-425E-B8E8-0DE25C70F5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a:extLst>
              <a:ext uri="{FF2B5EF4-FFF2-40B4-BE49-F238E27FC236}">
                <a16:creationId xmlns:a16="http://schemas.microsoft.com/office/drawing/2014/main" id="{2BEA5683-E7C1-467D-885B-C5107716635A}"/>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70B7475-E39C-43E2-9BF9-F36D1EEC4871}" type="slidenum">
              <a:rPr lang="ar-SA" altLang="zh-CN" sz="1200" b="0">
                <a:solidFill>
                  <a:srgbClr val="0000FF"/>
                </a:solidFill>
                <a:latin typeface="Marlett" pitchFamily="2" charset="2"/>
              </a:rPr>
              <a:pPr/>
              <a:t>56</a:t>
            </a:fld>
            <a:endParaRPr lang="en-US" altLang="zh-CN" sz="1200" b="0">
              <a:solidFill>
                <a:srgbClr val="0000FF"/>
              </a:solidFill>
              <a:latin typeface="Marlett" pitchFamily="2" charset="2"/>
            </a:endParaRPr>
          </a:p>
        </p:txBody>
      </p:sp>
      <p:sp>
        <p:nvSpPr>
          <p:cNvPr id="271363" name="Rectangle 2">
            <a:extLst>
              <a:ext uri="{FF2B5EF4-FFF2-40B4-BE49-F238E27FC236}">
                <a16:creationId xmlns:a16="http://schemas.microsoft.com/office/drawing/2014/main" id="{00020F8C-60DD-48B3-AD46-A92236B57B2F}"/>
              </a:ext>
            </a:extLst>
          </p:cNvPr>
          <p:cNvSpPr>
            <a:spLocks noGrp="1" noRot="1" noChangeAspect="1" noChangeArrowheads="1" noTextEdit="1"/>
          </p:cNvSpPr>
          <p:nvPr>
            <p:ph type="sldImg"/>
          </p:nvPr>
        </p:nvSpPr>
        <p:spPr>
          <a:ln/>
        </p:spPr>
      </p:sp>
      <p:sp>
        <p:nvSpPr>
          <p:cNvPr id="271364" name="Rectangle 3">
            <a:extLst>
              <a:ext uri="{FF2B5EF4-FFF2-40B4-BE49-F238E27FC236}">
                <a16:creationId xmlns:a16="http://schemas.microsoft.com/office/drawing/2014/main" id="{E156FF4D-E349-4838-A915-FACD816AF5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a:extLst>
              <a:ext uri="{FF2B5EF4-FFF2-40B4-BE49-F238E27FC236}">
                <a16:creationId xmlns:a16="http://schemas.microsoft.com/office/drawing/2014/main" id="{63CBCF4E-85F3-46AE-A225-E059BA25CE15}"/>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E7E5191-7651-42DC-9B5F-906BECE5D846}" type="slidenum">
              <a:rPr lang="ar-SA" altLang="zh-CN" sz="1200" b="0">
                <a:solidFill>
                  <a:srgbClr val="0000FF"/>
                </a:solidFill>
                <a:latin typeface="Marlett" pitchFamily="2" charset="2"/>
              </a:rPr>
              <a:pPr/>
              <a:t>57</a:t>
            </a:fld>
            <a:endParaRPr lang="en-US" altLang="zh-CN" sz="1200" b="0">
              <a:solidFill>
                <a:srgbClr val="0000FF"/>
              </a:solidFill>
              <a:latin typeface="Marlett" pitchFamily="2" charset="2"/>
            </a:endParaRPr>
          </a:p>
        </p:txBody>
      </p:sp>
      <p:sp>
        <p:nvSpPr>
          <p:cNvPr id="272387" name="Rectangle 2">
            <a:extLst>
              <a:ext uri="{FF2B5EF4-FFF2-40B4-BE49-F238E27FC236}">
                <a16:creationId xmlns:a16="http://schemas.microsoft.com/office/drawing/2014/main" id="{04739C80-09E3-41D9-BC91-502C8F2471AB}"/>
              </a:ext>
            </a:extLst>
          </p:cNvPr>
          <p:cNvSpPr>
            <a:spLocks noGrp="1" noRot="1" noChangeAspect="1" noChangeArrowheads="1" noTextEdit="1"/>
          </p:cNvSpPr>
          <p:nvPr>
            <p:ph type="sldImg"/>
          </p:nvPr>
        </p:nvSpPr>
        <p:spPr>
          <a:ln/>
        </p:spPr>
      </p:sp>
      <p:sp>
        <p:nvSpPr>
          <p:cNvPr id="272388" name="Rectangle 3">
            <a:extLst>
              <a:ext uri="{FF2B5EF4-FFF2-40B4-BE49-F238E27FC236}">
                <a16:creationId xmlns:a16="http://schemas.microsoft.com/office/drawing/2014/main" id="{3B6E23AA-87DF-453F-910E-E159681B88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a:extLst>
              <a:ext uri="{FF2B5EF4-FFF2-40B4-BE49-F238E27FC236}">
                <a16:creationId xmlns:a16="http://schemas.microsoft.com/office/drawing/2014/main" id="{8774B8D4-CD63-40BC-99A9-765FA6729181}"/>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2EF3109-8B99-4F97-B352-E7628265BFD3}" type="slidenum">
              <a:rPr lang="ar-SA" altLang="zh-CN" sz="1200" b="0">
                <a:solidFill>
                  <a:srgbClr val="0000FF"/>
                </a:solidFill>
                <a:latin typeface="Marlett" pitchFamily="2" charset="2"/>
              </a:rPr>
              <a:pPr/>
              <a:t>58</a:t>
            </a:fld>
            <a:endParaRPr lang="en-US" altLang="zh-CN" sz="1200" b="0">
              <a:solidFill>
                <a:srgbClr val="0000FF"/>
              </a:solidFill>
              <a:latin typeface="Marlett" pitchFamily="2" charset="2"/>
            </a:endParaRPr>
          </a:p>
        </p:txBody>
      </p:sp>
      <p:sp>
        <p:nvSpPr>
          <p:cNvPr id="273411" name="Rectangle 2">
            <a:extLst>
              <a:ext uri="{FF2B5EF4-FFF2-40B4-BE49-F238E27FC236}">
                <a16:creationId xmlns:a16="http://schemas.microsoft.com/office/drawing/2014/main" id="{A815CE45-689D-47CB-934B-418DAE42EF50}"/>
              </a:ext>
            </a:extLst>
          </p:cNvPr>
          <p:cNvSpPr>
            <a:spLocks noGrp="1" noRot="1" noChangeAspect="1" noChangeArrowheads="1" noTextEdit="1"/>
          </p:cNvSpPr>
          <p:nvPr>
            <p:ph type="sldImg"/>
          </p:nvPr>
        </p:nvSpPr>
        <p:spPr>
          <a:ln/>
        </p:spPr>
      </p:sp>
      <p:sp>
        <p:nvSpPr>
          <p:cNvPr id="273412" name="Rectangle 3">
            <a:extLst>
              <a:ext uri="{FF2B5EF4-FFF2-40B4-BE49-F238E27FC236}">
                <a16:creationId xmlns:a16="http://schemas.microsoft.com/office/drawing/2014/main" id="{06F63B21-CD2F-4A0D-AEE9-C06F783569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a:extLst>
              <a:ext uri="{FF2B5EF4-FFF2-40B4-BE49-F238E27FC236}">
                <a16:creationId xmlns:a16="http://schemas.microsoft.com/office/drawing/2014/main" id="{DE3FCFBF-7F78-4886-9E3A-BC1FA0485C7B}"/>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CE64C5C-1DC8-4016-A34B-5643708D5A4D}" type="slidenum">
              <a:rPr lang="ar-SA" altLang="zh-CN" sz="1200" b="0">
                <a:solidFill>
                  <a:srgbClr val="0000FF"/>
                </a:solidFill>
                <a:latin typeface="Marlett" pitchFamily="2" charset="2"/>
              </a:rPr>
              <a:pPr/>
              <a:t>59</a:t>
            </a:fld>
            <a:endParaRPr lang="en-US" altLang="zh-CN" sz="1200" b="0">
              <a:solidFill>
                <a:srgbClr val="0000FF"/>
              </a:solidFill>
              <a:latin typeface="Marlett" pitchFamily="2" charset="2"/>
            </a:endParaRPr>
          </a:p>
        </p:txBody>
      </p:sp>
      <p:sp>
        <p:nvSpPr>
          <p:cNvPr id="274435" name="Rectangle 2">
            <a:extLst>
              <a:ext uri="{FF2B5EF4-FFF2-40B4-BE49-F238E27FC236}">
                <a16:creationId xmlns:a16="http://schemas.microsoft.com/office/drawing/2014/main" id="{8F1FE226-FC2E-434B-AD5C-ADB4D77EC782}"/>
              </a:ext>
            </a:extLst>
          </p:cNvPr>
          <p:cNvSpPr>
            <a:spLocks noGrp="1" noRot="1" noChangeAspect="1" noChangeArrowheads="1" noTextEdit="1"/>
          </p:cNvSpPr>
          <p:nvPr>
            <p:ph type="sldImg"/>
          </p:nvPr>
        </p:nvSpPr>
        <p:spPr>
          <a:ln/>
        </p:spPr>
      </p:sp>
      <p:sp>
        <p:nvSpPr>
          <p:cNvPr id="274436" name="Rectangle 3">
            <a:extLst>
              <a:ext uri="{FF2B5EF4-FFF2-40B4-BE49-F238E27FC236}">
                <a16:creationId xmlns:a16="http://schemas.microsoft.com/office/drawing/2014/main" id="{3E5232B7-6B9B-45DB-AB64-E57E2F171D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a:extLst>
              <a:ext uri="{FF2B5EF4-FFF2-40B4-BE49-F238E27FC236}">
                <a16:creationId xmlns:a16="http://schemas.microsoft.com/office/drawing/2014/main" id="{A4642D89-F58B-4E0B-BBD5-C572732CB620}"/>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BF81AB8-678C-4EC2-A346-5B36B9C102AF}" type="slidenum">
              <a:rPr lang="ar-SA" altLang="zh-CN" sz="1200" b="0">
                <a:solidFill>
                  <a:srgbClr val="0000FF"/>
                </a:solidFill>
                <a:latin typeface="Marlett" pitchFamily="2" charset="2"/>
              </a:rPr>
              <a:pPr/>
              <a:t>60</a:t>
            </a:fld>
            <a:endParaRPr lang="en-US" altLang="zh-CN" sz="1200" b="0">
              <a:solidFill>
                <a:srgbClr val="0000FF"/>
              </a:solidFill>
              <a:latin typeface="Marlett" pitchFamily="2" charset="2"/>
            </a:endParaRPr>
          </a:p>
        </p:txBody>
      </p:sp>
      <p:sp>
        <p:nvSpPr>
          <p:cNvPr id="275459" name="Rectangle 2">
            <a:extLst>
              <a:ext uri="{FF2B5EF4-FFF2-40B4-BE49-F238E27FC236}">
                <a16:creationId xmlns:a16="http://schemas.microsoft.com/office/drawing/2014/main" id="{A4D0590F-DBC9-4D40-8232-C979F0EAC6E9}"/>
              </a:ext>
            </a:extLst>
          </p:cNvPr>
          <p:cNvSpPr>
            <a:spLocks noGrp="1" noRot="1" noChangeAspect="1" noChangeArrowheads="1" noTextEdit="1"/>
          </p:cNvSpPr>
          <p:nvPr>
            <p:ph type="sldImg"/>
          </p:nvPr>
        </p:nvSpPr>
        <p:spPr>
          <a:ln/>
        </p:spPr>
      </p:sp>
      <p:sp>
        <p:nvSpPr>
          <p:cNvPr id="275460" name="Rectangle 3">
            <a:extLst>
              <a:ext uri="{FF2B5EF4-FFF2-40B4-BE49-F238E27FC236}">
                <a16:creationId xmlns:a16="http://schemas.microsoft.com/office/drawing/2014/main" id="{86860214-25BC-43BF-A98B-05D0FF23B6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E351C3DA-A1AC-4C8A-88C0-4773FD8B50A6}"/>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BFFE6A4-0F1A-4EFE-A333-33E399475BA7}" type="slidenum">
              <a:rPr lang="ar-SA" altLang="zh-CN" sz="1200" b="0">
                <a:solidFill>
                  <a:srgbClr val="0000FF"/>
                </a:solidFill>
                <a:latin typeface="Marlett" pitchFamily="2" charset="2"/>
              </a:rPr>
              <a:pPr/>
              <a:t>6</a:t>
            </a:fld>
            <a:endParaRPr lang="en-US" altLang="zh-CN" sz="1200" b="0">
              <a:solidFill>
                <a:srgbClr val="0000FF"/>
              </a:solidFill>
              <a:latin typeface="Marlett" pitchFamily="2" charset="2"/>
            </a:endParaRPr>
          </a:p>
        </p:txBody>
      </p:sp>
      <p:sp>
        <p:nvSpPr>
          <p:cNvPr id="222211" name="Rectangle 2">
            <a:extLst>
              <a:ext uri="{FF2B5EF4-FFF2-40B4-BE49-F238E27FC236}">
                <a16:creationId xmlns:a16="http://schemas.microsoft.com/office/drawing/2014/main" id="{341FFA9C-53DD-4B9E-92F7-BADCAB990054}"/>
              </a:ext>
            </a:extLst>
          </p:cNvPr>
          <p:cNvSpPr>
            <a:spLocks noGrp="1" noRot="1" noChangeAspect="1" noChangeArrowheads="1" noTextEdit="1"/>
          </p:cNvSpPr>
          <p:nvPr>
            <p:ph type="sldImg"/>
          </p:nvPr>
        </p:nvSpPr>
        <p:spPr>
          <a:ln/>
        </p:spPr>
      </p:sp>
      <p:sp>
        <p:nvSpPr>
          <p:cNvPr id="222212" name="Rectangle 3">
            <a:extLst>
              <a:ext uri="{FF2B5EF4-FFF2-40B4-BE49-F238E27FC236}">
                <a16:creationId xmlns:a16="http://schemas.microsoft.com/office/drawing/2014/main" id="{8902D4FD-392B-4E44-8FE5-D37FB4DDEF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a:extLst>
              <a:ext uri="{FF2B5EF4-FFF2-40B4-BE49-F238E27FC236}">
                <a16:creationId xmlns:a16="http://schemas.microsoft.com/office/drawing/2014/main" id="{241694E1-1EE8-4CC0-9035-E04D4708DF4F}"/>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A16D2A5-6612-43EC-AC97-AD572D961DA1}" type="slidenum">
              <a:rPr lang="ar-SA" altLang="zh-CN" sz="1200" b="0">
                <a:solidFill>
                  <a:srgbClr val="0000FF"/>
                </a:solidFill>
                <a:latin typeface="Marlett" pitchFamily="2" charset="2"/>
              </a:rPr>
              <a:pPr/>
              <a:t>61</a:t>
            </a:fld>
            <a:endParaRPr lang="en-US" altLang="zh-CN" sz="1200" b="0">
              <a:solidFill>
                <a:srgbClr val="0000FF"/>
              </a:solidFill>
              <a:latin typeface="Marlett" pitchFamily="2" charset="2"/>
            </a:endParaRPr>
          </a:p>
        </p:txBody>
      </p:sp>
      <p:sp>
        <p:nvSpPr>
          <p:cNvPr id="276483" name="Rectangle 2">
            <a:extLst>
              <a:ext uri="{FF2B5EF4-FFF2-40B4-BE49-F238E27FC236}">
                <a16:creationId xmlns:a16="http://schemas.microsoft.com/office/drawing/2014/main" id="{E225DAA6-F359-4009-A5B7-E26851EF18C5}"/>
              </a:ext>
            </a:extLst>
          </p:cNvPr>
          <p:cNvSpPr>
            <a:spLocks noGrp="1" noRot="1" noChangeAspect="1" noChangeArrowheads="1" noTextEdit="1"/>
          </p:cNvSpPr>
          <p:nvPr>
            <p:ph type="sldImg"/>
          </p:nvPr>
        </p:nvSpPr>
        <p:spPr>
          <a:ln/>
        </p:spPr>
      </p:sp>
      <p:sp>
        <p:nvSpPr>
          <p:cNvPr id="276484" name="Rectangle 3">
            <a:extLst>
              <a:ext uri="{FF2B5EF4-FFF2-40B4-BE49-F238E27FC236}">
                <a16:creationId xmlns:a16="http://schemas.microsoft.com/office/drawing/2014/main" id="{4984D5DF-72BE-403A-97B8-F68A14AC4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a:extLst>
              <a:ext uri="{FF2B5EF4-FFF2-40B4-BE49-F238E27FC236}">
                <a16:creationId xmlns:a16="http://schemas.microsoft.com/office/drawing/2014/main" id="{23415A55-D324-481A-A26B-42F27E6C87B6}"/>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CD01619-4B79-4697-8F35-8FC3BA6B021F}" type="slidenum">
              <a:rPr lang="ar-SA" altLang="zh-CN" sz="1200" b="0">
                <a:solidFill>
                  <a:srgbClr val="0000FF"/>
                </a:solidFill>
                <a:latin typeface="Marlett" pitchFamily="2" charset="2"/>
              </a:rPr>
              <a:pPr/>
              <a:t>62</a:t>
            </a:fld>
            <a:endParaRPr lang="en-US" altLang="zh-CN" sz="1200" b="0">
              <a:solidFill>
                <a:srgbClr val="0000FF"/>
              </a:solidFill>
              <a:latin typeface="Marlett" pitchFamily="2" charset="2"/>
            </a:endParaRPr>
          </a:p>
        </p:txBody>
      </p:sp>
      <p:sp>
        <p:nvSpPr>
          <p:cNvPr id="277507" name="Rectangle 2">
            <a:extLst>
              <a:ext uri="{FF2B5EF4-FFF2-40B4-BE49-F238E27FC236}">
                <a16:creationId xmlns:a16="http://schemas.microsoft.com/office/drawing/2014/main" id="{D27A1F27-1862-403B-A415-C65B8A091B30}"/>
              </a:ext>
            </a:extLst>
          </p:cNvPr>
          <p:cNvSpPr>
            <a:spLocks noGrp="1" noRot="1" noChangeAspect="1" noChangeArrowheads="1" noTextEdit="1"/>
          </p:cNvSpPr>
          <p:nvPr>
            <p:ph type="sldImg"/>
          </p:nvPr>
        </p:nvSpPr>
        <p:spPr>
          <a:ln/>
        </p:spPr>
      </p:sp>
      <p:sp>
        <p:nvSpPr>
          <p:cNvPr id="277508" name="Rectangle 3">
            <a:extLst>
              <a:ext uri="{FF2B5EF4-FFF2-40B4-BE49-F238E27FC236}">
                <a16:creationId xmlns:a16="http://schemas.microsoft.com/office/drawing/2014/main" id="{E03A2155-50AE-4440-AE42-45A93F024B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a:extLst>
              <a:ext uri="{FF2B5EF4-FFF2-40B4-BE49-F238E27FC236}">
                <a16:creationId xmlns:a16="http://schemas.microsoft.com/office/drawing/2014/main" id="{45A822A8-E041-428F-9D3F-440425429045}"/>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3AF488A-2B7A-4944-8C74-6EAD1876B58E}" type="slidenum">
              <a:rPr lang="ar-SA" altLang="zh-CN" sz="1200" b="0">
                <a:solidFill>
                  <a:srgbClr val="0000FF"/>
                </a:solidFill>
                <a:latin typeface="Marlett" pitchFamily="2" charset="2"/>
              </a:rPr>
              <a:pPr/>
              <a:t>63</a:t>
            </a:fld>
            <a:endParaRPr lang="en-US" altLang="zh-CN" sz="1200" b="0">
              <a:solidFill>
                <a:srgbClr val="0000FF"/>
              </a:solidFill>
              <a:latin typeface="Marlett" pitchFamily="2" charset="2"/>
            </a:endParaRPr>
          </a:p>
        </p:txBody>
      </p:sp>
      <p:sp>
        <p:nvSpPr>
          <p:cNvPr id="278531" name="Rectangle 2">
            <a:extLst>
              <a:ext uri="{FF2B5EF4-FFF2-40B4-BE49-F238E27FC236}">
                <a16:creationId xmlns:a16="http://schemas.microsoft.com/office/drawing/2014/main" id="{BBDC36B9-BF32-4378-AA77-96CE1A498DAF}"/>
              </a:ext>
            </a:extLst>
          </p:cNvPr>
          <p:cNvSpPr>
            <a:spLocks noGrp="1" noRot="1" noChangeAspect="1" noChangeArrowheads="1" noTextEdit="1"/>
          </p:cNvSpPr>
          <p:nvPr>
            <p:ph type="sldImg"/>
          </p:nvPr>
        </p:nvSpPr>
        <p:spPr>
          <a:ln/>
        </p:spPr>
      </p:sp>
      <p:sp>
        <p:nvSpPr>
          <p:cNvPr id="278532" name="Rectangle 3">
            <a:extLst>
              <a:ext uri="{FF2B5EF4-FFF2-40B4-BE49-F238E27FC236}">
                <a16:creationId xmlns:a16="http://schemas.microsoft.com/office/drawing/2014/main" id="{9F8EB6E8-27EA-481D-9063-E5E1CF6CDF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a:extLst>
              <a:ext uri="{FF2B5EF4-FFF2-40B4-BE49-F238E27FC236}">
                <a16:creationId xmlns:a16="http://schemas.microsoft.com/office/drawing/2014/main" id="{F81F09B8-4DAB-4C00-A4D4-13A1D85BBD35}"/>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0744929-E592-4C1A-BB4A-DBB8EE799A24}" type="slidenum">
              <a:rPr lang="ar-SA" altLang="zh-CN" sz="1200" b="0">
                <a:solidFill>
                  <a:srgbClr val="0000FF"/>
                </a:solidFill>
                <a:latin typeface="Marlett" pitchFamily="2" charset="2"/>
              </a:rPr>
              <a:pPr/>
              <a:t>64</a:t>
            </a:fld>
            <a:endParaRPr lang="en-US" altLang="zh-CN" sz="1200" b="0">
              <a:solidFill>
                <a:srgbClr val="0000FF"/>
              </a:solidFill>
              <a:latin typeface="Marlett" pitchFamily="2" charset="2"/>
            </a:endParaRPr>
          </a:p>
        </p:txBody>
      </p:sp>
      <p:sp>
        <p:nvSpPr>
          <p:cNvPr id="279555" name="Rectangle 2">
            <a:extLst>
              <a:ext uri="{FF2B5EF4-FFF2-40B4-BE49-F238E27FC236}">
                <a16:creationId xmlns:a16="http://schemas.microsoft.com/office/drawing/2014/main" id="{947C8130-694E-4551-A89D-E5063B8A7F46}"/>
              </a:ext>
            </a:extLst>
          </p:cNvPr>
          <p:cNvSpPr>
            <a:spLocks noGrp="1" noRot="1" noChangeAspect="1" noChangeArrowheads="1" noTextEdit="1"/>
          </p:cNvSpPr>
          <p:nvPr>
            <p:ph type="sldImg"/>
          </p:nvPr>
        </p:nvSpPr>
        <p:spPr>
          <a:ln/>
        </p:spPr>
      </p:sp>
      <p:sp>
        <p:nvSpPr>
          <p:cNvPr id="279556" name="Rectangle 3">
            <a:extLst>
              <a:ext uri="{FF2B5EF4-FFF2-40B4-BE49-F238E27FC236}">
                <a16:creationId xmlns:a16="http://schemas.microsoft.com/office/drawing/2014/main" id="{A08406A5-86E7-4926-99E3-BE2F99B6DA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a:extLst>
              <a:ext uri="{FF2B5EF4-FFF2-40B4-BE49-F238E27FC236}">
                <a16:creationId xmlns:a16="http://schemas.microsoft.com/office/drawing/2014/main" id="{E46A9015-DB08-4313-B8B8-3812A1B24B3F}"/>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BE6306D-C75B-485C-AC20-8EB74D8849FD}" type="slidenum">
              <a:rPr lang="ar-SA" altLang="zh-CN" sz="1200" b="0">
                <a:solidFill>
                  <a:srgbClr val="0000FF"/>
                </a:solidFill>
                <a:latin typeface="Marlett" pitchFamily="2" charset="2"/>
              </a:rPr>
              <a:pPr/>
              <a:t>65</a:t>
            </a:fld>
            <a:endParaRPr lang="en-US" altLang="zh-CN" sz="1200" b="0">
              <a:solidFill>
                <a:srgbClr val="0000FF"/>
              </a:solidFill>
              <a:latin typeface="Marlett" pitchFamily="2" charset="2"/>
            </a:endParaRPr>
          </a:p>
        </p:txBody>
      </p:sp>
      <p:sp>
        <p:nvSpPr>
          <p:cNvPr id="280579" name="Rectangle 2">
            <a:extLst>
              <a:ext uri="{FF2B5EF4-FFF2-40B4-BE49-F238E27FC236}">
                <a16:creationId xmlns:a16="http://schemas.microsoft.com/office/drawing/2014/main" id="{B416A6AC-957C-48A3-8B20-1FB34B432546}"/>
              </a:ext>
            </a:extLst>
          </p:cNvPr>
          <p:cNvSpPr>
            <a:spLocks noGrp="1" noRot="1" noChangeAspect="1" noChangeArrowheads="1" noTextEdit="1"/>
          </p:cNvSpPr>
          <p:nvPr>
            <p:ph type="sldImg"/>
          </p:nvPr>
        </p:nvSpPr>
        <p:spPr>
          <a:ln/>
        </p:spPr>
      </p:sp>
      <p:sp>
        <p:nvSpPr>
          <p:cNvPr id="280580" name="Rectangle 3">
            <a:extLst>
              <a:ext uri="{FF2B5EF4-FFF2-40B4-BE49-F238E27FC236}">
                <a16:creationId xmlns:a16="http://schemas.microsoft.com/office/drawing/2014/main" id="{554C00E4-79B3-4ABD-8C58-118EAF8E53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a:extLst>
              <a:ext uri="{FF2B5EF4-FFF2-40B4-BE49-F238E27FC236}">
                <a16:creationId xmlns:a16="http://schemas.microsoft.com/office/drawing/2014/main" id="{C124FD04-95A8-4FDB-B7ED-7CAC54EEF1BF}"/>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8EC8E2A-E1A3-4703-8E2B-2CB1A0A2E5A0}" type="slidenum">
              <a:rPr lang="ar-SA" altLang="zh-CN" sz="1200" b="0">
                <a:solidFill>
                  <a:srgbClr val="0000FF"/>
                </a:solidFill>
                <a:latin typeface="Marlett" pitchFamily="2" charset="2"/>
              </a:rPr>
              <a:pPr/>
              <a:t>66</a:t>
            </a:fld>
            <a:endParaRPr lang="en-US" altLang="zh-CN" sz="1200" b="0">
              <a:solidFill>
                <a:srgbClr val="0000FF"/>
              </a:solidFill>
              <a:latin typeface="Marlett" pitchFamily="2" charset="2"/>
            </a:endParaRPr>
          </a:p>
        </p:txBody>
      </p:sp>
      <p:sp>
        <p:nvSpPr>
          <p:cNvPr id="281603" name="Rectangle 2">
            <a:extLst>
              <a:ext uri="{FF2B5EF4-FFF2-40B4-BE49-F238E27FC236}">
                <a16:creationId xmlns:a16="http://schemas.microsoft.com/office/drawing/2014/main" id="{2832ABAF-A4A0-46A0-93B8-D31596BB8DA9}"/>
              </a:ext>
            </a:extLst>
          </p:cNvPr>
          <p:cNvSpPr>
            <a:spLocks noGrp="1" noRot="1" noChangeAspect="1" noChangeArrowheads="1" noTextEdit="1"/>
          </p:cNvSpPr>
          <p:nvPr>
            <p:ph type="sldImg"/>
          </p:nvPr>
        </p:nvSpPr>
        <p:spPr>
          <a:ln/>
        </p:spPr>
      </p:sp>
      <p:sp>
        <p:nvSpPr>
          <p:cNvPr id="281604" name="Rectangle 3">
            <a:extLst>
              <a:ext uri="{FF2B5EF4-FFF2-40B4-BE49-F238E27FC236}">
                <a16:creationId xmlns:a16="http://schemas.microsoft.com/office/drawing/2014/main" id="{5142BADD-97CF-4E44-B543-5CEBA2EE09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a:extLst>
              <a:ext uri="{FF2B5EF4-FFF2-40B4-BE49-F238E27FC236}">
                <a16:creationId xmlns:a16="http://schemas.microsoft.com/office/drawing/2014/main" id="{90C8E197-0D77-4EFB-9911-C70915D40EAB}"/>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8BDCB86-2A26-48F2-A4E0-81DC5C834C71}" type="slidenum">
              <a:rPr lang="ar-SA" altLang="zh-CN" sz="1200" b="0">
                <a:solidFill>
                  <a:srgbClr val="0000FF"/>
                </a:solidFill>
                <a:latin typeface="Marlett" pitchFamily="2" charset="2"/>
              </a:rPr>
              <a:pPr/>
              <a:t>67</a:t>
            </a:fld>
            <a:endParaRPr lang="en-US" altLang="zh-CN" sz="1200" b="0">
              <a:solidFill>
                <a:srgbClr val="0000FF"/>
              </a:solidFill>
              <a:latin typeface="Marlett" pitchFamily="2" charset="2"/>
            </a:endParaRPr>
          </a:p>
        </p:txBody>
      </p:sp>
      <p:sp>
        <p:nvSpPr>
          <p:cNvPr id="282627" name="Rectangle 2">
            <a:extLst>
              <a:ext uri="{FF2B5EF4-FFF2-40B4-BE49-F238E27FC236}">
                <a16:creationId xmlns:a16="http://schemas.microsoft.com/office/drawing/2014/main" id="{34213CEE-0E40-4CA3-B344-0337F715C591}"/>
              </a:ext>
            </a:extLst>
          </p:cNvPr>
          <p:cNvSpPr>
            <a:spLocks noGrp="1" noRot="1" noChangeAspect="1" noChangeArrowheads="1" noTextEdit="1"/>
          </p:cNvSpPr>
          <p:nvPr>
            <p:ph type="sldImg"/>
          </p:nvPr>
        </p:nvSpPr>
        <p:spPr>
          <a:ln/>
        </p:spPr>
      </p:sp>
      <p:sp>
        <p:nvSpPr>
          <p:cNvPr id="282628" name="Rectangle 3">
            <a:extLst>
              <a:ext uri="{FF2B5EF4-FFF2-40B4-BE49-F238E27FC236}">
                <a16:creationId xmlns:a16="http://schemas.microsoft.com/office/drawing/2014/main" id="{634B25F5-5145-41E6-85F0-A11A2B9B62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a:extLst>
              <a:ext uri="{FF2B5EF4-FFF2-40B4-BE49-F238E27FC236}">
                <a16:creationId xmlns:a16="http://schemas.microsoft.com/office/drawing/2014/main" id="{0C9CCBE3-ED66-40D8-BF66-8F66C0CFB0B2}"/>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5029E92-BC37-40D7-8DC0-881DCF103730}" type="slidenum">
              <a:rPr lang="ar-SA" altLang="zh-CN" sz="1200" b="0">
                <a:solidFill>
                  <a:srgbClr val="0000FF"/>
                </a:solidFill>
                <a:latin typeface="Marlett" pitchFamily="2" charset="2"/>
              </a:rPr>
              <a:pPr/>
              <a:t>68</a:t>
            </a:fld>
            <a:endParaRPr lang="en-US" altLang="zh-CN" sz="1200" b="0">
              <a:solidFill>
                <a:srgbClr val="0000FF"/>
              </a:solidFill>
              <a:latin typeface="Marlett" pitchFamily="2" charset="2"/>
            </a:endParaRPr>
          </a:p>
        </p:txBody>
      </p:sp>
      <p:sp>
        <p:nvSpPr>
          <p:cNvPr id="283651" name="Rectangle 2">
            <a:extLst>
              <a:ext uri="{FF2B5EF4-FFF2-40B4-BE49-F238E27FC236}">
                <a16:creationId xmlns:a16="http://schemas.microsoft.com/office/drawing/2014/main" id="{DACD7864-72A6-4C34-BC66-B06555E1597B}"/>
              </a:ext>
            </a:extLst>
          </p:cNvPr>
          <p:cNvSpPr>
            <a:spLocks noGrp="1" noRot="1" noChangeAspect="1" noChangeArrowheads="1" noTextEdit="1"/>
          </p:cNvSpPr>
          <p:nvPr>
            <p:ph type="sldImg"/>
          </p:nvPr>
        </p:nvSpPr>
        <p:spPr>
          <a:ln/>
        </p:spPr>
      </p:sp>
      <p:sp>
        <p:nvSpPr>
          <p:cNvPr id="283652" name="Rectangle 3">
            <a:extLst>
              <a:ext uri="{FF2B5EF4-FFF2-40B4-BE49-F238E27FC236}">
                <a16:creationId xmlns:a16="http://schemas.microsoft.com/office/drawing/2014/main" id="{1D2A7AD8-1512-48D2-8B51-846BF8EC14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a:extLst>
              <a:ext uri="{FF2B5EF4-FFF2-40B4-BE49-F238E27FC236}">
                <a16:creationId xmlns:a16="http://schemas.microsoft.com/office/drawing/2014/main" id="{6692F40A-12D3-4789-BD04-30A365E29E96}"/>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526742A-28C8-41B2-B6DB-293D1EA60AC4}" type="slidenum">
              <a:rPr lang="ar-SA" altLang="zh-CN" sz="1200" b="0">
                <a:solidFill>
                  <a:srgbClr val="0000FF"/>
                </a:solidFill>
                <a:latin typeface="Marlett" pitchFamily="2" charset="2"/>
              </a:rPr>
              <a:pPr/>
              <a:t>69</a:t>
            </a:fld>
            <a:endParaRPr lang="en-US" altLang="zh-CN" sz="1200" b="0">
              <a:solidFill>
                <a:srgbClr val="0000FF"/>
              </a:solidFill>
              <a:latin typeface="Marlett" pitchFamily="2" charset="2"/>
            </a:endParaRPr>
          </a:p>
        </p:txBody>
      </p:sp>
      <p:sp>
        <p:nvSpPr>
          <p:cNvPr id="284675" name="Rectangle 2">
            <a:extLst>
              <a:ext uri="{FF2B5EF4-FFF2-40B4-BE49-F238E27FC236}">
                <a16:creationId xmlns:a16="http://schemas.microsoft.com/office/drawing/2014/main" id="{27EE65AE-8A28-4DDE-AD67-9C2BDFAD1981}"/>
              </a:ext>
            </a:extLst>
          </p:cNvPr>
          <p:cNvSpPr>
            <a:spLocks noGrp="1" noRot="1" noChangeAspect="1" noChangeArrowheads="1" noTextEdit="1"/>
          </p:cNvSpPr>
          <p:nvPr>
            <p:ph type="sldImg"/>
          </p:nvPr>
        </p:nvSpPr>
        <p:spPr>
          <a:ln/>
        </p:spPr>
      </p:sp>
      <p:sp>
        <p:nvSpPr>
          <p:cNvPr id="284676" name="Rectangle 3">
            <a:extLst>
              <a:ext uri="{FF2B5EF4-FFF2-40B4-BE49-F238E27FC236}">
                <a16:creationId xmlns:a16="http://schemas.microsoft.com/office/drawing/2014/main" id="{EA39C889-1FD4-4E05-9D7E-EEEF8C0E4E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a:extLst>
              <a:ext uri="{FF2B5EF4-FFF2-40B4-BE49-F238E27FC236}">
                <a16:creationId xmlns:a16="http://schemas.microsoft.com/office/drawing/2014/main" id="{1F1FFB57-3639-4ABD-AF23-D2C2651D6082}"/>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A9EC988-51EC-4381-94BA-E05AF6DA23D8}" type="slidenum">
              <a:rPr lang="ar-SA" altLang="zh-CN" sz="1200" b="0">
                <a:solidFill>
                  <a:srgbClr val="0000FF"/>
                </a:solidFill>
                <a:latin typeface="Marlett" pitchFamily="2" charset="2"/>
              </a:rPr>
              <a:pPr/>
              <a:t>70</a:t>
            </a:fld>
            <a:endParaRPr lang="en-US" altLang="zh-CN" sz="1200" b="0">
              <a:solidFill>
                <a:srgbClr val="0000FF"/>
              </a:solidFill>
              <a:latin typeface="Marlett" pitchFamily="2" charset="2"/>
            </a:endParaRPr>
          </a:p>
        </p:txBody>
      </p:sp>
      <p:sp>
        <p:nvSpPr>
          <p:cNvPr id="285699" name="Rectangle 2">
            <a:extLst>
              <a:ext uri="{FF2B5EF4-FFF2-40B4-BE49-F238E27FC236}">
                <a16:creationId xmlns:a16="http://schemas.microsoft.com/office/drawing/2014/main" id="{ADDF08BA-E137-4415-804E-B08DCF8C7B10}"/>
              </a:ext>
            </a:extLst>
          </p:cNvPr>
          <p:cNvSpPr>
            <a:spLocks noGrp="1" noRot="1" noChangeAspect="1" noChangeArrowheads="1" noTextEdit="1"/>
          </p:cNvSpPr>
          <p:nvPr>
            <p:ph type="sldImg"/>
          </p:nvPr>
        </p:nvSpPr>
        <p:spPr>
          <a:ln/>
        </p:spPr>
      </p:sp>
      <p:sp>
        <p:nvSpPr>
          <p:cNvPr id="285700" name="Rectangle 3">
            <a:extLst>
              <a:ext uri="{FF2B5EF4-FFF2-40B4-BE49-F238E27FC236}">
                <a16:creationId xmlns:a16="http://schemas.microsoft.com/office/drawing/2014/main" id="{ADC87F1D-361E-4A61-80B8-F6F075F7A0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95B031FD-50F4-40F8-AF03-34AABF616537}"/>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A9C7328-8ADD-459C-9E0B-6FABDEB1CDA1}" type="slidenum">
              <a:rPr lang="ar-SA" altLang="zh-CN" sz="1200" b="0">
                <a:solidFill>
                  <a:srgbClr val="0000FF"/>
                </a:solidFill>
                <a:latin typeface="Marlett" pitchFamily="2" charset="2"/>
              </a:rPr>
              <a:pPr/>
              <a:t>7</a:t>
            </a:fld>
            <a:endParaRPr lang="en-US" altLang="zh-CN" sz="1200" b="0">
              <a:solidFill>
                <a:srgbClr val="0000FF"/>
              </a:solidFill>
              <a:latin typeface="Marlett" pitchFamily="2" charset="2"/>
            </a:endParaRPr>
          </a:p>
        </p:txBody>
      </p:sp>
      <p:sp>
        <p:nvSpPr>
          <p:cNvPr id="223235" name="Rectangle 2">
            <a:extLst>
              <a:ext uri="{FF2B5EF4-FFF2-40B4-BE49-F238E27FC236}">
                <a16:creationId xmlns:a16="http://schemas.microsoft.com/office/drawing/2014/main" id="{62699013-4235-4FD2-8054-A9488199A395}"/>
              </a:ext>
            </a:extLst>
          </p:cNvPr>
          <p:cNvSpPr>
            <a:spLocks noGrp="1" noRot="1" noChangeAspect="1" noChangeArrowheads="1" noTextEdit="1"/>
          </p:cNvSpPr>
          <p:nvPr>
            <p:ph type="sldImg"/>
          </p:nvPr>
        </p:nvSpPr>
        <p:spPr>
          <a:ln/>
        </p:spPr>
      </p:sp>
      <p:sp>
        <p:nvSpPr>
          <p:cNvPr id="223236" name="Rectangle 3">
            <a:extLst>
              <a:ext uri="{FF2B5EF4-FFF2-40B4-BE49-F238E27FC236}">
                <a16:creationId xmlns:a16="http://schemas.microsoft.com/office/drawing/2014/main" id="{BA7FE6F9-961D-44A4-8B9D-D17FF552A8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a:extLst>
              <a:ext uri="{FF2B5EF4-FFF2-40B4-BE49-F238E27FC236}">
                <a16:creationId xmlns:a16="http://schemas.microsoft.com/office/drawing/2014/main" id="{0FDD4933-D264-4999-9FA8-4AE92A0F08C1}"/>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A007C00-28F5-4E47-B323-F789F6260234}" type="slidenum">
              <a:rPr lang="ar-SA" altLang="zh-CN" sz="1200" b="0">
                <a:solidFill>
                  <a:srgbClr val="0000FF"/>
                </a:solidFill>
                <a:latin typeface="Marlett" pitchFamily="2" charset="2"/>
              </a:rPr>
              <a:pPr/>
              <a:t>71</a:t>
            </a:fld>
            <a:endParaRPr lang="en-US" altLang="zh-CN" sz="1200" b="0">
              <a:solidFill>
                <a:srgbClr val="0000FF"/>
              </a:solidFill>
              <a:latin typeface="Marlett" pitchFamily="2" charset="2"/>
            </a:endParaRPr>
          </a:p>
        </p:txBody>
      </p:sp>
      <p:sp>
        <p:nvSpPr>
          <p:cNvPr id="286723" name="Rectangle 2">
            <a:extLst>
              <a:ext uri="{FF2B5EF4-FFF2-40B4-BE49-F238E27FC236}">
                <a16:creationId xmlns:a16="http://schemas.microsoft.com/office/drawing/2014/main" id="{CC4AE8FD-983C-49DF-BB60-CBA9DAB517B2}"/>
              </a:ext>
            </a:extLst>
          </p:cNvPr>
          <p:cNvSpPr>
            <a:spLocks noGrp="1" noRot="1" noChangeAspect="1" noChangeArrowheads="1" noTextEdit="1"/>
          </p:cNvSpPr>
          <p:nvPr>
            <p:ph type="sldImg"/>
          </p:nvPr>
        </p:nvSpPr>
        <p:spPr>
          <a:ln/>
        </p:spPr>
      </p:sp>
      <p:sp>
        <p:nvSpPr>
          <p:cNvPr id="286724" name="Rectangle 3">
            <a:extLst>
              <a:ext uri="{FF2B5EF4-FFF2-40B4-BE49-F238E27FC236}">
                <a16:creationId xmlns:a16="http://schemas.microsoft.com/office/drawing/2014/main" id="{27CE8A41-0315-4778-9913-C4762316E7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3EB5410E-7540-40DE-8A50-1C4EDB99F446}"/>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39EF39B-1DFB-44FE-A143-AEADC93985ED}" type="slidenum">
              <a:rPr lang="ar-SA" altLang="zh-CN" sz="1200" b="0">
                <a:solidFill>
                  <a:srgbClr val="0000FF"/>
                </a:solidFill>
                <a:latin typeface="Marlett" pitchFamily="2" charset="2"/>
              </a:rPr>
              <a:pPr/>
              <a:t>72</a:t>
            </a:fld>
            <a:endParaRPr lang="en-US" altLang="zh-CN" sz="1200" b="0">
              <a:solidFill>
                <a:srgbClr val="0000FF"/>
              </a:solidFill>
              <a:latin typeface="Marlett" pitchFamily="2" charset="2"/>
            </a:endParaRPr>
          </a:p>
        </p:txBody>
      </p:sp>
      <p:sp>
        <p:nvSpPr>
          <p:cNvPr id="287747" name="Rectangle 2">
            <a:extLst>
              <a:ext uri="{FF2B5EF4-FFF2-40B4-BE49-F238E27FC236}">
                <a16:creationId xmlns:a16="http://schemas.microsoft.com/office/drawing/2014/main" id="{EF406A2C-C2A9-4BA8-99E9-C2ABA669FE76}"/>
              </a:ext>
            </a:extLst>
          </p:cNvPr>
          <p:cNvSpPr>
            <a:spLocks noGrp="1" noRot="1" noChangeAspect="1" noChangeArrowheads="1" noTextEdit="1"/>
          </p:cNvSpPr>
          <p:nvPr>
            <p:ph type="sldImg"/>
          </p:nvPr>
        </p:nvSpPr>
        <p:spPr>
          <a:ln/>
        </p:spPr>
      </p:sp>
      <p:sp>
        <p:nvSpPr>
          <p:cNvPr id="287748" name="Rectangle 3">
            <a:extLst>
              <a:ext uri="{FF2B5EF4-FFF2-40B4-BE49-F238E27FC236}">
                <a16:creationId xmlns:a16="http://schemas.microsoft.com/office/drawing/2014/main" id="{DC8A90A5-7FA0-4681-963F-AFE46E5E3C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a:extLst>
              <a:ext uri="{FF2B5EF4-FFF2-40B4-BE49-F238E27FC236}">
                <a16:creationId xmlns:a16="http://schemas.microsoft.com/office/drawing/2014/main" id="{C01FB35B-10A6-4446-B192-BBB891182DA5}"/>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C2731E0-DDFC-471A-9A3D-BB8EE9CCED7F}" type="slidenum">
              <a:rPr lang="ar-SA" altLang="zh-CN" sz="1200" b="0">
                <a:solidFill>
                  <a:srgbClr val="0000FF"/>
                </a:solidFill>
                <a:latin typeface="Marlett" pitchFamily="2" charset="2"/>
              </a:rPr>
              <a:pPr/>
              <a:t>73</a:t>
            </a:fld>
            <a:endParaRPr lang="en-US" altLang="zh-CN" sz="1200" b="0">
              <a:solidFill>
                <a:srgbClr val="0000FF"/>
              </a:solidFill>
              <a:latin typeface="Marlett" pitchFamily="2" charset="2"/>
            </a:endParaRPr>
          </a:p>
        </p:txBody>
      </p:sp>
      <p:sp>
        <p:nvSpPr>
          <p:cNvPr id="288771" name="Rectangle 2">
            <a:extLst>
              <a:ext uri="{FF2B5EF4-FFF2-40B4-BE49-F238E27FC236}">
                <a16:creationId xmlns:a16="http://schemas.microsoft.com/office/drawing/2014/main" id="{062619B9-DF8D-423F-917F-5E947CD18A46}"/>
              </a:ext>
            </a:extLst>
          </p:cNvPr>
          <p:cNvSpPr>
            <a:spLocks noGrp="1" noRot="1" noChangeAspect="1" noChangeArrowheads="1" noTextEdit="1"/>
          </p:cNvSpPr>
          <p:nvPr>
            <p:ph type="sldImg"/>
          </p:nvPr>
        </p:nvSpPr>
        <p:spPr>
          <a:ln/>
        </p:spPr>
      </p:sp>
      <p:sp>
        <p:nvSpPr>
          <p:cNvPr id="288772" name="Rectangle 3">
            <a:extLst>
              <a:ext uri="{FF2B5EF4-FFF2-40B4-BE49-F238E27FC236}">
                <a16:creationId xmlns:a16="http://schemas.microsoft.com/office/drawing/2014/main" id="{52CE31D2-F1E2-4DF0-9995-95AB9495D9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a:extLst>
              <a:ext uri="{FF2B5EF4-FFF2-40B4-BE49-F238E27FC236}">
                <a16:creationId xmlns:a16="http://schemas.microsoft.com/office/drawing/2014/main" id="{3E92A4AD-D662-4029-AC63-DBA39821FD98}"/>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6F22E2E-85E8-439C-AAD9-7F5128D864E9}" type="slidenum">
              <a:rPr lang="ar-SA" altLang="zh-CN" sz="1200" b="0">
                <a:solidFill>
                  <a:srgbClr val="0000FF"/>
                </a:solidFill>
                <a:latin typeface="Marlett" pitchFamily="2" charset="2"/>
              </a:rPr>
              <a:pPr/>
              <a:t>74</a:t>
            </a:fld>
            <a:endParaRPr lang="en-US" altLang="zh-CN" sz="1200" b="0">
              <a:solidFill>
                <a:srgbClr val="0000FF"/>
              </a:solidFill>
              <a:latin typeface="Marlett" pitchFamily="2" charset="2"/>
            </a:endParaRPr>
          </a:p>
        </p:txBody>
      </p:sp>
      <p:sp>
        <p:nvSpPr>
          <p:cNvPr id="289795" name="Rectangle 2">
            <a:extLst>
              <a:ext uri="{FF2B5EF4-FFF2-40B4-BE49-F238E27FC236}">
                <a16:creationId xmlns:a16="http://schemas.microsoft.com/office/drawing/2014/main" id="{3333EE7A-BEED-4D04-A6E3-98419309893A}"/>
              </a:ext>
            </a:extLst>
          </p:cNvPr>
          <p:cNvSpPr>
            <a:spLocks noGrp="1" noRot="1" noChangeAspect="1" noChangeArrowheads="1" noTextEdit="1"/>
          </p:cNvSpPr>
          <p:nvPr>
            <p:ph type="sldImg"/>
          </p:nvPr>
        </p:nvSpPr>
        <p:spPr>
          <a:ln/>
        </p:spPr>
      </p:sp>
      <p:sp>
        <p:nvSpPr>
          <p:cNvPr id="289796" name="Rectangle 3">
            <a:extLst>
              <a:ext uri="{FF2B5EF4-FFF2-40B4-BE49-F238E27FC236}">
                <a16:creationId xmlns:a16="http://schemas.microsoft.com/office/drawing/2014/main" id="{0E54B7FF-4DF0-4AD4-933A-75B6A34AB4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a:extLst>
              <a:ext uri="{FF2B5EF4-FFF2-40B4-BE49-F238E27FC236}">
                <a16:creationId xmlns:a16="http://schemas.microsoft.com/office/drawing/2014/main" id="{DC171DC5-EAC4-43E9-9B66-7CC2B21E9FFF}"/>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8AB9CB4-E0D6-44C6-BE00-59B828A4FA2D}" type="slidenum">
              <a:rPr lang="ar-SA" altLang="zh-CN" sz="1200" b="0">
                <a:solidFill>
                  <a:srgbClr val="0000FF"/>
                </a:solidFill>
                <a:latin typeface="Marlett" pitchFamily="2" charset="2"/>
              </a:rPr>
              <a:pPr/>
              <a:t>75</a:t>
            </a:fld>
            <a:endParaRPr lang="en-US" altLang="zh-CN" sz="1200" b="0">
              <a:solidFill>
                <a:srgbClr val="0000FF"/>
              </a:solidFill>
              <a:latin typeface="Marlett" pitchFamily="2" charset="2"/>
            </a:endParaRPr>
          </a:p>
        </p:txBody>
      </p:sp>
      <p:sp>
        <p:nvSpPr>
          <p:cNvPr id="290819" name="Rectangle 2">
            <a:extLst>
              <a:ext uri="{FF2B5EF4-FFF2-40B4-BE49-F238E27FC236}">
                <a16:creationId xmlns:a16="http://schemas.microsoft.com/office/drawing/2014/main" id="{D591AA4F-83FD-419F-8966-09ECBA76D7E5}"/>
              </a:ext>
            </a:extLst>
          </p:cNvPr>
          <p:cNvSpPr>
            <a:spLocks noGrp="1" noRot="1" noChangeAspect="1" noChangeArrowheads="1" noTextEdit="1"/>
          </p:cNvSpPr>
          <p:nvPr>
            <p:ph type="sldImg"/>
          </p:nvPr>
        </p:nvSpPr>
        <p:spPr>
          <a:ln/>
        </p:spPr>
      </p:sp>
      <p:sp>
        <p:nvSpPr>
          <p:cNvPr id="290820" name="Rectangle 3">
            <a:extLst>
              <a:ext uri="{FF2B5EF4-FFF2-40B4-BE49-F238E27FC236}">
                <a16:creationId xmlns:a16="http://schemas.microsoft.com/office/drawing/2014/main" id="{A72C07E5-5200-42A3-A577-D10C96E3D6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a:extLst>
              <a:ext uri="{FF2B5EF4-FFF2-40B4-BE49-F238E27FC236}">
                <a16:creationId xmlns:a16="http://schemas.microsoft.com/office/drawing/2014/main" id="{50A20B30-8249-4BF8-8E2E-01BE5094A318}"/>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7CA4FA8-A1A4-4E2F-AA22-9B1E8B7942D2}" type="slidenum">
              <a:rPr lang="ar-SA" altLang="zh-CN" sz="1200" b="0">
                <a:solidFill>
                  <a:srgbClr val="0000FF"/>
                </a:solidFill>
                <a:latin typeface="Marlett" pitchFamily="2" charset="2"/>
              </a:rPr>
              <a:pPr/>
              <a:t>76</a:t>
            </a:fld>
            <a:endParaRPr lang="en-US" altLang="zh-CN" sz="1200" b="0">
              <a:solidFill>
                <a:srgbClr val="0000FF"/>
              </a:solidFill>
              <a:latin typeface="Marlett" pitchFamily="2" charset="2"/>
            </a:endParaRPr>
          </a:p>
        </p:txBody>
      </p:sp>
      <p:sp>
        <p:nvSpPr>
          <p:cNvPr id="291843" name="Rectangle 2">
            <a:extLst>
              <a:ext uri="{FF2B5EF4-FFF2-40B4-BE49-F238E27FC236}">
                <a16:creationId xmlns:a16="http://schemas.microsoft.com/office/drawing/2014/main" id="{E5DA6B37-35D0-4B02-9E86-111417B92D70}"/>
              </a:ext>
            </a:extLst>
          </p:cNvPr>
          <p:cNvSpPr>
            <a:spLocks noGrp="1" noRot="1" noChangeAspect="1" noChangeArrowheads="1" noTextEdit="1"/>
          </p:cNvSpPr>
          <p:nvPr>
            <p:ph type="sldImg"/>
          </p:nvPr>
        </p:nvSpPr>
        <p:spPr>
          <a:ln/>
        </p:spPr>
      </p:sp>
      <p:sp>
        <p:nvSpPr>
          <p:cNvPr id="291844" name="Rectangle 3">
            <a:extLst>
              <a:ext uri="{FF2B5EF4-FFF2-40B4-BE49-F238E27FC236}">
                <a16:creationId xmlns:a16="http://schemas.microsoft.com/office/drawing/2014/main" id="{DF3AAAB4-7C5D-4270-BD52-3627536A69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a:extLst>
              <a:ext uri="{FF2B5EF4-FFF2-40B4-BE49-F238E27FC236}">
                <a16:creationId xmlns:a16="http://schemas.microsoft.com/office/drawing/2014/main" id="{D46B6EA9-213F-4165-923D-E535EB34BF88}"/>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10FA786-FF2E-4498-B666-535ADF0F33EA}" type="slidenum">
              <a:rPr lang="ar-SA" altLang="zh-CN" sz="1200" b="0">
                <a:solidFill>
                  <a:srgbClr val="0000FF"/>
                </a:solidFill>
                <a:latin typeface="Marlett" pitchFamily="2" charset="2"/>
              </a:rPr>
              <a:pPr/>
              <a:t>77</a:t>
            </a:fld>
            <a:endParaRPr lang="en-US" altLang="zh-CN" sz="1200" b="0">
              <a:solidFill>
                <a:srgbClr val="0000FF"/>
              </a:solidFill>
              <a:latin typeface="Marlett" pitchFamily="2" charset="2"/>
            </a:endParaRPr>
          </a:p>
        </p:txBody>
      </p:sp>
      <p:sp>
        <p:nvSpPr>
          <p:cNvPr id="292867" name="Rectangle 2">
            <a:extLst>
              <a:ext uri="{FF2B5EF4-FFF2-40B4-BE49-F238E27FC236}">
                <a16:creationId xmlns:a16="http://schemas.microsoft.com/office/drawing/2014/main" id="{4E638DD6-F1BB-44C2-BDDA-53839A589E14}"/>
              </a:ext>
            </a:extLst>
          </p:cNvPr>
          <p:cNvSpPr>
            <a:spLocks noGrp="1" noRot="1" noChangeAspect="1" noChangeArrowheads="1" noTextEdit="1"/>
          </p:cNvSpPr>
          <p:nvPr>
            <p:ph type="sldImg"/>
          </p:nvPr>
        </p:nvSpPr>
        <p:spPr>
          <a:ln/>
        </p:spPr>
      </p:sp>
      <p:sp>
        <p:nvSpPr>
          <p:cNvPr id="292868" name="Rectangle 3">
            <a:extLst>
              <a:ext uri="{FF2B5EF4-FFF2-40B4-BE49-F238E27FC236}">
                <a16:creationId xmlns:a16="http://schemas.microsoft.com/office/drawing/2014/main" id="{4CF51BE0-D47C-479F-8CE3-0E5F07550B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a:extLst>
              <a:ext uri="{FF2B5EF4-FFF2-40B4-BE49-F238E27FC236}">
                <a16:creationId xmlns:a16="http://schemas.microsoft.com/office/drawing/2014/main" id="{21CBBDFF-F089-4253-AF44-EFD85B7DA132}"/>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C696249-4BF3-48C0-8793-72F690F05D2F}" type="slidenum">
              <a:rPr lang="ar-SA" altLang="zh-CN" sz="1200" b="0">
                <a:solidFill>
                  <a:srgbClr val="0000FF"/>
                </a:solidFill>
                <a:latin typeface="Marlett" pitchFamily="2" charset="2"/>
              </a:rPr>
              <a:pPr/>
              <a:t>78</a:t>
            </a:fld>
            <a:endParaRPr lang="en-US" altLang="zh-CN" sz="1200" b="0">
              <a:solidFill>
                <a:srgbClr val="0000FF"/>
              </a:solidFill>
              <a:latin typeface="Marlett" pitchFamily="2" charset="2"/>
            </a:endParaRPr>
          </a:p>
        </p:txBody>
      </p:sp>
      <p:sp>
        <p:nvSpPr>
          <p:cNvPr id="293891" name="Rectangle 2">
            <a:extLst>
              <a:ext uri="{FF2B5EF4-FFF2-40B4-BE49-F238E27FC236}">
                <a16:creationId xmlns:a16="http://schemas.microsoft.com/office/drawing/2014/main" id="{BB37BD61-2A64-4F82-8B11-19D703EA91FC}"/>
              </a:ext>
            </a:extLst>
          </p:cNvPr>
          <p:cNvSpPr>
            <a:spLocks noGrp="1" noRot="1" noChangeAspect="1" noChangeArrowheads="1" noTextEdit="1"/>
          </p:cNvSpPr>
          <p:nvPr>
            <p:ph type="sldImg"/>
          </p:nvPr>
        </p:nvSpPr>
        <p:spPr>
          <a:ln/>
        </p:spPr>
      </p:sp>
      <p:sp>
        <p:nvSpPr>
          <p:cNvPr id="293892" name="Rectangle 3">
            <a:extLst>
              <a:ext uri="{FF2B5EF4-FFF2-40B4-BE49-F238E27FC236}">
                <a16:creationId xmlns:a16="http://schemas.microsoft.com/office/drawing/2014/main" id="{DE77205B-574E-4796-AA0D-20DFCCE498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a:extLst>
              <a:ext uri="{FF2B5EF4-FFF2-40B4-BE49-F238E27FC236}">
                <a16:creationId xmlns:a16="http://schemas.microsoft.com/office/drawing/2014/main" id="{6C6AF612-23BE-4DA0-944C-DB3BCD260551}"/>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51B4560-98FA-4F62-80C9-EF72ECC7E69C}" type="slidenum">
              <a:rPr lang="ar-SA" altLang="zh-CN" sz="1200" b="0">
                <a:solidFill>
                  <a:srgbClr val="0000FF"/>
                </a:solidFill>
                <a:latin typeface="Marlett" pitchFamily="2" charset="2"/>
              </a:rPr>
              <a:pPr/>
              <a:t>79</a:t>
            </a:fld>
            <a:endParaRPr lang="en-US" altLang="zh-CN" sz="1200" b="0">
              <a:solidFill>
                <a:srgbClr val="0000FF"/>
              </a:solidFill>
              <a:latin typeface="Marlett" pitchFamily="2" charset="2"/>
            </a:endParaRPr>
          </a:p>
        </p:txBody>
      </p:sp>
      <p:sp>
        <p:nvSpPr>
          <p:cNvPr id="294915" name="Rectangle 2">
            <a:extLst>
              <a:ext uri="{FF2B5EF4-FFF2-40B4-BE49-F238E27FC236}">
                <a16:creationId xmlns:a16="http://schemas.microsoft.com/office/drawing/2014/main" id="{381664F1-01FE-479E-8CC0-5D7731F9519D}"/>
              </a:ext>
            </a:extLst>
          </p:cNvPr>
          <p:cNvSpPr>
            <a:spLocks noGrp="1" noRot="1" noChangeAspect="1" noChangeArrowheads="1" noTextEdit="1"/>
          </p:cNvSpPr>
          <p:nvPr>
            <p:ph type="sldImg"/>
          </p:nvPr>
        </p:nvSpPr>
        <p:spPr>
          <a:ln/>
        </p:spPr>
      </p:sp>
      <p:sp>
        <p:nvSpPr>
          <p:cNvPr id="294916" name="Rectangle 3">
            <a:extLst>
              <a:ext uri="{FF2B5EF4-FFF2-40B4-BE49-F238E27FC236}">
                <a16:creationId xmlns:a16="http://schemas.microsoft.com/office/drawing/2014/main" id="{51836CCB-4C3E-427B-B61B-4EB88ABA3F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a:extLst>
              <a:ext uri="{FF2B5EF4-FFF2-40B4-BE49-F238E27FC236}">
                <a16:creationId xmlns:a16="http://schemas.microsoft.com/office/drawing/2014/main" id="{747454ED-F9D8-481F-A8F4-4E4B4E15DF4F}"/>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85C9B9D-1B81-40DD-91D7-2ADC74A24D8E}" type="slidenum">
              <a:rPr lang="ar-SA" altLang="zh-CN" sz="1200" b="0">
                <a:solidFill>
                  <a:srgbClr val="0000FF"/>
                </a:solidFill>
                <a:latin typeface="Marlett" pitchFamily="2" charset="2"/>
              </a:rPr>
              <a:pPr/>
              <a:t>80</a:t>
            </a:fld>
            <a:endParaRPr lang="en-US" altLang="zh-CN" sz="1200" b="0">
              <a:solidFill>
                <a:srgbClr val="0000FF"/>
              </a:solidFill>
              <a:latin typeface="Marlett" pitchFamily="2" charset="2"/>
            </a:endParaRPr>
          </a:p>
        </p:txBody>
      </p:sp>
      <p:sp>
        <p:nvSpPr>
          <p:cNvPr id="295939" name="Rectangle 2">
            <a:extLst>
              <a:ext uri="{FF2B5EF4-FFF2-40B4-BE49-F238E27FC236}">
                <a16:creationId xmlns:a16="http://schemas.microsoft.com/office/drawing/2014/main" id="{1EB4690F-DEC5-452B-8340-A38308B44944}"/>
              </a:ext>
            </a:extLst>
          </p:cNvPr>
          <p:cNvSpPr>
            <a:spLocks noGrp="1" noRot="1" noChangeAspect="1" noChangeArrowheads="1" noTextEdit="1"/>
          </p:cNvSpPr>
          <p:nvPr>
            <p:ph type="sldImg"/>
          </p:nvPr>
        </p:nvSpPr>
        <p:spPr>
          <a:ln/>
        </p:spPr>
      </p:sp>
      <p:sp>
        <p:nvSpPr>
          <p:cNvPr id="295940" name="Rectangle 3">
            <a:extLst>
              <a:ext uri="{FF2B5EF4-FFF2-40B4-BE49-F238E27FC236}">
                <a16:creationId xmlns:a16="http://schemas.microsoft.com/office/drawing/2014/main" id="{B458C03F-E0D7-48C3-8947-808331001F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AD7587A2-6D62-42D8-8874-3DEA90E5D089}"/>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58CEFEA-197B-4133-B632-C931DE60A9DC}" type="slidenum">
              <a:rPr lang="ar-SA" altLang="zh-CN" sz="1200" b="0">
                <a:solidFill>
                  <a:srgbClr val="0000FF"/>
                </a:solidFill>
                <a:latin typeface="Marlett" pitchFamily="2" charset="2"/>
              </a:rPr>
              <a:pPr/>
              <a:t>8</a:t>
            </a:fld>
            <a:endParaRPr lang="en-US" altLang="zh-CN" sz="1200" b="0">
              <a:solidFill>
                <a:srgbClr val="0000FF"/>
              </a:solidFill>
              <a:latin typeface="Marlett" pitchFamily="2" charset="2"/>
            </a:endParaRPr>
          </a:p>
        </p:txBody>
      </p:sp>
      <p:sp>
        <p:nvSpPr>
          <p:cNvPr id="224259" name="Rectangle 2">
            <a:extLst>
              <a:ext uri="{FF2B5EF4-FFF2-40B4-BE49-F238E27FC236}">
                <a16:creationId xmlns:a16="http://schemas.microsoft.com/office/drawing/2014/main" id="{34089B18-86F8-4BF6-8C09-72DDC47FF8CE}"/>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55099C28-7A50-4BFC-9431-B776612816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a:extLst>
              <a:ext uri="{FF2B5EF4-FFF2-40B4-BE49-F238E27FC236}">
                <a16:creationId xmlns:a16="http://schemas.microsoft.com/office/drawing/2014/main" id="{0D27478A-E9E9-4175-9F40-E902842AC5F9}"/>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FABF15C-1A76-475F-BA13-208B479C4B06}" type="slidenum">
              <a:rPr lang="ar-SA" altLang="zh-CN" sz="1200" b="0">
                <a:solidFill>
                  <a:srgbClr val="0000FF"/>
                </a:solidFill>
                <a:latin typeface="Marlett" pitchFamily="2" charset="2"/>
              </a:rPr>
              <a:pPr/>
              <a:t>81</a:t>
            </a:fld>
            <a:endParaRPr lang="en-US" altLang="zh-CN" sz="1200" b="0">
              <a:solidFill>
                <a:srgbClr val="0000FF"/>
              </a:solidFill>
              <a:latin typeface="Marlett" pitchFamily="2" charset="2"/>
            </a:endParaRPr>
          </a:p>
        </p:txBody>
      </p:sp>
      <p:sp>
        <p:nvSpPr>
          <p:cNvPr id="296963" name="Rectangle 2">
            <a:extLst>
              <a:ext uri="{FF2B5EF4-FFF2-40B4-BE49-F238E27FC236}">
                <a16:creationId xmlns:a16="http://schemas.microsoft.com/office/drawing/2014/main" id="{BCB8380B-4841-43B1-9CDE-41D173ACC5C5}"/>
              </a:ext>
            </a:extLst>
          </p:cNvPr>
          <p:cNvSpPr>
            <a:spLocks noGrp="1" noRot="1" noChangeAspect="1" noChangeArrowheads="1" noTextEdit="1"/>
          </p:cNvSpPr>
          <p:nvPr>
            <p:ph type="sldImg"/>
          </p:nvPr>
        </p:nvSpPr>
        <p:spPr>
          <a:ln/>
        </p:spPr>
      </p:sp>
      <p:sp>
        <p:nvSpPr>
          <p:cNvPr id="296964" name="Rectangle 3">
            <a:extLst>
              <a:ext uri="{FF2B5EF4-FFF2-40B4-BE49-F238E27FC236}">
                <a16:creationId xmlns:a16="http://schemas.microsoft.com/office/drawing/2014/main" id="{97EBD454-D46E-47A5-8BD4-12DC9CFE52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a:extLst>
              <a:ext uri="{FF2B5EF4-FFF2-40B4-BE49-F238E27FC236}">
                <a16:creationId xmlns:a16="http://schemas.microsoft.com/office/drawing/2014/main" id="{5355EC51-8B53-408A-B966-6411494639CA}"/>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F9BDA9A-E705-4CB9-8A04-353C2D1C6B65}" type="slidenum">
              <a:rPr lang="ar-SA" altLang="zh-CN" sz="1200" b="0">
                <a:solidFill>
                  <a:srgbClr val="0000FF"/>
                </a:solidFill>
                <a:latin typeface="Marlett" pitchFamily="2" charset="2"/>
              </a:rPr>
              <a:pPr/>
              <a:t>82</a:t>
            </a:fld>
            <a:endParaRPr lang="en-US" altLang="zh-CN" sz="1200" b="0">
              <a:solidFill>
                <a:srgbClr val="0000FF"/>
              </a:solidFill>
              <a:latin typeface="Marlett" pitchFamily="2" charset="2"/>
            </a:endParaRPr>
          </a:p>
        </p:txBody>
      </p:sp>
      <p:sp>
        <p:nvSpPr>
          <p:cNvPr id="297987" name="Rectangle 2">
            <a:extLst>
              <a:ext uri="{FF2B5EF4-FFF2-40B4-BE49-F238E27FC236}">
                <a16:creationId xmlns:a16="http://schemas.microsoft.com/office/drawing/2014/main" id="{AA79DE01-716F-475D-913D-29A73DE6F08F}"/>
              </a:ext>
            </a:extLst>
          </p:cNvPr>
          <p:cNvSpPr>
            <a:spLocks noGrp="1" noRot="1" noChangeAspect="1" noChangeArrowheads="1" noTextEdit="1"/>
          </p:cNvSpPr>
          <p:nvPr>
            <p:ph type="sldImg"/>
          </p:nvPr>
        </p:nvSpPr>
        <p:spPr>
          <a:ln/>
        </p:spPr>
      </p:sp>
      <p:sp>
        <p:nvSpPr>
          <p:cNvPr id="297988" name="Rectangle 3">
            <a:extLst>
              <a:ext uri="{FF2B5EF4-FFF2-40B4-BE49-F238E27FC236}">
                <a16:creationId xmlns:a16="http://schemas.microsoft.com/office/drawing/2014/main" id="{6B60A50B-8BBB-4403-8867-E4DDC72422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a:extLst>
              <a:ext uri="{FF2B5EF4-FFF2-40B4-BE49-F238E27FC236}">
                <a16:creationId xmlns:a16="http://schemas.microsoft.com/office/drawing/2014/main" id="{E1F8F7F8-49B9-425F-93F6-782D8E633674}"/>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D995F84-743A-425E-9DC5-ACDBCA9C6101}" type="slidenum">
              <a:rPr lang="ar-SA" altLang="zh-CN" sz="1200" b="0">
                <a:solidFill>
                  <a:srgbClr val="0000FF"/>
                </a:solidFill>
                <a:latin typeface="Marlett" pitchFamily="2" charset="2"/>
              </a:rPr>
              <a:pPr/>
              <a:t>83</a:t>
            </a:fld>
            <a:endParaRPr lang="en-US" altLang="zh-CN" sz="1200" b="0">
              <a:solidFill>
                <a:srgbClr val="0000FF"/>
              </a:solidFill>
              <a:latin typeface="Marlett" pitchFamily="2" charset="2"/>
            </a:endParaRPr>
          </a:p>
        </p:txBody>
      </p:sp>
      <p:sp>
        <p:nvSpPr>
          <p:cNvPr id="299011" name="Rectangle 2">
            <a:extLst>
              <a:ext uri="{FF2B5EF4-FFF2-40B4-BE49-F238E27FC236}">
                <a16:creationId xmlns:a16="http://schemas.microsoft.com/office/drawing/2014/main" id="{0D0B1137-FA97-43AA-8D28-58A1D1C75D8B}"/>
              </a:ext>
            </a:extLst>
          </p:cNvPr>
          <p:cNvSpPr>
            <a:spLocks noGrp="1" noRot="1" noChangeAspect="1" noChangeArrowheads="1" noTextEdit="1"/>
          </p:cNvSpPr>
          <p:nvPr>
            <p:ph type="sldImg"/>
          </p:nvPr>
        </p:nvSpPr>
        <p:spPr>
          <a:ln/>
        </p:spPr>
      </p:sp>
      <p:sp>
        <p:nvSpPr>
          <p:cNvPr id="299012" name="Rectangle 3">
            <a:extLst>
              <a:ext uri="{FF2B5EF4-FFF2-40B4-BE49-F238E27FC236}">
                <a16:creationId xmlns:a16="http://schemas.microsoft.com/office/drawing/2014/main" id="{99352123-B3B1-49D1-BBDD-988AAE8C71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a:extLst>
              <a:ext uri="{FF2B5EF4-FFF2-40B4-BE49-F238E27FC236}">
                <a16:creationId xmlns:a16="http://schemas.microsoft.com/office/drawing/2014/main" id="{E2B93ADC-B8DD-428D-AA2B-44C6BE6E408D}"/>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011BA82-660A-4C52-AABE-608F3CED101E}" type="slidenum">
              <a:rPr lang="ar-SA" altLang="zh-CN" sz="1200" b="0">
                <a:solidFill>
                  <a:srgbClr val="0000FF"/>
                </a:solidFill>
                <a:latin typeface="Marlett" pitchFamily="2" charset="2"/>
              </a:rPr>
              <a:pPr/>
              <a:t>84</a:t>
            </a:fld>
            <a:endParaRPr lang="en-US" altLang="zh-CN" sz="1200" b="0">
              <a:solidFill>
                <a:srgbClr val="0000FF"/>
              </a:solidFill>
              <a:latin typeface="Marlett" pitchFamily="2" charset="2"/>
            </a:endParaRPr>
          </a:p>
        </p:txBody>
      </p:sp>
      <p:sp>
        <p:nvSpPr>
          <p:cNvPr id="300035" name="Rectangle 2">
            <a:extLst>
              <a:ext uri="{FF2B5EF4-FFF2-40B4-BE49-F238E27FC236}">
                <a16:creationId xmlns:a16="http://schemas.microsoft.com/office/drawing/2014/main" id="{A1AD593F-3FB1-4200-9B68-9D8DCCA55D5B}"/>
              </a:ext>
            </a:extLst>
          </p:cNvPr>
          <p:cNvSpPr>
            <a:spLocks noGrp="1" noRot="1" noChangeAspect="1" noChangeArrowheads="1" noTextEdit="1"/>
          </p:cNvSpPr>
          <p:nvPr>
            <p:ph type="sldImg"/>
          </p:nvPr>
        </p:nvSpPr>
        <p:spPr>
          <a:ln/>
        </p:spPr>
      </p:sp>
      <p:sp>
        <p:nvSpPr>
          <p:cNvPr id="300036" name="Rectangle 3">
            <a:extLst>
              <a:ext uri="{FF2B5EF4-FFF2-40B4-BE49-F238E27FC236}">
                <a16:creationId xmlns:a16="http://schemas.microsoft.com/office/drawing/2014/main" id="{0BCD9F6F-931F-44A9-9FF0-0C89610754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a:extLst>
              <a:ext uri="{FF2B5EF4-FFF2-40B4-BE49-F238E27FC236}">
                <a16:creationId xmlns:a16="http://schemas.microsoft.com/office/drawing/2014/main" id="{C1B092DE-42F1-42D9-994E-225D1B476A41}"/>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8EEF722-9AD2-4040-B14D-3EB63C728849}" type="slidenum">
              <a:rPr lang="ar-SA" altLang="zh-CN" sz="1200" b="0">
                <a:solidFill>
                  <a:srgbClr val="0000FF"/>
                </a:solidFill>
                <a:latin typeface="Marlett" pitchFamily="2" charset="2"/>
              </a:rPr>
              <a:pPr/>
              <a:t>85</a:t>
            </a:fld>
            <a:endParaRPr lang="en-US" altLang="zh-CN" sz="1200" b="0">
              <a:solidFill>
                <a:srgbClr val="0000FF"/>
              </a:solidFill>
              <a:latin typeface="Marlett" pitchFamily="2" charset="2"/>
            </a:endParaRPr>
          </a:p>
        </p:txBody>
      </p:sp>
      <p:sp>
        <p:nvSpPr>
          <p:cNvPr id="301059" name="Rectangle 2">
            <a:extLst>
              <a:ext uri="{FF2B5EF4-FFF2-40B4-BE49-F238E27FC236}">
                <a16:creationId xmlns:a16="http://schemas.microsoft.com/office/drawing/2014/main" id="{45580E3C-982A-4651-AA81-09120CA92072}"/>
              </a:ext>
            </a:extLst>
          </p:cNvPr>
          <p:cNvSpPr>
            <a:spLocks noGrp="1" noRot="1" noChangeAspect="1" noChangeArrowheads="1" noTextEdit="1"/>
          </p:cNvSpPr>
          <p:nvPr>
            <p:ph type="sldImg"/>
          </p:nvPr>
        </p:nvSpPr>
        <p:spPr>
          <a:ln/>
        </p:spPr>
      </p:sp>
      <p:sp>
        <p:nvSpPr>
          <p:cNvPr id="301060" name="Rectangle 3">
            <a:extLst>
              <a:ext uri="{FF2B5EF4-FFF2-40B4-BE49-F238E27FC236}">
                <a16:creationId xmlns:a16="http://schemas.microsoft.com/office/drawing/2014/main" id="{6E701EB1-74DA-4BD2-B803-B12ED1D376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a:extLst>
              <a:ext uri="{FF2B5EF4-FFF2-40B4-BE49-F238E27FC236}">
                <a16:creationId xmlns:a16="http://schemas.microsoft.com/office/drawing/2014/main" id="{37CAD875-6716-44B7-B941-01F4BC1FAF0D}"/>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58EA9A5-3567-470C-B5B3-410B596857E6}" type="slidenum">
              <a:rPr lang="ar-SA" altLang="zh-CN" sz="1200" b="0">
                <a:solidFill>
                  <a:srgbClr val="0000FF"/>
                </a:solidFill>
                <a:latin typeface="Marlett" pitchFamily="2" charset="2"/>
              </a:rPr>
              <a:pPr/>
              <a:t>86</a:t>
            </a:fld>
            <a:endParaRPr lang="en-US" altLang="zh-CN" sz="1200" b="0">
              <a:solidFill>
                <a:srgbClr val="0000FF"/>
              </a:solidFill>
              <a:latin typeface="Marlett" pitchFamily="2" charset="2"/>
            </a:endParaRPr>
          </a:p>
        </p:txBody>
      </p:sp>
      <p:sp>
        <p:nvSpPr>
          <p:cNvPr id="302083" name="Rectangle 2">
            <a:extLst>
              <a:ext uri="{FF2B5EF4-FFF2-40B4-BE49-F238E27FC236}">
                <a16:creationId xmlns:a16="http://schemas.microsoft.com/office/drawing/2014/main" id="{FA342E61-03A7-41AC-8EE9-343728F39E8E}"/>
              </a:ext>
            </a:extLst>
          </p:cNvPr>
          <p:cNvSpPr>
            <a:spLocks noGrp="1" noRot="1" noChangeAspect="1" noChangeArrowheads="1" noTextEdit="1"/>
          </p:cNvSpPr>
          <p:nvPr>
            <p:ph type="sldImg"/>
          </p:nvPr>
        </p:nvSpPr>
        <p:spPr>
          <a:ln/>
        </p:spPr>
      </p:sp>
      <p:sp>
        <p:nvSpPr>
          <p:cNvPr id="302084" name="Rectangle 3">
            <a:extLst>
              <a:ext uri="{FF2B5EF4-FFF2-40B4-BE49-F238E27FC236}">
                <a16:creationId xmlns:a16="http://schemas.microsoft.com/office/drawing/2014/main" id="{3F888802-F994-4B10-832B-8B86DFBF3E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a:extLst>
              <a:ext uri="{FF2B5EF4-FFF2-40B4-BE49-F238E27FC236}">
                <a16:creationId xmlns:a16="http://schemas.microsoft.com/office/drawing/2014/main" id="{B67D6B36-DA96-48C8-A73C-62F7192D90B5}"/>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1D2FAC1-C044-4C88-83BC-3E7DE4988411}" type="slidenum">
              <a:rPr lang="ar-SA" altLang="zh-CN" sz="1200" b="0">
                <a:solidFill>
                  <a:srgbClr val="0000FF"/>
                </a:solidFill>
                <a:latin typeface="Marlett" pitchFamily="2" charset="2"/>
              </a:rPr>
              <a:pPr/>
              <a:t>87</a:t>
            </a:fld>
            <a:endParaRPr lang="en-US" altLang="zh-CN" sz="1200" b="0">
              <a:solidFill>
                <a:srgbClr val="0000FF"/>
              </a:solidFill>
              <a:latin typeface="Marlett" pitchFamily="2" charset="2"/>
            </a:endParaRPr>
          </a:p>
        </p:txBody>
      </p:sp>
      <p:sp>
        <p:nvSpPr>
          <p:cNvPr id="303107" name="Rectangle 2">
            <a:extLst>
              <a:ext uri="{FF2B5EF4-FFF2-40B4-BE49-F238E27FC236}">
                <a16:creationId xmlns:a16="http://schemas.microsoft.com/office/drawing/2014/main" id="{DF61B663-27D9-4269-8D1A-713F29A879E5}"/>
              </a:ext>
            </a:extLst>
          </p:cNvPr>
          <p:cNvSpPr>
            <a:spLocks noGrp="1" noRot="1" noChangeAspect="1" noChangeArrowheads="1" noTextEdit="1"/>
          </p:cNvSpPr>
          <p:nvPr>
            <p:ph type="sldImg"/>
          </p:nvPr>
        </p:nvSpPr>
        <p:spPr>
          <a:ln/>
        </p:spPr>
      </p:sp>
      <p:sp>
        <p:nvSpPr>
          <p:cNvPr id="303108" name="Rectangle 3">
            <a:extLst>
              <a:ext uri="{FF2B5EF4-FFF2-40B4-BE49-F238E27FC236}">
                <a16:creationId xmlns:a16="http://schemas.microsoft.com/office/drawing/2014/main" id="{05D066BE-79DF-4773-A877-739451EDE0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a:extLst>
              <a:ext uri="{FF2B5EF4-FFF2-40B4-BE49-F238E27FC236}">
                <a16:creationId xmlns:a16="http://schemas.microsoft.com/office/drawing/2014/main" id="{867AE607-B698-4AC6-B436-0B1954CED6C3}"/>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0CE8439-E0A0-4376-9446-534DBC693288}" type="slidenum">
              <a:rPr lang="ar-SA" altLang="zh-CN" sz="1200" b="0">
                <a:solidFill>
                  <a:srgbClr val="0000FF"/>
                </a:solidFill>
                <a:latin typeface="Marlett" pitchFamily="2" charset="2"/>
              </a:rPr>
              <a:pPr/>
              <a:t>88</a:t>
            </a:fld>
            <a:endParaRPr lang="en-US" altLang="zh-CN" sz="1200" b="0">
              <a:solidFill>
                <a:srgbClr val="0000FF"/>
              </a:solidFill>
              <a:latin typeface="Marlett" pitchFamily="2" charset="2"/>
            </a:endParaRPr>
          </a:p>
        </p:txBody>
      </p:sp>
      <p:sp>
        <p:nvSpPr>
          <p:cNvPr id="304131" name="Rectangle 2">
            <a:extLst>
              <a:ext uri="{FF2B5EF4-FFF2-40B4-BE49-F238E27FC236}">
                <a16:creationId xmlns:a16="http://schemas.microsoft.com/office/drawing/2014/main" id="{93E6D962-95B5-463D-804F-F724B9EE17C6}"/>
              </a:ext>
            </a:extLst>
          </p:cNvPr>
          <p:cNvSpPr>
            <a:spLocks noGrp="1" noRot="1" noChangeAspect="1" noChangeArrowheads="1" noTextEdit="1"/>
          </p:cNvSpPr>
          <p:nvPr>
            <p:ph type="sldImg"/>
          </p:nvPr>
        </p:nvSpPr>
        <p:spPr>
          <a:ln/>
        </p:spPr>
      </p:sp>
      <p:sp>
        <p:nvSpPr>
          <p:cNvPr id="304132" name="Rectangle 3">
            <a:extLst>
              <a:ext uri="{FF2B5EF4-FFF2-40B4-BE49-F238E27FC236}">
                <a16:creationId xmlns:a16="http://schemas.microsoft.com/office/drawing/2014/main" id="{4F3B1917-6A6B-4180-A7A8-3A3ED743F1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a:extLst>
              <a:ext uri="{FF2B5EF4-FFF2-40B4-BE49-F238E27FC236}">
                <a16:creationId xmlns:a16="http://schemas.microsoft.com/office/drawing/2014/main" id="{1A0F7837-AF05-497E-AA8F-909F778D030B}"/>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0C29C45-A65B-44CC-B931-3D40FC85519D}" type="slidenum">
              <a:rPr lang="ar-SA" altLang="zh-CN" sz="1200" b="0">
                <a:solidFill>
                  <a:srgbClr val="0000FF"/>
                </a:solidFill>
                <a:latin typeface="Marlett" pitchFamily="2" charset="2"/>
              </a:rPr>
              <a:pPr/>
              <a:t>89</a:t>
            </a:fld>
            <a:endParaRPr lang="en-US" altLang="zh-CN" sz="1200" b="0">
              <a:solidFill>
                <a:srgbClr val="0000FF"/>
              </a:solidFill>
              <a:latin typeface="Marlett" pitchFamily="2" charset="2"/>
            </a:endParaRPr>
          </a:p>
        </p:txBody>
      </p:sp>
      <p:sp>
        <p:nvSpPr>
          <p:cNvPr id="305155" name="Rectangle 2">
            <a:extLst>
              <a:ext uri="{FF2B5EF4-FFF2-40B4-BE49-F238E27FC236}">
                <a16:creationId xmlns:a16="http://schemas.microsoft.com/office/drawing/2014/main" id="{CB32700D-9672-4FE8-A888-7C6182EB69FB}"/>
              </a:ext>
            </a:extLst>
          </p:cNvPr>
          <p:cNvSpPr>
            <a:spLocks noGrp="1" noRot="1" noChangeAspect="1" noChangeArrowheads="1" noTextEdit="1"/>
          </p:cNvSpPr>
          <p:nvPr>
            <p:ph type="sldImg"/>
          </p:nvPr>
        </p:nvSpPr>
        <p:spPr>
          <a:ln/>
        </p:spPr>
      </p:sp>
      <p:sp>
        <p:nvSpPr>
          <p:cNvPr id="305156" name="Rectangle 3">
            <a:extLst>
              <a:ext uri="{FF2B5EF4-FFF2-40B4-BE49-F238E27FC236}">
                <a16:creationId xmlns:a16="http://schemas.microsoft.com/office/drawing/2014/main" id="{EDE0D287-A0C4-41AB-85E1-715F53E7B7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a:extLst>
              <a:ext uri="{FF2B5EF4-FFF2-40B4-BE49-F238E27FC236}">
                <a16:creationId xmlns:a16="http://schemas.microsoft.com/office/drawing/2014/main" id="{CD9F8E10-34D7-400E-9FCB-23EA8B926698}"/>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48FCF2E-9A82-4B1E-BD4D-C58683419068}" type="slidenum">
              <a:rPr lang="ar-SA" altLang="zh-CN" sz="1200" b="0">
                <a:solidFill>
                  <a:srgbClr val="0000FF"/>
                </a:solidFill>
                <a:latin typeface="Marlett" pitchFamily="2" charset="2"/>
              </a:rPr>
              <a:pPr/>
              <a:t>90</a:t>
            </a:fld>
            <a:endParaRPr lang="en-US" altLang="zh-CN" sz="1200" b="0">
              <a:solidFill>
                <a:srgbClr val="0000FF"/>
              </a:solidFill>
              <a:latin typeface="Marlett" pitchFamily="2" charset="2"/>
            </a:endParaRPr>
          </a:p>
        </p:txBody>
      </p:sp>
      <p:sp>
        <p:nvSpPr>
          <p:cNvPr id="306179" name="Rectangle 2">
            <a:extLst>
              <a:ext uri="{FF2B5EF4-FFF2-40B4-BE49-F238E27FC236}">
                <a16:creationId xmlns:a16="http://schemas.microsoft.com/office/drawing/2014/main" id="{F5B90FF9-1944-4E2F-A8E5-0E7B948F64D5}"/>
              </a:ext>
            </a:extLst>
          </p:cNvPr>
          <p:cNvSpPr>
            <a:spLocks noGrp="1" noRot="1" noChangeAspect="1" noChangeArrowheads="1" noTextEdit="1"/>
          </p:cNvSpPr>
          <p:nvPr>
            <p:ph type="sldImg"/>
          </p:nvPr>
        </p:nvSpPr>
        <p:spPr>
          <a:ln/>
        </p:spPr>
      </p:sp>
      <p:sp>
        <p:nvSpPr>
          <p:cNvPr id="306180" name="Rectangle 3">
            <a:extLst>
              <a:ext uri="{FF2B5EF4-FFF2-40B4-BE49-F238E27FC236}">
                <a16:creationId xmlns:a16="http://schemas.microsoft.com/office/drawing/2014/main" id="{E0E3F59C-DEFE-4B65-965D-2DB712E77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5E00BE3F-E775-4B14-9908-B025ACBAE4AB}"/>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896F1D1-BFCE-49F7-B5B4-A973D9F2F15D}" type="slidenum">
              <a:rPr lang="ar-SA" altLang="zh-CN" sz="1200" b="0">
                <a:solidFill>
                  <a:srgbClr val="0000FF"/>
                </a:solidFill>
                <a:latin typeface="Marlett" pitchFamily="2" charset="2"/>
              </a:rPr>
              <a:pPr/>
              <a:t>9</a:t>
            </a:fld>
            <a:endParaRPr lang="en-US" altLang="zh-CN" sz="1200" b="0">
              <a:solidFill>
                <a:srgbClr val="0000FF"/>
              </a:solidFill>
              <a:latin typeface="Marlett" pitchFamily="2" charset="2"/>
            </a:endParaRPr>
          </a:p>
        </p:txBody>
      </p:sp>
      <p:sp>
        <p:nvSpPr>
          <p:cNvPr id="225283" name="Rectangle 2">
            <a:extLst>
              <a:ext uri="{FF2B5EF4-FFF2-40B4-BE49-F238E27FC236}">
                <a16:creationId xmlns:a16="http://schemas.microsoft.com/office/drawing/2014/main" id="{D3EDA965-D135-4347-929E-C9482625ACDF}"/>
              </a:ext>
            </a:extLst>
          </p:cNvPr>
          <p:cNvSpPr>
            <a:spLocks noGrp="1" noRot="1" noChangeAspect="1" noChangeArrowheads="1" noTextEdit="1"/>
          </p:cNvSpPr>
          <p:nvPr>
            <p:ph type="sldImg"/>
          </p:nvPr>
        </p:nvSpPr>
        <p:spPr>
          <a:ln/>
        </p:spPr>
      </p:sp>
      <p:sp>
        <p:nvSpPr>
          <p:cNvPr id="225284" name="Rectangle 3">
            <a:extLst>
              <a:ext uri="{FF2B5EF4-FFF2-40B4-BE49-F238E27FC236}">
                <a16:creationId xmlns:a16="http://schemas.microsoft.com/office/drawing/2014/main" id="{6F873D92-851C-46B7-B5FA-16C6A8A734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a:extLst>
              <a:ext uri="{FF2B5EF4-FFF2-40B4-BE49-F238E27FC236}">
                <a16:creationId xmlns:a16="http://schemas.microsoft.com/office/drawing/2014/main" id="{B10E2CB6-B07E-47CE-9112-61C90CE24344}"/>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12F6312-5BFD-4966-9455-2D5FE9ADAE0D}" type="slidenum">
              <a:rPr lang="ar-SA" altLang="zh-CN" sz="1200" b="0">
                <a:solidFill>
                  <a:srgbClr val="0000FF"/>
                </a:solidFill>
                <a:latin typeface="Marlett" pitchFamily="2" charset="2"/>
              </a:rPr>
              <a:pPr/>
              <a:t>91</a:t>
            </a:fld>
            <a:endParaRPr lang="en-US" altLang="zh-CN" sz="1200" b="0">
              <a:solidFill>
                <a:srgbClr val="0000FF"/>
              </a:solidFill>
              <a:latin typeface="Marlett" pitchFamily="2" charset="2"/>
            </a:endParaRPr>
          </a:p>
        </p:txBody>
      </p:sp>
      <p:sp>
        <p:nvSpPr>
          <p:cNvPr id="307203" name="Rectangle 2">
            <a:extLst>
              <a:ext uri="{FF2B5EF4-FFF2-40B4-BE49-F238E27FC236}">
                <a16:creationId xmlns:a16="http://schemas.microsoft.com/office/drawing/2014/main" id="{DDEBA147-B5D8-4932-9E3E-EBD09FC1EF36}"/>
              </a:ext>
            </a:extLst>
          </p:cNvPr>
          <p:cNvSpPr>
            <a:spLocks noGrp="1" noRot="1" noChangeAspect="1" noChangeArrowheads="1" noTextEdit="1"/>
          </p:cNvSpPr>
          <p:nvPr>
            <p:ph type="sldImg"/>
          </p:nvPr>
        </p:nvSpPr>
        <p:spPr>
          <a:ln/>
        </p:spPr>
      </p:sp>
      <p:sp>
        <p:nvSpPr>
          <p:cNvPr id="307204" name="Rectangle 3">
            <a:extLst>
              <a:ext uri="{FF2B5EF4-FFF2-40B4-BE49-F238E27FC236}">
                <a16:creationId xmlns:a16="http://schemas.microsoft.com/office/drawing/2014/main" id="{2F9DA1F5-D67B-41C9-B59C-ADF347AF43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a:extLst>
              <a:ext uri="{FF2B5EF4-FFF2-40B4-BE49-F238E27FC236}">
                <a16:creationId xmlns:a16="http://schemas.microsoft.com/office/drawing/2014/main" id="{1CD07D26-3F98-47CD-B17E-D7AA6F8E4A13}"/>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1ACEB41-FB38-4EEA-90C3-902E990594A5}" type="slidenum">
              <a:rPr lang="ar-SA" altLang="zh-CN" sz="1200" b="0">
                <a:solidFill>
                  <a:srgbClr val="0000FF"/>
                </a:solidFill>
                <a:latin typeface="Marlett" pitchFamily="2" charset="2"/>
              </a:rPr>
              <a:pPr/>
              <a:t>92</a:t>
            </a:fld>
            <a:endParaRPr lang="en-US" altLang="zh-CN" sz="1200" b="0">
              <a:solidFill>
                <a:srgbClr val="0000FF"/>
              </a:solidFill>
              <a:latin typeface="Marlett" pitchFamily="2" charset="2"/>
            </a:endParaRPr>
          </a:p>
        </p:txBody>
      </p:sp>
      <p:sp>
        <p:nvSpPr>
          <p:cNvPr id="308227" name="Rectangle 2">
            <a:extLst>
              <a:ext uri="{FF2B5EF4-FFF2-40B4-BE49-F238E27FC236}">
                <a16:creationId xmlns:a16="http://schemas.microsoft.com/office/drawing/2014/main" id="{5C88A97A-8911-4BF5-80F8-1CE5D94DBD11}"/>
              </a:ext>
            </a:extLst>
          </p:cNvPr>
          <p:cNvSpPr>
            <a:spLocks noGrp="1" noRot="1" noChangeAspect="1" noChangeArrowheads="1" noTextEdit="1"/>
          </p:cNvSpPr>
          <p:nvPr>
            <p:ph type="sldImg"/>
          </p:nvPr>
        </p:nvSpPr>
        <p:spPr>
          <a:ln/>
        </p:spPr>
      </p:sp>
      <p:sp>
        <p:nvSpPr>
          <p:cNvPr id="308228" name="Rectangle 3">
            <a:extLst>
              <a:ext uri="{FF2B5EF4-FFF2-40B4-BE49-F238E27FC236}">
                <a16:creationId xmlns:a16="http://schemas.microsoft.com/office/drawing/2014/main" id="{3C15B4DB-41CC-4F0E-99A7-075A123924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a:extLst>
              <a:ext uri="{FF2B5EF4-FFF2-40B4-BE49-F238E27FC236}">
                <a16:creationId xmlns:a16="http://schemas.microsoft.com/office/drawing/2014/main" id="{D733C61F-3B3D-4D6B-9DE5-098FBF54C048}"/>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ADA502F-96A3-49E1-B2AB-D734A48BDE65}" type="slidenum">
              <a:rPr lang="ar-SA" altLang="zh-CN" sz="1200" b="0">
                <a:solidFill>
                  <a:srgbClr val="0000FF"/>
                </a:solidFill>
                <a:latin typeface="Marlett" pitchFamily="2" charset="2"/>
              </a:rPr>
              <a:pPr/>
              <a:t>93</a:t>
            </a:fld>
            <a:endParaRPr lang="en-US" altLang="zh-CN" sz="1200" b="0">
              <a:solidFill>
                <a:srgbClr val="0000FF"/>
              </a:solidFill>
              <a:latin typeface="Marlett" pitchFamily="2" charset="2"/>
            </a:endParaRPr>
          </a:p>
        </p:txBody>
      </p:sp>
      <p:sp>
        <p:nvSpPr>
          <p:cNvPr id="309251" name="Rectangle 2">
            <a:extLst>
              <a:ext uri="{FF2B5EF4-FFF2-40B4-BE49-F238E27FC236}">
                <a16:creationId xmlns:a16="http://schemas.microsoft.com/office/drawing/2014/main" id="{5CBF190E-B8F6-446C-89D4-B8056EB6C7F4}"/>
              </a:ext>
            </a:extLst>
          </p:cNvPr>
          <p:cNvSpPr>
            <a:spLocks noGrp="1" noRot="1" noChangeAspect="1" noChangeArrowheads="1" noTextEdit="1"/>
          </p:cNvSpPr>
          <p:nvPr>
            <p:ph type="sldImg"/>
          </p:nvPr>
        </p:nvSpPr>
        <p:spPr>
          <a:ln/>
        </p:spPr>
      </p:sp>
      <p:sp>
        <p:nvSpPr>
          <p:cNvPr id="309252" name="Rectangle 3">
            <a:extLst>
              <a:ext uri="{FF2B5EF4-FFF2-40B4-BE49-F238E27FC236}">
                <a16:creationId xmlns:a16="http://schemas.microsoft.com/office/drawing/2014/main" id="{569972B4-ED05-4B4F-AA50-2BE4CF5955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a:extLst>
              <a:ext uri="{FF2B5EF4-FFF2-40B4-BE49-F238E27FC236}">
                <a16:creationId xmlns:a16="http://schemas.microsoft.com/office/drawing/2014/main" id="{84D103AF-EA8A-4DD5-8055-53D85D8EC235}"/>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F6AB553-1394-4437-BDAA-7551BE1EE9E1}" type="slidenum">
              <a:rPr lang="ar-SA" altLang="zh-CN" sz="1200" b="0">
                <a:solidFill>
                  <a:srgbClr val="0000FF"/>
                </a:solidFill>
                <a:latin typeface="Marlett" pitchFamily="2" charset="2"/>
              </a:rPr>
              <a:pPr/>
              <a:t>94</a:t>
            </a:fld>
            <a:endParaRPr lang="en-US" altLang="zh-CN" sz="1200" b="0">
              <a:solidFill>
                <a:srgbClr val="0000FF"/>
              </a:solidFill>
              <a:latin typeface="Marlett" pitchFamily="2" charset="2"/>
            </a:endParaRPr>
          </a:p>
        </p:txBody>
      </p:sp>
      <p:sp>
        <p:nvSpPr>
          <p:cNvPr id="310275" name="Rectangle 2">
            <a:extLst>
              <a:ext uri="{FF2B5EF4-FFF2-40B4-BE49-F238E27FC236}">
                <a16:creationId xmlns:a16="http://schemas.microsoft.com/office/drawing/2014/main" id="{1F6986B4-7A74-4DB5-8361-C7EEF90FEE91}"/>
              </a:ext>
            </a:extLst>
          </p:cNvPr>
          <p:cNvSpPr>
            <a:spLocks noGrp="1" noRot="1" noChangeAspect="1" noChangeArrowheads="1" noTextEdit="1"/>
          </p:cNvSpPr>
          <p:nvPr>
            <p:ph type="sldImg"/>
          </p:nvPr>
        </p:nvSpPr>
        <p:spPr>
          <a:ln/>
        </p:spPr>
      </p:sp>
      <p:sp>
        <p:nvSpPr>
          <p:cNvPr id="310276" name="Rectangle 3">
            <a:extLst>
              <a:ext uri="{FF2B5EF4-FFF2-40B4-BE49-F238E27FC236}">
                <a16:creationId xmlns:a16="http://schemas.microsoft.com/office/drawing/2014/main" id="{753B667D-99ED-4D3C-BB05-6E76F936C7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a:extLst>
              <a:ext uri="{FF2B5EF4-FFF2-40B4-BE49-F238E27FC236}">
                <a16:creationId xmlns:a16="http://schemas.microsoft.com/office/drawing/2014/main" id="{0FDE8925-EA6D-41BC-B6EF-86A779E7DD2C}"/>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2392291-5FAE-4668-A050-A13CD0A2470B}" type="slidenum">
              <a:rPr lang="ar-SA" altLang="zh-CN" sz="1200" b="0">
                <a:solidFill>
                  <a:srgbClr val="0000FF"/>
                </a:solidFill>
                <a:latin typeface="Marlett" pitchFamily="2" charset="2"/>
              </a:rPr>
              <a:pPr/>
              <a:t>95</a:t>
            </a:fld>
            <a:endParaRPr lang="en-US" altLang="zh-CN" sz="1200" b="0">
              <a:solidFill>
                <a:srgbClr val="0000FF"/>
              </a:solidFill>
              <a:latin typeface="Marlett" pitchFamily="2" charset="2"/>
            </a:endParaRPr>
          </a:p>
        </p:txBody>
      </p:sp>
      <p:sp>
        <p:nvSpPr>
          <p:cNvPr id="311299" name="Rectangle 2">
            <a:extLst>
              <a:ext uri="{FF2B5EF4-FFF2-40B4-BE49-F238E27FC236}">
                <a16:creationId xmlns:a16="http://schemas.microsoft.com/office/drawing/2014/main" id="{0F1CDBF3-B2B3-4D9F-A2BE-0014646E8436}"/>
              </a:ext>
            </a:extLst>
          </p:cNvPr>
          <p:cNvSpPr>
            <a:spLocks noGrp="1" noRot="1" noChangeAspect="1" noChangeArrowheads="1" noTextEdit="1"/>
          </p:cNvSpPr>
          <p:nvPr>
            <p:ph type="sldImg"/>
          </p:nvPr>
        </p:nvSpPr>
        <p:spPr>
          <a:ln/>
        </p:spPr>
      </p:sp>
      <p:sp>
        <p:nvSpPr>
          <p:cNvPr id="311300" name="Rectangle 3">
            <a:extLst>
              <a:ext uri="{FF2B5EF4-FFF2-40B4-BE49-F238E27FC236}">
                <a16:creationId xmlns:a16="http://schemas.microsoft.com/office/drawing/2014/main" id="{F5E9F355-B04A-4A2A-9E14-AD3BBAE040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a:extLst>
              <a:ext uri="{FF2B5EF4-FFF2-40B4-BE49-F238E27FC236}">
                <a16:creationId xmlns:a16="http://schemas.microsoft.com/office/drawing/2014/main" id="{70CA1A48-87E5-41E7-BFBB-CB98D5F8B4BF}"/>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3BD0B0C-5477-4E0B-85FB-304801CCB510}" type="slidenum">
              <a:rPr lang="ar-SA" altLang="zh-CN" sz="1200" b="0">
                <a:solidFill>
                  <a:srgbClr val="0000FF"/>
                </a:solidFill>
                <a:latin typeface="Marlett" pitchFamily="2" charset="2"/>
              </a:rPr>
              <a:pPr/>
              <a:t>96</a:t>
            </a:fld>
            <a:endParaRPr lang="en-US" altLang="zh-CN" sz="1200" b="0">
              <a:solidFill>
                <a:srgbClr val="0000FF"/>
              </a:solidFill>
              <a:latin typeface="Marlett" pitchFamily="2" charset="2"/>
            </a:endParaRPr>
          </a:p>
        </p:txBody>
      </p:sp>
      <p:sp>
        <p:nvSpPr>
          <p:cNvPr id="312323" name="Rectangle 2">
            <a:extLst>
              <a:ext uri="{FF2B5EF4-FFF2-40B4-BE49-F238E27FC236}">
                <a16:creationId xmlns:a16="http://schemas.microsoft.com/office/drawing/2014/main" id="{E4329B03-68B8-42DA-9692-622BBB8C7835}"/>
              </a:ext>
            </a:extLst>
          </p:cNvPr>
          <p:cNvSpPr>
            <a:spLocks noGrp="1" noRot="1" noChangeAspect="1" noChangeArrowheads="1" noTextEdit="1"/>
          </p:cNvSpPr>
          <p:nvPr>
            <p:ph type="sldImg"/>
          </p:nvPr>
        </p:nvSpPr>
        <p:spPr>
          <a:ln/>
        </p:spPr>
      </p:sp>
      <p:sp>
        <p:nvSpPr>
          <p:cNvPr id="312324" name="Rectangle 3">
            <a:extLst>
              <a:ext uri="{FF2B5EF4-FFF2-40B4-BE49-F238E27FC236}">
                <a16:creationId xmlns:a16="http://schemas.microsoft.com/office/drawing/2014/main" id="{CE564996-429F-4395-91BA-C40B96422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a:extLst>
              <a:ext uri="{FF2B5EF4-FFF2-40B4-BE49-F238E27FC236}">
                <a16:creationId xmlns:a16="http://schemas.microsoft.com/office/drawing/2014/main" id="{970CDB46-A373-459B-8D2A-5D8C0254577C}"/>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7EDFCA1-7C90-4E4C-BC0F-76A7A00D5D9E}" type="slidenum">
              <a:rPr lang="ar-SA" altLang="zh-CN" sz="1200" b="0">
                <a:solidFill>
                  <a:srgbClr val="0000FF"/>
                </a:solidFill>
                <a:latin typeface="Marlett" pitchFamily="2" charset="2"/>
              </a:rPr>
              <a:pPr/>
              <a:t>97</a:t>
            </a:fld>
            <a:endParaRPr lang="en-US" altLang="zh-CN" sz="1200" b="0">
              <a:solidFill>
                <a:srgbClr val="0000FF"/>
              </a:solidFill>
              <a:latin typeface="Marlett" pitchFamily="2" charset="2"/>
            </a:endParaRPr>
          </a:p>
        </p:txBody>
      </p:sp>
      <p:sp>
        <p:nvSpPr>
          <p:cNvPr id="313347" name="Rectangle 2">
            <a:extLst>
              <a:ext uri="{FF2B5EF4-FFF2-40B4-BE49-F238E27FC236}">
                <a16:creationId xmlns:a16="http://schemas.microsoft.com/office/drawing/2014/main" id="{70D0958C-0E49-4C5A-9513-53D47667A6E4}"/>
              </a:ext>
            </a:extLst>
          </p:cNvPr>
          <p:cNvSpPr>
            <a:spLocks noGrp="1" noRot="1" noChangeAspect="1" noChangeArrowheads="1" noTextEdit="1"/>
          </p:cNvSpPr>
          <p:nvPr>
            <p:ph type="sldImg"/>
          </p:nvPr>
        </p:nvSpPr>
        <p:spPr>
          <a:ln/>
        </p:spPr>
      </p:sp>
      <p:sp>
        <p:nvSpPr>
          <p:cNvPr id="313348" name="Rectangle 3">
            <a:extLst>
              <a:ext uri="{FF2B5EF4-FFF2-40B4-BE49-F238E27FC236}">
                <a16:creationId xmlns:a16="http://schemas.microsoft.com/office/drawing/2014/main" id="{877DECAA-A4BD-4134-A148-57F01BF783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a:extLst>
              <a:ext uri="{FF2B5EF4-FFF2-40B4-BE49-F238E27FC236}">
                <a16:creationId xmlns:a16="http://schemas.microsoft.com/office/drawing/2014/main" id="{487A925A-4D51-4607-8700-1CD3A97D8E46}"/>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E39BEE6-EAA7-4720-A2DD-B67D1B467419}" type="slidenum">
              <a:rPr lang="ar-SA" altLang="zh-CN" sz="1200" b="0">
                <a:solidFill>
                  <a:srgbClr val="0000FF"/>
                </a:solidFill>
                <a:latin typeface="Marlett" pitchFamily="2" charset="2"/>
              </a:rPr>
              <a:pPr/>
              <a:t>98</a:t>
            </a:fld>
            <a:endParaRPr lang="en-US" altLang="zh-CN" sz="1200" b="0">
              <a:solidFill>
                <a:srgbClr val="0000FF"/>
              </a:solidFill>
              <a:latin typeface="Marlett" pitchFamily="2" charset="2"/>
            </a:endParaRPr>
          </a:p>
        </p:txBody>
      </p:sp>
      <p:sp>
        <p:nvSpPr>
          <p:cNvPr id="314371" name="Rectangle 2">
            <a:extLst>
              <a:ext uri="{FF2B5EF4-FFF2-40B4-BE49-F238E27FC236}">
                <a16:creationId xmlns:a16="http://schemas.microsoft.com/office/drawing/2014/main" id="{9869DDF8-EB5F-47F0-A699-C8D0775731F0}"/>
              </a:ext>
            </a:extLst>
          </p:cNvPr>
          <p:cNvSpPr>
            <a:spLocks noGrp="1" noRot="1" noChangeAspect="1" noChangeArrowheads="1" noTextEdit="1"/>
          </p:cNvSpPr>
          <p:nvPr>
            <p:ph type="sldImg"/>
          </p:nvPr>
        </p:nvSpPr>
        <p:spPr>
          <a:ln/>
        </p:spPr>
      </p:sp>
      <p:sp>
        <p:nvSpPr>
          <p:cNvPr id="314372" name="Rectangle 3">
            <a:extLst>
              <a:ext uri="{FF2B5EF4-FFF2-40B4-BE49-F238E27FC236}">
                <a16:creationId xmlns:a16="http://schemas.microsoft.com/office/drawing/2014/main" id="{A38E9DB1-D136-4B98-B844-34BDFFAEB2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a:extLst>
              <a:ext uri="{FF2B5EF4-FFF2-40B4-BE49-F238E27FC236}">
                <a16:creationId xmlns:a16="http://schemas.microsoft.com/office/drawing/2014/main" id="{D24EB4DC-22E4-49B8-86A1-465CC6651A2E}"/>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18472F3-3CCA-4F3C-9793-7482672E56E5}" type="slidenum">
              <a:rPr lang="ar-SA" altLang="zh-CN" sz="1200" b="0">
                <a:solidFill>
                  <a:srgbClr val="0000FF"/>
                </a:solidFill>
                <a:latin typeface="Marlett" pitchFamily="2" charset="2"/>
              </a:rPr>
              <a:pPr/>
              <a:t>99</a:t>
            </a:fld>
            <a:endParaRPr lang="en-US" altLang="zh-CN" sz="1200" b="0">
              <a:solidFill>
                <a:srgbClr val="0000FF"/>
              </a:solidFill>
              <a:latin typeface="Marlett" pitchFamily="2" charset="2"/>
            </a:endParaRPr>
          </a:p>
        </p:txBody>
      </p:sp>
      <p:sp>
        <p:nvSpPr>
          <p:cNvPr id="315395" name="Rectangle 2">
            <a:extLst>
              <a:ext uri="{FF2B5EF4-FFF2-40B4-BE49-F238E27FC236}">
                <a16:creationId xmlns:a16="http://schemas.microsoft.com/office/drawing/2014/main" id="{5E91D706-8361-4E68-B018-AE99C43411DD}"/>
              </a:ext>
            </a:extLst>
          </p:cNvPr>
          <p:cNvSpPr>
            <a:spLocks noGrp="1" noRot="1" noChangeAspect="1" noChangeArrowheads="1" noTextEdit="1"/>
          </p:cNvSpPr>
          <p:nvPr>
            <p:ph type="sldImg"/>
          </p:nvPr>
        </p:nvSpPr>
        <p:spPr>
          <a:ln/>
        </p:spPr>
      </p:sp>
      <p:sp>
        <p:nvSpPr>
          <p:cNvPr id="315396" name="Rectangle 3">
            <a:extLst>
              <a:ext uri="{FF2B5EF4-FFF2-40B4-BE49-F238E27FC236}">
                <a16:creationId xmlns:a16="http://schemas.microsoft.com/office/drawing/2014/main" id="{5BA8A9F5-97F4-4CD8-A514-F27463657E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a:extLst>
              <a:ext uri="{FF2B5EF4-FFF2-40B4-BE49-F238E27FC236}">
                <a16:creationId xmlns:a16="http://schemas.microsoft.com/office/drawing/2014/main" id="{B066DBE2-3C7A-4308-A8F9-8ADBA78F5028}"/>
              </a:ext>
            </a:extLst>
          </p:cNvPr>
          <p:cNvSpPr>
            <a:spLocks noGrp="1" noChangeArrowheads="1"/>
          </p:cNvSpPr>
          <p:nvPr>
            <p:ph type="sldNum" sz="quarter" idx="5"/>
          </p:nvPr>
        </p:nvSpPr>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C595D9C-99A4-4789-829B-197CEE328AE1}" type="slidenum">
              <a:rPr lang="ar-SA" altLang="zh-CN" sz="1200" b="0">
                <a:solidFill>
                  <a:srgbClr val="0000FF"/>
                </a:solidFill>
                <a:latin typeface="Marlett" pitchFamily="2" charset="2"/>
              </a:rPr>
              <a:pPr/>
              <a:t>100</a:t>
            </a:fld>
            <a:endParaRPr lang="en-US" altLang="zh-CN" sz="1200" b="0">
              <a:solidFill>
                <a:srgbClr val="0000FF"/>
              </a:solidFill>
              <a:latin typeface="Marlett" pitchFamily="2" charset="2"/>
            </a:endParaRPr>
          </a:p>
        </p:txBody>
      </p:sp>
      <p:sp>
        <p:nvSpPr>
          <p:cNvPr id="316419" name="Rectangle 2">
            <a:extLst>
              <a:ext uri="{FF2B5EF4-FFF2-40B4-BE49-F238E27FC236}">
                <a16:creationId xmlns:a16="http://schemas.microsoft.com/office/drawing/2014/main" id="{575780EC-7289-4339-A335-D87E36AAFBC6}"/>
              </a:ext>
            </a:extLst>
          </p:cNvPr>
          <p:cNvSpPr>
            <a:spLocks noGrp="1" noRot="1" noChangeAspect="1" noChangeArrowheads="1" noTextEdit="1"/>
          </p:cNvSpPr>
          <p:nvPr>
            <p:ph type="sldImg"/>
          </p:nvPr>
        </p:nvSpPr>
        <p:spPr>
          <a:ln/>
        </p:spPr>
      </p:sp>
      <p:sp>
        <p:nvSpPr>
          <p:cNvPr id="316420" name="Rectangle 3">
            <a:extLst>
              <a:ext uri="{FF2B5EF4-FFF2-40B4-BE49-F238E27FC236}">
                <a16:creationId xmlns:a16="http://schemas.microsoft.com/office/drawing/2014/main" id="{7F3EAEFC-29F3-413F-A2E8-596075C8DE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C3863DE7-ED30-42AE-BB74-610F513DD51A}"/>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5" name="Rectangle 6">
            <a:extLst>
              <a:ext uri="{FF2B5EF4-FFF2-40B4-BE49-F238E27FC236}">
                <a16:creationId xmlns:a16="http://schemas.microsoft.com/office/drawing/2014/main" id="{113EA51C-F754-4C77-9D2A-E76758B1215A}"/>
              </a:ext>
            </a:extLst>
          </p:cNvPr>
          <p:cNvSpPr>
            <a:spLocks noGrp="1" noChangeArrowheads="1"/>
          </p:cNvSpPr>
          <p:nvPr>
            <p:ph type="sldNum" sz="quarter" idx="11"/>
          </p:nvPr>
        </p:nvSpPr>
        <p:spPr/>
        <p:txBody>
          <a:bodyPr/>
          <a:lstStyle>
            <a:lvl1pPr>
              <a:defRPr/>
            </a:lvl1pPr>
          </a:lstStyle>
          <a:p>
            <a:fld id="{55AA07A2-1414-4EF6-928E-4C8D758AF7E3}" type="slidenum">
              <a:rPr lang="en-US" altLang="zh-CN"/>
              <a:pPr/>
              <a:t>‹#›</a:t>
            </a:fld>
            <a:endParaRPr lang="en-US" altLang="zh-CN"/>
          </a:p>
        </p:txBody>
      </p:sp>
    </p:spTree>
    <p:extLst>
      <p:ext uri="{BB962C8B-B14F-4D97-AF65-F5344CB8AC3E}">
        <p14:creationId xmlns:p14="http://schemas.microsoft.com/office/powerpoint/2010/main" val="97697191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24CC890-B16C-4692-B655-62FE6D1D8FBE}"/>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5" name="Rectangle 6">
            <a:extLst>
              <a:ext uri="{FF2B5EF4-FFF2-40B4-BE49-F238E27FC236}">
                <a16:creationId xmlns:a16="http://schemas.microsoft.com/office/drawing/2014/main" id="{EC993B72-843D-4335-8A89-57DED4987547}"/>
              </a:ext>
            </a:extLst>
          </p:cNvPr>
          <p:cNvSpPr>
            <a:spLocks noGrp="1" noChangeArrowheads="1"/>
          </p:cNvSpPr>
          <p:nvPr>
            <p:ph type="sldNum" sz="quarter" idx="11"/>
          </p:nvPr>
        </p:nvSpPr>
        <p:spPr/>
        <p:txBody>
          <a:bodyPr/>
          <a:lstStyle>
            <a:lvl1pPr>
              <a:defRPr/>
            </a:lvl1pPr>
          </a:lstStyle>
          <a:p>
            <a:fld id="{3ADE21DD-6419-4167-97ED-FE48D140360A}" type="slidenum">
              <a:rPr lang="en-US" altLang="zh-CN"/>
              <a:pPr/>
              <a:t>‹#›</a:t>
            </a:fld>
            <a:endParaRPr lang="en-US" altLang="zh-CN"/>
          </a:p>
        </p:txBody>
      </p:sp>
    </p:spTree>
    <p:extLst>
      <p:ext uri="{BB962C8B-B14F-4D97-AF65-F5344CB8AC3E}">
        <p14:creationId xmlns:p14="http://schemas.microsoft.com/office/powerpoint/2010/main" val="400154121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BC5B72E-3FEE-4992-8F74-FDA304DA36CE}"/>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5" name="Rectangle 6">
            <a:extLst>
              <a:ext uri="{FF2B5EF4-FFF2-40B4-BE49-F238E27FC236}">
                <a16:creationId xmlns:a16="http://schemas.microsoft.com/office/drawing/2014/main" id="{28C79D2D-E28B-4AFD-99A1-631866BDEB34}"/>
              </a:ext>
            </a:extLst>
          </p:cNvPr>
          <p:cNvSpPr>
            <a:spLocks noGrp="1" noChangeArrowheads="1"/>
          </p:cNvSpPr>
          <p:nvPr>
            <p:ph type="sldNum" sz="quarter" idx="11"/>
          </p:nvPr>
        </p:nvSpPr>
        <p:spPr/>
        <p:txBody>
          <a:bodyPr/>
          <a:lstStyle>
            <a:lvl1pPr>
              <a:defRPr/>
            </a:lvl1pPr>
          </a:lstStyle>
          <a:p>
            <a:fld id="{E5DE9143-6999-4297-881A-DD4BE0E8EE30}" type="slidenum">
              <a:rPr lang="en-US" altLang="zh-CN"/>
              <a:pPr/>
              <a:t>‹#›</a:t>
            </a:fld>
            <a:endParaRPr lang="en-US" altLang="zh-CN"/>
          </a:p>
        </p:txBody>
      </p:sp>
    </p:spTree>
    <p:extLst>
      <p:ext uri="{BB962C8B-B14F-4D97-AF65-F5344CB8AC3E}">
        <p14:creationId xmlns:p14="http://schemas.microsoft.com/office/powerpoint/2010/main" val="283233841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7C2CD71-EA1D-47D9-ABEC-FA7E5A8AB15C}"/>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5" name="Rectangle 6">
            <a:extLst>
              <a:ext uri="{FF2B5EF4-FFF2-40B4-BE49-F238E27FC236}">
                <a16:creationId xmlns:a16="http://schemas.microsoft.com/office/drawing/2014/main" id="{D920DDCE-6D67-4AAE-9BF1-B7DA83E80AED}"/>
              </a:ext>
            </a:extLst>
          </p:cNvPr>
          <p:cNvSpPr>
            <a:spLocks noGrp="1" noChangeArrowheads="1"/>
          </p:cNvSpPr>
          <p:nvPr>
            <p:ph type="sldNum" sz="quarter" idx="11"/>
          </p:nvPr>
        </p:nvSpPr>
        <p:spPr/>
        <p:txBody>
          <a:bodyPr/>
          <a:lstStyle>
            <a:lvl1pPr>
              <a:defRPr/>
            </a:lvl1pPr>
          </a:lstStyle>
          <a:p>
            <a:fld id="{49C05C76-6708-4475-83F0-B37A261C73B8}" type="slidenum">
              <a:rPr lang="en-US" altLang="zh-CN"/>
              <a:pPr/>
              <a:t>‹#›</a:t>
            </a:fld>
            <a:endParaRPr lang="en-US" altLang="zh-CN"/>
          </a:p>
        </p:txBody>
      </p:sp>
    </p:spTree>
    <p:extLst>
      <p:ext uri="{BB962C8B-B14F-4D97-AF65-F5344CB8AC3E}">
        <p14:creationId xmlns:p14="http://schemas.microsoft.com/office/powerpoint/2010/main" val="120606506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FE0054B8-3C31-4784-9D15-9FD1150231FB}"/>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5" name="Rectangle 6">
            <a:extLst>
              <a:ext uri="{FF2B5EF4-FFF2-40B4-BE49-F238E27FC236}">
                <a16:creationId xmlns:a16="http://schemas.microsoft.com/office/drawing/2014/main" id="{38D0050E-DC86-4C96-AEE2-124C0BFCB90A}"/>
              </a:ext>
            </a:extLst>
          </p:cNvPr>
          <p:cNvSpPr>
            <a:spLocks noGrp="1" noChangeArrowheads="1"/>
          </p:cNvSpPr>
          <p:nvPr>
            <p:ph type="sldNum" sz="quarter" idx="11"/>
          </p:nvPr>
        </p:nvSpPr>
        <p:spPr/>
        <p:txBody>
          <a:bodyPr/>
          <a:lstStyle>
            <a:lvl1pPr>
              <a:defRPr/>
            </a:lvl1pPr>
          </a:lstStyle>
          <a:p>
            <a:fld id="{76D51028-60EB-4A44-BB1B-86F313F1FDBA}" type="slidenum">
              <a:rPr lang="en-US" altLang="zh-CN"/>
              <a:pPr/>
              <a:t>‹#›</a:t>
            </a:fld>
            <a:endParaRPr lang="en-US" altLang="zh-CN"/>
          </a:p>
        </p:txBody>
      </p:sp>
    </p:spTree>
    <p:extLst>
      <p:ext uri="{BB962C8B-B14F-4D97-AF65-F5344CB8AC3E}">
        <p14:creationId xmlns:p14="http://schemas.microsoft.com/office/powerpoint/2010/main" val="348898690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A82F14C-869F-4B5E-872F-05A50A296483}"/>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6" name="Rectangle 6">
            <a:extLst>
              <a:ext uri="{FF2B5EF4-FFF2-40B4-BE49-F238E27FC236}">
                <a16:creationId xmlns:a16="http://schemas.microsoft.com/office/drawing/2014/main" id="{F0E87DF6-8EA9-4B88-930F-43BA6372D897}"/>
              </a:ext>
            </a:extLst>
          </p:cNvPr>
          <p:cNvSpPr>
            <a:spLocks noGrp="1" noChangeArrowheads="1"/>
          </p:cNvSpPr>
          <p:nvPr>
            <p:ph type="sldNum" sz="quarter" idx="11"/>
          </p:nvPr>
        </p:nvSpPr>
        <p:spPr/>
        <p:txBody>
          <a:bodyPr/>
          <a:lstStyle>
            <a:lvl1pPr>
              <a:defRPr/>
            </a:lvl1pPr>
          </a:lstStyle>
          <a:p>
            <a:fld id="{FBEECDCF-4E36-45C6-9D9E-4CB051CD483F}" type="slidenum">
              <a:rPr lang="en-US" altLang="zh-CN"/>
              <a:pPr/>
              <a:t>‹#›</a:t>
            </a:fld>
            <a:endParaRPr lang="en-US" altLang="zh-CN"/>
          </a:p>
        </p:txBody>
      </p:sp>
    </p:spTree>
    <p:extLst>
      <p:ext uri="{BB962C8B-B14F-4D97-AF65-F5344CB8AC3E}">
        <p14:creationId xmlns:p14="http://schemas.microsoft.com/office/powerpoint/2010/main" val="309318412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7780029B-6FA9-4990-B37B-CB8E85921D31}"/>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8" name="Rectangle 6">
            <a:extLst>
              <a:ext uri="{FF2B5EF4-FFF2-40B4-BE49-F238E27FC236}">
                <a16:creationId xmlns:a16="http://schemas.microsoft.com/office/drawing/2014/main" id="{31F265F0-C63A-4599-B588-5DA2FEAD38DA}"/>
              </a:ext>
            </a:extLst>
          </p:cNvPr>
          <p:cNvSpPr>
            <a:spLocks noGrp="1" noChangeArrowheads="1"/>
          </p:cNvSpPr>
          <p:nvPr>
            <p:ph type="sldNum" sz="quarter" idx="11"/>
          </p:nvPr>
        </p:nvSpPr>
        <p:spPr/>
        <p:txBody>
          <a:bodyPr/>
          <a:lstStyle>
            <a:lvl1pPr>
              <a:defRPr/>
            </a:lvl1pPr>
          </a:lstStyle>
          <a:p>
            <a:fld id="{5234BAC7-C17E-4DD0-87C9-E68605C60053}" type="slidenum">
              <a:rPr lang="en-US" altLang="zh-CN"/>
              <a:pPr/>
              <a:t>‹#›</a:t>
            </a:fld>
            <a:endParaRPr lang="en-US" altLang="zh-CN"/>
          </a:p>
        </p:txBody>
      </p:sp>
    </p:spTree>
    <p:extLst>
      <p:ext uri="{BB962C8B-B14F-4D97-AF65-F5344CB8AC3E}">
        <p14:creationId xmlns:p14="http://schemas.microsoft.com/office/powerpoint/2010/main" val="507172208"/>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B092E620-C471-43A1-819F-4A06AA043481}"/>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4" name="Rectangle 6">
            <a:extLst>
              <a:ext uri="{FF2B5EF4-FFF2-40B4-BE49-F238E27FC236}">
                <a16:creationId xmlns:a16="http://schemas.microsoft.com/office/drawing/2014/main" id="{7B9F8838-7E14-41AA-B205-8ECF202A9ECE}"/>
              </a:ext>
            </a:extLst>
          </p:cNvPr>
          <p:cNvSpPr>
            <a:spLocks noGrp="1" noChangeArrowheads="1"/>
          </p:cNvSpPr>
          <p:nvPr>
            <p:ph type="sldNum" sz="quarter" idx="11"/>
          </p:nvPr>
        </p:nvSpPr>
        <p:spPr/>
        <p:txBody>
          <a:bodyPr/>
          <a:lstStyle>
            <a:lvl1pPr>
              <a:defRPr/>
            </a:lvl1pPr>
          </a:lstStyle>
          <a:p>
            <a:fld id="{8CAF9EC1-0C6D-4229-AD2C-E452B1624949}" type="slidenum">
              <a:rPr lang="en-US" altLang="zh-CN"/>
              <a:pPr/>
              <a:t>‹#›</a:t>
            </a:fld>
            <a:endParaRPr lang="en-US" altLang="zh-CN"/>
          </a:p>
        </p:txBody>
      </p:sp>
    </p:spTree>
    <p:extLst>
      <p:ext uri="{BB962C8B-B14F-4D97-AF65-F5344CB8AC3E}">
        <p14:creationId xmlns:p14="http://schemas.microsoft.com/office/powerpoint/2010/main" val="294147710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6B2468D-AF7B-4AC8-9752-A75A9B0DE25F}"/>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3" name="Rectangle 6">
            <a:extLst>
              <a:ext uri="{FF2B5EF4-FFF2-40B4-BE49-F238E27FC236}">
                <a16:creationId xmlns:a16="http://schemas.microsoft.com/office/drawing/2014/main" id="{E02DE965-EA3B-4979-A14D-64CA9637A79E}"/>
              </a:ext>
            </a:extLst>
          </p:cNvPr>
          <p:cNvSpPr>
            <a:spLocks noGrp="1" noChangeArrowheads="1"/>
          </p:cNvSpPr>
          <p:nvPr>
            <p:ph type="sldNum" sz="quarter" idx="11"/>
          </p:nvPr>
        </p:nvSpPr>
        <p:spPr/>
        <p:txBody>
          <a:bodyPr/>
          <a:lstStyle>
            <a:lvl1pPr>
              <a:defRPr/>
            </a:lvl1pPr>
          </a:lstStyle>
          <a:p>
            <a:fld id="{937DE038-757A-4FDA-857F-2C0613CA0F66}" type="slidenum">
              <a:rPr lang="en-US" altLang="zh-CN"/>
              <a:pPr/>
              <a:t>‹#›</a:t>
            </a:fld>
            <a:endParaRPr lang="en-US" altLang="zh-CN"/>
          </a:p>
        </p:txBody>
      </p:sp>
    </p:spTree>
    <p:extLst>
      <p:ext uri="{BB962C8B-B14F-4D97-AF65-F5344CB8AC3E}">
        <p14:creationId xmlns:p14="http://schemas.microsoft.com/office/powerpoint/2010/main" val="69587989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212A2F6-0128-4A44-B5B3-4D08BAC3BC53}"/>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6" name="Rectangle 6">
            <a:extLst>
              <a:ext uri="{FF2B5EF4-FFF2-40B4-BE49-F238E27FC236}">
                <a16:creationId xmlns:a16="http://schemas.microsoft.com/office/drawing/2014/main" id="{2CCFEFD3-4DB8-4390-9D2E-BC0556952F4E}"/>
              </a:ext>
            </a:extLst>
          </p:cNvPr>
          <p:cNvSpPr>
            <a:spLocks noGrp="1" noChangeArrowheads="1"/>
          </p:cNvSpPr>
          <p:nvPr>
            <p:ph type="sldNum" sz="quarter" idx="11"/>
          </p:nvPr>
        </p:nvSpPr>
        <p:spPr/>
        <p:txBody>
          <a:bodyPr/>
          <a:lstStyle>
            <a:lvl1pPr>
              <a:defRPr/>
            </a:lvl1pPr>
          </a:lstStyle>
          <a:p>
            <a:fld id="{DEAF23A4-3DF4-4E28-9C2C-F54C259F666B}" type="slidenum">
              <a:rPr lang="en-US" altLang="zh-CN"/>
              <a:pPr/>
              <a:t>‹#›</a:t>
            </a:fld>
            <a:endParaRPr lang="en-US" altLang="zh-CN"/>
          </a:p>
        </p:txBody>
      </p:sp>
    </p:spTree>
    <p:extLst>
      <p:ext uri="{BB962C8B-B14F-4D97-AF65-F5344CB8AC3E}">
        <p14:creationId xmlns:p14="http://schemas.microsoft.com/office/powerpoint/2010/main" val="270994091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984EF80-0566-474B-8614-F787F2BA8688}"/>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6" name="Rectangle 6">
            <a:extLst>
              <a:ext uri="{FF2B5EF4-FFF2-40B4-BE49-F238E27FC236}">
                <a16:creationId xmlns:a16="http://schemas.microsoft.com/office/drawing/2014/main" id="{DD8A4BE0-0E83-4154-9059-922F911A0EF1}"/>
              </a:ext>
            </a:extLst>
          </p:cNvPr>
          <p:cNvSpPr>
            <a:spLocks noGrp="1" noChangeArrowheads="1"/>
          </p:cNvSpPr>
          <p:nvPr>
            <p:ph type="sldNum" sz="quarter" idx="11"/>
          </p:nvPr>
        </p:nvSpPr>
        <p:spPr/>
        <p:txBody>
          <a:bodyPr/>
          <a:lstStyle>
            <a:lvl1pPr>
              <a:defRPr/>
            </a:lvl1pPr>
          </a:lstStyle>
          <a:p>
            <a:fld id="{C11E6FC1-33C6-4911-85A5-67072B369AFE}" type="slidenum">
              <a:rPr lang="en-US" altLang="zh-CN"/>
              <a:pPr/>
              <a:t>‹#›</a:t>
            </a:fld>
            <a:endParaRPr lang="en-US" altLang="zh-CN"/>
          </a:p>
        </p:txBody>
      </p:sp>
    </p:spTree>
    <p:extLst>
      <p:ext uri="{BB962C8B-B14F-4D97-AF65-F5344CB8AC3E}">
        <p14:creationId xmlns:p14="http://schemas.microsoft.com/office/powerpoint/2010/main" val="3688745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43D3B41-B107-4B39-BDE2-07C362AC179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BD5E544F-35B1-41A3-8656-73A8DAA899B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24965" name="Rectangle 5">
            <a:extLst>
              <a:ext uri="{FF2B5EF4-FFF2-40B4-BE49-F238E27FC236}">
                <a16:creationId xmlns:a16="http://schemas.microsoft.com/office/drawing/2014/main" id="{1620C18D-6A4F-434A-B03C-2BEDAD21B64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dirty="0" smtClean="0">
                <a:latin typeface="Courier New" pitchFamily="49" charset="0"/>
                <a:cs typeface="Arial" charset="0"/>
              </a:defRPr>
            </a:lvl1pPr>
          </a:lstStyle>
          <a:p>
            <a:pPr>
              <a:defRPr/>
            </a:pPr>
            <a:r>
              <a:rPr lang="en-US"/>
              <a:t>Art of Multiprocessor Programming</a:t>
            </a:r>
          </a:p>
        </p:txBody>
      </p:sp>
      <p:sp>
        <p:nvSpPr>
          <p:cNvPr id="424966" name="Rectangle 6">
            <a:extLst>
              <a:ext uri="{FF2B5EF4-FFF2-40B4-BE49-F238E27FC236}">
                <a16:creationId xmlns:a16="http://schemas.microsoft.com/office/drawing/2014/main" id="{88486670-3636-4957-8CC2-AB773D36EF7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Courier New" panose="02070309020205020404" pitchFamily="49" charset="0"/>
                <a:ea typeface="宋体" panose="02010600030101010101" pitchFamily="2" charset="-122"/>
              </a:defRPr>
            </a:lvl1pPr>
          </a:lstStyle>
          <a:p>
            <a:fld id="{CD574E1F-51CC-4938-8631-D92BBE5DC6DA}" type="slidenum">
              <a:rPr lang="en-US" altLang="zh-CN"/>
              <a:pPr/>
              <a:t>‹#›</a:t>
            </a:fld>
            <a:endParaRPr lang="en-US" altLang="zh-CN"/>
          </a:p>
        </p:txBody>
      </p:sp>
      <p:pic>
        <p:nvPicPr>
          <p:cNvPr id="1030" name="Picture 7">
            <a:extLst>
              <a:ext uri="{FF2B5EF4-FFF2-40B4-BE49-F238E27FC236}">
                <a16:creationId xmlns:a16="http://schemas.microsoft.com/office/drawing/2014/main" id="{B62CC440-4CDA-4284-94EB-7CE3B7B25CC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55638" y="6157913"/>
            <a:ext cx="5873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hf hdr="0" dt="0"/>
  <p:txStyles>
    <p:titleStyle>
      <a:lvl1pPr algn="ctr" rtl="0" eaLnBrk="0" fontAlgn="base" hangingPunct="0">
        <a:spcBef>
          <a:spcPct val="0"/>
        </a:spcBef>
        <a:spcAft>
          <a:spcPct val="0"/>
        </a:spcAft>
        <a:defRPr sz="4400">
          <a:solidFill>
            <a:schemeClr val="tx2"/>
          </a:solidFill>
          <a:latin typeface="Arial" pitchFamily="34" charset="0"/>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mn-cs"/>
        </a:defRPr>
      </a:lvl1pPr>
      <a:lvl2pPr marL="742950" indent="-285750" algn="l" rtl="0" eaLnBrk="0" fontAlgn="base" hangingPunct="0">
        <a:spcBef>
          <a:spcPct val="20000"/>
        </a:spcBef>
        <a:spcAft>
          <a:spcPct val="0"/>
        </a:spcAft>
        <a:buChar char="–"/>
        <a:defRPr sz="2800">
          <a:solidFill>
            <a:srgbClr val="0000FF"/>
          </a:solidFill>
          <a:latin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defRPr>
      </a:lvl5pPr>
      <a:lvl6pPr marL="2514600" indent="-228600" algn="l" rtl="0" fontAlgn="base">
        <a:spcBef>
          <a:spcPct val="20000"/>
        </a:spcBef>
        <a:spcAft>
          <a:spcPct val="0"/>
        </a:spcAft>
        <a:buChar char="»"/>
        <a:defRPr sz="2000">
          <a:solidFill>
            <a:srgbClr val="0000FF"/>
          </a:solidFill>
          <a:latin typeface="+mn-lt"/>
        </a:defRPr>
      </a:lvl6pPr>
      <a:lvl7pPr marL="2971800" indent="-228600" algn="l" rtl="0" fontAlgn="base">
        <a:spcBef>
          <a:spcPct val="20000"/>
        </a:spcBef>
        <a:spcAft>
          <a:spcPct val="0"/>
        </a:spcAft>
        <a:buChar char="»"/>
        <a:defRPr sz="2000">
          <a:solidFill>
            <a:srgbClr val="0000FF"/>
          </a:solidFill>
          <a:latin typeface="+mn-lt"/>
        </a:defRPr>
      </a:lvl7pPr>
      <a:lvl8pPr marL="3429000" indent="-228600" algn="l" rtl="0" fontAlgn="base">
        <a:spcBef>
          <a:spcPct val="20000"/>
        </a:spcBef>
        <a:spcAft>
          <a:spcPct val="0"/>
        </a:spcAft>
        <a:buChar char="»"/>
        <a:defRPr sz="2000">
          <a:solidFill>
            <a:srgbClr val="0000FF"/>
          </a:solidFill>
          <a:latin typeface="+mn-lt"/>
        </a:defRPr>
      </a:lvl8pPr>
      <a:lvl9pPr marL="3886200" indent="-228600" algn="l" rtl="0" fontAlgn="base">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8.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9.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0.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1.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hyperlink" Target="http://creativecommons.org/licenses/by-sa/2.5/" TargetMode="External"/><Relationship Id="rId2" Type="http://schemas.openxmlformats.org/officeDocument/2006/relationships/notesSlide" Target="../notesSlides/notesSlide19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magic">
            <a:extLst>
              <a:ext uri="{FF2B5EF4-FFF2-40B4-BE49-F238E27FC236}">
                <a16:creationId xmlns:a16="http://schemas.microsoft.com/office/drawing/2014/main" id="{A0064CF0-9ED7-428D-B6C8-7768CEF2A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magic">
            <a:extLst>
              <a:ext uri="{FF2B5EF4-FFF2-40B4-BE49-F238E27FC236}">
                <a16:creationId xmlns:a16="http://schemas.microsoft.com/office/drawing/2014/main" id="{A00B70AA-1BC0-40C1-BD53-7A40911B8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4">
            <a:extLst>
              <a:ext uri="{FF2B5EF4-FFF2-40B4-BE49-F238E27FC236}">
                <a16:creationId xmlns:a16="http://schemas.microsoft.com/office/drawing/2014/main" id="{50C5EA98-9143-42F9-ADE0-78BA1C8408D9}"/>
              </a:ext>
            </a:extLst>
          </p:cNvPr>
          <p:cNvSpPr>
            <a:spLocks noGrp="1" noChangeArrowheads="1"/>
          </p:cNvSpPr>
          <p:nvPr>
            <p:ph type="ctrTitle" idx="4294967295"/>
          </p:nvPr>
        </p:nvSpPr>
        <p:spPr>
          <a:xfrm>
            <a:off x="685800" y="736600"/>
            <a:ext cx="7772400" cy="1143000"/>
          </a:xfrm>
        </p:spPr>
        <p:txBody>
          <a:bodyPr/>
          <a:lstStyle/>
          <a:p>
            <a:pPr eaLnBrk="1" hangingPunct="1"/>
            <a:r>
              <a:rPr lang="en-US" altLang="en-US"/>
              <a:t>Concurrent Objects</a:t>
            </a:r>
            <a:endParaRPr lang="en-US" altLang="zh-CN">
              <a:ea typeface="宋体" panose="02010600030101010101" pitchFamily="2" charset="-122"/>
            </a:endParaRPr>
          </a:p>
        </p:txBody>
      </p:sp>
      <p:sp>
        <p:nvSpPr>
          <p:cNvPr id="13317" name="Rectangle 5">
            <a:extLst>
              <a:ext uri="{FF2B5EF4-FFF2-40B4-BE49-F238E27FC236}">
                <a16:creationId xmlns:a16="http://schemas.microsoft.com/office/drawing/2014/main" id="{6D7DA036-FF5E-4484-A9C5-02701F110EC8}"/>
              </a:ext>
            </a:extLst>
          </p:cNvPr>
          <p:cNvSpPr>
            <a:spLocks noGrp="1" noChangeArrowheads="1"/>
          </p:cNvSpPr>
          <p:nvPr>
            <p:ph type="subTitle" idx="4294967295"/>
          </p:nvPr>
        </p:nvSpPr>
        <p:spPr>
          <a:xfrm>
            <a:off x="1103313" y="4402138"/>
            <a:ext cx="6777037" cy="1927225"/>
          </a:xfrm>
        </p:spPr>
        <p:txBody>
          <a:bodyPr/>
          <a:lstStyle/>
          <a:p>
            <a:pPr marL="0" indent="0" algn="ctr" eaLnBrk="1" hangingPunct="1">
              <a:lnSpc>
                <a:spcPct val="90000"/>
              </a:lnSpc>
              <a:buFontTx/>
              <a:buNone/>
            </a:pPr>
            <a:r>
              <a:rPr lang="en-US" altLang="zh-CN" sz="2800" dirty="0">
                <a:solidFill>
                  <a:schemeClr val="accent1"/>
                </a:solidFill>
                <a:ea typeface="宋体" panose="02010600030101010101" pitchFamily="2" charset="-122"/>
              </a:rPr>
              <a:t>Modified from companion slides for</a:t>
            </a:r>
          </a:p>
          <a:p>
            <a:pPr marL="0" indent="0" algn="ctr" eaLnBrk="1" hangingPunct="1">
              <a:lnSpc>
                <a:spcPct val="90000"/>
              </a:lnSpc>
              <a:buFontTx/>
              <a:buNone/>
            </a:pPr>
            <a:r>
              <a:rPr lang="en-US" altLang="zh-CN" sz="2800" dirty="0">
                <a:solidFill>
                  <a:schemeClr val="tx1"/>
                </a:solidFill>
                <a:ea typeface="宋体" panose="02010600030101010101" pitchFamily="2" charset="-122"/>
              </a:rPr>
              <a:t>The Art of Multiprocessor Programming</a:t>
            </a:r>
          </a:p>
          <a:p>
            <a:pPr marL="0" indent="0" algn="ctr" eaLnBrk="1" hangingPunct="1">
              <a:lnSpc>
                <a:spcPct val="90000"/>
              </a:lnSpc>
              <a:buFontTx/>
              <a:buNone/>
            </a:pPr>
            <a:r>
              <a:rPr lang="en-US" altLang="zh-CN" sz="2800" dirty="0">
                <a:solidFill>
                  <a:schemeClr val="accent1"/>
                </a:solidFill>
                <a:ea typeface="宋体" panose="02010600030101010101" pitchFamily="2" charset="-122"/>
              </a:rPr>
              <a:t>by Maurice Herlihy &amp; Nir </a:t>
            </a:r>
            <a:r>
              <a:rPr lang="en-US" altLang="zh-CN" sz="2800" dirty="0" err="1">
                <a:solidFill>
                  <a:schemeClr val="accent1"/>
                </a:solidFill>
                <a:ea typeface="宋体" panose="02010600030101010101" pitchFamily="2" charset="-122"/>
              </a:rPr>
              <a:t>Shavit</a:t>
            </a:r>
            <a:endParaRPr lang="en-US" altLang="zh-CN" sz="2800" dirty="0">
              <a:solidFill>
                <a:schemeClr val="accent1"/>
              </a:solidFill>
              <a:ea typeface="宋体" panose="02010600030101010101" pitchFamily="2" charset="-122"/>
            </a:endParaRPr>
          </a:p>
        </p:txBody>
      </p:sp>
      <p:sp>
        <p:nvSpPr>
          <p:cNvPr id="13318" name="Rectangle 6">
            <a:extLst>
              <a:ext uri="{FF2B5EF4-FFF2-40B4-BE49-F238E27FC236}">
                <a16:creationId xmlns:a16="http://schemas.microsoft.com/office/drawing/2014/main" id="{3D63760C-214D-4BFA-B7F4-36D2F1C69698}"/>
              </a:ext>
            </a:extLst>
          </p:cNvPr>
          <p:cNvSpPr>
            <a:spLocks noChangeArrowheads="1"/>
          </p:cNvSpPr>
          <p:nvPr/>
        </p:nvSpPr>
        <p:spPr bwMode="auto">
          <a:xfrm>
            <a:off x="0" y="5927725"/>
            <a:ext cx="1509713" cy="930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pic>
        <p:nvPicPr>
          <p:cNvPr id="13319" name="Picture 9">
            <a:extLst>
              <a:ext uri="{FF2B5EF4-FFF2-40B4-BE49-F238E27FC236}">
                <a16:creationId xmlns:a16="http://schemas.microsoft.com/office/drawing/2014/main" id="{C348152A-096B-4A31-836F-724FC6A3C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775" y="1939925"/>
            <a:ext cx="2297113"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a:extLst>
              <a:ext uri="{FF2B5EF4-FFF2-40B4-BE49-F238E27FC236}">
                <a16:creationId xmlns:a16="http://schemas.microsoft.com/office/drawing/2014/main" id="{16A75397-77B1-4A91-9861-12F8EA5E09A3}"/>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a:extLst>
              <a:ext uri="{FF2B5EF4-FFF2-40B4-BE49-F238E27FC236}">
                <a16:creationId xmlns:a16="http://schemas.microsoft.com/office/drawing/2014/main" id="{9991832F-D900-4324-90D1-35C17B6784C0}"/>
              </a:ext>
            </a:extLst>
          </p:cNvPr>
          <p:cNvSpPr>
            <a:spLocks noGrp="1"/>
          </p:cNvSpPr>
          <p:nvPr>
            <p:ph type="sldNum" sz="quarter" idx="11"/>
          </p:nvPr>
        </p:nvSpPr>
        <p:spPr>
          <a:xfrm>
            <a:off x="6630988" y="5867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4AF4AD6-81FD-473F-93AA-D0E882D0CFD2}" type="slidenum">
              <a:rPr lang="ar-SA" altLang="zh-CN" sz="1400" b="0">
                <a:solidFill>
                  <a:schemeClr val="tx1"/>
                </a:solidFill>
                <a:latin typeface="Arial" panose="020B0604020202020204" pitchFamily="34" charset="0"/>
              </a:rPr>
              <a:pPr/>
              <a:t>10</a:t>
            </a:fld>
            <a:endParaRPr lang="en-US" altLang="zh-CN" sz="1400" b="0">
              <a:solidFill>
                <a:schemeClr val="tx1"/>
              </a:solidFill>
              <a:latin typeface="Arial" panose="020B0604020202020204" pitchFamily="34" charset="0"/>
            </a:endParaRPr>
          </a:p>
        </p:txBody>
      </p:sp>
      <p:sp>
        <p:nvSpPr>
          <p:cNvPr id="22532" name="Rectangle 3">
            <a:extLst>
              <a:ext uri="{FF2B5EF4-FFF2-40B4-BE49-F238E27FC236}">
                <a16:creationId xmlns:a16="http://schemas.microsoft.com/office/drawing/2014/main" id="{DEEF22CF-69A1-48A8-AA06-171A75EC2929}"/>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Lock-Based Queue</a:t>
            </a:r>
          </a:p>
        </p:txBody>
      </p:sp>
      <p:grpSp>
        <p:nvGrpSpPr>
          <p:cNvPr id="22533" name="Group 15">
            <a:extLst>
              <a:ext uri="{FF2B5EF4-FFF2-40B4-BE49-F238E27FC236}">
                <a16:creationId xmlns:a16="http://schemas.microsoft.com/office/drawing/2014/main" id="{B4B59F39-297B-4A32-90AE-65E2088D20AE}"/>
              </a:ext>
            </a:extLst>
          </p:cNvPr>
          <p:cNvGrpSpPr>
            <a:grpSpLocks/>
          </p:cNvGrpSpPr>
          <p:nvPr/>
        </p:nvGrpSpPr>
        <p:grpSpPr bwMode="auto">
          <a:xfrm>
            <a:off x="3117850" y="1993900"/>
            <a:ext cx="2730500" cy="1644650"/>
            <a:chOff x="3117850" y="1993900"/>
            <a:chExt cx="2730500" cy="1644650"/>
          </a:xfrm>
        </p:grpSpPr>
        <p:pic>
          <p:nvPicPr>
            <p:cNvPr id="22553" name="Picture 2" descr="magic">
              <a:extLst>
                <a:ext uri="{FF2B5EF4-FFF2-40B4-BE49-F238E27FC236}">
                  <a16:creationId xmlns:a16="http://schemas.microsoft.com/office/drawing/2014/main" id="{8AD0B270-4FD9-4D28-9CEE-F450BDA28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351155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22555" name="Straight Connector 4">
              <a:extLst>
                <a:ext uri="{FF2B5EF4-FFF2-40B4-BE49-F238E27FC236}">
                  <a16:creationId xmlns:a16="http://schemas.microsoft.com/office/drawing/2014/main" id="{542C5FCD-4515-4392-A124-0F9AECE20DAC}"/>
                </a:ext>
              </a:extLst>
            </p:cNvPr>
            <p:cNvCxnSpPr>
              <a:cxnSpLocks noChangeShapeType="1"/>
            </p:cNvCxnSpPr>
            <p:nvPr/>
          </p:nvCxnSpPr>
          <p:spPr bwMode="auto">
            <a:xfrm>
              <a:off x="4699000" y="26430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22556" name="Straight Connector 7">
              <a:extLst>
                <a:ext uri="{FF2B5EF4-FFF2-40B4-BE49-F238E27FC236}">
                  <a16:creationId xmlns:a16="http://schemas.microsoft.com/office/drawing/2014/main" id="{1DFFC5A5-0CD2-4836-BCBA-A44AA84F71F7}"/>
                </a:ext>
              </a:extLst>
            </p:cNvPr>
            <p:cNvCxnSpPr>
              <a:cxnSpLocks noChangeShapeType="1"/>
            </p:cNvCxnSpPr>
            <p:nvPr/>
          </p:nvCxnSpPr>
          <p:spPr bwMode="auto">
            <a:xfrm flipV="1">
              <a:off x="4699000" y="1993900"/>
              <a:ext cx="0" cy="6491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2558" name="Straight Connector 43">
              <a:extLst>
                <a:ext uri="{FF2B5EF4-FFF2-40B4-BE49-F238E27FC236}">
                  <a16:creationId xmlns:a16="http://schemas.microsoft.com/office/drawing/2014/main" id="{E7BE4E80-942C-4677-BC59-A38863236758}"/>
                </a:ext>
              </a:extLst>
            </p:cNvPr>
            <p:cNvCxnSpPr>
              <a:cxnSpLocks noChangeShapeType="1"/>
            </p:cNvCxnSpPr>
            <p:nvPr/>
          </p:nvCxnSpPr>
          <p:spPr bwMode="auto">
            <a:xfrm>
              <a:off x="3117850" y="2318494"/>
              <a:ext cx="1874711" cy="707281"/>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2560" name="Oval 33">
              <a:extLst>
                <a:ext uri="{FF2B5EF4-FFF2-40B4-BE49-F238E27FC236}">
                  <a16:creationId xmlns:a16="http://schemas.microsoft.com/office/drawing/2014/main" id="{74009FAC-AD81-47F7-8F4E-1AE5DCBD2E40}"/>
                </a:ext>
              </a:extLst>
            </p:cNvPr>
            <p:cNvSpPr>
              <a:spLocks noChangeArrowheads="1"/>
            </p:cNvSpPr>
            <p:nvPr/>
          </p:nvSpPr>
          <p:spPr bwMode="auto">
            <a:xfrm>
              <a:off x="3549650" y="2425700"/>
              <a:ext cx="2298700" cy="649188"/>
            </a:xfrm>
            <a:prstGeom prst="ellipse">
              <a:avLst/>
            </a:prstGeom>
            <a:solidFill>
              <a:schemeClr val="bg1"/>
            </a:solidFill>
            <a:ln w="38100" algn="ctr">
              <a:solidFill>
                <a:schemeClr val="tx1"/>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22534" name="TextBox 1">
            <a:extLst>
              <a:ext uri="{FF2B5EF4-FFF2-40B4-BE49-F238E27FC236}">
                <a16:creationId xmlns:a16="http://schemas.microsoft.com/office/drawing/2014/main" id="{CAADBDE8-13E6-4A01-8D14-02E73B574906}"/>
              </a:ext>
            </a:extLst>
          </p:cNvPr>
          <p:cNvSpPr txBox="1">
            <a:spLocks noChangeArrowheads="1"/>
          </p:cNvSpPr>
          <p:nvPr/>
        </p:nvSpPr>
        <p:spPr bwMode="auto">
          <a:xfrm>
            <a:off x="2209800" y="182880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head</a:t>
            </a:r>
          </a:p>
        </p:txBody>
      </p:sp>
      <p:cxnSp>
        <p:nvCxnSpPr>
          <p:cNvPr id="22535" name="Straight Arrow Connector 5">
            <a:extLst>
              <a:ext uri="{FF2B5EF4-FFF2-40B4-BE49-F238E27FC236}">
                <a16:creationId xmlns:a16="http://schemas.microsoft.com/office/drawing/2014/main" id="{ACE29EFD-44A8-4C94-A4B4-8861FB3E5AEA}"/>
              </a:ext>
            </a:extLst>
          </p:cNvPr>
          <p:cNvCxnSpPr>
            <a:cxnSpLocks noChangeShapeType="1"/>
            <a:stCxn id="22534" idx="3"/>
          </p:cNvCxnSpPr>
          <p:nvPr/>
        </p:nvCxnSpPr>
        <p:spPr bwMode="auto">
          <a:xfrm>
            <a:off x="3138488" y="2058988"/>
            <a:ext cx="763587" cy="115887"/>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22536" name="TextBox 16">
            <a:extLst>
              <a:ext uri="{FF2B5EF4-FFF2-40B4-BE49-F238E27FC236}">
                <a16:creationId xmlns:a16="http://schemas.microsoft.com/office/drawing/2014/main" id="{94216D40-999A-4727-9187-7AAF2F07FEC5}"/>
              </a:ext>
            </a:extLst>
          </p:cNvPr>
          <p:cNvSpPr txBox="1">
            <a:spLocks noChangeArrowheads="1"/>
          </p:cNvSpPr>
          <p:nvPr/>
        </p:nvSpPr>
        <p:spPr bwMode="auto">
          <a:xfrm>
            <a:off x="5559425" y="117475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tail</a:t>
            </a:r>
          </a:p>
        </p:txBody>
      </p:sp>
      <p:cxnSp>
        <p:nvCxnSpPr>
          <p:cNvPr id="22537" name="Straight Arrow Connector 17">
            <a:extLst>
              <a:ext uri="{FF2B5EF4-FFF2-40B4-BE49-F238E27FC236}">
                <a16:creationId xmlns:a16="http://schemas.microsoft.com/office/drawing/2014/main" id="{5002413B-B499-4AE0-BDE8-EFA9D3933045}"/>
              </a:ext>
            </a:extLst>
          </p:cNvPr>
          <p:cNvCxnSpPr>
            <a:cxnSpLocks noChangeShapeType="1"/>
          </p:cNvCxnSpPr>
          <p:nvPr/>
        </p:nvCxnSpPr>
        <p:spPr bwMode="auto">
          <a:xfrm flipH="1">
            <a:off x="4244975" y="1404938"/>
            <a:ext cx="1241425" cy="654050"/>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22538" name="TextBox 20">
            <a:extLst>
              <a:ext uri="{FF2B5EF4-FFF2-40B4-BE49-F238E27FC236}">
                <a16:creationId xmlns:a16="http://schemas.microsoft.com/office/drawing/2014/main" id="{9CAA97ED-90A7-46EC-9453-DB73E9CC6A2C}"/>
              </a:ext>
            </a:extLst>
          </p:cNvPr>
          <p:cNvSpPr txBox="1">
            <a:spLocks noChangeArrowheads="1"/>
          </p:cNvSpPr>
          <p:nvPr/>
        </p:nvSpPr>
        <p:spPr bwMode="auto">
          <a:xfrm>
            <a:off x="3716338" y="16367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0</a:t>
            </a:r>
          </a:p>
        </p:txBody>
      </p:sp>
      <p:sp>
        <p:nvSpPr>
          <p:cNvPr id="22539" name="TextBox 21">
            <a:extLst>
              <a:ext uri="{FF2B5EF4-FFF2-40B4-BE49-F238E27FC236}">
                <a16:creationId xmlns:a16="http://schemas.microsoft.com/office/drawing/2014/main" id="{981E6DB0-0664-434B-887B-039F15A00B03}"/>
              </a:ext>
            </a:extLst>
          </p:cNvPr>
          <p:cNvSpPr txBox="1">
            <a:spLocks noChangeArrowheads="1"/>
          </p:cNvSpPr>
          <p:nvPr/>
        </p:nvSpPr>
        <p:spPr bwMode="auto">
          <a:xfrm>
            <a:off x="6259513"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2</a:t>
            </a:r>
          </a:p>
        </p:txBody>
      </p:sp>
      <p:sp>
        <p:nvSpPr>
          <p:cNvPr id="22540" name="TextBox 22">
            <a:extLst>
              <a:ext uri="{FF2B5EF4-FFF2-40B4-BE49-F238E27FC236}">
                <a16:creationId xmlns:a16="http://schemas.microsoft.com/office/drawing/2014/main" id="{9B93B68B-CFAB-4664-91AB-1F3999966183}"/>
              </a:ext>
            </a:extLst>
          </p:cNvPr>
          <p:cNvSpPr txBox="1">
            <a:spLocks noChangeArrowheads="1"/>
          </p:cNvSpPr>
          <p:nvPr/>
        </p:nvSpPr>
        <p:spPr bwMode="auto">
          <a:xfrm>
            <a:off x="5370513" y="1636713"/>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1</a:t>
            </a:r>
          </a:p>
        </p:txBody>
      </p:sp>
      <p:sp>
        <p:nvSpPr>
          <p:cNvPr id="22541" name="TextBox 23">
            <a:extLst>
              <a:ext uri="{FF2B5EF4-FFF2-40B4-BE49-F238E27FC236}">
                <a16:creationId xmlns:a16="http://schemas.microsoft.com/office/drawing/2014/main" id="{FBC5F8DE-B351-48D8-9C1D-8D3D876EBE4D}"/>
              </a:ext>
            </a:extLst>
          </p:cNvPr>
          <p:cNvSpPr txBox="1">
            <a:spLocks noChangeArrowheads="1"/>
          </p:cNvSpPr>
          <p:nvPr/>
        </p:nvSpPr>
        <p:spPr bwMode="auto">
          <a:xfrm>
            <a:off x="3716338" y="5143500"/>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5</a:t>
            </a:r>
          </a:p>
        </p:txBody>
      </p:sp>
      <p:sp>
        <p:nvSpPr>
          <p:cNvPr id="22542" name="TextBox 24">
            <a:extLst>
              <a:ext uri="{FF2B5EF4-FFF2-40B4-BE49-F238E27FC236}">
                <a16:creationId xmlns:a16="http://schemas.microsoft.com/office/drawing/2014/main" id="{BC7F7ADB-AAA4-4B91-8909-371A824C54F7}"/>
              </a:ext>
            </a:extLst>
          </p:cNvPr>
          <p:cNvSpPr txBox="1">
            <a:spLocks noChangeArrowheads="1"/>
          </p:cNvSpPr>
          <p:nvPr/>
        </p:nvSpPr>
        <p:spPr bwMode="auto">
          <a:xfrm>
            <a:off x="5370513" y="51435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4</a:t>
            </a:r>
          </a:p>
        </p:txBody>
      </p:sp>
      <p:sp>
        <p:nvSpPr>
          <p:cNvPr id="22543" name="TextBox 26">
            <a:extLst>
              <a:ext uri="{FF2B5EF4-FFF2-40B4-BE49-F238E27FC236}">
                <a16:creationId xmlns:a16="http://schemas.microsoft.com/office/drawing/2014/main" id="{94DC5925-7BB9-4731-B822-20C2FD7DDB83}"/>
              </a:ext>
            </a:extLst>
          </p:cNvPr>
          <p:cNvSpPr txBox="1">
            <a:spLocks noChangeArrowheads="1"/>
          </p:cNvSpPr>
          <p:nvPr/>
        </p:nvSpPr>
        <p:spPr bwMode="auto">
          <a:xfrm>
            <a:off x="6259513"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3</a:t>
            </a:r>
          </a:p>
        </p:txBody>
      </p:sp>
      <p:sp>
        <p:nvSpPr>
          <p:cNvPr id="22544" name="Oval 7">
            <a:extLst>
              <a:ext uri="{FF2B5EF4-FFF2-40B4-BE49-F238E27FC236}">
                <a16:creationId xmlns:a16="http://schemas.microsoft.com/office/drawing/2014/main" id="{70822842-BF24-4CC3-A8D2-5185CB93D9A8}"/>
              </a:ext>
            </a:extLst>
          </p:cNvPr>
          <p:cNvSpPr>
            <a:spLocks noChangeArrowheads="1"/>
          </p:cNvSpPr>
          <p:nvPr/>
        </p:nvSpPr>
        <p:spPr bwMode="auto">
          <a:xfrm>
            <a:off x="4251325" y="3025775"/>
            <a:ext cx="1000125" cy="1068388"/>
          </a:xfrm>
          <a:prstGeom prst="ellipse">
            <a:avLst/>
          </a:prstGeom>
          <a:solidFill>
            <a:schemeClr val="bg1"/>
          </a:solidFill>
          <a:ln w="12700">
            <a:solidFill>
              <a:schemeClr val="bg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2545" name="Oval 8">
            <a:extLst>
              <a:ext uri="{FF2B5EF4-FFF2-40B4-BE49-F238E27FC236}">
                <a16:creationId xmlns:a16="http://schemas.microsoft.com/office/drawing/2014/main" id="{69749E57-B68A-41D0-8D12-57B10827D72A}"/>
              </a:ext>
            </a:extLst>
          </p:cNvPr>
          <p:cNvSpPr>
            <a:spLocks noChangeArrowheads="1"/>
          </p:cNvSpPr>
          <p:nvPr/>
        </p:nvSpPr>
        <p:spPr bwMode="auto">
          <a:xfrm>
            <a:off x="4437063" y="3111500"/>
            <a:ext cx="633412" cy="657225"/>
          </a:xfrm>
          <a:prstGeom prst="ellipse">
            <a:avLst/>
          </a:prstGeom>
          <a:solidFill>
            <a:schemeClr val="tx2"/>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2546" name="Oval 9">
            <a:extLst>
              <a:ext uri="{FF2B5EF4-FFF2-40B4-BE49-F238E27FC236}">
                <a16:creationId xmlns:a16="http://schemas.microsoft.com/office/drawing/2014/main" id="{68CCFBDC-92E4-4E92-A334-9EDDF8F99CCD}"/>
              </a:ext>
            </a:extLst>
          </p:cNvPr>
          <p:cNvSpPr>
            <a:spLocks noChangeArrowheads="1"/>
          </p:cNvSpPr>
          <p:nvPr/>
        </p:nvSpPr>
        <p:spPr bwMode="auto">
          <a:xfrm>
            <a:off x="4527550" y="3200400"/>
            <a:ext cx="446088" cy="515938"/>
          </a:xfrm>
          <a:prstGeom prst="ellipse">
            <a:avLst/>
          </a:prstGeom>
          <a:solidFill>
            <a:schemeClr val="bg1"/>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2547" name="Oval 10">
            <a:extLst>
              <a:ext uri="{FF2B5EF4-FFF2-40B4-BE49-F238E27FC236}">
                <a16:creationId xmlns:a16="http://schemas.microsoft.com/office/drawing/2014/main" id="{06EA7374-C179-49A5-A321-1E56E8A14643}"/>
              </a:ext>
            </a:extLst>
          </p:cNvPr>
          <p:cNvSpPr>
            <a:spLocks noChangeArrowheads="1"/>
          </p:cNvSpPr>
          <p:nvPr/>
        </p:nvSpPr>
        <p:spPr bwMode="auto">
          <a:xfrm>
            <a:off x="4440238" y="3376613"/>
            <a:ext cx="630237" cy="641350"/>
          </a:xfrm>
          <a:prstGeom prst="ellipse">
            <a:avLst/>
          </a:prstGeom>
          <a:solidFill>
            <a:schemeClr val="tx2"/>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2548" name="Oval 11">
            <a:extLst>
              <a:ext uri="{FF2B5EF4-FFF2-40B4-BE49-F238E27FC236}">
                <a16:creationId xmlns:a16="http://schemas.microsoft.com/office/drawing/2014/main" id="{46563FCF-4154-4CDF-A4CC-EE5E79F4AD17}"/>
              </a:ext>
            </a:extLst>
          </p:cNvPr>
          <p:cNvSpPr>
            <a:spLocks noChangeArrowheads="1"/>
          </p:cNvSpPr>
          <p:nvPr/>
        </p:nvSpPr>
        <p:spPr bwMode="auto">
          <a:xfrm>
            <a:off x="4638675" y="3508375"/>
            <a:ext cx="227013" cy="220663"/>
          </a:xfrm>
          <a:prstGeom prst="ellipse">
            <a:avLst/>
          </a:prstGeom>
          <a:solidFill>
            <a:schemeClr val="bg1"/>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2549" name="AutoShape 12">
            <a:extLst>
              <a:ext uri="{FF2B5EF4-FFF2-40B4-BE49-F238E27FC236}">
                <a16:creationId xmlns:a16="http://schemas.microsoft.com/office/drawing/2014/main" id="{3977E64B-2A32-4395-B8A0-3E01B98F7ADE}"/>
              </a:ext>
            </a:extLst>
          </p:cNvPr>
          <p:cNvSpPr>
            <a:spLocks noChangeArrowheads="1"/>
          </p:cNvSpPr>
          <p:nvPr/>
        </p:nvSpPr>
        <p:spPr bwMode="auto">
          <a:xfrm flipV="1">
            <a:off x="4686300" y="3690938"/>
            <a:ext cx="150813" cy="1920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zh-CN" altLang="en-US"/>
          </a:p>
        </p:txBody>
      </p:sp>
      <p:sp>
        <p:nvSpPr>
          <p:cNvPr id="22550" name="Text Box 7">
            <a:extLst>
              <a:ext uri="{FF2B5EF4-FFF2-40B4-BE49-F238E27FC236}">
                <a16:creationId xmlns:a16="http://schemas.microsoft.com/office/drawing/2014/main" id="{44C18546-8D01-44C4-B81D-13A8CEDCF06B}"/>
              </a:ext>
            </a:extLst>
          </p:cNvPr>
          <p:cNvSpPr txBox="1">
            <a:spLocks noChangeArrowheads="1"/>
          </p:cNvSpPr>
          <p:nvPr/>
        </p:nvSpPr>
        <p:spPr bwMode="auto">
          <a:xfrm>
            <a:off x="511175" y="1174750"/>
            <a:ext cx="3390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Arial" panose="020B0604020202020204" pitchFamily="34" charset="0"/>
                <a:ea typeface="宋体" panose="02010600030101010101" pitchFamily="2" charset="-122"/>
              </a:rPr>
              <a:t>Initially head = tail</a:t>
            </a:r>
          </a:p>
        </p:txBody>
      </p:sp>
      <p:sp>
        <p:nvSpPr>
          <p:cNvPr id="22551" name="TextBox 45">
            <a:extLst>
              <a:ext uri="{FF2B5EF4-FFF2-40B4-BE49-F238E27FC236}">
                <a16:creationId xmlns:a16="http://schemas.microsoft.com/office/drawing/2014/main" id="{92EC8D39-5A1B-439F-8797-CDC063E9EE49}"/>
              </a:ext>
            </a:extLst>
          </p:cNvPr>
          <p:cNvSpPr txBox="1">
            <a:spLocks noChangeArrowheads="1"/>
          </p:cNvSpPr>
          <p:nvPr/>
        </p:nvSpPr>
        <p:spPr bwMode="auto">
          <a:xfrm>
            <a:off x="2771775" y="2841625"/>
            <a:ext cx="369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7</a:t>
            </a:r>
          </a:p>
        </p:txBody>
      </p:sp>
      <p:sp>
        <p:nvSpPr>
          <p:cNvPr id="22552" name="TextBox 47">
            <a:extLst>
              <a:ext uri="{FF2B5EF4-FFF2-40B4-BE49-F238E27FC236}">
                <a16:creationId xmlns:a16="http://schemas.microsoft.com/office/drawing/2014/main" id="{65267474-8345-4F37-850D-C55E8A585BB4}"/>
              </a:ext>
            </a:extLst>
          </p:cNvPr>
          <p:cNvSpPr txBox="1">
            <a:spLocks noChangeArrowheads="1"/>
          </p:cNvSpPr>
          <p:nvPr/>
        </p:nvSpPr>
        <p:spPr bwMode="auto">
          <a:xfrm>
            <a:off x="2771775" y="4094163"/>
            <a:ext cx="369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6</a:t>
            </a:r>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FDA8EDDC-5255-4EBC-8BEE-720025F8A003}"/>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0" name="Slide Number Placeholder 3">
            <a:extLst>
              <a:ext uri="{FF2B5EF4-FFF2-40B4-BE49-F238E27FC236}">
                <a16:creationId xmlns:a16="http://schemas.microsoft.com/office/drawing/2014/main" id="{79B152EC-E062-496C-B7F4-D33247B24F81}"/>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33B3DBF-E769-4670-AC6B-0DB808E0F2FB}" type="slidenum">
              <a:rPr lang="ar-SA" altLang="zh-CN" sz="1400" b="0">
                <a:solidFill>
                  <a:schemeClr val="tx1"/>
                </a:solidFill>
                <a:latin typeface="Arial" panose="020B0604020202020204" pitchFamily="34" charset="0"/>
              </a:rPr>
              <a:pPr/>
              <a:t>100</a:t>
            </a:fld>
            <a:endParaRPr lang="en-US" altLang="zh-CN" sz="1400" b="0">
              <a:solidFill>
                <a:schemeClr val="tx1"/>
              </a:solidFill>
              <a:latin typeface="Arial" panose="020B0604020202020204" pitchFamily="34" charset="0"/>
            </a:endParaRPr>
          </a:p>
        </p:txBody>
      </p:sp>
      <p:pic>
        <p:nvPicPr>
          <p:cNvPr id="113668" name="Picture 2" descr="magic">
            <a:extLst>
              <a:ext uri="{FF2B5EF4-FFF2-40B4-BE49-F238E27FC236}">
                <a16:creationId xmlns:a16="http://schemas.microsoft.com/office/drawing/2014/main" id="{8A4A9385-9967-4F0B-A21C-7AB666B08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3669" name="Rectangle 3">
            <a:extLst>
              <a:ext uri="{FF2B5EF4-FFF2-40B4-BE49-F238E27FC236}">
                <a16:creationId xmlns:a16="http://schemas.microsoft.com/office/drawing/2014/main" id="{898BEA79-F80F-4322-AA0B-0051EDC55F60}"/>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Invocation Notation</a:t>
            </a:r>
          </a:p>
        </p:txBody>
      </p:sp>
      <p:sp>
        <p:nvSpPr>
          <p:cNvPr id="113670" name="Text Box 4">
            <a:extLst>
              <a:ext uri="{FF2B5EF4-FFF2-40B4-BE49-F238E27FC236}">
                <a16:creationId xmlns:a16="http://schemas.microsoft.com/office/drawing/2014/main" id="{9BAD7211-B9C7-4AEC-9A13-26B7D3277C70}"/>
              </a:ext>
            </a:extLst>
          </p:cNvPr>
          <p:cNvSpPr txBox="1">
            <a:spLocks noChangeArrowheads="1"/>
          </p:cNvSpPr>
          <p:nvPr/>
        </p:nvSpPr>
        <p:spPr bwMode="auto">
          <a:xfrm>
            <a:off x="2863850" y="2514600"/>
            <a:ext cx="300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Arial" panose="020B0604020202020204" pitchFamily="34" charset="0"/>
                <a:ea typeface="宋体" panose="02010600030101010101" pitchFamily="2" charset="-122"/>
              </a:rPr>
              <a:t>A q.enq(x)</a:t>
            </a:r>
          </a:p>
        </p:txBody>
      </p:sp>
      <p:grpSp>
        <p:nvGrpSpPr>
          <p:cNvPr id="113671" name="Group 5">
            <a:extLst>
              <a:ext uri="{FF2B5EF4-FFF2-40B4-BE49-F238E27FC236}">
                <a16:creationId xmlns:a16="http://schemas.microsoft.com/office/drawing/2014/main" id="{7695B41A-2A76-4CAF-952C-E8EAD1A6540D}"/>
              </a:ext>
            </a:extLst>
          </p:cNvPr>
          <p:cNvGrpSpPr>
            <a:grpSpLocks/>
          </p:cNvGrpSpPr>
          <p:nvPr/>
        </p:nvGrpSpPr>
        <p:grpSpPr bwMode="auto">
          <a:xfrm>
            <a:off x="919163" y="2438400"/>
            <a:ext cx="2586037" cy="2293938"/>
            <a:chOff x="579" y="1536"/>
            <a:chExt cx="1629" cy="1445"/>
          </a:xfrm>
        </p:grpSpPr>
        <p:sp>
          <p:nvSpPr>
            <p:cNvPr id="113673" name="AutoShape 6">
              <a:extLst>
                <a:ext uri="{FF2B5EF4-FFF2-40B4-BE49-F238E27FC236}">
                  <a16:creationId xmlns:a16="http://schemas.microsoft.com/office/drawing/2014/main" id="{DBB4184F-8088-4733-B78F-4A9C8D69D6B7}"/>
                </a:ext>
              </a:extLst>
            </p:cNvPr>
            <p:cNvSpPr>
              <a:spLocks noChangeArrowheads="1"/>
            </p:cNvSpPr>
            <p:nvPr/>
          </p:nvSpPr>
          <p:spPr bwMode="auto">
            <a:xfrm>
              <a:off x="1824"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Arial" panose="020B0604020202020204" pitchFamily="34" charset="0"/>
              </a:endParaRPr>
            </a:p>
          </p:txBody>
        </p:sp>
        <p:sp>
          <p:nvSpPr>
            <p:cNvPr id="113674" name="Text Box 7">
              <a:extLst>
                <a:ext uri="{FF2B5EF4-FFF2-40B4-BE49-F238E27FC236}">
                  <a16:creationId xmlns:a16="http://schemas.microsoft.com/office/drawing/2014/main" id="{B76ED806-6F4C-4DDD-B876-C97CF30F2BDA}"/>
                </a:ext>
              </a:extLst>
            </p:cNvPr>
            <p:cNvSpPr txBox="1">
              <a:spLocks noChangeArrowheads="1"/>
            </p:cNvSpPr>
            <p:nvPr/>
          </p:nvSpPr>
          <p:spPr bwMode="auto">
            <a:xfrm>
              <a:off x="579" y="2496"/>
              <a:ext cx="1203"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thread</a:t>
              </a:r>
            </a:p>
          </p:txBody>
        </p:sp>
      </p:gr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76F3C233-B92B-4D19-8B57-AB1E31F1189F}"/>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3" name="Slide Number Placeholder 3">
            <a:extLst>
              <a:ext uri="{FF2B5EF4-FFF2-40B4-BE49-F238E27FC236}">
                <a16:creationId xmlns:a16="http://schemas.microsoft.com/office/drawing/2014/main" id="{B2447089-3294-46E0-9C03-6F7F82B837D1}"/>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1A022A1-3EC4-4037-88CC-2FAEA939630D}" type="slidenum">
              <a:rPr lang="ar-SA" altLang="zh-CN" sz="1400" b="0">
                <a:solidFill>
                  <a:schemeClr val="tx1"/>
                </a:solidFill>
                <a:latin typeface="Arial" panose="020B0604020202020204" pitchFamily="34" charset="0"/>
              </a:rPr>
              <a:pPr/>
              <a:t>101</a:t>
            </a:fld>
            <a:endParaRPr lang="en-US" altLang="zh-CN" sz="1400" b="0">
              <a:solidFill>
                <a:schemeClr val="tx1"/>
              </a:solidFill>
              <a:latin typeface="Arial" panose="020B0604020202020204" pitchFamily="34" charset="0"/>
            </a:endParaRPr>
          </a:p>
        </p:txBody>
      </p:sp>
      <p:pic>
        <p:nvPicPr>
          <p:cNvPr id="114692" name="Picture 2" descr="magic">
            <a:extLst>
              <a:ext uri="{FF2B5EF4-FFF2-40B4-BE49-F238E27FC236}">
                <a16:creationId xmlns:a16="http://schemas.microsoft.com/office/drawing/2014/main" id="{5CD8CE41-5A1A-4C27-AF6E-48F96D33D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4693" name="Rectangle 3">
            <a:extLst>
              <a:ext uri="{FF2B5EF4-FFF2-40B4-BE49-F238E27FC236}">
                <a16:creationId xmlns:a16="http://schemas.microsoft.com/office/drawing/2014/main" id="{A898D93D-0A6E-4FC9-91A5-D140B57DD7C1}"/>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Invocation Notation</a:t>
            </a:r>
          </a:p>
        </p:txBody>
      </p:sp>
      <p:sp>
        <p:nvSpPr>
          <p:cNvPr id="114694" name="Text Box 4">
            <a:extLst>
              <a:ext uri="{FF2B5EF4-FFF2-40B4-BE49-F238E27FC236}">
                <a16:creationId xmlns:a16="http://schemas.microsoft.com/office/drawing/2014/main" id="{467A5FB6-9AC9-4407-8F7F-27DECBB01740}"/>
              </a:ext>
            </a:extLst>
          </p:cNvPr>
          <p:cNvSpPr txBox="1">
            <a:spLocks noChangeArrowheads="1"/>
          </p:cNvSpPr>
          <p:nvPr/>
        </p:nvSpPr>
        <p:spPr bwMode="auto">
          <a:xfrm>
            <a:off x="2863850" y="2514600"/>
            <a:ext cx="300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Arial" panose="020B0604020202020204" pitchFamily="34" charset="0"/>
                <a:ea typeface="宋体" panose="02010600030101010101" pitchFamily="2" charset="-122"/>
              </a:rPr>
              <a:t>A q.enq(x)</a:t>
            </a:r>
          </a:p>
        </p:txBody>
      </p:sp>
      <p:grpSp>
        <p:nvGrpSpPr>
          <p:cNvPr id="114695" name="Group 5">
            <a:extLst>
              <a:ext uri="{FF2B5EF4-FFF2-40B4-BE49-F238E27FC236}">
                <a16:creationId xmlns:a16="http://schemas.microsoft.com/office/drawing/2014/main" id="{4E762D7E-CF6B-4E3C-BACC-F1F5ED9C1561}"/>
              </a:ext>
            </a:extLst>
          </p:cNvPr>
          <p:cNvGrpSpPr>
            <a:grpSpLocks/>
          </p:cNvGrpSpPr>
          <p:nvPr/>
        </p:nvGrpSpPr>
        <p:grpSpPr bwMode="auto">
          <a:xfrm>
            <a:off x="919163" y="2438400"/>
            <a:ext cx="2586037" cy="2293938"/>
            <a:chOff x="579" y="1536"/>
            <a:chExt cx="1629" cy="1445"/>
          </a:xfrm>
        </p:grpSpPr>
        <p:sp>
          <p:nvSpPr>
            <p:cNvPr id="114700" name="AutoShape 6">
              <a:extLst>
                <a:ext uri="{FF2B5EF4-FFF2-40B4-BE49-F238E27FC236}">
                  <a16:creationId xmlns:a16="http://schemas.microsoft.com/office/drawing/2014/main" id="{A3FB5016-1942-4C22-BCD7-1D6996005105}"/>
                </a:ext>
              </a:extLst>
            </p:cNvPr>
            <p:cNvSpPr>
              <a:spLocks noChangeArrowheads="1"/>
            </p:cNvSpPr>
            <p:nvPr/>
          </p:nvSpPr>
          <p:spPr bwMode="auto">
            <a:xfrm>
              <a:off x="1824"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Arial" panose="020B0604020202020204" pitchFamily="34" charset="0"/>
              </a:endParaRPr>
            </a:p>
          </p:txBody>
        </p:sp>
        <p:sp>
          <p:nvSpPr>
            <p:cNvPr id="114701" name="Text Box 7">
              <a:extLst>
                <a:ext uri="{FF2B5EF4-FFF2-40B4-BE49-F238E27FC236}">
                  <a16:creationId xmlns:a16="http://schemas.microsoft.com/office/drawing/2014/main" id="{D868FB0B-70D1-4383-A936-6CD0A377E0D0}"/>
                </a:ext>
              </a:extLst>
            </p:cNvPr>
            <p:cNvSpPr txBox="1">
              <a:spLocks noChangeArrowheads="1"/>
            </p:cNvSpPr>
            <p:nvPr/>
          </p:nvSpPr>
          <p:spPr bwMode="auto">
            <a:xfrm>
              <a:off x="579" y="2496"/>
              <a:ext cx="1203"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thread</a:t>
              </a:r>
            </a:p>
          </p:txBody>
        </p:sp>
      </p:grpSp>
      <p:grpSp>
        <p:nvGrpSpPr>
          <p:cNvPr id="114696" name="Group 11">
            <a:extLst>
              <a:ext uri="{FF2B5EF4-FFF2-40B4-BE49-F238E27FC236}">
                <a16:creationId xmlns:a16="http://schemas.microsoft.com/office/drawing/2014/main" id="{45996222-FA83-4C2D-BFD1-3CAB9941872F}"/>
              </a:ext>
            </a:extLst>
          </p:cNvPr>
          <p:cNvGrpSpPr>
            <a:grpSpLocks/>
          </p:cNvGrpSpPr>
          <p:nvPr/>
        </p:nvGrpSpPr>
        <p:grpSpPr bwMode="auto">
          <a:xfrm>
            <a:off x="4114800" y="2438400"/>
            <a:ext cx="2279650" cy="2370138"/>
            <a:chOff x="2592" y="1536"/>
            <a:chExt cx="1436" cy="1493"/>
          </a:xfrm>
        </p:grpSpPr>
        <p:sp>
          <p:nvSpPr>
            <p:cNvPr id="114698" name="AutoShape 12">
              <a:extLst>
                <a:ext uri="{FF2B5EF4-FFF2-40B4-BE49-F238E27FC236}">
                  <a16:creationId xmlns:a16="http://schemas.microsoft.com/office/drawing/2014/main" id="{700A64FF-62A6-40B9-B364-4FC078938C39}"/>
                </a:ext>
              </a:extLst>
            </p:cNvPr>
            <p:cNvSpPr>
              <a:spLocks noChangeArrowheads="1"/>
            </p:cNvSpPr>
            <p:nvPr/>
          </p:nvSpPr>
          <p:spPr bwMode="auto">
            <a:xfrm>
              <a:off x="2592" y="1536"/>
              <a:ext cx="616" cy="672"/>
            </a:xfrm>
            <a:prstGeom prst="wedgeRoundRectCallout">
              <a:avLst>
                <a:gd name="adj1" fmla="val 61366"/>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14699" name="Text Box 13">
              <a:extLst>
                <a:ext uri="{FF2B5EF4-FFF2-40B4-BE49-F238E27FC236}">
                  <a16:creationId xmlns:a16="http://schemas.microsoft.com/office/drawing/2014/main" id="{F421B957-8D7B-4B9B-8752-9FB32C7DCE36}"/>
                </a:ext>
              </a:extLst>
            </p:cNvPr>
            <p:cNvSpPr txBox="1">
              <a:spLocks noChangeArrowheads="1"/>
            </p:cNvSpPr>
            <p:nvPr/>
          </p:nvSpPr>
          <p:spPr bwMode="auto">
            <a:xfrm>
              <a:off x="2628" y="2544"/>
              <a:ext cx="140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method</a:t>
              </a:r>
            </a:p>
          </p:txBody>
        </p:sp>
      </p:gr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ooter Placeholder 2">
            <a:extLst>
              <a:ext uri="{FF2B5EF4-FFF2-40B4-BE49-F238E27FC236}">
                <a16:creationId xmlns:a16="http://schemas.microsoft.com/office/drawing/2014/main" id="{033EE774-B491-4E61-9EE5-ADC99B72AA57}"/>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6" name="Slide Number Placeholder 3">
            <a:extLst>
              <a:ext uri="{FF2B5EF4-FFF2-40B4-BE49-F238E27FC236}">
                <a16:creationId xmlns:a16="http://schemas.microsoft.com/office/drawing/2014/main" id="{CFAB6114-B872-4558-8BD1-61DA00320C93}"/>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9169B2C-2607-44BD-AE7A-AA17E33D2468}" type="slidenum">
              <a:rPr lang="ar-SA" altLang="zh-CN" sz="1400" b="0">
                <a:solidFill>
                  <a:schemeClr val="tx1"/>
                </a:solidFill>
                <a:latin typeface="Arial" panose="020B0604020202020204" pitchFamily="34" charset="0"/>
              </a:rPr>
              <a:pPr/>
              <a:t>102</a:t>
            </a:fld>
            <a:endParaRPr lang="en-US" altLang="zh-CN" sz="1400" b="0">
              <a:solidFill>
                <a:schemeClr val="tx1"/>
              </a:solidFill>
              <a:latin typeface="Arial" panose="020B0604020202020204" pitchFamily="34" charset="0"/>
            </a:endParaRPr>
          </a:p>
        </p:txBody>
      </p:sp>
      <p:pic>
        <p:nvPicPr>
          <p:cNvPr id="115716" name="Picture 2" descr="magic">
            <a:extLst>
              <a:ext uri="{FF2B5EF4-FFF2-40B4-BE49-F238E27FC236}">
                <a16:creationId xmlns:a16="http://schemas.microsoft.com/office/drawing/2014/main" id="{4215ECE6-4CA0-4B25-967D-9330075BE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5717" name="Rectangle 3">
            <a:extLst>
              <a:ext uri="{FF2B5EF4-FFF2-40B4-BE49-F238E27FC236}">
                <a16:creationId xmlns:a16="http://schemas.microsoft.com/office/drawing/2014/main" id="{75626463-6B98-4367-A8BE-B48045F30E77}"/>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Invocation Notation</a:t>
            </a:r>
          </a:p>
        </p:txBody>
      </p:sp>
      <p:sp>
        <p:nvSpPr>
          <p:cNvPr id="115718" name="Text Box 4">
            <a:extLst>
              <a:ext uri="{FF2B5EF4-FFF2-40B4-BE49-F238E27FC236}">
                <a16:creationId xmlns:a16="http://schemas.microsoft.com/office/drawing/2014/main" id="{FB1FEFBA-F6CC-4AD1-82DA-AE9ABFFBB998}"/>
              </a:ext>
            </a:extLst>
          </p:cNvPr>
          <p:cNvSpPr txBox="1">
            <a:spLocks noChangeArrowheads="1"/>
          </p:cNvSpPr>
          <p:nvPr/>
        </p:nvSpPr>
        <p:spPr bwMode="auto">
          <a:xfrm>
            <a:off x="2863850" y="2514600"/>
            <a:ext cx="300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Arial" panose="020B0604020202020204" pitchFamily="34" charset="0"/>
                <a:ea typeface="宋体" panose="02010600030101010101" pitchFamily="2" charset="-122"/>
              </a:rPr>
              <a:t>A q.enq(x)</a:t>
            </a:r>
          </a:p>
        </p:txBody>
      </p:sp>
      <p:grpSp>
        <p:nvGrpSpPr>
          <p:cNvPr id="115719" name="Group 5">
            <a:extLst>
              <a:ext uri="{FF2B5EF4-FFF2-40B4-BE49-F238E27FC236}">
                <a16:creationId xmlns:a16="http://schemas.microsoft.com/office/drawing/2014/main" id="{257FE0E2-2CED-4314-B0C2-EEED8FD17EFD}"/>
              </a:ext>
            </a:extLst>
          </p:cNvPr>
          <p:cNvGrpSpPr>
            <a:grpSpLocks/>
          </p:cNvGrpSpPr>
          <p:nvPr/>
        </p:nvGrpSpPr>
        <p:grpSpPr bwMode="auto">
          <a:xfrm>
            <a:off x="919163" y="2438400"/>
            <a:ext cx="2509837" cy="2293938"/>
            <a:chOff x="579" y="1536"/>
            <a:chExt cx="1581" cy="1445"/>
          </a:xfrm>
        </p:grpSpPr>
        <p:sp>
          <p:nvSpPr>
            <p:cNvPr id="115727" name="AutoShape 6">
              <a:extLst>
                <a:ext uri="{FF2B5EF4-FFF2-40B4-BE49-F238E27FC236}">
                  <a16:creationId xmlns:a16="http://schemas.microsoft.com/office/drawing/2014/main" id="{1F23CDE0-7D78-433E-B448-1934C55F5D55}"/>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Arial" panose="020B0604020202020204" pitchFamily="34" charset="0"/>
              </a:endParaRPr>
            </a:p>
          </p:txBody>
        </p:sp>
        <p:sp>
          <p:nvSpPr>
            <p:cNvPr id="115728" name="Text Box 7">
              <a:extLst>
                <a:ext uri="{FF2B5EF4-FFF2-40B4-BE49-F238E27FC236}">
                  <a16:creationId xmlns:a16="http://schemas.microsoft.com/office/drawing/2014/main" id="{BCE85232-6CA0-4373-910D-39CE088B5ECB}"/>
                </a:ext>
              </a:extLst>
            </p:cNvPr>
            <p:cNvSpPr txBox="1">
              <a:spLocks noChangeArrowheads="1"/>
            </p:cNvSpPr>
            <p:nvPr/>
          </p:nvSpPr>
          <p:spPr bwMode="auto">
            <a:xfrm>
              <a:off x="579" y="2496"/>
              <a:ext cx="1203"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thread</a:t>
              </a:r>
            </a:p>
          </p:txBody>
        </p:sp>
      </p:grpSp>
      <p:grpSp>
        <p:nvGrpSpPr>
          <p:cNvPr id="115720" name="Group 8">
            <a:extLst>
              <a:ext uri="{FF2B5EF4-FFF2-40B4-BE49-F238E27FC236}">
                <a16:creationId xmlns:a16="http://schemas.microsoft.com/office/drawing/2014/main" id="{D3B941A4-59AF-401A-B9E6-9A548804632A}"/>
              </a:ext>
            </a:extLst>
          </p:cNvPr>
          <p:cNvGrpSpPr>
            <a:grpSpLocks/>
          </p:cNvGrpSpPr>
          <p:nvPr/>
        </p:nvGrpSpPr>
        <p:grpSpPr bwMode="auto">
          <a:xfrm>
            <a:off x="2301875" y="2438400"/>
            <a:ext cx="1898650" cy="3581400"/>
            <a:chOff x="1450" y="1536"/>
            <a:chExt cx="1196" cy="2256"/>
          </a:xfrm>
        </p:grpSpPr>
        <p:sp>
          <p:nvSpPr>
            <p:cNvPr id="115725" name="AutoShape 9">
              <a:extLst>
                <a:ext uri="{FF2B5EF4-FFF2-40B4-BE49-F238E27FC236}">
                  <a16:creationId xmlns:a16="http://schemas.microsoft.com/office/drawing/2014/main" id="{27FEEFE3-EC48-4956-9466-7C9556A4481F}"/>
                </a:ext>
              </a:extLst>
            </p:cNvPr>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15726" name="Text Box 10">
              <a:extLst>
                <a:ext uri="{FF2B5EF4-FFF2-40B4-BE49-F238E27FC236}">
                  <a16:creationId xmlns:a16="http://schemas.microsoft.com/office/drawing/2014/main" id="{B0B9C558-8E32-4AE9-9881-6F768DF22F5F}"/>
                </a:ext>
              </a:extLst>
            </p:cNvPr>
            <p:cNvSpPr txBox="1">
              <a:spLocks noChangeArrowheads="1"/>
            </p:cNvSpPr>
            <p:nvPr/>
          </p:nvSpPr>
          <p:spPr bwMode="auto">
            <a:xfrm>
              <a:off x="1450" y="3312"/>
              <a:ext cx="119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object</a:t>
              </a:r>
            </a:p>
          </p:txBody>
        </p:sp>
      </p:grpSp>
      <p:grpSp>
        <p:nvGrpSpPr>
          <p:cNvPr id="115722" name="Group 18">
            <a:extLst>
              <a:ext uri="{FF2B5EF4-FFF2-40B4-BE49-F238E27FC236}">
                <a16:creationId xmlns:a16="http://schemas.microsoft.com/office/drawing/2014/main" id="{7C74B8E9-8D30-47BD-843E-DA541BF2A7D8}"/>
              </a:ext>
            </a:extLst>
          </p:cNvPr>
          <p:cNvGrpSpPr>
            <a:grpSpLocks/>
          </p:cNvGrpSpPr>
          <p:nvPr/>
        </p:nvGrpSpPr>
        <p:grpSpPr bwMode="auto">
          <a:xfrm>
            <a:off x="4171950" y="2438400"/>
            <a:ext cx="2222500" cy="2370138"/>
            <a:chOff x="2628" y="1536"/>
            <a:chExt cx="1400" cy="1493"/>
          </a:xfrm>
        </p:grpSpPr>
        <p:sp>
          <p:nvSpPr>
            <p:cNvPr id="115723" name="AutoShape 19">
              <a:extLst>
                <a:ext uri="{FF2B5EF4-FFF2-40B4-BE49-F238E27FC236}">
                  <a16:creationId xmlns:a16="http://schemas.microsoft.com/office/drawing/2014/main" id="{7B8547F3-6081-486E-9BE9-A07F794F2FA7}"/>
                </a:ext>
              </a:extLst>
            </p:cNvPr>
            <p:cNvSpPr>
              <a:spLocks noChangeArrowheads="1"/>
            </p:cNvSpPr>
            <p:nvPr/>
          </p:nvSpPr>
          <p:spPr bwMode="auto">
            <a:xfrm>
              <a:off x="2640" y="1536"/>
              <a:ext cx="528" cy="672"/>
            </a:xfrm>
            <a:prstGeom prst="wedgeRoundRectCallout">
              <a:avLst>
                <a:gd name="adj1" fmla="val 61366"/>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15724" name="Text Box 20">
              <a:extLst>
                <a:ext uri="{FF2B5EF4-FFF2-40B4-BE49-F238E27FC236}">
                  <a16:creationId xmlns:a16="http://schemas.microsoft.com/office/drawing/2014/main" id="{F87E2A91-73A2-4AA7-B5B1-FF9F94A8DDFB}"/>
                </a:ext>
              </a:extLst>
            </p:cNvPr>
            <p:cNvSpPr txBox="1">
              <a:spLocks noChangeArrowheads="1"/>
            </p:cNvSpPr>
            <p:nvPr/>
          </p:nvSpPr>
          <p:spPr bwMode="auto">
            <a:xfrm>
              <a:off x="2628" y="2544"/>
              <a:ext cx="140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method</a:t>
              </a:r>
            </a:p>
          </p:txBody>
        </p:sp>
      </p:grpSp>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Footer Placeholder 2">
            <a:extLst>
              <a:ext uri="{FF2B5EF4-FFF2-40B4-BE49-F238E27FC236}">
                <a16:creationId xmlns:a16="http://schemas.microsoft.com/office/drawing/2014/main" id="{F0E3336E-E8A4-431A-BAD9-72E4DE62B4BD}"/>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9" name="Slide Number Placeholder 3">
            <a:extLst>
              <a:ext uri="{FF2B5EF4-FFF2-40B4-BE49-F238E27FC236}">
                <a16:creationId xmlns:a16="http://schemas.microsoft.com/office/drawing/2014/main" id="{AA52EF44-67BC-49C3-ACAD-DC076E64F2C6}"/>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231EB24-6BCD-4122-B22F-55D94BA2CC1F}" type="slidenum">
              <a:rPr lang="ar-SA" altLang="zh-CN" sz="1400" b="0">
                <a:solidFill>
                  <a:schemeClr val="tx1"/>
                </a:solidFill>
                <a:latin typeface="Arial" panose="020B0604020202020204" pitchFamily="34" charset="0"/>
              </a:rPr>
              <a:pPr/>
              <a:t>103</a:t>
            </a:fld>
            <a:endParaRPr lang="en-US" altLang="zh-CN" sz="1400" b="0">
              <a:solidFill>
                <a:schemeClr val="tx1"/>
              </a:solidFill>
              <a:latin typeface="Arial" panose="020B0604020202020204" pitchFamily="34" charset="0"/>
            </a:endParaRPr>
          </a:p>
        </p:txBody>
      </p:sp>
      <p:pic>
        <p:nvPicPr>
          <p:cNvPr id="116740" name="Picture 2" descr="magic">
            <a:extLst>
              <a:ext uri="{FF2B5EF4-FFF2-40B4-BE49-F238E27FC236}">
                <a16:creationId xmlns:a16="http://schemas.microsoft.com/office/drawing/2014/main" id="{4B1EC613-FD24-4577-B655-816416D86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6741" name="Rectangle 3">
            <a:extLst>
              <a:ext uri="{FF2B5EF4-FFF2-40B4-BE49-F238E27FC236}">
                <a16:creationId xmlns:a16="http://schemas.microsoft.com/office/drawing/2014/main" id="{F75B59B2-E584-4284-8E6A-1F7058F991D6}"/>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Invocation Notation</a:t>
            </a:r>
          </a:p>
        </p:txBody>
      </p:sp>
      <p:sp>
        <p:nvSpPr>
          <p:cNvPr id="116742" name="Text Box 4">
            <a:extLst>
              <a:ext uri="{FF2B5EF4-FFF2-40B4-BE49-F238E27FC236}">
                <a16:creationId xmlns:a16="http://schemas.microsoft.com/office/drawing/2014/main" id="{37CDE1CF-D26B-4F1B-877C-7F9E535A34F1}"/>
              </a:ext>
            </a:extLst>
          </p:cNvPr>
          <p:cNvSpPr txBox="1">
            <a:spLocks noChangeArrowheads="1"/>
          </p:cNvSpPr>
          <p:nvPr/>
        </p:nvSpPr>
        <p:spPr bwMode="auto">
          <a:xfrm>
            <a:off x="2863850" y="2514600"/>
            <a:ext cx="300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Arial" panose="020B0604020202020204" pitchFamily="34" charset="0"/>
                <a:ea typeface="宋体" panose="02010600030101010101" pitchFamily="2" charset="-122"/>
              </a:rPr>
              <a:t>A q.enq(x)</a:t>
            </a:r>
          </a:p>
        </p:txBody>
      </p:sp>
      <p:grpSp>
        <p:nvGrpSpPr>
          <p:cNvPr id="116743" name="Group 5">
            <a:extLst>
              <a:ext uri="{FF2B5EF4-FFF2-40B4-BE49-F238E27FC236}">
                <a16:creationId xmlns:a16="http://schemas.microsoft.com/office/drawing/2014/main" id="{57493798-D475-4D55-B57A-9F024627FD81}"/>
              </a:ext>
            </a:extLst>
          </p:cNvPr>
          <p:cNvGrpSpPr>
            <a:grpSpLocks/>
          </p:cNvGrpSpPr>
          <p:nvPr/>
        </p:nvGrpSpPr>
        <p:grpSpPr bwMode="auto">
          <a:xfrm>
            <a:off x="919163" y="2438400"/>
            <a:ext cx="2509837" cy="2293938"/>
            <a:chOff x="579" y="1536"/>
            <a:chExt cx="1581" cy="1445"/>
          </a:xfrm>
        </p:grpSpPr>
        <p:sp>
          <p:nvSpPr>
            <p:cNvPr id="116754" name="AutoShape 6">
              <a:extLst>
                <a:ext uri="{FF2B5EF4-FFF2-40B4-BE49-F238E27FC236}">
                  <a16:creationId xmlns:a16="http://schemas.microsoft.com/office/drawing/2014/main" id="{4C3C6B12-08B6-4370-94B9-AA5850B8CC5E}"/>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Arial" panose="020B0604020202020204" pitchFamily="34" charset="0"/>
              </a:endParaRPr>
            </a:p>
          </p:txBody>
        </p:sp>
        <p:sp>
          <p:nvSpPr>
            <p:cNvPr id="116755" name="Text Box 7">
              <a:extLst>
                <a:ext uri="{FF2B5EF4-FFF2-40B4-BE49-F238E27FC236}">
                  <a16:creationId xmlns:a16="http://schemas.microsoft.com/office/drawing/2014/main" id="{A688AB7F-9C0D-4903-94CC-8671361EDCFB}"/>
                </a:ext>
              </a:extLst>
            </p:cNvPr>
            <p:cNvSpPr txBox="1">
              <a:spLocks noChangeArrowheads="1"/>
            </p:cNvSpPr>
            <p:nvPr/>
          </p:nvSpPr>
          <p:spPr bwMode="auto">
            <a:xfrm>
              <a:off x="579" y="2496"/>
              <a:ext cx="1203"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thread</a:t>
              </a:r>
            </a:p>
          </p:txBody>
        </p:sp>
      </p:grpSp>
      <p:grpSp>
        <p:nvGrpSpPr>
          <p:cNvPr id="116744" name="Group 8">
            <a:extLst>
              <a:ext uri="{FF2B5EF4-FFF2-40B4-BE49-F238E27FC236}">
                <a16:creationId xmlns:a16="http://schemas.microsoft.com/office/drawing/2014/main" id="{AC6443E3-A577-47F7-B692-4BFED2D738EB}"/>
              </a:ext>
            </a:extLst>
          </p:cNvPr>
          <p:cNvGrpSpPr>
            <a:grpSpLocks/>
          </p:cNvGrpSpPr>
          <p:nvPr/>
        </p:nvGrpSpPr>
        <p:grpSpPr bwMode="auto">
          <a:xfrm>
            <a:off x="2301875" y="2438400"/>
            <a:ext cx="1898650" cy="3581400"/>
            <a:chOff x="1450" y="1536"/>
            <a:chExt cx="1196" cy="2256"/>
          </a:xfrm>
        </p:grpSpPr>
        <p:sp>
          <p:nvSpPr>
            <p:cNvPr id="116752" name="AutoShape 9">
              <a:extLst>
                <a:ext uri="{FF2B5EF4-FFF2-40B4-BE49-F238E27FC236}">
                  <a16:creationId xmlns:a16="http://schemas.microsoft.com/office/drawing/2014/main" id="{7E099835-9524-4C7C-BBDE-9DDDAF834BFC}"/>
                </a:ext>
              </a:extLst>
            </p:cNvPr>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16753" name="Text Box 10">
              <a:extLst>
                <a:ext uri="{FF2B5EF4-FFF2-40B4-BE49-F238E27FC236}">
                  <a16:creationId xmlns:a16="http://schemas.microsoft.com/office/drawing/2014/main" id="{9C73D2BB-28B1-4B9E-B442-B929E8F4740E}"/>
                </a:ext>
              </a:extLst>
            </p:cNvPr>
            <p:cNvSpPr txBox="1">
              <a:spLocks noChangeArrowheads="1"/>
            </p:cNvSpPr>
            <p:nvPr/>
          </p:nvSpPr>
          <p:spPr bwMode="auto">
            <a:xfrm>
              <a:off x="1450" y="3312"/>
              <a:ext cx="119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object</a:t>
              </a:r>
            </a:p>
          </p:txBody>
        </p:sp>
      </p:grpSp>
      <p:grpSp>
        <p:nvGrpSpPr>
          <p:cNvPr id="116745" name="Group 11">
            <a:extLst>
              <a:ext uri="{FF2B5EF4-FFF2-40B4-BE49-F238E27FC236}">
                <a16:creationId xmlns:a16="http://schemas.microsoft.com/office/drawing/2014/main" id="{5E4CDF3B-42D9-480B-A638-F6502A516D28}"/>
              </a:ext>
            </a:extLst>
          </p:cNvPr>
          <p:cNvGrpSpPr>
            <a:grpSpLocks/>
          </p:cNvGrpSpPr>
          <p:nvPr/>
        </p:nvGrpSpPr>
        <p:grpSpPr bwMode="auto">
          <a:xfrm>
            <a:off x="4171950" y="2438400"/>
            <a:ext cx="2222500" cy="2370138"/>
            <a:chOff x="2628" y="1536"/>
            <a:chExt cx="1400" cy="1493"/>
          </a:xfrm>
        </p:grpSpPr>
        <p:sp>
          <p:nvSpPr>
            <p:cNvPr id="116750" name="AutoShape 12">
              <a:extLst>
                <a:ext uri="{FF2B5EF4-FFF2-40B4-BE49-F238E27FC236}">
                  <a16:creationId xmlns:a16="http://schemas.microsoft.com/office/drawing/2014/main" id="{078510A4-3B56-4EC0-AA67-826BF3E15836}"/>
                </a:ext>
              </a:extLst>
            </p:cNvPr>
            <p:cNvSpPr>
              <a:spLocks noChangeArrowheads="1"/>
            </p:cNvSpPr>
            <p:nvPr/>
          </p:nvSpPr>
          <p:spPr bwMode="auto">
            <a:xfrm>
              <a:off x="2640" y="1536"/>
              <a:ext cx="528" cy="672"/>
            </a:xfrm>
            <a:prstGeom prst="wedgeRoundRectCallout">
              <a:avLst>
                <a:gd name="adj1" fmla="val 61366"/>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16751" name="Text Box 13">
              <a:extLst>
                <a:ext uri="{FF2B5EF4-FFF2-40B4-BE49-F238E27FC236}">
                  <a16:creationId xmlns:a16="http://schemas.microsoft.com/office/drawing/2014/main" id="{740EDC64-D5BD-4C2B-9FE3-DB568A861EFA}"/>
                </a:ext>
              </a:extLst>
            </p:cNvPr>
            <p:cNvSpPr txBox="1">
              <a:spLocks noChangeArrowheads="1"/>
            </p:cNvSpPr>
            <p:nvPr/>
          </p:nvSpPr>
          <p:spPr bwMode="auto">
            <a:xfrm>
              <a:off x="2628" y="2544"/>
              <a:ext cx="140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method</a:t>
              </a:r>
            </a:p>
          </p:txBody>
        </p:sp>
      </p:grpSp>
      <p:grpSp>
        <p:nvGrpSpPr>
          <p:cNvPr id="116746" name="Group 14">
            <a:extLst>
              <a:ext uri="{FF2B5EF4-FFF2-40B4-BE49-F238E27FC236}">
                <a16:creationId xmlns:a16="http://schemas.microsoft.com/office/drawing/2014/main" id="{94BC0E7D-B996-4906-ACD6-7FADEF758AE4}"/>
              </a:ext>
            </a:extLst>
          </p:cNvPr>
          <p:cNvGrpSpPr>
            <a:grpSpLocks/>
          </p:cNvGrpSpPr>
          <p:nvPr/>
        </p:nvGrpSpPr>
        <p:grpSpPr bwMode="auto">
          <a:xfrm>
            <a:off x="5181600" y="2438400"/>
            <a:ext cx="3595688" cy="3741738"/>
            <a:chOff x="3264" y="1536"/>
            <a:chExt cx="2265" cy="2357"/>
          </a:xfrm>
        </p:grpSpPr>
        <p:sp>
          <p:nvSpPr>
            <p:cNvPr id="116748" name="AutoShape 15">
              <a:extLst>
                <a:ext uri="{FF2B5EF4-FFF2-40B4-BE49-F238E27FC236}">
                  <a16:creationId xmlns:a16="http://schemas.microsoft.com/office/drawing/2014/main" id="{FD96B65C-0558-4BC9-88A3-BD487392F6F9}"/>
                </a:ext>
              </a:extLst>
            </p:cNvPr>
            <p:cNvSpPr>
              <a:spLocks noChangeArrowheads="1"/>
            </p:cNvSpPr>
            <p:nvPr/>
          </p:nvSpPr>
          <p:spPr bwMode="auto">
            <a:xfrm>
              <a:off x="3264" y="1536"/>
              <a:ext cx="240" cy="672"/>
            </a:xfrm>
            <a:prstGeom prst="wedgeRoundRectCallout">
              <a:avLst>
                <a:gd name="adj1" fmla="val 683750"/>
                <a:gd name="adj2" fmla="val 234819"/>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16749" name="Text Box 16">
              <a:extLst>
                <a:ext uri="{FF2B5EF4-FFF2-40B4-BE49-F238E27FC236}">
                  <a16:creationId xmlns:a16="http://schemas.microsoft.com/office/drawing/2014/main" id="{54E4D415-5EBB-4A79-BAD3-4A3B571D158E}"/>
                </a:ext>
              </a:extLst>
            </p:cNvPr>
            <p:cNvSpPr txBox="1">
              <a:spLocks noChangeArrowheads="1"/>
            </p:cNvSpPr>
            <p:nvPr/>
          </p:nvSpPr>
          <p:spPr bwMode="auto">
            <a:xfrm>
              <a:off x="3595" y="3408"/>
              <a:ext cx="1934"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arguments</a:t>
              </a:r>
            </a:p>
          </p:txBody>
        </p:sp>
      </p:gr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E59423AA-068F-4EF3-9E26-7DAEEF9AFFDC}"/>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a:extLst>
              <a:ext uri="{FF2B5EF4-FFF2-40B4-BE49-F238E27FC236}">
                <a16:creationId xmlns:a16="http://schemas.microsoft.com/office/drawing/2014/main" id="{6FF7D2A6-D6CD-4099-AAA8-682FA9235A46}"/>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1453F30-4631-4029-A76D-06213A575804}" type="slidenum">
              <a:rPr lang="ar-SA" altLang="zh-CN" sz="1400" b="0">
                <a:solidFill>
                  <a:schemeClr val="tx1"/>
                </a:solidFill>
                <a:latin typeface="Arial" panose="020B0604020202020204" pitchFamily="34" charset="0"/>
              </a:rPr>
              <a:pPr/>
              <a:t>104</a:t>
            </a:fld>
            <a:endParaRPr lang="en-US" altLang="zh-CN" sz="1400" b="0">
              <a:solidFill>
                <a:schemeClr val="tx1"/>
              </a:solidFill>
              <a:latin typeface="Arial" panose="020B0604020202020204" pitchFamily="34" charset="0"/>
            </a:endParaRPr>
          </a:p>
        </p:txBody>
      </p:sp>
      <p:pic>
        <p:nvPicPr>
          <p:cNvPr id="117764" name="Picture 17" descr="magic">
            <a:extLst>
              <a:ext uri="{FF2B5EF4-FFF2-40B4-BE49-F238E27FC236}">
                <a16:creationId xmlns:a16="http://schemas.microsoft.com/office/drawing/2014/main" id="{B3792013-C22B-49E9-8539-FE43EDA2C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5" name="Rectangle 2">
            <a:extLst>
              <a:ext uri="{FF2B5EF4-FFF2-40B4-BE49-F238E27FC236}">
                <a16:creationId xmlns:a16="http://schemas.microsoft.com/office/drawing/2014/main" id="{40679BEB-51DD-4BCB-9999-C19D09E1764E}"/>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Response Notation</a:t>
            </a:r>
          </a:p>
        </p:txBody>
      </p:sp>
      <p:sp>
        <p:nvSpPr>
          <p:cNvPr id="117766" name="Text Box 3">
            <a:extLst>
              <a:ext uri="{FF2B5EF4-FFF2-40B4-BE49-F238E27FC236}">
                <a16:creationId xmlns:a16="http://schemas.microsoft.com/office/drawing/2014/main" id="{F1509DFD-45FF-45E6-A4C1-BBA3FF88ACBE}"/>
              </a:ext>
            </a:extLst>
          </p:cNvPr>
          <p:cNvSpPr txBox="1">
            <a:spLocks noChangeArrowheads="1"/>
          </p:cNvSpPr>
          <p:nvPr/>
        </p:nvSpPr>
        <p:spPr bwMode="auto">
          <a:xfrm>
            <a:off x="3205163" y="2514600"/>
            <a:ext cx="2662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Arial" panose="020B0604020202020204" pitchFamily="34" charset="0"/>
                <a:ea typeface="宋体" panose="02010600030101010101" pitchFamily="2" charset="-122"/>
              </a:rPr>
              <a:t>A q: void</a:t>
            </a:r>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125D7959-2B36-4CC8-82CD-11282050DDA7}"/>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0" name="Slide Number Placeholder 3">
            <a:extLst>
              <a:ext uri="{FF2B5EF4-FFF2-40B4-BE49-F238E27FC236}">
                <a16:creationId xmlns:a16="http://schemas.microsoft.com/office/drawing/2014/main" id="{ABDBA393-07C4-44E9-AE6D-1BBE0B8A8EEA}"/>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EBA4EC4-0296-4C7F-9781-7CFF7BD0257B}" type="slidenum">
              <a:rPr lang="ar-SA" altLang="zh-CN" sz="1400" b="0">
                <a:solidFill>
                  <a:schemeClr val="tx1"/>
                </a:solidFill>
                <a:latin typeface="Arial" panose="020B0604020202020204" pitchFamily="34" charset="0"/>
              </a:rPr>
              <a:pPr/>
              <a:t>105</a:t>
            </a:fld>
            <a:endParaRPr lang="en-US" altLang="zh-CN" sz="1400" b="0">
              <a:solidFill>
                <a:schemeClr val="tx1"/>
              </a:solidFill>
              <a:latin typeface="Arial" panose="020B0604020202020204" pitchFamily="34" charset="0"/>
            </a:endParaRPr>
          </a:p>
        </p:txBody>
      </p:sp>
      <p:pic>
        <p:nvPicPr>
          <p:cNvPr id="118788" name="Picture 2" descr="magic">
            <a:extLst>
              <a:ext uri="{FF2B5EF4-FFF2-40B4-BE49-F238E27FC236}">
                <a16:creationId xmlns:a16="http://schemas.microsoft.com/office/drawing/2014/main" id="{F445F2E2-CC97-45CA-9F7F-A824162FB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8789" name="Rectangle 3">
            <a:extLst>
              <a:ext uri="{FF2B5EF4-FFF2-40B4-BE49-F238E27FC236}">
                <a16:creationId xmlns:a16="http://schemas.microsoft.com/office/drawing/2014/main" id="{C618DED7-A4A8-4B0C-A255-5D60ACD991C1}"/>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Response Notation</a:t>
            </a:r>
          </a:p>
        </p:txBody>
      </p:sp>
      <p:sp>
        <p:nvSpPr>
          <p:cNvPr id="118790" name="Text Box 4">
            <a:extLst>
              <a:ext uri="{FF2B5EF4-FFF2-40B4-BE49-F238E27FC236}">
                <a16:creationId xmlns:a16="http://schemas.microsoft.com/office/drawing/2014/main" id="{5C62C503-76E3-4C8F-A5EA-7729C0E64D10}"/>
              </a:ext>
            </a:extLst>
          </p:cNvPr>
          <p:cNvSpPr txBox="1">
            <a:spLocks noChangeArrowheads="1"/>
          </p:cNvSpPr>
          <p:nvPr/>
        </p:nvSpPr>
        <p:spPr bwMode="auto">
          <a:xfrm>
            <a:off x="3205163" y="2514600"/>
            <a:ext cx="2662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Arial" panose="020B0604020202020204" pitchFamily="34" charset="0"/>
                <a:ea typeface="宋体" panose="02010600030101010101" pitchFamily="2" charset="-122"/>
              </a:rPr>
              <a:t>A q: void</a:t>
            </a:r>
          </a:p>
        </p:txBody>
      </p:sp>
      <p:grpSp>
        <p:nvGrpSpPr>
          <p:cNvPr id="118791" name="Group 5">
            <a:extLst>
              <a:ext uri="{FF2B5EF4-FFF2-40B4-BE49-F238E27FC236}">
                <a16:creationId xmlns:a16="http://schemas.microsoft.com/office/drawing/2014/main" id="{27DE5F7C-DF6A-4D26-9C0C-8098EBCFBBE2}"/>
              </a:ext>
            </a:extLst>
          </p:cNvPr>
          <p:cNvGrpSpPr>
            <a:grpSpLocks/>
          </p:cNvGrpSpPr>
          <p:nvPr/>
        </p:nvGrpSpPr>
        <p:grpSpPr bwMode="auto">
          <a:xfrm>
            <a:off x="1300163" y="2438400"/>
            <a:ext cx="2509837" cy="2293938"/>
            <a:chOff x="579" y="1536"/>
            <a:chExt cx="1581" cy="1445"/>
          </a:xfrm>
        </p:grpSpPr>
        <p:sp>
          <p:nvSpPr>
            <p:cNvPr id="118793" name="AutoShape 6">
              <a:extLst>
                <a:ext uri="{FF2B5EF4-FFF2-40B4-BE49-F238E27FC236}">
                  <a16:creationId xmlns:a16="http://schemas.microsoft.com/office/drawing/2014/main" id="{E2C6388A-6CB5-4472-B931-B03FACA49F5D}"/>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Arial" panose="020B0604020202020204" pitchFamily="34" charset="0"/>
              </a:endParaRPr>
            </a:p>
          </p:txBody>
        </p:sp>
        <p:sp>
          <p:nvSpPr>
            <p:cNvPr id="118794" name="Text Box 7">
              <a:extLst>
                <a:ext uri="{FF2B5EF4-FFF2-40B4-BE49-F238E27FC236}">
                  <a16:creationId xmlns:a16="http://schemas.microsoft.com/office/drawing/2014/main" id="{A36FD947-2088-435A-B0BF-FA044D868521}"/>
                </a:ext>
              </a:extLst>
            </p:cNvPr>
            <p:cNvSpPr txBox="1">
              <a:spLocks noChangeArrowheads="1"/>
            </p:cNvSpPr>
            <p:nvPr/>
          </p:nvSpPr>
          <p:spPr bwMode="auto">
            <a:xfrm>
              <a:off x="579" y="2496"/>
              <a:ext cx="1203"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thread</a:t>
              </a:r>
            </a:p>
          </p:txBody>
        </p:sp>
      </p:gr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C018116C-5BB1-48D6-86D1-B49B1D50919E}"/>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2" name="Slide Number Placeholder 3">
            <a:extLst>
              <a:ext uri="{FF2B5EF4-FFF2-40B4-BE49-F238E27FC236}">
                <a16:creationId xmlns:a16="http://schemas.microsoft.com/office/drawing/2014/main" id="{B786A75E-F6BC-4BEC-8572-D56F3F5DBAF7}"/>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4B88F13-DC25-4B82-A6E1-82975910686C}" type="slidenum">
              <a:rPr lang="ar-SA" altLang="zh-CN" sz="1400" b="0">
                <a:solidFill>
                  <a:schemeClr val="tx1"/>
                </a:solidFill>
                <a:latin typeface="Arial" panose="020B0604020202020204" pitchFamily="34" charset="0"/>
              </a:rPr>
              <a:pPr/>
              <a:t>106</a:t>
            </a:fld>
            <a:endParaRPr lang="en-US" altLang="zh-CN" sz="1400" b="0">
              <a:solidFill>
                <a:schemeClr val="tx1"/>
              </a:solidFill>
              <a:latin typeface="Arial" panose="020B0604020202020204" pitchFamily="34" charset="0"/>
            </a:endParaRPr>
          </a:p>
        </p:txBody>
      </p:sp>
      <p:pic>
        <p:nvPicPr>
          <p:cNvPr id="119812" name="Picture 2" descr="magic">
            <a:extLst>
              <a:ext uri="{FF2B5EF4-FFF2-40B4-BE49-F238E27FC236}">
                <a16:creationId xmlns:a16="http://schemas.microsoft.com/office/drawing/2014/main" id="{DF2FEF5A-44A7-4D1E-90DE-918332F78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9813" name="Rectangle 3">
            <a:extLst>
              <a:ext uri="{FF2B5EF4-FFF2-40B4-BE49-F238E27FC236}">
                <a16:creationId xmlns:a16="http://schemas.microsoft.com/office/drawing/2014/main" id="{0C999BE2-49D6-430C-AB56-403296EB23CD}"/>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Response Notation</a:t>
            </a:r>
          </a:p>
        </p:txBody>
      </p:sp>
      <p:sp>
        <p:nvSpPr>
          <p:cNvPr id="119814" name="Text Box 4">
            <a:extLst>
              <a:ext uri="{FF2B5EF4-FFF2-40B4-BE49-F238E27FC236}">
                <a16:creationId xmlns:a16="http://schemas.microsoft.com/office/drawing/2014/main" id="{38A03B19-44B2-42C1-BEF3-87165AF50A42}"/>
              </a:ext>
            </a:extLst>
          </p:cNvPr>
          <p:cNvSpPr txBox="1">
            <a:spLocks noChangeArrowheads="1"/>
          </p:cNvSpPr>
          <p:nvPr/>
        </p:nvSpPr>
        <p:spPr bwMode="auto">
          <a:xfrm>
            <a:off x="3205163" y="2514600"/>
            <a:ext cx="2662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Arial" panose="020B0604020202020204" pitchFamily="34" charset="0"/>
                <a:ea typeface="宋体" panose="02010600030101010101" pitchFamily="2" charset="-122"/>
              </a:rPr>
              <a:t>A q: void</a:t>
            </a:r>
          </a:p>
        </p:txBody>
      </p:sp>
      <p:grpSp>
        <p:nvGrpSpPr>
          <p:cNvPr id="119815" name="Group 5">
            <a:extLst>
              <a:ext uri="{FF2B5EF4-FFF2-40B4-BE49-F238E27FC236}">
                <a16:creationId xmlns:a16="http://schemas.microsoft.com/office/drawing/2014/main" id="{A91B5910-8159-4853-9DAF-5E7682B47425}"/>
              </a:ext>
            </a:extLst>
          </p:cNvPr>
          <p:cNvGrpSpPr>
            <a:grpSpLocks/>
          </p:cNvGrpSpPr>
          <p:nvPr/>
        </p:nvGrpSpPr>
        <p:grpSpPr bwMode="auto">
          <a:xfrm>
            <a:off x="1300163" y="2438400"/>
            <a:ext cx="2509837" cy="2293938"/>
            <a:chOff x="579" y="1536"/>
            <a:chExt cx="1581" cy="1445"/>
          </a:xfrm>
        </p:grpSpPr>
        <p:sp>
          <p:nvSpPr>
            <p:cNvPr id="119819" name="AutoShape 6">
              <a:extLst>
                <a:ext uri="{FF2B5EF4-FFF2-40B4-BE49-F238E27FC236}">
                  <a16:creationId xmlns:a16="http://schemas.microsoft.com/office/drawing/2014/main" id="{14E1B9A3-992F-4249-8932-668535C9737B}"/>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Arial" panose="020B0604020202020204" pitchFamily="34" charset="0"/>
              </a:endParaRPr>
            </a:p>
          </p:txBody>
        </p:sp>
        <p:sp>
          <p:nvSpPr>
            <p:cNvPr id="119820" name="Text Box 7">
              <a:extLst>
                <a:ext uri="{FF2B5EF4-FFF2-40B4-BE49-F238E27FC236}">
                  <a16:creationId xmlns:a16="http://schemas.microsoft.com/office/drawing/2014/main" id="{59F93C5E-1139-431B-831D-A76D642D43FE}"/>
                </a:ext>
              </a:extLst>
            </p:cNvPr>
            <p:cNvSpPr txBox="1">
              <a:spLocks noChangeArrowheads="1"/>
            </p:cNvSpPr>
            <p:nvPr/>
          </p:nvSpPr>
          <p:spPr bwMode="auto">
            <a:xfrm>
              <a:off x="579" y="2496"/>
              <a:ext cx="1203"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thread</a:t>
              </a:r>
            </a:p>
          </p:txBody>
        </p:sp>
      </p:grpSp>
      <p:sp>
        <p:nvSpPr>
          <p:cNvPr id="119816" name="AutoShape 11">
            <a:extLst>
              <a:ext uri="{FF2B5EF4-FFF2-40B4-BE49-F238E27FC236}">
                <a16:creationId xmlns:a16="http://schemas.microsoft.com/office/drawing/2014/main" id="{CB83EEB7-FC5E-4E9C-8CD6-0ED226A3E270}"/>
              </a:ext>
            </a:extLst>
          </p:cNvPr>
          <p:cNvSpPr>
            <a:spLocks noChangeArrowheads="1"/>
          </p:cNvSpPr>
          <p:nvPr/>
        </p:nvSpPr>
        <p:spPr bwMode="auto">
          <a:xfrm>
            <a:off x="4648200" y="2438400"/>
            <a:ext cx="1301750" cy="1066800"/>
          </a:xfrm>
          <a:prstGeom prst="wedgeRoundRectCallout">
            <a:avLst>
              <a:gd name="adj1" fmla="val 57315"/>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19817" name="Text Box 12">
            <a:extLst>
              <a:ext uri="{FF2B5EF4-FFF2-40B4-BE49-F238E27FC236}">
                <a16:creationId xmlns:a16="http://schemas.microsoft.com/office/drawing/2014/main" id="{21481F81-5D57-49E1-A563-F8EAB870BE4D}"/>
              </a:ext>
            </a:extLst>
          </p:cNvPr>
          <p:cNvSpPr txBox="1">
            <a:spLocks noChangeArrowheads="1"/>
          </p:cNvSpPr>
          <p:nvPr/>
        </p:nvSpPr>
        <p:spPr bwMode="auto">
          <a:xfrm>
            <a:off x="5572125" y="4038600"/>
            <a:ext cx="1743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result</a:t>
            </a:r>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ooter Placeholder 2">
            <a:extLst>
              <a:ext uri="{FF2B5EF4-FFF2-40B4-BE49-F238E27FC236}">
                <a16:creationId xmlns:a16="http://schemas.microsoft.com/office/drawing/2014/main" id="{2EFE49BB-1A76-423D-9F95-3844C7378C89}"/>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5" name="Slide Number Placeholder 3">
            <a:extLst>
              <a:ext uri="{FF2B5EF4-FFF2-40B4-BE49-F238E27FC236}">
                <a16:creationId xmlns:a16="http://schemas.microsoft.com/office/drawing/2014/main" id="{86B41452-D8FA-4A64-A37A-0CFEFDFFC56A}"/>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655F3CF-DD61-4E23-8363-05A4E2C02767}" type="slidenum">
              <a:rPr lang="ar-SA" altLang="zh-CN" sz="1400" b="0">
                <a:solidFill>
                  <a:schemeClr val="tx1"/>
                </a:solidFill>
                <a:latin typeface="Arial" panose="020B0604020202020204" pitchFamily="34" charset="0"/>
              </a:rPr>
              <a:pPr/>
              <a:t>107</a:t>
            </a:fld>
            <a:endParaRPr lang="en-US" altLang="zh-CN" sz="1400" b="0">
              <a:solidFill>
                <a:schemeClr val="tx1"/>
              </a:solidFill>
              <a:latin typeface="Arial" panose="020B0604020202020204" pitchFamily="34" charset="0"/>
            </a:endParaRPr>
          </a:p>
        </p:txBody>
      </p:sp>
      <p:pic>
        <p:nvPicPr>
          <p:cNvPr id="120836" name="Picture 2" descr="magic">
            <a:extLst>
              <a:ext uri="{FF2B5EF4-FFF2-40B4-BE49-F238E27FC236}">
                <a16:creationId xmlns:a16="http://schemas.microsoft.com/office/drawing/2014/main" id="{B3C61250-8A24-40D5-A18F-438E3DA05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0837" name="Rectangle 3">
            <a:extLst>
              <a:ext uri="{FF2B5EF4-FFF2-40B4-BE49-F238E27FC236}">
                <a16:creationId xmlns:a16="http://schemas.microsoft.com/office/drawing/2014/main" id="{B7BB0441-E58C-4E62-8A09-38500DCC23B9}"/>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Response Notation</a:t>
            </a:r>
          </a:p>
        </p:txBody>
      </p:sp>
      <p:sp>
        <p:nvSpPr>
          <p:cNvPr id="120838" name="Text Box 4">
            <a:extLst>
              <a:ext uri="{FF2B5EF4-FFF2-40B4-BE49-F238E27FC236}">
                <a16:creationId xmlns:a16="http://schemas.microsoft.com/office/drawing/2014/main" id="{BE4F48AD-8195-4936-8D91-7509F785B725}"/>
              </a:ext>
            </a:extLst>
          </p:cNvPr>
          <p:cNvSpPr txBox="1">
            <a:spLocks noChangeArrowheads="1"/>
          </p:cNvSpPr>
          <p:nvPr/>
        </p:nvSpPr>
        <p:spPr bwMode="auto">
          <a:xfrm>
            <a:off x="3205163" y="2514600"/>
            <a:ext cx="2662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Arial" panose="020B0604020202020204" pitchFamily="34" charset="0"/>
                <a:ea typeface="宋体" panose="02010600030101010101" pitchFamily="2" charset="-122"/>
              </a:rPr>
              <a:t>A q: void</a:t>
            </a:r>
          </a:p>
        </p:txBody>
      </p:sp>
      <p:grpSp>
        <p:nvGrpSpPr>
          <p:cNvPr id="120839" name="Group 5">
            <a:extLst>
              <a:ext uri="{FF2B5EF4-FFF2-40B4-BE49-F238E27FC236}">
                <a16:creationId xmlns:a16="http://schemas.microsoft.com/office/drawing/2014/main" id="{BCB01B18-6E9B-4D82-856C-B887951DCE11}"/>
              </a:ext>
            </a:extLst>
          </p:cNvPr>
          <p:cNvGrpSpPr>
            <a:grpSpLocks/>
          </p:cNvGrpSpPr>
          <p:nvPr/>
        </p:nvGrpSpPr>
        <p:grpSpPr bwMode="auto">
          <a:xfrm>
            <a:off x="1300163" y="2438400"/>
            <a:ext cx="2509837" cy="2293938"/>
            <a:chOff x="579" y="1536"/>
            <a:chExt cx="1581" cy="1445"/>
          </a:xfrm>
        </p:grpSpPr>
        <p:sp>
          <p:nvSpPr>
            <p:cNvPr id="120846" name="AutoShape 6">
              <a:extLst>
                <a:ext uri="{FF2B5EF4-FFF2-40B4-BE49-F238E27FC236}">
                  <a16:creationId xmlns:a16="http://schemas.microsoft.com/office/drawing/2014/main" id="{2E3CBD37-E871-4DD8-86E9-0FD85AC798AF}"/>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Arial" panose="020B0604020202020204" pitchFamily="34" charset="0"/>
              </a:endParaRPr>
            </a:p>
          </p:txBody>
        </p:sp>
        <p:sp>
          <p:nvSpPr>
            <p:cNvPr id="120847" name="Text Box 7">
              <a:extLst>
                <a:ext uri="{FF2B5EF4-FFF2-40B4-BE49-F238E27FC236}">
                  <a16:creationId xmlns:a16="http://schemas.microsoft.com/office/drawing/2014/main" id="{7DD06AC9-F245-4CA9-B79F-CCC9359B0404}"/>
                </a:ext>
              </a:extLst>
            </p:cNvPr>
            <p:cNvSpPr txBox="1">
              <a:spLocks noChangeArrowheads="1"/>
            </p:cNvSpPr>
            <p:nvPr/>
          </p:nvSpPr>
          <p:spPr bwMode="auto">
            <a:xfrm>
              <a:off x="579" y="2496"/>
              <a:ext cx="1203"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thread</a:t>
              </a:r>
            </a:p>
          </p:txBody>
        </p:sp>
      </p:grpSp>
      <p:grpSp>
        <p:nvGrpSpPr>
          <p:cNvPr id="120840" name="Group 8">
            <a:extLst>
              <a:ext uri="{FF2B5EF4-FFF2-40B4-BE49-F238E27FC236}">
                <a16:creationId xmlns:a16="http://schemas.microsoft.com/office/drawing/2014/main" id="{6D02F04B-E477-4C8C-8D7B-700707575172}"/>
              </a:ext>
            </a:extLst>
          </p:cNvPr>
          <p:cNvGrpSpPr>
            <a:grpSpLocks/>
          </p:cNvGrpSpPr>
          <p:nvPr/>
        </p:nvGrpSpPr>
        <p:grpSpPr bwMode="auto">
          <a:xfrm>
            <a:off x="2743200" y="2438400"/>
            <a:ext cx="1898650" cy="3581400"/>
            <a:chOff x="1450" y="1536"/>
            <a:chExt cx="1196" cy="2256"/>
          </a:xfrm>
        </p:grpSpPr>
        <p:sp>
          <p:nvSpPr>
            <p:cNvPr id="120844" name="AutoShape 9">
              <a:extLst>
                <a:ext uri="{FF2B5EF4-FFF2-40B4-BE49-F238E27FC236}">
                  <a16:creationId xmlns:a16="http://schemas.microsoft.com/office/drawing/2014/main" id="{852FF815-0849-4084-B7AC-1DC1B5266A89}"/>
                </a:ext>
              </a:extLst>
            </p:cNvPr>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20845" name="Text Box 10">
              <a:extLst>
                <a:ext uri="{FF2B5EF4-FFF2-40B4-BE49-F238E27FC236}">
                  <a16:creationId xmlns:a16="http://schemas.microsoft.com/office/drawing/2014/main" id="{1AC39A5B-CE78-47EC-ADE5-20C5BFC278BF}"/>
                </a:ext>
              </a:extLst>
            </p:cNvPr>
            <p:cNvSpPr txBox="1">
              <a:spLocks noChangeArrowheads="1"/>
            </p:cNvSpPr>
            <p:nvPr/>
          </p:nvSpPr>
          <p:spPr bwMode="auto">
            <a:xfrm>
              <a:off x="1450" y="3312"/>
              <a:ext cx="119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object</a:t>
              </a:r>
            </a:p>
          </p:txBody>
        </p:sp>
      </p:grpSp>
      <p:sp>
        <p:nvSpPr>
          <p:cNvPr id="120841" name="AutoShape 11">
            <a:extLst>
              <a:ext uri="{FF2B5EF4-FFF2-40B4-BE49-F238E27FC236}">
                <a16:creationId xmlns:a16="http://schemas.microsoft.com/office/drawing/2014/main" id="{2D880CB8-3EE5-4D50-85BF-2CD759095E73}"/>
              </a:ext>
            </a:extLst>
          </p:cNvPr>
          <p:cNvSpPr>
            <a:spLocks noChangeArrowheads="1"/>
          </p:cNvSpPr>
          <p:nvPr/>
        </p:nvSpPr>
        <p:spPr bwMode="auto">
          <a:xfrm>
            <a:off x="4648200" y="2438400"/>
            <a:ext cx="1301750" cy="1066800"/>
          </a:xfrm>
          <a:prstGeom prst="wedgeRoundRectCallout">
            <a:avLst>
              <a:gd name="adj1" fmla="val 57315"/>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20842" name="Text Box 12">
            <a:extLst>
              <a:ext uri="{FF2B5EF4-FFF2-40B4-BE49-F238E27FC236}">
                <a16:creationId xmlns:a16="http://schemas.microsoft.com/office/drawing/2014/main" id="{1660FDEF-2D35-49F3-AC31-F46571E97D59}"/>
              </a:ext>
            </a:extLst>
          </p:cNvPr>
          <p:cNvSpPr txBox="1">
            <a:spLocks noChangeArrowheads="1"/>
          </p:cNvSpPr>
          <p:nvPr/>
        </p:nvSpPr>
        <p:spPr bwMode="auto">
          <a:xfrm>
            <a:off x="5572125" y="4038600"/>
            <a:ext cx="1743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result</a:t>
            </a:r>
          </a:p>
        </p:txBody>
      </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ooter Placeholder 2">
            <a:extLst>
              <a:ext uri="{FF2B5EF4-FFF2-40B4-BE49-F238E27FC236}">
                <a16:creationId xmlns:a16="http://schemas.microsoft.com/office/drawing/2014/main" id="{0109B6BA-94E7-4A89-AC37-CDEA8708E275}"/>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6" name="Slide Number Placeholder 3">
            <a:extLst>
              <a:ext uri="{FF2B5EF4-FFF2-40B4-BE49-F238E27FC236}">
                <a16:creationId xmlns:a16="http://schemas.microsoft.com/office/drawing/2014/main" id="{AFF3ECE9-CA12-4C53-869A-3ED0E8ECA50F}"/>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9B739F1-1813-4B6E-94CA-04AF35E95701}" type="slidenum">
              <a:rPr lang="ar-SA" altLang="zh-CN" sz="1400" b="0">
                <a:solidFill>
                  <a:schemeClr val="tx1"/>
                </a:solidFill>
                <a:latin typeface="Arial" panose="020B0604020202020204" pitchFamily="34" charset="0"/>
              </a:rPr>
              <a:pPr/>
              <a:t>108</a:t>
            </a:fld>
            <a:endParaRPr lang="en-US" altLang="zh-CN" sz="1400" b="0">
              <a:solidFill>
                <a:schemeClr val="tx1"/>
              </a:solidFill>
              <a:latin typeface="Arial" panose="020B0604020202020204" pitchFamily="34" charset="0"/>
            </a:endParaRPr>
          </a:p>
        </p:txBody>
      </p:sp>
      <p:pic>
        <p:nvPicPr>
          <p:cNvPr id="121860" name="Picture 2" descr="magic">
            <a:extLst>
              <a:ext uri="{FF2B5EF4-FFF2-40B4-BE49-F238E27FC236}">
                <a16:creationId xmlns:a16="http://schemas.microsoft.com/office/drawing/2014/main" id="{1CC6EC9F-132E-438F-9752-D89B805D1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1861" name="Rectangle 3">
            <a:extLst>
              <a:ext uri="{FF2B5EF4-FFF2-40B4-BE49-F238E27FC236}">
                <a16:creationId xmlns:a16="http://schemas.microsoft.com/office/drawing/2014/main" id="{01E8344D-0824-401F-B3C3-DFE4BA6F322C}"/>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Response Notation</a:t>
            </a:r>
          </a:p>
        </p:txBody>
      </p:sp>
      <p:sp>
        <p:nvSpPr>
          <p:cNvPr id="121862" name="Text Box 4">
            <a:extLst>
              <a:ext uri="{FF2B5EF4-FFF2-40B4-BE49-F238E27FC236}">
                <a16:creationId xmlns:a16="http://schemas.microsoft.com/office/drawing/2014/main" id="{0A440E16-DC66-4757-BC95-A26E989FA20E}"/>
              </a:ext>
            </a:extLst>
          </p:cNvPr>
          <p:cNvSpPr txBox="1">
            <a:spLocks noChangeArrowheads="1"/>
          </p:cNvSpPr>
          <p:nvPr/>
        </p:nvSpPr>
        <p:spPr bwMode="auto">
          <a:xfrm>
            <a:off x="3205163" y="2514600"/>
            <a:ext cx="2662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Arial" panose="020B0604020202020204" pitchFamily="34" charset="0"/>
                <a:ea typeface="宋体" panose="02010600030101010101" pitchFamily="2" charset="-122"/>
              </a:rPr>
              <a:t>A q: void</a:t>
            </a:r>
          </a:p>
        </p:txBody>
      </p:sp>
      <p:grpSp>
        <p:nvGrpSpPr>
          <p:cNvPr id="121863" name="Group 5">
            <a:extLst>
              <a:ext uri="{FF2B5EF4-FFF2-40B4-BE49-F238E27FC236}">
                <a16:creationId xmlns:a16="http://schemas.microsoft.com/office/drawing/2014/main" id="{FF5882DE-853A-4567-8EE1-A9A1FAA1AD18}"/>
              </a:ext>
            </a:extLst>
          </p:cNvPr>
          <p:cNvGrpSpPr>
            <a:grpSpLocks/>
          </p:cNvGrpSpPr>
          <p:nvPr/>
        </p:nvGrpSpPr>
        <p:grpSpPr bwMode="auto">
          <a:xfrm>
            <a:off x="1300163" y="2438400"/>
            <a:ext cx="2509837" cy="2293938"/>
            <a:chOff x="579" y="1536"/>
            <a:chExt cx="1581" cy="1445"/>
          </a:xfrm>
        </p:grpSpPr>
        <p:sp>
          <p:nvSpPr>
            <p:cNvPr id="121871" name="AutoShape 6">
              <a:extLst>
                <a:ext uri="{FF2B5EF4-FFF2-40B4-BE49-F238E27FC236}">
                  <a16:creationId xmlns:a16="http://schemas.microsoft.com/office/drawing/2014/main" id="{F4DB7753-C391-48E3-BF84-187A66B8521A}"/>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Arial" panose="020B0604020202020204" pitchFamily="34" charset="0"/>
              </a:endParaRPr>
            </a:p>
          </p:txBody>
        </p:sp>
        <p:sp>
          <p:nvSpPr>
            <p:cNvPr id="121872" name="Text Box 7">
              <a:extLst>
                <a:ext uri="{FF2B5EF4-FFF2-40B4-BE49-F238E27FC236}">
                  <a16:creationId xmlns:a16="http://schemas.microsoft.com/office/drawing/2014/main" id="{3A85D112-CD12-408C-BCBD-9BA977134306}"/>
                </a:ext>
              </a:extLst>
            </p:cNvPr>
            <p:cNvSpPr txBox="1">
              <a:spLocks noChangeArrowheads="1"/>
            </p:cNvSpPr>
            <p:nvPr/>
          </p:nvSpPr>
          <p:spPr bwMode="auto">
            <a:xfrm>
              <a:off x="579" y="2496"/>
              <a:ext cx="1203"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thread</a:t>
              </a:r>
            </a:p>
          </p:txBody>
        </p:sp>
      </p:grpSp>
      <p:grpSp>
        <p:nvGrpSpPr>
          <p:cNvPr id="121864" name="Group 8">
            <a:extLst>
              <a:ext uri="{FF2B5EF4-FFF2-40B4-BE49-F238E27FC236}">
                <a16:creationId xmlns:a16="http://schemas.microsoft.com/office/drawing/2014/main" id="{C7E49797-CE93-4EEF-9BD8-08C9B6308751}"/>
              </a:ext>
            </a:extLst>
          </p:cNvPr>
          <p:cNvGrpSpPr>
            <a:grpSpLocks/>
          </p:cNvGrpSpPr>
          <p:nvPr/>
        </p:nvGrpSpPr>
        <p:grpSpPr bwMode="auto">
          <a:xfrm>
            <a:off x="2743200" y="2438400"/>
            <a:ext cx="1898650" cy="3581400"/>
            <a:chOff x="1450" y="1536"/>
            <a:chExt cx="1196" cy="2256"/>
          </a:xfrm>
        </p:grpSpPr>
        <p:sp>
          <p:nvSpPr>
            <p:cNvPr id="121869" name="AutoShape 9">
              <a:extLst>
                <a:ext uri="{FF2B5EF4-FFF2-40B4-BE49-F238E27FC236}">
                  <a16:creationId xmlns:a16="http://schemas.microsoft.com/office/drawing/2014/main" id="{3084F7BC-C59F-433D-9A77-596616A8B140}"/>
                </a:ext>
              </a:extLst>
            </p:cNvPr>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21870" name="Text Box 10">
              <a:extLst>
                <a:ext uri="{FF2B5EF4-FFF2-40B4-BE49-F238E27FC236}">
                  <a16:creationId xmlns:a16="http://schemas.microsoft.com/office/drawing/2014/main" id="{30C42A3C-9A5B-4FC4-B7E7-50090777D815}"/>
                </a:ext>
              </a:extLst>
            </p:cNvPr>
            <p:cNvSpPr txBox="1">
              <a:spLocks noChangeArrowheads="1"/>
            </p:cNvSpPr>
            <p:nvPr/>
          </p:nvSpPr>
          <p:spPr bwMode="auto">
            <a:xfrm>
              <a:off x="1450" y="3312"/>
              <a:ext cx="119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object</a:t>
              </a:r>
            </a:p>
          </p:txBody>
        </p:sp>
      </p:grpSp>
      <p:sp>
        <p:nvSpPr>
          <p:cNvPr id="121865" name="AutoShape 11">
            <a:extLst>
              <a:ext uri="{FF2B5EF4-FFF2-40B4-BE49-F238E27FC236}">
                <a16:creationId xmlns:a16="http://schemas.microsoft.com/office/drawing/2014/main" id="{DE764CE5-B70A-4C99-A551-C3DF8088DC1A}"/>
              </a:ext>
            </a:extLst>
          </p:cNvPr>
          <p:cNvSpPr>
            <a:spLocks noChangeArrowheads="1"/>
          </p:cNvSpPr>
          <p:nvPr/>
        </p:nvSpPr>
        <p:spPr bwMode="auto">
          <a:xfrm>
            <a:off x="4648200" y="2438400"/>
            <a:ext cx="1301750" cy="1066800"/>
          </a:xfrm>
          <a:prstGeom prst="wedgeRoundRectCallout">
            <a:avLst>
              <a:gd name="adj1" fmla="val 57315"/>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21866" name="Text Box 12">
            <a:extLst>
              <a:ext uri="{FF2B5EF4-FFF2-40B4-BE49-F238E27FC236}">
                <a16:creationId xmlns:a16="http://schemas.microsoft.com/office/drawing/2014/main" id="{2B9B41AF-2981-4FC7-AFAC-1321C4EC5438}"/>
              </a:ext>
            </a:extLst>
          </p:cNvPr>
          <p:cNvSpPr txBox="1">
            <a:spLocks noChangeArrowheads="1"/>
          </p:cNvSpPr>
          <p:nvPr/>
        </p:nvSpPr>
        <p:spPr bwMode="auto">
          <a:xfrm>
            <a:off x="5572125" y="4038600"/>
            <a:ext cx="1743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result</a:t>
            </a:r>
          </a:p>
        </p:txBody>
      </p:sp>
      <p:sp>
        <p:nvSpPr>
          <p:cNvPr id="121868" name="Text Box 14">
            <a:extLst>
              <a:ext uri="{FF2B5EF4-FFF2-40B4-BE49-F238E27FC236}">
                <a16:creationId xmlns:a16="http://schemas.microsoft.com/office/drawing/2014/main" id="{5FD7E0F1-3F9C-4F41-A15A-A0DEF29214BC}"/>
              </a:ext>
            </a:extLst>
          </p:cNvPr>
          <p:cNvSpPr txBox="1">
            <a:spLocks noChangeArrowheads="1"/>
          </p:cNvSpPr>
          <p:nvPr/>
        </p:nvSpPr>
        <p:spPr bwMode="auto">
          <a:xfrm rot="-2683876">
            <a:off x="-396875" y="2957513"/>
            <a:ext cx="4697413" cy="647700"/>
          </a:xfrm>
          <a:prstGeom prst="rect">
            <a:avLst/>
          </a:prstGeom>
          <a:solidFill>
            <a:schemeClr val="bg1"/>
          </a:solidFill>
          <a:ln w="38100">
            <a:solidFill>
              <a:schemeClr val="accent2"/>
            </a:solidFill>
            <a:miter lim="800000"/>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3600">
                <a:solidFill>
                  <a:schemeClr val="accent1"/>
                </a:solidFill>
                <a:latin typeface="Arial" panose="020B0604020202020204" pitchFamily="34" charset="0"/>
                <a:ea typeface="宋体" panose="02010600030101010101" pitchFamily="2" charset="-122"/>
              </a:rPr>
              <a:t>Method is implicit</a:t>
            </a:r>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Footer Placeholder 2">
            <a:extLst>
              <a:ext uri="{FF2B5EF4-FFF2-40B4-BE49-F238E27FC236}">
                <a16:creationId xmlns:a16="http://schemas.microsoft.com/office/drawing/2014/main" id="{B710FC94-E031-48E5-8D84-53993F9045B3}"/>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7" name="Slide Number Placeholder 3">
            <a:extLst>
              <a:ext uri="{FF2B5EF4-FFF2-40B4-BE49-F238E27FC236}">
                <a16:creationId xmlns:a16="http://schemas.microsoft.com/office/drawing/2014/main" id="{F12FC450-F0F2-4138-9E21-950CEC1527BF}"/>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7E3C087-B216-446B-AA61-30B67955B271}" type="slidenum">
              <a:rPr lang="ar-SA" altLang="zh-CN" sz="1400" b="0">
                <a:solidFill>
                  <a:schemeClr val="tx1"/>
                </a:solidFill>
                <a:latin typeface="Arial" panose="020B0604020202020204" pitchFamily="34" charset="0"/>
              </a:rPr>
              <a:pPr/>
              <a:t>109</a:t>
            </a:fld>
            <a:endParaRPr lang="en-US" altLang="zh-CN" sz="1400" b="0">
              <a:solidFill>
                <a:schemeClr val="tx1"/>
              </a:solidFill>
              <a:latin typeface="Arial" panose="020B0604020202020204" pitchFamily="34" charset="0"/>
            </a:endParaRPr>
          </a:p>
        </p:txBody>
      </p:sp>
      <p:pic>
        <p:nvPicPr>
          <p:cNvPr id="122884" name="Picture 2" descr="magic">
            <a:extLst>
              <a:ext uri="{FF2B5EF4-FFF2-40B4-BE49-F238E27FC236}">
                <a16:creationId xmlns:a16="http://schemas.microsoft.com/office/drawing/2014/main" id="{068F0920-A5AC-4DDC-A7BA-5270A8AE1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2885" name="Rectangle 3">
            <a:extLst>
              <a:ext uri="{FF2B5EF4-FFF2-40B4-BE49-F238E27FC236}">
                <a16:creationId xmlns:a16="http://schemas.microsoft.com/office/drawing/2014/main" id="{6B886932-736D-4F5C-9260-1CF33B54E368}"/>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Response Notation</a:t>
            </a:r>
          </a:p>
        </p:txBody>
      </p:sp>
      <p:sp>
        <p:nvSpPr>
          <p:cNvPr id="122886" name="Text Box 4">
            <a:extLst>
              <a:ext uri="{FF2B5EF4-FFF2-40B4-BE49-F238E27FC236}">
                <a16:creationId xmlns:a16="http://schemas.microsoft.com/office/drawing/2014/main" id="{4CF248C2-C41C-4F6E-A1F6-73AF021BCF1B}"/>
              </a:ext>
            </a:extLst>
          </p:cNvPr>
          <p:cNvSpPr txBox="1">
            <a:spLocks noChangeArrowheads="1"/>
          </p:cNvSpPr>
          <p:nvPr/>
        </p:nvSpPr>
        <p:spPr bwMode="auto">
          <a:xfrm>
            <a:off x="3397250" y="2514600"/>
            <a:ext cx="345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Arial" panose="020B0604020202020204" pitchFamily="34" charset="0"/>
                <a:ea typeface="宋体" panose="02010600030101010101" pitchFamily="2" charset="-122"/>
              </a:rPr>
              <a:t>A q: empty()</a:t>
            </a:r>
          </a:p>
        </p:txBody>
      </p:sp>
      <p:grpSp>
        <p:nvGrpSpPr>
          <p:cNvPr id="122887" name="Group 5">
            <a:extLst>
              <a:ext uri="{FF2B5EF4-FFF2-40B4-BE49-F238E27FC236}">
                <a16:creationId xmlns:a16="http://schemas.microsoft.com/office/drawing/2014/main" id="{DBA32A27-B814-4E58-B930-61A1C3F28F85}"/>
              </a:ext>
            </a:extLst>
          </p:cNvPr>
          <p:cNvGrpSpPr>
            <a:grpSpLocks/>
          </p:cNvGrpSpPr>
          <p:nvPr/>
        </p:nvGrpSpPr>
        <p:grpSpPr bwMode="auto">
          <a:xfrm>
            <a:off x="1300163" y="2438400"/>
            <a:ext cx="2509837" cy="2293938"/>
            <a:chOff x="579" y="1536"/>
            <a:chExt cx="1581" cy="1445"/>
          </a:xfrm>
        </p:grpSpPr>
        <p:sp>
          <p:nvSpPr>
            <p:cNvPr id="122896" name="AutoShape 6">
              <a:extLst>
                <a:ext uri="{FF2B5EF4-FFF2-40B4-BE49-F238E27FC236}">
                  <a16:creationId xmlns:a16="http://schemas.microsoft.com/office/drawing/2014/main" id="{1AA756AC-B58B-46E5-A42D-CE07762B1404}"/>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Arial" panose="020B0604020202020204" pitchFamily="34" charset="0"/>
              </a:endParaRPr>
            </a:p>
          </p:txBody>
        </p:sp>
        <p:sp>
          <p:nvSpPr>
            <p:cNvPr id="122897" name="Text Box 7">
              <a:extLst>
                <a:ext uri="{FF2B5EF4-FFF2-40B4-BE49-F238E27FC236}">
                  <a16:creationId xmlns:a16="http://schemas.microsoft.com/office/drawing/2014/main" id="{FEC18030-8D3D-4532-ADEC-1EE6FFA8CEFD}"/>
                </a:ext>
              </a:extLst>
            </p:cNvPr>
            <p:cNvSpPr txBox="1">
              <a:spLocks noChangeArrowheads="1"/>
            </p:cNvSpPr>
            <p:nvPr/>
          </p:nvSpPr>
          <p:spPr bwMode="auto">
            <a:xfrm>
              <a:off x="579" y="2496"/>
              <a:ext cx="1203"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thread</a:t>
              </a:r>
            </a:p>
          </p:txBody>
        </p:sp>
      </p:grpSp>
      <p:grpSp>
        <p:nvGrpSpPr>
          <p:cNvPr id="122888" name="Group 8">
            <a:extLst>
              <a:ext uri="{FF2B5EF4-FFF2-40B4-BE49-F238E27FC236}">
                <a16:creationId xmlns:a16="http://schemas.microsoft.com/office/drawing/2014/main" id="{5CE5CFBB-163E-442C-9D86-1C65CC6BB00E}"/>
              </a:ext>
            </a:extLst>
          </p:cNvPr>
          <p:cNvGrpSpPr>
            <a:grpSpLocks/>
          </p:cNvGrpSpPr>
          <p:nvPr/>
        </p:nvGrpSpPr>
        <p:grpSpPr bwMode="auto">
          <a:xfrm>
            <a:off x="2743200" y="2438400"/>
            <a:ext cx="1898650" cy="3581400"/>
            <a:chOff x="1450" y="1536"/>
            <a:chExt cx="1196" cy="2256"/>
          </a:xfrm>
        </p:grpSpPr>
        <p:sp>
          <p:nvSpPr>
            <p:cNvPr id="122894" name="AutoShape 9">
              <a:extLst>
                <a:ext uri="{FF2B5EF4-FFF2-40B4-BE49-F238E27FC236}">
                  <a16:creationId xmlns:a16="http://schemas.microsoft.com/office/drawing/2014/main" id="{8FB13EF4-8048-4EDD-A79D-1159CEDEB5BD}"/>
                </a:ext>
              </a:extLst>
            </p:cNvPr>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22895" name="Text Box 10">
              <a:extLst>
                <a:ext uri="{FF2B5EF4-FFF2-40B4-BE49-F238E27FC236}">
                  <a16:creationId xmlns:a16="http://schemas.microsoft.com/office/drawing/2014/main" id="{51140613-3A7C-4882-8728-EF9A831DC1C8}"/>
                </a:ext>
              </a:extLst>
            </p:cNvPr>
            <p:cNvSpPr txBox="1">
              <a:spLocks noChangeArrowheads="1"/>
            </p:cNvSpPr>
            <p:nvPr/>
          </p:nvSpPr>
          <p:spPr bwMode="auto">
            <a:xfrm>
              <a:off x="1450" y="3312"/>
              <a:ext cx="119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object</a:t>
              </a:r>
            </a:p>
          </p:txBody>
        </p:sp>
      </p:grpSp>
      <p:sp>
        <p:nvSpPr>
          <p:cNvPr id="122890" name="Text Box 14">
            <a:extLst>
              <a:ext uri="{FF2B5EF4-FFF2-40B4-BE49-F238E27FC236}">
                <a16:creationId xmlns:a16="http://schemas.microsoft.com/office/drawing/2014/main" id="{0D7EE8B6-10D2-4C19-AF87-C494369FCE6E}"/>
              </a:ext>
            </a:extLst>
          </p:cNvPr>
          <p:cNvSpPr txBox="1">
            <a:spLocks noChangeArrowheads="1"/>
          </p:cNvSpPr>
          <p:nvPr/>
        </p:nvSpPr>
        <p:spPr bwMode="auto">
          <a:xfrm rot="-2683876">
            <a:off x="-396875" y="2957513"/>
            <a:ext cx="4697413" cy="647700"/>
          </a:xfrm>
          <a:prstGeom prst="rect">
            <a:avLst/>
          </a:prstGeom>
          <a:solidFill>
            <a:schemeClr val="bg1"/>
          </a:solidFill>
          <a:ln w="38100">
            <a:solidFill>
              <a:schemeClr val="accent2"/>
            </a:solidFill>
            <a:miter lim="800000"/>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3600">
                <a:solidFill>
                  <a:schemeClr val="accent1"/>
                </a:solidFill>
                <a:latin typeface="Arial" panose="020B0604020202020204" pitchFamily="34" charset="0"/>
                <a:ea typeface="宋体" panose="02010600030101010101" pitchFamily="2" charset="-122"/>
              </a:rPr>
              <a:t>Method is implicit</a:t>
            </a:r>
          </a:p>
        </p:txBody>
      </p:sp>
      <p:grpSp>
        <p:nvGrpSpPr>
          <p:cNvPr id="122891" name="Group 15">
            <a:extLst>
              <a:ext uri="{FF2B5EF4-FFF2-40B4-BE49-F238E27FC236}">
                <a16:creationId xmlns:a16="http://schemas.microsoft.com/office/drawing/2014/main" id="{5AD3FCEC-7DCD-4710-A1FD-04A72485DFE9}"/>
              </a:ext>
            </a:extLst>
          </p:cNvPr>
          <p:cNvGrpSpPr>
            <a:grpSpLocks/>
          </p:cNvGrpSpPr>
          <p:nvPr/>
        </p:nvGrpSpPr>
        <p:grpSpPr bwMode="auto">
          <a:xfrm>
            <a:off x="4667250" y="2438400"/>
            <a:ext cx="3124200" cy="2370138"/>
            <a:chOff x="2640" y="1536"/>
            <a:chExt cx="1968" cy="1493"/>
          </a:xfrm>
        </p:grpSpPr>
        <p:sp>
          <p:nvSpPr>
            <p:cNvPr id="122892" name="AutoShape 16">
              <a:extLst>
                <a:ext uri="{FF2B5EF4-FFF2-40B4-BE49-F238E27FC236}">
                  <a16:creationId xmlns:a16="http://schemas.microsoft.com/office/drawing/2014/main" id="{815FDE17-7B1F-4848-8E64-B52C652421BF}"/>
                </a:ext>
              </a:extLst>
            </p:cNvPr>
            <p:cNvSpPr>
              <a:spLocks noChangeArrowheads="1"/>
            </p:cNvSpPr>
            <p:nvPr/>
          </p:nvSpPr>
          <p:spPr bwMode="auto">
            <a:xfrm>
              <a:off x="2640" y="1536"/>
              <a:ext cx="1488" cy="672"/>
            </a:xfrm>
            <a:prstGeom prst="wedgeRoundRectCallout">
              <a:avLst>
                <a:gd name="adj1" fmla="val 28495"/>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22893" name="Text Box 17">
              <a:extLst>
                <a:ext uri="{FF2B5EF4-FFF2-40B4-BE49-F238E27FC236}">
                  <a16:creationId xmlns:a16="http://schemas.microsoft.com/office/drawing/2014/main" id="{AAED7715-07CE-4D57-86CE-ED87CA0BF424}"/>
                </a:ext>
              </a:extLst>
            </p:cNvPr>
            <p:cNvSpPr txBox="1">
              <a:spLocks noChangeArrowheads="1"/>
            </p:cNvSpPr>
            <p:nvPr/>
          </p:nvSpPr>
          <p:spPr bwMode="auto">
            <a:xfrm>
              <a:off x="2832" y="2544"/>
              <a:ext cx="1776"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exception</a:t>
              </a:r>
            </a:p>
          </p:txBody>
        </p:sp>
      </p:gr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a:extLst>
              <a:ext uri="{FF2B5EF4-FFF2-40B4-BE49-F238E27FC236}">
                <a16:creationId xmlns:a16="http://schemas.microsoft.com/office/drawing/2014/main" id="{9E163959-24C8-40C6-B76F-E3C6D22D2592}"/>
              </a:ext>
            </a:extLst>
          </p:cNvPr>
          <p:cNvSpPr>
            <a:spLocks noChangeArrowheads="1"/>
          </p:cNvSpPr>
          <p:nvPr/>
        </p:nvSpPr>
        <p:spPr bwMode="auto">
          <a:xfrm>
            <a:off x="1371600" y="1752600"/>
            <a:ext cx="6781800" cy="2862263"/>
          </a:xfrm>
          <a:prstGeom prst="rect">
            <a:avLst/>
          </a:prstGeom>
          <a:solidFill>
            <a:srgbClr val="FFFFCC"/>
          </a:solidFill>
          <a:ln w="9525">
            <a:noFill/>
            <a:miter lim="800000"/>
            <a:headEnd/>
            <a:tailEnd/>
          </a:ln>
        </p:spPr>
        <p:txBody>
          <a:bodyPr>
            <a:spAutoFit/>
          </a:bodyPr>
          <a:lstStyle/>
          <a:p>
            <a:pPr eaLnBrk="0" hangingPunct="0">
              <a:defRPr/>
            </a:pPr>
            <a:r>
              <a:rPr lang="en-US" sz="2000" dirty="0">
                <a:solidFill>
                  <a:schemeClr val="bg1">
                    <a:lumMod val="50000"/>
                  </a:schemeClr>
                </a:solidFill>
                <a:latin typeface="Courier New" pitchFamily="49" charset="0"/>
                <a:cs typeface="Courier New" pitchFamily="49" charset="0"/>
              </a:rPr>
              <a:t>class </a:t>
            </a:r>
            <a:r>
              <a:rPr lang="en-US" sz="2000" dirty="0" err="1">
                <a:solidFill>
                  <a:schemeClr val="bg1">
                    <a:lumMod val="50000"/>
                  </a:schemeClr>
                </a:solidFill>
                <a:latin typeface="Courier New" pitchFamily="49" charset="0"/>
                <a:cs typeface="Courier New" pitchFamily="49" charset="0"/>
              </a:rPr>
              <a:t>LockBasedQueue</a:t>
            </a:r>
            <a:r>
              <a:rPr lang="en-US" sz="2000" dirty="0">
                <a:solidFill>
                  <a:schemeClr val="bg1">
                    <a:lumMod val="50000"/>
                  </a:schemeClr>
                </a:solidFill>
                <a:latin typeface="Courier New" pitchFamily="49" charset="0"/>
                <a:cs typeface="Courier New" pitchFamily="49" charset="0"/>
              </a:rPr>
              <a:t>&lt;T&gt; {  </a:t>
            </a:r>
          </a:p>
          <a:p>
            <a:pPr eaLnBrk="0" hangingPunct="0">
              <a:defRPr/>
            </a:pPr>
            <a:r>
              <a:rPr lang="en-US" sz="2000" dirty="0">
                <a:solidFill>
                  <a:schemeClr val="bg1">
                    <a:lumMod val="50000"/>
                  </a:schemeClr>
                </a:solidFill>
                <a:latin typeface="Courier New" pitchFamily="49" charset="0"/>
                <a:cs typeface="Courier New" pitchFamily="49" charset="0"/>
              </a:rPr>
              <a:t>  </a:t>
            </a:r>
            <a:r>
              <a:rPr lang="en-US" sz="2000" dirty="0" err="1">
                <a:solidFill>
                  <a:schemeClr val="bg1">
                    <a:lumMod val="50000"/>
                  </a:schemeClr>
                </a:solidFill>
                <a:latin typeface="Courier New" pitchFamily="49" charset="0"/>
                <a:cs typeface="Courier New" pitchFamily="49" charset="0"/>
              </a:rPr>
              <a:t>int</a:t>
            </a:r>
            <a:r>
              <a:rPr lang="en-US" sz="2000" dirty="0">
                <a:solidFill>
                  <a:schemeClr val="bg1">
                    <a:lumMod val="50000"/>
                  </a:schemeClr>
                </a:solidFill>
                <a:latin typeface="Courier New" pitchFamily="49" charset="0"/>
                <a:cs typeface="Courier New" pitchFamily="49" charset="0"/>
              </a:rPr>
              <a:t> head, tail;  </a:t>
            </a:r>
          </a:p>
          <a:p>
            <a:pPr eaLnBrk="0" hangingPunct="0">
              <a:defRPr/>
            </a:pPr>
            <a:r>
              <a:rPr lang="en-US" sz="2000" dirty="0">
                <a:solidFill>
                  <a:schemeClr val="bg1">
                    <a:lumMod val="50000"/>
                  </a:schemeClr>
                </a:solidFill>
                <a:latin typeface="Courier New" pitchFamily="49" charset="0"/>
                <a:cs typeface="Courier New" pitchFamily="49" charset="0"/>
              </a:rPr>
              <a:t>  T[] items;  </a:t>
            </a:r>
          </a:p>
          <a:p>
            <a:pPr eaLnBrk="0" hangingPunct="0">
              <a:defRPr/>
            </a:pPr>
            <a:r>
              <a:rPr lang="en-US" sz="2000" dirty="0">
                <a:solidFill>
                  <a:schemeClr val="bg1">
                    <a:lumMod val="50000"/>
                  </a:schemeClr>
                </a:solidFill>
                <a:latin typeface="Courier New" pitchFamily="49" charset="0"/>
                <a:cs typeface="Courier New" pitchFamily="49" charset="0"/>
              </a:rPr>
              <a:t>  Lock </a:t>
            </a:r>
            <a:r>
              <a:rPr lang="en-US" sz="2000" dirty="0" err="1">
                <a:solidFill>
                  <a:schemeClr val="bg1">
                    <a:lumMod val="50000"/>
                  </a:schemeClr>
                </a:solidFill>
                <a:latin typeface="Courier New" pitchFamily="49" charset="0"/>
                <a:cs typeface="Courier New" pitchFamily="49" charset="0"/>
              </a:rPr>
              <a:t>lock</a:t>
            </a:r>
            <a:r>
              <a:rPr lang="en-US" sz="2000" dirty="0">
                <a:solidFill>
                  <a:schemeClr val="bg1">
                    <a:lumMod val="50000"/>
                  </a:schemeClr>
                </a:solidFill>
                <a:latin typeface="Courier New" pitchFamily="49" charset="0"/>
                <a:cs typeface="Courier New" pitchFamily="49" charset="0"/>
              </a:rPr>
              <a:t>;</a:t>
            </a:r>
            <a:r>
              <a:rPr lang="en-US" sz="2000" dirty="0">
                <a:solidFill>
                  <a:srgbClr val="0070C0"/>
                </a:solidFill>
                <a:latin typeface="Courier New" pitchFamily="49" charset="0"/>
                <a:cs typeface="Courier New" pitchFamily="49" charset="0"/>
              </a:rPr>
              <a:t>  </a:t>
            </a:r>
          </a:p>
          <a:p>
            <a:pPr eaLnBrk="0" hangingPunct="0">
              <a:defRPr/>
            </a:pPr>
            <a:r>
              <a:rPr lang="en-US" sz="2000" dirty="0">
                <a:solidFill>
                  <a:schemeClr val="tx1"/>
                </a:solidFill>
                <a:latin typeface="Courier New" pitchFamily="49" charset="0"/>
                <a:cs typeface="Courier New" pitchFamily="49" charset="0"/>
              </a:rPr>
              <a:t>  public </a:t>
            </a:r>
            <a:r>
              <a:rPr lang="en-US" sz="2000" dirty="0" err="1">
                <a:solidFill>
                  <a:srgbClr val="0070C0"/>
                </a:solidFill>
                <a:latin typeface="Courier New" pitchFamily="49" charset="0"/>
                <a:cs typeface="Courier New" pitchFamily="49" charset="0"/>
              </a:rPr>
              <a:t>LockBasedQueue</a:t>
            </a:r>
            <a:r>
              <a:rPr lang="en-US" sz="2000" dirty="0">
                <a:solidFill>
                  <a:srgbClr val="0070C0"/>
                </a:solidFill>
                <a:latin typeface="Courier New" pitchFamily="49" charset="0"/>
                <a:cs typeface="Courier New" pitchFamily="49" charset="0"/>
              </a:rPr>
              <a:t>(</a:t>
            </a:r>
            <a:r>
              <a:rPr lang="en-US" sz="2000" dirty="0" err="1">
                <a:solidFill>
                  <a:schemeClr val="tx1"/>
                </a:solidFill>
                <a:latin typeface="Courier New" pitchFamily="49" charset="0"/>
                <a:cs typeface="Courier New" pitchFamily="49" charset="0"/>
              </a:rPr>
              <a:t>int</a:t>
            </a:r>
            <a:r>
              <a:rPr lang="en-US" sz="2000" dirty="0">
                <a:solidFill>
                  <a:schemeClr val="tx1"/>
                </a:solidFill>
                <a:latin typeface="Courier New" pitchFamily="49" charset="0"/>
                <a:cs typeface="Courier New" pitchFamily="49" charset="0"/>
              </a:rPr>
              <a:t> </a:t>
            </a:r>
            <a:r>
              <a:rPr lang="en-US" sz="2000" dirty="0">
                <a:solidFill>
                  <a:srgbClr val="0070C0"/>
                </a:solidFill>
                <a:latin typeface="Courier New" pitchFamily="49" charset="0"/>
                <a:cs typeface="Courier New" pitchFamily="49" charset="0"/>
              </a:rPr>
              <a:t>capacity) {    </a:t>
            </a:r>
          </a:p>
          <a:p>
            <a:pPr eaLnBrk="0" hangingPunct="0">
              <a:defRPr/>
            </a:pPr>
            <a:r>
              <a:rPr lang="en-US" sz="2000" dirty="0">
                <a:solidFill>
                  <a:srgbClr val="0070C0"/>
                </a:solidFill>
                <a:latin typeface="Courier New" pitchFamily="49" charset="0"/>
                <a:cs typeface="Courier New" pitchFamily="49" charset="0"/>
              </a:rPr>
              <a:t>    head = 0; tail = 0;    </a:t>
            </a:r>
          </a:p>
          <a:p>
            <a:pPr eaLnBrk="0" hangingPunct="0">
              <a:defRPr/>
            </a:pPr>
            <a:r>
              <a:rPr lang="en-US" sz="2000" dirty="0">
                <a:solidFill>
                  <a:srgbClr val="0070C0"/>
                </a:solidFill>
                <a:latin typeface="Courier New" pitchFamily="49" charset="0"/>
                <a:cs typeface="Courier New" pitchFamily="49" charset="0"/>
              </a:rPr>
              <a:t>    lock = </a:t>
            </a:r>
            <a:r>
              <a:rPr lang="en-US" sz="2000" dirty="0">
                <a:solidFill>
                  <a:schemeClr val="tx1"/>
                </a:solidFill>
                <a:latin typeface="Courier New" pitchFamily="49" charset="0"/>
                <a:cs typeface="Courier New" pitchFamily="49" charset="0"/>
              </a:rPr>
              <a:t>new </a:t>
            </a:r>
            <a:r>
              <a:rPr lang="en-US" sz="2000" dirty="0" err="1">
                <a:solidFill>
                  <a:srgbClr val="0070C0"/>
                </a:solidFill>
                <a:latin typeface="Courier New" pitchFamily="49" charset="0"/>
                <a:cs typeface="Courier New" pitchFamily="49" charset="0"/>
              </a:rPr>
              <a:t>ReentrantLock</a:t>
            </a:r>
            <a:r>
              <a:rPr lang="en-US" sz="2000" dirty="0">
                <a:solidFill>
                  <a:srgbClr val="0070C0"/>
                </a:solidFill>
                <a:latin typeface="Courier New" pitchFamily="49" charset="0"/>
                <a:cs typeface="Courier New" pitchFamily="49" charset="0"/>
              </a:rPr>
              <a:t>();    </a:t>
            </a:r>
          </a:p>
          <a:p>
            <a:pPr eaLnBrk="0" hangingPunct="0">
              <a:defRPr/>
            </a:pPr>
            <a:r>
              <a:rPr lang="en-US" sz="2000" dirty="0">
                <a:solidFill>
                  <a:schemeClr val="tx1"/>
                </a:solidFill>
                <a:latin typeface="Courier New" pitchFamily="49" charset="0"/>
                <a:cs typeface="Courier New" pitchFamily="49" charset="0"/>
              </a:rPr>
              <a:t>    </a:t>
            </a:r>
            <a:r>
              <a:rPr lang="en-US" sz="2000" dirty="0">
                <a:solidFill>
                  <a:srgbClr val="0070C0"/>
                </a:solidFill>
                <a:latin typeface="Courier New" pitchFamily="49" charset="0"/>
                <a:cs typeface="Courier New" pitchFamily="49" charset="0"/>
              </a:rPr>
              <a:t>items = (T[]) </a:t>
            </a:r>
            <a:r>
              <a:rPr lang="en-US" sz="2000" dirty="0">
                <a:solidFill>
                  <a:schemeClr val="tx1"/>
                </a:solidFill>
                <a:latin typeface="Courier New" pitchFamily="49" charset="0"/>
                <a:cs typeface="Courier New" pitchFamily="49" charset="0"/>
              </a:rPr>
              <a:t>new </a:t>
            </a:r>
            <a:r>
              <a:rPr lang="en-US" sz="2000" dirty="0">
                <a:solidFill>
                  <a:srgbClr val="0070C0"/>
                </a:solidFill>
                <a:latin typeface="Courier New" pitchFamily="49" charset="0"/>
                <a:cs typeface="Courier New" pitchFamily="49" charset="0"/>
              </a:rPr>
              <a:t>Object[capacity];  </a:t>
            </a:r>
          </a:p>
          <a:p>
            <a:pPr eaLnBrk="0" hangingPunct="0">
              <a:defRPr/>
            </a:pPr>
            <a:r>
              <a:rPr lang="en-US" sz="2000" dirty="0">
                <a:solidFill>
                  <a:schemeClr val="bg1">
                    <a:lumMod val="50000"/>
                  </a:schemeClr>
                </a:solidFill>
                <a:latin typeface="Courier New" pitchFamily="49" charset="0"/>
                <a:cs typeface="Courier New" pitchFamily="49" charset="0"/>
              </a:rPr>
              <a:t>}</a:t>
            </a:r>
          </a:p>
        </p:txBody>
      </p:sp>
      <p:sp>
        <p:nvSpPr>
          <p:cNvPr id="6" name="Footer Placeholder 2">
            <a:extLst>
              <a:ext uri="{FF2B5EF4-FFF2-40B4-BE49-F238E27FC236}">
                <a16:creationId xmlns:a16="http://schemas.microsoft.com/office/drawing/2014/main" id="{61B8C820-F886-4B5E-8A7D-8662E777C8FD}"/>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a:extLst>
              <a:ext uri="{FF2B5EF4-FFF2-40B4-BE49-F238E27FC236}">
                <a16:creationId xmlns:a16="http://schemas.microsoft.com/office/drawing/2014/main" id="{167794BB-97CF-4D2C-BF7A-608E204AA77A}"/>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D50D01F-6370-4BFF-9690-5972B8B1EFAD}" type="slidenum">
              <a:rPr lang="ar-SA" altLang="zh-CN" sz="1400" b="0">
                <a:solidFill>
                  <a:schemeClr val="tx1"/>
                </a:solidFill>
                <a:latin typeface="Arial" panose="020B0604020202020204" pitchFamily="34" charset="0"/>
              </a:rPr>
              <a:pPr/>
              <a:t>11</a:t>
            </a:fld>
            <a:endParaRPr lang="en-US" altLang="zh-CN" sz="1400" b="0">
              <a:solidFill>
                <a:schemeClr val="tx1"/>
              </a:solidFill>
              <a:latin typeface="Arial" panose="020B0604020202020204" pitchFamily="34" charset="0"/>
            </a:endParaRPr>
          </a:p>
        </p:txBody>
      </p:sp>
      <p:sp>
        <p:nvSpPr>
          <p:cNvPr id="23558" name="Rectangle 3">
            <a:extLst>
              <a:ext uri="{FF2B5EF4-FFF2-40B4-BE49-F238E27FC236}">
                <a16:creationId xmlns:a16="http://schemas.microsoft.com/office/drawing/2014/main" id="{3A7D95FD-13B1-4E1D-8450-2DAC26A09BE5}"/>
              </a:ext>
            </a:extLst>
          </p:cNvPr>
          <p:cNvSpPr>
            <a:spLocks noGrp="1" noChangeArrowheads="1"/>
          </p:cNvSpPr>
          <p:nvPr>
            <p:ph type="title" idx="4294967295"/>
          </p:nvPr>
        </p:nvSpPr>
        <p:spPr>
          <a:xfrm>
            <a:off x="455613" y="233363"/>
            <a:ext cx="7507287" cy="1150937"/>
          </a:xfrm>
        </p:spPr>
        <p:txBody>
          <a:bodyPr/>
          <a:lstStyle/>
          <a:p>
            <a:pPr algn="l" eaLnBrk="1" hangingPunct="1"/>
            <a:r>
              <a:rPr lang="en-US" altLang="zh-CN">
                <a:ea typeface="宋体" panose="02010600030101010101" pitchFamily="2" charset="-122"/>
              </a:rPr>
              <a:t>     A Lock-Based Queue</a:t>
            </a:r>
            <a:endParaRPr lang="en-US" altLang="zh-CN">
              <a:solidFill>
                <a:srgbClr val="FF3300"/>
              </a:solidFill>
              <a:ea typeface="宋体" panose="02010600030101010101" pitchFamily="2" charset="-122"/>
            </a:endParaRPr>
          </a:p>
        </p:txBody>
      </p:sp>
      <p:grpSp>
        <p:nvGrpSpPr>
          <p:cNvPr id="23559" name="Group 6">
            <a:extLst>
              <a:ext uri="{FF2B5EF4-FFF2-40B4-BE49-F238E27FC236}">
                <a16:creationId xmlns:a16="http://schemas.microsoft.com/office/drawing/2014/main" id="{12DCF595-5CBE-4DCF-B09C-E784020AE3C0}"/>
              </a:ext>
            </a:extLst>
          </p:cNvPr>
          <p:cNvGrpSpPr>
            <a:grpSpLocks/>
          </p:cNvGrpSpPr>
          <p:nvPr/>
        </p:nvGrpSpPr>
        <p:grpSpPr bwMode="auto">
          <a:xfrm>
            <a:off x="5413375" y="1296988"/>
            <a:ext cx="2590800" cy="1717675"/>
            <a:chOff x="3650" y="1105"/>
            <a:chExt cx="1632" cy="1082"/>
          </a:xfrm>
        </p:grpSpPr>
        <p:grpSp>
          <p:nvGrpSpPr>
            <p:cNvPr id="23562" name="Group 7">
              <a:extLst>
                <a:ext uri="{FF2B5EF4-FFF2-40B4-BE49-F238E27FC236}">
                  <a16:creationId xmlns:a16="http://schemas.microsoft.com/office/drawing/2014/main" id="{915DCA0A-108C-407C-B607-8F1E0782C17E}"/>
                </a:ext>
              </a:extLst>
            </p:cNvPr>
            <p:cNvGrpSpPr>
              <a:grpSpLocks/>
            </p:cNvGrpSpPr>
            <p:nvPr/>
          </p:nvGrpSpPr>
          <p:grpSpPr bwMode="auto">
            <a:xfrm>
              <a:off x="4068" y="1417"/>
              <a:ext cx="801" cy="770"/>
              <a:chOff x="3740" y="1377"/>
              <a:chExt cx="801" cy="770"/>
            </a:xfrm>
          </p:grpSpPr>
          <p:sp>
            <p:nvSpPr>
              <p:cNvPr id="23579" name="Oval 8">
                <a:extLst>
                  <a:ext uri="{FF2B5EF4-FFF2-40B4-BE49-F238E27FC236}">
                    <a16:creationId xmlns:a16="http://schemas.microsoft.com/office/drawing/2014/main" id="{1D4313B3-434C-4400-AA32-B490DAB9E91D}"/>
                  </a:ext>
                </a:extLst>
              </p:cNvPr>
              <p:cNvSpPr>
                <a:spLocks noChangeArrowheads="1"/>
              </p:cNvSpPr>
              <p:nvPr/>
            </p:nvSpPr>
            <p:spPr bwMode="auto">
              <a:xfrm>
                <a:off x="3740" y="1561"/>
                <a:ext cx="164" cy="409"/>
              </a:xfrm>
              <a:prstGeom prst="ellipse">
                <a:avLst/>
              </a:prstGeom>
              <a:solidFill>
                <a:srgbClr val="00FFFF"/>
              </a:solidFill>
              <a:ln w="28575" algn="ctr">
                <a:solidFill>
                  <a:schemeClr val="tx1"/>
                </a:solidFill>
                <a:round/>
                <a:headEnd/>
                <a:tailEnd/>
              </a:ln>
            </p:spPr>
            <p:txBody>
              <a:bodyPr wrap="none"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3580" name="Oval 9">
                <a:extLst>
                  <a:ext uri="{FF2B5EF4-FFF2-40B4-BE49-F238E27FC236}">
                    <a16:creationId xmlns:a16="http://schemas.microsoft.com/office/drawing/2014/main" id="{DFC2C452-70CB-4937-9F0D-14940B17E5BE}"/>
                  </a:ext>
                </a:extLst>
              </p:cNvPr>
              <p:cNvSpPr>
                <a:spLocks noChangeArrowheads="1"/>
              </p:cNvSpPr>
              <p:nvPr/>
            </p:nvSpPr>
            <p:spPr bwMode="auto">
              <a:xfrm>
                <a:off x="3877" y="1561"/>
                <a:ext cx="539" cy="409"/>
              </a:xfrm>
              <a:prstGeom prst="ellipse">
                <a:avLst/>
              </a:prstGeom>
              <a:solidFill>
                <a:srgbClr val="FFFFCC"/>
              </a:solidFill>
              <a:ln w="28575" algn="ctr">
                <a:solidFill>
                  <a:schemeClr val="tx1"/>
                </a:solidFill>
                <a:round/>
                <a:headEnd/>
                <a:tailEnd/>
              </a:ln>
            </p:spPr>
            <p:txBody>
              <a:bodyPr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3581" name="Line 10">
                <a:extLst>
                  <a:ext uri="{FF2B5EF4-FFF2-40B4-BE49-F238E27FC236}">
                    <a16:creationId xmlns:a16="http://schemas.microsoft.com/office/drawing/2014/main" id="{42AFDDE7-8D1D-4B87-8CD8-4E2DAD5EB8BD}"/>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3582" name="Line 11">
                <a:extLst>
                  <a:ext uri="{FF2B5EF4-FFF2-40B4-BE49-F238E27FC236}">
                    <a16:creationId xmlns:a16="http://schemas.microsoft.com/office/drawing/2014/main" id="{A407DEFF-09C5-4CF9-BB17-272AE9B0CC2B}"/>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3583" name="Line 12">
                <a:extLst>
                  <a:ext uri="{FF2B5EF4-FFF2-40B4-BE49-F238E27FC236}">
                    <a16:creationId xmlns:a16="http://schemas.microsoft.com/office/drawing/2014/main" id="{5F1EF0AE-42D9-4187-8330-08CBFDAFBB0E}"/>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3584" name="Line 13">
                <a:extLst>
                  <a:ext uri="{FF2B5EF4-FFF2-40B4-BE49-F238E27FC236}">
                    <a16:creationId xmlns:a16="http://schemas.microsoft.com/office/drawing/2014/main" id="{952CBE84-0D4F-4ECA-9811-F93544021AC6}"/>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3585" name="Line 14">
                <a:extLst>
                  <a:ext uri="{FF2B5EF4-FFF2-40B4-BE49-F238E27FC236}">
                    <a16:creationId xmlns:a16="http://schemas.microsoft.com/office/drawing/2014/main" id="{975EF2AE-0112-4F05-A43E-1AA167A279B7}"/>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3586" name="Line 15">
                <a:extLst>
                  <a:ext uri="{FF2B5EF4-FFF2-40B4-BE49-F238E27FC236}">
                    <a16:creationId xmlns:a16="http://schemas.microsoft.com/office/drawing/2014/main" id="{CCBE9427-C827-4E76-9FFD-F77B28EA9E11}"/>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3587" name="Line 16">
                <a:extLst>
                  <a:ext uri="{FF2B5EF4-FFF2-40B4-BE49-F238E27FC236}">
                    <a16:creationId xmlns:a16="http://schemas.microsoft.com/office/drawing/2014/main" id="{9444BE8C-B34B-46B1-9E28-430AA5DD59FF}"/>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3588" name="Line 17">
                <a:extLst>
                  <a:ext uri="{FF2B5EF4-FFF2-40B4-BE49-F238E27FC236}">
                    <a16:creationId xmlns:a16="http://schemas.microsoft.com/office/drawing/2014/main" id="{47EFCE05-D3D5-4CE1-8888-F590760A8622}"/>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3589" name="Line 18">
                <a:extLst>
                  <a:ext uri="{FF2B5EF4-FFF2-40B4-BE49-F238E27FC236}">
                    <a16:creationId xmlns:a16="http://schemas.microsoft.com/office/drawing/2014/main" id="{841B1A61-7CF3-4CA8-88F0-4D093265C2BB}"/>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3590" name="Line 19">
                <a:extLst>
                  <a:ext uri="{FF2B5EF4-FFF2-40B4-BE49-F238E27FC236}">
                    <a16:creationId xmlns:a16="http://schemas.microsoft.com/office/drawing/2014/main" id="{45130D6F-9521-4B3D-9141-5AD52921DC73}"/>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23563" name="Text Box 20">
              <a:extLst>
                <a:ext uri="{FF2B5EF4-FFF2-40B4-BE49-F238E27FC236}">
                  <a16:creationId xmlns:a16="http://schemas.microsoft.com/office/drawing/2014/main" id="{E893E9D8-089D-4C8C-B01D-939E3DC351FA}"/>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0</a:t>
              </a:r>
            </a:p>
          </p:txBody>
        </p:sp>
        <p:sp>
          <p:nvSpPr>
            <p:cNvPr id="23564" name="Text Box 21">
              <a:extLst>
                <a:ext uri="{FF2B5EF4-FFF2-40B4-BE49-F238E27FC236}">
                  <a16:creationId xmlns:a16="http://schemas.microsoft.com/office/drawing/2014/main" id="{8128C7A5-0556-41F9-B2EB-6B0A071C1660}"/>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1</a:t>
              </a:r>
            </a:p>
          </p:txBody>
        </p:sp>
        <p:sp>
          <p:nvSpPr>
            <p:cNvPr id="23565" name="Text Box 22">
              <a:extLst>
                <a:ext uri="{FF2B5EF4-FFF2-40B4-BE49-F238E27FC236}">
                  <a16:creationId xmlns:a16="http://schemas.microsoft.com/office/drawing/2014/main" id="{03E72DAD-8FC4-4BA9-A18F-0C20BD46222D}"/>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capacity-1</a:t>
              </a:r>
            </a:p>
          </p:txBody>
        </p:sp>
        <p:sp>
          <p:nvSpPr>
            <p:cNvPr id="23566" name="Text Box 23">
              <a:extLst>
                <a:ext uri="{FF2B5EF4-FFF2-40B4-BE49-F238E27FC236}">
                  <a16:creationId xmlns:a16="http://schemas.microsoft.com/office/drawing/2014/main" id="{67613798-1C6C-4472-9746-04CA0AD87F6F}"/>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2</a:t>
              </a:r>
            </a:p>
          </p:txBody>
        </p:sp>
        <p:sp>
          <p:nvSpPr>
            <p:cNvPr id="23567" name="Text Box 24">
              <a:extLst>
                <a:ext uri="{FF2B5EF4-FFF2-40B4-BE49-F238E27FC236}">
                  <a16:creationId xmlns:a16="http://schemas.microsoft.com/office/drawing/2014/main" id="{3CF1A675-8DAC-430C-81C8-DD8B21E2CAAD}"/>
                </a:ext>
              </a:extLst>
            </p:cNvPr>
            <p:cNvSpPr txBox="1">
              <a:spLocks noChangeArrowheads="1"/>
            </p:cNvSpPr>
            <p:nvPr/>
          </p:nvSpPr>
          <p:spPr bwMode="auto">
            <a:xfrm>
              <a:off x="3966" y="1105"/>
              <a:ext cx="379" cy="194"/>
            </a:xfrm>
            <a:prstGeom prst="rect">
              <a:avLst/>
            </a:prstGeom>
            <a:solidFill>
              <a:srgbClr val="00FFFF"/>
            </a:solidFill>
            <a:ln w="28575" algn="ctr">
              <a:solidFill>
                <a:schemeClr val="tx1"/>
              </a:solidFill>
              <a:miter lim="800000"/>
              <a:headEnd/>
              <a:tailEnd/>
            </a:ln>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head</a:t>
              </a:r>
            </a:p>
          </p:txBody>
        </p:sp>
        <p:sp>
          <p:nvSpPr>
            <p:cNvPr id="23568" name="Line 25">
              <a:extLst>
                <a:ext uri="{FF2B5EF4-FFF2-40B4-BE49-F238E27FC236}">
                  <a16:creationId xmlns:a16="http://schemas.microsoft.com/office/drawing/2014/main" id="{4D871CB1-603B-463E-BA67-1A315ED915DB}"/>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3569" name="Text Box 26">
              <a:extLst>
                <a:ext uri="{FF2B5EF4-FFF2-40B4-BE49-F238E27FC236}">
                  <a16:creationId xmlns:a16="http://schemas.microsoft.com/office/drawing/2014/main" id="{0E1E0EA9-CA72-484B-92B9-F56C009CAA90}"/>
                </a:ext>
              </a:extLst>
            </p:cNvPr>
            <p:cNvSpPr txBox="1">
              <a:spLocks noChangeArrowheads="1"/>
            </p:cNvSpPr>
            <p:nvPr/>
          </p:nvSpPr>
          <p:spPr bwMode="auto">
            <a:xfrm>
              <a:off x="4910" y="1113"/>
              <a:ext cx="372" cy="194"/>
            </a:xfrm>
            <a:prstGeom prst="rect">
              <a:avLst/>
            </a:prstGeom>
            <a:solidFill>
              <a:srgbClr val="00FFFF"/>
            </a:solidFill>
            <a:ln w="28575" algn="ctr">
              <a:solidFill>
                <a:schemeClr val="tx1"/>
              </a:solidFill>
              <a:miter lim="800000"/>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tail</a:t>
              </a:r>
            </a:p>
          </p:txBody>
        </p:sp>
        <p:sp>
          <p:nvSpPr>
            <p:cNvPr id="23570" name="Line 27">
              <a:extLst>
                <a:ext uri="{FF2B5EF4-FFF2-40B4-BE49-F238E27FC236}">
                  <a16:creationId xmlns:a16="http://schemas.microsoft.com/office/drawing/2014/main" id="{0BD58C08-D53D-4DCD-84CC-5400F26787D6}"/>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3571" name="Text Box 28">
              <a:extLst>
                <a:ext uri="{FF2B5EF4-FFF2-40B4-BE49-F238E27FC236}">
                  <a16:creationId xmlns:a16="http://schemas.microsoft.com/office/drawing/2014/main" id="{EC82955A-80E6-4898-927F-82C994996B62}"/>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y</a:t>
              </a:r>
            </a:p>
          </p:txBody>
        </p:sp>
        <p:sp>
          <p:nvSpPr>
            <p:cNvPr id="23572" name="Text Box 29">
              <a:extLst>
                <a:ext uri="{FF2B5EF4-FFF2-40B4-BE49-F238E27FC236}">
                  <a16:creationId xmlns:a16="http://schemas.microsoft.com/office/drawing/2014/main" id="{6E9BAA19-4E85-43A4-ADAB-B0F37884BCFA}"/>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z</a:t>
              </a:r>
            </a:p>
          </p:txBody>
        </p:sp>
        <p:grpSp>
          <p:nvGrpSpPr>
            <p:cNvPr id="23573" name="Group 30">
              <a:extLst>
                <a:ext uri="{FF2B5EF4-FFF2-40B4-BE49-F238E27FC236}">
                  <a16:creationId xmlns:a16="http://schemas.microsoft.com/office/drawing/2014/main" id="{1135B7D5-A2AE-4B2D-A9CA-78FBD8E66B79}"/>
                </a:ext>
              </a:extLst>
            </p:cNvPr>
            <p:cNvGrpSpPr>
              <a:grpSpLocks/>
            </p:cNvGrpSpPr>
            <p:nvPr/>
          </p:nvGrpSpPr>
          <p:grpSpPr bwMode="auto">
            <a:xfrm>
              <a:off x="3686" y="1604"/>
              <a:ext cx="219" cy="362"/>
              <a:chOff x="3686" y="1604"/>
              <a:chExt cx="219" cy="362"/>
            </a:xfrm>
          </p:grpSpPr>
          <p:sp>
            <p:nvSpPr>
              <p:cNvPr id="23574" name="Oval 31">
                <a:extLst>
                  <a:ext uri="{FF2B5EF4-FFF2-40B4-BE49-F238E27FC236}">
                    <a16:creationId xmlns:a16="http://schemas.microsoft.com/office/drawing/2014/main" id="{8CBE46A8-5A58-4838-BFC7-660A70EF1757}"/>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3575" name="Oval 32">
                <a:extLst>
                  <a:ext uri="{FF2B5EF4-FFF2-40B4-BE49-F238E27FC236}">
                    <a16:creationId xmlns:a16="http://schemas.microsoft.com/office/drawing/2014/main" id="{7DAC5D7D-896A-4F6F-8AA6-070ACF1F3A83}"/>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3576" name="Oval 33">
                <a:extLst>
                  <a:ext uri="{FF2B5EF4-FFF2-40B4-BE49-F238E27FC236}">
                    <a16:creationId xmlns:a16="http://schemas.microsoft.com/office/drawing/2014/main" id="{A11533D5-2F0B-44E0-B921-8F526FC2EF26}"/>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3577" name="Oval 34">
                <a:extLst>
                  <a:ext uri="{FF2B5EF4-FFF2-40B4-BE49-F238E27FC236}">
                    <a16:creationId xmlns:a16="http://schemas.microsoft.com/office/drawing/2014/main" id="{95BC7D03-49D6-480E-8B81-9AE9FF386E81}"/>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3578" name="AutoShape 35">
                <a:extLst>
                  <a:ext uri="{FF2B5EF4-FFF2-40B4-BE49-F238E27FC236}">
                    <a16:creationId xmlns:a16="http://schemas.microsoft.com/office/drawing/2014/main" id="{AE219D0D-F10B-4DF0-B68A-537BFA4D8379}"/>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grpSp>
      </p:grpSp>
      <p:sp>
        <p:nvSpPr>
          <p:cNvPr id="23560" name="AutoShape 6">
            <a:extLst>
              <a:ext uri="{FF2B5EF4-FFF2-40B4-BE49-F238E27FC236}">
                <a16:creationId xmlns:a16="http://schemas.microsoft.com/office/drawing/2014/main" id="{8BB62D47-FB09-4CC6-8BEA-7C4866098BBF}"/>
              </a:ext>
            </a:extLst>
          </p:cNvPr>
          <p:cNvSpPr>
            <a:spLocks noChangeArrowheads="1"/>
          </p:cNvSpPr>
          <p:nvPr/>
        </p:nvSpPr>
        <p:spPr bwMode="auto">
          <a:xfrm>
            <a:off x="1587500" y="2990850"/>
            <a:ext cx="6032500" cy="1301750"/>
          </a:xfrm>
          <a:prstGeom prst="wedgeRoundRectCallout">
            <a:avLst>
              <a:gd name="adj1" fmla="val 34412"/>
              <a:gd name="adj2" fmla="val 9995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Arial" panose="020B0604020202020204" pitchFamily="34" charset="0"/>
            </a:endParaRPr>
          </a:p>
        </p:txBody>
      </p:sp>
      <p:sp>
        <p:nvSpPr>
          <p:cNvPr id="23561" name="Text Box 7">
            <a:extLst>
              <a:ext uri="{FF2B5EF4-FFF2-40B4-BE49-F238E27FC236}">
                <a16:creationId xmlns:a16="http://schemas.microsoft.com/office/drawing/2014/main" id="{A5743FBE-2A00-48D3-9F00-8AA7DB6A4028}"/>
              </a:ext>
            </a:extLst>
          </p:cNvPr>
          <p:cNvSpPr txBox="1">
            <a:spLocks noChangeArrowheads="1"/>
          </p:cNvSpPr>
          <p:nvPr/>
        </p:nvSpPr>
        <p:spPr bwMode="auto">
          <a:xfrm>
            <a:off x="4213225" y="4864100"/>
            <a:ext cx="3390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Arial" panose="020B0604020202020204" pitchFamily="34" charset="0"/>
                <a:ea typeface="宋体" panose="02010600030101010101" pitchFamily="2" charset="-122"/>
              </a:rPr>
              <a:t>Initially head = tail</a:t>
            </a:r>
          </a:p>
        </p:txBody>
      </p:sp>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57E6187-4037-4653-BD7D-82106A7141C9}"/>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9" name="Slide Number Placeholder 4">
            <a:extLst>
              <a:ext uri="{FF2B5EF4-FFF2-40B4-BE49-F238E27FC236}">
                <a16:creationId xmlns:a16="http://schemas.microsoft.com/office/drawing/2014/main" id="{2C33F33E-8C0F-451A-BE85-17556DC30C34}"/>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73385D4-5A10-494C-9AEF-1041400428BB}" type="slidenum">
              <a:rPr lang="ar-SA" altLang="zh-CN" sz="1400" b="0">
                <a:solidFill>
                  <a:schemeClr val="tx1"/>
                </a:solidFill>
                <a:latin typeface="Arial" panose="020B0604020202020204" pitchFamily="34" charset="0"/>
              </a:rPr>
              <a:pPr/>
              <a:t>110</a:t>
            </a:fld>
            <a:endParaRPr lang="en-US" altLang="zh-CN" sz="1400" b="0">
              <a:solidFill>
                <a:schemeClr val="tx1"/>
              </a:solidFill>
              <a:latin typeface="Arial" panose="020B0604020202020204" pitchFamily="34" charset="0"/>
            </a:endParaRPr>
          </a:p>
        </p:txBody>
      </p:sp>
      <p:pic>
        <p:nvPicPr>
          <p:cNvPr id="123908" name="Picture 7" descr="magic">
            <a:extLst>
              <a:ext uri="{FF2B5EF4-FFF2-40B4-BE49-F238E27FC236}">
                <a16:creationId xmlns:a16="http://schemas.microsoft.com/office/drawing/2014/main" id="{F7F3A2FF-7D00-4681-96A1-8DEE8289F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3909" name="Rectangle 2">
            <a:extLst>
              <a:ext uri="{FF2B5EF4-FFF2-40B4-BE49-F238E27FC236}">
                <a16:creationId xmlns:a16="http://schemas.microsoft.com/office/drawing/2014/main" id="{30BB5C48-6203-4B7E-9FC5-253968050C79}"/>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History - Describing an Execution</a:t>
            </a:r>
          </a:p>
        </p:txBody>
      </p:sp>
      <p:sp>
        <p:nvSpPr>
          <p:cNvPr id="123910" name="Text Box 3">
            <a:extLst>
              <a:ext uri="{FF2B5EF4-FFF2-40B4-BE49-F238E27FC236}">
                <a16:creationId xmlns:a16="http://schemas.microsoft.com/office/drawing/2014/main" id="{BE00C764-DCBC-4168-B828-A71CF827C149}"/>
              </a:ext>
            </a:extLst>
          </p:cNvPr>
          <p:cNvSpPr txBox="1">
            <a:spLocks noChangeArrowheads="1"/>
          </p:cNvSpPr>
          <p:nvPr/>
        </p:nvSpPr>
        <p:spPr bwMode="auto">
          <a:xfrm>
            <a:off x="2957513" y="2438400"/>
            <a:ext cx="2789237"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latin typeface="Courier New" panose="02070309020205020404" pitchFamily="49" charset="0"/>
                <a:ea typeface="宋体" panose="02010600030101010101" pitchFamily="2" charset="-122"/>
              </a:rPr>
              <a:t>A q.enq(3)</a:t>
            </a:r>
          </a:p>
          <a:p>
            <a:r>
              <a:rPr lang="en-US" altLang="zh-CN" sz="2800">
                <a:solidFill>
                  <a:schemeClr val="tx1"/>
                </a:solidFill>
                <a:latin typeface="Courier New" panose="02070309020205020404" pitchFamily="49" charset="0"/>
                <a:ea typeface="宋体" panose="02010600030101010101" pitchFamily="2" charset="-122"/>
              </a:rPr>
              <a:t>A q:void</a:t>
            </a:r>
          </a:p>
          <a:p>
            <a:r>
              <a:rPr lang="en-US" altLang="zh-CN" sz="2800">
                <a:solidFill>
                  <a:schemeClr val="tx1"/>
                </a:solidFill>
                <a:latin typeface="Courier New" panose="02070309020205020404" pitchFamily="49" charset="0"/>
                <a:ea typeface="宋体" panose="02010600030101010101" pitchFamily="2" charset="-122"/>
              </a:rPr>
              <a:t>A q.enq(5)</a:t>
            </a:r>
          </a:p>
          <a:p>
            <a:r>
              <a:rPr lang="en-US" altLang="zh-CN" sz="2800">
                <a:solidFill>
                  <a:schemeClr val="accent1"/>
                </a:solidFill>
                <a:latin typeface="Courier New" panose="02070309020205020404" pitchFamily="49" charset="0"/>
                <a:ea typeface="宋体" panose="02010600030101010101" pitchFamily="2" charset="-122"/>
              </a:rPr>
              <a:t>B p.enq(4)</a:t>
            </a:r>
          </a:p>
          <a:p>
            <a:r>
              <a:rPr lang="en-US" altLang="zh-CN" sz="2800">
                <a:solidFill>
                  <a:schemeClr val="accent1"/>
                </a:solidFill>
                <a:latin typeface="Courier New" panose="02070309020205020404" pitchFamily="49" charset="0"/>
                <a:ea typeface="宋体" panose="02010600030101010101" pitchFamily="2" charset="-122"/>
              </a:rPr>
              <a:t>B p:void</a:t>
            </a:r>
          </a:p>
          <a:p>
            <a:r>
              <a:rPr lang="en-US" altLang="zh-CN" sz="2800">
                <a:solidFill>
                  <a:schemeClr val="accent1"/>
                </a:solidFill>
                <a:latin typeface="Courier New" panose="02070309020205020404" pitchFamily="49" charset="0"/>
                <a:ea typeface="宋体" panose="02010600030101010101" pitchFamily="2" charset="-122"/>
              </a:rPr>
              <a:t>B q.deq()</a:t>
            </a:r>
          </a:p>
          <a:p>
            <a:r>
              <a:rPr lang="en-US" altLang="zh-CN" sz="2800">
                <a:solidFill>
                  <a:schemeClr val="accent1"/>
                </a:solidFill>
                <a:latin typeface="Courier New" panose="02070309020205020404" pitchFamily="49" charset="0"/>
                <a:ea typeface="宋体" panose="02010600030101010101" pitchFamily="2" charset="-122"/>
              </a:rPr>
              <a:t>B q:3</a:t>
            </a:r>
            <a:endParaRPr lang="en-US" altLang="zh-CN" sz="2800">
              <a:solidFill>
                <a:srgbClr val="0000FF"/>
              </a:solidFill>
              <a:latin typeface="Courier New" panose="02070309020205020404" pitchFamily="49" charset="0"/>
              <a:ea typeface="宋体" panose="02010600030101010101" pitchFamily="2" charset="-122"/>
            </a:endParaRPr>
          </a:p>
        </p:txBody>
      </p:sp>
      <p:sp>
        <p:nvSpPr>
          <p:cNvPr id="123911" name="Text Box 5">
            <a:extLst>
              <a:ext uri="{FF2B5EF4-FFF2-40B4-BE49-F238E27FC236}">
                <a16:creationId xmlns:a16="http://schemas.microsoft.com/office/drawing/2014/main" id="{89006156-3477-4A4E-BC51-E40398BB22B1}"/>
              </a:ext>
            </a:extLst>
          </p:cNvPr>
          <p:cNvSpPr txBox="1">
            <a:spLocks noChangeArrowheads="1"/>
          </p:cNvSpPr>
          <p:nvPr/>
        </p:nvSpPr>
        <p:spPr bwMode="auto">
          <a:xfrm>
            <a:off x="5137150" y="4679950"/>
            <a:ext cx="36877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latin typeface="Arial" panose="020B0604020202020204" pitchFamily="34" charset="0"/>
                <a:ea typeface="宋体" panose="02010600030101010101" pitchFamily="2" charset="-122"/>
              </a:rPr>
              <a:t>Sequence of invocations and responses</a:t>
            </a:r>
          </a:p>
        </p:txBody>
      </p:sp>
      <p:sp>
        <p:nvSpPr>
          <p:cNvPr id="123912" name="Text Box 6">
            <a:extLst>
              <a:ext uri="{FF2B5EF4-FFF2-40B4-BE49-F238E27FC236}">
                <a16:creationId xmlns:a16="http://schemas.microsoft.com/office/drawing/2014/main" id="{263F6FA2-DC16-43A1-87F7-6EE1C087471B}"/>
              </a:ext>
            </a:extLst>
          </p:cNvPr>
          <p:cNvSpPr txBox="1">
            <a:spLocks noChangeArrowheads="1"/>
          </p:cNvSpPr>
          <p:nvPr/>
        </p:nvSpPr>
        <p:spPr bwMode="auto">
          <a:xfrm>
            <a:off x="2032000" y="3740150"/>
            <a:ext cx="75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2800">
                <a:latin typeface="Arial" panose="020B0604020202020204" pitchFamily="34" charset="0"/>
                <a:ea typeface="宋体" panose="02010600030101010101" pitchFamily="2" charset="-122"/>
              </a:rPr>
              <a:t>H =</a:t>
            </a:r>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Footer Placeholder 3">
            <a:extLst>
              <a:ext uri="{FF2B5EF4-FFF2-40B4-BE49-F238E27FC236}">
                <a16:creationId xmlns:a16="http://schemas.microsoft.com/office/drawing/2014/main" id="{00CCAB56-EBAE-4138-ACD9-86A20E8BA5B8}"/>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4" name="Slide Number Placeholder 4">
            <a:extLst>
              <a:ext uri="{FF2B5EF4-FFF2-40B4-BE49-F238E27FC236}">
                <a16:creationId xmlns:a16="http://schemas.microsoft.com/office/drawing/2014/main" id="{46510BE6-BE56-4748-9522-F4503A97E1BB}"/>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B5FD431-F4A4-46DB-B907-13EDBC74D106}" type="slidenum">
              <a:rPr lang="ar-SA" altLang="zh-CN" sz="1400" b="0">
                <a:solidFill>
                  <a:schemeClr val="tx1"/>
                </a:solidFill>
                <a:latin typeface="Arial" panose="020B0604020202020204" pitchFamily="34" charset="0"/>
              </a:rPr>
              <a:pPr/>
              <a:t>111</a:t>
            </a:fld>
            <a:endParaRPr lang="en-US" altLang="zh-CN" sz="1400" b="0">
              <a:solidFill>
                <a:schemeClr val="tx1"/>
              </a:solidFill>
              <a:latin typeface="Arial" panose="020B0604020202020204" pitchFamily="34" charset="0"/>
            </a:endParaRPr>
          </a:p>
        </p:txBody>
      </p:sp>
      <p:pic>
        <p:nvPicPr>
          <p:cNvPr id="124932" name="Picture 13" descr="magic">
            <a:extLst>
              <a:ext uri="{FF2B5EF4-FFF2-40B4-BE49-F238E27FC236}">
                <a16:creationId xmlns:a16="http://schemas.microsoft.com/office/drawing/2014/main" id="{4648AC3D-D629-416A-8C8B-C7CABC910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4933" name="Rectangle 2">
            <a:extLst>
              <a:ext uri="{FF2B5EF4-FFF2-40B4-BE49-F238E27FC236}">
                <a16:creationId xmlns:a16="http://schemas.microsoft.com/office/drawing/2014/main" id="{B62D0FB7-CF5C-4687-BC08-61C44DB64782}"/>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Definition</a:t>
            </a:r>
          </a:p>
        </p:txBody>
      </p:sp>
      <p:sp>
        <p:nvSpPr>
          <p:cNvPr id="124934" name="Rectangle 3">
            <a:extLst>
              <a:ext uri="{FF2B5EF4-FFF2-40B4-BE49-F238E27FC236}">
                <a16:creationId xmlns:a16="http://schemas.microsoft.com/office/drawing/2014/main" id="{2A55DEE2-6DE1-4319-8FA2-30E5BA7BD2CA}"/>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Invocation &amp; response </a:t>
            </a:r>
            <a:r>
              <a:rPr lang="en-US" altLang="zh-CN" i="1">
                <a:solidFill>
                  <a:srgbClr val="FF0000"/>
                </a:solidFill>
                <a:ea typeface="宋体" panose="02010600030101010101" pitchFamily="2" charset="-122"/>
              </a:rPr>
              <a:t>match</a:t>
            </a:r>
            <a:r>
              <a:rPr lang="en-US" altLang="zh-CN">
                <a:ea typeface="宋体" panose="02010600030101010101" pitchFamily="2" charset="-122"/>
              </a:rPr>
              <a:t> if</a:t>
            </a:r>
          </a:p>
          <a:p>
            <a:pPr lvl="1" eaLnBrk="1" hangingPunct="1"/>
            <a:endParaRPr lang="en-US" altLang="zh-CN">
              <a:ea typeface="宋体" panose="02010600030101010101" pitchFamily="2" charset="-122"/>
            </a:endParaRPr>
          </a:p>
        </p:txBody>
      </p:sp>
      <p:sp>
        <p:nvSpPr>
          <p:cNvPr id="124935" name="Rectangle 4">
            <a:extLst>
              <a:ext uri="{FF2B5EF4-FFF2-40B4-BE49-F238E27FC236}">
                <a16:creationId xmlns:a16="http://schemas.microsoft.com/office/drawing/2014/main" id="{077FABC2-1E53-4981-A425-D04E453E0416}"/>
              </a:ext>
            </a:extLst>
          </p:cNvPr>
          <p:cNvSpPr>
            <a:spLocks noChangeArrowheads="1"/>
          </p:cNvSpPr>
          <p:nvPr/>
        </p:nvSpPr>
        <p:spPr bwMode="auto">
          <a:xfrm>
            <a:off x="2133600" y="4114800"/>
            <a:ext cx="4572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spcBef>
                <a:spcPct val="50000"/>
              </a:spcBef>
            </a:pPr>
            <a:r>
              <a:rPr lang="en-US" altLang="zh-CN" sz="3200">
                <a:solidFill>
                  <a:schemeClr val="tx1"/>
                </a:solidFill>
                <a:latin typeface="Courier New" panose="02070309020205020404" pitchFamily="49" charset="0"/>
                <a:ea typeface="宋体" panose="02010600030101010101" pitchFamily="2" charset="-122"/>
              </a:rPr>
              <a:t>A q.enq(3)</a:t>
            </a:r>
          </a:p>
          <a:p>
            <a:pPr>
              <a:spcBef>
                <a:spcPct val="50000"/>
              </a:spcBef>
            </a:pPr>
            <a:r>
              <a:rPr lang="en-US" altLang="zh-CN" sz="3200">
                <a:solidFill>
                  <a:schemeClr val="tx1"/>
                </a:solidFill>
                <a:latin typeface="Courier New" panose="02070309020205020404" pitchFamily="49" charset="0"/>
                <a:ea typeface="宋体" panose="02010600030101010101" pitchFamily="2" charset="-122"/>
              </a:rPr>
              <a:t>A q:void</a:t>
            </a:r>
          </a:p>
        </p:txBody>
      </p:sp>
      <p:sp>
        <p:nvSpPr>
          <p:cNvPr id="124936" name="AutoShape 5">
            <a:extLst>
              <a:ext uri="{FF2B5EF4-FFF2-40B4-BE49-F238E27FC236}">
                <a16:creationId xmlns:a16="http://schemas.microsoft.com/office/drawing/2014/main" id="{F01E1D51-C145-4AC9-A6FF-137A0A365CF4}"/>
              </a:ext>
            </a:extLst>
          </p:cNvPr>
          <p:cNvSpPr>
            <a:spLocks/>
          </p:cNvSpPr>
          <p:nvPr/>
        </p:nvSpPr>
        <p:spPr bwMode="auto">
          <a:xfrm>
            <a:off x="4876800" y="4191000"/>
            <a:ext cx="533400" cy="1219200"/>
          </a:xfrm>
          <a:prstGeom prst="rightBrace">
            <a:avLst>
              <a:gd name="adj1" fmla="val 19048"/>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24937" name="AutoShape 6">
            <a:extLst>
              <a:ext uri="{FF2B5EF4-FFF2-40B4-BE49-F238E27FC236}">
                <a16:creationId xmlns:a16="http://schemas.microsoft.com/office/drawing/2014/main" id="{F5997079-A575-45B3-BDCE-1B9BEC83F78F}"/>
              </a:ext>
            </a:extLst>
          </p:cNvPr>
          <p:cNvSpPr>
            <a:spLocks noChangeArrowheads="1"/>
          </p:cNvSpPr>
          <p:nvPr/>
        </p:nvSpPr>
        <p:spPr bwMode="auto">
          <a:xfrm>
            <a:off x="2133600" y="4038600"/>
            <a:ext cx="457200" cy="1600200"/>
          </a:xfrm>
          <a:prstGeom prst="wedgeRoundRectCallout">
            <a:avLst>
              <a:gd name="adj1" fmla="val -151042"/>
              <a:gd name="adj2" fmla="val -55259"/>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24938" name="AutoShape 7">
            <a:extLst>
              <a:ext uri="{FF2B5EF4-FFF2-40B4-BE49-F238E27FC236}">
                <a16:creationId xmlns:a16="http://schemas.microsoft.com/office/drawing/2014/main" id="{B9639041-09EF-4CF5-8C66-72BE3B2D782A}"/>
              </a:ext>
            </a:extLst>
          </p:cNvPr>
          <p:cNvSpPr>
            <a:spLocks noChangeArrowheads="1"/>
          </p:cNvSpPr>
          <p:nvPr/>
        </p:nvSpPr>
        <p:spPr bwMode="auto">
          <a:xfrm>
            <a:off x="2667000" y="4114800"/>
            <a:ext cx="457200" cy="1600200"/>
          </a:xfrm>
          <a:prstGeom prst="wedgeRoundRectCallout">
            <a:avLst>
              <a:gd name="adj1" fmla="val 486458"/>
              <a:gd name="adj2" fmla="val -8988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24939" name="Text Box 8">
            <a:extLst>
              <a:ext uri="{FF2B5EF4-FFF2-40B4-BE49-F238E27FC236}">
                <a16:creationId xmlns:a16="http://schemas.microsoft.com/office/drawing/2014/main" id="{614A1878-BEB9-421C-98CC-B5E3017D53EA}"/>
              </a:ext>
            </a:extLst>
          </p:cNvPr>
          <p:cNvSpPr txBox="1">
            <a:spLocks noChangeArrowheads="1"/>
          </p:cNvSpPr>
          <p:nvPr/>
        </p:nvSpPr>
        <p:spPr bwMode="auto">
          <a:xfrm>
            <a:off x="304800" y="2971800"/>
            <a:ext cx="259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3200" b="0">
                <a:solidFill>
                  <a:srgbClr val="0000FF"/>
                </a:solidFill>
                <a:latin typeface="Arial" panose="020B0604020202020204" pitchFamily="34" charset="0"/>
                <a:ea typeface="宋体" panose="02010600030101010101" pitchFamily="2" charset="-122"/>
              </a:rPr>
              <a:t>Thread names agree</a:t>
            </a:r>
          </a:p>
        </p:txBody>
      </p:sp>
      <p:sp>
        <p:nvSpPr>
          <p:cNvPr id="124940" name="Text Box 9">
            <a:extLst>
              <a:ext uri="{FF2B5EF4-FFF2-40B4-BE49-F238E27FC236}">
                <a16:creationId xmlns:a16="http://schemas.microsoft.com/office/drawing/2014/main" id="{8D813F63-0FAF-4CA4-93FA-1AD7CF0C04F8}"/>
              </a:ext>
            </a:extLst>
          </p:cNvPr>
          <p:cNvSpPr txBox="1">
            <a:spLocks noChangeArrowheads="1"/>
          </p:cNvSpPr>
          <p:nvPr/>
        </p:nvSpPr>
        <p:spPr bwMode="auto">
          <a:xfrm>
            <a:off x="3581400" y="2819400"/>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FF0000"/>
                </a:solidFill>
                <a:latin typeface="Lucida Console" panose="020B0609040504020204" pitchFamily="49" charset="0"/>
                <a:cs typeface="Arial" panose="020B0604020202020204" pitchFamily="34" charset="0"/>
              </a:defRPr>
            </a:lvl1pPr>
            <a:lvl2pPr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lvl="1" algn="ctr">
              <a:spcBef>
                <a:spcPct val="20000"/>
              </a:spcBef>
            </a:pPr>
            <a:r>
              <a:rPr lang="en-US" altLang="zh-CN" sz="3200" b="0">
                <a:solidFill>
                  <a:srgbClr val="0000FF"/>
                </a:solidFill>
                <a:latin typeface="Arial" panose="020B0604020202020204" pitchFamily="34" charset="0"/>
                <a:ea typeface="宋体" panose="02010600030101010101" pitchFamily="2" charset="-122"/>
              </a:rPr>
              <a:t>Object names agree</a:t>
            </a:r>
            <a:endParaRPr lang="en-US" altLang="zh-CN" sz="3200">
              <a:solidFill>
                <a:srgbClr val="0000FF"/>
              </a:solidFill>
              <a:latin typeface="Arial" panose="020B0604020202020204" pitchFamily="34" charset="0"/>
              <a:ea typeface="宋体" panose="02010600030101010101" pitchFamily="2" charset="-122"/>
            </a:endParaRPr>
          </a:p>
        </p:txBody>
      </p:sp>
      <p:sp>
        <p:nvSpPr>
          <p:cNvPr id="124941" name="AutoShape 10">
            <a:extLst>
              <a:ext uri="{FF2B5EF4-FFF2-40B4-BE49-F238E27FC236}">
                <a16:creationId xmlns:a16="http://schemas.microsoft.com/office/drawing/2014/main" id="{17F15FB9-E550-4C31-BA72-DEF3E44B2631}"/>
              </a:ext>
            </a:extLst>
          </p:cNvPr>
          <p:cNvSpPr>
            <a:spLocks noChangeArrowheads="1"/>
          </p:cNvSpPr>
          <p:nvPr/>
        </p:nvSpPr>
        <p:spPr bwMode="auto">
          <a:xfrm>
            <a:off x="5532438" y="4327525"/>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Method call</a:t>
            </a:r>
          </a:p>
        </p:txBody>
      </p:sp>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A9CC2816-7449-45CC-9812-00225F26FD75}"/>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4">
            <a:extLst>
              <a:ext uri="{FF2B5EF4-FFF2-40B4-BE49-F238E27FC236}">
                <a16:creationId xmlns:a16="http://schemas.microsoft.com/office/drawing/2014/main" id="{8DAF89DE-A1D6-4021-9BB2-33FEA84BC6CA}"/>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308FC4C-0EE5-42B2-8706-65B4B78991A4}" type="slidenum">
              <a:rPr lang="ar-SA" altLang="zh-CN" sz="1400" b="0">
                <a:solidFill>
                  <a:schemeClr val="tx1"/>
                </a:solidFill>
                <a:latin typeface="Arial" panose="020B0604020202020204" pitchFamily="34" charset="0"/>
              </a:rPr>
              <a:pPr/>
              <a:t>112</a:t>
            </a:fld>
            <a:endParaRPr lang="en-US" altLang="zh-CN" sz="1400" b="0">
              <a:solidFill>
                <a:schemeClr val="tx1"/>
              </a:solidFill>
              <a:latin typeface="Arial" panose="020B0604020202020204" pitchFamily="34" charset="0"/>
            </a:endParaRPr>
          </a:p>
        </p:txBody>
      </p:sp>
      <p:pic>
        <p:nvPicPr>
          <p:cNvPr id="125956" name="Picture 6" descr="magic">
            <a:extLst>
              <a:ext uri="{FF2B5EF4-FFF2-40B4-BE49-F238E27FC236}">
                <a16:creationId xmlns:a16="http://schemas.microsoft.com/office/drawing/2014/main" id="{8A12E846-6D5D-43B3-BE32-41D611DCC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5957" name="Rectangle 2">
            <a:extLst>
              <a:ext uri="{FF2B5EF4-FFF2-40B4-BE49-F238E27FC236}">
                <a16:creationId xmlns:a16="http://schemas.microsoft.com/office/drawing/2014/main" id="{41D19494-A3DB-4502-A8B7-911A78BD9226}"/>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Object Projections</a:t>
            </a:r>
          </a:p>
        </p:txBody>
      </p:sp>
      <p:sp>
        <p:nvSpPr>
          <p:cNvPr id="125958" name="Text Box 4">
            <a:extLst>
              <a:ext uri="{FF2B5EF4-FFF2-40B4-BE49-F238E27FC236}">
                <a16:creationId xmlns:a16="http://schemas.microsoft.com/office/drawing/2014/main" id="{FA4FA810-9C89-4D66-ACAF-D9044F8E3128}"/>
              </a:ext>
            </a:extLst>
          </p:cNvPr>
          <p:cNvSpPr txBox="1">
            <a:spLocks noChangeArrowheads="1"/>
          </p:cNvSpPr>
          <p:nvPr/>
        </p:nvSpPr>
        <p:spPr bwMode="auto">
          <a:xfrm>
            <a:off x="2909888" y="2514600"/>
            <a:ext cx="278923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latin typeface="Courier New" panose="02070309020205020404" pitchFamily="49" charset="0"/>
                <a:ea typeface="宋体" panose="02010600030101010101" pitchFamily="2" charset="-122"/>
              </a:rPr>
              <a:t>A q.enq(3)</a:t>
            </a:r>
          </a:p>
          <a:p>
            <a:r>
              <a:rPr lang="en-US" altLang="zh-CN" sz="3200">
                <a:solidFill>
                  <a:schemeClr val="tx1"/>
                </a:solidFill>
                <a:latin typeface="Courier New" panose="02070309020205020404" pitchFamily="49" charset="0"/>
                <a:ea typeface="宋体" panose="02010600030101010101" pitchFamily="2" charset="-122"/>
              </a:rPr>
              <a:t>A q:void</a:t>
            </a:r>
          </a:p>
          <a:p>
            <a:r>
              <a:rPr lang="en-US" altLang="zh-CN" sz="3200">
                <a:latin typeface="Courier New" panose="02070309020205020404" pitchFamily="49" charset="0"/>
                <a:ea typeface="宋体" panose="02010600030101010101" pitchFamily="2" charset="-122"/>
              </a:rPr>
              <a:t>B p.enq(4)</a:t>
            </a:r>
          </a:p>
          <a:p>
            <a:r>
              <a:rPr lang="en-US" altLang="zh-CN" sz="3200">
                <a:latin typeface="Courier New" panose="02070309020205020404" pitchFamily="49" charset="0"/>
                <a:ea typeface="宋体" panose="02010600030101010101" pitchFamily="2" charset="-122"/>
              </a:rPr>
              <a:t>B p:void</a:t>
            </a:r>
          </a:p>
          <a:p>
            <a:r>
              <a:rPr lang="en-US" altLang="zh-CN" sz="3200">
                <a:latin typeface="Courier New" panose="02070309020205020404" pitchFamily="49" charset="0"/>
                <a:ea typeface="宋体" panose="02010600030101010101" pitchFamily="2" charset="-122"/>
              </a:rPr>
              <a:t>B q.deq()</a:t>
            </a:r>
          </a:p>
          <a:p>
            <a:r>
              <a:rPr lang="en-US" altLang="zh-CN" sz="3200">
                <a:latin typeface="Courier New" panose="02070309020205020404" pitchFamily="49" charset="0"/>
                <a:ea typeface="宋体" panose="02010600030101010101" pitchFamily="2" charset="-122"/>
              </a:rPr>
              <a:t>B q:3</a:t>
            </a:r>
          </a:p>
          <a:p>
            <a:endParaRPr lang="en-US" altLang="zh-CN" sz="3200">
              <a:latin typeface="Courier New" panose="02070309020205020404" pitchFamily="49" charset="0"/>
              <a:ea typeface="宋体" panose="02010600030101010101" pitchFamily="2" charset="-122"/>
            </a:endParaRPr>
          </a:p>
          <a:p>
            <a:endParaRPr lang="en-US" altLang="zh-CN" sz="3200">
              <a:solidFill>
                <a:srgbClr val="0000FF"/>
              </a:solidFill>
              <a:latin typeface="Courier New" panose="02070309020205020404" pitchFamily="49" charset="0"/>
              <a:ea typeface="宋体" panose="02010600030101010101" pitchFamily="2" charset="-122"/>
            </a:endParaRPr>
          </a:p>
        </p:txBody>
      </p:sp>
      <p:sp>
        <p:nvSpPr>
          <p:cNvPr id="125959" name="Text Box 5">
            <a:extLst>
              <a:ext uri="{FF2B5EF4-FFF2-40B4-BE49-F238E27FC236}">
                <a16:creationId xmlns:a16="http://schemas.microsoft.com/office/drawing/2014/main" id="{6A860BED-4C8E-4B15-A0D9-A0840D15A984}"/>
              </a:ext>
            </a:extLst>
          </p:cNvPr>
          <p:cNvSpPr txBox="1">
            <a:spLocks noChangeArrowheads="1"/>
          </p:cNvSpPr>
          <p:nvPr/>
        </p:nvSpPr>
        <p:spPr bwMode="auto">
          <a:xfrm>
            <a:off x="1549400" y="3556000"/>
            <a:ext cx="10779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solidFill>
                  <a:srgbClr val="3366FF"/>
                </a:solidFill>
                <a:latin typeface="Arial" panose="020B0604020202020204" pitchFamily="34" charset="0"/>
                <a:ea typeface="宋体" panose="02010600030101010101" pitchFamily="2" charset="-122"/>
              </a:rPr>
              <a:t>H =</a:t>
            </a:r>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9C77EDCA-4F30-4D48-ACE6-259C11052B63}"/>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8" name="Slide Number Placeholder 4">
            <a:extLst>
              <a:ext uri="{FF2B5EF4-FFF2-40B4-BE49-F238E27FC236}">
                <a16:creationId xmlns:a16="http://schemas.microsoft.com/office/drawing/2014/main" id="{D052E7E5-580B-491B-80B6-27CD574893FB}"/>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A402B1C-8792-41D9-A34E-DCE589E12B5D}" type="slidenum">
              <a:rPr lang="ar-SA" altLang="zh-CN" sz="1400" b="0">
                <a:solidFill>
                  <a:schemeClr val="tx1"/>
                </a:solidFill>
                <a:latin typeface="Arial" panose="020B0604020202020204" pitchFamily="34" charset="0"/>
              </a:rPr>
              <a:pPr/>
              <a:t>113</a:t>
            </a:fld>
            <a:endParaRPr lang="en-US" altLang="zh-CN" sz="1400" b="0">
              <a:solidFill>
                <a:schemeClr val="tx1"/>
              </a:solidFill>
              <a:latin typeface="Arial" panose="020B0604020202020204" pitchFamily="34" charset="0"/>
            </a:endParaRPr>
          </a:p>
        </p:txBody>
      </p:sp>
      <p:pic>
        <p:nvPicPr>
          <p:cNvPr id="126980" name="Picture 7" descr="magic">
            <a:extLst>
              <a:ext uri="{FF2B5EF4-FFF2-40B4-BE49-F238E27FC236}">
                <a16:creationId xmlns:a16="http://schemas.microsoft.com/office/drawing/2014/main" id="{BA894A39-0456-4E23-BDBB-EA1A067FD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6981" name="Rectangle 2">
            <a:extLst>
              <a:ext uri="{FF2B5EF4-FFF2-40B4-BE49-F238E27FC236}">
                <a16:creationId xmlns:a16="http://schemas.microsoft.com/office/drawing/2014/main" id="{50FEC4C1-61D0-41F6-BA15-DA6F037B8F75}"/>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Object Projections</a:t>
            </a:r>
          </a:p>
        </p:txBody>
      </p:sp>
      <p:sp>
        <p:nvSpPr>
          <p:cNvPr id="126982" name="Text Box 4">
            <a:extLst>
              <a:ext uri="{FF2B5EF4-FFF2-40B4-BE49-F238E27FC236}">
                <a16:creationId xmlns:a16="http://schemas.microsoft.com/office/drawing/2014/main" id="{250A6341-9886-4DFB-A19D-A581D47445F0}"/>
              </a:ext>
            </a:extLst>
          </p:cNvPr>
          <p:cNvSpPr txBox="1">
            <a:spLocks noChangeArrowheads="1"/>
          </p:cNvSpPr>
          <p:nvPr/>
        </p:nvSpPr>
        <p:spPr bwMode="auto">
          <a:xfrm>
            <a:off x="2909888" y="2514600"/>
            <a:ext cx="278923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latin typeface="Courier New" panose="02070309020205020404" pitchFamily="49" charset="0"/>
                <a:ea typeface="宋体" panose="02010600030101010101" pitchFamily="2" charset="-122"/>
              </a:rPr>
              <a:t>A q.enq(3)</a:t>
            </a:r>
          </a:p>
          <a:p>
            <a:r>
              <a:rPr lang="en-US" altLang="zh-CN" sz="3200">
                <a:solidFill>
                  <a:schemeClr val="tx1"/>
                </a:solidFill>
                <a:latin typeface="Courier New" panose="02070309020205020404" pitchFamily="49" charset="0"/>
                <a:ea typeface="宋体" panose="02010600030101010101" pitchFamily="2" charset="-122"/>
              </a:rPr>
              <a:t>A q:void</a:t>
            </a:r>
          </a:p>
          <a:p>
            <a:r>
              <a:rPr lang="en-US" altLang="zh-CN" sz="3200">
                <a:latin typeface="Courier New" panose="02070309020205020404" pitchFamily="49" charset="0"/>
                <a:ea typeface="宋体" panose="02010600030101010101" pitchFamily="2" charset="-122"/>
              </a:rPr>
              <a:t>B p.enq(4)</a:t>
            </a:r>
          </a:p>
          <a:p>
            <a:r>
              <a:rPr lang="en-US" altLang="zh-CN" sz="3200">
                <a:latin typeface="Courier New" panose="02070309020205020404" pitchFamily="49" charset="0"/>
                <a:ea typeface="宋体" panose="02010600030101010101" pitchFamily="2" charset="-122"/>
              </a:rPr>
              <a:t>B p:void</a:t>
            </a:r>
          </a:p>
          <a:p>
            <a:r>
              <a:rPr lang="en-US" altLang="zh-CN" sz="3200">
                <a:latin typeface="Courier New" panose="02070309020205020404" pitchFamily="49" charset="0"/>
                <a:ea typeface="宋体" panose="02010600030101010101" pitchFamily="2" charset="-122"/>
              </a:rPr>
              <a:t>B q.deq()</a:t>
            </a:r>
          </a:p>
          <a:p>
            <a:r>
              <a:rPr lang="en-US" altLang="zh-CN" sz="3200">
                <a:latin typeface="Courier New" panose="02070309020205020404" pitchFamily="49" charset="0"/>
                <a:ea typeface="宋体" panose="02010600030101010101" pitchFamily="2" charset="-122"/>
              </a:rPr>
              <a:t>B q:3</a:t>
            </a:r>
          </a:p>
          <a:p>
            <a:endParaRPr lang="en-US" altLang="zh-CN" sz="3200">
              <a:latin typeface="Courier New" panose="02070309020205020404" pitchFamily="49" charset="0"/>
              <a:ea typeface="宋体" panose="02010600030101010101" pitchFamily="2" charset="-122"/>
            </a:endParaRPr>
          </a:p>
          <a:p>
            <a:endParaRPr lang="en-US" altLang="zh-CN" sz="3200">
              <a:solidFill>
                <a:srgbClr val="0000FF"/>
              </a:solidFill>
              <a:latin typeface="Courier New" panose="02070309020205020404" pitchFamily="49" charset="0"/>
              <a:ea typeface="宋体" panose="02010600030101010101" pitchFamily="2" charset="-122"/>
            </a:endParaRPr>
          </a:p>
        </p:txBody>
      </p:sp>
      <p:sp>
        <p:nvSpPr>
          <p:cNvPr id="126983" name="Text Box 5">
            <a:extLst>
              <a:ext uri="{FF2B5EF4-FFF2-40B4-BE49-F238E27FC236}">
                <a16:creationId xmlns:a16="http://schemas.microsoft.com/office/drawing/2014/main" id="{4979F0CA-4554-40FC-A4B6-7DDCB8ABF749}"/>
              </a:ext>
            </a:extLst>
          </p:cNvPr>
          <p:cNvSpPr txBox="1">
            <a:spLocks noChangeArrowheads="1"/>
          </p:cNvSpPr>
          <p:nvPr/>
        </p:nvSpPr>
        <p:spPr bwMode="auto">
          <a:xfrm>
            <a:off x="1293813" y="3556000"/>
            <a:ext cx="1590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solidFill>
                  <a:srgbClr val="3366FF"/>
                </a:solidFill>
                <a:latin typeface="Arial" panose="020B0604020202020204" pitchFamily="34" charset="0"/>
                <a:ea typeface="宋体" panose="02010600030101010101" pitchFamily="2" charset="-122"/>
              </a:rPr>
              <a:t>H|q =</a:t>
            </a:r>
          </a:p>
        </p:txBody>
      </p:sp>
      <p:sp>
        <p:nvSpPr>
          <p:cNvPr id="126984" name="Rectangle 6">
            <a:extLst>
              <a:ext uri="{FF2B5EF4-FFF2-40B4-BE49-F238E27FC236}">
                <a16:creationId xmlns:a16="http://schemas.microsoft.com/office/drawing/2014/main" id="{06651938-2EC2-4E61-8D24-9C9702BC2FD0}"/>
              </a:ext>
            </a:extLst>
          </p:cNvPr>
          <p:cNvSpPr>
            <a:spLocks noChangeArrowheads="1"/>
          </p:cNvSpPr>
          <p:nvPr/>
        </p:nvSpPr>
        <p:spPr bwMode="auto">
          <a:xfrm>
            <a:off x="2884487" y="3556000"/>
            <a:ext cx="3030791" cy="910804"/>
          </a:xfrm>
          <a:prstGeom prst="rect">
            <a:avLst/>
          </a:prstGeom>
          <a:solidFill>
            <a:schemeClr val="bg1"/>
          </a:solidFill>
          <a:ln w="9525" algn="ctr">
            <a:solidFill>
              <a:schemeClr val="bg1"/>
            </a:solidFill>
            <a:miter lim="800000"/>
            <a:headEnd/>
            <a:tailEnd/>
          </a:ln>
        </p:spPr>
        <p:txBody>
          <a:bodyPr wrap="square"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F043173E-110B-467D-8781-86C47D7F0718}"/>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4">
            <a:extLst>
              <a:ext uri="{FF2B5EF4-FFF2-40B4-BE49-F238E27FC236}">
                <a16:creationId xmlns:a16="http://schemas.microsoft.com/office/drawing/2014/main" id="{097BA424-B6D6-49AC-A363-3D88424FFC5D}"/>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2E42219-83DB-4BAC-A172-BBA54DDE7BC6}" type="slidenum">
              <a:rPr lang="ar-SA" altLang="zh-CN" sz="1400" b="0">
                <a:solidFill>
                  <a:schemeClr val="tx1"/>
                </a:solidFill>
                <a:latin typeface="Arial" panose="020B0604020202020204" pitchFamily="34" charset="0"/>
              </a:rPr>
              <a:pPr/>
              <a:t>114</a:t>
            </a:fld>
            <a:endParaRPr lang="en-US" altLang="zh-CN" sz="1400" b="0">
              <a:solidFill>
                <a:schemeClr val="tx1"/>
              </a:solidFill>
              <a:latin typeface="Arial" panose="020B0604020202020204" pitchFamily="34" charset="0"/>
            </a:endParaRPr>
          </a:p>
        </p:txBody>
      </p:sp>
      <p:pic>
        <p:nvPicPr>
          <p:cNvPr id="128004" name="Picture 6" descr="magic">
            <a:extLst>
              <a:ext uri="{FF2B5EF4-FFF2-40B4-BE49-F238E27FC236}">
                <a16:creationId xmlns:a16="http://schemas.microsoft.com/office/drawing/2014/main" id="{784E8A8F-7345-4998-B6C9-722CDCA33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8005" name="Rectangle 2">
            <a:extLst>
              <a:ext uri="{FF2B5EF4-FFF2-40B4-BE49-F238E27FC236}">
                <a16:creationId xmlns:a16="http://schemas.microsoft.com/office/drawing/2014/main" id="{5F1CD348-7C40-4475-BE7E-EA1BD792C04E}"/>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Thread Projections</a:t>
            </a:r>
          </a:p>
        </p:txBody>
      </p:sp>
      <p:sp>
        <p:nvSpPr>
          <p:cNvPr id="128006" name="Text Box 4">
            <a:extLst>
              <a:ext uri="{FF2B5EF4-FFF2-40B4-BE49-F238E27FC236}">
                <a16:creationId xmlns:a16="http://schemas.microsoft.com/office/drawing/2014/main" id="{5E7BD25C-BA3E-470D-8C87-58307E63CA65}"/>
              </a:ext>
            </a:extLst>
          </p:cNvPr>
          <p:cNvSpPr txBox="1">
            <a:spLocks noChangeArrowheads="1"/>
          </p:cNvSpPr>
          <p:nvPr/>
        </p:nvSpPr>
        <p:spPr bwMode="auto">
          <a:xfrm>
            <a:off x="2909888" y="2514600"/>
            <a:ext cx="278923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latin typeface="Courier New" panose="02070309020205020404" pitchFamily="49" charset="0"/>
                <a:ea typeface="宋体" panose="02010600030101010101" pitchFamily="2" charset="-122"/>
              </a:rPr>
              <a:t>A q.enq(3)</a:t>
            </a:r>
          </a:p>
          <a:p>
            <a:r>
              <a:rPr lang="en-US" altLang="zh-CN" sz="3200">
                <a:solidFill>
                  <a:schemeClr val="tx1"/>
                </a:solidFill>
                <a:latin typeface="Courier New" panose="02070309020205020404" pitchFamily="49" charset="0"/>
                <a:ea typeface="宋体" panose="02010600030101010101" pitchFamily="2" charset="-122"/>
              </a:rPr>
              <a:t>A q:void</a:t>
            </a:r>
          </a:p>
          <a:p>
            <a:r>
              <a:rPr lang="en-US" altLang="zh-CN" sz="3200">
                <a:latin typeface="Courier New" panose="02070309020205020404" pitchFamily="49" charset="0"/>
                <a:ea typeface="宋体" panose="02010600030101010101" pitchFamily="2" charset="-122"/>
              </a:rPr>
              <a:t>B p.enq(4)</a:t>
            </a:r>
          </a:p>
          <a:p>
            <a:r>
              <a:rPr lang="en-US" altLang="zh-CN" sz="3200">
                <a:latin typeface="Courier New" panose="02070309020205020404" pitchFamily="49" charset="0"/>
                <a:ea typeface="宋体" panose="02010600030101010101" pitchFamily="2" charset="-122"/>
              </a:rPr>
              <a:t>B p:void</a:t>
            </a:r>
          </a:p>
          <a:p>
            <a:r>
              <a:rPr lang="en-US" altLang="zh-CN" sz="3200">
                <a:latin typeface="Courier New" panose="02070309020205020404" pitchFamily="49" charset="0"/>
                <a:ea typeface="宋体" panose="02010600030101010101" pitchFamily="2" charset="-122"/>
              </a:rPr>
              <a:t>B q.deq()</a:t>
            </a:r>
          </a:p>
          <a:p>
            <a:r>
              <a:rPr lang="en-US" altLang="zh-CN" sz="3200">
                <a:latin typeface="Courier New" panose="02070309020205020404" pitchFamily="49" charset="0"/>
                <a:ea typeface="宋体" panose="02010600030101010101" pitchFamily="2" charset="-122"/>
              </a:rPr>
              <a:t>B q:3</a:t>
            </a:r>
          </a:p>
          <a:p>
            <a:endParaRPr lang="en-US" altLang="zh-CN" sz="3200">
              <a:latin typeface="Courier New" panose="02070309020205020404" pitchFamily="49" charset="0"/>
              <a:ea typeface="宋体" panose="02010600030101010101" pitchFamily="2" charset="-122"/>
            </a:endParaRPr>
          </a:p>
          <a:p>
            <a:endParaRPr lang="en-US" altLang="zh-CN" sz="3200">
              <a:solidFill>
                <a:srgbClr val="0000FF"/>
              </a:solidFill>
              <a:latin typeface="Courier New" panose="02070309020205020404" pitchFamily="49" charset="0"/>
              <a:ea typeface="宋体" panose="02010600030101010101" pitchFamily="2" charset="-122"/>
            </a:endParaRPr>
          </a:p>
        </p:txBody>
      </p:sp>
      <p:sp>
        <p:nvSpPr>
          <p:cNvPr id="128007" name="Text Box 5">
            <a:extLst>
              <a:ext uri="{FF2B5EF4-FFF2-40B4-BE49-F238E27FC236}">
                <a16:creationId xmlns:a16="http://schemas.microsoft.com/office/drawing/2014/main" id="{9EEB1E7C-D5B4-4200-B9A9-C00FA7226E6B}"/>
              </a:ext>
            </a:extLst>
          </p:cNvPr>
          <p:cNvSpPr txBox="1">
            <a:spLocks noChangeArrowheads="1"/>
          </p:cNvSpPr>
          <p:nvPr/>
        </p:nvSpPr>
        <p:spPr bwMode="auto">
          <a:xfrm>
            <a:off x="1549400" y="3556000"/>
            <a:ext cx="10779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solidFill>
                  <a:srgbClr val="3366FF"/>
                </a:solidFill>
                <a:latin typeface="Arial" panose="020B0604020202020204" pitchFamily="34" charset="0"/>
                <a:ea typeface="宋体" panose="02010600030101010101" pitchFamily="2" charset="-122"/>
              </a:rPr>
              <a:t>H =</a:t>
            </a:r>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4A2D00F6-B9A7-4F24-95AB-8E174643DA1B}"/>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8" name="Slide Number Placeholder 4">
            <a:extLst>
              <a:ext uri="{FF2B5EF4-FFF2-40B4-BE49-F238E27FC236}">
                <a16:creationId xmlns:a16="http://schemas.microsoft.com/office/drawing/2014/main" id="{7714B3F3-D4D6-451A-A91A-C2C9FFFA36CF}"/>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7E96380-88ED-4B77-92FC-48D66EBF1D42}" type="slidenum">
              <a:rPr lang="ar-SA" altLang="zh-CN" sz="1400" b="0">
                <a:solidFill>
                  <a:schemeClr val="tx1"/>
                </a:solidFill>
                <a:latin typeface="Arial" panose="020B0604020202020204" pitchFamily="34" charset="0"/>
              </a:rPr>
              <a:pPr/>
              <a:t>115</a:t>
            </a:fld>
            <a:endParaRPr lang="en-US" altLang="zh-CN" sz="1400" b="0">
              <a:solidFill>
                <a:schemeClr val="tx1"/>
              </a:solidFill>
              <a:latin typeface="Arial" panose="020B0604020202020204" pitchFamily="34" charset="0"/>
            </a:endParaRPr>
          </a:p>
        </p:txBody>
      </p:sp>
      <p:pic>
        <p:nvPicPr>
          <p:cNvPr id="129028" name="Picture 7" descr="magic">
            <a:extLst>
              <a:ext uri="{FF2B5EF4-FFF2-40B4-BE49-F238E27FC236}">
                <a16:creationId xmlns:a16="http://schemas.microsoft.com/office/drawing/2014/main" id="{986BE300-78E7-4676-BE41-891A53C67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9029" name="Rectangle 2">
            <a:extLst>
              <a:ext uri="{FF2B5EF4-FFF2-40B4-BE49-F238E27FC236}">
                <a16:creationId xmlns:a16="http://schemas.microsoft.com/office/drawing/2014/main" id="{84A9FA22-115A-43D0-B89C-78CEE7EF6ED5}"/>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Thread Projections</a:t>
            </a:r>
          </a:p>
        </p:txBody>
      </p:sp>
      <p:sp>
        <p:nvSpPr>
          <p:cNvPr id="129030" name="Text Box 4">
            <a:extLst>
              <a:ext uri="{FF2B5EF4-FFF2-40B4-BE49-F238E27FC236}">
                <a16:creationId xmlns:a16="http://schemas.microsoft.com/office/drawing/2014/main" id="{14FF4CA4-7D65-4EEB-A47C-962AD097140D}"/>
              </a:ext>
            </a:extLst>
          </p:cNvPr>
          <p:cNvSpPr txBox="1">
            <a:spLocks noChangeArrowheads="1"/>
          </p:cNvSpPr>
          <p:nvPr/>
        </p:nvSpPr>
        <p:spPr bwMode="auto">
          <a:xfrm>
            <a:off x="2909888" y="2514600"/>
            <a:ext cx="278923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latin typeface="Courier New" panose="02070309020205020404" pitchFamily="49" charset="0"/>
                <a:ea typeface="宋体" panose="02010600030101010101" pitchFamily="2" charset="-122"/>
              </a:rPr>
              <a:t>A q.enq(3)</a:t>
            </a:r>
          </a:p>
          <a:p>
            <a:r>
              <a:rPr lang="en-US" altLang="zh-CN" sz="3200">
                <a:solidFill>
                  <a:schemeClr val="tx1"/>
                </a:solidFill>
                <a:latin typeface="Courier New" panose="02070309020205020404" pitchFamily="49" charset="0"/>
                <a:ea typeface="宋体" panose="02010600030101010101" pitchFamily="2" charset="-122"/>
              </a:rPr>
              <a:t>A q:void</a:t>
            </a:r>
          </a:p>
          <a:p>
            <a:r>
              <a:rPr lang="en-US" altLang="zh-CN" sz="3200">
                <a:latin typeface="Courier New" panose="02070309020205020404" pitchFamily="49" charset="0"/>
                <a:ea typeface="宋体" panose="02010600030101010101" pitchFamily="2" charset="-122"/>
              </a:rPr>
              <a:t>B p.enq(4)</a:t>
            </a:r>
          </a:p>
          <a:p>
            <a:r>
              <a:rPr lang="en-US" altLang="zh-CN" sz="3200">
                <a:latin typeface="Courier New" panose="02070309020205020404" pitchFamily="49" charset="0"/>
                <a:ea typeface="宋体" panose="02010600030101010101" pitchFamily="2" charset="-122"/>
              </a:rPr>
              <a:t>B p:void</a:t>
            </a:r>
          </a:p>
          <a:p>
            <a:r>
              <a:rPr lang="en-US" altLang="zh-CN" sz="3200">
                <a:latin typeface="Courier New" panose="02070309020205020404" pitchFamily="49" charset="0"/>
                <a:ea typeface="宋体" panose="02010600030101010101" pitchFamily="2" charset="-122"/>
              </a:rPr>
              <a:t>B q.deq()</a:t>
            </a:r>
          </a:p>
          <a:p>
            <a:r>
              <a:rPr lang="en-US" altLang="zh-CN" sz="3200">
                <a:latin typeface="Courier New" panose="02070309020205020404" pitchFamily="49" charset="0"/>
                <a:ea typeface="宋体" panose="02010600030101010101" pitchFamily="2" charset="-122"/>
              </a:rPr>
              <a:t>B q:3</a:t>
            </a:r>
          </a:p>
          <a:p>
            <a:endParaRPr lang="en-US" altLang="zh-CN" sz="3200">
              <a:latin typeface="Courier New" panose="02070309020205020404" pitchFamily="49" charset="0"/>
              <a:ea typeface="宋体" panose="02010600030101010101" pitchFamily="2" charset="-122"/>
            </a:endParaRPr>
          </a:p>
          <a:p>
            <a:endParaRPr lang="en-US" altLang="zh-CN" sz="3200">
              <a:solidFill>
                <a:srgbClr val="0000FF"/>
              </a:solidFill>
              <a:latin typeface="Courier New" panose="02070309020205020404" pitchFamily="49" charset="0"/>
              <a:ea typeface="宋体" panose="02010600030101010101" pitchFamily="2" charset="-122"/>
            </a:endParaRPr>
          </a:p>
        </p:txBody>
      </p:sp>
      <p:sp>
        <p:nvSpPr>
          <p:cNvPr id="129031" name="Text Box 5">
            <a:extLst>
              <a:ext uri="{FF2B5EF4-FFF2-40B4-BE49-F238E27FC236}">
                <a16:creationId xmlns:a16="http://schemas.microsoft.com/office/drawing/2014/main" id="{7D7E0319-72C2-4323-B9F6-E93E36DAF8FD}"/>
              </a:ext>
            </a:extLst>
          </p:cNvPr>
          <p:cNvSpPr txBox="1">
            <a:spLocks noChangeArrowheads="1"/>
          </p:cNvSpPr>
          <p:nvPr/>
        </p:nvSpPr>
        <p:spPr bwMode="auto">
          <a:xfrm>
            <a:off x="1263650" y="3556000"/>
            <a:ext cx="1652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solidFill>
                  <a:srgbClr val="3366FF"/>
                </a:solidFill>
                <a:latin typeface="Arial" panose="020B0604020202020204" pitchFamily="34" charset="0"/>
                <a:ea typeface="宋体" panose="02010600030101010101" pitchFamily="2" charset="-122"/>
              </a:rPr>
              <a:t>H|B =</a:t>
            </a:r>
          </a:p>
        </p:txBody>
      </p:sp>
      <p:sp>
        <p:nvSpPr>
          <p:cNvPr id="129032" name="Rectangle 6">
            <a:extLst>
              <a:ext uri="{FF2B5EF4-FFF2-40B4-BE49-F238E27FC236}">
                <a16:creationId xmlns:a16="http://schemas.microsoft.com/office/drawing/2014/main" id="{0430B9F5-985F-4E83-8D59-E07CDFDABD1D}"/>
              </a:ext>
            </a:extLst>
          </p:cNvPr>
          <p:cNvSpPr>
            <a:spLocks noChangeArrowheads="1"/>
          </p:cNvSpPr>
          <p:nvPr/>
        </p:nvSpPr>
        <p:spPr bwMode="auto">
          <a:xfrm>
            <a:off x="2835274" y="2514600"/>
            <a:ext cx="3023359" cy="1041400"/>
          </a:xfrm>
          <a:prstGeom prst="rect">
            <a:avLst/>
          </a:prstGeom>
          <a:solidFill>
            <a:schemeClr val="bg1"/>
          </a:solidFill>
          <a:ln w="9525" algn="ctr">
            <a:solidFill>
              <a:schemeClr val="bg1"/>
            </a:solidFill>
            <a:miter lim="800000"/>
            <a:headEnd/>
            <a:tailEnd/>
          </a:ln>
        </p:spPr>
        <p:txBody>
          <a:bodyPr wrap="square"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22E2FDD1-C970-4755-B28E-33CBFB0D2697}"/>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9" name="Slide Number Placeholder 4">
            <a:extLst>
              <a:ext uri="{FF2B5EF4-FFF2-40B4-BE49-F238E27FC236}">
                <a16:creationId xmlns:a16="http://schemas.microsoft.com/office/drawing/2014/main" id="{25CF3A06-A1AB-4F06-885B-44EEE9419A2A}"/>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F42F375-5438-452E-B1CF-6D080C825C60}" type="slidenum">
              <a:rPr lang="ar-SA" altLang="zh-CN" sz="1400" b="0">
                <a:solidFill>
                  <a:schemeClr val="tx1"/>
                </a:solidFill>
                <a:latin typeface="Arial" panose="020B0604020202020204" pitchFamily="34" charset="0"/>
              </a:rPr>
              <a:pPr/>
              <a:t>116</a:t>
            </a:fld>
            <a:endParaRPr lang="en-US" altLang="zh-CN" sz="1400" b="0">
              <a:solidFill>
                <a:schemeClr val="tx1"/>
              </a:solidFill>
              <a:latin typeface="Arial" panose="020B0604020202020204" pitchFamily="34" charset="0"/>
            </a:endParaRPr>
          </a:p>
        </p:txBody>
      </p:sp>
      <p:pic>
        <p:nvPicPr>
          <p:cNvPr id="130052" name="Picture 2" descr="magic">
            <a:extLst>
              <a:ext uri="{FF2B5EF4-FFF2-40B4-BE49-F238E27FC236}">
                <a16:creationId xmlns:a16="http://schemas.microsoft.com/office/drawing/2014/main" id="{9B84B8FA-FFA8-425A-8BD1-86784CA81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0053" name="Rectangle 3">
            <a:extLst>
              <a:ext uri="{FF2B5EF4-FFF2-40B4-BE49-F238E27FC236}">
                <a16:creationId xmlns:a16="http://schemas.microsoft.com/office/drawing/2014/main" id="{BBA2E37A-DCBF-4F0E-B42F-DAAD80489EEC}"/>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Complete Subhistory</a:t>
            </a:r>
          </a:p>
        </p:txBody>
      </p:sp>
      <p:sp>
        <p:nvSpPr>
          <p:cNvPr id="130054" name="Text Box 4">
            <a:extLst>
              <a:ext uri="{FF2B5EF4-FFF2-40B4-BE49-F238E27FC236}">
                <a16:creationId xmlns:a16="http://schemas.microsoft.com/office/drawing/2014/main" id="{A17D4ECF-F866-4252-8D99-11B7B649D657}"/>
              </a:ext>
            </a:extLst>
          </p:cNvPr>
          <p:cNvSpPr txBox="1">
            <a:spLocks noChangeArrowheads="1"/>
          </p:cNvSpPr>
          <p:nvPr/>
        </p:nvSpPr>
        <p:spPr bwMode="auto">
          <a:xfrm>
            <a:off x="2957513" y="2438400"/>
            <a:ext cx="2789237"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latin typeface="Courier New" panose="02070309020205020404" pitchFamily="49" charset="0"/>
                <a:ea typeface="宋体" panose="02010600030101010101" pitchFamily="2" charset="-122"/>
              </a:rPr>
              <a:t>A q.enq(3)</a:t>
            </a:r>
          </a:p>
          <a:p>
            <a:r>
              <a:rPr lang="en-US" altLang="zh-CN" sz="2800">
                <a:solidFill>
                  <a:schemeClr val="tx1"/>
                </a:solidFill>
                <a:latin typeface="Courier New" panose="02070309020205020404" pitchFamily="49" charset="0"/>
                <a:ea typeface="宋体" panose="02010600030101010101" pitchFamily="2" charset="-122"/>
              </a:rPr>
              <a:t>A q:void</a:t>
            </a:r>
          </a:p>
          <a:p>
            <a:r>
              <a:rPr lang="en-US" altLang="zh-CN" sz="2800">
                <a:solidFill>
                  <a:schemeClr val="tx1"/>
                </a:solidFill>
                <a:latin typeface="Courier New" panose="02070309020205020404" pitchFamily="49" charset="0"/>
                <a:ea typeface="宋体" panose="02010600030101010101" pitchFamily="2" charset="-122"/>
              </a:rPr>
              <a:t>A q.enq(5)</a:t>
            </a:r>
          </a:p>
          <a:p>
            <a:r>
              <a:rPr lang="en-US" altLang="zh-CN" sz="2800">
                <a:solidFill>
                  <a:schemeClr val="accent1"/>
                </a:solidFill>
                <a:latin typeface="Courier New" panose="02070309020205020404" pitchFamily="49" charset="0"/>
                <a:ea typeface="宋体" panose="02010600030101010101" pitchFamily="2" charset="-122"/>
              </a:rPr>
              <a:t>B p.enq(4)</a:t>
            </a:r>
          </a:p>
          <a:p>
            <a:r>
              <a:rPr lang="en-US" altLang="zh-CN" sz="2800">
                <a:solidFill>
                  <a:schemeClr val="accent1"/>
                </a:solidFill>
                <a:latin typeface="Courier New" panose="02070309020205020404" pitchFamily="49" charset="0"/>
                <a:ea typeface="宋体" panose="02010600030101010101" pitchFamily="2" charset="-122"/>
              </a:rPr>
              <a:t>B p:void</a:t>
            </a:r>
          </a:p>
          <a:p>
            <a:r>
              <a:rPr lang="en-US" altLang="zh-CN" sz="2800">
                <a:solidFill>
                  <a:schemeClr val="accent1"/>
                </a:solidFill>
                <a:latin typeface="Courier New" panose="02070309020205020404" pitchFamily="49" charset="0"/>
                <a:ea typeface="宋体" panose="02010600030101010101" pitchFamily="2" charset="-122"/>
              </a:rPr>
              <a:t>B q.deq()</a:t>
            </a:r>
          </a:p>
          <a:p>
            <a:r>
              <a:rPr lang="en-US" altLang="zh-CN" sz="2800">
                <a:solidFill>
                  <a:schemeClr val="accent1"/>
                </a:solidFill>
                <a:latin typeface="Courier New" panose="02070309020205020404" pitchFamily="49" charset="0"/>
                <a:ea typeface="宋体" panose="02010600030101010101" pitchFamily="2" charset="-122"/>
              </a:rPr>
              <a:t>B q:3</a:t>
            </a:r>
            <a:endParaRPr lang="en-US" altLang="zh-CN" sz="2800">
              <a:solidFill>
                <a:srgbClr val="0000FF"/>
              </a:solidFill>
              <a:latin typeface="Courier New" panose="02070309020205020404" pitchFamily="49" charset="0"/>
              <a:ea typeface="宋体" panose="02010600030101010101" pitchFamily="2" charset="-122"/>
            </a:endParaRPr>
          </a:p>
        </p:txBody>
      </p:sp>
      <p:sp>
        <p:nvSpPr>
          <p:cNvPr id="130055" name="AutoShape 5">
            <a:extLst>
              <a:ext uri="{FF2B5EF4-FFF2-40B4-BE49-F238E27FC236}">
                <a16:creationId xmlns:a16="http://schemas.microsoft.com/office/drawing/2014/main" id="{31C096CF-E7CD-40D0-8823-D78DC6F235B2}"/>
              </a:ext>
            </a:extLst>
          </p:cNvPr>
          <p:cNvSpPr>
            <a:spLocks noChangeArrowheads="1"/>
          </p:cNvSpPr>
          <p:nvPr/>
        </p:nvSpPr>
        <p:spPr bwMode="auto">
          <a:xfrm>
            <a:off x="3000375" y="3349625"/>
            <a:ext cx="2438400" cy="411163"/>
          </a:xfrm>
          <a:prstGeom prst="wedgeRoundRectCallout">
            <a:avLst>
              <a:gd name="adj1" fmla="val 90690"/>
              <a:gd name="adj2" fmla="val 27123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30056" name="Text Box 6">
            <a:extLst>
              <a:ext uri="{FF2B5EF4-FFF2-40B4-BE49-F238E27FC236}">
                <a16:creationId xmlns:a16="http://schemas.microsoft.com/office/drawing/2014/main" id="{975A72C3-B2C1-4296-B29B-17E138DE84E6}"/>
              </a:ext>
            </a:extLst>
          </p:cNvPr>
          <p:cNvSpPr txBox="1">
            <a:spLocks noChangeArrowheads="1"/>
          </p:cNvSpPr>
          <p:nvPr/>
        </p:nvSpPr>
        <p:spPr bwMode="auto">
          <a:xfrm>
            <a:off x="5137150" y="4679950"/>
            <a:ext cx="36877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latin typeface="Arial" panose="020B0604020202020204" pitchFamily="34" charset="0"/>
                <a:ea typeface="宋体" panose="02010600030101010101" pitchFamily="2" charset="-122"/>
              </a:rPr>
              <a:t>An invocation is </a:t>
            </a:r>
            <a:r>
              <a:rPr lang="en-US" altLang="zh-CN" sz="2800" i="1">
                <a:solidFill>
                  <a:schemeClr val="tx1"/>
                </a:solidFill>
                <a:latin typeface="Arial" panose="020B0604020202020204" pitchFamily="34" charset="0"/>
                <a:ea typeface="宋体" panose="02010600030101010101" pitchFamily="2" charset="-122"/>
              </a:rPr>
              <a:t>pending</a:t>
            </a:r>
            <a:r>
              <a:rPr lang="en-US" altLang="zh-CN" sz="2800">
                <a:latin typeface="Arial" panose="020B0604020202020204" pitchFamily="34" charset="0"/>
                <a:ea typeface="宋体" panose="02010600030101010101" pitchFamily="2" charset="-122"/>
              </a:rPr>
              <a:t> if it has no matching respnse</a:t>
            </a:r>
          </a:p>
        </p:txBody>
      </p:sp>
      <p:sp>
        <p:nvSpPr>
          <p:cNvPr id="130057" name="Text Box 7">
            <a:extLst>
              <a:ext uri="{FF2B5EF4-FFF2-40B4-BE49-F238E27FC236}">
                <a16:creationId xmlns:a16="http://schemas.microsoft.com/office/drawing/2014/main" id="{0F2AF442-4EA4-4246-B0A1-5150C7E944BF}"/>
              </a:ext>
            </a:extLst>
          </p:cNvPr>
          <p:cNvSpPr txBox="1">
            <a:spLocks noChangeArrowheads="1"/>
          </p:cNvSpPr>
          <p:nvPr/>
        </p:nvSpPr>
        <p:spPr bwMode="auto">
          <a:xfrm>
            <a:off x="2032000" y="3740150"/>
            <a:ext cx="75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2800">
                <a:latin typeface="Arial" panose="020B0604020202020204" pitchFamily="34" charset="0"/>
                <a:ea typeface="宋体" panose="02010600030101010101" pitchFamily="2" charset="-122"/>
              </a:rPr>
              <a:t>H =</a:t>
            </a:r>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9FCF0D9A-B0B7-4869-BE12-51274509E6B4}"/>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9" name="Slide Number Placeholder 4">
            <a:extLst>
              <a:ext uri="{FF2B5EF4-FFF2-40B4-BE49-F238E27FC236}">
                <a16:creationId xmlns:a16="http://schemas.microsoft.com/office/drawing/2014/main" id="{34483682-F08C-491B-9B1B-E9CFD6C1F902}"/>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293F803-3A16-4E17-B1E8-42B49FA518C2}" type="slidenum">
              <a:rPr lang="ar-SA" altLang="zh-CN" sz="1400" b="0">
                <a:solidFill>
                  <a:schemeClr val="tx1"/>
                </a:solidFill>
                <a:latin typeface="Arial" panose="020B0604020202020204" pitchFamily="34" charset="0"/>
              </a:rPr>
              <a:pPr/>
              <a:t>117</a:t>
            </a:fld>
            <a:endParaRPr lang="en-US" altLang="zh-CN" sz="1400" b="0">
              <a:solidFill>
                <a:schemeClr val="tx1"/>
              </a:solidFill>
              <a:latin typeface="Arial" panose="020B0604020202020204" pitchFamily="34" charset="0"/>
            </a:endParaRPr>
          </a:p>
        </p:txBody>
      </p:sp>
      <p:pic>
        <p:nvPicPr>
          <p:cNvPr id="131076" name="Picture 7" descr="magic">
            <a:extLst>
              <a:ext uri="{FF2B5EF4-FFF2-40B4-BE49-F238E27FC236}">
                <a16:creationId xmlns:a16="http://schemas.microsoft.com/office/drawing/2014/main" id="{F4AF0C4C-CDC7-4297-A8B9-4CF97F472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1077" name="Rectangle 2">
            <a:extLst>
              <a:ext uri="{FF2B5EF4-FFF2-40B4-BE49-F238E27FC236}">
                <a16:creationId xmlns:a16="http://schemas.microsoft.com/office/drawing/2014/main" id="{5731F156-4016-4332-AE3A-B943C740F2AA}"/>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Complete Subhistory</a:t>
            </a:r>
          </a:p>
        </p:txBody>
      </p:sp>
      <p:sp>
        <p:nvSpPr>
          <p:cNvPr id="131078" name="Text Box 3">
            <a:extLst>
              <a:ext uri="{FF2B5EF4-FFF2-40B4-BE49-F238E27FC236}">
                <a16:creationId xmlns:a16="http://schemas.microsoft.com/office/drawing/2014/main" id="{C09D5AC7-7D12-4620-820E-96B2830D4897}"/>
              </a:ext>
            </a:extLst>
          </p:cNvPr>
          <p:cNvSpPr txBox="1">
            <a:spLocks noChangeArrowheads="1"/>
          </p:cNvSpPr>
          <p:nvPr/>
        </p:nvSpPr>
        <p:spPr bwMode="auto">
          <a:xfrm>
            <a:off x="2957513" y="2438400"/>
            <a:ext cx="2789237"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latin typeface="Courier New" panose="02070309020205020404" pitchFamily="49" charset="0"/>
                <a:ea typeface="宋体" panose="02010600030101010101" pitchFamily="2" charset="-122"/>
              </a:rPr>
              <a:t>A q.enq(3)</a:t>
            </a:r>
          </a:p>
          <a:p>
            <a:r>
              <a:rPr lang="en-US" altLang="zh-CN" sz="2800">
                <a:solidFill>
                  <a:schemeClr val="tx1"/>
                </a:solidFill>
                <a:latin typeface="Courier New" panose="02070309020205020404" pitchFamily="49" charset="0"/>
                <a:ea typeface="宋体" panose="02010600030101010101" pitchFamily="2" charset="-122"/>
              </a:rPr>
              <a:t>A q:void</a:t>
            </a:r>
          </a:p>
          <a:p>
            <a:r>
              <a:rPr lang="en-US" altLang="zh-CN" sz="2800">
                <a:solidFill>
                  <a:schemeClr val="tx1"/>
                </a:solidFill>
                <a:latin typeface="Courier New" panose="02070309020205020404" pitchFamily="49" charset="0"/>
                <a:ea typeface="宋体" panose="02010600030101010101" pitchFamily="2" charset="-122"/>
              </a:rPr>
              <a:t>A q.enq(5)</a:t>
            </a:r>
          </a:p>
          <a:p>
            <a:r>
              <a:rPr lang="en-US" altLang="zh-CN" sz="2800">
                <a:solidFill>
                  <a:schemeClr val="accent1"/>
                </a:solidFill>
                <a:latin typeface="Courier New" panose="02070309020205020404" pitchFamily="49" charset="0"/>
                <a:ea typeface="宋体" panose="02010600030101010101" pitchFamily="2" charset="-122"/>
              </a:rPr>
              <a:t>B p.enq(4)</a:t>
            </a:r>
          </a:p>
          <a:p>
            <a:r>
              <a:rPr lang="en-US" altLang="zh-CN" sz="2800">
                <a:solidFill>
                  <a:schemeClr val="accent1"/>
                </a:solidFill>
                <a:latin typeface="Courier New" panose="02070309020205020404" pitchFamily="49" charset="0"/>
                <a:ea typeface="宋体" panose="02010600030101010101" pitchFamily="2" charset="-122"/>
              </a:rPr>
              <a:t>B p:void</a:t>
            </a:r>
          </a:p>
          <a:p>
            <a:r>
              <a:rPr lang="en-US" altLang="zh-CN" sz="2800">
                <a:solidFill>
                  <a:schemeClr val="accent1"/>
                </a:solidFill>
                <a:latin typeface="Courier New" panose="02070309020205020404" pitchFamily="49" charset="0"/>
                <a:ea typeface="宋体" panose="02010600030101010101" pitchFamily="2" charset="-122"/>
              </a:rPr>
              <a:t>B q.deq()</a:t>
            </a:r>
          </a:p>
          <a:p>
            <a:r>
              <a:rPr lang="en-US" altLang="zh-CN" sz="2800">
                <a:solidFill>
                  <a:schemeClr val="accent1"/>
                </a:solidFill>
                <a:latin typeface="Courier New" panose="02070309020205020404" pitchFamily="49" charset="0"/>
                <a:ea typeface="宋体" panose="02010600030101010101" pitchFamily="2" charset="-122"/>
              </a:rPr>
              <a:t>B q:3</a:t>
            </a:r>
            <a:endParaRPr lang="en-US" altLang="zh-CN" sz="2800">
              <a:solidFill>
                <a:srgbClr val="0000FF"/>
              </a:solidFill>
              <a:latin typeface="Courier New" panose="02070309020205020404" pitchFamily="49" charset="0"/>
              <a:ea typeface="宋体" panose="02010600030101010101" pitchFamily="2" charset="-122"/>
            </a:endParaRPr>
          </a:p>
        </p:txBody>
      </p:sp>
      <p:sp>
        <p:nvSpPr>
          <p:cNvPr id="131079" name="AutoShape 4">
            <a:extLst>
              <a:ext uri="{FF2B5EF4-FFF2-40B4-BE49-F238E27FC236}">
                <a16:creationId xmlns:a16="http://schemas.microsoft.com/office/drawing/2014/main" id="{A274A16A-0A66-42C6-9CB1-BFF5A230FE0A}"/>
              </a:ext>
            </a:extLst>
          </p:cNvPr>
          <p:cNvSpPr>
            <a:spLocks noChangeArrowheads="1"/>
          </p:cNvSpPr>
          <p:nvPr/>
        </p:nvSpPr>
        <p:spPr bwMode="auto">
          <a:xfrm>
            <a:off x="3000375" y="3349625"/>
            <a:ext cx="2438400" cy="411163"/>
          </a:xfrm>
          <a:prstGeom prst="wedgeRoundRectCallout">
            <a:avLst>
              <a:gd name="adj1" fmla="val 90690"/>
              <a:gd name="adj2" fmla="val 27123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31080" name="Text Box 5">
            <a:extLst>
              <a:ext uri="{FF2B5EF4-FFF2-40B4-BE49-F238E27FC236}">
                <a16:creationId xmlns:a16="http://schemas.microsoft.com/office/drawing/2014/main" id="{2A6374AD-4D42-475C-921B-C6E9AEDA2E37}"/>
              </a:ext>
            </a:extLst>
          </p:cNvPr>
          <p:cNvSpPr txBox="1">
            <a:spLocks noChangeArrowheads="1"/>
          </p:cNvSpPr>
          <p:nvPr/>
        </p:nvSpPr>
        <p:spPr bwMode="auto">
          <a:xfrm>
            <a:off x="5137150" y="4679950"/>
            <a:ext cx="3687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latin typeface="Arial" panose="020B0604020202020204" pitchFamily="34" charset="0"/>
                <a:ea typeface="宋体" panose="02010600030101010101" pitchFamily="2" charset="-122"/>
              </a:rPr>
              <a:t>May or may not have taken effect</a:t>
            </a:r>
          </a:p>
        </p:txBody>
      </p:sp>
      <p:sp>
        <p:nvSpPr>
          <p:cNvPr id="131081" name="Text Box 6">
            <a:extLst>
              <a:ext uri="{FF2B5EF4-FFF2-40B4-BE49-F238E27FC236}">
                <a16:creationId xmlns:a16="http://schemas.microsoft.com/office/drawing/2014/main" id="{E0FC348B-39B1-4677-A191-08E5106FD605}"/>
              </a:ext>
            </a:extLst>
          </p:cNvPr>
          <p:cNvSpPr txBox="1">
            <a:spLocks noChangeArrowheads="1"/>
          </p:cNvSpPr>
          <p:nvPr/>
        </p:nvSpPr>
        <p:spPr bwMode="auto">
          <a:xfrm>
            <a:off x="2032000" y="3740150"/>
            <a:ext cx="75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2800">
                <a:latin typeface="Arial" panose="020B0604020202020204" pitchFamily="34" charset="0"/>
                <a:ea typeface="宋体" panose="02010600030101010101" pitchFamily="2" charset="-122"/>
              </a:rPr>
              <a:t>H =</a:t>
            </a:r>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A1D89EEA-FB10-4FB9-8D2E-4CB19D5AC3D9}"/>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9" name="Slide Number Placeholder 4">
            <a:extLst>
              <a:ext uri="{FF2B5EF4-FFF2-40B4-BE49-F238E27FC236}">
                <a16:creationId xmlns:a16="http://schemas.microsoft.com/office/drawing/2014/main" id="{6524A786-FA6D-4F98-A399-51C6AC388329}"/>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0D46139-8E4B-4802-B821-38001C10B55E}" type="slidenum">
              <a:rPr lang="ar-SA" altLang="zh-CN" sz="1400" b="0">
                <a:solidFill>
                  <a:schemeClr val="tx1"/>
                </a:solidFill>
                <a:latin typeface="Arial" panose="020B0604020202020204" pitchFamily="34" charset="0"/>
              </a:rPr>
              <a:pPr/>
              <a:t>118</a:t>
            </a:fld>
            <a:endParaRPr lang="en-US" altLang="zh-CN" sz="1400" b="0">
              <a:solidFill>
                <a:schemeClr val="tx1"/>
              </a:solidFill>
              <a:latin typeface="Arial" panose="020B0604020202020204" pitchFamily="34" charset="0"/>
            </a:endParaRPr>
          </a:p>
        </p:txBody>
      </p:sp>
      <p:pic>
        <p:nvPicPr>
          <p:cNvPr id="132100" name="Picture 2" descr="magic">
            <a:extLst>
              <a:ext uri="{FF2B5EF4-FFF2-40B4-BE49-F238E27FC236}">
                <a16:creationId xmlns:a16="http://schemas.microsoft.com/office/drawing/2014/main" id="{B8E8A5C1-BB8F-435A-8F16-C1A0362BB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2101" name="Rectangle 3">
            <a:extLst>
              <a:ext uri="{FF2B5EF4-FFF2-40B4-BE49-F238E27FC236}">
                <a16:creationId xmlns:a16="http://schemas.microsoft.com/office/drawing/2014/main" id="{EA3BCF40-C9CA-4608-91DB-0A36EF809C50}"/>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Complete Subhistory</a:t>
            </a:r>
          </a:p>
        </p:txBody>
      </p:sp>
      <p:sp>
        <p:nvSpPr>
          <p:cNvPr id="132102" name="Text Box 4">
            <a:extLst>
              <a:ext uri="{FF2B5EF4-FFF2-40B4-BE49-F238E27FC236}">
                <a16:creationId xmlns:a16="http://schemas.microsoft.com/office/drawing/2014/main" id="{FA8D08EC-B4E2-419B-BC72-1A5ACB3D0EC5}"/>
              </a:ext>
            </a:extLst>
          </p:cNvPr>
          <p:cNvSpPr txBox="1">
            <a:spLocks noChangeArrowheads="1"/>
          </p:cNvSpPr>
          <p:nvPr/>
        </p:nvSpPr>
        <p:spPr bwMode="auto">
          <a:xfrm>
            <a:off x="2957513" y="2438400"/>
            <a:ext cx="2789237"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latin typeface="Courier New" panose="02070309020205020404" pitchFamily="49" charset="0"/>
                <a:ea typeface="宋体" panose="02010600030101010101" pitchFamily="2" charset="-122"/>
              </a:rPr>
              <a:t>A q.enq(3)</a:t>
            </a:r>
          </a:p>
          <a:p>
            <a:r>
              <a:rPr lang="en-US" altLang="zh-CN" sz="2800">
                <a:solidFill>
                  <a:schemeClr val="tx1"/>
                </a:solidFill>
                <a:latin typeface="Courier New" panose="02070309020205020404" pitchFamily="49" charset="0"/>
                <a:ea typeface="宋体" panose="02010600030101010101" pitchFamily="2" charset="-122"/>
              </a:rPr>
              <a:t>A q:void</a:t>
            </a:r>
          </a:p>
          <a:p>
            <a:r>
              <a:rPr lang="en-US" altLang="zh-CN" sz="2800">
                <a:solidFill>
                  <a:schemeClr val="tx1"/>
                </a:solidFill>
                <a:latin typeface="Courier New" panose="02070309020205020404" pitchFamily="49" charset="0"/>
                <a:ea typeface="宋体" panose="02010600030101010101" pitchFamily="2" charset="-122"/>
              </a:rPr>
              <a:t>A q.enq(5)</a:t>
            </a:r>
          </a:p>
          <a:p>
            <a:r>
              <a:rPr lang="en-US" altLang="zh-CN" sz="2800">
                <a:solidFill>
                  <a:schemeClr val="accent1"/>
                </a:solidFill>
                <a:latin typeface="Courier New" panose="02070309020205020404" pitchFamily="49" charset="0"/>
                <a:ea typeface="宋体" panose="02010600030101010101" pitchFamily="2" charset="-122"/>
              </a:rPr>
              <a:t>B p.enq(4)</a:t>
            </a:r>
          </a:p>
          <a:p>
            <a:r>
              <a:rPr lang="en-US" altLang="zh-CN" sz="2800">
                <a:solidFill>
                  <a:schemeClr val="accent1"/>
                </a:solidFill>
                <a:latin typeface="Courier New" panose="02070309020205020404" pitchFamily="49" charset="0"/>
                <a:ea typeface="宋体" panose="02010600030101010101" pitchFamily="2" charset="-122"/>
              </a:rPr>
              <a:t>B p:void</a:t>
            </a:r>
          </a:p>
          <a:p>
            <a:r>
              <a:rPr lang="en-US" altLang="zh-CN" sz="2800">
                <a:solidFill>
                  <a:schemeClr val="accent1"/>
                </a:solidFill>
                <a:latin typeface="Courier New" panose="02070309020205020404" pitchFamily="49" charset="0"/>
                <a:ea typeface="宋体" panose="02010600030101010101" pitchFamily="2" charset="-122"/>
              </a:rPr>
              <a:t>B q.deq()</a:t>
            </a:r>
          </a:p>
          <a:p>
            <a:r>
              <a:rPr lang="en-US" altLang="zh-CN" sz="2800">
                <a:solidFill>
                  <a:schemeClr val="accent1"/>
                </a:solidFill>
                <a:latin typeface="Courier New" panose="02070309020205020404" pitchFamily="49" charset="0"/>
                <a:ea typeface="宋体" panose="02010600030101010101" pitchFamily="2" charset="-122"/>
              </a:rPr>
              <a:t>B q:3</a:t>
            </a:r>
            <a:endParaRPr lang="en-US" altLang="zh-CN" sz="2800">
              <a:solidFill>
                <a:srgbClr val="0000FF"/>
              </a:solidFill>
              <a:latin typeface="Courier New" panose="02070309020205020404" pitchFamily="49" charset="0"/>
              <a:ea typeface="宋体" panose="02010600030101010101" pitchFamily="2" charset="-122"/>
            </a:endParaRPr>
          </a:p>
        </p:txBody>
      </p:sp>
      <p:sp>
        <p:nvSpPr>
          <p:cNvPr id="132103" name="AutoShape 5">
            <a:extLst>
              <a:ext uri="{FF2B5EF4-FFF2-40B4-BE49-F238E27FC236}">
                <a16:creationId xmlns:a16="http://schemas.microsoft.com/office/drawing/2014/main" id="{C187EEC9-BBA6-43B7-B953-BA7DA8E6E0BA}"/>
              </a:ext>
            </a:extLst>
          </p:cNvPr>
          <p:cNvSpPr>
            <a:spLocks noChangeArrowheads="1"/>
          </p:cNvSpPr>
          <p:nvPr/>
        </p:nvSpPr>
        <p:spPr bwMode="auto">
          <a:xfrm>
            <a:off x="3000375" y="3349625"/>
            <a:ext cx="2438400" cy="411163"/>
          </a:xfrm>
          <a:prstGeom prst="wedgeRoundRectCallout">
            <a:avLst>
              <a:gd name="adj1" fmla="val 90690"/>
              <a:gd name="adj2" fmla="val 27123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32104" name="Text Box 6">
            <a:extLst>
              <a:ext uri="{FF2B5EF4-FFF2-40B4-BE49-F238E27FC236}">
                <a16:creationId xmlns:a16="http://schemas.microsoft.com/office/drawing/2014/main" id="{BCC1AB5A-76E4-4BD9-9DD9-4BF5FF375435}"/>
              </a:ext>
            </a:extLst>
          </p:cNvPr>
          <p:cNvSpPr txBox="1">
            <a:spLocks noChangeArrowheads="1"/>
          </p:cNvSpPr>
          <p:nvPr/>
        </p:nvSpPr>
        <p:spPr bwMode="auto">
          <a:xfrm>
            <a:off x="5137150" y="4679950"/>
            <a:ext cx="3687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latin typeface="Arial" panose="020B0604020202020204" pitchFamily="34" charset="0"/>
                <a:ea typeface="宋体" panose="02010600030101010101" pitchFamily="2" charset="-122"/>
              </a:rPr>
              <a:t>discard pending invocations</a:t>
            </a:r>
          </a:p>
        </p:txBody>
      </p:sp>
      <p:sp>
        <p:nvSpPr>
          <p:cNvPr id="132105" name="Text Box 7">
            <a:extLst>
              <a:ext uri="{FF2B5EF4-FFF2-40B4-BE49-F238E27FC236}">
                <a16:creationId xmlns:a16="http://schemas.microsoft.com/office/drawing/2014/main" id="{50FB5A39-F44D-49B7-B341-DD7385FB923D}"/>
              </a:ext>
            </a:extLst>
          </p:cNvPr>
          <p:cNvSpPr txBox="1">
            <a:spLocks noChangeArrowheads="1"/>
          </p:cNvSpPr>
          <p:nvPr/>
        </p:nvSpPr>
        <p:spPr bwMode="auto">
          <a:xfrm>
            <a:off x="2032000" y="3740150"/>
            <a:ext cx="75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2800">
                <a:latin typeface="Arial" panose="020B0604020202020204" pitchFamily="34" charset="0"/>
                <a:ea typeface="宋体" panose="02010600030101010101" pitchFamily="2" charset="-122"/>
              </a:rPr>
              <a:t>H =</a:t>
            </a:r>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C45EB70E-1709-42C2-87E3-B16451218AFD}"/>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4">
            <a:extLst>
              <a:ext uri="{FF2B5EF4-FFF2-40B4-BE49-F238E27FC236}">
                <a16:creationId xmlns:a16="http://schemas.microsoft.com/office/drawing/2014/main" id="{26D84EF7-FBF9-43FA-9C7F-0A68224CA0EE}"/>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58F3880-54E3-48F7-84C2-12688B53B71E}" type="slidenum">
              <a:rPr lang="ar-SA" altLang="zh-CN" sz="1400" b="0">
                <a:solidFill>
                  <a:schemeClr val="tx1"/>
                </a:solidFill>
                <a:latin typeface="Arial" panose="020B0604020202020204" pitchFamily="34" charset="0"/>
              </a:rPr>
              <a:pPr/>
              <a:t>119</a:t>
            </a:fld>
            <a:endParaRPr lang="en-US" altLang="zh-CN" sz="1400" b="0">
              <a:solidFill>
                <a:schemeClr val="tx1"/>
              </a:solidFill>
              <a:latin typeface="Arial" panose="020B0604020202020204" pitchFamily="34" charset="0"/>
            </a:endParaRPr>
          </a:p>
        </p:txBody>
      </p:sp>
      <p:pic>
        <p:nvPicPr>
          <p:cNvPr id="133124" name="Picture 2" descr="magic">
            <a:extLst>
              <a:ext uri="{FF2B5EF4-FFF2-40B4-BE49-F238E27FC236}">
                <a16:creationId xmlns:a16="http://schemas.microsoft.com/office/drawing/2014/main" id="{808245B5-DE1D-43EE-969B-81EFDCA2F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125" name="Rectangle 3">
            <a:extLst>
              <a:ext uri="{FF2B5EF4-FFF2-40B4-BE49-F238E27FC236}">
                <a16:creationId xmlns:a16="http://schemas.microsoft.com/office/drawing/2014/main" id="{A0728D5A-4362-4A7C-B207-3BA23A860794}"/>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Complete Subhistory</a:t>
            </a:r>
          </a:p>
        </p:txBody>
      </p:sp>
      <p:sp>
        <p:nvSpPr>
          <p:cNvPr id="133126" name="Text Box 4">
            <a:extLst>
              <a:ext uri="{FF2B5EF4-FFF2-40B4-BE49-F238E27FC236}">
                <a16:creationId xmlns:a16="http://schemas.microsoft.com/office/drawing/2014/main" id="{4E681105-0C27-4A41-B808-0B8287F6361B}"/>
              </a:ext>
            </a:extLst>
          </p:cNvPr>
          <p:cNvSpPr txBox="1">
            <a:spLocks noChangeArrowheads="1"/>
          </p:cNvSpPr>
          <p:nvPr/>
        </p:nvSpPr>
        <p:spPr bwMode="auto">
          <a:xfrm>
            <a:off x="2957513" y="2438400"/>
            <a:ext cx="2789237"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latin typeface="Courier New" panose="02070309020205020404" pitchFamily="49" charset="0"/>
                <a:ea typeface="宋体" panose="02010600030101010101" pitchFamily="2" charset="-122"/>
              </a:rPr>
              <a:t>A q.enq(3)</a:t>
            </a:r>
          </a:p>
          <a:p>
            <a:r>
              <a:rPr lang="en-US" altLang="zh-CN" sz="2800">
                <a:solidFill>
                  <a:schemeClr val="tx1"/>
                </a:solidFill>
                <a:latin typeface="Courier New" panose="02070309020205020404" pitchFamily="49" charset="0"/>
                <a:ea typeface="宋体" panose="02010600030101010101" pitchFamily="2" charset="-122"/>
              </a:rPr>
              <a:t>A q:void</a:t>
            </a:r>
          </a:p>
          <a:p>
            <a:r>
              <a:rPr lang="en-US" altLang="zh-CN" sz="2800">
                <a:solidFill>
                  <a:schemeClr val="tx1"/>
                </a:solidFill>
                <a:latin typeface="Courier New" panose="02070309020205020404" pitchFamily="49" charset="0"/>
                <a:ea typeface="宋体" panose="02010600030101010101" pitchFamily="2" charset="-122"/>
              </a:rPr>
              <a:t> </a:t>
            </a:r>
          </a:p>
          <a:p>
            <a:r>
              <a:rPr lang="en-US" altLang="zh-CN" sz="2800">
                <a:solidFill>
                  <a:schemeClr val="accent1"/>
                </a:solidFill>
                <a:latin typeface="Courier New" panose="02070309020205020404" pitchFamily="49" charset="0"/>
                <a:ea typeface="宋体" panose="02010600030101010101" pitchFamily="2" charset="-122"/>
              </a:rPr>
              <a:t>B p.enq(4)</a:t>
            </a:r>
          </a:p>
          <a:p>
            <a:r>
              <a:rPr lang="en-US" altLang="zh-CN" sz="2800">
                <a:solidFill>
                  <a:schemeClr val="accent1"/>
                </a:solidFill>
                <a:latin typeface="Courier New" panose="02070309020205020404" pitchFamily="49" charset="0"/>
                <a:ea typeface="宋体" panose="02010600030101010101" pitchFamily="2" charset="-122"/>
              </a:rPr>
              <a:t>B p:void</a:t>
            </a:r>
          </a:p>
          <a:p>
            <a:r>
              <a:rPr lang="en-US" altLang="zh-CN" sz="2800">
                <a:solidFill>
                  <a:schemeClr val="accent1"/>
                </a:solidFill>
                <a:latin typeface="Courier New" panose="02070309020205020404" pitchFamily="49" charset="0"/>
                <a:ea typeface="宋体" panose="02010600030101010101" pitchFamily="2" charset="-122"/>
              </a:rPr>
              <a:t>B q.deq()</a:t>
            </a:r>
          </a:p>
          <a:p>
            <a:r>
              <a:rPr lang="en-US" altLang="zh-CN" sz="2800">
                <a:solidFill>
                  <a:schemeClr val="accent1"/>
                </a:solidFill>
                <a:latin typeface="Courier New" panose="02070309020205020404" pitchFamily="49" charset="0"/>
                <a:ea typeface="宋体" panose="02010600030101010101" pitchFamily="2" charset="-122"/>
              </a:rPr>
              <a:t>B q:3</a:t>
            </a:r>
          </a:p>
        </p:txBody>
      </p:sp>
      <p:sp>
        <p:nvSpPr>
          <p:cNvPr id="133127" name="Text Box 6">
            <a:extLst>
              <a:ext uri="{FF2B5EF4-FFF2-40B4-BE49-F238E27FC236}">
                <a16:creationId xmlns:a16="http://schemas.microsoft.com/office/drawing/2014/main" id="{43E85395-05AE-4BFE-AA00-FF2139BAB50D}"/>
              </a:ext>
            </a:extLst>
          </p:cNvPr>
          <p:cNvSpPr txBox="1">
            <a:spLocks noChangeArrowheads="1"/>
          </p:cNvSpPr>
          <p:nvPr/>
        </p:nvSpPr>
        <p:spPr bwMode="auto">
          <a:xfrm>
            <a:off x="352425" y="3744913"/>
            <a:ext cx="2625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2800">
                <a:latin typeface="Arial" panose="020B0604020202020204" pitchFamily="34" charset="0"/>
                <a:ea typeface="宋体" panose="02010600030101010101" pitchFamily="2" charset="-122"/>
              </a:rPr>
              <a:t>Complete(H)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a:extLst>
              <a:ext uri="{FF2B5EF4-FFF2-40B4-BE49-F238E27FC236}">
                <a16:creationId xmlns:a16="http://schemas.microsoft.com/office/drawing/2014/main" id="{30F449B3-6EA4-4C3D-A2DE-1333A7949842}"/>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a:extLst>
              <a:ext uri="{FF2B5EF4-FFF2-40B4-BE49-F238E27FC236}">
                <a16:creationId xmlns:a16="http://schemas.microsoft.com/office/drawing/2014/main" id="{649990C2-434A-4516-B1E4-EE90A5983527}"/>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CFDEEA2-D581-4A16-BE24-CE418113224B}" type="slidenum">
              <a:rPr lang="ar-SA" altLang="zh-CN" sz="1400" b="0">
                <a:solidFill>
                  <a:schemeClr val="tx1"/>
                </a:solidFill>
                <a:latin typeface="Arial" panose="020B0604020202020204" pitchFamily="34" charset="0"/>
              </a:rPr>
              <a:pPr/>
              <a:t>12</a:t>
            </a:fld>
            <a:endParaRPr lang="en-US" altLang="zh-CN" sz="1400" b="0">
              <a:solidFill>
                <a:schemeClr val="tx1"/>
              </a:solidFill>
              <a:latin typeface="Arial" panose="020B0604020202020204" pitchFamily="34" charset="0"/>
            </a:endParaRPr>
          </a:p>
        </p:txBody>
      </p:sp>
      <p:sp>
        <p:nvSpPr>
          <p:cNvPr id="24580" name="Rectangle 3">
            <a:extLst>
              <a:ext uri="{FF2B5EF4-FFF2-40B4-BE49-F238E27FC236}">
                <a16:creationId xmlns:a16="http://schemas.microsoft.com/office/drawing/2014/main" id="{C770108B-D596-4EBE-8F68-AC36ADEE4217}"/>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Lock-Based </a:t>
            </a:r>
            <a:r>
              <a:rPr lang="en-US" altLang="zh-CN">
                <a:solidFill>
                  <a:srgbClr val="0000FF"/>
                </a:solidFill>
                <a:ea typeface="宋体" panose="02010600030101010101" pitchFamily="2" charset="-122"/>
              </a:rPr>
              <a:t>deq()</a:t>
            </a:r>
          </a:p>
        </p:txBody>
      </p:sp>
      <p:grpSp>
        <p:nvGrpSpPr>
          <p:cNvPr id="24581" name="Group 15">
            <a:extLst>
              <a:ext uri="{FF2B5EF4-FFF2-40B4-BE49-F238E27FC236}">
                <a16:creationId xmlns:a16="http://schemas.microsoft.com/office/drawing/2014/main" id="{A98B2679-6756-4762-82B1-DD2557B754C4}"/>
              </a:ext>
            </a:extLst>
          </p:cNvPr>
          <p:cNvGrpSpPr>
            <a:grpSpLocks/>
          </p:cNvGrpSpPr>
          <p:nvPr/>
        </p:nvGrpSpPr>
        <p:grpSpPr bwMode="auto">
          <a:xfrm>
            <a:off x="3117850" y="1993900"/>
            <a:ext cx="3162300" cy="1644650"/>
            <a:chOff x="3117850" y="1993900"/>
            <a:chExt cx="3162300" cy="1644650"/>
          </a:xfrm>
        </p:grpSpPr>
        <p:pic>
          <p:nvPicPr>
            <p:cNvPr id="24612" name="Picture 2" descr="magic">
              <a:extLst>
                <a:ext uri="{FF2B5EF4-FFF2-40B4-BE49-F238E27FC236}">
                  <a16:creationId xmlns:a16="http://schemas.microsoft.com/office/drawing/2014/main" id="{B742FC7F-A4BE-42BE-9EF6-85018AA1E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351155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Oval 2">
              <a:extLst>
                <a:ext uri="{FF2B5EF4-FFF2-40B4-BE49-F238E27FC236}">
                  <a16:creationId xmlns:a16="http://schemas.microsoft.com/office/drawing/2014/main" id="{EDBE8C27-EF2A-4D0A-9BCC-C095638C1B9D}"/>
                </a:ext>
              </a:extLst>
            </p:cNvPr>
            <p:cNvSpPr/>
            <p:nvPr/>
          </p:nvSpPr>
          <p:spPr bwMode="auto">
            <a:xfrm>
              <a:off x="3117850" y="1993900"/>
              <a:ext cx="3162300" cy="649288"/>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a:spAutoFit/>
            </a:bodyPr>
            <a:lstStyle/>
            <a:p>
              <a:pPr eaLnBrk="0" hangingPunct="0">
                <a:defRPr/>
              </a:pPr>
              <a:endParaRPr lang="en-US" dirty="0">
                <a:latin typeface="Courier New" pitchFamily="49" charset="0"/>
                <a:cs typeface="Arial" charset="0"/>
              </a:endParaRPr>
            </a:p>
          </p:txBody>
        </p:sp>
        <p:cxnSp>
          <p:nvCxnSpPr>
            <p:cNvPr id="24614" name="Straight Connector 4">
              <a:extLst>
                <a:ext uri="{FF2B5EF4-FFF2-40B4-BE49-F238E27FC236}">
                  <a16:creationId xmlns:a16="http://schemas.microsoft.com/office/drawing/2014/main" id="{572174D1-3964-4757-9FE2-ABB9579A25F0}"/>
                </a:ext>
              </a:extLst>
            </p:cNvPr>
            <p:cNvCxnSpPr>
              <a:cxnSpLocks noChangeShapeType="1"/>
              <a:stCxn id="3" idx="4"/>
              <a:endCxn id="3" idx="4"/>
            </p:cNvCxnSpPr>
            <p:nvPr/>
          </p:nvCxnSpPr>
          <p:spPr bwMode="auto">
            <a:xfrm>
              <a:off x="4699000" y="26430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24615" name="Straight Connector 7">
              <a:extLst>
                <a:ext uri="{FF2B5EF4-FFF2-40B4-BE49-F238E27FC236}">
                  <a16:creationId xmlns:a16="http://schemas.microsoft.com/office/drawing/2014/main" id="{A41D3A5E-A1E1-4B61-B467-19556A6C69DF}"/>
                </a:ext>
              </a:extLst>
            </p:cNvPr>
            <p:cNvCxnSpPr>
              <a:cxnSpLocks noChangeShapeType="1"/>
              <a:stCxn id="3" idx="4"/>
              <a:endCxn id="3" idx="0"/>
            </p:cNvCxnSpPr>
            <p:nvPr/>
          </p:nvCxnSpPr>
          <p:spPr bwMode="auto">
            <a:xfrm flipV="1">
              <a:off x="4699000" y="1993900"/>
              <a:ext cx="0" cy="6491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4616" name="Straight Connector 40">
              <a:extLst>
                <a:ext uri="{FF2B5EF4-FFF2-40B4-BE49-F238E27FC236}">
                  <a16:creationId xmlns:a16="http://schemas.microsoft.com/office/drawing/2014/main" id="{202B4232-0C51-4FBC-8282-4CE875AFD751}"/>
                </a:ext>
              </a:extLst>
            </p:cNvPr>
            <p:cNvCxnSpPr>
              <a:cxnSpLocks noChangeShapeType="1"/>
              <a:stCxn id="3" idx="3"/>
              <a:endCxn id="3" idx="7"/>
            </p:cNvCxnSpPr>
            <p:nvPr/>
          </p:nvCxnSpPr>
          <p:spPr bwMode="auto">
            <a:xfrm flipV="1">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4617" name="Straight Connector 43">
              <a:extLst>
                <a:ext uri="{FF2B5EF4-FFF2-40B4-BE49-F238E27FC236}">
                  <a16:creationId xmlns:a16="http://schemas.microsoft.com/office/drawing/2014/main" id="{1A88DB7E-0874-4265-B58E-EA50A631902B}"/>
                </a:ext>
              </a:extLst>
            </p:cNvPr>
            <p:cNvCxnSpPr>
              <a:cxnSpLocks noChangeShapeType="1"/>
              <a:stCxn id="3" idx="2"/>
            </p:cNvCxnSpPr>
            <p:nvPr/>
          </p:nvCxnSpPr>
          <p:spPr bwMode="auto">
            <a:xfrm>
              <a:off x="3117850" y="2318494"/>
              <a:ext cx="3162300" cy="119305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4618" name="Straight Connector 46">
              <a:extLst>
                <a:ext uri="{FF2B5EF4-FFF2-40B4-BE49-F238E27FC236}">
                  <a16:creationId xmlns:a16="http://schemas.microsoft.com/office/drawing/2014/main" id="{90518A80-E240-4DD4-9738-9BFE8507A74A}"/>
                </a:ext>
              </a:extLst>
            </p:cNvPr>
            <p:cNvCxnSpPr>
              <a:cxnSpLocks noChangeShapeType="1"/>
              <a:stCxn id="3" idx="1"/>
              <a:endCxn id="3" idx="5"/>
            </p:cNvCxnSpPr>
            <p:nvPr/>
          </p:nvCxnSpPr>
          <p:spPr bwMode="auto">
            <a:xfrm>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4619" name="Oval 33">
              <a:extLst>
                <a:ext uri="{FF2B5EF4-FFF2-40B4-BE49-F238E27FC236}">
                  <a16:creationId xmlns:a16="http://schemas.microsoft.com/office/drawing/2014/main" id="{D52F0F2D-75F6-4BEA-89A8-1D7BFCA1D3BF}"/>
                </a:ext>
              </a:extLst>
            </p:cNvPr>
            <p:cNvSpPr>
              <a:spLocks noChangeArrowheads="1"/>
            </p:cNvSpPr>
            <p:nvPr/>
          </p:nvSpPr>
          <p:spPr bwMode="auto">
            <a:xfrm>
              <a:off x="3549650" y="2425700"/>
              <a:ext cx="2298700" cy="649188"/>
            </a:xfrm>
            <a:prstGeom prst="ellipse">
              <a:avLst/>
            </a:prstGeom>
            <a:solidFill>
              <a:schemeClr val="bg1"/>
            </a:solidFill>
            <a:ln w="38100" algn="ctr">
              <a:solidFill>
                <a:schemeClr val="tx1"/>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24582" name="TextBox 1">
            <a:extLst>
              <a:ext uri="{FF2B5EF4-FFF2-40B4-BE49-F238E27FC236}">
                <a16:creationId xmlns:a16="http://schemas.microsoft.com/office/drawing/2014/main" id="{8C892F01-54F2-474C-9A7D-D39B9859948F}"/>
              </a:ext>
            </a:extLst>
          </p:cNvPr>
          <p:cNvSpPr txBox="1">
            <a:spLocks noChangeArrowheads="1"/>
          </p:cNvSpPr>
          <p:nvPr/>
        </p:nvSpPr>
        <p:spPr bwMode="auto">
          <a:xfrm>
            <a:off x="2209800" y="182880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head</a:t>
            </a:r>
          </a:p>
        </p:txBody>
      </p:sp>
      <p:cxnSp>
        <p:nvCxnSpPr>
          <p:cNvPr id="24583" name="Straight Arrow Connector 5">
            <a:extLst>
              <a:ext uri="{FF2B5EF4-FFF2-40B4-BE49-F238E27FC236}">
                <a16:creationId xmlns:a16="http://schemas.microsoft.com/office/drawing/2014/main" id="{E59D7B38-5C8F-440A-90C4-65E3D4E1D26A}"/>
              </a:ext>
            </a:extLst>
          </p:cNvPr>
          <p:cNvCxnSpPr>
            <a:cxnSpLocks noChangeShapeType="1"/>
            <a:stCxn id="24582" idx="3"/>
          </p:cNvCxnSpPr>
          <p:nvPr/>
        </p:nvCxnSpPr>
        <p:spPr bwMode="auto">
          <a:xfrm>
            <a:off x="3138488" y="2058988"/>
            <a:ext cx="763587" cy="115887"/>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24584" name="TextBox 16">
            <a:extLst>
              <a:ext uri="{FF2B5EF4-FFF2-40B4-BE49-F238E27FC236}">
                <a16:creationId xmlns:a16="http://schemas.microsoft.com/office/drawing/2014/main" id="{5A80BDA7-B5BB-4588-B1C7-5C80450074C0}"/>
              </a:ext>
            </a:extLst>
          </p:cNvPr>
          <p:cNvSpPr txBox="1">
            <a:spLocks noChangeArrowheads="1"/>
          </p:cNvSpPr>
          <p:nvPr/>
        </p:nvSpPr>
        <p:spPr bwMode="auto">
          <a:xfrm>
            <a:off x="6908800" y="1598613"/>
            <a:ext cx="928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tail</a:t>
            </a:r>
          </a:p>
        </p:txBody>
      </p:sp>
      <p:cxnSp>
        <p:nvCxnSpPr>
          <p:cNvPr id="24585" name="Straight Arrow Connector 17">
            <a:extLst>
              <a:ext uri="{FF2B5EF4-FFF2-40B4-BE49-F238E27FC236}">
                <a16:creationId xmlns:a16="http://schemas.microsoft.com/office/drawing/2014/main" id="{07727CFA-E9D4-4AD4-AC0F-CB635113DF82}"/>
              </a:ext>
            </a:extLst>
          </p:cNvPr>
          <p:cNvCxnSpPr>
            <a:cxnSpLocks noChangeShapeType="1"/>
            <a:stCxn id="24584" idx="2"/>
          </p:cNvCxnSpPr>
          <p:nvPr/>
        </p:nvCxnSpPr>
        <p:spPr bwMode="auto">
          <a:xfrm flipH="1">
            <a:off x="6130925" y="2058988"/>
            <a:ext cx="1241425" cy="773112"/>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24586" name="TextBox 20">
            <a:extLst>
              <a:ext uri="{FF2B5EF4-FFF2-40B4-BE49-F238E27FC236}">
                <a16:creationId xmlns:a16="http://schemas.microsoft.com/office/drawing/2014/main" id="{29EC36F7-5BC1-40D4-A439-7AA1BD35E617}"/>
              </a:ext>
            </a:extLst>
          </p:cNvPr>
          <p:cNvSpPr txBox="1">
            <a:spLocks noChangeArrowheads="1"/>
          </p:cNvSpPr>
          <p:nvPr/>
        </p:nvSpPr>
        <p:spPr bwMode="auto">
          <a:xfrm>
            <a:off x="3716338" y="16367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0</a:t>
            </a:r>
          </a:p>
        </p:txBody>
      </p:sp>
      <p:sp>
        <p:nvSpPr>
          <p:cNvPr id="24587" name="TextBox 21">
            <a:extLst>
              <a:ext uri="{FF2B5EF4-FFF2-40B4-BE49-F238E27FC236}">
                <a16:creationId xmlns:a16="http://schemas.microsoft.com/office/drawing/2014/main" id="{1E0C3DBF-4003-49B2-80DA-BE6722D4B8D9}"/>
              </a:ext>
            </a:extLst>
          </p:cNvPr>
          <p:cNvSpPr txBox="1">
            <a:spLocks noChangeArrowheads="1"/>
          </p:cNvSpPr>
          <p:nvPr/>
        </p:nvSpPr>
        <p:spPr bwMode="auto">
          <a:xfrm>
            <a:off x="6259513"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2</a:t>
            </a:r>
          </a:p>
        </p:txBody>
      </p:sp>
      <p:sp>
        <p:nvSpPr>
          <p:cNvPr id="24588" name="TextBox 23">
            <a:extLst>
              <a:ext uri="{FF2B5EF4-FFF2-40B4-BE49-F238E27FC236}">
                <a16:creationId xmlns:a16="http://schemas.microsoft.com/office/drawing/2014/main" id="{6C601411-AFB1-454A-BE82-E69A73E5172E}"/>
              </a:ext>
            </a:extLst>
          </p:cNvPr>
          <p:cNvSpPr txBox="1">
            <a:spLocks noChangeArrowheads="1"/>
          </p:cNvSpPr>
          <p:nvPr/>
        </p:nvSpPr>
        <p:spPr bwMode="auto">
          <a:xfrm>
            <a:off x="3716338" y="5143500"/>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5</a:t>
            </a:r>
          </a:p>
        </p:txBody>
      </p:sp>
      <p:sp>
        <p:nvSpPr>
          <p:cNvPr id="24589" name="TextBox 24">
            <a:extLst>
              <a:ext uri="{FF2B5EF4-FFF2-40B4-BE49-F238E27FC236}">
                <a16:creationId xmlns:a16="http://schemas.microsoft.com/office/drawing/2014/main" id="{69206603-3C40-478A-8FD5-90E3B9435328}"/>
              </a:ext>
            </a:extLst>
          </p:cNvPr>
          <p:cNvSpPr txBox="1">
            <a:spLocks noChangeArrowheads="1"/>
          </p:cNvSpPr>
          <p:nvPr/>
        </p:nvSpPr>
        <p:spPr bwMode="auto">
          <a:xfrm>
            <a:off x="5370513" y="51435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4</a:t>
            </a:r>
          </a:p>
        </p:txBody>
      </p:sp>
      <p:sp>
        <p:nvSpPr>
          <p:cNvPr id="24590" name="TextBox 25">
            <a:extLst>
              <a:ext uri="{FF2B5EF4-FFF2-40B4-BE49-F238E27FC236}">
                <a16:creationId xmlns:a16="http://schemas.microsoft.com/office/drawing/2014/main" id="{C241CC78-4B22-4263-AA46-8C8857CCDAFD}"/>
              </a:ext>
            </a:extLst>
          </p:cNvPr>
          <p:cNvSpPr txBox="1">
            <a:spLocks noChangeArrowheads="1"/>
          </p:cNvSpPr>
          <p:nvPr/>
        </p:nvSpPr>
        <p:spPr bwMode="auto">
          <a:xfrm>
            <a:off x="2698750"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7</a:t>
            </a:r>
          </a:p>
        </p:txBody>
      </p:sp>
      <p:sp>
        <p:nvSpPr>
          <p:cNvPr id="24591" name="TextBox 26">
            <a:extLst>
              <a:ext uri="{FF2B5EF4-FFF2-40B4-BE49-F238E27FC236}">
                <a16:creationId xmlns:a16="http://schemas.microsoft.com/office/drawing/2014/main" id="{2F3FC5FC-6D9E-4389-B32B-46A589800A5D}"/>
              </a:ext>
            </a:extLst>
          </p:cNvPr>
          <p:cNvSpPr txBox="1">
            <a:spLocks noChangeArrowheads="1"/>
          </p:cNvSpPr>
          <p:nvPr/>
        </p:nvSpPr>
        <p:spPr bwMode="auto">
          <a:xfrm>
            <a:off x="6259513"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3</a:t>
            </a:r>
          </a:p>
        </p:txBody>
      </p:sp>
      <p:sp>
        <p:nvSpPr>
          <p:cNvPr id="24592" name="TextBox 27">
            <a:extLst>
              <a:ext uri="{FF2B5EF4-FFF2-40B4-BE49-F238E27FC236}">
                <a16:creationId xmlns:a16="http://schemas.microsoft.com/office/drawing/2014/main" id="{49F68D1B-94B3-4BCD-BC0E-7084AEDEE69D}"/>
              </a:ext>
            </a:extLst>
          </p:cNvPr>
          <p:cNvSpPr txBox="1">
            <a:spLocks noChangeArrowheads="1"/>
          </p:cNvSpPr>
          <p:nvPr/>
        </p:nvSpPr>
        <p:spPr bwMode="auto">
          <a:xfrm>
            <a:off x="2698750"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6</a:t>
            </a:r>
          </a:p>
        </p:txBody>
      </p:sp>
      <p:sp>
        <p:nvSpPr>
          <p:cNvPr id="24593" name="TextBox 31">
            <a:extLst>
              <a:ext uri="{FF2B5EF4-FFF2-40B4-BE49-F238E27FC236}">
                <a16:creationId xmlns:a16="http://schemas.microsoft.com/office/drawing/2014/main" id="{B492D290-B8E4-41E5-8E19-605143ABDC8E}"/>
              </a:ext>
            </a:extLst>
          </p:cNvPr>
          <p:cNvSpPr txBox="1">
            <a:spLocks noChangeArrowheads="1"/>
          </p:cNvSpPr>
          <p:nvPr/>
        </p:nvSpPr>
        <p:spPr bwMode="auto">
          <a:xfrm>
            <a:off x="4999038" y="20716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y</a:t>
            </a:r>
          </a:p>
        </p:txBody>
      </p:sp>
      <p:sp>
        <p:nvSpPr>
          <p:cNvPr id="24594" name="TextBox 32">
            <a:extLst>
              <a:ext uri="{FF2B5EF4-FFF2-40B4-BE49-F238E27FC236}">
                <a16:creationId xmlns:a16="http://schemas.microsoft.com/office/drawing/2014/main" id="{6654FA0C-90BB-4587-A60D-0D4F4501DB21}"/>
              </a:ext>
            </a:extLst>
          </p:cNvPr>
          <p:cNvSpPr txBox="1">
            <a:spLocks noChangeArrowheads="1"/>
          </p:cNvSpPr>
          <p:nvPr/>
        </p:nvSpPr>
        <p:spPr bwMode="auto">
          <a:xfrm>
            <a:off x="4059238" y="20970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x</a:t>
            </a:r>
          </a:p>
        </p:txBody>
      </p:sp>
      <p:grpSp>
        <p:nvGrpSpPr>
          <p:cNvPr id="24595" name="Group 3">
            <a:extLst>
              <a:ext uri="{FF2B5EF4-FFF2-40B4-BE49-F238E27FC236}">
                <a16:creationId xmlns:a16="http://schemas.microsoft.com/office/drawing/2014/main" id="{2C042B53-B050-437A-B6A4-443E5FCAA635}"/>
              </a:ext>
            </a:extLst>
          </p:cNvPr>
          <p:cNvGrpSpPr>
            <a:grpSpLocks/>
          </p:cNvGrpSpPr>
          <p:nvPr/>
        </p:nvGrpSpPr>
        <p:grpSpPr bwMode="auto">
          <a:xfrm>
            <a:off x="4437063" y="3111500"/>
            <a:ext cx="633412" cy="906463"/>
            <a:chOff x="4436366" y="3112166"/>
            <a:chExt cx="634627" cy="906000"/>
          </a:xfrm>
        </p:grpSpPr>
        <p:sp>
          <p:nvSpPr>
            <p:cNvPr id="24607" name="Oval 8">
              <a:extLst>
                <a:ext uri="{FF2B5EF4-FFF2-40B4-BE49-F238E27FC236}">
                  <a16:creationId xmlns:a16="http://schemas.microsoft.com/office/drawing/2014/main" id="{782CC7CA-2D9B-4F1C-A669-362509E92303}"/>
                </a:ext>
              </a:extLst>
            </p:cNvPr>
            <p:cNvSpPr>
              <a:spLocks noChangeArrowheads="1"/>
            </p:cNvSpPr>
            <p:nvPr/>
          </p:nvSpPr>
          <p:spPr bwMode="auto">
            <a:xfrm>
              <a:off x="4436366" y="3112166"/>
              <a:ext cx="634627" cy="655835"/>
            </a:xfrm>
            <a:prstGeom prst="ellipse">
              <a:avLst/>
            </a:prstGeom>
            <a:solidFill>
              <a:schemeClr val="tx2"/>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4608" name="Oval 9">
              <a:extLst>
                <a:ext uri="{FF2B5EF4-FFF2-40B4-BE49-F238E27FC236}">
                  <a16:creationId xmlns:a16="http://schemas.microsoft.com/office/drawing/2014/main" id="{0C54C506-872E-4A87-8340-E955E74B995F}"/>
                </a:ext>
              </a:extLst>
            </p:cNvPr>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4609" name="Oval 10">
              <a:extLst>
                <a:ext uri="{FF2B5EF4-FFF2-40B4-BE49-F238E27FC236}">
                  <a16:creationId xmlns:a16="http://schemas.microsoft.com/office/drawing/2014/main" id="{D469D385-D6D0-42E0-B4B5-0027FD2AA8F5}"/>
                </a:ext>
              </a:extLst>
            </p:cNvPr>
            <p:cNvSpPr>
              <a:spLocks noChangeArrowheads="1"/>
            </p:cNvSpPr>
            <p:nvPr/>
          </p:nvSpPr>
          <p:spPr bwMode="auto">
            <a:xfrm>
              <a:off x="4440819" y="3375853"/>
              <a:ext cx="630174" cy="642313"/>
            </a:xfrm>
            <a:prstGeom prst="ellipse">
              <a:avLst/>
            </a:prstGeom>
            <a:solidFill>
              <a:schemeClr val="tx2"/>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4610" name="Oval 11">
              <a:extLst>
                <a:ext uri="{FF2B5EF4-FFF2-40B4-BE49-F238E27FC236}">
                  <a16:creationId xmlns:a16="http://schemas.microsoft.com/office/drawing/2014/main" id="{4557A379-1974-4E7D-99C0-1BBD7EBCD541}"/>
                </a:ext>
              </a:extLst>
            </p:cNvPr>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4611" name="AutoShape 12">
              <a:extLst>
                <a:ext uri="{FF2B5EF4-FFF2-40B4-BE49-F238E27FC236}">
                  <a16:creationId xmlns:a16="http://schemas.microsoft.com/office/drawing/2014/main" id="{D3F27468-B1D0-427D-9179-C66B4B12E243}"/>
                </a:ext>
              </a:extLst>
            </p:cNvPr>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zh-CN" altLang="en-US"/>
            </a:p>
          </p:txBody>
        </p:sp>
      </p:grpSp>
      <p:grpSp>
        <p:nvGrpSpPr>
          <p:cNvPr id="24596" name="Group 24">
            <a:extLst>
              <a:ext uri="{FF2B5EF4-FFF2-40B4-BE49-F238E27FC236}">
                <a16:creationId xmlns:a16="http://schemas.microsoft.com/office/drawing/2014/main" id="{6893F9B0-6F41-45E2-B71D-4329CAA2CD5D}"/>
              </a:ext>
            </a:extLst>
          </p:cNvPr>
          <p:cNvGrpSpPr>
            <a:grpSpLocks/>
          </p:cNvGrpSpPr>
          <p:nvPr/>
        </p:nvGrpSpPr>
        <p:grpSpPr bwMode="auto">
          <a:xfrm>
            <a:off x="901700" y="3924300"/>
            <a:ext cx="1447800" cy="1295400"/>
            <a:chOff x="3168" y="1824"/>
            <a:chExt cx="912" cy="816"/>
          </a:xfrm>
        </p:grpSpPr>
        <p:sp>
          <p:nvSpPr>
            <p:cNvPr id="24598" name="Freeform 25">
              <a:extLst>
                <a:ext uri="{FF2B5EF4-FFF2-40B4-BE49-F238E27FC236}">
                  <a16:creationId xmlns:a16="http://schemas.microsoft.com/office/drawing/2014/main" id="{A1EECD73-EB55-4151-8EEA-42B23915DE05}"/>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4599" name="Freeform 26">
              <a:extLst>
                <a:ext uri="{FF2B5EF4-FFF2-40B4-BE49-F238E27FC236}">
                  <a16:creationId xmlns:a16="http://schemas.microsoft.com/office/drawing/2014/main" id="{A04D0699-3A3E-46FC-AB73-07A73B33097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4600" name="Freeform 27">
              <a:extLst>
                <a:ext uri="{FF2B5EF4-FFF2-40B4-BE49-F238E27FC236}">
                  <a16:creationId xmlns:a16="http://schemas.microsoft.com/office/drawing/2014/main" id="{5AAC13B0-9861-4692-9716-2A814EDD8680}"/>
                </a:ext>
              </a:extLst>
            </p:cNvPr>
            <p:cNvSpPr>
              <a:spLocks/>
            </p:cNvSpPr>
            <p:nvPr/>
          </p:nvSpPr>
          <p:spPr bwMode="auto">
            <a:xfrm>
              <a:off x="3504" y="1824"/>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4601" name="Freeform 28">
              <a:extLst>
                <a:ext uri="{FF2B5EF4-FFF2-40B4-BE49-F238E27FC236}">
                  <a16:creationId xmlns:a16="http://schemas.microsoft.com/office/drawing/2014/main" id="{61748FF7-9A16-48F0-86DC-15CA937E5FB0}"/>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4602" name="Freeform 29">
              <a:extLst>
                <a:ext uri="{FF2B5EF4-FFF2-40B4-BE49-F238E27FC236}">
                  <a16:creationId xmlns:a16="http://schemas.microsoft.com/office/drawing/2014/main" id="{DBC8D35F-FAF7-4CB0-9E8E-BE05D454309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4603" name="Freeform 30">
              <a:extLst>
                <a:ext uri="{FF2B5EF4-FFF2-40B4-BE49-F238E27FC236}">
                  <a16:creationId xmlns:a16="http://schemas.microsoft.com/office/drawing/2014/main" id="{D00B0B88-8E06-41DA-AB2E-ADB739D7D63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4604" name="Freeform 31">
              <a:extLst>
                <a:ext uri="{FF2B5EF4-FFF2-40B4-BE49-F238E27FC236}">
                  <a16:creationId xmlns:a16="http://schemas.microsoft.com/office/drawing/2014/main" id="{7264136C-4682-4ECD-9A4A-5D16F9222173}"/>
                </a:ext>
              </a:extLst>
            </p:cNvPr>
            <p:cNvSpPr>
              <a:spLocks/>
            </p:cNvSpPr>
            <p:nvPr/>
          </p:nvSpPr>
          <p:spPr bwMode="auto">
            <a:xfrm>
              <a:off x="3504" y="2304"/>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4605" name="Freeform 32">
              <a:extLst>
                <a:ext uri="{FF2B5EF4-FFF2-40B4-BE49-F238E27FC236}">
                  <a16:creationId xmlns:a16="http://schemas.microsoft.com/office/drawing/2014/main" id="{B58B7581-A2A9-4D02-BCAA-292718875A62}"/>
                </a:ext>
              </a:extLst>
            </p:cNvPr>
            <p:cNvSpPr>
              <a:spLocks/>
            </p:cNvSpPr>
            <p:nvPr/>
          </p:nvSpPr>
          <p:spPr bwMode="auto">
            <a:xfrm>
              <a:off x="3312" y="2160"/>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4606" name="Freeform 33">
              <a:extLst>
                <a:ext uri="{FF2B5EF4-FFF2-40B4-BE49-F238E27FC236}">
                  <a16:creationId xmlns:a16="http://schemas.microsoft.com/office/drawing/2014/main" id="{807289C9-734F-404E-9AF1-0C6EC34A62BC}"/>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24597" name="TextBox 57">
            <a:extLst>
              <a:ext uri="{FF2B5EF4-FFF2-40B4-BE49-F238E27FC236}">
                <a16:creationId xmlns:a16="http://schemas.microsoft.com/office/drawing/2014/main" id="{7B3B4C6A-D4BD-462A-9A54-E7D2751D8279}"/>
              </a:ext>
            </a:extLst>
          </p:cNvPr>
          <p:cNvSpPr txBox="1">
            <a:spLocks noChangeArrowheads="1"/>
          </p:cNvSpPr>
          <p:nvPr/>
        </p:nvSpPr>
        <p:spPr bwMode="auto">
          <a:xfrm>
            <a:off x="5370513" y="1636713"/>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1</a:t>
            </a:r>
          </a:p>
        </p:txBody>
      </p:sp>
    </p:spTree>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AFF0BF4E-BF12-4CAB-B0B8-134409A162EB}"/>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4">
            <a:extLst>
              <a:ext uri="{FF2B5EF4-FFF2-40B4-BE49-F238E27FC236}">
                <a16:creationId xmlns:a16="http://schemas.microsoft.com/office/drawing/2014/main" id="{A0A5F5FA-6FB8-46BB-94CF-E01E3BD9C5BF}"/>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ABD962E-F4C8-4594-B997-CE04E8BD1978}" type="slidenum">
              <a:rPr lang="ar-SA" altLang="zh-CN" sz="1400" b="0">
                <a:solidFill>
                  <a:schemeClr val="tx1"/>
                </a:solidFill>
                <a:latin typeface="Arial" panose="020B0604020202020204" pitchFamily="34" charset="0"/>
              </a:rPr>
              <a:pPr/>
              <a:t>120</a:t>
            </a:fld>
            <a:endParaRPr lang="en-US" altLang="zh-CN" sz="1400" b="0">
              <a:solidFill>
                <a:schemeClr val="tx1"/>
              </a:solidFill>
              <a:latin typeface="Arial" panose="020B0604020202020204" pitchFamily="34" charset="0"/>
            </a:endParaRPr>
          </a:p>
        </p:txBody>
      </p:sp>
      <p:pic>
        <p:nvPicPr>
          <p:cNvPr id="134148" name="Picture 25" descr="magic">
            <a:extLst>
              <a:ext uri="{FF2B5EF4-FFF2-40B4-BE49-F238E27FC236}">
                <a16:creationId xmlns:a16="http://schemas.microsoft.com/office/drawing/2014/main" id="{02B5423B-5EB0-4767-8F5D-23AF66B35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4149" name="Rectangle 2">
            <a:extLst>
              <a:ext uri="{FF2B5EF4-FFF2-40B4-BE49-F238E27FC236}">
                <a16:creationId xmlns:a16="http://schemas.microsoft.com/office/drawing/2014/main" id="{97DC1029-8629-4A6A-84F5-39237C646FDF}"/>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Sequential Histories</a:t>
            </a:r>
          </a:p>
        </p:txBody>
      </p:sp>
      <p:sp>
        <p:nvSpPr>
          <p:cNvPr id="134150" name="Text Box 4">
            <a:extLst>
              <a:ext uri="{FF2B5EF4-FFF2-40B4-BE49-F238E27FC236}">
                <a16:creationId xmlns:a16="http://schemas.microsoft.com/office/drawing/2014/main" id="{A0FCAFA8-9EA4-4694-8F34-20375C03F4CA}"/>
              </a:ext>
            </a:extLst>
          </p:cNvPr>
          <p:cNvSpPr txBox="1">
            <a:spLocks noChangeArrowheads="1"/>
          </p:cNvSpPr>
          <p:nvPr/>
        </p:nvSpPr>
        <p:spPr bwMode="auto">
          <a:xfrm>
            <a:off x="944563" y="2514600"/>
            <a:ext cx="27892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latin typeface="Courier New" panose="02070309020205020404" pitchFamily="49" charset="0"/>
                <a:ea typeface="宋体" panose="02010600030101010101" pitchFamily="2" charset="-122"/>
              </a:rPr>
              <a:t>A q.enq(3)</a:t>
            </a:r>
          </a:p>
          <a:p>
            <a:r>
              <a:rPr lang="en-US" altLang="zh-CN" sz="3200">
                <a:solidFill>
                  <a:schemeClr val="tx1"/>
                </a:solidFill>
                <a:latin typeface="Courier New" panose="02070309020205020404" pitchFamily="49" charset="0"/>
                <a:ea typeface="宋体" panose="02010600030101010101" pitchFamily="2" charset="-122"/>
              </a:rPr>
              <a:t>A q:void</a:t>
            </a:r>
          </a:p>
          <a:p>
            <a:r>
              <a:rPr lang="en-US" altLang="zh-CN" sz="3200">
                <a:solidFill>
                  <a:srgbClr val="0000FF"/>
                </a:solidFill>
                <a:latin typeface="Courier New" panose="02070309020205020404" pitchFamily="49" charset="0"/>
                <a:ea typeface="宋体" panose="02010600030101010101" pitchFamily="2" charset="-122"/>
              </a:rPr>
              <a:t>B p.enq(4)</a:t>
            </a:r>
          </a:p>
          <a:p>
            <a:r>
              <a:rPr lang="en-US" altLang="zh-CN" sz="3200">
                <a:solidFill>
                  <a:srgbClr val="0000FF"/>
                </a:solidFill>
                <a:latin typeface="Courier New" panose="02070309020205020404" pitchFamily="49" charset="0"/>
                <a:ea typeface="宋体" panose="02010600030101010101" pitchFamily="2" charset="-122"/>
              </a:rPr>
              <a:t>B p:void</a:t>
            </a:r>
          </a:p>
          <a:p>
            <a:r>
              <a:rPr lang="en-US" altLang="zh-CN" sz="3200">
                <a:solidFill>
                  <a:srgbClr val="0000FF"/>
                </a:solidFill>
                <a:latin typeface="Courier New" panose="02070309020205020404" pitchFamily="49" charset="0"/>
                <a:ea typeface="宋体" panose="02010600030101010101" pitchFamily="2" charset="-122"/>
              </a:rPr>
              <a:t>B q.deq()</a:t>
            </a:r>
          </a:p>
          <a:p>
            <a:r>
              <a:rPr lang="en-US" altLang="zh-CN" sz="3200">
                <a:solidFill>
                  <a:srgbClr val="0000FF"/>
                </a:solidFill>
                <a:latin typeface="Courier New" panose="02070309020205020404" pitchFamily="49" charset="0"/>
                <a:ea typeface="宋体" panose="02010600030101010101" pitchFamily="2" charset="-122"/>
              </a:rPr>
              <a:t>B q:3</a:t>
            </a:r>
          </a:p>
          <a:p>
            <a:r>
              <a:rPr lang="en-US" altLang="zh-CN" sz="3200">
                <a:solidFill>
                  <a:schemeClr val="tx1"/>
                </a:solidFill>
                <a:latin typeface="Courier New" panose="02070309020205020404" pitchFamily="49" charset="0"/>
                <a:ea typeface="宋体" panose="02010600030101010101" pitchFamily="2" charset="-122"/>
              </a:rPr>
              <a:t>A q:enq(5)</a:t>
            </a:r>
          </a:p>
        </p:txBody>
      </p:sp>
    </p:spTree>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B0A560F9-3758-4731-8F4F-23E48BEC8A3B}"/>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0" name="Slide Number Placeholder 4">
            <a:extLst>
              <a:ext uri="{FF2B5EF4-FFF2-40B4-BE49-F238E27FC236}">
                <a16:creationId xmlns:a16="http://schemas.microsoft.com/office/drawing/2014/main" id="{2B2B6098-716D-4222-9B66-8ED9D2F9477D}"/>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DC630D4-90F5-4925-84DA-F20165636CE1}" type="slidenum">
              <a:rPr lang="ar-SA" altLang="zh-CN" sz="1400" b="0">
                <a:solidFill>
                  <a:schemeClr val="tx1"/>
                </a:solidFill>
                <a:latin typeface="Arial" panose="020B0604020202020204" pitchFamily="34" charset="0"/>
              </a:rPr>
              <a:pPr/>
              <a:t>121</a:t>
            </a:fld>
            <a:endParaRPr lang="en-US" altLang="zh-CN" sz="1400" b="0">
              <a:solidFill>
                <a:schemeClr val="tx1"/>
              </a:solidFill>
              <a:latin typeface="Arial" panose="020B0604020202020204" pitchFamily="34" charset="0"/>
            </a:endParaRPr>
          </a:p>
        </p:txBody>
      </p:sp>
      <p:pic>
        <p:nvPicPr>
          <p:cNvPr id="135172" name="Picture 2" descr="magic">
            <a:extLst>
              <a:ext uri="{FF2B5EF4-FFF2-40B4-BE49-F238E27FC236}">
                <a16:creationId xmlns:a16="http://schemas.microsoft.com/office/drawing/2014/main" id="{8FA16903-E980-48AA-A3F4-6857F07B7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5173" name="Rectangle 3">
            <a:extLst>
              <a:ext uri="{FF2B5EF4-FFF2-40B4-BE49-F238E27FC236}">
                <a16:creationId xmlns:a16="http://schemas.microsoft.com/office/drawing/2014/main" id="{32F6EC7E-DB8B-4527-8B3E-7FE4ED40BC1B}"/>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Sequential Histories</a:t>
            </a:r>
          </a:p>
        </p:txBody>
      </p:sp>
      <p:sp>
        <p:nvSpPr>
          <p:cNvPr id="135174" name="Text Box 4">
            <a:extLst>
              <a:ext uri="{FF2B5EF4-FFF2-40B4-BE49-F238E27FC236}">
                <a16:creationId xmlns:a16="http://schemas.microsoft.com/office/drawing/2014/main" id="{8D3B08A9-7BF8-4E2B-990F-9A76121CC99A}"/>
              </a:ext>
            </a:extLst>
          </p:cNvPr>
          <p:cNvSpPr txBox="1">
            <a:spLocks noChangeArrowheads="1"/>
          </p:cNvSpPr>
          <p:nvPr/>
        </p:nvSpPr>
        <p:spPr bwMode="auto">
          <a:xfrm>
            <a:off x="944563" y="2514600"/>
            <a:ext cx="27892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latin typeface="Courier New" panose="02070309020205020404" pitchFamily="49" charset="0"/>
                <a:ea typeface="宋体" panose="02010600030101010101" pitchFamily="2" charset="-122"/>
              </a:rPr>
              <a:t>A q.enq(3)</a:t>
            </a:r>
          </a:p>
          <a:p>
            <a:r>
              <a:rPr lang="en-US" altLang="zh-CN" sz="3200">
                <a:solidFill>
                  <a:schemeClr val="tx1"/>
                </a:solidFill>
                <a:latin typeface="Courier New" panose="02070309020205020404" pitchFamily="49" charset="0"/>
                <a:ea typeface="宋体" panose="02010600030101010101" pitchFamily="2" charset="-122"/>
              </a:rPr>
              <a:t>A q:void</a:t>
            </a:r>
          </a:p>
          <a:p>
            <a:r>
              <a:rPr lang="en-US" altLang="zh-CN" sz="3200">
                <a:solidFill>
                  <a:srgbClr val="0000FF"/>
                </a:solidFill>
                <a:latin typeface="Courier New" panose="02070309020205020404" pitchFamily="49" charset="0"/>
                <a:ea typeface="宋体" panose="02010600030101010101" pitchFamily="2" charset="-122"/>
              </a:rPr>
              <a:t>B p.enq(4)</a:t>
            </a:r>
          </a:p>
          <a:p>
            <a:r>
              <a:rPr lang="en-US" altLang="zh-CN" sz="3200">
                <a:solidFill>
                  <a:srgbClr val="0000FF"/>
                </a:solidFill>
                <a:latin typeface="Courier New" panose="02070309020205020404" pitchFamily="49" charset="0"/>
                <a:ea typeface="宋体" panose="02010600030101010101" pitchFamily="2" charset="-122"/>
              </a:rPr>
              <a:t>B p:void</a:t>
            </a:r>
          </a:p>
          <a:p>
            <a:r>
              <a:rPr lang="en-US" altLang="zh-CN" sz="3200">
                <a:solidFill>
                  <a:srgbClr val="0000FF"/>
                </a:solidFill>
                <a:latin typeface="Courier New" panose="02070309020205020404" pitchFamily="49" charset="0"/>
                <a:ea typeface="宋体" panose="02010600030101010101" pitchFamily="2" charset="-122"/>
              </a:rPr>
              <a:t>B q.deq()</a:t>
            </a:r>
          </a:p>
          <a:p>
            <a:r>
              <a:rPr lang="en-US" altLang="zh-CN" sz="3200">
                <a:solidFill>
                  <a:srgbClr val="0000FF"/>
                </a:solidFill>
                <a:latin typeface="Courier New" panose="02070309020205020404" pitchFamily="49" charset="0"/>
                <a:ea typeface="宋体" panose="02010600030101010101" pitchFamily="2" charset="-122"/>
              </a:rPr>
              <a:t>B q:3</a:t>
            </a:r>
          </a:p>
          <a:p>
            <a:r>
              <a:rPr lang="en-US" altLang="zh-CN" sz="3200">
                <a:solidFill>
                  <a:schemeClr val="tx1"/>
                </a:solidFill>
                <a:latin typeface="Courier New" panose="02070309020205020404" pitchFamily="49" charset="0"/>
                <a:ea typeface="宋体" panose="02010600030101010101" pitchFamily="2" charset="-122"/>
              </a:rPr>
              <a:t>A q:enq(5)</a:t>
            </a:r>
          </a:p>
        </p:txBody>
      </p:sp>
      <p:grpSp>
        <p:nvGrpSpPr>
          <p:cNvPr id="135175" name="Group 8">
            <a:extLst>
              <a:ext uri="{FF2B5EF4-FFF2-40B4-BE49-F238E27FC236}">
                <a16:creationId xmlns:a16="http://schemas.microsoft.com/office/drawing/2014/main" id="{294A4819-7A15-4452-BF86-AEA58AAAC8D7}"/>
              </a:ext>
            </a:extLst>
          </p:cNvPr>
          <p:cNvGrpSpPr>
            <a:grpSpLocks/>
          </p:cNvGrpSpPr>
          <p:nvPr/>
        </p:nvGrpSpPr>
        <p:grpSpPr bwMode="auto">
          <a:xfrm>
            <a:off x="914400" y="2316163"/>
            <a:ext cx="5476875" cy="1265237"/>
            <a:chOff x="576" y="1459"/>
            <a:chExt cx="3450" cy="797"/>
          </a:xfrm>
        </p:grpSpPr>
        <p:sp>
          <p:nvSpPr>
            <p:cNvPr id="135177" name="AutoShape 9">
              <a:extLst>
                <a:ext uri="{FF2B5EF4-FFF2-40B4-BE49-F238E27FC236}">
                  <a16:creationId xmlns:a16="http://schemas.microsoft.com/office/drawing/2014/main" id="{7D9B5694-D9F9-4070-8A86-6932DC883E65}"/>
                </a:ext>
              </a:extLst>
            </p:cNvPr>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35178" name="Text Box 10">
              <a:extLst>
                <a:ext uri="{FF2B5EF4-FFF2-40B4-BE49-F238E27FC236}">
                  <a16:creationId xmlns:a16="http://schemas.microsoft.com/office/drawing/2014/main" id="{F304C998-9CF7-4045-8EE6-0AED12298013}"/>
                </a:ext>
              </a:extLst>
            </p:cNvPr>
            <p:cNvSpPr txBox="1">
              <a:spLocks noChangeArrowheads="1"/>
            </p:cNvSpPr>
            <p:nvPr/>
          </p:nvSpPr>
          <p:spPr bwMode="auto">
            <a:xfrm>
              <a:off x="3149" y="1459"/>
              <a:ext cx="87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Arial" panose="020B0604020202020204" pitchFamily="34" charset="0"/>
                  <a:ea typeface="宋体" panose="02010600030101010101" pitchFamily="2" charset="-122"/>
                </a:rPr>
                <a:t>match</a:t>
              </a:r>
            </a:p>
          </p:txBody>
        </p:sp>
      </p:grpSp>
    </p:spTree>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ooter Placeholder 3">
            <a:extLst>
              <a:ext uri="{FF2B5EF4-FFF2-40B4-BE49-F238E27FC236}">
                <a16:creationId xmlns:a16="http://schemas.microsoft.com/office/drawing/2014/main" id="{A7F40F6D-D13D-4B9A-BAFE-BB562ED336E3}"/>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3" name="Slide Number Placeholder 4">
            <a:extLst>
              <a:ext uri="{FF2B5EF4-FFF2-40B4-BE49-F238E27FC236}">
                <a16:creationId xmlns:a16="http://schemas.microsoft.com/office/drawing/2014/main" id="{3306F937-F32C-4926-930D-0AA34977EF10}"/>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FF7A15D-3861-44E9-8BBB-97E8822C2F9D}" type="slidenum">
              <a:rPr lang="ar-SA" altLang="zh-CN" sz="1400" b="0">
                <a:solidFill>
                  <a:schemeClr val="tx1"/>
                </a:solidFill>
                <a:latin typeface="Arial" panose="020B0604020202020204" pitchFamily="34" charset="0"/>
              </a:rPr>
              <a:pPr/>
              <a:t>122</a:t>
            </a:fld>
            <a:endParaRPr lang="en-US" altLang="zh-CN" sz="1400" b="0">
              <a:solidFill>
                <a:schemeClr val="tx1"/>
              </a:solidFill>
              <a:latin typeface="Arial" panose="020B0604020202020204" pitchFamily="34" charset="0"/>
            </a:endParaRPr>
          </a:p>
        </p:txBody>
      </p:sp>
      <p:pic>
        <p:nvPicPr>
          <p:cNvPr id="136196" name="Picture 2" descr="magic">
            <a:extLst>
              <a:ext uri="{FF2B5EF4-FFF2-40B4-BE49-F238E27FC236}">
                <a16:creationId xmlns:a16="http://schemas.microsoft.com/office/drawing/2014/main" id="{4F1261B8-7FA3-4F1D-B6D4-0270A8848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6197" name="Rectangle 3">
            <a:extLst>
              <a:ext uri="{FF2B5EF4-FFF2-40B4-BE49-F238E27FC236}">
                <a16:creationId xmlns:a16="http://schemas.microsoft.com/office/drawing/2014/main" id="{B2ECD3B7-2570-4CB0-82C3-1376543012B7}"/>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Sequential Histories</a:t>
            </a:r>
          </a:p>
        </p:txBody>
      </p:sp>
      <p:sp>
        <p:nvSpPr>
          <p:cNvPr id="136198" name="Text Box 4">
            <a:extLst>
              <a:ext uri="{FF2B5EF4-FFF2-40B4-BE49-F238E27FC236}">
                <a16:creationId xmlns:a16="http://schemas.microsoft.com/office/drawing/2014/main" id="{0EFC3479-61F2-4D91-9297-D5372B58B140}"/>
              </a:ext>
            </a:extLst>
          </p:cNvPr>
          <p:cNvSpPr txBox="1">
            <a:spLocks noChangeArrowheads="1"/>
          </p:cNvSpPr>
          <p:nvPr/>
        </p:nvSpPr>
        <p:spPr bwMode="auto">
          <a:xfrm>
            <a:off x="944563" y="2514600"/>
            <a:ext cx="27892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latin typeface="Courier New" panose="02070309020205020404" pitchFamily="49" charset="0"/>
                <a:ea typeface="宋体" panose="02010600030101010101" pitchFamily="2" charset="-122"/>
              </a:rPr>
              <a:t>A q.enq(3)</a:t>
            </a:r>
          </a:p>
          <a:p>
            <a:r>
              <a:rPr lang="en-US" altLang="zh-CN" sz="3200">
                <a:solidFill>
                  <a:schemeClr val="tx1"/>
                </a:solidFill>
                <a:latin typeface="Courier New" panose="02070309020205020404" pitchFamily="49" charset="0"/>
                <a:ea typeface="宋体" panose="02010600030101010101" pitchFamily="2" charset="-122"/>
              </a:rPr>
              <a:t>A q:void</a:t>
            </a:r>
          </a:p>
          <a:p>
            <a:r>
              <a:rPr lang="en-US" altLang="zh-CN" sz="3200">
                <a:solidFill>
                  <a:srgbClr val="0000FF"/>
                </a:solidFill>
                <a:latin typeface="Courier New" panose="02070309020205020404" pitchFamily="49" charset="0"/>
                <a:ea typeface="宋体" panose="02010600030101010101" pitchFamily="2" charset="-122"/>
              </a:rPr>
              <a:t>B p.enq(4)</a:t>
            </a:r>
          </a:p>
          <a:p>
            <a:r>
              <a:rPr lang="en-US" altLang="zh-CN" sz="3200">
                <a:solidFill>
                  <a:srgbClr val="0000FF"/>
                </a:solidFill>
                <a:latin typeface="Courier New" panose="02070309020205020404" pitchFamily="49" charset="0"/>
                <a:ea typeface="宋体" panose="02010600030101010101" pitchFamily="2" charset="-122"/>
              </a:rPr>
              <a:t>B p:void</a:t>
            </a:r>
          </a:p>
          <a:p>
            <a:r>
              <a:rPr lang="en-US" altLang="zh-CN" sz="3200">
                <a:solidFill>
                  <a:srgbClr val="0000FF"/>
                </a:solidFill>
                <a:latin typeface="Courier New" panose="02070309020205020404" pitchFamily="49" charset="0"/>
                <a:ea typeface="宋体" panose="02010600030101010101" pitchFamily="2" charset="-122"/>
              </a:rPr>
              <a:t>B q.deq()</a:t>
            </a:r>
          </a:p>
          <a:p>
            <a:r>
              <a:rPr lang="en-US" altLang="zh-CN" sz="3200">
                <a:solidFill>
                  <a:srgbClr val="0000FF"/>
                </a:solidFill>
                <a:latin typeface="Courier New" panose="02070309020205020404" pitchFamily="49" charset="0"/>
                <a:ea typeface="宋体" panose="02010600030101010101" pitchFamily="2" charset="-122"/>
              </a:rPr>
              <a:t>B q:3</a:t>
            </a:r>
          </a:p>
          <a:p>
            <a:r>
              <a:rPr lang="en-US" altLang="zh-CN" sz="3200">
                <a:solidFill>
                  <a:schemeClr val="tx1"/>
                </a:solidFill>
                <a:latin typeface="Courier New" panose="02070309020205020404" pitchFamily="49" charset="0"/>
                <a:ea typeface="宋体" panose="02010600030101010101" pitchFamily="2" charset="-122"/>
              </a:rPr>
              <a:t>A q:enq(5)</a:t>
            </a:r>
          </a:p>
        </p:txBody>
      </p:sp>
      <p:grpSp>
        <p:nvGrpSpPr>
          <p:cNvPr id="136199" name="Group 8">
            <a:extLst>
              <a:ext uri="{FF2B5EF4-FFF2-40B4-BE49-F238E27FC236}">
                <a16:creationId xmlns:a16="http://schemas.microsoft.com/office/drawing/2014/main" id="{C5724C37-C48E-407D-8344-C254E7AC5905}"/>
              </a:ext>
            </a:extLst>
          </p:cNvPr>
          <p:cNvGrpSpPr>
            <a:grpSpLocks/>
          </p:cNvGrpSpPr>
          <p:nvPr/>
        </p:nvGrpSpPr>
        <p:grpSpPr bwMode="auto">
          <a:xfrm>
            <a:off x="914400" y="2316163"/>
            <a:ext cx="5476875" cy="1265237"/>
            <a:chOff x="576" y="1459"/>
            <a:chExt cx="3450" cy="797"/>
          </a:xfrm>
        </p:grpSpPr>
        <p:sp>
          <p:nvSpPr>
            <p:cNvPr id="136204" name="AutoShape 9">
              <a:extLst>
                <a:ext uri="{FF2B5EF4-FFF2-40B4-BE49-F238E27FC236}">
                  <a16:creationId xmlns:a16="http://schemas.microsoft.com/office/drawing/2014/main" id="{3E17A62C-DD94-443D-96A0-9BE58F6257F1}"/>
                </a:ext>
              </a:extLst>
            </p:cNvPr>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36205" name="Text Box 10">
              <a:extLst>
                <a:ext uri="{FF2B5EF4-FFF2-40B4-BE49-F238E27FC236}">
                  <a16:creationId xmlns:a16="http://schemas.microsoft.com/office/drawing/2014/main" id="{505A1740-F7FB-4F75-87CF-B726F6968143}"/>
                </a:ext>
              </a:extLst>
            </p:cNvPr>
            <p:cNvSpPr txBox="1">
              <a:spLocks noChangeArrowheads="1"/>
            </p:cNvSpPr>
            <p:nvPr/>
          </p:nvSpPr>
          <p:spPr bwMode="auto">
            <a:xfrm>
              <a:off x="3149" y="1459"/>
              <a:ext cx="87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Arial" panose="020B0604020202020204" pitchFamily="34" charset="0"/>
                  <a:ea typeface="宋体" panose="02010600030101010101" pitchFamily="2" charset="-122"/>
                </a:rPr>
                <a:t>match</a:t>
              </a:r>
            </a:p>
          </p:txBody>
        </p:sp>
      </p:grpSp>
      <p:grpSp>
        <p:nvGrpSpPr>
          <p:cNvPr id="136200" name="Group 11">
            <a:extLst>
              <a:ext uri="{FF2B5EF4-FFF2-40B4-BE49-F238E27FC236}">
                <a16:creationId xmlns:a16="http://schemas.microsoft.com/office/drawing/2014/main" id="{495927C2-FBEF-42CB-927E-50EA58A8FDE8}"/>
              </a:ext>
            </a:extLst>
          </p:cNvPr>
          <p:cNvGrpSpPr>
            <a:grpSpLocks/>
          </p:cNvGrpSpPr>
          <p:nvPr/>
        </p:nvGrpSpPr>
        <p:grpSpPr bwMode="auto">
          <a:xfrm>
            <a:off x="914400" y="3367088"/>
            <a:ext cx="5476875" cy="1128712"/>
            <a:chOff x="576" y="2121"/>
            <a:chExt cx="3450" cy="711"/>
          </a:xfrm>
        </p:grpSpPr>
        <p:sp>
          <p:nvSpPr>
            <p:cNvPr id="136202" name="AutoShape 12">
              <a:extLst>
                <a:ext uri="{FF2B5EF4-FFF2-40B4-BE49-F238E27FC236}">
                  <a16:creationId xmlns:a16="http://schemas.microsoft.com/office/drawing/2014/main" id="{A6E32666-BAC0-4125-8D3A-4A398E63CBCA}"/>
                </a:ext>
              </a:extLst>
            </p:cNvPr>
            <p:cNvSpPr>
              <a:spLocks noChangeArrowheads="1"/>
            </p:cNvSpPr>
            <p:nvPr/>
          </p:nvSpPr>
          <p:spPr bwMode="auto">
            <a:xfrm>
              <a:off x="576" y="2256"/>
              <a:ext cx="1824" cy="576"/>
            </a:xfrm>
            <a:prstGeom prst="wedgeRoundRectCallout">
              <a:avLst>
                <a:gd name="adj1" fmla="val 85199"/>
                <a:gd name="adj2" fmla="val -3940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36203" name="Text Box 13">
              <a:extLst>
                <a:ext uri="{FF2B5EF4-FFF2-40B4-BE49-F238E27FC236}">
                  <a16:creationId xmlns:a16="http://schemas.microsoft.com/office/drawing/2014/main" id="{FFE947D0-F0D7-4C51-A38B-1F084E4B3A90}"/>
                </a:ext>
              </a:extLst>
            </p:cNvPr>
            <p:cNvSpPr txBox="1">
              <a:spLocks noChangeArrowheads="1"/>
            </p:cNvSpPr>
            <p:nvPr/>
          </p:nvSpPr>
          <p:spPr bwMode="auto">
            <a:xfrm>
              <a:off x="3149" y="2121"/>
              <a:ext cx="87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Arial" panose="020B0604020202020204" pitchFamily="34" charset="0"/>
                  <a:ea typeface="宋体" panose="02010600030101010101" pitchFamily="2" charset="-122"/>
                </a:rPr>
                <a:t>match</a:t>
              </a:r>
            </a:p>
          </p:txBody>
        </p:sp>
      </p:grpSp>
    </p:spTree>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9B2B86AC-A806-4B4F-AC46-CBF8F6466B4A}"/>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6" name="Slide Number Placeholder 4">
            <a:extLst>
              <a:ext uri="{FF2B5EF4-FFF2-40B4-BE49-F238E27FC236}">
                <a16:creationId xmlns:a16="http://schemas.microsoft.com/office/drawing/2014/main" id="{C5642973-75B3-4B3A-973A-26B269A99C92}"/>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CC04D02-DE1D-46FE-A617-8DDD084726D1}" type="slidenum">
              <a:rPr lang="ar-SA" altLang="zh-CN" sz="1400" b="0">
                <a:solidFill>
                  <a:schemeClr val="tx1"/>
                </a:solidFill>
                <a:latin typeface="Arial" panose="020B0604020202020204" pitchFamily="34" charset="0"/>
              </a:rPr>
              <a:pPr/>
              <a:t>123</a:t>
            </a:fld>
            <a:endParaRPr lang="en-US" altLang="zh-CN" sz="1400" b="0">
              <a:solidFill>
                <a:schemeClr val="tx1"/>
              </a:solidFill>
              <a:latin typeface="Arial" panose="020B0604020202020204" pitchFamily="34" charset="0"/>
            </a:endParaRPr>
          </a:p>
        </p:txBody>
      </p:sp>
      <p:pic>
        <p:nvPicPr>
          <p:cNvPr id="137220" name="Picture 2" descr="magic">
            <a:extLst>
              <a:ext uri="{FF2B5EF4-FFF2-40B4-BE49-F238E27FC236}">
                <a16:creationId xmlns:a16="http://schemas.microsoft.com/office/drawing/2014/main" id="{9FD0292B-CD3A-4273-A5AC-F3208EA92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7221" name="Rectangle 3">
            <a:extLst>
              <a:ext uri="{FF2B5EF4-FFF2-40B4-BE49-F238E27FC236}">
                <a16:creationId xmlns:a16="http://schemas.microsoft.com/office/drawing/2014/main" id="{FAD4EAF9-1934-4B95-BC3A-09EA776B5D13}"/>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Sequential Histories</a:t>
            </a:r>
          </a:p>
        </p:txBody>
      </p:sp>
      <p:sp>
        <p:nvSpPr>
          <p:cNvPr id="137222" name="Text Box 4">
            <a:extLst>
              <a:ext uri="{FF2B5EF4-FFF2-40B4-BE49-F238E27FC236}">
                <a16:creationId xmlns:a16="http://schemas.microsoft.com/office/drawing/2014/main" id="{66F533F9-242D-4E91-9615-13260509F484}"/>
              </a:ext>
            </a:extLst>
          </p:cNvPr>
          <p:cNvSpPr txBox="1">
            <a:spLocks noChangeArrowheads="1"/>
          </p:cNvSpPr>
          <p:nvPr/>
        </p:nvSpPr>
        <p:spPr bwMode="auto">
          <a:xfrm>
            <a:off x="944563" y="2514600"/>
            <a:ext cx="27892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latin typeface="Courier New" panose="02070309020205020404" pitchFamily="49" charset="0"/>
                <a:ea typeface="宋体" panose="02010600030101010101" pitchFamily="2" charset="-122"/>
              </a:rPr>
              <a:t>A q.enq(3)</a:t>
            </a:r>
          </a:p>
          <a:p>
            <a:r>
              <a:rPr lang="en-US" altLang="zh-CN" sz="3200">
                <a:solidFill>
                  <a:schemeClr val="tx1"/>
                </a:solidFill>
                <a:latin typeface="Courier New" panose="02070309020205020404" pitchFamily="49" charset="0"/>
                <a:ea typeface="宋体" panose="02010600030101010101" pitchFamily="2" charset="-122"/>
              </a:rPr>
              <a:t>A q:void</a:t>
            </a:r>
          </a:p>
          <a:p>
            <a:r>
              <a:rPr lang="en-US" altLang="zh-CN" sz="3200">
                <a:solidFill>
                  <a:srgbClr val="0000FF"/>
                </a:solidFill>
                <a:latin typeface="Courier New" panose="02070309020205020404" pitchFamily="49" charset="0"/>
                <a:ea typeface="宋体" panose="02010600030101010101" pitchFamily="2" charset="-122"/>
              </a:rPr>
              <a:t>B p.enq(4)</a:t>
            </a:r>
          </a:p>
          <a:p>
            <a:r>
              <a:rPr lang="en-US" altLang="zh-CN" sz="3200">
                <a:solidFill>
                  <a:srgbClr val="0000FF"/>
                </a:solidFill>
                <a:latin typeface="Courier New" panose="02070309020205020404" pitchFamily="49" charset="0"/>
                <a:ea typeface="宋体" panose="02010600030101010101" pitchFamily="2" charset="-122"/>
              </a:rPr>
              <a:t>B p:void</a:t>
            </a:r>
          </a:p>
          <a:p>
            <a:r>
              <a:rPr lang="en-US" altLang="zh-CN" sz="3200">
                <a:solidFill>
                  <a:srgbClr val="0000FF"/>
                </a:solidFill>
                <a:latin typeface="Courier New" panose="02070309020205020404" pitchFamily="49" charset="0"/>
                <a:ea typeface="宋体" panose="02010600030101010101" pitchFamily="2" charset="-122"/>
              </a:rPr>
              <a:t>B q.deq()</a:t>
            </a:r>
          </a:p>
          <a:p>
            <a:r>
              <a:rPr lang="en-US" altLang="zh-CN" sz="3200">
                <a:solidFill>
                  <a:srgbClr val="0000FF"/>
                </a:solidFill>
                <a:latin typeface="Courier New" panose="02070309020205020404" pitchFamily="49" charset="0"/>
                <a:ea typeface="宋体" panose="02010600030101010101" pitchFamily="2" charset="-122"/>
              </a:rPr>
              <a:t>B q:3</a:t>
            </a:r>
          </a:p>
          <a:p>
            <a:r>
              <a:rPr lang="en-US" altLang="zh-CN" sz="3200">
                <a:solidFill>
                  <a:schemeClr val="tx1"/>
                </a:solidFill>
                <a:latin typeface="Courier New" panose="02070309020205020404" pitchFamily="49" charset="0"/>
                <a:ea typeface="宋体" panose="02010600030101010101" pitchFamily="2" charset="-122"/>
              </a:rPr>
              <a:t>A q:enq(5)</a:t>
            </a:r>
          </a:p>
        </p:txBody>
      </p:sp>
      <p:grpSp>
        <p:nvGrpSpPr>
          <p:cNvPr id="137223" name="Group 5">
            <a:extLst>
              <a:ext uri="{FF2B5EF4-FFF2-40B4-BE49-F238E27FC236}">
                <a16:creationId xmlns:a16="http://schemas.microsoft.com/office/drawing/2014/main" id="{581F64A8-BE40-4B7B-9BA8-1DB37B98C745}"/>
              </a:ext>
            </a:extLst>
          </p:cNvPr>
          <p:cNvGrpSpPr>
            <a:grpSpLocks/>
          </p:cNvGrpSpPr>
          <p:nvPr/>
        </p:nvGrpSpPr>
        <p:grpSpPr bwMode="auto">
          <a:xfrm>
            <a:off x="914400" y="4191000"/>
            <a:ext cx="5476875" cy="1266825"/>
            <a:chOff x="576" y="2640"/>
            <a:chExt cx="3450" cy="798"/>
          </a:xfrm>
        </p:grpSpPr>
        <p:sp>
          <p:nvSpPr>
            <p:cNvPr id="137231" name="AutoShape 6">
              <a:extLst>
                <a:ext uri="{FF2B5EF4-FFF2-40B4-BE49-F238E27FC236}">
                  <a16:creationId xmlns:a16="http://schemas.microsoft.com/office/drawing/2014/main" id="{E38F6B85-68A4-4D34-B305-2C0A4DE6E78E}"/>
                </a:ext>
              </a:extLst>
            </p:cNvPr>
            <p:cNvSpPr>
              <a:spLocks noChangeArrowheads="1"/>
            </p:cNvSpPr>
            <p:nvPr/>
          </p:nvSpPr>
          <p:spPr bwMode="auto">
            <a:xfrm>
              <a:off x="576" y="2871"/>
              <a:ext cx="1824" cy="567"/>
            </a:xfrm>
            <a:prstGeom prst="wedgeRoundRectCallout">
              <a:avLst>
                <a:gd name="adj1" fmla="val 85199"/>
                <a:gd name="adj2" fmla="val -5617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37232" name="Text Box 7">
              <a:extLst>
                <a:ext uri="{FF2B5EF4-FFF2-40B4-BE49-F238E27FC236}">
                  <a16:creationId xmlns:a16="http://schemas.microsoft.com/office/drawing/2014/main" id="{A3F6165F-C453-4EEE-AFED-5DEB48D07190}"/>
                </a:ext>
              </a:extLst>
            </p:cNvPr>
            <p:cNvSpPr txBox="1">
              <a:spLocks noChangeArrowheads="1"/>
            </p:cNvSpPr>
            <p:nvPr/>
          </p:nvSpPr>
          <p:spPr bwMode="auto">
            <a:xfrm>
              <a:off x="3149" y="2640"/>
              <a:ext cx="87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Arial" panose="020B0604020202020204" pitchFamily="34" charset="0"/>
                  <a:ea typeface="宋体" panose="02010600030101010101" pitchFamily="2" charset="-122"/>
                </a:rPr>
                <a:t>match</a:t>
              </a:r>
            </a:p>
          </p:txBody>
        </p:sp>
      </p:grpSp>
      <p:grpSp>
        <p:nvGrpSpPr>
          <p:cNvPr id="137224" name="Group 8">
            <a:extLst>
              <a:ext uri="{FF2B5EF4-FFF2-40B4-BE49-F238E27FC236}">
                <a16:creationId xmlns:a16="http://schemas.microsoft.com/office/drawing/2014/main" id="{886CB3DB-1C16-4108-9747-D1D14D513EB6}"/>
              </a:ext>
            </a:extLst>
          </p:cNvPr>
          <p:cNvGrpSpPr>
            <a:grpSpLocks/>
          </p:cNvGrpSpPr>
          <p:nvPr/>
        </p:nvGrpSpPr>
        <p:grpSpPr bwMode="auto">
          <a:xfrm>
            <a:off x="914400" y="2316163"/>
            <a:ext cx="5476875" cy="1265237"/>
            <a:chOff x="576" y="1459"/>
            <a:chExt cx="3450" cy="797"/>
          </a:xfrm>
        </p:grpSpPr>
        <p:sp>
          <p:nvSpPr>
            <p:cNvPr id="137229" name="AutoShape 9">
              <a:extLst>
                <a:ext uri="{FF2B5EF4-FFF2-40B4-BE49-F238E27FC236}">
                  <a16:creationId xmlns:a16="http://schemas.microsoft.com/office/drawing/2014/main" id="{E5F7722D-3F28-4BBF-AEF5-62939B658234}"/>
                </a:ext>
              </a:extLst>
            </p:cNvPr>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37230" name="Text Box 10">
              <a:extLst>
                <a:ext uri="{FF2B5EF4-FFF2-40B4-BE49-F238E27FC236}">
                  <a16:creationId xmlns:a16="http://schemas.microsoft.com/office/drawing/2014/main" id="{9E398806-6501-40F3-8632-19281632F0A0}"/>
                </a:ext>
              </a:extLst>
            </p:cNvPr>
            <p:cNvSpPr txBox="1">
              <a:spLocks noChangeArrowheads="1"/>
            </p:cNvSpPr>
            <p:nvPr/>
          </p:nvSpPr>
          <p:spPr bwMode="auto">
            <a:xfrm>
              <a:off x="3149" y="1459"/>
              <a:ext cx="87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Arial" panose="020B0604020202020204" pitchFamily="34" charset="0"/>
                  <a:ea typeface="宋体" panose="02010600030101010101" pitchFamily="2" charset="-122"/>
                </a:rPr>
                <a:t>match</a:t>
              </a:r>
            </a:p>
          </p:txBody>
        </p:sp>
      </p:grpSp>
      <p:grpSp>
        <p:nvGrpSpPr>
          <p:cNvPr id="137225" name="Group 11">
            <a:extLst>
              <a:ext uri="{FF2B5EF4-FFF2-40B4-BE49-F238E27FC236}">
                <a16:creationId xmlns:a16="http://schemas.microsoft.com/office/drawing/2014/main" id="{57B21969-49F1-4C09-AEA3-FAD83886D9E0}"/>
              </a:ext>
            </a:extLst>
          </p:cNvPr>
          <p:cNvGrpSpPr>
            <a:grpSpLocks/>
          </p:cNvGrpSpPr>
          <p:nvPr/>
        </p:nvGrpSpPr>
        <p:grpSpPr bwMode="auto">
          <a:xfrm>
            <a:off x="914400" y="3367088"/>
            <a:ext cx="5476875" cy="1128712"/>
            <a:chOff x="576" y="2121"/>
            <a:chExt cx="3450" cy="711"/>
          </a:xfrm>
        </p:grpSpPr>
        <p:sp>
          <p:nvSpPr>
            <p:cNvPr id="137227" name="AutoShape 12">
              <a:extLst>
                <a:ext uri="{FF2B5EF4-FFF2-40B4-BE49-F238E27FC236}">
                  <a16:creationId xmlns:a16="http://schemas.microsoft.com/office/drawing/2014/main" id="{1841CAF0-F50C-47C6-81BB-F8F75CB9DDEC}"/>
                </a:ext>
              </a:extLst>
            </p:cNvPr>
            <p:cNvSpPr>
              <a:spLocks noChangeArrowheads="1"/>
            </p:cNvSpPr>
            <p:nvPr/>
          </p:nvSpPr>
          <p:spPr bwMode="auto">
            <a:xfrm>
              <a:off x="576" y="2256"/>
              <a:ext cx="1824" cy="576"/>
            </a:xfrm>
            <a:prstGeom prst="wedgeRoundRectCallout">
              <a:avLst>
                <a:gd name="adj1" fmla="val 85199"/>
                <a:gd name="adj2" fmla="val -3940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37228" name="Text Box 13">
              <a:extLst>
                <a:ext uri="{FF2B5EF4-FFF2-40B4-BE49-F238E27FC236}">
                  <a16:creationId xmlns:a16="http://schemas.microsoft.com/office/drawing/2014/main" id="{44881EA6-21CC-4272-A089-9F4C9A338854}"/>
                </a:ext>
              </a:extLst>
            </p:cNvPr>
            <p:cNvSpPr txBox="1">
              <a:spLocks noChangeArrowheads="1"/>
            </p:cNvSpPr>
            <p:nvPr/>
          </p:nvSpPr>
          <p:spPr bwMode="auto">
            <a:xfrm>
              <a:off x="3149" y="2121"/>
              <a:ext cx="87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Arial" panose="020B0604020202020204" pitchFamily="34" charset="0"/>
                  <a:ea typeface="宋体" panose="02010600030101010101" pitchFamily="2" charset="-122"/>
                </a:rPr>
                <a:t>match</a:t>
              </a:r>
            </a:p>
          </p:txBody>
        </p:sp>
      </p:grpSp>
    </p:spTree>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Footer Placeholder 3">
            <a:extLst>
              <a:ext uri="{FF2B5EF4-FFF2-40B4-BE49-F238E27FC236}">
                <a16:creationId xmlns:a16="http://schemas.microsoft.com/office/drawing/2014/main" id="{FC4F6469-60E5-4E3A-A5DF-BBDB9DA23F37}"/>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9" name="Slide Number Placeholder 4">
            <a:extLst>
              <a:ext uri="{FF2B5EF4-FFF2-40B4-BE49-F238E27FC236}">
                <a16:creationId xmlns:a16="http://schemas.microsoft.com/office/drawing/2014/main" id="{A6E2D1DC-E421-450B-BE28-63AD9B6E76EF}"/>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B3DFD78-DC0E-4055-841C-B6DAF7D3BADF}" type="slidenum">
              <a:rPr lang="ar-SA" altLang="zh-CN" sz="1400" b="0">
                <a:solidFill>
                  <a:schemeClr val="tx1"/>
                </a:solidFill>
                <a:latin typeface="Arial" panose="020B0604020202020204" pitchFamily="34" charset="0"/>
              </a:rPr>
              <a:pPr/>
              <a:t>124</a:t>
            </a:fld>
            <a:endParaRPr lang="en-US" altLang="zh-CN" sz="1400" b="0">
              <a:solidFill>
                <a:schemeClr val="tx1"/>
              </a:solidFill>
              <a:latin typeface="Arial" panose="020B0604020202020204" pitchFamily="34" charset="0"/>
            </a:endParaRPr>
          </a:p>
        </p:txBody>
      </p:sp>
      <p:pic>
        <p:nvPicPr>
          <p:cNvPr id="138244" name="Picture 2" descr="magic">
            <a:extLst>
              <a:ext uri="{FF2B5EF4-FFF2-40B4-BE49-F238E27FC236}">
                <a16:creationId xmlns:a16="http://schemas.microsoft.com/office/drawing/2014/main" id="{E5396874-4329-4B2B-85CF-83D3A46C0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8245" name="Rectangle 3">
            <a:extLst>
              <a:ext uri="{FF2B5EF4-FFF2-40B4-BE49-F238E27FC236}">
                <a16:creationId xmlns:a16="http://schemas.microsoft.com/office/drawing/2014/main" id="{1F31EBC4-A2DE-432B-A33E-68901A65FA48}"/>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Sequential Histories</a:t>
            </a:r>
          </a:p>
        </p:txBody>
      </p:sp>
      <p:sp>
        <p:nvSpPr>
          <p:cNvPr id="138246" name="Text Box 4">
            <a:extLst>
              <a:ext uri="{FF2B5EF4-FFF2-40B4-BE49-F238E27FC236}">
                <a16:creationId xmlns:a16="http://schemas.microsoft.com/office/drawing/2014/main" id="{400CA2FB-B011-4115-84F0-B3D62A48B20A}"/>
              </a:ext>
            </a:extLst>
          </p:cNvPr>
          <p:cNvSpPr txBox="1">
            <a:spLocks noChangeArrowheads="1"/>
          </p:cNvSpPr>
          <p:nvPr/>
        </p:nvSpPr>
        <p:spPr bwMode="auto">
          <a:xfrm>
            <a:off x="944563" y="2514600"/>
            <a:ext cx="27892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latin typeface="Courier New" panose="02070309020205020404" pitchFamily="49" charset="0"/>
                <a:ea typeface="宋体" panose="02010600030101010101" pitchFamily="2" charset="-122"/>
              </a:rPr>
              <a:t>A q.enq(3)</a:t>
            </a:r>
          </a:p>
          <a:p>
            <a:r>
              <a:rPr lang="en-US" altLang="zh-CN" sz="3200">
                <a:solidFill>
                  <a:schemeClr val="tx1"/>
                </a:solidFill>
                <a:latin typeface="Courier New" panose="02070309020205020404" pitchFamily="49" charset="0"/>
                <a:ea typeface="宋体" panose="02010600030101010101" pitchFamily="2" charset="-122"/>
              </a:rPr>
              <a:t>A q:void</a:t>
            </a:r>
          </a:p>
          <a:p>
            <a:r>
              <a:rPr lang="en-US" altLang="zh-CN" sz="3200">
                <a:solidFill>
                  <a:srgbClr val="0000FF"/>
                </a:solidFill>
                <a:latin typeface="Courier New" panose="02070309020205020404" pitchFamily="49" charset="0"/>
                <a:ea typeface="宋体" panose="02010600030101010101" pitchFamily="2" charset="-122"/>
              </a:rPr>
              <a:t>B p.enq(4)</a:t>
            </a:r>
          </a:p>
          <a:p>
            <a:r>
              <a:rPr lang="en-US" altLang="zh-CN" sz="3200">
                <a:solidFill>
                  <a:srgbClr val="0000FF"/>
                </a:solidFill>
                <a:latin typeface="Courier New" panose="02070309020205020404" pitchFamily="49" charset="0"/>
                <a:ea typeface="宋体" panose="02010600030101010101" pitchFamily="2" charset="-122"/>
              </a:rPr>
              <a:t>B p:void</a:t>
            </a:r>
          </a:p>
          <a:p>
            <a:r>
              <a:rPr lang="en-US" altLang="zh-CN" sz="3200">
                <a:solidFill>
                  <a:srgbClr val="0000FF"/>
                </a:solidFill>
                <a:latin typeface="Courier New" panose="02070309020205020404" pitchFamily="49" charset="0"/>
                <a:ea typeface="宋体" panose="02010600030101010101" pitchFamily="2" charset="-122"/>
              </a:rPr>
              <a:t>B q.deq()</a:t>
            </a:r>
          </a:p>
          <a:p>
            <a:r>
              <a:rPr lang="en-US" altLang="zh-CN" sz="3200">
                <a:solidFill>
                  <a:srgbClr val="0000FF"/>
                </a:solidFill>
                <a:latin typeface="Courier New" panose="02070309020205020404" pitchFamily="49" charset="0"/>
                <a:ea typeface="宋体" panose="02010600030101010101" pitchFamily="2" charset="-122"/>
              </a:rPr>
              <a:t>B q:3</a:t>
            </a:r>
          </a:p>
          <a:p>
            <a:r>
              <a:rPr lang="en-US" altLang="zh-CN" sz="3200">
                <a:solidFill>
                  <a:schemeClr val="tx1"/>
                </a:solidFill>
                <a:latin typeface="Courier New" panose="02070309020205020404" pitchFamily="49" charset="0"/>
                <a:ea typeface="宋体" panose="02010600030101010101" pitchFamily="2" charset="-122"/>
              </a:rPr>
              <a:t>A q:enq(5)</a:t>
            </a:r>
          </a:p>
        </p:txBody>
      </p:sp>
      <p:grpSp>
        <p:nvGrpSpPr>
          <p:cNvPr id="138247" name="Group 5">
            <a:extLst>
              <a:ext uri="{FF2B5EF4-FFF2-40B4-BE49-F238E27FC236}">
                <a16:creationId xmlns:a16="http://schemas.microsoft.com/office/drawing/2014/main" id="{A1845CA2-5748-4479-946D-353FE192267F}"/>
              </a:ext>
            </a:extLst>
          </p:cNvPr>
          <p:cNvGrpSpPr>
            <a:grpSpLocks/>
          </p:cNvGrpSpPr>
          <p:nvPr/>
        </p:nvGrpSpPr>
        <p:grpSpPr bwMode="auto">
          <a:xfrm>
            <a:off x="914400" y="4191000"/>
            <a:ext cx="5476875" cy="1266825"/>
            <a:chOff x="576" y="2640"/>
            <a:chExt cx="3450" cy="798"/>
          </a:xfrm>
        </p:grpSpPr>
        <p:sp>
          <p:nvSpPr>
            <p:cNvPr id="138258" name="AutoShape 6">
              <a:extLst>
                <a:ext uri="{FF2B5EF4-FFF2-40B4-BE49-F238E27FC236}">
                  <a16:creationId xmlns:a16="http://schemas.microsoft.com/office/drawing/2014/main" id="{ABC91EA4-6992-45EA-BBE1-C3614E10DADC}"/>
                </a:ext>
              </a:extLst>
            </p:cNvPr>
            <p:cNvSpPr>
              <a:spLocks noChangeArrowheads="1"/>
            </p:cNvSpPr>
            <p:nvPr/>
          </p:nvSpPr>
          <p:spPr bwMode="auto">
            <a:xfrm>
              <a:off x="576" y="2871"/>
              <a:ext cx="1824" cy="567"/>
            </a:xfrm>
            <a:prstGeom prst="wedgeRoundRectCallout">
              <a:avLst>
                <a:gd name="adj1" fmla="val 85199"/>
                <a:gd name="adj2" fmla="val -5617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38259" name="Text Box 7">
              <a:extLst>
                <a:ext uri="{FF2B5EF4-FFF2-40B4-BE49-F238E27FC236}">
                  <a16:creationId xmlns:a16="http://schemas.microsoft.com/office/drawing/2014/main" id="{21DBC848-1661-4644-BC81-41162ACF9668}"/>
                </a:ext>
              </a:extLst>
            </p:cNvPr>
            <p:cNvSpPr txBox="1">
              <a:spLocks noChangeArrowheads="1"/>
            </p:cNvSpPr>
            <p:nvPr/>
          </p:nvSpPr>
          <p:spPr bwMode="auto">
            <a:xfrm>
              <a:off x="3149" y="2640"/>
              <a:ext cx="87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Arial" panose="020B0604020202020204" pitchFamily="34" charset="0"/>
                  <a:ea typeface="宋体" panose="02010600030101010101" pitchFamily="2" charset="-122"/>
                </a:rPr>
                <a:t>match</a:t>
              </a:r>
            </a:p>
          </p:txBody>
        </p:sp>
      </p:grpSp>
      <p:grpSp>
        <p:nvGrpSpPr>
          <p:cNvPr id="138248" name="Group 8">
            <a:extLst>
              <a:ext uri="{FF2B5EF4-FFF2-40B4-BE49-F238E27FC236}">
                <a16:creationId xmlns:a16="http://schemas.microsoft.com/office/drawing/2014/main" id="{999D4E52-227A-45AA-AFF0-C2E704AB045D}"/>
              </a:ext>
            </a:extLst>
          </p:cNvPr>
          <p:cNvGrpSpPr>
            <a:grpSpLocks/>
          </p:cNvGrpSpPr>
          <p:nvPr/>
        </p:nvGrpSpPr>
        <p:grpSpPr bwMode="auto">
          <a:xfrm>
            <a:off x="914400" y="2316163"/>
            <a:ext cx="5476875" cy="1265237"/>
            <a:chOff x="576" y="1459"/>
            <a:chExt cx="3450" cy="797"/>
          </a:xfrm>
        </p:grpSpPr>
        <p:sp>
          <p:nvSpPr>
            <p:cNvPr id="138256" name="AutoShape 9">
              <a:extLst>
                <a:ext uri="{FF2B5EF4-FFF2-40B4-BE49-F238E27FC236}">
                  <a16:creationId xmlns:a16="http://schemas.microsoft.com/office/drawing/2014/main" id="{20B682C4-94CF-4AFD-8A0F-55C38A855247}"/>
                </a:ext>
              </a:extLst>
            </p:cNvPr>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38257" name="Text Box 10">
              <a:extLst>
                <a:ext uri="{FF2B5EF4-FFF2-40B4-BE49-F238E27FC236}">
                  <a16:creationId xmlns:a16="http://schemas.microsoft.com/office/drawing/2014/main" id="{BF927FAF-8DEC-4454-8553-76D41833B676}"/>
                </a:ext>
              </a:extLst>
            </p:cNvPr>
            <p:cNvSpPr txBox="1">
              <a:spLocks noChangeArrowheads="1"/>
            </p:cNvSpPr>
            <p:nvPr/>
          </p:nvSpPr>
          <p:spPr bwMode="auto">
            <a:xfrm>
              <a:off x="3149" y="1459"/>
              <a:ext cx="87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Arial" panose="020B0604020202020204" pitchFamily="34" charset="0"/>
                  <a:ea typeface="宋体" panose="02010600030101010101" pitchFamily="2" charset="-122"/>
                </a:rPr>
                <a:t>match</a:t>
              </a:r>
            </a:p>
          </p:txBody>
        </p:sp>
      </p:grpSp>
      <p:grpSp>
        <p:nvGrpSpPr>
          <p:cNvPr id="138249" name="Group 11">
            <a:extLst>
              <a:ext uri="{FF2B5EF4-FFF2-40B4-BE49-F238E27FC236}">
                <a16:creationId xmlns:a16="http://schemas.microsoft.com/office/drawing/2014/main" id="{D6D82FCE-D78D-409D-B7F8-69980619A2C4}"/>
              </a:ext>
            </a:extLst>
          </p:cNvPr>
          <p:cNvGrpSpPr>
            <a:grpSpLocks/>
          </p:cNvGrpSpPr>
          <p:nvPr/>
        </p:nvGrpSpPr>
        <p:grpSpPr bwMode="auto">
          <a:xfrm>
            <a:off x="914400" y="3367088"/>
            <a:ext cx="5476875" cy="1128712"/>
            <a:chOff x="576" y="2121"/>
            <a:chExt cx="3450" cy="711"/>
          </a:xfrm>
        </p:grpSpPr>
        <p:sp>
          <p:nvSpPr>
            <p:cNvPr id="138254" name="AutoShape 12">
              <a:extLst>
                <a:ext uri="{FF2B5EF4-FFF2-40B4-BE49-F238E27FC236}">
                  <a16:creationId xmlns:a16="http://schemas.microsoft.com/office/drawing/2014/main" id="{F415242F-18EA-4F44-BA32-55A220D21AFC}"/>
                </a:ext>
              </a:extLst>
            </p:cNvPr>
            <p:cNvSpPr>
              <a:spLocks noChangeArrowheads="1"/>
            </p:cNvSpPr>
            <p:nvPr/>
          </p:nvSpPr>
          <p:spPr bwMode="auto">
            <a:xfrm>
              <a:off x="576" y="2256"/>
              <a:ext cx="1824" cy="576"/>
            </a:xfrm>
            <a:prstGeom prst="wedgeRoundRectCallout">
              <a:avLst>
                <a:gd name="adj1" fmla="val 85199"/>
                <a:gd name="adj2" fmla="val -3940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38255" name="Text Box 13">
              <a:extLst>
                <a:ext uri="{FF2B5EF4-FFF2-40B4-BE49-F238E27FC236}">
                  <a16:creationId xmlns:a16="http://schemas.microsoft.com/office/drawing/2014/main" id="{D27F3912-0A62-479D-827E-52A9F3F2ADA2}"/>
                </a:ext>
              </a:extLst>
            </p:cNvPr>
            <p:cNvSpPr txBox="1">
              <a:spLocks noChangeArrowheads="1"/>
            </p:cNvSpPr>
            <p:nvPr/>
          </p:nvSpPr>
          <p:spPr bwMode="auto">
            <a:xfrm>
              <a:off x="3149" y="2121"/>
              <a:ext cx="87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Arial" panose="020B0604020202020204" pitchFamily="34" charset="0"/>
                  <a:ea typeface="宋体" panose="02010600030101010101" pitchFamily="2" charset="-122"/>
                </a:rPr>
                <a:t>match</a:t>
              </a:r>
            </a:p>
          </p:txBody>
        </p:sp>
      </p:grpSp>
      <p:grpSp>
        <p:nvGrpSpPr>
          <p:cNvPr id="138250" name="Group 14">
            <a:extLst>
              <a:ext uri="{FF2B5EF4-FFF2-40B4-BE49-F238E27FC236}">
                <a16:creationId xmlns:a16="http://schemas.microsoft.com/office/drawing/2014/main" id="{71031642-C435-434F-9BAA-65FAC710C792}"/>
              </a:ext>
            </a:extLst>
          </p:cNvPr>
          <p:cNvGrpSpPr>
            <a:grpSpLocks/>
          </p:cNvGrpSpPr>
          <p:nvPr/>
        </p:nvGrpSpPr>
        <p:grpSpPr bwMode="auto">
          <a:xfrm>
            <a:off x="914400" y="5029200"/>
            <a:ext cx="7626350" cy="1066800"/>
            <a:chOff x="576" y="3168"/>
            <a:chExt cx="4804" cy="672"/>
          </a:xfrm>
        </p:grpSpPr>
        <p:sp>
          <p:nvSpPr>
            <p:cNvPr id="138252" name="AutoShape 15">
              <a:extLst>
                <a:ext uri="{FF2B5EF4-FFF2-40B4-BE49-F238E27FC236}">
                  <a16:creationId xmlns:a16="http://schemas.microsoft.com/office/drawing/2014/main" id="{0480580C-0A56-47BC-AC11-9CEFA9740D9A}"/>
                </a:ext>
              </a:extLst>
            </p:cNvPr>
            <p:cNvSpPr>
              <a:spLocks noChangeArrowheads="1"/>
            </p:cNvSpPr>
            <p:nvPr/>
          </p:nvSpPr>
          <p:spPr bwMode="auto">
            <a:xfrm>
              <a:off x="576" y="3456"/>
              <a:ext cx="1728" cy="336"/>
            </a:xfrm>
            <a:prstGeom prst="wedgeRoundRectCallout">
              <a:avLst>
                <a:gd name="adj1" fmla="val 91148"/>
                <a:gd name="adj2" fmla="val -1160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38253" name="Text Box 16">
              <a:extLst>
                <a:ext uri="{FF2B5EF4-FFF2-40B4-BE49-F238E27FC236}">
                  <a16:creationId xmlns:a16="http://schemas.microsoft.com/office/drawing/2014/main" id="{9145EAA6-77FA-437B-8E5A-9C5BC37726E2}"/>
                </a:ext>
              </a:extLst>
            </p:cNvPr>
            <p:cNvSpPr txBox="1">
              <a:spLocks noChangeArrowheads="1"/>
            </p:cNvSpPr>
            <p:nvPr/>
          </p:nvSpPr>
          <p:spPr bwMode="auto">
            <a:xfrm>
              <a:off x="2832" y="3168"/>
              <a:ext cx="254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3200">
                  <a:latin typeface="Arial" panose="020B0604020202020204" pitchFamily="34" charset="0"/>
                  <a:ea typeface="宋体" panose="02010600030101010101" pitchFamily="2" charset="-122"/>
                </a:rPr>
                <a:t>Final pending invocation OK</a:t>
              </a:r>
            </a:p>
          </p:txBody>
        </p:sp>
      </p:grpSp>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Footer Placeholder 3">
            <a:extLst>
              <a:ext uri="{FF2B5EF4-FFF2-40B4-BE49-F238E27FC236}">
                <a16:creationId xmlns:a16="http://schemas.microsoft.com/office/drawing/2014/main" id="{4A330246-F9B2-45DD-8AF3-7D4273D237EF}"/>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0" name="Slide Number Placeholder 4">
            <a:extLst>
              <a:ext uri="{FF2B5EF4-FFF2-40B4-BE49-F238E27FC236}">
                <a16:creationId xmlns:a16="http://schemas.microsoft.com/office/drawing/2014/main" id="{C88E8EB6-02C0-4D6E-BCB0-16DA9DF26603}"/>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5CEC671-AF59-4386-AD33-2705AE6C299A}" type="slidenum">
              <a:rPr lang="ar-SA" altLang="zh-CN" sz="1400" b="0">
                <a:solidFill>
                  <a:schemeClr val="tx1"/>
                </a:solidFill>
                <a:latin typeface="Arial" panose="020B0604020202020204" pitchFamily="34" charset="0"/>
              </a:rPr>
              <a:pPr/>
              <a:t>125</a:t>
            </a:fld>
            <a:endParaRPr lang="en-US" altLang="zh-CN" sz="1400" b="0">
              <a:solidFill>
                <a:schemeClr val="tx1"/>
              </a:solidFill>
              <a:latin typeface="Arial" panose="020B0604020202020204" pitchFamily="34" charset="0"/>
            </a:endParaRPr>
          </a:p>
        </p:txBody>
      </p:sp>
      <p:pic>
        <p:nvPicPr>
          <p:cNvPr id="139268" name="Picture 2" descr="magic">
            <a:extLst>
              <a:ext uri="{FF2B5EF4-FFF2-40B4-BE49-F238E27FC236}">
                <a16:creationId xmlns:a16="http://schemas.microsoft.com/office/drawing/2014/main" id="{12F88B94-0655-409D-BD78-080135BC5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9269" name="Rectangle 3">
            <a:extLst>
              <a:ext uri="{FF2B5EF4-FFF2-40B4-BE49-F238E27FC236}">
                <a16:creationId xmlns:a16="http://schemas.microsoft.com/office/drawing/2014/main" id="{C2619A13-1C41-41AC-A564-57E2191C9F70}"/>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Sequential Histories</a:t>
            </a:r>
          </a:p>
        </p:txBody>
      </p:sp>
      <p:sp>
        <p:nvSpPr>
          <p:cNvPr id="139270" name="Text Box 4">
            <a:extLst>
              <a:ext uri="{FF2B5EF4-FFF2-40B4-BE49-F238E27FC236}">
                <a16:creationId xmlns:a16="http://schemas.microsoft.com/office/drawing/2014/main" id="{2B4A55BC-A608-4D80-BD9D-3544B8575C3D}"/>
              </a:ext>
            </a:extLst>
          </p:cNvPr>
          <p:cNvSpPr txBox="1">
            <a:spLocks noChangeArrowheads="1"/>
          </p:cNvSpPr>
          <p:nvPr/>
        </p:nvSpPr>
        <p:spPr bwMode="auto">
          <a:xfrm>
            <a:off x="944563" y="2514600"/>
            <a:ext cx="27892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latin typeface="Courier New" panose="02070309020205020404" pitchFamily="49" charset="0"/>
                <a:ea typeface="宋体" panose="02010600030101010101" pitchFamily="2" charset="-122"/>
              </a:rPr>
              <a:t>A q.enq(3)</a:t>
            </a:r>
          </a:p>
          <a:p>
            <a:r>
              <a:rPr lang="en-US" altLang="zh-CN" sz="3200">
                <a:solidFill>
                  <a:schemeClr val="tx1"/>
                </a:solidFill>
                <a:latin typeface="Courier New" panose="02070309020205020404" pitchFamily="49" charset="0"/>
                <a:ea typeface="宋体" panose="02010600030101010101" pitchFamily="2" charset="-122"/>
              </a:rPr>
              <a:t>A q:void</a:t>
            </a:r>
          </a:p>
          <a:p>
            <a:r>
              <a:rPr lang="en-US" altLang="zh-CN" sz="3200">
                <a:solidFill>
                  <a:srgbClr val="0000FF"/>
                </a:solidFill>
                <a:latin typeface="Courier New" panose="02070309020205020404" pitchFamily="49" charset="0"/>
                <a:ea typeface="宋体" panose="02010600030101010101" pitchFamily="2" charset="-122"/>
              </a:rPr>
              <a:t>B p.enq(4)</a:t>
            </a:r>
          </a:p>
          <a:p>
            <a:r>
              <a:rPr lang="en-US" altLang="zh-CN" sz="3200">
                <a:solidFill>
                  <a:srgbClr val="0000FF"/>
                </a:solidFill>
                <a:latin typeface="Courier New" panose="02070309020205020404" pitchFamily="49" charset="0"/>
                <a:ea typeface="宋体" panose="02010600030101010101" pitchFamily="2" charset="-122"/>
              </a:rPr>
              <a:t>B p:void</a:t>
            </a:r>
          </a:p>
          <a:p>
            <a:r>
              <a:rPr lang="en-US" altLang="zh-CN" sz="3200">
                <a:solidFill>
                  <a:srgbClr val="0000FF"/>
                </a:solidFill>
                <a:latin typeface="Courier New" panose="02070309020205020404" pitchFamily="49" charset="0"/>
                <a:ea typeface="宋体" panose="02010600030101010101" pitchFamily="2" charset="-122"/>
              </a:rPr>
              <a:t>B q.deq()</a:t>
            </a:r>
          </a:p>
          <a:p>
            <a:r>
              <a:rPr lang="en-US" altLang="zh-CN" sz="3200">
                <a:solidFill>
                  <a:srgbClr val="0000FF"/>
                </a:solidFill>
                <a:latin typeface="Courier New" panose="02070309020205020404" pitchFamily="49" charset="0"/>
                <a:ea typeface="宋体" panose="02010600030101010101" pitchFamily="2" charset="-122"/>
              </a:rPr>
              <a:t>B q:3</a:t>
            </a:r>
          </a:p>
          <a:p>
            <a:r>
              <a:rPr lang="en-US" altLang="zh-CN" sz="3200">
                <a:solidFill>
                  <a:schemeClr val="tx1"/>
                </a:solidFill>
                <a:latin typeface="Courier New" panose="02070309020205020404" pitchFamily="49" charset="0"/>
                <a:ea typeface="宋体" panose="02010600030101010101" pitchFamily="2" charset="-122"/>
              </a:rPr>
              <a:t>A q:enq(5)</a:t>
            </a:r>
          </a:p>
        </p:txBody>
      </p:sp>
      <p:grpSp>
        <p:nvGrpSpPr>
          <p:cNvPr id="139271" name="Group 5">
            <a:extLst>
              <a:ext uri="{FF2B5EF4-FFF2-40B4-BE49-F238E27FC236}">
                <a16:creationId xmlns:a16="http://schemas.microsoft.com/office/drawing/2014/main" id="{6477B35A-2BB2-4A9F-97BA-28D84A9F4886}"/>
              </a:ext>
            </a:extLst>
          </p:cNvPr>
          <p:cNvGrpSpPr>
            <a:grpSpLocks/>
          </p:cNvGrpSpPr>
          <p:nvPr/>
        </p:nvGrpSpPr>
        <p:grpSpPr bwMode="auto">
          <a:xfrm>
            <a:off x="914400" y="4191000"/>
            <a:ext cx="5476875" cy="1266825"/>
            <a:chOff x="576" y="2640"/>
            <a:chExt cx="3450" cy="798"/>
          </a:xfrm>
        </p:grpSpPr>
        <p:sp>
          <p:nvSpPr>
            <p:cNvPr id="139283" name="AutoShape 6">
              <a:extLst>
                <a:ext uri="{FF2B5EF4-FFF2-40B4-BE49-F238E27FC236}">
                  <a16:creationId xmlns:a16="http://schemas.microsoft.com/office/drawing/2014/main" id="{F8A6CC98-30A8-4CE2-87BD-B6B2B6582A64}"/>
                </a:ext>
              </a:extLst>
            </p:cNvPr>
            <p:cNvSpPr>
              <a:spLocks noChangeArrowheads="1"/>
            </p:cNvSpPr>
            <p:nvPr/>
          </p:nvSpPr>
          <p:spPr bwMode="auto">
            <a:xfrm>
              <a:off x="576" y="2871"/>
              <a:ext cx="1824" cy="567"/>
            </a:xfrm>
            <a:prstGeom prst="wedgeRoundRectCallout">
              <a:avLst>
                <a:gd name="adj1" fmla="val 85199"/>
                <a:gd name="adj2" fmla="val -5617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39284" name="Text Box 7">
              <a:extLst>
                <a:ext uri="{FF2B5EF4-FFF2-40B4-BE49-F238E27FC236}">
                  <a16:creationId xmlns:a16="http://schemas.microsoft.com/office/drawing/2014/main" id="{315B9D1C-C836-4105-9FFC-E95AF509EC23}"/>
                </a:ext>
              </a:extLst>
            </p:cNvPr>
            <p:cNvSpPr txBox="1">
              <a:spLocks noChangeArrowheads="1"/>
            </p:cNvSpPr>
            <p:nvPr/>
          </p:nvSpPr>
          <p:spPr bwMode="auto">
            <a:xfrm>
              <a:off x="3149" y="2640"/>
              <a:ext cx="87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Arial" panose="020B0604020202020204" pitchFamily="34" charset="0"/>
                  <a:ea typeface="宋体" panose="02010600030101010101" pitchFamily="2" charset="-122"/>
                </a:rPr>
                <a:t>match</a:t>
              </a:r>
            </a:p>
          </p:txBody>
        </p:sp>
      </p:grpSp>
      <p:grpSp>
        <p:nvGrpSpPr>
          <p:cNvPr id="139272" name="Group 8">
            <a:extLst>
              <a:ext uri="{FF2B5EF4-FFF2-40B4-BE49-F238E27FC236}">
                <a16:creationId xmlns:a16="http://schemas.microsoft.com/office/drawing/2014/main" id="{F62E0DDC-0278-409D-9E9B-E006BB54D4C7}"/>
              </a:ext>
            </a:extLst>
          </p:cNvPr>
          <p:cNvGrpSpPr>
            <a:grpSpLocks/>
          </p:cNvGrpSpPr>
          <p:nvPr/>
        </p:nvGrpSpPr>
        <p:grpSpPr bwMode="auto">
          <a:xfrm>
            <a:off x="914400" y="2316163"/>
            <a:ext cx="5476875" cy="1265237"/>
            <a:chOff x="576" y="1459"/>
            <a:chExt cx="3450" cy="797"/>
          </a:xfrm>
        </p:grpSpPr>
        <p:sp>
          <p:nvSpPr>
            <p:cNvPr id="139281" name="AutoShape 9">
              <a:extLst>
                <a:ext uri="{FF2B5EF4-FFF2-40B4-BE49-F238E27FC236}">
                  <a16:creationId xmlns:a16="http://schemas.microsoft.com/office/drawing/2014/main" id="{788EE4B4-ACA8-4988-8D0E-123621C88529}"/>
                </a:ext>
              </a:extLst>
            </p:cNvPr>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39282" name="Text Box 10">
              <a:extLst>
                <a:ext uri="{FF2B5EF4-FFF2-40B4-BE49-F238E27FC236}">
                  <a16:creationId xmlns:a16="http://schemas.microsoft.com/office/drawing/2014/main" id="{9108EE2E-DA56-4476-8594-471C56EC267F}"/>
                </a:ext>
              </a:extLst>
            </p:cNvPr>
            <p:cNvSpPr txBox="1">
              <a:spLocks noChangeArrowheads="1"/>
            </p:cNvSpPr>
            <p:nvPr/>
          </p:nvSpPr>
          <p:spPr bwMode="auto">
            <a:xfrm>
              <a:off x="3149" y="1459"/>
              <a:ext cx="87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Arial" panose="020B0604020202020204" pitchFamily="34" charset="0"/>
                  <a:ea typeface="宋体" panose="02010600030101010101" pitchFamily="2" charset="-122"/>
                </a:rPr>
                <a:t>match</a:t>
              </a:r>
            </a:p>
          </p:txBody>
        </p:sp>
      </p:grpSp>
      <p:grpSp>
        <p:nvGrpSpPr>
          <p:cNvPr id="139273" name="Group 11">
            <a:extLst>
              <a:ext uri="{FF2B5EF4-FFF2-40B4-BE49-F238E27FC236}">
                <a16:creationId xmlns:a16="http://schemas.microsoft.com/office/drawing/2014/main" id="{85214181-081A-46B9-87E1-2716FC67E8D2}"/>
              </a:ext>
            </a:extLst>
          </p:cNvPr>
          <p:cNvGrpSpPr>
            <a:grpSpLocks/>
          </p:cNvGrpSpPr>
          <p:nvPr/>
        </p:nvGrpSpPr>
        <p:grpSpPr bwMode="auto">
          <a:xfrm>
            <a:off x="914400" y="3367088"/>
            <a:ext cx="5476875" cy="1128712"/>
            <a:chOff x="576" y="2121"/>
            <a:chExt cx="3450" cy="711"/>
          </a:xfrm>
        </p:grpSpPr>
        <p:sp>
          <p:nvSpPr>
            <p:cNvPr id="139279" name="AutoShape 12">
              <a:extLst>
                <a:ext uri="{FF2B5EF4-FFF2-40B4-BE49-F238E27FC236}">
                  <a16:creationId xmlns:a16="http://schemas.microsoft.com/office/drawing/2014/main" id="{16BC9700-D5EB-4250-BE4E-6F93B78BAD87}"/>
                </a:ext>
              </a:extLst>
            </p:cNvPr>
            <p:cNvSpPr>
              <a:spLocks noChangeArrowheads="1"/>
            </p:cNvSpPr>
            <p:nvPr/>
          </p:nvSpPr>
          <p:spPr bwMode="auto">
            <a:xfrm>
              <a:off x="576" y="2256"/>
              <a:ext cx="1824" cy="576"/>
            </a:xfrm>
            <a:prstGeom prst="wedgeRoundRectCallout">
              <a:avLst>
                <a:gd name="adj1" fmla="val 85199"/>
                <a:gd name="adj2" fmla="val -3940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39280" name="Text Box 13">
              <a:extLst>
                <a:ext uri="{FF2B5EF4-FFF2-40B4-BE49-F238E27FC236}">
                  <a16:creationId xmlns:a16="http://schemas.microsoft.com/office/drawing/2014/main" id="{7B07B680-E072-4B39-81B6-697A60EE81F6}"/>
                </a:ext>
              </a:extLst>
            </p:cNvPr>
            <p:cNvSpPr txBox="1">
              <a:spLocks noChangeArrowheads="1"/>
            </p:cNvSpPr>
            <p:nvPr/>
          </p:nvSpPr>
          <p:spPr bwMode="auto">
            <a:xfrm>
              <a:off x="3149" y="2121"/>
              <a:ext cx="87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Arial" panose="020B0604020202020204" pitchFamily="34" charset="0"/>
                  <a:ea typeface="宋体" panose="02010600030101010101" pitchFamily="2" charset="-122"/>
                </a:rPr>
                <a:t>match</a:t>
              </a:r>
            </a:p>
          </p:txBody>
        </p:sp>
      </p:grpSp>
      <p:grpSp>
        <p:nvGrpSpPr>
          <p:cNvPr id="139274" name="Group 14">
            <a:extLst>
              <a:ext uri="{FF2B5EF4-FFF2-40B4-BE49-F238E27FC236}">
                <a16:creationId xmlns:a16="http://schemas.microsoft.com/office/drawing/2014/main" id="{828676DD-DE92-4278-AA52-2ADF44A53719}"/>
              </a:ext>
            </a:extLst>
          </p:cNvPr>
          <p:cNvGrpSpPr>
            <a:grpSpLocks/>
          </p:cNvGrpSpPr>
          <p:nvPr/>
        </p:nvGrpSpPr>
        <p:grpSpPr bwMode="auto">
          <a:xfrm>
            <a:off x="914400" y="5029200"/>
            <a:ext cx="7626350" cy="1066800"/>
            <a:chOff x="576" y="3168"/>
            <a:chExt cx="4804" cy="672"/>
          </a:xfrm>
        </p:grpSpPr>
        <p:sp>
          <p:nvSpPr>
            <p:cNvPr id="139277" name="AutoShape 15">
              <a:extLst>
                <a:ext uri="{FF2B5EF4-FFF2-40B4-BE49-F238E27FC236}">
                  <a16:creationId xmlns:a16="http://schemas.microsoft.com/office/drawing/2014/main" id="{6DFEDB1A-D634-4272-BBDB-F79BFF66C812}"/>
                </a:ext>
              </a:extLst>
            </p:cNvPr>
            <p:cNvSpPr>
              <a:spLocks noChangeArrowheads="1"/>
            </p:cNvSpPr>
            <p:nvPr/>
          </p:nvSpPr>
          <p:spPr bwMode="auto">
            <a:xfrm>
              <a:off x="576" y="3456"/>
              <a:ext cx="1728" cy="336"/>
            </a:xfrm>
            <a:prstGeom prst="wedgeRoundRectCallout">
              <a:avLst>
                <a:gd name="adj1" fmla="val 91148"/>
                <a:gd name="adj2" fmla="val -1160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39278" name="Text Box 16">
              <a:extLst>
                <a:ext uri="{FF2B5EF4-FFF2-40B4-BE49-F238E27FC236}">
                  <a16:creationId xmlns:a16="http://schemas.microsoft.com/office/drawing/2014/main" id="{B8322E86-F795-41E5-B55D-6B28201FE151}"/>
                </a:ext>
              </a:extLst>
            </p:cNvPr>
            <p:cNvSpPr txBox="1">
              <a:spLocks noChangeArrowheads="1"/>
            </p:cNvSpPr>
            <p:nvPr/>
          </p:nvSpPr>
          <p:spPr bwMode="auto">
            <a:xfrm>
              <a:off x="2832" y="3168"/>
              <a:ext cx="254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3200">
                  <a:latin typeface="Arial" panose="020B0604020202020204" pitchFamily="34" charset="0"/>
                  <a:ea typeface="宋体" panose="02010600030101010101" pitchFamily="2" charset="-122"/>
                </a:rPr>
                <a:t>Final pending invocation OK</a:t>
              </a:r>
            </a:p>
          </p:txBody>
        </p:sp>
      </p:grpSp>
      <p:sp>
        <p:nvSpPr>
          <p:cNvPr id="139276" name="Text Box 18">
            <a:extLst>
              <a:ext uri="{FF2B5EF4-FFF2-40B4-BE49-F238E27FC236}">
                <a16:creationId xmlns:a16="http://schemas.microsoft.com/office/drawing/2014/main" id="{9BB7137B-0F0A-496B-94F1-4F9154858733}"/>
              </a:ext>
            </a:extLst>
          </p:cNvPr>
          <p:cNvSpPr txBox="1">
            <a:spLocks noChangeArrowheads="1"/>
          </p:cNvSpPr>
          <p:nvPr/>
        </p:nvSpPr>
        <p:spPr bwMode="auto">
          <a:xfrm rot="2667637">
            <a:off x="4467225" y="3127375"/>
            <a:ext cx="4697413" cy="955675"/>
          </a:xfrm>
          <a:prstGeom prst="rect">
            <a:avLst/>
          </a:prstGeom>
          <a:solidFill>
            <a:srgbClr val="FFFFFF">
              <a:alpha val="74901"/>
            </a:srgbClr>
          </a:solidFill>
          <a:ln w="38100">
            <a:solidFill>
              <a:schemeClr val="accent2"/>
            </a:solidFill>
            <a:miter lim="800000"/>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chemeClr val="accent1"/>
                </a:solidFill>
                <a:latin typeface="Arial" panose="020B0604020202020204" pitchFamily="34" charset="0"/>
                <a:ea typeface="宋体" panose="02010600030101010101" pitchFamily="2" charset="-122"/>
              </a:rPr>
              <a:t>Method calls of different threads do not interleave</a:t>
            </a:r>
          </a:p>
        </p:txBody>
      </p:sp>
    </p:spTree>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289E4BFF-469D-478C-8EF4-E6D782D6369F}"/>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4">
            <a:extLst>
              <a:ext uri="{FF2B5EF4-FFF2-40B4-BE49-F238E27FC236}">
                <a16:creationId xmlns:a16="http://schemas.microsoft.com/office/drawing/2014/main" id="{5CD74B05-7EDB-4080-8475-C907BC0C878A}"/>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2E7C0B8-3190-448E-84CA-899108D32510}" type="slidenum">
              <a:rPr lang="ar-SA" altLang="zh-CN" sz="1400" b="0">
                <a:solidFill>
                  <a:schemeClr val="tx1"/>
                </a:solidFill>
                <a:latin typeface="Arial" panose="020B0604020202020204" pitchFamily="34" charset="0"/>
              </a:rPr>
              <a:pPr/>
              <a:t>126</a:t>
            </a:fld>
            <a:endParaRPr lang="en-US" altLang="zh-CN" sz="1400" b="0">
              <a:solidFill>
                <a:schemeClr val="tx1"/>
              </a:solidFill>
              <a:latin typeface="Arial" panose="020B0604020202020204" pitchFamily="34" charset="0"/>
            </a:endParaRPr>
          </a:p>
        </p:txBody>
      </p:sp>
      <p:pic>
        <p:nvPicPr>
          <p:cNvPr id="140292" name="Picture 10" descr="magic">
            <a:extLst>
              <a:ext uri="{FF2B5EF4-FFF2-40B4-BE49-F238E27FC236}">
                <a16:creationId xmlns:a16="http://schemas.microsoft.com/office/drawing/2014/main" id="{31EAD004-13B7-4766-85A7-1539D295F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0293" name="Rectangle 2">
            <a:extLst>
              <a:ext uri="{FF2B5EF4-FFF2-40B4-BE49-F238E27FC236}">
                <a16:creationId xmlns:a16="http://schemas.microsoft.com/office/drawing/2014/main" id="{EDCAF18D-94C8-4DB0-B6F9-206DC8302821}"/>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Well-Formed Histories</a:t>
            </a:r>
          </a:p>
        </p:txBody>
      </p:sp>
      <p:sp>
        <p:nvSpPr>
          <p:cNvPr id="140294" name="Text Box 3">
            <a:extLst>
              <a:ext uri="{FF2B5EF4-FFF2-40B4-BE49-F238E27FC236}">
                <a16:creationId xmlns:a16="http://schemas.microsoft.com/office/drawing/2014/main" id="{5B4E5DC8-1C52-4CE6-B9D2-BDE7C134C36B}"/>
              </a:ext>
            </a:extLst>
          </p:cNvPr>
          <p:cNvSpPr txBox="1">
            <a:spLocks noChangeArrowheads="1"/>
          </p:cNvSpPr>
          <p:nvPr/>
        </p:nvSpPr>
        <p:spPr bwMode="auto">
          <a:xfrm>
            <a:off x="457200" y="3895725"/>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latin typeface="Courier New" panose="02070309020205020404" pitchFamily="49" charset="0"/>
                <a:ea typeface="宋体" panose="02010600030101010101" pitchFamily="2" charset="-122"/>
              </a:rPr>
              <a:t>H=</a:t>
            </a:r>
          </a:p>
        </p:txBody>
      </p:sp>
      <p:sp>
        <p:nvSpPr>
          <p:cNvPr id="140295" name="Text Box 4">
            <a:extLst>
              <a:ext uri="{FF2B5EF4-FFF2-40B4-BE49-F238E27FC236}">
                <a16:creationId xmlns:a16="http://schemas.microsoft.com/office/drawing/2014/main" id="{CF577D21-0EE4-4511-9FDC-8888260AE1DC}"/>
              </a:ext>
            </a:extLst>
          </p:cNvPr>
          <p:cNvSpPr txBox="1">
            <a:spLocks noChangeArrowheads="1"/>
          </p:cNvSpPr>
          <p:nvPr/>
        </p:nvSpPr>
        <p:spPr bwMode="auto">
          <a:xfrm>
            <a:off x="1219200" y="2755900"/>
            <a:ext cx="27892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latin typeface="Courier New" panose="02070309020205020404" pitchFamily="49" charset="0"/>
                <a:ea typeface="宋体" panose="02010600030101010101" pitchFamily="2" charset="-122"/>
              </a:rPr>
              <a:t>A q.enq(3)</a:t>
            </a:r>
          </a:p>
          <a:p>
            <a:r>
              <a:rPr lang="en-US" altLang="zh-CN" sz="2800">
                <a:latin typeface="Courier New" panose="02070309020205020404" pitchFamily="49" charset="0"/>
                <a:ea typeface="宋体" panose="02010600030101010101" pitchFamily="2" charset="-122"/>
              </a:rPr>
              <a:t>B p.enq(4)</a:t>
            </a:r>
          </a:p>
          <a:p>
            <a:r>
              <a:rPr lang="en-US" altLang="zh-CN" sz="2800">
                <a:latin typeface="Courier New" panose="02070309020205020404" pitchFamily="49" charset="0"/>
                <a:ea typeface="宋体" panose="02010600030101010101" pitchFamily="2" charset="-122"/>
              </a:rPr>
              <a:t>B p:void</a:t>
            </a:r>
          </a:p>
          <a:p>
            <a:r>
              <a:rPr lang="en-US" altLang="zh-CN" sz="2800">
                <a:latin typeface="Courier New" panose="02070309020205020404" pitchFamily="49" charset="0"/>
                <a:ea typeface="宋体" panose="02010600030101010101" pitchFamily="2" charset="-122"/>
              </a:rPr>
              <a:t>B q.deq()</a:t>
            </a:r>
          </a:p>
          <a:p>
            <a:r>
              <a:rPr lang="en-US" altLang="zh-CN" sz="2800">
                <a:solidFill>
                  <a:schemeClr val="tx1"/>
                </a:solidFill>
                <a:latin typeface="Courier New" panose="02070309020205020404" pitchFamily="49" charset="0"/>
                <a:ea typeface="宋体" panose="02010600030101010101" pitchFamily="2" charset="-122"/>
              </a:rPr>
              <a:t>A q:void</a:t>
            </a:r>
            <a:endParaRPr lang="en-US" altLang="zh-CN" sz="2800">
              <a:latin typeface="Courier New" panose="02070309020205020404" pitchFamily="49" charset="0"/>
              <a:ea typeface="宋体" panose="02010600030101010101" pitchFamily="2" charset="-122"/>
            </a:endParaRPr>
          </a:p>
          <a:p>
            <a:r>
              <a:rPr lang="en-US" altLang="zh-CN" sz="2800">
                <a:latin typeface="Courier New" panose="02070309020205020404" pitchFamily="49" charset="0"/>
                <a:ea typeface="宋体" panose="02010600030101010101" pitchFamily="2" charset="-122"/>
              </a:rPr>
              <a:t>B q:3</a:t>
            </a:r>
          </a:p>
        </p:txBody>
      </p:sp>
    </p:spTree>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E98B17D2-162C-4DF8-9AD7-29448BB845B6}"/>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0" name="Slide Number Placeholder 4">
            <a:extLst>
              <a:ext uri="{FF2B5EF4-FFF2-40B4-BE49-F238E27FC236}">
                <a16:creationId xmlns:a16="http://schemas.microsoft.com/office/drawing/2014/main" id="{1B5144D0-DB24-4897-9EC0-50F3D5215F7B}"/>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8DBB9B7-5B39-4740-A733-B353CF45E39D}" type="slidenum">
              <a:rPr lang="ar-SA" altLang="zh-CN" sz="1400" b="0">
                <a:solidFill>
                  <a:schemeClr val="tx1"/>
                </a:solidFill>
                <a:latin typeface="Arial" panose="020B0604020202020204" pitchFamily="34" charset="0"/>
              </a:rPr>
              <a:pPr/>
              <a:t>127</a:t>
            </a:fld>
            <a:endParaRPr lang="en-US" altLang="zh-CN" sz="1400" b="0">
              <a:solidFill>
                <a:schemeClr val="tx1"/>
              </a:solidFill>
              <a:latin typeface="Arial" panose="020B0604020202020204" pitchFamily="34" charset="0"/>
            </a:endParaRPr>
          </a:p>
        </p:txBody>
      </p:sp>
      <p:pic>
        <p:nvPicPr>
          <p:cNvPr id="141316" name="Picture 2" descr="magic">
            <a:extLst>
              <a:ext uri="{FF2B5EF4-FFF2-40B4-BE49-F238E27FC236}">
                <a16:creationId xmlns:a16="http://schemas.microsoft.com/office/drawing/2014/main" id="{6A343CC1-D338-458D-B560-ECF4BA547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1317" name="Rectangle 3">
            <a:extLst>
              <a:ext uri="{FF2B5EF4-FFF2-40B4-BE49-F238E27FC236}">
                <a16:creationId xmlns:a16="http://schemas.microsoft.com/office/drawing/2014/main" id="{15D138CF-C23B-4D53-92A4-DA199A943815}"/>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Well-Formed Histories</a:t>
            </a:r>
          </a:p>
        </p:txBody>
      </p:sp>
      <p:sp>
        <p:nvSpPr>
          <p:cNvPr id="141318" name="Text Box 4">
            <a:extLst>
              <a:ext uri="{FF2B5EF4-FFF2-40B4-BE49-F238E27FC236}">
                <a16:creationId xmlns:a16="http://schemas.microsoft.com/office/drawing/2014/main" id="{CF34459C-3874-42DF-AA75-3F0BEFEBBDB3}"/>
              </a:ext>
            </a:extLst>
          </p:cNvPr>
          <p:cNvSpPr txBox="1">
            <a:spLocks noChangeArrowheads="1"/>
          </p:cNvSpPr>
          <p:nvPr/>
        </p:nvSpPr>
        <p:spPr bwMode="auto">
          <a:xfrm>
            <a:off x="457200" y="3895725"/>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latin typeface="Courier New" panose="02070309020205020404" pitchFamily="49" charset="0"/>
                <a:ea typeface="宋体" panose="02010600030101010101" pitchFamily="2" charset="-122"/>
              </a:rPr>
              <a:t>H=</a:t>
            </a:r>
          </a:p>
        </p:txBody>
      </p:sp>
      <p:sp>
        <p:nvSpPr>
          <p:cNvPr id="141319" name="Text Box 5">
            <a:extLst>
              <a:ext uri="{FF2B5EF4-FFF2-40B4-BE49-F238E27FC236}">
                <a16:creationId xmlns:a16="http://schemas.microsoft.com/office/drawing/2014/main" id="{8DF714F3-F3C8-4EBC-AF4E-BE332C13F5E2}"/>
              </a:ext>
            </a:extLst>
          </p:cNvPr>
          <p:cNvSpPr txBox="1">
            <a:spLocks noChangeArrowheads="1"/>
          </p:cNvSpPr>
          <p:nvPr/>
        </p:nvSpPr>
        <p:spPr bwMode="auto">
          <a:xfrm>
            <a:off x="1219200" y="2755900"/>
            <a:ext cx="27892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latin typeface="Courier New" panose="02070309020205020404" pitchFamily="49" charset="0"/>
                <a:ea typeface="宋体" panose="02010600030101010101" pitchFamily="2" charset="-122"/>
              </a:rPr>
              <a:t>A q.enq(3)</a:t>
            </a:r>
          </a:p>
          <a:p>
            <a:r>
              <a:rPr lang="en-US" altLang="zh-CN" sz="2800">
                <a:latin typeface="Courier New" panose="02070309020205020404" pitchFamily="49" charset="0"/>
                <a:ea typeface="宋体" panose="02010600030101010101" pitchFamily="2" charset="-122"/>
              </a:rPr>
              <a:t>B p.enq(4)</a:t>
            </a:r>
          </a:p>
          <a:p>
            <a:r>
              <a:rPr lang="en-US" altLang="zh-CN" sz="2800">
                <a:latin typeface="Courier New" panose="02070309020205020404" pitchFamily="49" charset="0"/>
                <a:ea typeface="宋体" panose="02010600030101010101" pitchFamily="2" charset="-122"/>
              </a:rPr>
              <a:t>B p:void</a:t>
            </a:r>
          </a:p>
          <a:p>
            <a:r>
              <a:rPr lang="en-US" altLang="zh-CN" sz="2800">
                <a:latin typeface="Courier New" panose="02070309020205020404" pitchFamily="49" charset="0"/>
                <a:ea typeface="宋体" panose="02010600030101010101" pitchFamily="2" charset="-122"/>
              </a:rPr>
              <a:t>B q.deq()</a:t>
            </a:r>
          </a:p>
          <a:p>
            <a:r>
              <a:rPr lang="en-US" altLang="zh-CN" sz="2800">
                <a:solidFill>
                  <a:schemeClr val="tx1"/>
                </a:solidFill>
                <a:latin typeface="Courier New" panose="02070309020205020404" pitchFamily="49" charset="0"/>
                <a:ea typeface="宋体" panose="02010600030101010101" pitchFamily="2" charset="-122"/>
              </a:rPr>
              <a:t>A q:void</a:t>
            </a:r>
            <a:endParaRPr lang="en-US" altLang="zh-CN" sz="2800">
              <a:latin typeface="Courier New" panose="02070309020205020404" pitchFamily="49" charset="0"/>
              <a:ea typeface="宋体" panose="02010600030101010101" pitchFamily="2" charset="-122"/>
            </a:endParaRPr>
          </a:p>
          <a:p>
            <a:r>
              <a:rPr lang="en-US" altLang="zh-CN" sz="2800">
                <a:latin typeface="Courier New" panose="02070309020205020404" pitchFamily="49" charset="0"/>
                <a:ea typeface="宋体" panose="02010600030101010101" pitchFamily="2" charset="-122"/>
              </a:rPr>
              <a:t>B q:3</a:t>
            </a:r>
          </a:p>
        </p:txBody>
      </p:sp>
      <p:sp>
        <p:nvSpPr>
          <p:cNvPr id="141320" name="Text Box 6">
            <a:extLst>
              <a:ext uri="{FF2B5EF4-FFF2-40B4-BE49-F238E27FC236}">
                <a16:creationId xmlns:a16="http://schemas.microsoft.com/office/drawing/2014/main" id="{620180F7-1346-4E78-B3CC-D561E6E681FB}"/>
              </a:ext>
            </a:extLst>
          </p:cNvPr>
          <p:cNvSpPr txBox="1">
            <a:spLocks noChangeArrowheads="1"/>
          </p:cNvSpPr>
          <p:nvPr/>
        </p:nvSpPr>
        <p:spPr bwMode="auto">
          <a:xfrm>
            <a:off x="4343400" y="2286000"/>
            <a:ext cx="160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latin typeface="Courier New" panose="02070309020205020404" pitchFamily="49" charset="0"/>
                <a:ea typeface="宋体" panose="02010600030101010101" pitchFamily="2" charset="-122"/>
              </a:rPr>
              <a:t>H|B=</a:t>
            </a:r>
          </a:p>
        </p:txBody>
      </p:sp>
      <p:sp>
        <p:nvSpPr>
          <p:cNvPr id="141321" name="Text Box 7">
            <a:extLst>
              <a:ext uri="{FF2B5EF4-FFF2-40B4-BE49-F238E27FC236}">
                <a16:creationId xmlns:a16="http://schemas.microsoft.com/office/drawing/2014/main" id="{C7667074-9BDA-4898-B154-E9725C7B9E9A}"/>
              </a:ext>
            </a:extLst>
          </p:cNvPr>
          <p:cNvSpPr txBox="1">
            <a:spLocks noChangeArrowheads="1"/>
          </p:cNvSpPr>
          <p:nvPr/>
        </p:nvSpPr>
        <p:spPr bwMode="auto">
          <a:xfrm>
            <a:off x="5486400" y="1828800"/>
            <a:ext cx="27892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latin typeface="Courier New" panose="02070309020205020404" pitchFamily="49" charset="0"/>
                <a:ea typeface="宋体" panose="02010600030101010101" pitchFamily="2" charset="-122"/>
              </a:rPr>
              <a:t>B p.enq(4)</a:t>
            </a:r>
          </a:p>
          <a:p>
            <a:r>
              <a:rPr lang="en-US" altLang="zh-CN" sz="2800">
                <a:latin typeface="Courier New" panose="02070309020205020404" pitchFamily="49" charset="0"/>
                <a:ea typeface="宋体" panose="02010600030101010101" pitchFamily="2" charset="-122"/>
              </a:rPr>
              <a:t>B p:void</a:t>
            </a:r>
          </a:p>
          <a:p>
            <a:r>
              <a:rPr lang="en-US" altLang="zh-CN" sz="2800">
                <a:latin typeface="Courier New" panose="02070309020205020404" pitchFamily="49" charset="0"/>
                <a:ea typeface="宋体" panose="02010600030101010101" pitchFamily="2" charset="-122"/>
              </a:rPr>
              <a:t>B q.deq()</a:t>
            </a:r>
          </a:p>
          <a:p>
            <a:r>
              <a:rPr lang="en-US" altLang="zh-CN" sz="2800">
                <a:latin typeface="Courier New" panose="02070309020205020404" pitchFamily="49" charset="0"/>
                <a:ea typeface="宋体" panose="02010600030101010101" pitchFamily="2" charset="-122"/>
              </a:rPr>
              <a:t>B q:3</a:t>
            </a:r>
            <a:endParaRPr lang="en-US" altLang="zh-CN" sz="2800">
              <a:solidFill>
                <a:srgbClr val="0000FF"/>
              </a:solidFill>
              <a:latin typeface="Courier New" panose="02070309020205020404" pitchFamily="49" charset="0"/>
              <a:ea typeface="宋体" panose="02010600030101010101" pitchFamily="2" charset="-122"/>
            </a:endParaRPr>
          </a:p>
        </p:txBody>
      </p:sp>
      <p:sp>
        <p:nvSpPr>
          <p:cNvPr id="141322" name="Text Box 10">
            <a:extLst>
              <a:ext uri="{FF2B5EF4-FFF2-40B4-BE49-F238E27FC236}">
                <a16:creationId xmlns:a16="http://schemas.microsoft.com/office/drawing/2014/main" id="{3E8F4184-C4AF-48A9-A4D6-4FB1B1C46A5A}"/>
              </a:ext>
            </a:extLst>
          </p:cNvPr>
          <p:cNvSpPr txBox="1">
            <a:spLocks noChangeArrowheads="1"/>
          </p:cNvSpPr>
          <p:nvPr/>
        </p:nvSpPr>
        <p:spPr bwMode="auto">
          <a:xfrm>
            <a:off x="320675" y="1690688"/>
            <a:ext cx="411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99FF"/>
                </a:solidFill>
                <a:latin typeface="Arial" panose="020B0604020202020204" pitchFamily="34" charset="0"/>
                <a:ea typeface="宋体" panose="02010600030101010101" pitchFamily="2" charset="-122"/>
              </a:rPr>
              <a:t>Per-thread projections sequential</a:t>
            </a:r>
          </a:p>
        </p:txBody>
      </p:sp>
    </p:spTree>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ooter Placeholder 3">
            <a:extLst>
              <a:ext uri="{FF2B5EF4-FFF2-40B4-BE49-F238E27FC236}">
                <a16:creationId xmlns:a16="http://schemas.microsoft.com/office/drawing/2014/main" id="{9D8F521C-F7A2-438B-85E5-42A92718DC16}"/>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2" name="Slide Number Placeholder 4">
            <a:extLst>
              <a:ext uri="{FF2B5EF4-FFF2-40B4-BE49-F238E27FC236}">
                <a16:creationId xmlns:a16="http://schemas.microsoft.com/office/drawing/2014/main" id="{620E760B-ECCD-4988-BF4E-73259DCEF1F2}"/>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2E40C08-529E-4899-9371-AD04BDEF4AD8}" type="slidenum">
              <a:rPr lang="ar-SA" altLang="zh-CN" sz="1400" b="0">
                <a:solidFill>
                  <a:schemeClr val="tx1"/>
                </a:solidFill>
                <a:latin typeface="Arial" panose="020B0604020202020204" pitchFamily="34" charset="0"/>
              </a:rPr>
              <a:pPr/>
              <a:t>128</a:t>
            </a:fld>
            <a:endParaRPr lang="en-US" altLang="zh-CN" sz="1400" b="0">
              <a:solidFill>
                <a:schemeClr val="tx1"/>
              </a:solidFill>
              <a:latin typeface="Arial" panose="020B0604020202020204" pitchFamily="34" charset="0"/>
            </a:endParaRPr>
          </a:p>
        </p:txBody>
      </p:sp>
      <p:pic>
        <p:nvPicPr>
          <p:cNvPr id="142340" name="Picture 2" descr="magic">
            <a:extLst>
              <a:ext uri="{FF2B5EF4-FFF2-40B4-BE49-F238E27FC236}">
                <a16:creationId xmlns:a16="http://schemas.microsoft.com/office/drawing/2014/main" id="{FFE15ED8-202C-46E5-85C4-F0CC28121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2341" name="Rectangle 3">
            <a:extLst>
              <a:ext uri="{FF2B5EF4-FFF2-40B4-BE49-F238E27FC236}">
                <a16:creationId xmlns:a16="http://schemas.microsoft.com/office/drawing/2014/main" id="{19CDB98F-75F6-41DD-BA24-FA62FBEE18E0}"/>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Well-Formed Histories</a:t>
            </a:r>
          </a:p>
        </p:txBody>
      </p:sp>
      <p:sp>
        <p:nvSpPr>
          <p:cNvPr id="142342" name="Text Box 4">
            <a:extLst>
              <a:ext uri="{FF2B5EF4-FFF2-40B4-BE49-F238E27FC236}">
                <a16:creationId xmlns:a16="http://schemas.microsoft.com/office/drawing/2014/main" id="{D213D4EC-BC59-4A1A-9EFF-BEFA952AA41B}"/>
              </a:ext>
            </a:extLst>
          </p:cNvPr>
          <p:cNvSpPr txBox="1">
            <a:spLocks noChangeArrowheads="1"/>
          </p:cNvSpPr>
          <p:nvPr/>
        </p:nvSpPr>
        <p:spPr bwMode="auto">
          <a:xfrm>
            <a:off x="457200" y="3895725"/>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latin typeface="Courier New" panose="02070309020205020404" pitchFamily="49" charset="0"/>
                <a:ea typeface="宋体" panose="02010600030101010101" pitchFamily="2" charset="-122"/>
              </a:rPr>
              <a:t>H=</a:t>
            </a:r>
          </a:p>
        </p:txBody>
      </p:sp>
      <p:sp>
        <p:nvSpPr>
          <p:cNvPr id="142343" name="Text Box 5">
            <a:extLst>
              <a:ext uri="{FF2B5EF4-FFF2-40B4-BE49-F238E27FC236}">
                <a16:creationId xmlns:a16="http://schemas.microsoft.com/office/drawing/2014/main" id="{FA22F0CE-1B25-446D-9D47-8C9064D7A749}"/>
              </a:ext>
            </a:extLst>
          </p:cNvPr>
          <p:cNvSpPr txBox="1">
            <a:spLocks noChangeArrowheads="1"/>
          </p:cNvSpPr>
          <p:nvPr/>
        </p:nvSpPr>
        <p:spPr bwMode="auto">
          <a:xfrm>
            <a:off x="1219200" y="2755900"/>
            <a:ext cx="27892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latin typeface="Courier New" panose="02070309020205020404" pitchFamily="49" charset="0"/>
                <a:ea typeface="宋体" panose="02010600030101010101" pitchFamily="2" charset="-122"/>
              </a:rPr>
              <a:t>A q.enq(3)</a:t>
            </a:r>
          </a:p>
          <a:p>
            <a:r>
              <a:rPr lang="en-US" altLang="zh-CN" sz="2800">
                <a:latin typeface="Courier New" panose="02070309020205020404" pitchFamily="49" charset="0"/>
                <a:ea typeface="宋体" panose="02010600030101010101" pitchFamily="2" charset="-122"/>
              </a:rPr>
              <a:t>B p.enq(4)</a:t>
            </a:r>
          </a:p>
          <a:p>
            <a:r>
              <a:rPr lang="en-US" altLang="zh-CN" sz="2800">
                <a:latin typeface="Courier New" panose="02070309020205020404" pitchFamily="49" charset="0"/>
                <a:ea typeface="宋体" panose="02010600030101010101" pitchFamily="2" charset="-122"/>
              </a:rPr>
              <a:t>B p:void</a:t>
            </a:r>
          </a:p>
          <a:p>
            <a:r>
              <a:rPr lang="en-US" altLang="zh-CN" sz="2800">
                <a:latin typeface="Courier New" panose="02070309020205020404" pitchFamily="49" charset="0"/>
                <a:ea typeface="宋体" panose="02010600030101010101" pitchFamily="2" charset="-122"/>
              </a:rPr>
              <a:t>B q.deq()</a:t>
            </a:r>
          </a:p>
          <a:p>
            <a:r>
              <a:rPr lang="en-US" altLang="zh-CN" sz="2800">
                <a:solidFill>
                  <a:schemeClr val="tx1"/>
                </a:solidFill>
                <a:latin typeface="Courier New" panose="02070309020205020404" pitchFamily="49" charset="0"/>
                <a:ea typeface="宋体" panose="02010600030101010101" pitchFamily="2" charset="-122"/>
              </a:rPr>
              <a:t>A q:void</a:t>
            </a:r>
            <a:endParaRPr lang="en-US" altLang="zh-CN" sz="2800">
              <a:latin typeface="Courier New" panose="02070309020205020404" pitchFamily="49" charset="0"/>
              <a:ea typeface="宋体" panose="02010600030101010101" pitchFamily="2" charset="-122"/>
            </a:endParaRPr>
          </a:p>
          <a:p>
            <a:r>
              <a:rPr lang="en-US" altLang="zh-CN" sz="2800">
                <a:latin typeface="Courier New" panose="02070309020205020404" pitchFamily="49" charset="0"/>
                <a:ea typeface="宋体" panose="02010600030101010101" pitchFamily="2" charset="-122"/>
              </a:rPr>
              <a:t>B q:3</a:t>
            </a:r>
          </a:p>
        </p:txBody>
      </p:sp>
      <p:sp>
        <p:nvSpPr>
          <p:cNvPr id="142344" name="Text Box 6">
            <a:extLst>
              <a:ext uri="{FF2B5EF4-FFF2-40B4-BE49-F238E27FC236}">
                <a16:creationId xmlns:a16="http://schemas.microsoft.com/office/drawing/2014/main" id="{48A2278D-5746-41B0-9FC8-E570FE7385F7}"/>
              </a:ext>
            </a:extLst>
          </p:cNvPr>
          <p:cNvSpPr txBox="1">
            <a:spLocks noChangeArrowheads="1"/>
          </p:cNvSpPr>
          <p:nvPr/>
        </p:nvSpPr>
        <p:spPr bwMode="auto">
          <a:xfrm>
            <a:off x="4343400" y="2286000"/>
            <a:ext cx="160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latin typeface="Courier New" panose="02070309020205020404" pitchFamily="49" charset="0"/>
                <a:ea typeface="宋体" panose="02010600030101010101" pitchFamily="2" charset="-122"/>
              </a:rPr>
              <a:t>H|B=</a:t>
            </a:r>
          </a:p>
        </p:txBody>
      </p:sp>
      <p:sp>
        <p:nvSpPr>
          <p:cNvPr id="142345" name="Text Box 7">
            <a:extLst>
              <a:ext uri="{FF2B5EF4-FFF2-40B4-BE49-F238E27FC236}">
                <a16:creationId xmlns:a16="http://schemas.microsoft.com/office/drawing/2014/main" id="{EE823AB7-5291-49C1-BE6C-CA27E376E8EC}"/>
              </a:ext>
            </a:extLst>
          </p:cNvPr>
          <p:cNvSpPr txBox="1">
            <a:spLocks noChangeArrowheads="1"/>
          </p:cNvSpPr>
          <p:nvPr/>
        </p:nvSpPr>
        <p:spPr bwMode="auto">
          <a:xfrm>
            <a:off x="5486400" y="1828800"/>
            <a:ext cx="27892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latin typeface="Courier New" panose="02070309020205020404" pitchFamily="49" charset="0"/>
                <a:ea typeface="宋体" panose="02010600030101010101" pitchFamily="2" charset="-122"/>
              </a:rPr>
              <a:t>B p.enq(4)</a:t>
            </a:r>
          </a:p>
          <a:p>
            <a:r>
              <a:rPr lang="en-US" altLang="zh-CN" sz="2800">
                <a:latin typeface="Courier New" panose="02070309020205020404" pitchFamily="49" charset="0"/>
                <a:ea typeface="宋体" panose="02010600030101010101" pitchFamily="2" charset="-122"/>
              </a:rPr>
              <a:t>B p:void</a:t>
            </a:r>
          </a:p>
          <a:p>
            <a:r>
              <a:rPr lang="en-US" altLang="zh-CN" sz="2800">
                <a:latin typeface="Courier New" panose="02070309020205020404" pitchFamily="49" charset="0"/>
                <a:ea typeface="宋体" panose="02010600030101010101" pitchFamily="2" charset="-122"/>
              </a:rPr>
              <a:t>B q.deq()</a:t>
            </a:r>
          </a:p>
          <a:p>
            <a:r>
              <a:rPr lang="en-US" altLang="zh-CN" sz="2800">
                <a:latin typeface="Courier New" panose="02070309020205020404" pitchFamily="49" charset="0"/>
                <a:ea typeface="宋体" panose="02010600030101010101" pitchFamily="2" charset="-122"/>
              </a:rPr>
              <a:t>B q:3</a:t>
            </a:r>
            <a:endParaRPr lang="en-US" altLang="zh-CN" sz="2800">
              <a:solidFill>
                <a:srgbClr val="0000FF"/>
              </a:solidFill>
              <a:latin typeface="Courier New" panose="02070309020205020404" pitchFamily="49" charset="0"/>
              <a:ea typeface="宋体" panose="02010600030101010101" pitchFamily="2" charset="-122"/>
            </a:endParaRPr>
          </a:p>
        </p:txBody>
      </p:sp>
      <p:sp>
        <p:nvSpPr>
          <p:cNvPr id="142346" name="Text Box 8">
            <a:extLst>
              <a:ext uri="{FF2B5EF4-FFF2-40B4-BE49-F238E27FC236}">
                <a16:creationId xmlns:a16="http://schemas.microsoft.com/office/drawing/2014/main" id="{B5A7B53C-5AA8-4874-A504-6F8EC8A6F27C}"/>
              </a:ext>
            </a:extLst>
          </p:cNvPr>
          <p:cNvSpPr txBox="1">
            <a:spLocks noChangeArrowheads="1"/>
          </p:cNvSpPr>
          <p:nvPr/>
        </p:nvSpPr>
        <p:spPr bwMode="auto">
          <a:xfrm>
            <a:off x="5638800" y="4648200"/>
            <a:ext cx="2789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latin typeface="Courier New" panose="02070309020205020404" pitchFamily="49" charset="0"/>
                <a:ea typeface="宋体" panose="02010600030101010101" pitchFamily="2" charset="-122"/>
              </a:rPr>
              <a:t>A q.enq(3)</a:t>
            </a:r>
          </a:p>
          <a:p>
            <a:r>
              <a:rPr lang="en-US" altLang="zh-CN" sz="2800">
                <a:solidFill>
                  <a:schemeClr val="tx1"/>
                </a:solidFill>
                <a:latin typeface="Courier New" panose="02070309020205020404" pitchFamily="49" charset="0"/>
                <a:ea typeface="宋体" panose="02010600030101010101" pitchFamily="2" charset="-122"/>
              </a:rPr>
              <a:t>A q:void</a:t>
            </a:r>
          </a:p>
        </p:txBody>
      </p:sp>
      <p:sp>
        <p:nvSpPr>
          <p:cNvPr id="142347" name="Text Box 9">
            <a:extLst>
              <a:ext uri="{FF2B5EF4-FFF2-40B4-BE49-F238E27FC236}">
                <a16:creationId xmlns:a16="http://schemas.microsoft.com/office/drawing/2014/main" id="{082AF6F1-7BE8-48E9-A87F-A9F64BE94A02}"/>
              </a:ext>
            </a:extLst>
          </p:cNvPr>
          <p:cNvSpPr txBox="1">
            <a:spLocks noChangeArrowheads="1"/>
          </p:cNvSpPr>
          <p:nvPr/>
        </p:nvSpPr>
        <p:spPr bwMode="auto">
          <a:xfrm>
            <a:off x="4419600" y="4800600"/>
            <a:ext cx="160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latin typeface="Courier New" panose="02070309020205020404" pitchFamily="49" charset="0"/>
                <a:ea typeface="宋体" panose="02010600030101010101" pitchFamily="2" charset="-122"/>
              </a:rPr>
              <a:t>H|A=</a:t>
            </a:r>
          </a:p>
        </p:txBody>
      </p:sp>
      <p:sp>
        <p:nvSpPr>
          <p:cNvPr id="142348" name="Text Box 10">
            <a:extLst>
              <a:ext uri="{FF2B5EF4-FFF2-40B4-BE49-F238E27FC236}">
                <a16:creationId xmlns:a16="http://schemas.microsoft.com/office/drawing/2014/main" id="{F6F0EEF1-73D6-4121-A940-38F0F960B399}"/>
              </a:ext>
            </a:extLst>
          </p:cNvPr>
          <p:cNvSpPr txBox="1">
            <a:spLocks noChangeArrowheads="1"/>
          </p:cNvSpPr>
          <p:nvPr/>
        </p:nvSpPr>
        <p:spPr bwMode="auto">
          <a:xfrm>
            <a:off x="320675" y="1690688"/>
            <a:ext cx="411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99FF"/>
                </a:solidFill>
                <a:latin typeface="Arial" panose="020B0604020202020204" pitchFamily="34" charset="0"/>
                <a:ea typeface="宋体" panose="02010600030101010101" pitchFamily="2" charset="-122"/>
              </a:rPr>
              <a:t>Per-thread projections sequential</a:t>
            </a:r>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8066CD35-A981-4ACD-ADEB-933697509896}"/>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1" name="Slide Number Placeholder 4">
            <a:extLst>
              <a:ext uri="{FF2B5EF4-FFF2-40B4-BE49-F238E27FC236}">
                <a16:creationId xmlns:a16="http://schemas.microsoft.com/office/drawing/2014/main" id="{7EE467A7-C19C-4773-9853-27BE5C6EB427}"/>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003EEBD-DCB0-4B59-8277-6C30D8071766}" type="slidenum">
              <a:rPr lang="ar-SA" altLang="zh-CN" sz="1400" b="0">
                <a:solidFill>
                  <a:schemeClr val="tx1"/>
                </a:solidFill>
                <a:latin typeface="Arial" panose="020B0604020202020204" pitchFamily="34" charset="0"/>
              </a:rPr>
              <a:pPr/>
              <a:t>129</a:t>
            </a:fld>
            <a:endParaRPr lang="en-US" altLang="zh-CN" sz="1400" b="0">
              <a:solidFill>
                <a:schemeClr val="tx1"/>
              </a:solidFill>
              <a:latin typeface="Arial" panose="020B0604020202020204" pitchFamily="34" charset="0"/>
            </a:endParaRPr>
          </a:p>
        </p:txBody>
      </p:sp>
      <p:sp>
        <p:nvSpPr>
          <p:cNvPr id="143364" name="Rectangle 2">
            <a:extLst>
              <a:ext uri="{FF2B5EF4-FFF2-40B4-BE49-F238E27FC236}">
                <a16:creationId xmlns:a16="http://schemas.microsoft.com/office/drawing/2014/main" id="{237D2349-D9E5-49A9-87D4-93C98B5F7696}"/>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Equivalent Histories</a:t>
            </a:r>
          </a:p>
        </p:txBody>
      </p:sp>
      <p:sp>
        <p:nvSpPr>
          <p:cNvPr id="143365" name="Text Box 3">
            <a:extLst>
              <a:ext uri="{FF2B5EF4-FFF2-40B4-BE49-F238E27FC236}">
                <a16:creationId xmlns:a16="http://schemas.microsoft.com/office/drawing/2014/main" id="{5538119E-B4F3-471D-921F-AE3E4618D4FD}"/>
              </a:ext>
            </a:extLst>
          </p:cNvPr>
          <p:cNvSpPr txBox="1">
            <a:spLocks noChangeArrowheads="1"/>
          </p:cNvSpPr>
          <p:nvPr/>
        </p:nvSpPr>
        <p:spPr bwMode="auto">
          <a:xfrm>
            <a:off x="381000" y="4306888"/>
            <a:ext cx="1143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latin typeface="Courier New" panose="02070309020205020404" pitchFamily="49" charset="0"/>
                <a:ea typeface="宋体" panose="02010600030101010101" pitchFamily="2" charset="-122"/>
              </a:rPr>
              <a:t>H=</a:t>
            </a:r>
          </a:p>
        </p:txBody>
      </p:sp>
      <p:sp>
        <p:nvSpPr>
          <p:cNvPr id="143366" name="Text Box 4">
            <a:extLst>
              <a:ext uri="{FF2B5EF4-FFF2-40B4-BE49-F238E27FC236}">
                <a16:creationId xmlns:a16="http://schemas.microsoft.com/office/drawing/2014/main" id="{6E0CF2A3-3A12-4A8A-AA29-4C005A519285}"/>
              </a:ext>
            </a:extLst>
          </p:cNvPr>
          <p:cNvSpPr txBox="1">
            <a:spLocks noChangeArrowheads="1"/>
          </p:cNvSpPr>
          <p:nvPr/>
        </p:nvSpPr>
        <p:spPr bwMode="auto">
          <a:xfrm>
            <a:off x="1066800" y="3251200"/>
            <a:ext cx="2789238" cy="26924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latin typeface="Courier New" panose="02070309020205020404" pitchFamily="49" charset="0"/>
                <a:ea typeface="宋体" panose="02010600030101010101" pitchFamily="2" charset="-122"/>
              </a:rPr>
              <a:t>A q.enq(3)</a:t>
            </a:r>
          </a:p>
          <a:p>
            <a:r>
              <a:rPr lang="en-US" altLang="zh-CN" sz="2800">
                <a:latin typeface="Courier New" panose="02070309020205020404" pitchFamily="49" charset="0"/>
                <a:ea typeface="宋体" panose="02010600030101010101" pitchFamily="2" charset="-122"/>
              </a:rPr>
              <a:t>B p.enq(4)</a:t>
            </a:r>
          </a:p>
          <a:p>
            <a:r>
              <a:rPr lang="en-US" altLang="zh-CN" sz="2800">
                <a:latin typeface="Courier New" panose="02070309020205020404" pitchFamily="49" charset="0"/>
                <a:ea typeface="宋体" panose="02010600030101010101" pitchFamily="2" charset="-122"/>
              </a:rPr>
              <a:t>B p:void</a:t>
            </a:r>
          </a:p>
          <a:p>
            <a:r>
              <a:rPr lang="en-US" altLang="zh-CN" sz="2800">
                <a:latin typeface="Courier New" panose="02070309020205020404" pitchFamily="49" charset="0"/>
                <a:ea typeface="宋体" panose="02010600030101010101" pitchFamily="2" charset="-122"/>
              </a:rPr>
              <a:t>B q.deq()</a:t>
            </a:r>
          </a:p>
          <a:p>
            <a:r>
              <a:rPr lang="en-US" altLang="zh-CN" sz="2800">
                <a:solidFill>
                  <a:schemeClr val="tx1"/>
                </a:solidFill>
                <a:latin typeface="Courier New" panose="02070309020205020404" pitchFamily="49" charset="0"/>
                <a:ea typeface="宋体" panose="02010600030101010101" pitchFamily="2" charset="-122"/>
              </a:rPr>
              <a:t>A q:void</a:t>
            </a:r>
            <a:endParaRPr lang="en-US" altLang="zh-CN" sz="2800">
              <a:latin typeface="Courier New" panose="02070309020205020404" pitchFamily="49" charset="0"/>
              <a:ea typeface="宋体" panose="02010600030101010101" pitchFamily="2" charset="-122"/>
            </a:endParaRPr>
          </a:p>
          <a:p>
            <a:r>
              <a:rPr lang="en-US" altLang="zh-CN" sz="2800">
                <a:latin typeface="Courier New" panose="02070309020205020404" pitchFamily="49" charset="0"/>
                <a:ea typeface="宋体" panose="02010600030101010101" pitchFamily="2" charset="-122"/>
              </a:rPr>
              <a:t>B q:3</a:t>
            </a:r>
          </a:p>
        </p:txBody>
      </p:sp>
      <p:sp>
        <p:nvSpPr>
          <p:cNvPr id="143367" name="Text Box 5">
            <a:extLst>
              <a:ext uri="{FF2B5EF4-FFF2-40B4-BE49-F238E27FC236}">
                <a16:creationId xmlns:a16="http://schemas.microsoft.com/office/drawing/2014/main" id="{B7648606-B146-4AC2-A997-37E231BD8AF7}"/>
              </a:ext>
            </a:extLst>
          </p:cNvPr>
          <p:cNvSpPr txBox="1">
            <a:spLocks noChangeArrowheads="1"/>
          </p:cNvSpPr>
          <p:nvPr/>
        </p:nvSpPr>
        <p:spPr bwMode="auto">
          <a:xfrm>
            <a:off x="1066800" y="1851025"/>
            <a:ext cx="411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99FF"/>
                </a:solidFill>
                <a:latin typeface="Arial" panose="020B0604020202020204" pitchFamily="34" charset="0"/>
                <a:ea typeface="宋体" panose="02010600030101010101" pitchFamily="2" charset="-122"/>
              </a:rPr>
              <a:t>Threads see the same thing in both</a:t>
            </a:r>
          </a:p>
        </p:txBody>
      </p:sp>
      <p:sp>
        <p:nvSpPr>
          <p:cNvPr id="143368" name="Text Box 6">
            <a:extLst>
              <a:ext uri="{FF2B5EF4-FFF2-40B4-BE49-F238E27FC236}">
                <a16:creationId xmlns:a16="http://schemas.microsoft.com/office/drawing/2014/main" id="{48F60794-0E0C-491C-ACD7-8D6F3B47DA39}"/>
              </a:ext>
            </a:extLst>
          </p:cNvPr>
          <p:cNvSpPr txBox="1">
            <a:spLocks noChangeArrowheads="1"/>
          </p:cNvSpPr>
          <p:nvPr/>
        </p:nvSpPr>
        <p:spPr bwMode="auto">
          <a:xfrm>
            <a:off x="5486400" y="3251200"/>
            <a:ext cx="2789238" cy="26924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latin typeface="Courier New" panose="02070309020205020404" pitchFamily="49" charset="0"/>
                <a:ea typeface="宋体" panose="02010600030101010101" pitchFamily="2" charset="-122"/>
              </a:rPr>
              <a:t>A q.enq(3)</a:t>
            </a:r>
          </a:p>
          <a:p>
            <a:r>
              <a:rPr lang="en-US" altLang="zh-CN" sz="2800">
                <a:solidFill>
                  <a:schemeClr val="tx1"/>
                </a:solidFill>
                <a:latin typeface="Courier New" panose="02070309020205020404" pitchFamily="49" charset="0"/>
                <a:ea typeface="宋体" panose="02010600030101010101" pitchFamily="2" charset="-122"/>
              </a:rPr>
              <a:t>A q:void</a:t>
            </a:r>
          </a:p>
          <a:p>
            <a:r>
              <a:rPr lang="en-US" altLang="zh-CN" sz="2800">
                <a:latin typeface="Courier New" panose="02070309020205020404" pitchFamily="49" charset="0"/>
                <a:ea typeface="宋体" panose="02010600030101010101" pitchFamily="2" charset="-122"/>
              </a:rPr>
              <a:t>B p.enq(4)</a:t>
            </a:r>
          </a:p>
          <a:p>
            <a:r>
              <a:rPr lang="en-US" altLang="zh-CN" sz="2800">
                <a:latin typeface="Courier New" panose="02070309020205020404" pitchFamily="49" charset="0"/>
                <a:ea typeface="宋体" panose="02010600030101010101" pitchFamily="2" charset="-122"/>
              </a:rPr>
              <a:t>B p:void</a:t>
            </a:r>
          </a:p>
          <a:p>
            <a:r>
              <a:rPr lang="en-US" altLang="zh-CN" sz="2800">
                <a:latin typeface="Courier New" panose="02070309020205020404" pitchFamily="49" charset="0"/>
                <a:ea typeface="宋体" panose="02010600030101010101" pitchFamily="2" charset="-122"/>
              </a:rPr>
              <a:t>B q.deq()</a:t>
            </a:r>
          </a:p>
          <a:p>
            <a:r>
              <a:rPr lang="en-US" altLang="zh-CN" sz="2800">
                <a:latin typeface="Courier New" panose="02070309020205020404" pitchFamily="49" charset="0"/>
                <a:ea typeface="宋体" panose="02010600030101010101" pitchFamily="2" charset="-122"/>
              </a:rPr>
              <a:t>B q:3</a:t>
            </a:r>
          </a:p>
        </p:txBody>
      </p:sp>
      <p:sp>
        <p:nvSpPr>
          <p:cNvPr id="143369" name="Text Box 7">
            <a:extLst>
              <a:ext uri="{FF2B5EF4-FFF2-40B4-BE49-F238E27FC236}">
                <a16:creationId xmlns:a16="http://schemas.microsoft.com/office/drawing/2014/main" id="{C5D54CA2-EE02-45B7-BB14-48CC4A94E6E3}"/>
              </a:ext>
            </a:extLst>
          </p:cNvPr>
          <p:cNvSpPr txBox="1">
            <a:spLocks noChangeArrowheads="1"/>
          </p:cNvSpPr>
          <p:nvPr/>
        </p:nvSpPr>
        <p:spPr bwMode="auto">
          <a:xfrm>
            <a:off x="4800600" y="4306888"/>
            <a:ext cx="1143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latin typeface="Courier New" panose="02070309020205020404" pitchFamily="49" charset="0"/>
                <a:ea typeface="宋体" panose="02010600030101010101" pitchFamily="2" charset="-122"/>
              </a:rPr>
              <a:t>G=</a:t>
            </a:r>
          </a:p>
        </p:txBody>
      </p:sp>
      <p:sp>
        <p:nvSpPr>
          <p:cNvPr id="143370" name="Text Box 8">
            <a:extLst>
              <a:ext uri="{FF2B5EF4-FFF2-40B4-BE49-F238E27FC236}">
                <a16:creationId xmlns:a16="http://schemas.microsoft.com/office/drawing/2014/main" id="{CDF16953-D987-4D3E-9A87-2854F96F170C}"/>
              </a:ext>
            </a:extLst>
          </p:cNvPr>
          <p:cNvSpPr txBox="1">
            <a:spLocks noChangeArrowheads="1"/>
          </p:cNvSpPr>
          <p:nvPr/>
        </p:nvSpPr>
        <p:spPr bwMode="auto">
          <a:xfrm>
            <a:off x="5638800" y="1790700"/>
            <a:ext cx="251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rgbClr val="0099FF"/>
                </a:solidFill>
                <a:latin typeface="Courier New" panose="02070309020205020404" pitchFamily="49" charset="0"/>
                <a:ea typeface="宋体" panose="02010600030101010101" pitchFamily="2" charset="-122"/>
              </a:rPr>
              <a:t>H|A = G|A</a:t>
            </a:r>
          </a:p>
          <a:p>
            <a:r>
              <a:rPr lang="en-US" altLang="zh-CN" sz="3200">
                <a:solidFill>
                  <a:srgbClr val="0099FF"/>
                </a:solidFill>
                <a:latin typeface="Courier New" panose="02070309020205020404" pitchFamily="49" charset="0"/>
                <a:ea typeface="宋体" panose="02010600030101010101" pitchFamily="2" charset="-122"/>
              </a:rPr>
              <a:t>H|B = G|B</a:t>
            </a:r>
          </a:p>
        </p:txBody>
      </p:sp>
      <p:sp>
        <p:nvSpPr>
          <p:cNvPr id="143371" name="AutoShape 9">
            <a:extLst>
              <a:ext uri="{FF2B5EF4-FFF2-40B4-BE49-F238E27FC236}">
                <a16:creationId xmlns:a16="http://schemas.microsoft.com/office/drawing/2014/main" id="{D264364D-A231-4D16-8F34-629D3F19AEFF}"/>
              </a:ext>
            </a:extLst>
          </p:cNvPr>
          <p:cNvSpPr>
            <a:spLocks/>
          </p:cNvSpPr>
          <p:nvPr/>
        </p:nvSpPr>
        <p:spPr bwMode="auto">
          <a:xfrm>
            <a:off x="5105400" y="1752600"/>
            <a:ext cx="381000" cy="1143000"/>
          </a:xfrm>
          <a:prstGeom prst="leftBrace">
            <a:avLst>
              <a:gd name="adj1" fmla="val 25000"/>
              <a:gd name="adj2" fmla="val 50000"/>
            </a:avLst>
          </a:prstGeom>
          <a:noFill/>
          <a:ln w="38100">
            <a:solidFill>
              <a:srgbClr val="00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99FF"/>
              </a:solidFill>
              <a:latin typeface="Arial" panose="020B060402020202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a:extLst>
              <a:ext uri="{FF2B5EF4-FFF2-40B4-BE49-F238E27FC236}">
                <a16:creationId xmlns:a16="http://schemas.microsoft.com/office/drawing/2014/main" id="{C1D7D0C9-C3BD-4168-823A-686E1C32FE7C}"/>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a:extLst>
              <a:ext uri="{FF2B5EF4-FFF2-40B4-BE49-F238E27FC236}">
                <a16:creationId xmlns:a16="http://schemas.microsoft.com/office/drawing/2014/main" id="{E248E7A9-EEBF-4D0A-B448-7CE9BFA34FF5}"/>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699D6A4-C8D1-4A7B-80AB-1241189A88E4}" type="slidenum">
              <a:rPr lang="ar-SA" altLang="zh-CN" sz="1400" b="0">
                <a:solidFill>
                  <a:schemeClr val="tx1"/>
                </a:solidFill>
                <a:latin typeface="Arial" panose="020B0604020202020204" pitchFamily="34" charset="0"/>
              </a:rPr>
              <a:pPr/>
              <a:t>13</a:t>
            </a:fld>
            <a:endParaRPr lang="en-US" altLang="zh-CN" sz="1400" b="0">
              <a:solidFill>
                <a:schemeClr val="tx1"/>
              </a:solidFill>
              <a:latin typeface="Arial" panose="020B0604020202020204" pitchFamily="34" charset="0"/>
            </a:endParaRPr>
          </a:p>
        </p:txBody>
      </p:sp>
      <p:sp>
        <p:nvSpPr>
          <p:cNvPr id="25604" name="Rectangle 3">
            <a:extLst>
              <a:ext uri="{FF2B5EF4-FFF2-40B4-BE49-F238E27FC236}">
                <a16:creationId xmlns:a16="http://schemas.microsoft.com/office/drawing/2014/main" id="{1C83B86B-B6DD-45E2-995F-8F18F73FE00F}"/>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Acquire Lock</a:t>
            </a:r>
            <a:endParaRPr lang="en-US" altLang="zh-CN">
              <a:solidFill>
                <a:srgbClr val="0000FF"/>
              </a:solidFill>
              <a:ea typeface="宋体" panose="02010600030101010101" pitchFamily="2" charset="-122"/>
            </a:endParaRPr>
          </a:p>
        </p:txBody>
      </p:sp>
      <p:grpSp>
        <p:nvGrpSpPr>
          <p:cNvPr id="25605" name="Group 15">
            <a:extLst>
              <a:ext uri="{FF2B5EF4-FFF2-40B4-BE49-F238E27FC236}">
                <a16:creationId xmlns:a16="http://schemas.microsoft.com/office/drawing/2014/main" id="{3F0152B8-4A5A-48DA-9637-5F856B3B65C3}"/>
              </a:ext>
            </a:extLst>
          </p:cNvPr>
          <p:cNvGrpSpPr>
            <a:grpSpLocks/>
          </p:cNvGrpSpPr>
          <p:nvPr/>
        </p:nvGrpSpPr>
        <p:grpSpPr bwMode="auto">
          <a:xfrm>
            <a:off x="3117850" y="1993900"/>
            <a:ext cx="3162300" cy="1644650"/>
            <a:chOff x="3117850" y="1993900"/>
            <a:chExt cx="3162300" cy="1644650"/>
          </a:xfrm>
        </p:grpSpPr>
        <p:pic>
          <p:nvPicPr>
            <p:cNvPr id="25648" name="Picture 2" descr="magic">
              <a:extLst>
                <a:ext uri="{FF2B5EF4-FFF2-40B4-BE49-F238E27FC236}">
                  <a16:creationId xmlns:a16="http://schemas.microsoft.com/office/drawing/2014/main" id="{965813E7-384C-4BA1-A6CD-446F566BE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351155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Oval 2">
              <a:extLst>
                <a:ext uri="{FF2B5EF4-FFF2-40B4-BE49-F238E27FC236}">
                  <a16:creationId xmlns:a16="http://schemas.microsoft.com/office/drawing/2014/main" id="{4DE716DC-7185-48BA-8C3B-9A88B36DDFD3}"/>
                </a:ext>
              </a:extLst>
            </p:cNvPr>
            <p:cNvSpPr/>
            <p:nvPr/>
          </p:nvSpPr>
          <p:spPr bwMode="auto">
            <a:xfrm>
              <a:off x="3117850" y="1993900"/>
              <a:ext cx="3162300" cy="649288"/>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a:spAutoFit/>
            </a:bodyPr>
            <a:lstStyle/>
            <a:p>
              <a:pPr eaLnBrk="0" hangingPunct="0">
                <a:defRPr/>
              </a:pPr>
              <a:endParaRPr lang="en-US" dirty="0">
                <a:latin typeface="Courier New" pitchFamily="49" charset="0"/>
                <a:cs typeface="Arial" charset="0"/>
              </a:endParaRPr>
            </a:p>
          </p:txBody>
        </p:sp>
        <p:cxnSp>
          <p:nvCxnSpPr>
            <p:cNvPr id="25650" name="Straight Connector 4">
              <a:extLst>
                <a:ext uri="{FF2B5EF4-FFF2-40B4-BE49-F238E27FC236}">
                  <a16:creationId xmlns:a16="http://schemas.microsoft.com/office/drawing/2014/main" id="{E693C2EA-49D3-4600-98BD-3900C25E791E}"/>
                </a:ext>
              </a:extLst>
            </p:cNvPr>
            <p:cNvCxnSpPr>
              <a:cxnSpLocks noChangeShapeType="1"/>
              <a:stCxn id="3" idx="4"/>
              <a:endCxn id="3" idx="4"/>
            </p:cNvCxnSpPr>
            <p:nvPr/>
          </p:nvCxnSpPr>
          <p:spPr bwMode="auto">
            <a:xfrm>
              <a:off x="4699000" y="26430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25651" name="Straight Connector 7">
              <a:extLst>
                <a:ext uri="{FF2B5EF4-FFF2-40B4-BE49-F238E27FC236}">
                  <a16:creationId xmlns:a16="http://schemas.microsoft.com/office/drawing/2014/main" id="{61015867-209E-45B8-B238-4D7E029A0EE2}"/>
                </a:ext>
              </a:extLst>
            </p:cNvPr>
            <p:cNvCxnSpPr>
              <a:cxnSpLocks noChangeShapeType="1"/>
              <a:stCxn id="3" idx="4"/>
              <a:endCxn id="3" idx="0"/>
            </p:cNvCxnSpPr>
            <p:nvPr/>
          </p:nvCxnSpPr>
          <p:spPr bwMode="auto">
            <a:xfrm flipV="1">
              <a:off x="4699000" y="1993900"/>
              <a:ext cx="0" cy="6491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5652" name="Straight Connector 40">
              <a:extLst>
                <a:ext uri="{FF2B5EF4-FFF2-40B4-BE49-F238E27FC236}">
                  <a16:creationId xmlns:a16="http://schemas.microsoft.com/office/drawing/2014/main" id="{095B885B-D06E-4F9A-AAD9-95BFE7F09EA3}"/>
                </a:ext>
              </a:extLst>
            </p:cNvPr>
            <p:cNvCxnSpPr>
              <a:cxnSpLocks noChangeShapeType="1"/>
              <a:stCxn id="3" idx="3"/>
              <a:endCxn id="3" idx="7"/>
            </p:cNvCxnSpPr>
            <p:nvPr/>
          </p:nvCxnSpPr>
          <p:spPr bwMode="auto">
            <a:xfrm flipV="1">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5653" name="Straight Connector 43">
              <a:extLst>
                <a:ext uri="{FF2B5EF4-FFF2-40B4-BE49-F238E27FC236}">
                  <a16:creationId xmlns:a16="http://schemas.microsoft.com/office/drawing/2014/main" id="{AB833485-0399-4C38-83AB-FC13E84F5108}"/>
                </a:ext>
              </a:extLst>
            </p:cNvPr>
            <p:cNvCxnSpPr>
              <a:cxnSpLocks noChangeShapeType="1"/>
              <a:stCxn id="3" idx="2"/>
            </p:cNvCxnSpPr>
            <p:nvPr/>
          </p:nvCxnSpPr>
          <p:spPr bwMode="auto">
            <a:xfrm>
              <a:off x="3117850" y="2318494"/>
              <a:ext cx="3162300" cy="119305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5654" name="Straight Connector 46">
              <a:extLst>
                <a:ext uri="{FF2B5EF4-FFF2-40B4-BE49-F238E27FC236}">
                  <a16:creationId xmlns:a16="http://schemas.microsoft.com/office/drawing/2014/main" id="{5D62B55F-6E8F-46ED-9360-D90531DC1FE5}"/>
                </a:ext>
              </a:extLst>
            </p:cNvPr>
            <p:cNvCxnSpPr>
              <a:cxnSpLocks noChangeShapeType="1"/>
              <a:stCxn id="3" idx="1"/>
              <a:endCxn id="3" idx="5"/>
            </p:cNvCxnSpPr>
            <p:nvPr/>
          </p:nvCxnSpPr>
          <p:spPr bwMode="auto">
            <a:xfrm>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5655" name="Oval 33">
              <a:extLst>
                <a:ext uri="{FF2B5EF4-FFF2-40B4-BE49-F238E27FC236}">
                  <a16:creationId xmlns:a16="http://schemas.microsoft.com/office/drawing/2014/main" id="{19750D69-6A41-463D-853A-CC2A4C88079D}"/>
                </a:ext>
              </a:extLst>
            </p:cNvPr>
            <p:cNvSpPr>
              <a:spLocks noChangeArrowheads="1"/>
            </p:cNvSpPr>
            <p:nvPr/>
          </p:nvSpPr>
          <p:spPr bwMode="auto">
            <a:xfrm>
              <a:off x="3549650" y="2425700"/>
              <a:ext cx="2298700" cy="649188"/>
            </a:xfrm>
            <a:prstGeom prst="ellipse">
              <a:avLst/>
            </a:prstGeom>
            <a:solidFill>
              <a:schemeClr val="bg1"/>
            </a:solidFill>
            <a:ln w="38100" algn="ctr">
              <a:solidFill>
                <a:schemeClr val="tx1"/>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25606" name="TextBox 1">
            <a:extLst>
              <a:ext uri="{FF2B5EF4-FFF2-40B4-BE49-F238E27FC236}">
                <a16:creationId xmlns:a16="http://schemas.microsoft.com/office/drawing/2014/main" id="{95719BC0-C223-413C-8AE7-08EAADF4A1B2}"/>
              </a:ext>
            </a:extLst>
          </p:cNvPr>
          <p:cNvSpPr txBox="1">
            <a:spLocks noChangeArrowheads="1"/>
          </p:cNvSpPr>
          <p:nvPr/>
        </p:nvSpPr>
        <p:spPr bwMode="auto">
          <a:xfrm>
            <a:off x="2209800" y="182880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head</a:t>
            </a:r>
          </a:p>
        </p:txBody>
      </p:sp>
      <p:cxnSp>
        <p:nvCxnSpPr>
          <p:cNvPr id="25607" name="Straight Arrow Connector 5">
            <a:extLst>
              <a:ext uri="{FF2B5EF4-FFF2-40B4-BE49-F238E27FC236}">
                <a16:creationId xmlns:a16="http://schemas.microsoft.com/office/drawing/2014/main" id="{B386D437-0AE2-4B17-A6FE-4C4EEAE6CCB0}"/>
              </a:ext>
            </a:extLst>
          </p:cNvPr>
          <p:cNvCxnSpPr>
            <a:cxnSpLocks noChangeShapeType="1"/>
            <a:stCxn id="25606" idx="3"/>
          </p:cNvCxnSpPr>
          <p:nvPr/>
        </p:nvCxnSpPr>
        <p:spPr bwMode="auto">
          <a:xfrm>
            <a:off x="3138488" y="2058988"/>
            <a:ext cx="763587" cy="115887"/>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25608" name="TextBox 16">
            <a:extLst>
              <a:ext uri="{FF2B5EF4-FFF2-40B4-BE49-F238E27FC236}">
                <a16:creationId xmlns:a16="http://schemas.microsoft.com/office/drawing/2014/main" id="{B9D953EE-F41D-4C24-9DB6-6CF88A6D9BEC}"/>
              </a:ext>
            </a:extLst>
          </p:cNvPr>
          <p:cNvSpPr txBox="1">
            <a:spLocks noChangeArrowheads="1"/>
          </p:cNvSpPr>
          <p:nvPr/>
        </p:nvSpPr>
        <p:spPr bwMode="auto">
          <a:xfrm>
            <a:off x="6908800" y="1598613"/>
            <a:ext cx="928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tail</a:t>
            </a:r>
          </a:p>
        </p:txBody>
      </p:sp>
      <p:cxnSp>
        <p:nvCxnSpPr>
          <p:cNvPr id="25609" name="Straight Arrow Connector 17">
            <a:extLst>
              <a:ext uri="{FF2B5EF4-FFF2-40B4-BE49-F238E27FC236}">
                <a16:creationId xmlns:a16="http://schemas.microsoft.com/office/drawing/2014/main" id="{1EAE39C9-57C4-487B-9272-9D21D2455574}"/>
              </a:ext>
            </a:extLst>
          </p:cNvPr>
          <p:cNvCxnSpPr>
            <a:cxnSpLocks noChangeShapeType="1"/>
            <a:stCxn id="25608" idx="2"/>
          </p:cNvCxnSpPr>
          <p:nvPr/>
        </p:nvCxnSpPr>
        <p:spPr bwMode="auto">
          <a:xfrm flipH="1">
            <a:off x="6130925" y="2058988"/>
            <a:ext cx="1241425" cy="773112"/>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25610" name="TextBox 20">
            <a:extLst>
              <a:ext uri="{FF2B5EF4-FFF2-40B4-BE49-F238E27FC236}">
                <a16:creationId xmlns:a16="http://schemas.microsoft.com/office/drawing/2014/main" id="{7797A051-3082-4572-B8C9-32BA89645C24}"/>
              </a:ext>
            </a:extLst>
          </p:cNvPr>
          <p:cNvSpPr txBox="1">
            <a:spLocks noChangeArrowheads="1"/>
          </p:cNvSpPr>
          <p:nvPr/>
        </p:nvSpPr>
        <p:spPr bwMode="auto">
          <a:xfrm>
            <a:off x="3716338" y="16367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0</a:t>
            </a:r>
          </a:p>
        </p:txBody>
      </p:sp>
      <p:sp>
        <p:nvSpPr>
          <p:cNvPr id="25611" name="TextBox 21">
            <a:extLst>
              <a:ext uri="{FF2B5EF4-FFF2-40B4-BE49-F238E27FC236}">
                <a16:creationId xmlns:a16="http://schemas.microsoft.com/office/drawing/2014/main" id="{4E04240B-7A8B-4790-8502-A43ED15471AC}"/>
              </a:ext>
            </a:extLst>
          </p:cNvPr>
          <p:cNvSpPr txBox="1">
            <a:spLocks noChangeArrowheads="1"/>
          </p:cNvSpPr>
          <p:nvPr/>
        </p:nvSpPr>
        <p:spPr bwMode="auto">
          <a:xfrm>
            <a:off x="6259513"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2</a:t>
            </a:r>
          </a:p>
        </p:txBody>
      </p:sp>
      <p:sp>
        <p:nvSpPr>
          <p:cNvPr id="25612" name="TextBox 23">
            <a:extLst>
              <a:ext uri="{FF2B5EF4-FFF2-40B4-BE49-F238E27FC236}">
                <a16:creationId xmlns:a16="http://schemas.microsoft.com/office/drawing/2014/main" id="{B58A5F2A-A317-4207-8192-B5B0F9A5E869}"/>
              </a:ext>
            </a:extLst>
          </p:cNvPr>
          <p:cNvSpPr txBox="1">
            <a:spLocks noChangeArrowheads="1"/>
          </p:cNvSpPr>
          <p:nvPr/>
        </p:nvSpPr>
        <p:spPr bwMode="auto">
          <a:xfrm>
            <a:off x="3716338" y="5143500"/>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5</a:t>
            </a:r>
          </a:p>
        </p:txBody>
      </p:sp>
      <p:sp>
        <p:nvSpPr>
          <p:cNvPr id="25613" name="TextBox 24">
            <a:extLst>
              <a:ext uri="{FF2B5EF4-FFF2-40B4-BE49-F238E27FC236}">
                <a16:creationId xmlns:a16="http://schemas.microsoft.com/office/drawing/2014/main" id="{40049117-E701-4653-8EEC-E84EC3B9A756}"/>
              </a:ext>
            </a:extLst>
          </p:cNvPr>
          <p:cNvSpPr txBox="1">
            <a:spLocks noChangeArrowheads="1"/>
          </p:cNvSpPr>
          <p:nvPr/>
        </p:nvSpPr>
        <p:spPr bwMode="auto">
          <a:xfrm>
            <a:off x="5370513" y="51435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4</a:t>
            </a:r>
          </a:p>
        </p:txBody>
      </p:sp>
      <p:sp>
        <p:nvSpPr>
          <p:cNvPr id="25614" name="TextBox 25">
            <a:extLst>
              <a:ext uri="{FF2B5EF4-FFF2-40B4-BE49-F238E27FC236}">
                <a16:creationId xmlns:a16="http://schemas.microsoft.com/office/drawing/2014/main" id="{73DD1458-0C9E-4BF1-B6E7-971C077A404C}"/>
              </a:ext>
            </a:extLst>
          </p:cNvPr>
          <p:cNvSpPr txBox="1">
            <a:spLocks noChangeArrowheads="1"/>
          </p:cNvSpPr>
          <p:nvPr/>
        </p:nvSpPr>
        <p:spPr bwMode="auto">
          <a:xfrm>
            <a:off x="2698750"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7</a:t>
            </a:r>
          </a:p>
        </p:txBody>
      </p:sp>
      <p:sp>
        <p:nvSpPr>
          <p:cNvPr id="25615" name="TextBox 26">
            <a:extLst>
              <a:ext uri="{FF2B5EF4-FFF2-40B4-BE49-F238E27FC236}">
                <a16:creationId xmlns:a16="http://schemas.microsoft.com/office/drawing/2014/main" id="{7BD7AADF-5E0C-43DE-A914-5CBEAF701435}"/>
              </a:ext>
            </a:extLst>
          </p:cNvPr>
          <p:cNvSpPr txBox="1">
            <a:spLocks noChangeArrowheads="1"/>
          </p:cNvSpPr>
          <p:nvPr/>
        </p:nvSpPr>
        <p:spPr bwMode="auto">
          <a:xfrm>
            <a:off x="6259513"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3</a:t>
            </a:r>
          </a:p>
        </p:txBody>
      </p:sp>
      <p:sp>
        <p:nvSpPr>
          <p:cNvPr id="25616" name="TextBox 27">
            <a:extLst>
              <a:ext uri="{FF2B5EF4-FFF2-40B4-BE49-F238E27FC236}">
                <a16:creationId xmlns:a16="http://schemas.microsoft.com/office/drawing/2014/main" id="{E3A75BC2-0B2B-48A2-9A09-9F2D151616D1}"/>
              </a:ext>
            </a:extLst>
          </p:cNvPr>
          <p:cNvSpPr txBox="1">
            <a:spLocks noChangeArrowheads="1"/>
          </p:cNvSpPr>
          <p:nvPr/>
        </p:nvSpPr>
        <p:spPr bwMode="auto">
          <a:xfrm>
            <a:off x="2698750"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6</a:t>
            </a:r>
          </a:p>
        </p:txBody>
      </p:sp>
      <p:sp>
        <p:nvSpPr>
          <p:cNvPr id="25617" name="TextBox 31">
            <a:extLst>
              <a:ext uri="{FF2B5EF4-FFF2-40B4-BE49-F238E27FC236}">
                <a16:creationId xmlns:a16="http://schemas.microsoft.com/office/drawing/2014/main" id="{DACA4020-BEFC-4CE3-94E1-9E9B06ABBD89}"/>
              </a:ext>
            </a:extLst>
          </p:cNvPr>
          <p:cNvSpPr txBox="1">
            <a:spLocks noChangeArrowheads="1"/>
          </p:cNvSpPr>
          <p:nvPr/>
        </p:nvSpPr>
        <p:spPr bwMode="auto">
          <a:xfrm>
            <a:off x="4999038" y="20716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y</a:t>
            </a:r>
          </a:p>
        </p:txBody>
      </p:sp>
      <p:sp>
        <p:nvSpPr>
          <p:cNvPr id="25618" name="TextBox 32">
            <a:extLst>
              <a:ext uri="{FF2B5EF4-FFF2-40B4-BE49-F238E27FC236}">
                <a16:creationId xmlns:a16="http://schemas.microsoft.com/office/drawing/2014/main" id="{A63946D7-DA9D-4FE2-B8A7-A4894A0B5379}"/>
              </a:ext>
            </a:extLst>
          </p:cNvPr>
          <p:cNvSpPr txBox="1">
            <a:spLocks noChangeArrowheads="1"/>
          </p:cNvSpPr>
          <p:nvPr/>
        </p:nvSpPr>
        <p:spPr bwMode="auto">
          <a:xfrm>
            <a:off x="4059238" y="20970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x</a:t>
            </a:r>
          </a:p>
        </p:txBody>
      </p:sp>
      <p:grpSp>
        <p:nvGrpSpPr>
          <p:cNvPr id="25619" name="Group 3">
            <a:extLst>
              <a:ext uri="{FF2B5EF4-FFF2-40B4-BE49-F238E27FC236}">
                <a16:creationId xmlns:a16="http://schemas.microsoft.com/office/drawing/2014/main" id="{F936990B-2B9F-419C-A80C-A9562E41B9D4}"/>
              </a:ext>
            </a:extLst>
          </p:cNvPr>
          <p:cNvGrpSpPr>
            <a:grpSpLocks/>
          </p:cNvGrpSpPr>
          <p:nvPr/>
        </p:nvGrpSpPr>
        <p:grpSpPr bwMode="auto">
          <a:xfrm>
            <a:off x="4437063" y="3111500"/>
            <a:ext cx="633412" cy="906463"/>
            <a:chOff x="4436366" y="3112166"/>
            <a:chExt cx="634627" cy="906000"/>
          </a:xfrm>
        </p:grpSpPr>
        <p:sp>
          <p:nvSpPr>
            <p:cNvPr id="25643" name="Oval 8">
              <a:extLst>
                <a:ext uri="{FF2B5EF4-FFF2-40B4-BE49-F238E27FC236}">
                  <a16:creationId xmlns:a16="http://schemas.microsoft.com/office/drawing/2014/main" id="{9869C449-2C24-4F2A-97D6-FDE146ECCCE3}"/>
                </a:ext>
              </a:extLst>
            </p:cNvPr>
            <p:cNvSpPr>
              <a:spLocks noChangeArrowheads="1"/>
            </p:cNvSpPr>
            <p:nvPr/>
          </p:nvSpPr>
          <p:spPr bwMode="auto">
            <a:xfrm>
              <a:off x="4436366" y="3112166"/>
              <a:ext cx="634627" cy="655835"/>
            </a:xfrm>
            <a:prstGeom prst="ellipse">
              <a:avLst/>
            </a:prstGeom>
            <a:solidFill>
              <a:srgbClr val="FF0000"/>
            </a:solidFill>
            <a:ln w="12700">
              <a:solidFill>
                <a:srgbClr val="FF0000"/>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5644" name="Oval 9">
              <a:extLst>
                <a:ext uri="{FF2B5EF4-FFF2-40B4-BE49-F238E27FC236}">
                  <a16:creationId xmlns:a16="http://schemas.microsoft.com/office/drawing/2014/main" id="{E4A3EF2F-7F86-4D73-B4E2-F41A3A2DE09D}"/>
                </a:ext>
              </a:extLst>
            </p:cNvPr>
            <p:cNvSpPr>
              <a:spLocks noChangeArrowheads="1"/>
            </p:cNvSpPr>
            <p:nvPr/>
          </p:nvSpPr>
          <p:spPr bwMode="auto">
            <a:xfrm>
              <a:off x="4527663" y="3200062"/>
              <a:ext cx="445352" cy="516104"/>
            </a:xfrm>
            <a:prstGeom prst="ellipse">
              <a:avLst/>
            </a:prstGeom>
            <a:solidFill>
              <a:schemeClr val="bg1"/>
            </a:solidFill>
            <a:ln w="12700">
              <a:solidFill>
                <a:srgbClr val="FF0000"/>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5645" name="Oval 10">
              <a:extLst>
                <a:ext uri="{FF2B5EF4-FFF2-40B4-BE49-F238E27FC236}">
                  <a16:creationId xmlns:a16="http://schemas.microsoft.com/office/drawing/2014/main" id="{273DD6FA-6EF4-4B6A-8585-2874543B02B8}"/>
                </a:ext>
              </a:extLst>
            </p:cNvPr>
            <p:cNvSpPr>
              <a:spLocks noChangeArrowheads="1"/>
            </p:cNvSpPr>
            <p:nvPr/>
          </p:nvSpPr>
          <p:spPr bwMode="auto">
            <a:xfrm>
              <a:off x="4440819" y="3375853"/>
              <a:ext cx="630174" cy="642313"/>
            </a:xfrm>
            <a:prstGeom prst="ellipse">
              <a:avLst/>
            </a:prstGeom>
            <a:solidFill>
              <a:srgbClr val="FF0000"/>
            </a:solidFill>
            <a:ln w="12700">
              <a:solidFill>
                <a:srgbClr val="FF0000"/>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5646" name="Oval 11">
              <a:extLst>
                <a:ext uri="{FF2B5EF4-FFF2-40B4-BE49-F238E27FC236}">
                  <a16:creationId xmlns:a16="http://schemas.microsoft.com/office/drawing/2014/main" id="{87B93A47-5437-422B-95BE-0F7B833B96B6}"/>
                </a:ext>
              </a:extLst>
            </p:cNvPr>
            <p:cNvSpPr>
              <a:spLocks noChangeArrowheads="1"/>
            </p:cNvSpPr>
            <p:nvPr/>
          </p:nvSpPr>
          <p:spPr bwMode="auto">
            <a:xfrm>
              <a:off x="4639001" y="3508823"/>
              <a:ext cx="227130" cy="220865"/>
            </a:xfrm>
            <a:prstGeom prst="ellipse">
              <a:avLst/>
            </a:prstGeom>
            <a:solidFill>
              <a:schemeClr val="bg1"/>
            </a:solidFill>
            <a:ln w="12700">
              <a:solidFill>
                <a:srgbClr val="FF0000"/>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5647" name="AutoShape 12">
              <a:extLst>
                <a:ext uri="{FF2B5EF4-FFF2-40B4-BE49-F238E27FC236}">
                  <a16:creationId xmlns:a16="http://schemas.microsoft.com/office/drawing/2014/main" id="{1AD23417-3F00-472D-9B3E-2F8EC90DD7AA}"/>
                </a:ext>
              </a:extLst>
            </p:cNvPr>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rgbClr val="FF0000"/>
              </a:solidFill>
              <a:miter lim="800000"/>
              <a:headEnd/>
              <a:tailEnd/>
            </a:ln>
          </p:spPr>
          <p:txBody>
            <a:bodyPr wrap="none" anchor="ctr"/>
            <a:lstStyle/>
            <a:p>
              <a:endParaRPr lang="zh-CN" altLang="en-US"/>
            </a:p>
          </p:txBody>
        </p:sp>
      </p:grpSp>
      <p:grpSp>
        <p:nvGrpSpPr>
          <p:cNvPr id="25620" name="Group 24">
            <a:extLst>
              <a:ext uri="{FF2B5EF4-FFF2-40B4-BE49-F238E27FC236}">
                <a16:creationId xmlns:a16="http://schemas.microsoft.com/office/drawing/2014/main" id="{5D60C65F-25F5-4417-9746-C2D92CBF824F}"/>
              </a:ext>
            </a:extLst>
          </p:cNvPr>
          <p:cNvGrpSpPr>
            <a:grpSpLocks/>
          </p:cNvGrpSpPr>
          <p:nvPr/>
        </p:nvGrpSpPr>
        <p:grpSpPr bwMode="auto">
          <a:xfrm>
            <a:off x="901700" y="3924300"/>
            <a:ext cx="1447800" cy="1295400"/>
            <a:chOff x="3168" y="1824"/>
            <a:chExt cx="912" cy="816"/>
          </a:xfrm>
        </p:grpSpPr>
        <p:sp>
          <p:nvSpPr>
            <p:cNvPr id="25634" name="Freeform 25">
              <a:extLst>
                <a:ext uri="{FF2B5EF4-FFF2-40B4-BE49-F238E27FC236}">
                  <a16:creationId xmlns:a16="http://schemas.microsoft.com/office/drawing/2014/main" id="{FBE0BBDC-61A8-423E-8C8C-35A648DAC93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5635" name="Freeform 26">
              <a:extLst>
                <a:ext uri="{FF2B5EF4-FFF2-40B4-BE49-F238E27FC236}">
                  <a16:creationId xmlns:a16="http://schemas.microsoft.com/office/drawing/2014/main" id="{3DC93BA8-37D7-4540-879B-E00778A0E60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5636" name="Freeform 27">
              <a:extLst>
                <a:ext uri="{FF2B5EF4-FFF2-40B4-BE49-F238E27FC236}">
                  <a16:creationId xmlns:a16="http://schemas.microsoft.com/office/drawing/2014/main" id="{BD1D2851-1B55-455F-9048-1E2A500C7AF5}"/>
                </a:ext>
              </a:extLst>
            </p:cNvPr>
            <p:cNvSpPr>
              <a:spLocks/>
            </p:cNvSpPr>
            <p:nvPr/>
          </p:nvSpPr>
          <p:spPr bwMode="auto">
            <a:xfrm>
              <a:off x="3504" y="1824"/>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5637" name="Freeform 28">
              <a:extLst>
                <a:ext uri="{FF2B5EF4-FFF2-40B4-BE49-F238E27FC236}">
                  <a16:creationId xmlns:a16="http://schemas.microsoft.com/office/drawing/2014/main" id="{7DDF5B0E-3D76-4315-AB9B-991CF922A42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5638" name="Freeform 29">
              <a:extLst>
                <a:ext uri="{FF2B5EF4-FFF2-40B4-BE49-F238E27FC236}">
                  <a16:creationId xmlns:a16="http://schemas.microsoft.com/office/drawing/2014/main" id="{F0AABC78-2FAC-4398-B3F0-9E22861E5A1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5639" name="Freeform 30">
              <a:extLst>
                <a:ext uri="{FF2B5EF4-FFF2-40B4-BE49-F238E27FC236}">
                  <a16:creationId xmlns:a16="http://schemas.microsoft.com/office/drawing/2014/main" id="{D3E42BC8-99C0-44AE-B400-020DF1742E04}"/>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5640" name="Freeform 31">
              <a:extLst>
                <a:ext uri="{FF2B5EF4-FFF2-40B4-BE49-F238E27FC236}">
                  <a16:creationId xmlns:a16="http://schemas.microsoft.com/office/drawing/2014/main" id="{4F0973F0-FF7D-4EBB-A36D-F91C7BF79AA5}"/>
                </a:ext>
              </a:extLst>
            </p:cNvPr>
            <p:cNvSpPr>
              <a:spLocks/>
            </p:cNvSpPr>
            <p:nvPr/>
          </p:nvSpPr>
          <p:spPr bwMode="auto">
            <a:xfrm>
              <a:off x="3504" y="2304"/>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5641" name="Freeform 32">
              <a:extLst>
                <a:ext uri="{FF2B5EF4-FFF2-40B4-BE49-F238E27FC236}">
                  <a16:creationId xmlns:a16="http://schemas.microsoft.com/office/drawing/2014/main" id="{29109F1C-326C-48AA-91D3-E6F297E05695}"/>
                </a:ext>
              </a:extLst>
            </p:cNvPr>
            <p:cNvSpPr>
              <a:spLocks/>
            </p:cNvSpPr>
            <p:nvPr/>
          </p:nvSpPr>
          <p:spPr bwMode="auto">
            <a:xfrm>
              <a:off x="3312" y="2160"/>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5642" name="Freeform 33">
              <a:extLst>
                <a:ext uri="{FF2B5EF4-FFF2-40B4-BE49-F238E27FC236}">
                  <a16:creationId xmlns:a16="http://schemas.microsoft.com/office/drawing/2014/main" id="{78207319-67D3-4EE4-B5D9-9E13484C7C04}"/>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25621" name="TextBox 57">
            <a:extLst>
              <a:ext uri="{FF2B5EF4-FFF2-40B4-BE49-F238E27FC236}">
                <a16:creationId xmlns:a16="http://schemas.microsoft.com/office/drawing/2014/main" id="{B5811705-D7F0-40FE-B9EA-EB2591AE0440}"/>
              </a:ext>
            </a:extLst>
          </p:cNvPr>
          <p:cNvSpPr txBox="1">
            <a:spLocks noChangeArrowheads="1"/>
          </p:cNvSpPr>
          <p:nvPr/>
        </p:nvSpPr>
        <p:spPr bwMode="auto">
          <a:xfrm>
            <a:off x="5370513" y="1636713"/>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1</a:t>
            </a:r>
          </a:p>
        </p:txBody>
      </p:sp>
      <p:grpSp>
        <p:nvGrpSpPr>
          <p:cNvPr id="25622" name="Group 24">
            <a:extLst>
              <a:ext uri="{FF2B5EF4-FFF2-40B4-BE49-F238E27FC236}">
                <a16:creationId xmlns:a16="http://schemas.microsoft.com/office/drawing/2014/main" id="{8062FF70-178D-4F1B-8656-72EAF8A123EA}"/>
              </a:ext>
            </a:extLst>
          </p:cNvPr>
          <p:cNvGrpSpPr>
            <a:grpSpLocks/>
          </p:cNvGrpSpPr>
          <p:nvPr/>
        </p:nvGrpSpPr>
        <p:grpSpPr bwMode="auto">
          <a:xfrm flipH="1">
            <a:off x="7277100" y="3948113"/>
            <a:ext cx="1447800" cy="1295400"/>
            <a:chOff x="3168" y="1824"/>
            <a:chExt cx="912" cy="816"/>
          </a:xfrm>
        </p:grpSpPr>
        <p:sp>
          <p:nvSpPr>
            <p:cNvPr id="25625" name="Freeform 25">
              <a:extLst>
                <a:ext uri="{FF2B5EF4-FFF2-40B4-BE49-F238E27FC236}">
                  <a16:creationId xmlns:a16="http://schemas.microsoft.com/office/drawing/2014/main" id="{5ADDEAFC-A0B2-40BB-89A8-9FE9A0C2D8FD}"/>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5626" name="Freeform 26">
              <a:extLst>
                <a:ext uri="{FF2B5EF4-FFF2-40B4-BE49-F238E27FC236}">
                  <a16:creationId xmlns:a16="http://schemas.microsoft.com/office/drawing/2014/main" id="{05C48753-C01D-496C-99B9-76478F3E5DFF}"/>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5627" name="Freeform 27">
              <a:extLst>
                <a:ext uri="{FF2B5EF4-FFF2-40B4-BE49-F238E27FC236}">
                  <a16:creationId xmlns:a16="http://schemas.microsoft.com/office/drawing/2014/main" id="{7D9C3E86-777D-4CE2-B2DD-CE58F7038604}"/>
                </a:ext>
              </a:extLst>
            </p:cNvPr>
            <p:cNvSpPr>
              <a:spLocks/>
            </p:cNvSpPr>
            <p:nvPr/>
          </p:nvSpPr>
          <p:spPr bwMode="auto">
            <a:xfrm>
              <a:off x="3504" y="1824"/>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5628" name="Freeform 28">
              <a:extLst>
                <a:ext uri="{FF2B5EF4-FFF2-40B4-BE49-F238E27FC236}">
                  <a16:creationId xmlns:a16="http://schemas.microsoft.com/office/drawing/2014/main" id="{FD49C4C9-ABF5-41E3-AE26-D991FF5B29CE}"/>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25629" name="Freeform 29">
              <a:extLst>
                <a:ext uri="{FF2B5EF4-FFF2-40B4-BE49-F238E27FC236}">
                  <a16:creationId xmlns:a16="http://schemas.microsoft.com/office/drawing/2014/main" id="{AEA562EB-B499-424F-8B50-F9DC13139BF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25630" name="Freeform 30">
              <a:extLst>
                <a:ext uri="{FF2B5EF4-FFF2-40B4-BE49-F238E27FC236}">
                  <a16:creationId xmlns:a16="http://schemas.microsoft.com/office/drawing/2014/main" id="{BD2ED998-BC2D-4235-A064-D67D5FBEA713}"/>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25631" name="Freeform 31">
              <a:extLst>
                <a:ext uri="{FF2B5EF4-FFF2-40B4-BE49-F238E27FC236}">
                  <a16:creationId xmlns:a16="http://schemas.microsoft.com/office/drawing/2014/main" id="{0F4E96C6-BFF2-4239-A940-B0C47E3269A4}"/>
                </a:ext>
              </a:extLst>
            </p:cNvPr>
            <p:cNvSpPr>
              <a:spLocks/>
            </p:cNvSpPr>
            <p:nvPr/>
          </p:nvSpPr>
          <p:spPr bwMode="auto">
            <a:xfrm>
              <a:off x="3504" y="2304"/>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5632" name="Freeform 32">
              <a:extLst>
                <a:ext uri="{FF2B5EF4-FFF2-40B4-BE49-F238E27FC236}">
                  <a16:creationId xmlns:a16="http://schemas.microsoft.com/office/drawing/2014/main" id="{D3E2E99B-E3EB-4DB7-84B9-259C7746D939}"/>
                </a:ext>
              </a:extLst>
            </p:cNvPr>
            <p:cNvSpPr>
              <a:spLocks/>
            </p:cNvSpPr>
            <p:nvPr/>
          </p:nvSpPr>
          <p:spPr bwMode="auto">
            <a:xfrm>
              <a:off x="3312" y="2160"/>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5633" name="Freeform 33">
              <a:extLst>
                <a:ext uri="{FF2B5EF4-FFF2-40B4-BE49-F238E27FC236}">
                  <a16:creationId xmlns:a16="http://schemas.microsoft.com/office/drawing/2014/main" id="{15DF67B8-FC53-41DC-A030-A4CB72D49AEA}"/>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25623" name="Cloud Callout 6">
            <a:extLst>
              <a:ext uri="{FF2B5EF4-FFF2-40B4-BE49-F238E27FC236}">
                <a16:creationId xmlns:a16="http://schemas.microsoft.com/office/drawing/2014/main" id="{BE817775-4257-4EB6-BE03-B61DEED65ED9}"/>
              </a:ext>
            </a:extLst>
          </p:cNvPr>
          <p:cNvSpPr>
            <a:spLocks noChangeArrowheads="1"/>
          </p:cNvSpPr>
          <p:nvPr/>
        </p:nvSpPr>
        <p:spPr bwMode="auto">
          <a:xfrm>
            <a:off x="6575425" y="2457450"/>
            <a:ext cx="2470150" cy="1077913"/>
          </a:xfrm>
          <a:prstGeom prst="cloudCallout">
            <a:avLst>
              <a:gd name="adj1" fmla="val 5685"/>
              <a:gd name="adj2" fmla="val 78907"/>
            </a:avLst>
          </a:prstGeom>
          <a:solidFill>
            <a:schemeClr val="bg1"/>
          </a:solidFill>
          <a:ln w="38100" algn="ctr">
            <a:solidFill>
              <a:srgbClr val="7030A0"/>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b="0">
                <a:solidFill>
                  <a:srgbClr val="7030A0"/>
                </a:solidFill>
                <a:latin typeface="Arial" panose="020B0604020202020204" pitchFamily="34" charset="0"/>
                <a:ea typeface="宋体" panose="02010600030101010101" pitchFamily="2" charset="-122"/>
              </a:rPr>
              <a:t>Waiting to enqueue… </a:t>
            </a:r>
          </a:p>
        </p:txBody>
      </p:sp>
      <p:sp>
        <p:nvSpPr>
          <p:cNvPr id="69" name="Cloud Callout 68">
            <a:extLst>
              <a:ext uri="{FF2B5EF4-FFF2-40B4-BE49-F238E27FC236}">
                <a16:creationId xmlns:a16="http://schemas.microsoft.com/office/drawing/2014/main" id="{4685FD42-F40C-4AE4-AC82-3F586C787BE9}"/>
              </a:ext>
            </a:extLst>
          </p:cNvPr>
          <p:cNvSpPr/>
          <p:nvPr/>
        </p:nvSpPr>
        <p:spPr bwMode="auto">
          <a:xfrm>
            <a:off x="192088" y="2271713"/>
            <a:ext cx="2468562" cy="608012"/>
          </a:xfrm>
          <a:prstGeom prst="cloudCallout">
            <a:avLst>
              <a:gd name="adj1" fmla="val 8257"/>
              <a:gd name="adj2" fmla="val 141464"/>
            </a:avLst>
          </a:prstGeom>
          <a:solidFill>
            <a:schemeClr val="bg1"/>
          </a:solidFill>
          <a:ln w="38100" cap="flat" cmpd="sng" algn="ctr">
            <a:solidFill>
              <a:srgbClr val="FF0000"/>
            </a:solidFill>
            <a:prstDash val="solid"/>
            <a:round/>
            <a:headEnd type="none" w="med" len="med"/>
            <a:tailEnd type="none" w="med" len="med"/>
          </a:ln>
          <a:effectLst/>
        </p:spPr>
        <p:txBody>
          <a:bodyPr>
            <a:spAutoFit/>
          </a:bodyPr>
          <a:lstStyle/>
          <a:p>
            <a:pPr algn="ctr" eaLnBrk="0" hangingPunct="0">
              <a:defRPr/>
            </a:pPr>
            <a:r>
              <a:rPr lang="en-US" sz="2000" b="0" dirty="0">
                <a:latin typeface="+mj-lt"/>
                <a:cs typeface="Arial" charset="0"/>
              </a:rPr>
              <a:t>My turn …</a:t>
            </a:r>
          </a:p>
        </p:txBody>
      </p:sp>
    </p:spTree>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761664A4-1F22-4114-B22A-74569BBAC8A0}"/>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DB2538F2-9388-4599-A802-5D7FD200F0D3}"/>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11112A9-B24D-4E32-A78B-255163073C2F}" type="slidenum">
              <a:rPr lang="ar-SA" altLang="zh-CN" sz="1400" b="0">
                <a:solidFill>
                  <a:schemeClr val="tx1"/>
                </a:solidFill>
                <a:latin typeface="Arial" panose="020B0604020202020204" pitchFamily="34" charset="0"/>
              </a:rPr>
              <a:pPr/>
              <a:t>130</a:t>
            </a:fld>
            <a:endParaRPr lang="en-US" altLang="zh-CN" sz="1400" b="0">
              <a:solidFill>
                <a:schemeClr val="tx1"/>
              </a:solidFill>
              <a:latin typeface="Arial" panose="020B0604020202020204" pitchFamily="34" charset="0"/>
            </a:endParaRPr>
          </a:p>
        </p:txBody>
      </p:sp>
      <p:pic>
        <p:nvPicPr>
          <p:cNvPr id="144388" name="Picture 4" descr="magic">
            <a:extLst>
              <a:ext uri="{FF2B5EF4-FFF2-40B4-BE49-F238E27FC236}">
                <a16:creationId xmlns:a16="http://schemas.microsoft.com/office/drawing/2014/main" id="{356566FA-38D6-4B02-BD93-4031D13F1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4389" name="Rectangle 2">
            <a:extLst>
              <a:ext uri="{FF2B5EF4-FFF2-40B4-BE49-F238E27FC236}">
                <a16:creationId xmlns:a16="http://schemas.microsoft.com/office/drawing/2014/main" id="{7E7BC60B-9DD9-48C3-B32D-E80A9ABC42CD}"/>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Sequential Specifications</a:t>
            </a:r>
          </a:p>
        </p:txBody>
      </p:sp>
      <p:sp>
        <p:nvSpPr>
          <p:cNvPr id="144390" name="Rectangle 3">
            <a:extLst>
              <a:ext uri="{FF2B5EF4-FFF2-40B4-BE49-F238E27FC236}">
                <a16:creationId xmlns:a16="http://schemas.microsoft.com/office/drawing/2014/main" id="{AEE98DCC-427A-4029-BDAD-548C8F7A3CFC}"/>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A</a:t>
            </a:r>
            <a:r>
              <a:rPr lang="en-US" altLang="zh-CN">
                <a:solidFill>
                  <a:srgbClr val="6666FF"/>
                </a:solidFill>
                <a:ea typeface="宋体" panose="02010600030101010101" pitchFamily="2" charset="-122"/>
              </a:rPr>
              <a:t> </a:t>
            </a:r>
            <a:r>
              <a:rPr lang="en-US" altLang="zh-CN">
                <a:solidFill>
                  <a:schemeClr val="tx1"/>
                </a:solidFill>
                <a:ea typeface="宋体" panose="02010600030101010101" pitchFamily="2" charset="-122"/>
              </a:rPr>
              <a:t>sequential specification</a:t>
            </a:r>
            <a:r>
              <a:rPr lang="en-US" altLang="zh-CN">
                <a:solidFill>
                  <a:srgbClr val="6666FF"/>
                </a:solidFill>
                <a:ea typeface="宋体" panose="02010600030101010101" pitchFamily="2" charset="-122"/>
              </a:rPr>
              <a:t> </a:t>
            </a:r>
            <a:r>
              <a:rPr lang="en-US" altLang="zh-CN">
                <a:ea typeface="宋体" panose="02010600030101010101" pitchFamily="2" charset="-122"/>
              </a:rPr>
              <a:t>is some way of telling whether a</a:t>
            </a:r>
          </a:p>
          <a:p>
            <a:pPr lvl="1" eaLnBrk="1" hangingPunct="1"/>
            <a:r>
              <a:rPr lang="en-US" altLang="zh-CN">
                <a:ea typeface="宋体" panose="02010600030101010101" pitchFamily="2" charset="-122"/>
              </a:rPr>
              <a:t>Single-thread, single-object history</a:t>
            </a:r>
          </a:p>
          <a:p>
            <a:pPr lvl="1" eaLnBrk="1" hangingPunct="1"/>
            <a:r>
              <a:rPr lang="en-US" altLang="zh-CN">
                <a:ea typeface="宋体" panose="02010600030101010101" pitchFamily="2" charset="-122"/>
              </a:rPr>
              <a:t>Is </a:t>
            </a:r>
            <a:r>
              <a:rPr lang="en-US" altLang="zh-CN">
                <a:solidFill>
                  <a:schemeClr val="tx1"/>
                </a:solidFill>
                <a:ea typeface="宋体" panose="02010600030101010101" pitchFamily="2" charset="-122"/>
              </a:rPr>
              <a:t>legal</a:t>
            </a:r>
          </a:p>
          <a:p>
            <a:pPr eaLnBrk="1" hangingPunct="1"/>
            <a:r>
              <a:rPr lang="en-US" altLang="zh-CN">
                <a:ea typeface="宋体" panose="02010600030101010101" pitchFamily="2" charset="-122"/>
              </a:rPr>
              <a:t>For example:</a:t>
            </a:r>
          </a:p>
          <a:p>
            <a:pPr lvl="1" eaLnBrk="1" hangingPunct="1"/>
            <a:r>
              <a:rPr lang="en-US" altLang="zh-CN">
                <a:ea typeface="宋体" panose="02010600030101010101" pitchFamily="2" charset="-122"/>
              </a:rPr>
              <a:t>Pre and post-conditions</a:t>
            </a:r>
          </a:p>
          <a:p>
            <a:pPr lvl="1" eaLnBrk="1" hangingPunct="1"/>
            <a:r>
              <a:rPr lang="en-US" altLang="zh-CN">
                <a:ea typeface="宋体" panose="02010600030101010101" pitchFamily="2" charset="-122"/>
              </a:rPr>
              <a:t>But plenty of other techniques exist …</a:t>
            </a:r>
          </a:p>
        </p:txBody>
      </p:sp>
    </p:spTree>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DF53945C-BE0C-4E88-9000-1CF0E0CFDD0B}"/>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42EE4ECF-6E2C-441F-A49F-89637D0E9F50}"/>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97F39F5-0AF8-4470-84F8-A434DC46628B}" type="slidenum">
              <a:rPr lang="ar-SA" altLang="zh-CN" sz="1400" b="0">
                <a:solidFill>
                  <a:schemeClr val="tx1"/>
                </a:solidFill>
                <a:latin typeface="Arial" panose="020B0604020202020204" pitchFamily="34" charset="0"/>
              </a:rPr>
              <a:pPr/>
              <a:t>131</a:t>
            </a:fld>
            <a:endParaRPr lang="en-US" altLang="zh-CN" sz="1400" b="0">
              <a:solidFill>
                <a:schemeClr val="tx1"/>
              </a:solidFill>
              <a:latin typeface="Arial" panose="020B0604020202020204" pitchFamily="34" charset="0"/>
            </a:endParaRPr>
          </a:p>
        </p:txBody>
      </p:sp>
      <p:pic>
        <p:nvPicPr>
          <p:cNvPr id="145412" name="Picture 4" descr="magic">
            <a:extLst>
              <a:ext uri="{FF2B5EF4-FFF2-40B4-BE49-F238E27FC236}">
                <a16:creationId xmlns:a16="http://schemas.microsoft.com/office/drawing/2014/main" id="{B707D552-4651-4079-8EA1-D615BF866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5413" name="Rectangle 2">
            <a:extLst>
              <a:ext uri="{FF2B5EF4-FFF2-40B4-BE49-F238E27FC236}">
                <a16:creationId xmlns:a16="http://schemas.microsoft.com/office/drawing/2014/main" id="{E0B7B113-8A36-45D4-B62E-F7580F754D75}"/>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Legal Histories</a:t>
            </a:r>
          </a:p>
        </p:txBody>
      </p:sp>
      <p:sp>
        <p:nvSpPr>
          <p:cNvPr id="145414" name="Rectangle 3">
            <a:extLst>
              <a:ext uri="{FF2B5EF4-FFF2-40B4-BE49-F238E27FC236}">
                <a16:creationId xmlns:a16="http://schemas.microsoft.com/office/drawing/2014/main" id="{65B08FF6-1C8B-4A0C-8249-CA2C688D039A}"/>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A sequential (multi-object) history </a:t>
            </a:r>
            <a:r>
              <a:rPr lang="en-US" altLang="zh-CN">
                <a:solidFill>
                  <a:schemeClr val="tx1"/>
                </a:solidFill>
                <a:ea typeface="宋体" panose="02010600030101010101" pitchFamily="2" charset="-122"/>
              </a:rPr>
              <a:t>H</a:t>
            </a:r>
            <a:r>
              <a:rPr lang="en-US" altLang="zh-CN">
                <a:ea typeface="宋体" panose="02010600030101010101" pitchFamily="2" charset="-122"/>
              </a:rPr>
              <a:t> is </a:t>
            </a:r>
            <a:r>
              <a:rPr lang="en-US" altLang="zh-CN">
                <a:solidFill>
                  <a:schemeClr val="tx1"/>
                </a:solidFill>
                <a:ea typeface="宋体" panose="02010600030101010101" pitchFamily="2" charset="-122"/>
              </a:rPr>
              <a:t>legal</a:t>
            </a:r>
            <a:r>
              <a:rPr lang="en-US" altLang="zh-CN">
                <a:ea typeface="宋体" panose="02010600030101010101" pitchFamily="2" charset="-122"/>
              </a:rPr>
              <a:t> if</a:t>
            </a:r>
          </a:p>
          <a:p>
            <a:pPr lvl="1" eaLnBrk="1" hangingPunct="1"/>
            <a:r>
              <a:rPr lang="en-US" altLang="zh-CN">
                <a:ea typeface="宋体" panose="02010600030101010101" pitchFamily="2" charset="-122"/>
              </a:rPr>
              <a:t>For every object </a:t>
            </a:r>
            <a:r>
              <a:rPr lang="en-US" altLang="zh-CN" b="1">
                <a:solidFill>
                  <a:schemeClr val="tx1"/>
                </a:solidFill>
                <a:ea typeface="宋体" panose="02010600030101010101" pitchFamily="2" charset="-122"/>
              </a:rPr>
              <a:t>x</a:t>
            </a:r>
          </a:p>
          <a:p>
            <a:pPr lvl="1" eaLnBrk="1" hangingPunct="1"/>
            <a:r>
              <a:rPr lang="en-US" altLang="zh-CN" b="1">
                <a:solidFill>
                  <a:schemeClr val="tx1"/>
                </a:solidFill>
                <a:ea typeface="宋体" panose="02010600030101010101" pitchFamily="2" charset="-122"/>
              </a:rPr>
              <a:t>H|x</a:t>
            </a:r>
            <a:r>
              <a:rPr lang="en-US" altLang="zh-CN">
                <a:ea typeface="宋体" panose="02010600030101010101" pitchFamily="2" charset="-122"/>
              </a:rPr>
              <a:t> is in the sequential spec for </a:t>
            </a:r>
            <a:r>
              <a:rPr lang="en-US" altLang="zh-CN" b="1">
                <a:solidFill>
                  <a:schemeClr val="tx1"/>
                </a:solidFill>
                <a:ea typeface="宋体" panose="02010600030101010101" pitchFamily="2" charset="-122"/>
              </a:rPr>
              <a:t>x</a:t>
            </a:r>
          </a:p>
        </p:txBody>
      </p:sp>
    </p:spTree>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ooter Placeholder 3">
            <a:extLst>
              <a:ext uri="{FF2B5EF4-FFF2-40B4-BE49-F238E27FC236}">
                <a16:creationId xmlns:a16="http://schemas.microsoft.com/office/drawing/2014/main" id="{198869DF-20BC-402D-B7A1-F64460BDE628}"/>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3" name="Slide Number Placeholder 4">
            <a:extLst>
              <a:ext uri="{FF2B5EF4-FFF2-40B4-BE49-F238E27FC236}">
                <a16:creationId xmlns:a16="http://schemas.microsoft.com/office/drawing/2014/main" id="{132B74ED-939B-40D0-8161-EB27F6C95ED7}"/>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17D70D0-A3C0-4A8F-AC30-BF26254890FE}" type="slidenum">
              <a:rPr lang="ar-SA" altLang="zh-CN" sz="1400" b="0">
                <a:solidFill>
                  <a:schemeClr val="tx1"/>
                </a:solidFill>
                <a:latin typeface="Arial" panose="020B0604020202020204" pitchFamily="34" charset="0"/>
              </a:rPr>
              <a:pPr/>
              <a:t>132</a:t>
            </a:fld>
            <a:endParaRPr lang="en-US" altLang="zh-CN" sz="1400" b="0">
              <a:solidFill>
                <a:schemeClr val="tx1"/>
              </a:solidFill>
              <a:latin typeface="Arial" panose="020B0604020202020204" pitchFamily="34" charset="0"/>
            </a:endParaRPr>
          </a:p>
        </p:txBody>
      </p:sp>
      <p:pic>
        <p:nvPicPr>
          <p:cNvPr id="146436" name="Picture 2" descr="magic">
            <a:extLst>
              <a:ext uri="{FF2B5EF4-FFF2-40B4-BE49-F238E27FC236}">
                <a16:creationId xmlns:a16="http://schemas.microsoft.com/office/drawing/2014/main" id="{66B8549B-9276-4E92-AD6E-A55613AA1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6437" name="Rectangle 3">
            <a:extLst>
              <a:ext uri="{FF2B5EF4-FFF2-40B4-BE49-F238E27FC236}">
                <a16:creationId xmlns:a16="http://schemas.microsoft.com/office/drawing/2014/main" id="{7BA9976A-955C-495F-A5D2-7E055FC99B8B}"/>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Precedence</a:t>
            </a:r>
          </a:p>
        </p:txBody>
      </p:sp>
      <p:sp>
        <p:nvSpPr>
          <p:cNvPr id="146438" name="Text Box 4">
            <a:extLst>
              <a:ext uri="{FF2B5EF4-FFF2-40B4-BE49-F238E27FC236}">
                <a16:creationId xmlns:a16="http://schemas.microsoft.com/office/drawing/2014/main" id="{DDC4B45F-955A-4F09-A1F5-174DCA3A12CC}"/>
              </a:ext>
            </a:extLst>
          </p:cNvPr>
          <p:cNvSpPr txBox="1">
            <a:spLocks noChangeArrowheads="1"/>
          </p:cNvSpPr>
          <p:nvPr/>
        </p:nvSpPr>
        <p:spPr bwMode="auto">
          <a:xfrm>
            <a:off x="914400" y="2438400"/>
            <a:ext cx="27892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rgbClr val="66FF33"/>
                </a:solidFill>
                <a:latin typeface="Courier New" panose="02070309020205020404" pitchFamily="49" charset="0"/>
                <a:ea typeface="宋体" panose="02010600030101010101" pitchFamily="2" charset="-122"/>
              </a:rPr>
              <a:t>A q.enq(3)</a:t>
            </a:r>
          </a:p>
          <a:p>
            <a:r>
              <a:rPr lang="en-US" altLang="zh-CN" sz="2800">
                <a:solidFill>
                  <a:schemeClr val="tx1"/>
                </a:solidFill>
                <a:latin typeface="Courier New" panose="02070309020205020404" pitchFamily="49" charset="0"/>
                <a:ea typeface="宋体" panose="02010600030101010101" pitchFamily="2" charset="-122"/>
              </a:rPr>
              <a:t>B p.enq(4)</a:t>
            </a:r>
          </a:p>
          <a:p>
            <a:r>
              <a:rPr lang="en-US" altLang="zh-CN" sz="2800">
                <a:solidFill>
                  <a:schemeClr val="tx1"/>
                </a:solidFill>
                <a:latin typeface="Courier New" panose="02070309020205020404" pitchFamily="49" charset="0"/>
                <a:ea typeface="宋体" panose="02010600030101010101" pitchFamily="2" charset="-122"/>
              </a:rPr>
              <a:t>B p.void</a:t>
            </a:r>
          </a:p>
          <a:p>
            <a:r>
              <a:rPr lang="en-US" altLang="zh-CN" sz="2800">
                <a:solidFill>
                  <a:srgbClr val="66FF33"/>
                </a:solidFill>
                <a:latin typeface="Courier New" panose="02070309020205020404" pitchFamily="49" charset="0"/>
                <a:ea typeface="宋体" panose="02010600030101010101" pitchFamily="2" charset="-122"/>
              </a:rPr>
              <a:t>A q:void</a:t>
            </a:r>
          </a:p>
          <a:p>
            <a:r>
              <a:rPr lang="en-US" altLang="zh-CN" sz="2800">
                <a:solidFill>
                  <a:srgbClr val="FF9900"/>
                </a:solidFill>
                <a:latin typeface="Courier New" panose="02070309020205020404" pitchFamily="49" charset="0"/>
                <a:ea typeface="宋体" panose="02010600030101010101" pitchFamily="2" charset="-122"/>
              </a:rPr>
              <a:t>B q.deq()</a:t>
            </a:r>
          </a:p>
          <a:p>
            <a:r>
              <a:rPr lang="en-US" altLang="zh-CN" sz="2800">
                <a:solidFill>
                  <a:srgbClr val="FF9900"/>
                </a:solidFill>
                <a:latin typeface="Courier New" panose="02070309020205020404" pitchFamily="49" charset="0"/>
                <a:ea typeface="宋体" panose="02010600030101010101" pitchFamily="2" charset="-122"/>
              </a:rPr>
              <a:t>B q:3</a:t>
            </a:r>
          </a:p>
        </p:txBody>
      </p:sp>
      <p:sp>
        <p:nvSpPr>
          <p:cNvPr id="146439" name="AutoShape 5">
            <a:extLst>
              <a:ext uri="{FF2B5EF4-FFF2-40B4-BE49-F238E27FC236}">
                <a16:creationId xmlns:a16="http://schemas.microsoft.com/office/drawing/2014/main" id="{E370F598-A0DF-4C76-8F8B-707610C138C9}"/>
              </a:ext>
            </a:extLst>
          </p:cNvPr>
          <p:cNvSpPr>
            <a:spLocks/>
          </p:cNvSpPr>
          <p:nvPr/>
        </p:nvSpPr>
        <p:spPr bwMode="auto">
          <a:xfrm>
            <a:off x="3352800" y="2514600"/>
            <a:ext cx="533400" cy="1600200"/>
          </a:xfrm>
          <a:prstGeom prst="rightBrace">
            <a:avLst>
              <a:gd name="adj1" fmla="val 25000"/>
              <a:gd name="adj2" fmla="val 50000"/>
            </a:avLst>
          </a:prstGeom>
          <a:noFill/>
          <a:ln w="38100">
            <a:solidFill>
              <a:srgbClr val="66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46440" name="Text Box 6">
            <a:extLst>
              <a:ext uri="{FF2B5EF4-FFF2-40B4-BE49-F238E27FC236}">
                <a16:creationId xmlns:a16="http://schemas.microsoft.com/office/drawing/2014/main" id="{273D4B2B-1B0A-47B0-A03F-2EC39C886A60}"/>
              </a:ext>
            </a:extLst>
          </p:cNvPr>
          <p:cNvSpPr txBox="1">
            <a:spLocks noChangeArrowheads="1"/>
          </p:cNvSpPr>
          <p:nvPr/>
        </p:nvSpPr>
        <p:spPr bwMode="auto">
          <a:xfrm>
            <a:off x="4141788" y="2874963"/>
            <a:ext cx="45100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chemeClr val="accent2"/>
                </a:solidFill>
                <a:latin typeface="Arial" panose="020B0604020202020204" pitchFamily="34" charset="0"/>
                <a:ea typeface="宋体" panose="02010600030101010101" pitchFamily="2" charset="-122"/>
              </a:rPr>
              <a:t>A method call </a:t>
            </a:r>
            <a:r>
              <a:rPr lang="en-US" altLang="zh-CN" sz="2800">
                <a:solidFill>
                  <a:srgbClr val="FF3300"/>
                </a:solidFill>
                <a:latin typeface="Arial" panose="020B0604020202020204" pitchFamily="34" charset="0"/>
                <a:ea typeface="宋体" panose="02010600030101010101" pitchFamily="2" charset="-122"/>
              </a:rPr>
              <a:t>precedes</a:t>
            </a:r>
            <a:r>
              <a:rPr lang="en-US" altLang="zh-CN" sz="2800">
                <a:solidFill>
                  <a:srgbClr val="FF7C80"/>
                </a:solidFill>
                <a:latin typeface="Arial" panose="020B0604020202020204" pitchFamily="34" charset="0"/>
                <a:ea typeface="宋体" panose="02010600030101010101" pitchFamily="2" charset="-122"/>
              </a:rPr>
              <a:t> </a:t>
            </a:r>
            <a:r>
              <a:rPr lang="en-US" altLang="zh-CN" sz="2800">
                <a:solidFill>
                  <a:schemeClr val="accent2"/>
                </a:solidFill>
                <a:latin typeface="Arial" panose="020B0604020202020204" pitchFamily="34" charset="0"/>
                <a:ea typeface="宋体" panose="02010600030101010101" pitchFamily="2" charset="-122"/>
              </a:rPr>
              <a:t>another if response event precedes invocation event</a:t>
            </a:r>
          </a:p>
        </p:txBody>
      </p:sp>
      <p:sp>
        <p:nvSpPr>
          <p:cNvPr id="146441" name="AutoShape 7">
            <a:extLst>
              <a:ext uri="{FF2B5EF4-FFF2-40B4-BE49-F238E27FC236}">
                <a16:creationId xmlns:a16="http://schemas.microsoft.com/office/drawing/2014/main" id="{6E6FBC78-8E77-46B2-BAE1-11F70BA8F1E6}"/>
              </a:ext>
            </a:extLst>
          </p:cNvPr>
          <p:cNvSpPr>
            <a:spLocks/>
          </p:cNvSpPr>
          <p:nvPr/>
        </p:nvSpPr>
        <p:spPr bwMode="auto">
          <a:xfrm>
            <a:off x="3382963" y="4267200"/>
            <a:ext cx="487362" cy="685800"/>
          </a:xfrm>
          <a:prstGeom prst="rightBrace">
            <a:avLst>
              <a:gd name="adj1" fmla="val 11726"/>
              <a:gd name="adj2" fmla="val 50000"/>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chemeClr val="accent2"/>
              </a:solidFill>
              <a:latin typeface="Arial" panose="020B0604020202020204" pitchFamily="34" charset="0"/>
            </a:endParaRPr>
          </a:p>
        </p:txBody>
      </p:sp>
      <p:sp>
        <p:nvSpPr>
          <p:cNvPr id="146442" name="AutoShape 8">
            <a:extLst>
              <a:ext uri="{FF2B5EF4-FFF2-40B4-BE49-F238E27FC236}">
                <a16:creationId xmlns:a16="http://schemas.microsoft.com/office/drawing/2014/main" id="{B2741208-3E18-4359-B905-E1B2E8B54E80}"/>
              </a:ext>
            </a:extLst>
          </p:cNvPr>
          <p:cNvSpPr>
            <a:spLocks noChangeArrowheads="1"/>
          </p:cNvSpPr>
          <p:nvPr/>
        </p:nvSpPr>
        <p:spPr bwMode="auto">
          <a:xfrm>
            <a:off x="3814763" y="5170488"/>
            <a:ext cx="2181225" cy="787400"/>
          </a:xfrm>
          <a:prstGeom prst="leftRightArrow">
            <a:avLst>
              <a:gd name="adj1" fmla="val 50000"/>
              <a:gd name="adj2" fmla="val 55403"/>
            </a:avLst>
          </a:pr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tx1"/>
                </a:solidFill>
                <a:latin typeface="Arial" panose="020B0604020202020204" pitchFamily="34" charset="0"/>
                <a:ea typeface="宋体" panose="02010600030101010101" pitchFamily="2" charset="-122"/>
              </a:rPr>
              <a:t>Method call</a:t>
            </a:r>
          </a:p>
        </p:txBody>
      </p:sp>
      <p:sp>
        <p:nvSpPr>
          <p:cNvPr id="146443" name="AutoShape 9">
            <a:extLst>
              <a:ext uri="{FF2B5EF4-FFF2-40B4-BE49-F238E27FC236}">
                <a16:creationId xmlns:a16="http://schemas.microsoft.com/office/drawing/2014/main" id="{B635987A-87E7-4D9A-B572-630C84BFCE66}"/>
              </a:ext>
            </a:extLst>
          </p:cNvPr>
          <p:cNvSpPr>
            <a:spLocks noChangeArrowheads="1"/>
          </p:cNvSpPr>
          <p:nvPr/>
        </p:nvSpPr>
        <p:spPr bwMode="auto">
          <a:xfrm>
            <a:off x="6138863" y="5170488"/>
            <a:ext cx="2181225" cy="787400"/>
          </a:xfrm>
          <a:prstGeom prst="leftRightArrow">
            <a:avLst>
              <a:gd name="adj1" fmla="val 50000"/>
              <a:gd name="adj2" fmla="val 55403"/>
            </a:avLst>
          </a:prstGeom>
          <a:solidFill>
            <a:srgbClr val="FF99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Method call</a:t>
            </a:r>
          </a:p>
        </p:txBody>
      </p:sp>
      <p:sp>
        <p:nvSpPr>
          <p:cNvPr id="146445" name="AutoShape 11">
            <a:extLst>
              <a:ext uri="{FF2B5EF4-FFF2-40B4-BE49-F238E27FC236}">
                <a16:creationId xmlns:a16="http://schemas.microsoft.com/office/drawing/2014/main" id="{60FDCA6E-6864-4039-89AE-514078F61DB2}"/>
              </a:ext>
            </a:extLst>
          </p:cNvPr>
          <p:cNvSpPr>
            <a:spLocks noChangeArrowheads="1"/>
          </p:cNvSpPr>
          <p:nvPr/>
        </p:nvSpPr>
        <p:spPr bwMode="auto">
          <a:xfrm>
            <a:off x="4035425" y="3776663"/>
            <a:ext cx="488950" cy="460375"/>
          </a:xfrm>
          <a:prstGeom prst="curvedLeftArrow">
            <a:avLst>
              <a:gd name="adj1" fmla="val 31301"/>
              <a:gd name="adj2" fmla="val 62597"/>
              <a:gd name="adj3" fmla="val 33426"/>
            </a:avLst>
          </a:prstGeom>
          <a:solidFill>
            <a:srgbClr val="FF7C80"/>
          </a:solidFill>
          <a:ln w="9525">
            <a:solidFill>
              <a:srgbClr val="FF7C80"/>
            </a:solidFill>
            <a:miter lim="800000"/>
            <a:headEnd/>
            <a:tailEnd/>
          </a:ln>
        </p:spPr>
        <p:txBody>
          <a:bodyPr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Tree>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ooter Placeholder 3">
            <a:extLst>
              <a:ext uri="{FF2B5EF4-FFF2-40B4-BE49-F238E27FC236}">
                <a16:creationId xmlns:a16="http://schemas.microsoft.com/office/drawing/2014/main" id="{FD7B8A8D-7ABC-4DC0-989E-E57DE6A6D350}"/>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2" name="Slide Number Placeholder 4">
            <a:extLst>
              <a:ext uri="{FF2B5EF4-FFF2-40B4-BE49-F238E27FC236}">
                <a16:creationId xmlns:a16="http://schemas.microsoft.com/office/drawing/2014/main" id="{0FAA5707-7183-439F-9A3E-A50C37A6D36F}"/>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B2713F0-7336-4AE2-B662-3EC0ECB6D549}" type="slidenum">
              <a:rPr lang="ar-SA" altLang="zh-CN" sz="1400" b="0">
                <a:solidFill>
                  <a:schemeClr val="tx1"/>
                </a:solidFill>
                <a:latin typeface="Arial" panose="020B0604020202020204" pitchFamily="34" charset="0"/>
              </a:rPr>
              <a:pPr/>
              <a:t>133</a:t>
            </a:fld>
            <a:endParaRPr lang="en-US" altLang="zh-CN" sz="1400" b="0">
              <a:solidFill>
                <a:schemeClr val="tx1"/>
              </a:solidFill>
              <a:latin typeface="Arial" panose="020B0604020202020204" pitchFamily="34" charset="0"/>
            </a:endParaRPr>
          </a:p>
        </p:txBody>
      </p:sp>
      <p:pic>
        <p:nvPicPr>
          <p:cNvPr id="147460" name="Picture 2" descr="magic">
            <a:extLst>
              <a:ext uri="{FF2B5EF4-FFF2-40B4-BE49-F238E27FC236}">
                <a16:creationId xmlns:a16="http://schemas.microsoft.com/office/drawing/2014/main" id="{DC40EB5E-09FF-4270-8F1B-00C406580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7461" name="Rectangle 3">
            <a:extLst>
              <a:ext uri="{FF2B5EF4-FFF2-40B4-BE49-F238E27FC236}">
                <a16:creationId xmlns:a16="http://schemas.microsoft.com/office/drawing/2014/main" id="{0191D8E4-DF57-4C19-8A36-D41A9ADEA00D}"/>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Non-Precedence</a:t>
            </a:r>
          </a:p>
        </p:txBody>
      </p:sp>
      <p:sp>
        <p:nvSpPr>
          <p:cNvPr id="147462" name="Text Box 4">
            <a:extLst>
              <a:ext uri="{FF2B5EF4-FFF2-40B4-BE49-F238E27FC236}">
                <a16:creationId xmlns:a16="http://schemas.microsoft.com/office/drawing/2014/main" id="{1E6E1FC7-2284-47A8-BCA0-FC3297DFBAFA}"/>
              </a:ext>
            </a:extLst>
          </p:cNvPr>
          <p:cNvSpPr txBox="1">
            <a:spLocks noChangeArrowheads="1"/>
          </p:cNvSpPr>
          <p:nvPr/>
        </p:nvSpPr>
        <p:spPr bwMode="auto">
          <a:xfrm>
            <a:off x="914400" y="2438400"/>
            <a:ext cx="27892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rgbClr val="66FF33"/>
                </a:solidFill>
                <a:latin typeface="Courier New" panose="02070309020205020404" pitchFamily="49" charset="0"/>
                <a:ea typeface="宋体" panose="02010600030101010101" pitchFamily="2" charset="-122"/>
              </a:rPr>
              <a:t>A q.enq(3)</a:t>
            </a:r>
          </a:p>
          <a:p>
            <a:r>
              <a:rPr lang="en-US" altLang="zh-CN" sz="2800">
                <a:solidFill>
                  <a:schemeClr val="tx1"/>
                </a:solidFill>
                <a:latin typeface="Courier New" panose="02070309020205020404" pitchFamily="49" charset="0"/>
                <a:ea typeface="宋体" panose="02010600030101010101" pitchFamily="2" charset="-122"/>
              </a:rPr>
              <a:t>B p.enq(4)</a:t>
            </a:r>
          </a:p>
          <a:p>
            <a:r>
              <a:rPr lang="en-US" altLang="zh-CN" sz="2800">
                <a:solidFill>
                  <a:schemeClr val="tx1"/>
                </a:solidFill>
                <a:latin typeface="Courier New" panose="02070309020205020404" pitchFamily="49" charset="0"/>
                <a:ea typeface="宋体" panose="02010600030101010101" pitchFamily="2" charset="-122"/>
              </a:rPr>
              <a:t>B p.void</a:t>
            </a:r>
          </a:p>
          <a:p>
            <a:r>
              <a:rPr lang="en-US" altLang="zh-CN" sz="2800">
                <a:solidFill>
                  <a:srgbClr val="FF9900"/>
                </a:solidFill>
                <a:latin typeface="Courier New" panose="02070309020205020404" pitchFamily="49" charset="0"/>
                <a:ea typeface="宋体" panose="02010600030101010101" pitchFamily="2" charset="-122"/>
              </a:rPr>
              <a:t>B q.deq()</a:t>
            </a:r>
          </a:p>
          <a:p>
            <a:r>
              <a:rPr lang="en-US" altLang="zh-CN" sz="2800">
                <a:solidFill>
                  <a:srgbClr val="66FF33"/>
                </a:solidFill>
                <a:latin typeface="Courier New" panose="02070309020205020404" pitchFamily="49" charset="0"/>
                <a:ea typeface="宋体" panose="02010600030101010101" pitchFamily="2" charset="-122"/>
              </a:rPr>
              <a:t>A q:void</a:t>
            </a:r>
          </a:p>
          <a:p>
            <a:r>
              <a:rPr lang="en-US" altLang="zh-CN" sz="2800">
                <a:solidFill>
                  <a:srgbClr val="FF9900"/>
                </a:solidFill>
                <a:latin typeface="Courier New" panose="02070309020205020404" pitchFamily="49" charset="0"/>
                <a:ea typeface="宋体" panose="02010600030101010101" pitchFamily="2" charset="-122"/>
              </a:rPr>
              <a:t>B q:3</a:t>
            </a:r>
          </a:p>
        </p:txBody>
      </p:sp>
      <p:sp>
        <p:nvSpPr>
          <p:cNvPr id="147463" name="AutoShape 5">
            <a:extLst>
              <a:ext uri="{FF2B5EF4-FFF2-40B4-BE49-F238E27FC236}">
                <a16:creationId xmlns:a16="http://schemas.microsoft.com/office/drawing/2014/main" id="{6BBE62D9-E741-482B-BB2B-174662175098}"/>
              </a:ext>
            </a:extLst>
          </p:cNvPr>
          <p:cNvSpPr>
            <a:spLocks/>
          </p:cNvSpPr>
          <p:nvPr/>
        </p:nvSpPr>
        <p:spPr bwMode="auto">
          <a:xfrm>
            <a:off x="3352800" y="2895600"/>
            <a:ext cx="533400" cy="1600200"/>
          </a:xfrm>
          <a:prstGeom prst="rightBrace">
            <a:avLst>
              <a:gd name="adj1" fmla="val 25000"/>
              <a:gd name="adj2" fmla="val 50000"/>
            </a:avLst>
          </a:prstGeom>
          <a:noFill/>
          <a:ln w="38100">
            <a:solidFill>
              <a:srgbClr val="66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47464" name="Text Box 6">
            <a:extLst>
              <a:ext uri="{FF2B5EF4-FFF2-40B4-BE49-F238E27FC236}">
                <a16:creationId xmlns:a16="http://schemas.microsoft.com/office/drawing/2014/main" id="{596B5489-C031-416F-8829-F8A553F7C081}"/>
              </a:ext>
            </a:extLst>
          </p:cNvPr>
          <p:cNvSpPr txBox="1">
            <a:spLocks noChangeArrowheads="1"/>
          </p:cNvSpPr>
          <p:nvPr/>
        </p:nvSpPr>
        <p:spPr bwMode="auto">
          <a:xfrm>
            <a:off x="4724400" y="3276600"/>
            <a:ext cx="3657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chemeClr val="accent2"/>
                </a:solidFill>
                <a:latin typeface="Arial" panose="020B0604020202020204" pitchFamily="34" charset="0"/>
                <a:ea typeface="宋体" panose="02010600030101010101" pitchFamily="2" charset="-122"/>
              </a:rPr>
              <a:t>Some method calls </a:t>
            </a:r>
            <a:r>
              <a:rPr lang="en-US" altLang="zh-CN" sz="2800">
                <a:latin typeface="Arial" panose="020B0604020202020204" pitchFamily="34" charset="0"/>
                <a:ea typeface="宋体" panose="02010600030101010101" pitchFamily="2" charset="-122"/>
              </a:rPr>
              <a:t>overlap</a:t>
            </a:r>
            <a:r>
              <a:rPr lang="en-US" altLang="zh-CN" sz="2800">
                <a:solidFill>
                  <a:schemeClr val="accent2"/>
                </a:solidFill>
                <a:latin typeface="Arial" panose="020B0604020202020204" pitchFamily="34" charset="0"/>
                <a:ea typeface="宋体" panose="02010600030101010101" pitchFamily="2" charset="-122"/>
              </a:rPr>
              <a:t> one another</a:t>
            </a:r>
          </a:p>
        </p:txBody>
      </p:sp>
      <p:sp>
        <p:nvSpPr>
          <p:cNvPr id="147465" name="AutoShape 7">
            <a:extLst>
              <a:ext uri="{FF2B5EF4-FFF2-40B4-BE49-F238E27FC236}">
                <a16:creationId xmlns:a16="http://schemas.microsoft.com/office/drawing/2014/main" id="{1B5C84A1-4F3C-43C6-898B-E825A5EB2DCE}"/>
              </a:ext>
            </a:extLst>
          </p:cNvPr>
          <p:cNvSpPr>
            <a:spLocks/>
          </p:cNvSpPr>
          <p:nvPr/>
        </p:nvSpPr>
        <p:spPr bwMode="auto">
          <a:xfrm>
            <a:off x="3429000" y="3810000"/>
            <a:ext cx="533400" cy="1219200"/>
          </a:xfrm>
          <a:prstGeom prst="rightBrace">
            <a:avLst>
              <a:gd name="adj1" fmla="val 19048"/>
              <a:gd name="adj2" fmla="val 50000"/>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chemeClr val="accent2"/>
              </a:solidFill>
              <a:latin typeface="Arial" panose="020B0604020202020204" pitchFamily="34" charset="0"/>
            </a:endParaRPr>
          </a:p>
        </p:txBody>
      </p:sp>
      <p:sp>
        <p:nvSpPr>
          <p:cNvPr id="147466" name="AutoShape 8">
            <a:extLst>
              <a:ext uri="{FF2B5EF4-FFF2-40B4-BE49-F238E27FC236}">
                <a16:creationId xmlns:a16="http://schemas.microsoft.com/office/drawing/2014/main" id="{920556A7-445C-45A2-9B65-6855FDF5114C}"/>
              </a:ext>
            </a:extLst>
          </p:cNvPr>
          <p:cNvSpPr>
            <a:spLocks noChangeArrowheads="1"/>
          </p:cNvSpPr>
          <p:nvPr/>
        </p:nvSpPr>
        <p:spPr bwMode="auto">
          <a:xfrm>
            <a:off x="4576763" y="4529138"/>
            <a:ext cx="2181225" cy="787400"/>
          </a:xfrm>
          <a:prstGeom prst="leftRightArrow">
            <a:avLst>
              <a:gd name="adj1" fmla="val 50000"/>
              <a:gd name="adj2" fmla="val 55403"/>
            </a:avLst>
          </a:pr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tx1"/>
                </a:solidFill>
                <a:latin typeface="Arial" panose="020B0604020202020204" pitchFamily="34" charset="0"/>
                <a:ea typeface="宋体" panose="02010600030101010101" pitchFamily="2" charset="-122"/>
              </a:rPr>
              <a:t>Method call</a:t>
            </a:r>
          </a:p>
        </p:txBody>
      </p:sp>
      <p:sp>
        <p:nvSpPr>
          <p:cNvPr id="147467" name="AutoShape 9">
            <a:extLst>
              <a:ext uri="{FF2B5EF4-FFF2-40B4-BE49-F238E27FC236}">
                <a16:creationId xmlns:a16="http://schemas.microsoft.com/office/drawing/2014/main" id="{F5B1E3A7-E7C4-43C7-B273-1819540AC3C2}"/>
              </a:ext>
            </a:extLst>
          </p:cNvPr>
          <p:cNvSpPr>
            <a:spLocks noChangeArrowheads="1"/>
          </p:cNvSpPr>
          <p:nvPr/>
        </p:nvSpPr>
        <p:spPr bwMode="auto">
          <a:xfrm>
            <a:off x="5743575" y="5216525"/>
            <a:ext cx="2181225" cy="787400"/>
          </a:xfrm>
          <a:prstGeom prst="leftRightArrow">
            <a:avLst>
              <a:gd name="adj1" fmla="val 50000"/>
              <a:gd name="adj2" fmla="val 55403"/>
            </a:avLst>
          </a:prstGeom>
          <a:solidFill>
            <a:srgbClr val="FF99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Method call</a:t>
            </a:r>
          </a:p>
        </p:txBody>
      </p:sp>
    </p:spTree>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27721019-511E-47B7-A33C-77DE829802C7}"/>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1" name="Slide Number Placeholder 4">
            <a:extLst>
              <a:ext uri="{FF2B5EF4-FFF2-40B4-BE49-F238E27FC236}">
                <a16:creationId xmlns:a16="http://schemas.microsoft.com/office/drawing/2014/main" id="{4DDAC7F8-EA1D-4969-A0C3-EF5CF77BCF16}"/>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61BEC7C-4E06-4FE3-B7BE-3A03DB4C9A2A}" type="slidenum">
              <a:rPr lang="ar-SA" altLang="zh-CN" sz="1400" b="0">
                <a:solidFill>
                  <a:schemeClr val="tx1"/>
                </a:solidFill>
                <a:latin typeface="Arial" panose="020B0604020202020204" pitchFamily="34" charset="0"/>
              </a:rPr>
              <a:pPr/>
              <a:t>134</a:t>
            </a:fld>
            <a:endParaRPr lang="en-US" altLang="zh-CN" sz="1400" b="0">
              <a:solidFill>
                <a:schemeClr val="tx1"/>
              </a:solidFill>
              <a:latin typeface="Arial" panose="020B0604020202020204" pitchFamily="34" charset="0"/>
            </a:endParaRPr>
          </a:p>
        </p:txBody>
      </p:sp>
      <p:pic>
        <p:nvPicPr>
          <p:cNvPr id="148484" name="Picture 2" descr="magic">
            <a:extLst>
              <a:ext uri="{FF2B5EF4-FFF2-40B4-BE49-F238E27FC236}">
                <a16:creationId xmlns:a16="http://schemas.microsoft.com/office/drawing/2014/main" id="{09AED588-BBE8-44B6-8879-3B1BCD524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8485" name="Rectangle 3">
            <a:extLst>
              <a:ext uri="{FF2B5EF4-FFF2-40B4-BE49-F238E27FC236}">
                <a16:creationId xmlns:a16="http://schemas.microsoft.com/office/drawing/2014/main" id="{880539A3-6633-4B1B-BD11-A4FB3D861CA8}"/>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Notation</a:t>
            </a:r>
          </a:p>
        </p:txBody>
      </p:sp>
      <p:sp>
        <p:nvSpPr>
          <p:cNvPr id="148486" name="Rectangle 4">
            <a:extLst>
              <a:ext uri="{FF2B5EF4-FFF2-40B4-BE49-F238E27FC236}">
                <a16:creationId xmlns:a16="http://schemas.microsoft.com/office/drawing/2014/main" id="{12C8D8BF-D9E2-4F41-BDE7-A04B640DC4D3}"/>
              </a:ext>
            </a:extLst>
          </p:cNvPr>
          <p:cNvSpPr>
            <a:spLocks noGrp="1" noChangeArrowheads="1"/>
          </p:cNvSpPr>
          <p:nvPr>
            <p:ph type="body" idx="4294967295"/>
          </p:nvPr>
        </p:nvSpPr>
        <p:spPr/>
        <p:txBody>
          <a:bodyPr/>
          <a:lstStyle/>
          <a:p>
            <a:pPr eaLnBrk="1" hangingPunct="1">
              <a:lnSpc>
                <a:spcPct val="90000"/>
              </a:lnSpc>
            </a:pPr>
            <a:r>
              <a:rPr lang="en-US" altLang="zh-CN">
                <a:ea typeface="宋体" panose="02010600030101010101" pitchFamily="2" charset="-122"/>
              </a:rPr>
              <a:t>Given </a:t>
            </a:r>
          </a:p>
          <a:p>
            <a:pPr lvl="1" eaLnBrk="1" hangingPunct="1">
              <a:lnSpc>
                <a:spcPct val="90000"/>
              </a:lnSpc>
            </a:pPr>
            <a:r>
              <a:rPr lang="en-US" altLang="zh-CN">
                <a:ea typeface="宋体" panose="02010600030101010101" pitchFamily="2" charset="-122"/>
              </a:rPr>
              <a:t>History </a:t>
            </a:r>
            <a:r>
              <a:rPr lang="en-US" altLang="zh-CN" b="1">
                <a:solidFill>
                  <a:schemeClr val="tx1"/>
                </a:solidFill>
                <a:ea typeface="宋体" panose="02010600030101010101" pitchFamily="2" charset="-122"/>
              </a:rPr>
              <a:t>H</a:t>
            </a:r>
          </a:p>
          <a:p>
            <a:pPr lvl="1" eaLnBrk="1" hangingPunct="1">
              <a:lnSpc>
                <a:spcPct val="90000"/>
              </a:lnSpc>
            </a:pPr>
            <a:r>
              <a:rPr lang="en-US" altLang="zh-CN">
                <a:ea typeface="宋体" panose="02010600030101010101" pitchFamily="2" charset="-122"/>
              </a:rPr>
              <a:t>method executions </a:t>
            </a:r>
            <a:r>
              <a:rPr lang="en-US" altLang="zh-CN" b="1">
                <a:solidFill>
                  <a:schemeClr val="tx1"/>
                </a:solidFill>
                <a:ea typeface="宋体" panose="02010600030101010101" pitchFamily="2" charset="-122"/>
              </a:rPr>
              <a:t>m</a:t>
            </a:r>
            <a:r>
              <a:rPr lang="en-US" altLang="zh-CN" b="1" baseline="-25000">
                <a:solidFill>
                  <a:schemeClr val="tx1"/>
                </a:solidFill>
                <a:ea typeface="宋体" panose="02010600030101010101" pitchFamily="2" charset="-122"/>
              </a:rPr>
              <a:t>0</a:t>
            </a:r>
            <a:r>
              <a:rPr lang="en-US" altLang="zh-CN" baseline="-25000">
                <a:solidFill>
                  <a:schemeClr val="tx1"/>
                </a:solidFill>
                <a:ea typeface="宋体" panose="02010600030101010101" pitchFamily="2" charset="-122"/>
              </a:rPr>
              <a:t> </a:t>
            </a:r>
            <a:r>
              <a:rPr lang="en-US" altLang="zh-CN">
                <a:solidFill>
                  <a:schemeClr val="accent2"/>
                </a:solidFill>
                <a:ea typeface="宋体" panose="02010600030101010101" pitchFamily="2" charset="-122"/>
              </a:rPr>
              <a:t>and </a:t>
            </a:r>
            <a:r>
              <a:rPr lang="en-US" altLang="zh-CN" b="1">
                <a:solidFill>
                  <a:schemeClr val="tx1"/>
                </a:solidFill>
                <a:ea typeface="宋体" panose="02010600030101010101" pitchFamily="2" charset="-122"/>
              </a:rPr>
              <a:t>m</a:t>
            </a:r>
            <a:r>
              <a:rPr lang="en-US" altLang="zh-CN" b="1" baseline="-25000">
                <a:solidFill>
                  <a:schemeClr val="tx1"/>
                </a:solidFill>
                <a:ea typeface="宋体" panose="02010600030101010101" pitchFamily="2" charset="-122"/>
              </a:rPr>
              <a:t>1 </a:t>
            </a:r>
            <a:r>
              <a:rPr lang="en-US" altLang="zh-CN">
                <a:solidFill>
                  <a:schemeClr val="accent2"/>
                </a:solidFill>
                <a:ea typeface="宋体" panose="02010600030101010101" pitchFamily="2" charset="-122"/>
              </a:rPr>
              <a:t>in </a:t>
            </a:r>
            <a:r>
              <a:rPr lang="en-US" altLang="zh-CN" b="1">
                <a:solidFill>
                  <a:schemeClr val="tx1"/>
                </a:solidFill>
                <a:ea typeface="宋体" panose="02010600030101010101" pitchFamily="2" charset="-122"/>
              </a:rPr>
              <a:t>H</a:t>
            </a:r>
            <a:r>
              <a:rPr lang="en-US" altLang="zh-CN">
                <a:solidFill>
                  <a:schemeClr val="accent2"/>
                </a:solidFill>
                <a:ea typeface="宋体" panose="02010600030101010101" pitchFamily="2" charset="-122"/>
              </a:rPr>
              <a:t> </a:t>
            </a:r>
            <a:endParaRPr lang="en-US" altLang="zh-CN">
              <a:solidFill>
                <a:schemeClr val="tx1"/>
              </a:solidFill>
              <a:latin typeface="Symbol" panose="05050102010706020507" pitchFamily="18" charset="2"/>
              <a:ea typeface="宋体" panose="02010600030101010101" pitchFamily="2" charset="-122"/>
              <a:sym typeface="Symbol" panose="05050102010706020507" pitchFamily="18" charset="2"/>
            </a:endParaRPr>
          </a:p>
          <a:p>
            <a:pPr eaLnBrk="1" hangingPunct="1">
              <a:lnSpc>
                <a:spcPct val="90000"/>
              </a:lnSpc>
            </a:pPr>
            <a:r>
              <a:rPr lang="en-US" altLang="zh-CN">
                <a:ea typeface="宋体" panose="02010600030101010101" pitchFamily="2" charset="-122"/>
              </a:rPr>
              <a:t>We say </a:t>
            </a:r>
            <a:r>
              <a:rPr lang="en-US" altLang="zh-CN">
                <a:solidFill>
                  <a:schemeClr val="tx1"/>
                </a:solidFill>
                <a:ea typeface="宋体" panose="02010600030101010101" pitchFamily="2" charset="-122"/>
              </a:rPr>
              <a:t>m</a:t>
            </a:r>
            <a:r>
              <a:rPr lang="en-US" altLang="zh-CN" baseline="-25000">
                <a:solidFill>
                  <a:schemeClr val="tx1"/>
                </a:solidFill>
                <a:ea typeface="宋体" panose="02010600030101010101" pitchFamily="2" charset="-122"/>
              </a:rPr>
              <a:t>0 </a:t>
            </a:r>
            <a:r>
              <a:rPr lang="en-US" altLang="zh-CN">
                <a:solidFill>
                  <a:schemeClr val="tx1"/>
                </a:solidFill>
                <a:ea typeface="宋体" panose="02010600030101010101" pitchFamily="2" charset="-122"/>
                <a:sym typeface="Wingdings" panose="05000000000000000000" pitchFamily="2" charset="2"/>
              </a:rPr>
              <a:t></a:t>
            </a:r>
            <a:r>
              <a:rPr lang="en-US" altLang="zh-CN" b="1" baseline="-25000">
                <a:solidFill>
                  <a:schemeClr val="tx1"/>
                </a:solidFill>
                <a:ea typeface="宋体" panose="02010600030101010101" pitchFamily="2" charset="-122"/>
                <a:sym typeface="Symbol" panose="05050102010706020507" pitchFamily="18" charset="2"/>
              </a:rPr>
              <a:t>H</a:t>
            </a:r>
            <a:r>
              <a:rPr lang="en-US" altLang="zh-CN">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a:solidFill>
                  <a:schemeClr val="tx1"/>
                </a:solidFill>
                <a:ea typeface="宋体" panose="02010600030101010101" pitchFamily="2" charset="-122"/>
              </a:rPr>
              <a:t>m</a:t>
            </a:r>
            <a:r>
              <a:rPr lang="en-US" altLang="zh-CN" baseline="-25000">
                <a:solidFill>
                  <a:schemeClr val="tx1"/>
                </a:solidFill>
                <a:ea typeface="宋体" panose="02010600030101010101" pitchFamily="2" charset="-122"/>
              </a:rPr>
              <a:t>1</a:t>
            </a:r>
            <a:r>
              <a:rPr lang="en-US" altLang="zh-CN">
                <a:solidFill>
                  <a:schemeClr val="accent2"/>
                </a:solidFill>
                <a:ea typeface="宋体" panose="02010600030101010101" pitchFamily="2" charset="-122"/>
              </a:rPr>
              <a:t>, if</a:t>
            </a:r>
            <a:endParaRPr lang="en-US" altLang="zh-CN">
              <a:solidFill>
                <a:schemeClr val="tx1"/>
              </a:solidFill>
              <a:latin typeface="Symbol" panose="05050102010706020507" pitchFamily="18" charset="2"/>
              <a:ea typeface="宋体" panose="02010600030101010101" pitchFamily="2" charset="-122"/>
              <a:sym typeface="Symbol" panose="05050102010706020507" pitchFamily="18" charset="2"/>
            </a:endParaRPr>
          </a:p>
          <a:p>
            <a:pPr lvl="1" eaLnBrk="1" hangingPunct="1">
              <a:lnSpc>
                <a:spcPct val="90000"/>
              </a:lnSpc>
            </a:pPr>
            <a:r>
              <a:rPr lang="en-US" altLang="zh-CN" b="1">
                <a:solidFill>
                  <a:schemeClr val="tx1"/>
                </a:solidFill>
                <a:ea typeface="宋体" panose="02010600030101010101" pitchFamily="2" charset="-122"/>
              </a:rPr>
              <a:t>m</a:t>
            </a:r>
            <a:r>
              <a:rPr lang="en-US" altLang="zh-CN" b="1" baseline="-25000">
                <a:solidFill>
                  <a:schemeClr val="tx1"/>
                </a:solidFill>
                <a:ea typeface="宋体" panose="02010600030101010101" pitchFamily="2" charset="-122"/>
              </a:rPr>
              <a:t>0</a:t>
            </a:r>
            <a:r>
              <a:rPr lang="en-US" altLang="zh-CN" b="1">
                <a:solidFill>
                  <a:schemeClr val="accent2"/>
                </a:solidFill>
                <a:ea typeface="宋体" panose="02010600030101010101" pitchFamily="2" charset="-122"/>
              </a:rPr>
              <a:t> </a:t>
            </a:r>
            <a:r>
              <a:rPr lang="en-US" altLang="zh-CN">
                <a:ea typeface="宋体" panose="02010600030101010101" pitchFamily="2" charset="-122"/>
              </a:rPr>
              <a:t>precedes </a:t>
            </a:r>
            <a:r>
              <a:rPr lang="en-US" altLang="zh-CN" b="1">
                <a:solidFill>
                  <a:schemeClr val="tx1"/>
                </a:solidFill>
                <a:ea typeface="宋体" panose="02010600030101010101" pitchFamily="2" charset="-122"/>
              </a:rPr>
              <a:t>m</a:t>
            </a:r>
            <a:r>
              <a:rPr lang="en-US" altLang="zh-CN" b="1" baseline="-25000">
                <a:solidFill>
                  <a:schemeClr val="tx1"/>
                </a:solidFill>
                <a:ea typeface="宋体" panose="02010600030101010101" pitchFamily="2" charset="-122"/>
              </a:rPr>
              <a:t>1</a:t>
            </a:r>
          </a:p>
          <a:p>
            <a:pPr eaLnBrk="1" hangingPunct="1">
              <a:lnSpc>
                <a:spcPct val="90000"/>
              </a:lnSpc>
            </a:pPr>
            <a:r>
              <a:rPr lang="en-US" altLang="zh-CN">
                <a:ea typeface="宋体" panose="02010600030101010101" pitchFamily="2" charset="-122"/>
              </a:rPr>
              <a:t>Relation </a:t>
            </a:r>
            <a:r>
              <a:rPr lang="en-US" altLang="zh-CN" b="1">
                <a:solidFill>
                  <a:schemeClr val="tx1"/>
                </a:solidFill>
                <a:ea typeface="宋体" panose="02010600030101010101" pitchFamily="2" charset="-122"/>
              </a:rPr>
              <a:t>m</a:t>
            </a:r>
            <a:r>
              <a:rPr lang="en-US" altLang="zh-CN" b="1" baseline="-25000">
                <a:solidFill>
                  <a:schemeClr val="tx1"/>
                </a:solidFill>
                <a:ea typeface="宋体" panose="02010600030101010101" pitchFamily="2" charset="-122"/>
              </a:rPr>
              <a:t>0 </a:t>
            </a:r>
            <a:r>
              <a:rPr lang="en-US" altLang="zh-CN">
                <a:solidFill>
                  <a:schemeClr val="tx1"/>
                </a:solidFill>
                <a:ea typeface="宋体" panose="02010600030101010101" pitchFamily="2" charset="-122"/>
                <a:sym typeface="Wingdings" panose="05000000000000000000" pitchFamily="2" charset="2"/>
              </a:rPr>
              <a:t></a:t>
            </a:r>
            <a:r>
              <a:rPr lang="en-US" altLang="zh-CN" b="1" baseline="-25000">
                <a:solidFill>
                  <a:schemeClr val="tx1"/>
                </a:solidFill>
                <a:ea typeface="宋体" panose="02010600030101010101" pitchFamily="2" charset="-122"/>
                <a:sym typeface="Symbol" panose="05050102010706020507" pitchFamily="18" charset="2"/>
              </a:rPr>
              <a:t>H</a:t>
            </a:r>
            <a:r>
              <a:rPr lang="en-US" altLang="zh-CN" b="1">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b="1">
                <a:solidFill>
                  <a:schemeClr val="tx1"/>
                </a:solidFill>
                <a:ea typeface="宋体" panose="02010600030101010101" pitchFamily="2" charset="-122"/>
              </a:rPr>
              <a:t>m</a:t>
            </a:r>
            <a:r>
              <a:rPr lang="en-US" altLang="zh-CN" b="1" baseline="-25000">
                <a:solidFill>
                  <a:schemeClr val="tx1"/>
                </a:solidFill>
                <a:ea typeface="宋体" panose="02010600030101010101" pitchFamily="2" charset="-122"/>
              </a:rPr>
              <a:t>1</a:t>
            </a:r>
            <a:r>
              <a:rPr lang="en-US" altLang="zh-CN" baseline="-25000">
                <a:solidFill>
                  <a:schemeClr val="tx1"/>
                </a:solidFill>
                <a:ea typeface="宋体" panose="02010600030101010101" pitchFamily="2" charset="-122"/>
              </a:rPr>
              <a:t> </a:t>
            </a:r>
            <a:r>
              <a:rPr lang="en-US" altLang="zh-CN">
                <a:ea typeface="宋体" panose="02010600030101010101" pitchFamily="2" charset="-122"/>
              </a:rPr>
              <a:t>is a</a:t>
            </a:r>
          </a:p>
          <a:p>
            <a:pPr lvl="1" eaLnBrk="1" hangingPunct="1">
              <a:lnSpc>
                <a:spcPct val="90000"/>
              </a:lnSpc>
            </a:pPr>
            <a:r>
              <a:rPr lang="en-US" altLang="zh-CN">
                <a:ea typeface="宋体" panose="02010600030101010101" pitchFamily="2" charset="-122"/>
              </a:rPr>
              <a:t>Partial order </a:t>
            </a:r>
          </a:p>
          <a:p>
            <a:pPr lvl="1" eaLnBrk="1" hangingPunct="1">
              <a:lnSpc>
                <a:spcPct val="90000"/>
              </a:lnSpc>
            </a:pPr>
            <a:r>
              <a:rPr lang="en-US" altLang="zh-CN">
                <a:ea typeface="宋体" panose="02010600030101010101" pitchFamily="2" charset="-122"/>
              </a:rPr>
              <a:t>Total order if </a:t>
            </a:r>
            <a:r>
              <a:rPr lang="en-US" altLang="zh-CN" b="1">
                <a:solidFill>
                  <a:schemeClr val="tx1"/>
                </a:solidFill>
                <a:ea typeface="宋体" panose="02010600030101010101" pitchFamily="2" charset="-122"/>
              </a:rPr>
              <a:t>H</a:t>
            </a:r>
            <a:r>
              <a:rPr lang="en-US" altLang="zh-CN">
                <a:ea typeface="宋体" panose="02010600030101010101" pitchFamily="2" charset="-122"/>
              </a:rPr>
              <a:t> is sequential</a:t>
            </a:r>
            <a:endParaRPr lang="en-US" altLang="zh-CN">
              <a:solidFill>
                <a:schemeClr val="tx1"/>
              </a:solidFill>
              <a:latin typeface="Symbol" panose="05050102010706020507" pitchFamily="18" charset="2"/>
              <a:ea typeface="宋体" panose="02010600030101010101" pitchFamily="2" charset="-122"/>
              <a:sym typeface="Symbol" panose="05050102010706020507" pitchFamily="18" charset="2"/>
            </a:endParaRPr>
          </a:p>
          <a:p>
            <a:pPr lvl="1" eaLnBrk="1" hangingPunct="1">
              <a:lnSpc>
                <a:spcPct val="90000"/>
              </a:lnSpc>
            </a:pPr>
            <a:endParaRPr lang="en-US" altLang="zh-CN" baseline="-25000">
              <a:solidFill>
                <a:schemeClr val="tx1"/>
              </a:solidFill>
              <a:ea typeface="宋体" panose="02010600030101010101" pitchFamily="2" charset="-122"/>
            </a:endParaRPr>
          </a:p>
          <a:p>
            <a:pPr eaLnBrk="1" hangingPunct="1">
              <a:lnSpc>
                <a:spcPct val="90000"/>
              </a:lnSpc>
            </a:pPr>
            <a:endParaRPr lang="en-US" altLang="zh-CN">
              <a:solidFill>
                <a:srgbClr val="0099FF"/>
              </a:solidFill>
              <a:ea typeface="宋体" panose="02010600030101010101" pitchFamily="2" charset="-122"/>
            </a:endParaRPr>
          </a:p>
          <a:p>
            <a:pPr lvl="1" eaLnBrk="1" hangingPunct="1">
              <a:lnSpc>
                <a:spcPct val="90000"/>
              </a:lnSpc>
            </a:pPr>
            <a:endParaRPr lang="en-US" altLang="zh-CN" baseline="-25000">
              <a:solidFill>
                <a:schemeClr val="tx1"/>
              </a:solidFill>
              <a:ea typeface="宋体" panose="02010600030101010101" pitchFamily="2" charset="-122"/>
            </a:endParaRPr>
          </a:p>
        </p:txBody>
      </p:sp>
      <p:grpSp>
        <p:nvGrpSpPr>
          <p:cNvPr id="148487" name="Group 5">
            <a:extLst>
              <a:ext uri="{FF2B5EF4-FFF2-40B4-BE49-F238E27FC236}">
                <a16:creationId xmlns:a16="http://schemas.microsoft.com/office/drawing/2014/main" id="{ECD62A61-E8A6-43B9-9B24-8A2E7A6B1664}"/>
              </a:ext>
            </a:extLst>
          </p:cNvPr>
          <p:cNvGrpSpPr>
            <a:grpSpLocks/>
          </p:cNvGrpSpPr>
          <p:nvPr/>
        </p:nvGrpSpPr>
        <p:grpSpPr bwMode="auto">
          <a:xfrm>
            <a:off x="5216525" y="3917950"/>
            <a:ext cx="3392488" cy="592138"/>
            <a:chOff x="1760" y="3139"/>
            <a:chExt cx="3568" cy="624"/>
          </a:xfrm>
        </p:grpSpPr>
        <p:sp>
          <p:nvSpPr>
            <p:cNvPr id="148490" name="AutoShape 6">
              <a:extLst>
                <a:ext uri="{FF2B5EF4-FFF2-40B4-BE49-F238E27FC236}">
                  <a16:creationId xmlns:a16="http://schemas.microsoft.com/office/drawing/2014/main" id="{E681F96D-873A-4894-8671-DC8F6FE8F222}"/>
                </a:ext>
              </a:extLst>
            </p:cNvPr>
            <p:cNvSpPr>
              <a:spLocks noChangeArrowheads="1"/>
            </p:cNvSpPr>
            <p:nvPr/>
          </p:nvSpPr>
          <p:spPr bwMode="auto">
            <a:xfrm>
              <a:off x="1760" y="3139"/>
              <a:ext cx="1728" cy="624"/>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000" baseline="-25000">
                <a:solidFill>
                  <a:schemeClr val="bg1"/>
                </a:solidFill>
                <a:latin typeface="Arial" panose="020B0604020202020204" pitchFamily="34" charset="0"/>
              </a:endParaRPr>
            </a:p>
          </p:txBody>
        </p:sp>
        <p:sp>
          <p:nvSpPr>
            <p:cNvPr id="148491" name="AutoShape 7">
              <a:extLst>
                <a:ext uri="{FF2B5EF4-FFF2-40B4-BE49-F238E27FC236}">
                  <a16:creationId xmlns:a16="http://schemas.microsoft.com/office/drawing/2014/main" id="{EA98EFB6-5AE9-4177-9DC9-A85648031B5F}"/>
                </a:ext>
              </a:extLst>
            </p:cNvPr>
            <p:cNvSpPr>
              <a:spLocks noChangeArrowheads="1"/>
            </p:cNvSpPr>
            <p:nvPr/>
          </p:nvSpPr>
          <p:spPr bwMode="auto">
            <a:xfrm>
              <a:off x="3600" y="3139"/>
              <a:ext cx="1728" cy="624"/>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000" baseline="-25000">
                <a:solidFill>
                  <a:schemeClr val="bg1"/>
                </a:solidFill>
                <a:latin typeface="Arial" panose="020B0604020202020204" pitchFamily="34" charset="0"/>
              </a:endParaRPr>
            </a:p>
          </p:txBody>
        </p:sp>
      </p:grpSp>
      <p:sp>
        <p:nvSpPr>
          <p:cNvPr id="148488" name="Text Box 8">
            <a:extLst>
              <a:ext uri="{FF2B5EF4-FFF2-40B4-BE49-F238E27FC236}">
                <a16:creationId xmlns:a16="http://schemas.microsoft.com/office/drawing/2014/main" id="{6B30F01F-AA1B-46D0-BCD1-68A013F1E4CE}"/>
              </a:ext>
            </a:extLst>
          </p:cNvPr>
          <p:cNvSpPr txBox="1">
            <a:spLocks noChangeArrowheads="1"/>
          </p:cNvSpPr>
          <p:nvPr/>
        </p:nvSpPr>
        <p:spPr bwMode="auto">
          <a:xfrm>
            <a:off x="5513388" y="3937000"/>
            <a:ext cx="582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a:solidFill>
                  <a:schemeClr val="bg1"/>
                </a:solidFill>
                <a:latin typeface="Arial" panose="020B0604020202020204" pitchFamily="34" charset="0"/>
                <a:ea typeface="宋体" panose="02010600030101010101" pitchFamily="2" charset="-122"/>
              </a:rPr>
              <a:t>m</a:t>
            </a:r>
            <a:r>
              <a:rPr lang="en-US" altLang="zh-CN" baseline="-25000">
                <a:solidFill>
                  <a:schemeClr val="bg1"/>
                </a:solidFill>
                <a:latin typeface="Arial" panose="020B0604020202020204" pitchFamily="34" charset="0"/>
                <a:ea typeface="宋体" panose="02010600030101010101" pitchFamily="2" charset="-122"/>
              </a:rPr>
              <a:t>0</a:t>
            </a:r>
          </a:p>
        </p:txBody>
      </p:sp>
      <p:sp>
        <p:nvSpPr>
          <p:cNvPr id="148489" name="Text Box 9">
            <a:extLst>
              <a:ext uri="{FF2B5EF4-FFF2-40B4-BE49-F238E27FC236}">
                <a16:creationId xmlns:a16="http://schemas.microsoft.com/office/drawing/2014/main" id="{34B03BFF-CFB2-45F6-A2D1-1F36CBA8F89A}"/>
              </a:ext>
            </a:extLst>
          </p:cNvPr>
          <p:cNvSpPr txBox="1">
            <a:spLocks noChangeArrowheads="1"/>
          </p:cNvSpPr>
          <p:nvPr/>
        </p:nvSpPr>
        <p:spPr bwMode="auto">
          <a:xfrm>
            <a:off x="7296150" y="3937000"/>
            <a:ext cx="582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a:solidFill>
                  <a:schemeClr val="bg1"/>
                </a:solidFill>
                <a:latin typeface="Arial" panose="020B0604020202020204" pitchFamily="34" charset="0"/>
                <a:ea typeface="宋体" panose="02010600030101010101" pitchFamily="2" charset="-122"/>
              </a:rPr>
              <a:t>m</a:t>
            </a:r>
            <a:r>
              <a:rPr lang="en-US" altLang="zh-CN" baseline="-25000">
                <a:solidFill>
                  <a:schemeClr val="bg1"/>
                </a:solidFill>
                <a:latin typeface="Arial" panose="020B0604020202020204" pitchFamily="34" charset="0"/>
                <a:ea typeface="宋体" panose="02010600030101010101" pitchFamily="2" charset="-122"/>
              </a:rPr>
              <a:t>1</a:t>
            </a:r>
          </a:p>
        </p:txBody>
      </p:sp>
    </p:spTree>
  </p:cSld>
  <p:clrMapOvr>
    <a:masterClrMapping/>
  </p:clrMapOvr>
  <p:transition spd="slow"/>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DDC04F98-E463-4D66-8C16-D49E86183296}"/>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8829B81B-38F8-4102-9BC5-614F34542AAF}"/>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5475C93-4A3B-4ED2-BE1D-9AAE5D049798}" type="slidenum">
              <a:rPr lang="ar-SA" altLang="zh-CN" sz="1400" b="0">
                <a:solidFill>
                  <a:schemeClr val="tx1"/>
                </a:solidFill>
                <a:latin typeface="Arial" panose="020B0604020202020204" pitchFamily="34" charset="0"/>
              </a:rPr>
              <a:pPr/>
              <a:t>135</a:t>
            </a:fld>
            <a:endParaRPr lang="en-US" altLang="zh-CN" sz="1400" b="0">
              <a:solidFill>
                <a:schemeClr val="tx1"/>
              </a:solidFill>
              <a:latin typeface="Arial" panose="020B0604020202020204" pitchFamily="34" charset="0"/>
            </a:endParaRPr>
          </a:p>
        </p:txBody>
      </p:sp>
      <p:pic>
        <p:nvPicPr>
          <p:cNvPr id="149508" name="Picture 2" descr="magic">
            <a:extLst>
              <a:ext uri="{FF2B5EF4-FFF2-40B4-BE49-F238E27FC236}">
                <a16:creationId xmlns:a16="http://schemas.microsoft.com/office/drawing/2014/main" id="{491FC00B-29C9-4F38-AB44-E1036C0CB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9509" name="Rectangle 3">
            <a:extLst>
              <a:ext uri="{FF2B5EF4-FFF2-40B4-BE49-F238E27FC236}">
                <a16:creationId xmlns:a16="http://schemas.microsoft.com/office/drawing/2014/main" id="{CC649522-F653-4EA4-B5FD-82CA5194FD5A}"/>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Linearizability</a:t>
            </a:r>
          </a:p>
        </p:txBody>
      </p:sp>
      <p:sp>
        <p:nvSpPr>
          <p:cNvPr id="149510" name="Rectangle 4">
            <a:extLst>
              <a:ext uri="{FF2B5EF4-FFF2-40B4-BE49-F238E27FC236}">
                <a16:creationId xmlns:a16="http://schemas.microsoft.com/office/drawing/2014/main" id="{996A2DAF-6FF8-4363-B710-AC321B840833}"/>
              </a:ext>
            </a:extLst>
          </p:cNvPr>
          <p:cNvSpPr>
            <a:spLocks noGrp="1" noChangeArrowheads="1"/>
          </p:cNvSpPr>
          <p:nvPr>
            <p:ph type="body" idx="4294967295"/>
          </p:nvPr>
        </p:nvSpPr>
        <p:spPr/>
        <p:txBody>
          <a:bodyPr/>
          <a:lstStyle/>
          <a:p>
            <a:pPr eaLnBrk="1" hangingPunct="1">
              <a:lnSpc>
                <a:spcPct val="90000"/>
              </a:lnSpc>
            </a:pPr>
            <a:r>
              <a:rPr lang="en-US" altLang="zh-CN" dirty="0">
                <a:ea typeface="宋体" panose="02010600030101010101" pitchFamily="2" charset="-122"/>
              </a:rPr>
              <a:t>History </a:t>
            </a:r>
            <a:r>
              <a:rPr lang="en-US" altLang="zh-CN" dirty="0">
                <a:solidFill>
                  <a:schemeClr val="tx1"/>
                </a:solidFill>
                <a:ea typeface="宋体" panose="02010600030101010101" pitchFamily="2" charset="-122"/>
              </a:rPr>
              <a:t>H</a:t>
            </a:r>
            <a:r>
              <a:rPr lang="en-US" altLang="zh-CN" dirty="0">
                <a:ea typeface="宋体" panose="02010600030101010101" pitchFamily="2" charset="-122"/>
              </a:rPr>
              <a:t> is </a:t>
            </a:r>
            <a:r>
              <a:rPr lang="en-US" altLang="zh-CN" b="1" i="1" dirty="0">
                <a:solidFill>
                  <a:srgbClr val="FF0000"/>
                </a:solidFill>
                <a:ea typeface="宋体" panose="02010600030101010101" pitchFamily="2" charset="-122"/>
              </a:rPr>
              <a:t>linearizable</a:t>
            </a:r>
            <a:r>
              <a:rPr lang="en-US" altLang="zh-CN" dirty="0">
                <a:ea typeface="宋体" panose="02010600030101010101" pitchFamily="2" charset="-122"/>
              </a:rPr>
              <a:t> if it can be extended to </a:t>
            </a:r>
            <a:r>
              <a:rPr lang="en-US" altLang="zh-CN" b="1" dirty="0">
                <a:solidFill>
                  <a:schemeClr val="tx1"/>
                </a:solidFill>
                <a:ea typeface="宋体" panose="02010600030101010101" pitchFamily="2" charset="-122"/>
              </a:rPr>
              <a:t>G</a:t>
            </a:r>
            <a:r>
              <a:rPr lang="en-US" altLang="zh-CN" dirty="0">
                <a:ea typeface="宋体" panose="02010600030101010101" pitchFamily="2" charset="-122"/>
              </a:rPr>
              <a:t> by</a:t>
            </a:r>
          </a:p>
          <a:p>
            <a:pPr lvl="1" eaLnBrk="1" hangingPunct="1">
              <a:lnSpc>
                <a:spcPct val="90000"/>
              </a:lnSpc>
            </a:pPr>
            <a:r>
              <a:rPr lang="en-US" altLang="zh-CN" dirty="0">
                <a:ea typeface="宋体" panose="02010600030101010101" pitchFamily="2" charset="-122"/>
              </a:rPr>
              <a:t>Appending zero or more responses to pending invocations</a:t>
            </a:r>
          </a:p>
          <a:p>
            <a:pPr lvl="1" eaLnBrk="1" hangingPunct="1">
              <a:lnSpc>
                <a:spcPct val="90000"/>
              </a:lnSpc>
            </a:pPr>
            <a:r>
              <a:rPr lang="en-US" altLang="zh-CN" dirty="0">
                <a:ea typeface="宋体" panose="02010600030101010101" pitchFamily="2" charset="-122"/>
              </a:rPr>
              <a:t>Discarding other pending invocations</a:t>
            </a:r>
          </a:p>
          <a:p>
            <a:pPr eaLnBrk="1" hangingPunct="1">
              <a:lnSpc>
                <a:spcPct val="90000"/>
              </a:lnSpc>
            </a:pPr>
            <a:r>
              <a:rPr lang="en-US" altLang="zh-CN" dirty="0">
                <a:ea typeface="宋体" panose="02010600030101010101" pitchFamily="2" charset="-122"/>
              </a:rPr>
              <a:t>So that </a:t>
            </a:r>
            <a:r>
              <a:rPr lang="en-US" altLang="zh-CN" dirty="0">
                <a:solidFill>
                  <a:schemeClr val="tx1"/>
                </a:solidFill>
                <a:ea typeface="宋体" panose="02010600030101010101" pitchFamily="2" charset="-122"/>
              </a:rPr>
              <a:t>G</a:t>
            </a:r>
            <a:r>
              <a:rPr lang="en-US" altLang="zh-CN" dirty="0">
                <a:ea typeface="宋体" panose="02010600030101010101" pitchFamily="2" charset="-122"/>
              </a:rPr>
              <a:t> is equivalent to</a:t>
            </a:r>
          </a:p>
          <a:p>
            <a:pPr lvl="1" eaLnBrk="1" hangingPunct="1">
              <a:lnSpc>
                <a:spcPct val="90000"/>
              </a:lnSpc>
            </a:pPr>
            <a:r>
              <a:rPr lang="en-US" altLang="zh-CN" dirty="0">
                <a:ea typeface="宋体" panose="02010600030101010101" pitchFamily="2" charset="-122"/>
              </a:rPr>
              <a:t>Legal sequential history </a:t>
            </a:r>
            <a:r>
              <a:rPr lang="en-US" altLang="zh-CN" b="1" dirty="0">
                <a:solidFill>
                  <a:schemeClr val="tx1"/>
                </a:solidFill>
                <a:ea typeface="宋体" panose="02010600030101010101" pitchFamily="2" charset="-122"/>
              </a:rPr>
              <a:t>S</a:t>
            </a:r>
            <a:r>
              <a:rPr lang="en-US" altLang="zh-CN" b="1" dirty="0">
                <a:ea typeface="宋体" panose="02010600030101010101" pitchFamily="2" charset="-122"/>
              </a:rPr>
              <a:t> </a:t>
            </a:r>
          </a:p>
          <a:p>
            <a:pPr lvl="1" eaLnBrk="1" hangingPunct="1">
              <a:lnSpc>
                <a:spcPct val="90000"/>
              </a:lnSpc>
            </a:pPr>
            <a:r>
              <a:rPr lang="en-US" altLang="zh-CN" dirty="0">
                <a:ea typeface="宋体" panose="02010600030101010101" pitchFamily="2" charset="-122"/>
              </a:rPr>
              <a:t>where </a:t>
            </a:r>
            <a:r>
              <a:rPr lang="en-US" altLang="zh-CN" dirty="0">
                <a:solidFill>
                  <a:schemeClr val="tx1"/>
                </a:solidFill>
                <a:ea typeface="宋体" panose="02010600030101010101" pitchFamily="2" charset="-122"/>
                <a:sym typeface="Wingdings" panose="05000000000000000000" pitchFamily="2" charset="2"/>
              </a:rPr>
              <a:t></a:t>
            </a:r>
            <a:r>
              <a:rPr lang="en-US" altLang="zh-CN" b="1" baseline="-25000" dirty="0">
                <a:solidFill>
                  <a:schemeClr val="tx1"/>
                </a:solidFill>
                <a:ea typeface="宋体" panose="02010600030101010101" pitchFamily="2" charset="-122"/>
                <a:sym typeface="Symbol" panose="05050102010706020507" pitchFamily="18" charset="2"/>
              </a:rPr>
              <a:t>G</a:t>
            </a:r>
            <a:r>
              <a:rPr lang="en-US" altLang="zh-CN" dirty="0">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dirty="0">
                <a:solidFill>
                  <a:schemeClr val="tx1"/>
                </a:solidFill>
                <a:ea typeface="宋体" panose="02010600030101010101" pitchFamily="2" charset="-122"/>
                <a:sym typeface="Symbol" panose="05050102010706020507" pitchFamily="18" charset="2"/>
              </a:rPr>
              <a:t></a:t>
            </a:r>
            <a:r>
              <a:rPr lang="en-US" altLang="zh-CN" baseline="-25000" dirty="0">
                <a:solidFill>
                  <a:schemeClr val="tx1"/>
                </a:solidFill>
                <a:ea typeface="宋体" panose="02010600030101010101" pitchFamily="2" charset="-122"/>
              </a:rPr>
              <a:t> </a:t>
            </a:r>
            <a:r>
              <a:rPr lang="en-US" altLang="zh-CN" dirty="0">
                <a:solidFill>
                  <a:schemeClr val="tx1"/>
                </a:solidFill>
                <a:ea typeface="宋体" panose="02010600030101010101" pitchFamily="2" charset="-122"/>
                <a:sym typeface="Wingdings" panose="05000000000000000000" pitchFamily="2" charset="2"/>
              </a:rPr>
              <a:t></a:t>
            </a:r>
            <a:r>
              <a:rPr lang="en-US" altLang="zh-CN" b="1" baseline="-25000" dirty="0">
                <a:solidFill>
                  <a:schemeClr val="tx1"/>
                </a:solidFill>
                <a:ea typeface="宋体" panose="02010600030101010101" pitchFamily="2" charset="-122"/>
                <a:sym typeface="Symbol" panose="05050102010706020507" pitchFamily="18" charset="2"/>
              </a:rPr>
              <a:t>S</a:t>
            </a:r>
          </a:p>
        </p:txBody>
      </p:sp>
    </p:spTree>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Footer Placeholder 2">
            <a:extLst>
              <a:ext uri="{FF2B5EF4-FFF2-40B4-BE49-F238E27FC236}">
                <a16:creationId xmlns:a16="http://schemas.microsoft.com/office/drawing/2014/main" id="{7215D956-28BB-46EA-9B6D-E48B31C68A26}"/>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7" name="Slide Number Placeholder 3">
            <a:extLst>
              <a:ext uri="{FF2B5EF4-FFF2-40B4-BE49-F238E27FC236}">
                <a16:creationId xmlns:a16="http://schemas.microsoft.com/office/drawing/2014/main" id="{DD9A7B21-237E-4299-8467-BE19D50DF883}"/>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0D89613-0579-4190-B449-4BCB01597BB2}" type="slidenum">
              <a:rPr lang="ar-SA" altLang="zh-CN" sz="1400" b="0">
                <a:solidFill>
                  <a:schemeClr val="tx1"/>
                </a:solidFill>
                <a:latin typeface="Arial" panose="020B0604020202020204" pitchFamily="34" charset="0"/>
              </a:rPr>
              <a:pPr/>
              <a:t>136</a:t>
            </a:fld>
            <a:endParaRPr lang="en-US" altLang="zh-CN" sz="1400" b="0">
              <a:solidFill>
                <a:schemeClr val="tx1"/>
              </a:solidFill>
              <a:latin typeface="Arial" panose="020B0604020202020204" pitchFamily="34" charset="0"/>
            </a:endParaRPr>
          </a:p>
        </p:txBody>
      </p:sp>
      <p:sp>
        <p:nvSpPr>
          <p:cNvPr id="150532" name="Line 44">
            <a:extLst>
              <a:ext uri="{FF2B5EF4-FFF2-40B4-BE49-F238E27FC236}">
                <a16:creationId xmlns:a16="http://schemas.microsoft.com/office/drawing/2014/main" id="{9B342EB4-AC11-4575-A758-81FBD5D1DBCF}"/>
              </a:ext>
            </a:extLst>
          </p:cNvPr>
          <p:cNvSpPr>
            <a:spLocks noChangeShapeType="1"/>
          </p:cNvSpPr>
          <p:nvPr/>
        </p:nvSpPr>
        <p:spPr bwMode="auto">
          <a:xfrm flipH="1">
            <a:off x="2032000" y="4140200"/>
            <a:ext cx="12700" cy="14097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pic>
        <p:nvPicPr>
          <p:cNvPr id="150533" name="Picture 2" descr="magic">
            <a:extLst>
              <a:ext uri="{FF2B5EF4-FFF2-40B4-BE49-F238E27FC236}">
                <a16:creationId xmlns:a16="http://schemas.microsoft.com/office/drawing/2014/main" id="{52D403E7-3E37-4D7B-A2E6-5D41E8292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0534" name="Rectangle 3">
            <a:extLst>
              <a:ext uri="{FF2B5EF4-FFF2-40B4-BE49-F238E27FC236}">
                <a16:creationId xmlns:a16="http://schemas.microsoft.com/office/drawing/2014/main" id="{F73E543A-06ED-42AD-B47B-20F57523E233}"/>
              </a:ext>
            </a:extLst>
          </p:cNvPr>
          <p:cNvSpPr>
            <a:spLocks noGrp="1" noChangeArrowheads="1"/>
          </p:cNvSpPr>
          <p:nvPr>
            <p:ph type="title" idx="4294967295"/>
          </p:nvPr>
        </p:nvSpPr>
        <p:spPr/>
        <p:txBody>
          <a:bodyPr/>
          <a:lstStyle/>
          <a:p>
            <a:pPr eaLnBrk="1" hangingPunct="1"/>
            <a:r>
              <a:rPr lang="en-US" altLang="zh-CN" sz="4000" dirty="0">
                <a:solidFill>
                  <a:schemeClr val="tx1"/>
                </a:solidFill>
                <a:ea typeface="宋体" panose="02010600030101010101" pitchFamily="2" charset="-122"/>
                <a:sym typeface="Wingdings" panose="05000000000000000000" pitchFamily="2" charset="2"/>
              </a:rPr>
              <a:t>Ensuring </a:t>
            </a:r>
            <a:r>
              <a:rPr lang="en-US" altLang="zh-CN" sz="4000" b="1" baseline="-25000" dirty="0">
                <a:solidFill>
                  <a:schemeClr val="tx1"/>
                </a:solidFill>
                <a:ea typeface="宋体" panose="02010600030101010101" pitchFamily="2" charset="-122"/>
                <a:sym typeface="Symbol" panose="05050102010706020507" pitchFamily="18" charset="2"/>
              </a:rPr>
              <a:t>G</a:t>
            </a:r>
            <a:r>
              <a:rPr lang="en-US" altLang="zh-CN" sz="4000" dirty="0">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sz="4000" dirty="0">
                <a:solidFill>
                  <a:schemeClr val="tx1"/>
                </a:solidFill>
                <a:ea typeface="宋体" panose="02010600030101010101" pitchFamily="2" charset="-122"/>
                <a:sym typeface="Symbol" panose="05050102010706020507" pitchFamily="18" charset="2"/>
              </a:rPr>
              <a:t></a:t>
            </a:r>
            <a:r>
              <a:rPr lang="en-US" altLang="zh-CN" sz="4000" baseline="-25000" dirty="0">
                <a:solidFill>
                  <a:schemeClr val="tx1"/>
                </a:solidFill>
                <a:ea typeface="宋体" panose="02010600030101010101" pitchFamily="2" charset="-122"/>
              </a:rPr>
              <a:t> </a:t>
            </a:r>
            <a:r>
              <a:rPr lang="en-US" altLang="zh-CN" sz="4000" dirty="0">
                <a:solidFill>
                  <a:schemeClr val="tx1"/>
                </a:solidFill>
                <a:ea typeface="宋体" panose="02010600030101010101" pitchFamily="2" charset="-122"/>
                <a:sym typeface="Wingdings" panose="05000000000000000000" pitchFamily="2" charset="2"/>
              </a:rPr>
              <a:t></a:t>
            </a:r>
            <a:r>
              <a:rPr lang="en-US" altLang="zh-CN" sz="4000" b="1" baseline="-25000" dirty="0">
                <a:solidFill>
                  <a:schemeClr val="tx1"/>
                </a:solidFill>
                <a:ea typeface="宋体" panose="02010600030101010101" pitchFamily="2" charset="-122"/>
                <a:sym typeface="Symbol" panose="05050102010706020507" pitchFamily="18" charset="2"/>
              </a:rPr>
              <a:t>S</a:t>
            </a:r>
            <a:br>
              <a:rPr lang="en-US" altLang="zh-CN" sz="4000" b="1" baseline="-25000" dirty="0">
                <a:solidFill>
                  <a:schemeClr val="tx1"/>
                </a:solidFill>
                <a:ea typeface="宋体" panose="02010600030101010101" pitchFamily="2" charset="-122"/>
                <a:sym typeface="Symbol" panose="05050102010706020507" pitchFamily="18" charset="2"/>
              </a:rPr>
            </a:br>
            <a:endParaRPr lang="en-US" altLang="zh-CN" sz="4000" b="1" baseline="-25000" dirty="0">
              <a:solidFill>
                <a:schemeClr val="tx1"/>
              </a:solidFill>
              <a:ea typeface="宋体" panose="02010600030101010101" pitchFamily="2" charset="-122"/>
              <a:sym typeface="Symbol" panose="05050102010706020507" pitchFamily="18" charset="2"/>
            </a:endParaRPr>
          </a:p>
        </p:txBody>
      </p:sp>
      <p:sp>
        <p:nvSpPr>
          <p:cNvPr id="150535" name="Text Box 4">
            <a:extLst>
              <a:ext uri="{FF2B5EF4-FFF2-40B4-BE49-F238E27FC236}">
                <a16:creationId xmlns:a16="http://schemas.microsoft.com/office/drawing/2014/main" id="{463B26A3-7B68-4E63-B99F-F26BD8A21D18}"/>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50536" name="AutoShape 5">
            <a:extLst>
              <a:ext uri="{FF2B5EF4-FFF2-40B4-BE49-F238E27FC236}">
                <a16:creationId xmlns:a16="http://schemas.microsoft.com/office/drawing/2014/main" id="{6833EA62-EC2F-4471-83BB-4D77DD022185}"/>
              </a:ext>
            </a:extLst>
          </p:cNvPr>
          <p:cNvSpPr>
            <a:spLocks noChangeArrowheads="1"/>
          </p:cNvSpPr>
          <p:nvPr/>
        </p:nvSpPr>
        <p:spPr bwMode="auto">
          <a:xfrm>
            <a:off x="1536700" y="3340100"/>
            <a:ext cx="1828800" cy="990600"/>
          </a:xfrm>
          <a:prstGeom prst="leftRightArrow">
            <a:avLst>
              <a:gd name="adj1" fmla="val 50000"/>
              <a:gd name="adj2" fmla="val 36923"/>
            </a:avLst>
          </a:pr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a</a:t>
            </a:r>
          </a:p>
        </p:txBody>
      </p:sp>
      <p:sp>
        <p:nvSpPr>
          <p:cNvPr id="150537" name="AutoShape 20">
            <a:extLst>
              <a:ext uri="{FF2B5EF4-FFF2-40B4-BE49-F238E27FC236}">
                <a16:creationId xmlns:a16="http://schemas.microsoft.com/office/drawing/2014/main" id="{1678F563-F5F9-42BE-90E3-D237F5CEE9B6}"/>
              </a:ext>
            </a:extLst>
          </p:cNvPr>
          <p:cNvSpPr>
            <a:spLocks noChangeArrowheads="1"/>
          </p:cNvSpPr>
          <p:nvPr/>
        </p:nvSpPr>
        <p:spPr bwMode="auto">
          <a:xfrm>
            <a:off x="1244600" y="4279900"/>
            <a:ext cx="1981200" cy="990600"/>
          </a:xfrm>
          <a:prstGeom prst="leftRightArrow">
            <a:avLst>
              <a:gd name="adj1" fmla="val 50000"/>
              <a:gd name="adj2" fmla="val 40000"/>
            </a:avLst>
          </a:prstGeom>
          <a:solidFill>
            <a:srgbClr val="FF99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b</a:t>
            </a:r>
          </a:p>
        </p:txBody>
      </p:sp>
      <p:grpSp>
        <p:nvGrpSpPr>
          <p:cNvPr id="150538" name="Group 23">
            <a:extLst>
              <a:ext uri="{FF2B5EF4-FFF2-40B4-BE49-F238E27FC236}">
                <a16:creationId xmlns:a16="http://schemas.microsoft.com/office/drawing/2014/main" id="{A63D1469-44EC-4766-8F7F-BF1C5092C59B}"/>
              </a:ext>
            </a:extLst>
          </p:cNvPr>
          <p:cNvGrpSpPr>
            <a:grpSpLocks/>
          </p:cNvGrpSpPr>
          <p:nvPr/>
        </p:nvGrpSpPr>
        <p:grpSpPr bwMode="auto">
          <a:xfrm>
            <a:off x="838200" y="5257800"/>
            <a:ext cx="7391400" cy="762000"/>
            <a:chOff x="528" y="3312"/>
            <a:chExt cx="4656" cy="480"/>
          </a:xfrm>
        </p:grpSpPr>
        <p:sp>
          <p:nvSpPr>
            <p:cNvPr id="150554" name="AutoShape 24">
              <a:extLst>
                <a:ext uri="{FF2B5EF4-FFF2-40B4-BE49-F238E27FC236}">
                  <a16:creationId xmlns:a16="http://schemas.microsoft.com/office/drawing/2014/main" id="{34003FCF-5286-4CDF-950E-E49213529F92}"/>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50555" name="Text Box 25">
              <a:extLst>
                <a:ext uri="{FF2B5EF4-FFF2-40B4-BE49-F238E27FC236}">
                  <a16:creationId xmlns:a16="http://schemas.microsoft.com/office/drawing/2014/main" id="{87346E09-E259-4941-A019-4A874D47F2E5}"/>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150539" name="Text Box 26">
            <a:extLst>
              <a:ext uri="{FF2B5EF4-FFF2-40B4-BE49-F238E27FC236}">
                <a16:creationId xmlns:a16="http://schemas.microsoft.com/office/drawing/2014/main" id="{04155C38-B4A8-49AE-B585-7278E591CB09}"/>
              </a:ext>
            </a:extLst>
          </p:cNvPr>
          <p:cNvSpPr txBox="1">
            <a:spLocks noChangeArrowheads="1"/>
          </p:cNvSpPr>
          <p:nvPr/>
        </p:nvSpPr>
        <p:spPr bwMode="auto">
          <a:xfrm>
            <a:off x="1617663" y="6243638"/>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Arial" panose="020B0604020202020204" pitchFamily="34" charset="0"/>
                <a:ea typeface="宋体" panose="02010600030101010101" pitchFamily="2" charset="-122"/>
              </a:rPr>
              <a:t>(8)</a:t>
            </a:r>
          </a:p>
        </p:txBody>
      </p:sp>
      <p:sp>
        <p:nvSpPr>
          <p:cNvPr id="150540" name="Rectangle 28">
            <a:extLst>
              <a:ext uri="{FF2B5EF4-FFF2-40B4-BE49-F238E27FC236}">
                <a16:creationId xmlns:a16="http://schemas.microsoft.com/office/drawing/2014/main" id="{96462ADB-ABB4-46D8-93FD-D86656F9AE3A}"/>
              </a:ext>
            </a:extLst>
          </p:cNvPr>
          <p:cNvSpPr>
            <a:spLocks noChangeArrowheads="1"/>
          </p:cNvSpPr>
          <p:nvPr/>
        </p:nvSpPr>
        <p:spPr bwMode="auto">
          <a:xfrm rot="2521886">
            <a:off x="3425825" y="3987800"/>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b="0">
                <a:solidFill>
                  <a:schemeClr val="tx1"/>
                </a:solidFill>
                <a:latin typeface="Courier New" panose="02070309020205020404" pitchFamily="49" charset="0"/>
                <a:ea typeface="宋体" panose="02010600030101010101" pitchFamily="2" charset="-122"/>
                <a:sym typeface="Wingdings" panose="05000000000000000000" pitchFamily="2" charset="2"/>
              </a:rPr>
              <a:t></a:t>
            </a:r>
            <a:r>
              <a:rPr lang="en-US" altLang="zh-CN">
                <a:solidFill>
                  <a:schemeClr val="tx1"/>
                </a:solidFill>
                <a:latin typeface="Courier New" panose="02070309020205020404" pitchFamily="49" charset="0"/>
                <a:ea typeface="宋体" panose="02010600030101010101" pitchFamily="2" charset="-122"/>
                <a:sym typeface="Symbol" panose="05050102010706020507" pitchFamily="18" charset="2"/>
              </a:rPr>
              <a:t>G</a:t>
            </a:r>
          </a:p>
        </p:txBody>
      </p:sp>
      <p:sp>
        <p:nvSpPr>
          <p:cNvPr id="150541" name="Rectangle 29">
            <a:extLst>
              <a:ext uri="{FF2B5EF4-FFF2-40B4-BE49-F238E27FC236}">
                <a16:creationId xmlns:a16="http://schemas.microsoft.com/office/drawing/2014/main" id="{057D11A1-BB5B-47B8-80E6-CC437C49436C}"/>
              </a:ext>
            </a:extLst>
          </p:cNvPr>
          <p:cNvSpPr>
            <a:spLocks noChangeArrowheads="1"/>
          </p:cNvSpPr>
          <p:nvPr/>
        </p:nvSpPr>
        <p:spPr bwMode="auto">
          <a:xfrm>
            <a:off x="6423025" y="5384800"/>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b="0">
                <a:solidFill>
                  <a:schemeClr val="tx1"/>
                </a:solidFill>
                <a:latin typeface="Courier New" panose="02070309020205020404" pitchFamily="49" charset="0"/>
                <a:ea typeface="宋体" panose="02010600030101010101" pitchFamily="2" charset="-122"/>
                <a:sym typeface="Wingdings" panose="05000000000000000000" pitchFamily="2" charset="2"/>
              </a:rPr>
              <a:t></a:t>
            </a:r>
            <a:r>
              <a:rPr lang="en-US" altLang="zh-CN">
                <a:solidFill>
                  <a:schemeClr val="tx1"/>
                </a:solidFill>
                <a:latin typeface="Courier New" panose="02070309020205020404" pitchFamily="49" charset="0"/>
                <a:ea typeface="宋体" panose="02010600030101010101" pitchFamily="2" charset="-122"/>
                <a:sym typeface="Symbol" panose="05050102010706020507" pitchFamily="18" charset="2"/>
              </a:rPr>
              <a:t>S</a:t>
            </a:r>
          </a:p>
        </p:txBody>
      </p:sp>
      <p:sp>
        <p:nvSpPr>
          <p:cNvPr id="150542" name="AutoShape 31">
            <a:extLst>
              <a:ext uri="{FF2B5EF4-FFF2-40B4-BE49-F238E27FC236}">
                <a16:creationId xmlns:a16="http://schemas.microsoft.com/office/drawing/2014/main" id="{6C90FFFA-7587-461D-81F3-354D1A612790}"/>
              </a:ext>
            </a:extLst>
          </p:cNvPr>
          <p:cNvSpPr>
            <a:spLocks noChangeArrowheads="1"/>
          </p:cNvSpPr>
          <p:nvPr/>
        </p:nvSpPr>
        <p:spPr bwMode="auto">
          <a:xfrm flipH="1">
            <a:off x="4275138" y="4248150"/>
            <a:ext cx="3530600" cy="1033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FF99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c</a:t>
            </a:r>
          </a:p>
        </p:txBody>
      </p:sp>
      <p:sp>
        <p:nvSpPr>
          <p:cNvPr id="150543" name="Line 33">
            <a:extLst>
              <a:ext uri="{FF2B5EF4-FFF2-40B4-BE49-F238E27FC236}">
                <a16:creationId xmlns:a16="http://schemas.microsoft.com/office/drawing/2014/main" id="{EEB8EE73-18A5-4536-8086-E0249596650A}"/>
              </a:ext>
            </a:extLst>
          </p:cNvPr>
          <p:cNvSpPr>
            <a:spLocks noChangeShapeType="1"/>
          </p:cNvSpPr>
          <p:nvPr/>
        </p:nvSpPr>
        <p:spPr bwMode="auto">
          <a:xfrm>
            <a:off x="2668588" y="4503738"/>
            <a:ext cx="0" cy="522287"/>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0544" name="Line 34">
            <a:extLst>
              <a:ext uri="{FF2B5EF4-FFF2-40B4-BE49-F238E27FC236}">
                <a16:creationId xmlns:a16="http://schemas.microsoft.com/office/drawing/2014/main" id="{9188776C-5776-4D93-90B6-1E2AE6C3B0ED}"/>
              </a:ext>
            </a:extLst>
          </p:cNvPr>
          <p:cNvSpPr>
            <a:spLocks noChangeShapeType="1"/>
          </p:cNvSpPr>
          <p:nvPr/>
        </p:nvSpPr>
        <p:spPr bwMode="auto">
          <a:xfrm>
            <a:off x="2047875" y="3614738"/>
            <a:ext cx="0" cy="449262"/>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0545" name="Line 35">
            <a:extLst>
              <a:ext uri="{FF2B5EF4-FFF2-40B4-BE49-F238E27FC236}">
                <a16:creationId xmlns:a16="http://schemas.microsoft.com/office/drawing/2014/main" id="{9BEC7773-74BE-45F7-86D2-04E3CB4842C6}"/>
              </a:ext>
            </a:extLst>
          </p:cNvPr>
          <p:cNvSpPr>
            <a:spLocks noChangeShapeType="1"/>
          </p:cNvSpPr>
          <p:nvPr/>
        </p:nvSpPr>
        <p:spPr bwMode="auto">
          <a:xfrm>
            <a:off x="5030788" y="4491038"/>
            <a:ext cx="0" cy="522287"/>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0546" name="Rectangle 37">
            <a:extLst>
              <a:ext uri="{FF2B5EF4-FFF2-40B4-BE49-F238E27FC236}">
                <a16:creationId xmlns:a16="http://schemas.microsoft.com/office/drawing/2014/main" id="{19909B84-FE0E-43DD-97C6-37198601D0B0}"/>
              </a:ext>
            </a:extLst>
          </p:cNvPr>
          <p:cNvSpPr>
            <a:spLocks noChangeArrowheads="1"/>
          </p:cNvSpPr>
          <p:nvPr/>
        </p:nvSpPr>
        <p:spPr bwMode="auto">
          <a:xfrm>
            <a:off x="3425825" y="4546600"/>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b="0">
                <a:solidFill>
                  <a:schemeClr val="tx1"/>
                </a:solidFill>
                <a:latin typeface="Courier New" panose="02070309020205020404" pitchFamily="49" charset="0"/>
                <a:ea typeface="宋体" panose="02010600030101010101" pitchFamily="2" charset="-122"/>
                <a:sym typeface="Wingdings" panose="05000000000000000000" pitchFamily="2" charset="2"/>
              </a:rPr>
              <a:t></a:t>
            </a:r>
            <a:r>
              <a:rPr lang="en-US" altLang="zh-CN">
                <a:solidFill>
                  <a:schemeClr val="tx1"/>
                </a:solidFill>
                <a:latin typeface="Courier New" panose="02070309020205020404" pitchFamily="49" charset="0"/>
                <a:ea typeface="宋体" panose="02010600030101010101" pitchFamily="2" charset="-122"/>
                <a:sym typeface="Symbol" panose="05050102010706020507" pitchFamily="18" charset="2"/>
              </a:rPr>
              <a:t>G</a:t>
            </a:r>
          </a:p>
        </p:txBody>
      </p:sp>
      <p:sp>
        <p:nvSpPr>
          <p:cNvPr id="150547" name="Line 39">
            <a:extLst>
              <a:ext uri="{FF2B5EF4-FFF2-40B4-BE49-F238E27FC236}">
                <a16:creationId xmlns:a16="http://schemas.microsoft.com/office/drawing/2014/main" id="{0F23FABA-B08F-465F-8EB6-E73520D7B10E}"/>
              </a:ext>
            </a:extLst>
          </p:cNvPr>
          <p:cNvSpPr>
            <a:spLocks noChangeShapeType="1"/>
          </p:cNvSpPr>
          <p:nvPr/>
        </p:nvSpPr>
        <p:spPr bwMode="auto">
          <a:xfrm flipH="1">
            <a:off x="2035175" y="5443538"/>
            <a:ext cx="12700" cy="411162"/>
          </a:xfrm>
          <a:prstGeom prst="line">
            <a:avLst/>
          </a:prstGeom>
          <a:noFill/>
          <a:ln w="76200">
            <a:solidFill>
              <a:srgbClr val="66FF33"/>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0548" name="Line 40">
            <a:extLst>
              <a:ext uri="{FF2B5EF4-FFF2-40B4-BE49-F238E27FC236}">
                <a16:creationId xmlns:a16="http://schemas.microsoft.com/office/drawing/2014/main" id="{FF21A74D-E788-4B6C-A561-AED16B49B21C}"/>
              </a:ext>
            </a:extLst>
          </p:cNvPr>
          <p:cNvSpPr>
            <a:spLocks noChangeShapeType="1"/>
          </p:cNvSpPr>
          <p:nvPr/>
        </p:nvSpPr>
        <p:spPr bwMode="auto">
          <a:xfrm flipH="1">
            <a:off x="2668588" y="5430838"/>
            <a:ext cx="12700" cy="446087"/>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0549" name="Line 41">
            <a:extLst>
              <a:ext uri="{FF2B5EF4-FFF2-40B4-BE49-F238E27FC236}">
                <a16:creationId xmlns:a16="http://schemas.microsoft.com/office/drawing/2014/main" id="{7222856E-A8D4-4A6F-967C-DB1CE9E0529C}"/>
              </a:ext>
            </a:extLst>
          </p:cNvPr>
          <p:cNvSpPr>
            <a:spLocks noChangeShapeType="1"/>
          </p:cNvSpPr>
          <p:nvPr/>
        </p:nvSpPr>
        <p:spPr bwMode="auto">
          <a:xfrm flipH="1">
            <a:off x="5018088" y="5456238"/>
            <a:ext cx="12700" cy="357187"/>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0550" name="Text Box 42">
            <a:extLst>
              <a:ext uri="{FF2B5EF4-FFF2-40B4-BE49-F238E27FC236}">
                <a16:creationId xmlns:a16="http://schemas.microsoft.com/office/drawing/2014/main" id="{C51024E9-FAA7-46EF-9D97-991979BFB7BC}"/>
              </a:ext>
            </a:extLst>
          </p:cNvPr>
          <p:cNvSpPr txBox="1">
            <a:spLocks noChangeArrowheads="1"/>
          </p:cNvSpPr>
          <p:nvPr/>
        </p:nvSpPr>
        <p:spPr bwMode="auto">
          <a:xfrm>
            <a:off x="2511425" y="1779588"/>
            <a:ext cx="39989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b="0">
                <a:solidFill>
                  <a:schemeClr val="tx1"/>
                </a:solidFill>
                <a:latin typeface="Courier New" panose="02070309020205020404" pitchFamily="49" charset="0"/>
                <a:ea typeface="宋体" panose="02010600030101010101" pitchFamily="2" charset="-122"/>
                <a:sym typeface="Wingdings" panose="05000000000000000000" pitchFamily="2" charset="2"/>
              </a:rPr>
              <a:t></a:t>
            </a:r>
            <a:r>
              <a:rPr lang="en-US" altLang="zh-CN" sz="2800" baseline="-25000">
                <a:solidFill>
                  <a:schemeClr val="tx1"/>
                </a:solidFill>
                <a:latin typeface="Courier New" panose="02070309020205020404" pitchFamily="49" charset="0"/>
                <a:ea typeface="宋体" panose="02010600030101010101" pitchFamily="2" charset="-122"/>
                <a:sym typeface="Symbol" panose="05050102010706020507" pitchFamily="18" charset="2"/>
              </a:rPr>
              <a:t>G</a:t>
            </a:r>
            <a:r>
              <a:rPr lang="en-US" altLang="zh-CN">
                <a:solidFill>
                  <a:schemeClr val="tx1"/>
                </a:solidFill>
                <a:latin typeface="Courier New" panose="02070309020205020404" pitchFamily="49" charset="0"/>
                <a:ea typeface="宋体" panose="02010600030101010101" pitchFamily="2" charset="-122"/>
              </a:rPr>
              <a:t> = {a</a:t>
            </a:r>
            <a:r>
              <a:rPr lang="en-US" altLang="zh-CN">
                <a:solidFill>
                  <a:schemeClr val="tx1"/>
                </a:solidFill>
                <a:latin typeface="Courier New" panose="02070309020205020404" pitchFamily="49" charset="0"/>
                <a:ea typeface="宋体" panose="02010600030101010101" pitchFamily="2" charset="-122"/>
                <a:sym typeface="Wingdings" panose="05000000000000000000" pitchFamily="2" charset="2"/>
              </a:rPr>
              <a:t>c,bc}</a:t>
            </a:r>
          </a:p>
          <a:p>
            <a:r>
              <a:rPr lang="en-US" altLang="zh-CN" sz="2800" b="0">
                <a:solidFill>
                  <a:schemeClr val="tx1"/>
                </a:solidFill>
                <a:latin typeface="Courier New" panose="02070309020205020404" pitchFamily="49" charset="0"/>
                <a:ea typeface="宋体" panose="02010600030101010101" pitchFamily="2" charset="-122"/>
                <a:sym typeface="Wingdings" panose="05000000000000000000" pitchFamily="2" charset="2"/>
              </a:rPr>
              <a:t></a:t>
            </a:r>
            <a:r>
              <a:rPr lang="en-US" altLang="zh-CN" sz="2800" baseline="-25000">
                <a:solidFill>
                  <a:schemeClr val="tx1"/>
                </a:solidFill>
                <a:latin typeface="Courier New" panose="02070309020205020404" pitchFamily="49" charset="0"/>
                <a:ea typeface="宋体" panose="02010600030101010101" pitchFamily="2" charset="-122"/>
                <a:sym typeface="Symbol" panose="05050102010706020507" pitchFamily="18" charset="2"/>
              </a:rPr>
              <a:t>S</a:t>
            </a:r>
            <a:r>
              <a:rPr lang="en-US" altLang="zh-CN">
                <a:latin typeface="Courier New" panose="02070309020205020404" pitchFamily="49" charset="0"/>
                <a:ea typeface="宋体" panose="02010600030101010101" pitchFamily="2" charset="-122"/>
              </a:rPr>
              <a:t> </a:t>
            </a:r>
            <a:r>
              <a:rPr lang="en-US" altLang="zh-CN">
                <a:solidFill>
                  <a:schemeClr val="tx1"/>
                </a:solidFill>
                <a:latin typeface="Courier New" panose="02070309020205020404" pitchFamily="49" charset="0"/>
                <a:ea typeface="宋体" panose="02010600030101010101" pitchFamily="2" charset="-122"/>
                <a:sym typeface="Wingdings" panose="05000000000000000000" pitchFamily="2" charset="2"/>
              </a:rPr>
              <a:t>= {ab,ac,bc}</a:t>
            </a:r>
          </a:p>
        </p:txBody>
      </p:sp>
      <p:sp>
        <p:nvSpPr>
          <p:cNvPr id="1049643" name="Text Box 43">
            <a:extLst>
              <a:ext uri="{FF2B5EF4-FFF2-40B4-BE49-F238E27FC236}">
                <a16:creationId xmlns:a16="http://schemas.microsoft.com/office/drawing/2014/main" id="{F847E0F5-5F23-4613-9765-E5D9ED47D7FD}"/>
              </a:ext>
            </a:extLst>
          </p:cNvPr>
          <p:cNvSpPr txBox="1">
            <a:spLocks noChangeArrowheads="1"/>
          </p:cNvSpPr>
          <p:nvPr/>
        </p:nvSpPr>
        <p:spPr bwMode="auto">
          <a:xfrm rot="-1949151">
            <a:off x="5835650" y="3260725"/>
            <a:ext cx="2938463" cy="831850"/>
          </a:xfrm>
          <a:prstGeom prst="rect">
            <a:avLst/>
          </a:prstGeom>
          <a:solidFill>
            <a:schemeClr val="bg1"/>
          </a:solidFill>
          <a:ln w="38100" algn="ctr">
            <a:solidFill>
              <a:srgbClr val="FF3300"/>
            </a:solidFill>
            <a:miter lim="800000"/>
            <a:headEnd/>
            <a:tailEnd/>
          </a:ln>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latin typeface="Arial" panose="020B0604020202020204" pitchFamily="34" charset="0"/>
                <a:ea typeface="宋体" panose="02010600030101010101" pitchFamily="2" charset="-122"/>
              </a:rPr>
              <a:t>A limitation on the </a:t>
            </a:r>
          </a:p>
          <a:p>
            <a:r>
              <a:rPr lang="en-US" altLang="zh-CN">
                <a:latin typeface="Arial" panose="020B0604020202020204" pitchFamily="34" charset="0"/>
                <a:ea typeface="宋体" panose="02010600030101010101" pitchFamily="2" charset="-122"/>
              </a:rPr>
              <a:t>Choice of S!</a:t>
            </a:r>
          </a:p>
        </p:txBody>
      </p:sp>
      <p:sp>
        <p:nvSpPr>
          <p:cNvPr id="150552" name="Line 45">
            <a:extLst>
              <a:ext uri="{FF2B5EF4-FFF2-40B4-BE49-F238E27FC236}">
                <a16:creationId xmlns:a16="http://schemas.microsoft.com/office/drawing/2014/main" id="{40375AA1-A963-4ED5-9FAE-8F822C54DAEF}"/>
              </a:ext>
            </a:extLst>
          </p:cNvPr>
          <p:cNvSpPr>
            <a:spLocks noChangeShapeType="1"/>
          </p:cNvSpPr>
          <p:nvPr/>
        </p:nvSpPr>
        <p:spPr bwMode="auto">
          <a:xfrm flipH="1">
            <a:off x="2641600" y="4711700"/>
            <a:ext cx="12700" cy="6096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0553" name="Line 46">
            <a:extLst>
              <a:ext uri="{FF2B5EF4-FFF2-40B4-BE49-F238E27FC236}">
                <a16:creationId xmlns:a16="http://schemas.microsoft.com/office/drawing/2014/main" id="{91D419CC-8387-41EA-869C-BD211B010243}"/>
              </a:ext>
            </a:extLst>
          </p:cNvPr>
          <p:cNvSpPr>
            <a:spLocks noChangeShapeType="1"/>
          </p:cNvSpPr>
          <p:nvPr/>
        </p:nvSpPr>
        <p:spPr bwMode="auto">
          <a:xfrm flipH="1">
            <a:off x="5003800" y="4533900"/>
            <a:ext cx="12700" cy="8382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9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43"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CC398980-97C2-4018-B96C-0AFEFB6996A9}"/>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C488B641-52ED-4381-9A4A-9CA27805250D}"/>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1F7AC53-84BD-4A93-A30F-CBBD02557438}" type="slidenum">
              <a:rPr lang="ar-SA" altLang="zh-CN" sz="1400" b="0">
                <a:solidFill>
                  <a:schemeClr val="tx1"/>
                </a:solidFill>
                <a:latin typeface="Arial" panose="020B0604020202020204" pitchFamily="34" charset="0"/>
              </a:rPr>
              <a:pPr/>
              <a:t>137</a:t>
            </a:fld>
            <a:endParaRPr lang="en-US" altLang="zh-CN" sz="1400" b="0">
              <a:solidFill>
                <a:schemeClr val="tx1"/>
              </a:solidFill>
              <a:latin typeface="Arial" panose="020B0604020202020204" pitchFamily="34" charset="0"/>
            </a:endParaRPr>
          </a:p>
        </p:txBody>
      </p:sp>
      <p:pic>
        <p:nvPicPr>
          <p:cNvPr id="151556" name="Picture 2" descr="magic">
            <a:extLst>
              <a:ext uri="{FF2B5EF4-FFF2-40B4-BE49-F238E27FC236}">
                <a16:creationId xmlns:a16="http://schemas.microsoft.com/office/drawing/2014/main" id="{807B81F5-39E8-48A4-B1A6-F54209009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1557" name="Rectangle 3">
            <a:extLst>
              <a:ext uri="{FF2B5EF4-FFF2-40B4-BE49-F238E27FC236}">
                <a16:creationId xmlns:a16="http://schemas.microsoft.com/office/drawing/2014/main" id="{1B91E0D6-5AE2-44BF-AC6B-825FA668779A}"/>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Remarks</a:t>
            </a:r>
          </a:p>
        </p:txBody>
      </p:sp>
      <p:sp>
        <p:nvSpPr>
          <p:cNvPr id="151558" name="Rectangle 4">
            <a:extLst>
              <a:ext uri="{FF2B5EF4-FFF2-40B4-BE49-F238E27FC236}">
                <a16:creationId xmlns:a16="http://schemas.microsoft.com/office/drawing/2014/main" id="{59A49099-036F-43D2-90FB-B9DACFD226EB}"/>
              </a:ext>
            </a:extLst>
          </p:cNvPr>
          <p:cNvSpPr>
            <a:spLocks noGrp="1" noChangeArrowheads="1"/>
          </p:cNvSpPr>
          <p:nvPr>
            <p:ph type="body" idx="4294967295"/>
          </p:nvPr>
        </p:nvSpPr>
        <p:spPr/>
        <p:txBody>
          <a:bodyPr/>
          <a:lstStyle/>
          <a:p>
            <a:pPr eaLnBrk="1" hangingPunct="1"/>
            <a:r>
              <a:rPr lang="en-US" altLang="zh-CN" dirty="0">
                <a:ea typeface="宋体" panose="02010600030101010101" pitchFamily="2" charset="-122"/>
              </a:rPr>
              <a:t>Some pending invocations</a:t>
            </a:r>
          </a:p>
          <a:p>
            <a:pPr lvl="1" eaLnBrk="1" hangingPunct="1"/>
            <a:r>
              <a:rPr lang="en-US" altLang="zh-CN" dirty="0">
                <a:ea typeface="宋体" panose="02010600030101010101" pitchFamily="2" charset="-122"/>
              </a:rPr>
              <a:t>Took effect, so keep them</a:t>
            </a:r>
          </a:p>
          <a:p>
            <a:pPr lvl="1" eaLnBrk="1" hangingPunct="1"/>
            <a:r>
              <a:rPr lang="en-US" altLang="zh-CN" dirty="0">
                <a:ea typeface="宋体" panose="02010600030101010101" pitchFamily="2" charset="-122"/>
              </a:rPr>
              <a:t>Discard the rest</a:t>
            </a:r>
          </a:p>
          <a:p>
            <a:pPr eaLnBrk="1" hangingPunct="1"/>
            <a:r>
              <a:rPr lang="en-US" altLang="zh-CN" dirty="0">
                <a:ea typeface="宋体" panose="02010600030101010101" pitchFamily="2" charset="-122"/>
              </a:rPr>
              <a:t>Condition </a:t>
            </a:r>
            <a:r>
              <a:rPr lang="en-US" altLang="zh-CN" dirty="0">
                <a:solidFill>
                  <a:schemeClr val="tx1"/>
                </a:solidFill>
                <a:ea typeface="宋体" panose="02010600030101010101" pitchFamily="2" charset="-122"/>
                <a:sym typeface="Wingdings" panose="05000000000000000000" pitchFamily="2" charset="2"/>
              </a:rPr>
              <a:t></a:t>
            </a:r>
            <a:r>
              <a:rPr lang="en-US" altLang="zh-CN" b="1" baseline="-25000" dirty="0">
                <a:solidFill>
                  <a:schemeClr val="tx1"/>
                </a:solidFill>
                <a:ea typeface="宋体" panose="02010600030101010101" pitchFamily="2" charset="-122"/>
                <a:sym typeface="Symbol" panose="05050102010706020507" pitchFamily="18" charset="2"/>
              </a:rPr>
              <a:t>G</a:t>
            </a:r>
            <a:r>
              <a:rPr lang="en-US" altLang="zh-CN" dirty="0">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dirty="0">
                <a:solidFill>
                  <a:schemeClr val="tx1"/>
                </a:solidFill>
                <a:ea typeface="宋体" panose="02010600030101010101" pitchFamily="2" charset="-122"/>
                <a:sym typeface="Symbol" panose="05050102010706020507" pitchFamily="18" charset="2"/>
              </a:rPr>
              <a:t></a:t>
            </a:r>
            <a:r>
              <a:rPr lang="en-US" altLang="zh-CN" baseline="-25000" dirty="0">
                <a:solidFill>
                  <a:schemeClr val="tx1"/>
                </a:solidFill>
                <a:ea typeface="宋体" panose="02010600030101010101" pitchFamily="2" charset="-122"/>
              </a:rPr>
              <a:t> </a:t>
            </a:r>
            <a:r>
              <a:rPr lang="en-US" altLang="zh-CN" dirty="0">
                <a:solidFill>
                  <a:schemeClr val="tx1"/>
                </a:solidFill>
                <a:ea typeface="宋体" panose="02010600030101010101" pitchFamily="2" charset="-122"/>
                <a:sym typeface="Wingdings" panose="05000000000000000000" pitchFamily="2" charset="2"/>
              </a:rPr>
              <a:t></a:t>
            </a:r>
            <a:r>
              <a:rPr lang="en-US" altLang="zh-CN" b="1" baseline="-25000" dirty="0">
                <a:solidFill>
                  <a:schemeClr val="tx1"/>
                </a:solidFill>
                <a:ea typeface="宋体" panose="02010600030101010101" pitchFamily="2" charset="-122"/>
                <a:sym typeface="Symbol" panose="05050102010706020507" pitchFamily="18" charset="2"/>
              </a:rPr>
              <a:t>S</a:t>
            </a:r>
            <a:endParaRPr lang="en-US" altLang="zh-CN" dirty="0">
              <a:ea typeface="宋体" panose="02010600030101010101" pitchFamily="2" charset="-122"/>
              <a:sym typeface="Symbol" panose="05050102010706020507" pitchFamily="18" charset="2"/>
            </a:endParaRPr>
          </a:p>
          <a:p>
            <a:pPr lvl="1" eaLnBrk="1" hangingPunct="1"/>
            <a:r>
              <a:rPr lang="en-US" altLang="zh-CN" dirty="0">
                <a:ea typeface="宋体" panose="02010600030101010101" pitchFamily="2" charset="-122"/>
              </a:rPr>
              <a:t>Means that </a:t>
            </a:r>
            <a:r>
              <a:rPr lang="en-US" altLang="zh-CN" b="1" dirty="0">
                <a:solidFill>
                  <a:schemeClr val="tx1"/>
                </a:solidFill>
                <a:ea typeface="宋体" panose="02010600030101010101" pitchFamily="2" charset="-122"/>
              </a:rPr>
              <a:t>S </a:t>
            </a:r>
            <a:r>
              <a:rPr lang="en-US" altLang="zh-CN" dirty="0">
                <a:ea typeface="宋体" panose="02010600030101010101" pitchFamily="2" charset="-122"/>
              </a:rPr>
              <a:t>respects “real-time order” of </a:t>
            </a:r>
            <a:r>
              <a:rPr lang="en-US" altLang="zh-CN" b="1" dirty="0">
                <a:solidFill>
                  <a:schemeClr val="tx1"/>
                </a:solidFill>
                <a:ea typeface="宋体" panose="02010600030101010101" pitchFamily="2" charset="-122"/>
              </a:rPr>
              <a:t>G</a:t>
            </a:r>
          </a:p>
          <a:p>
            <a:pPr eaLnBrk="1" hangingPunct="1"/>
            <a:endParaRPr lang="en-US" altLang="zh-CN" dirty="0">
              <a:ea typeface="宋体" panose="02010600030101010101" pitchFamily="2" charset="-122"/>
            </a:endParaRPr>
          </a:p>
        </p:txBody>
      </p:sp>
    </p:spTree>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FCA8AF59-7D59-4050-B660-144B259653BD}"/>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2" name="Slide Number Placeholder 3">
            <a:extLst>
              <a:ext uri="{FF2B5EF4-FFF2-40B4-BE49-F238E27FC236}">
                <a16:creationId xmlns:a16="http://schemas.microsoft.com/office/drawing/2014/main" id="{93BF98A2-1AA3-4E33-9C61-DC0DA2ABC606}"/>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A5F5289-17D6-4E2B-8C69-79B0F549553F}" type="slidenum">
              <a:rPr lang="ar-SA" altLang="zh-CN" sz="1400" b="0">
                <a:solidFill>
                  <a:schemeClr val="tx1"/>
                </a:solidFill>
                <a:latin typeface="Arial" panose="020B0604020202020204" pitchFamily="34" charset="0"/>
              </a:rPr>
              <a:pPr/>
              <a:t>138</a:t>
            </a:fld>
            <a:endParaRPr lang="en-US" altLang="zh-CN" sz="1400" b="0">
              <a:solidFill>
                <a:schemeClr val="tx1"/>
              </a:solidFill>
              <a:latin typeface="Arial" panose="020B0604020202020204" pitchFamily="34" charset="0"/>
            </a:endParaRPr>
          </a:p>
        </p:txBody>
      </p:sp>
      <p:sp>
        <p:nvSpPr>
          <p:cNvPr id="152580" name="Text Box 2">
            <a:extLst>
              <a:ext uri="{FF2B5EF4-FFF2-40B4-BE49-F238E27FC236}">
                <a16:creationId xmlns:a16="http://schemas.microsoft.com/office/drawing/2014/main" id="{DA66525B-DB66-4486-9B66-7A2A2AFF40EA}"/>
              </a:ext>
            </a:extLst>
          </p:cNvPr>
          <p:cNvSpPr txBox="1">
            <a:spLocks noChangeArrowheads="1"/>
          </p:cNvSpPr>
          <p:nvPr/>
        </p:nvSpPr>
        <p:spPr bwMode="auto">
          <a:xfrm>
            <a:off x="2803525" y="1897063"/>
            <a:ext cx="27892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latin typeface="Courier New" panose="02070309020205020404" pitchFamily="49" charset="0"/>
                <a:ea typeface="宋体" panose="02010600030101010101" pitchFamily="2" charset="-122"/>
              </a:rPr>
              <a:t>A q.enq(3)</a:t>
            </a:r>
          </a:p>
          <a:p>
            <a:r>
              <a:rPr lang="en-US" altLang="zh-CN">
                <a:solidFill>
                  <a:srgbClr val="66FF33"/>
                </a:solidFill>
                <a:latin typeface="Courier New" panose="02070309020205020404" pitchFamily="49" charset="0"/>
                <a:ea typeface="宋体" panose="02010600030101010101" pitchFamily="2" charset="-122"/>
              </a:rPr>
              <a:t>B q.enq(4)</a:t>
            </a:r>
          </a:p>
          <a:p>
            <a:r>
              <a:rPr lang="en-US" altLang="zh-CN">
                <a:solidFill>
                  <a:srgbClr val="66FF33"/>
                </a:solidFill>
                <a:latin typeface="Courier New" panose="02070309020205020404" pitchFamily="49" charset="0"/>
                <a:ea typeface="宋体" panose="02010600030101010101" pitchFamily="2" charset="-122"/>
              </a:rPr>
              <a:t>B q:void</a:t>
            </a:r>
          </a:p>
          <a:p>
            <a:r>
              <a:rPr lang="en-US" altLang="zh-CN">
                <a:solidFill>
                  <a:srgbClr val="66FF33"/>
                </a:solidFill>
                <a:latin typeface="Courier New" panose="02070309020205020404" pitchFamily="49" charset="0"/>
                <a:ea typeface="宋体" panose="02010600030101010101" pitchFamily="2" charset="-122"/>
              </a:rPr>
              <a:t>B q.deq()</a:t>
            </a:r>
          </a:p>
          <a:p>
            <a:r>
              <a:rPr lang="en-US" altLang="zh-CN">
                <a:solidFill>
                  <a:srgbClr val="66FF33"/>
                </a:solidFill>
                <a:latin typeface="Courier New" panose="02070309020205020404" pitchFamily="49" charset="0"/>
                <a:ea typeface="宋体" panose="02010600030101010101" pitchFamily="2" charset="-122"/>
              </a:rPr>
              <a:t>B q:4</a:t>
            </a:r>
          </a:p>
          <a:p>
            <a:r>
              <a:rPr lang="en-US" altLang="zh-CN">
                <a:solidFill>
                  <a:srgbClr val="66FF33"/>
                </a:solidFill>
                <a:latin typeface="Courier New" panose="02070309020205020404" pitchFamily="49" charset="0"/>
                <a:ea typeface="宋体" panose="02010600030101010101" pitchFamily="2" charset="-122"/>
              </a:rPr>
              <a:t>B q:enq(6)</a:t>
            </a:r>
          </a:p>
        </p:txBody>
      </p:sp>
      <p:sp>
        <p:nvSpPr>
          <p:cNvPr id="152581" name="Rectangle 3">
            <a:extLst>
              <a:ext uri="{FF2B5EF4-FFF2-40B4-BE49-F238E27FC236}">
                <a16:creationId xmlns:a16="http://schemas.microsoft.com/office/drawing/2014/main" id="{A59F190C-5D55-4FAC-BAD2-4AB60E4A6DB6}"/>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grpSp>
        <p:nvGrpSpPr>
          <p:cNvPr id="152582" name="Group 7">
            <a:extLst>
              <a:ext uri="{FF2B5EF4-FFF2-40B4-BE49-F238E27FC236}">
                <a16:creationId xmlns:a16="http://schemas.microsoft.com/office/drawing/2014/main" id="{AC609A1C-1E1D-4F39-8BA2-62894A5A1B13}"/>
              </a:ext>
            </a:extLst>
          </p:cNvPr>
          <p:cNvGrpSpPr>
            <a:grpSpLocks/>
          </p:cNvGrpSpPr>
          <p:nvPr/>
        </p:nvGrpSpPr>
        <p:grpSpPr bwMode="auto">
          <a:xfrm>
            <a:off x="1295400" y="5651500"/>
            <a:ext cx="7391400" cy="630238"/>
            <a:chOff x="528" y="3352"/>
            <a:chExt cx="4656" cy="397"/>
          </a:xfrm>
        </p:grpSpPr>
        <p:sp>
          <p:nvSpPr>
            <p:cNvPr id="152587" name="AutoShape 5">
              <a:extLst>
                <a:ext uri="{FF2B5EF4-FFF2-40B4-BE49-F238E27FC236}">
                  <a16:creationId xmlns:a16="http://schemas.microsoft.com/office/drawing/2014/main" id="{D64DBBF8-48B8-4781-82EA-66E6D00E5F3F}"/>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52588" name="Text Box 6">
              <a:extLst>
                <a:ext uri="{FF2B5EF4-FFF2-40B4-BE49-F238E27FC236}">
                  <a16:creationId xmlns:a16="http://schemas.microsoft.com/office/drawing/2014/main" id="{C2F80BB5-C4E2-4958-B35E-C8D7CE5C8684}"/>
                </a:ext>
              </a:extLst>
            </p:cNvPr>
            <p:cNvSpPr txBox="1">
              <a:spLocks noChangeArrowheads="1"/>
            </p:cNvSpPr>
            <p:nvPr/>
          </p:nvSpPr>
          <p:spPr bwMode="auto">
            <a:xfrm>
              <a:off x="2235" y="3436"/>
              <a:ext cx="3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Arial" panose="020B0604020202020204" pitchFamily="34" charset="0"/>
                  <a:ea typeface="宋体" panose="02010600030101010101" pitchFamily="2" charset="-122"/>
                </a:rPr>
                <a:t>time</a:t>
              </a:r>
            </a:p>
          </p:txBody>
        </p:sp>
      </p:grpSp>
      <p:sp>
        <p:nvSpPr>
          <p:cNvPr id="152583" name="AutoShape 8">
            <a:extLst>
              <a:ext uri="{FF2B5EF4-FFF2-40B4-BE49-F238E27FC236}">
                <a16:creationId xmlns:a16="http://schemas.microsoft.com/office/drawing/2014/main" id="{F393CD25-B270-43AF-BACC-331AA0DA8C06}"/>
              </a:ext>
            </a:extLst>
          </p:cNvPr>
          <p:cNvSpPr>
            <a:spLocks noChangeArrowheads="1"/>
          </p:cNvSpPr>
          <p:nvPr/>
        </p:nvSpPr>
        <p:spPr bwMode="auto">
          <a:xfrm>
            <a:off x="1943100" y="51054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B.q.enq(4</a:t>
            </a:r>
            <a:r>
              <a:rPr lang="en-US" altLang="zh-CN" sz="1400">
                <a:solidFill>
                  <a:schemeClr val="tx1"/>
                </a:solidFill>
                <a:latin typeface="Arial" panose="020B0604020202020204" pitchFamily="34" charset="0"/>
                <a:ea typeface="宋体" panose="02010600030101010101" pitchFamily="2" charset="-122"/>
              </a:rPr>
              <a:t>)</a:t>
            </a:r>
          </a:p>
        </p:txBody>
      </p:sp>
      <p:sp>
        <p:nvSpPr>
          <p:cNvPr id="152584" name="AutoShape 9">
            <a:extLst>
              <a:ext uri="{FF2B5EF4-FFF2-40B4-BE49-F238E27FC236}">
                <a16:creationId xmlns:a16="http://schemas.microsoft.com/office/drawing/2014/main" id="{21E65DAB-8D02-49E0-B5AF-15209CF041CC}"/>
              </a:ext>
            </a:extLst>
          </p:cNvPr>
          <p:cNvSpPr>
            <a:spLocks noChangeArrowheads="1"/>
          </p:cNvSpPr>
          <p:nvPr/>
        </p:nvSpPr>
        <p:spPr bwMode="auto">
          <a:xfrm flipH="1">
            <a:off x="1595438" y="4476750"/>
            <a:ext cx="35433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FF99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A. q.enq(3)</a:t>
            </a:r>
          </a:p>
        </p:txBody>
      </p:sp>
      <p:sp>
        <p:nvSpPr>
          <p:cNvPr id="152585" name="AutoShape 10">
            <a:extLst>
              <a:ext uri="{FF2B5EF4-FFF2-40B4-BE49-F238E27FC236}">
                <a16:creationId xmlns:a16="http://schemas.microsoft.com/office/drawing/2014/main" id="{4EF47950-4CA3-43E0-A0AB-82E11F392FAA}"/>
              </a:ext>
            </a:extLst>
          </p:cNvPr>
          <p:cNvSpPr>
            <a:spLocks noChangeArrowheads="1"/>
          </p:cNvSpPr>
          <p:nvPr/>
        </p:nvSpPr>
        <p:spPr bwMode="auto">
          <a:xfrm>
            <a:off x="3886200" y="51181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B.q.deq(4</a:t>
            </a:r>
            <a:r>
              <a:rPr lang="en-US" altLang="zh-CN" sz="1400">
                <a:solidFill>
                  <a:schemeClr val="tx1"/>
                </a:solidFill>
                <a:latin typeface="Arial" panose="020B0604020202020204" pitchFamily="34" charset="0"/>
                <a:ea typeface="宋体" panose="02010600030101010101" pitchFamily="2" charset="-122"/>
              </a:rPr>
              <a:t>)</a:t>
            </a:r>
          </a:p>
        </p:txBody>
      </p:sp>
      <p:sp>
        <p:nvSpPr>
          <p:cNvPr id="152586" name="AutoShape 12">
            <a:extLst>
              <a:ext uri="{FF2B5EF4-FFF2-40B4-BE49-F238E27FC236}">
                <a16:creationId xmlns:a16="http://schemas.microsoft.com/office/drawing/2014/main" id="{1EA0F5E2-8142-4CB8-9C91-CBDB794FDD65}"/>
              </a:ext>
            </a:extLst>
          </p:cNvPr>
          <p:cNvSpPr>
            <a:spLocks noChangeArrowheads="1"/>
          </p:cNvSpPr>
          <p:nvPr/>
        </p:nvSpPr>
        <p:spPr bwMode="auto">
          <a:xfrm flipH="1">
            <a:off x="5900738" y="5073650"/>
            <a:ext cx="18669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 q.enq(6)</a:t>
            </a:r>
          </a:p>
        </p:txBody>
      </p:sp>
    </p:spTree>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Footer Placeholder 2">
            <a:extLst>
              <a:ext uri="{FF2B5EF4-FFF2-40B4-BE49-F238E27FC236}">
                <a16:creationId xmlns:a16="http://schemas.microsoft.com/office/drawing/2014/main" id="{5E4801AE-FBF8-4D95-BD39-E67FFDC23BC3}"/>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4" name="Slide Number Placeholder 3">
            <a:extLst>
              <a:ext uri="{FF2B5EF4-FFF2-40B4-BE49-F238E27FC236}">
                <a16:creationId xmlns:a16="http://schemas.microsoft.com/office/drawing/2014/main" id="{E508750E-0379-415A-890D-571C6903D0BD}"/>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B6707D1-75CD-49F0-A5E9-C04E9935D675}" type="slidenum">
              <a:rPr lang="ar-SA" altLang="zh-CN" sz="1400" b="0">
                <a:solidFill>
                  <a:schemeClr val="tx1"/>
                </a:solidFill>
                <a:latin typeface="Arial" panose="020B0604020202020204" pitchFamily="34" charset="0"/>
              </a:rPr>
              <a:pPr/>
              <a:t>139</a:t>
            </a:fld>
            <a:endParaRPr lang="en-US" altLang="zh-CN" sz="1400" b="0">
              <a:solidFill>
                <a:schemeClr val="tx1"/>
              </a:solidFill>
              <a:latin typeface="Arial" panose="020B0604020202020204" pitchFamily="34" charset="0"/>
            </a:endParaRPr>
          </a:p>
        </p:txBody>
      </p:sp>
      <p:sp>
        <p:nvSpPr>
          <p:cNvPr id="153604" name="Rectangle 3">
            <a:extLst>
              <a:ext uri="{FF2B5EF4-FFF2-40B4-BE49-F238E27FC236}">
                <a16:creationId xmlns:a16="http://schemas.microsoft.com/office/drawing/2014/main" id="{F9B4185C-803D-4300-A717-62FE06FAC300}"/>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153605" name="AutoShape 4">
            <a:extLst>
              <a:ext uri="{FF2B5EF4-FFF2-40B4-BE49-F238E27FC236}">
                <a16:creationId xmlns:a16="http://schemas.microsoft.com/office/drawing/2014/main" id="{4465CF6A-D0B8-4528-A9D4-9F56DD5D478A}"/>
              </a:ext>
            </a:extLst>
          </p:cNvPr>
          <p:cNvSpPr>
            <a:spLocks noChangeArrowheads="1"/>
          </p:cNvSpPr>
          <p:nvPr/>
        </p:nvSpPr>
        <p:spPr bwMode="auto">
          <a:xfrm>
            <a:off x="2801938" y="1928813"/>
            <a:ext cx="1981200" cy="438150"/>
          </a:xfrm>
          <a:prstGeom prst="wedgeRoundRectCallout">
            <a:avLst>
              <a:gd name="adj1" fmla="val 135176"/>
              <a:gd name="adj2" fmla="val 102176"/>
              <a:gd name="adj3" fmla="val 16667"/>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latin typeface="Courier New" panose="02070309020205020404" pitchFamily="49" charset="0"/>
            </a:endParaRPr>
          </a:p>
        </p:txBody>
      </p:sp>
      <p:sp>
        <p:nvSpPr>
          <p:cNvPr id="153606" name="Text Box 5">
            <a:extLst>
              <a:ext uri="{FF2B5EF4-FFF2-40B4-BE49-F238E27FC236}">
                <a16:creationId xmlns:a16="http://schemas.microsoft.com/office/drawing/2014/main" id="{4BC51CC5-6536-4D9E-AF69-925DA4C7CFAD}"/>
              </a:ext>
            </a:extLst>
          </p:cNvPr>
          <p:cNvSpPr txBox="1">
            <a:spLocks noChangeArrowheads="1"/>
          </p:cNvSpPr>
          <p:nvPr/>
        </p:nvSpPr>
        <p:spPr bwMode="auto">
          <a:xfrm>
            <a:off x="5881688" y="2132013"/>
            <a:ext cx="28940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latin typeface="Arial" panose="020B0604020202020204" pitchFamily="34" charset="0"/>
                <a:ea typeface="宋体" panose="02010600030101010101" pitchFamily="2" charset="-122"/>
              </a:rPr>
              <a:t>Complete this pending</a:t>
            </a:r>
          </a:p>
          <a:p>
            <a:pPr algn="ctr"/>
            <a:r>
              <a:rPr lang="en-US" altLang="zh-CN">
                <a:latin typeface="Arial" panose="020B0604020202020204" pitchFamily="34" charset="0"/>
                <a:ea typeface="宋体" panose="02010600030101010101" pitchFamily="2" charset="-122"/>
              </a:rPr>
              <a:t>invocation</a:t>
            </a:r>
          </a:p>
        </p:txBody>
      </p:sp>
      <p:grpSp>
        <p:nvGrpSpPr>
          <p:cNvPr id="153607" name="Group 6">
            <a:extLst>
              <a:ext uri="{FF2B5EF4-FFF2-40B4-BE49-F238E27FC236}">
                <a16:creationId xmlns:a16="http://schemas.microsoft.com/office/drawing/2014/main" id="{F577F53E-C200-492C-ADBE-F2FBE11F6A2D}"/>
              </a:ext>
            </a:extLst>
          </p:cNvPr>
          <p:cNvGrpSpPr>
            <a:grpSpLocks/>
          </p:cNvGrpSpPr>
          <p:nvPr/>
        </p:nvGrpSpPr>
        <p:grpSpPr bwMode="auto">
          <a:xfrm>
            <a:off x="1447800" y="5803900"/>
            <a:ext cx="7391400" cy="630238"/>
            <a:chOff x="528" y="3352"/>
            <a:chExt cx="4656" cy="397"/>
          </a:xfrm>
        </p:grpSpPr>
        <p:sp>
          <p:nvSpPr>
            <p:cNvPr id="153613" name="AutoShape 7">
              <a:extLst>
                <a:ext uri="{FF2B5EF4-FFF2-40B4-BE49-F238E27FC236}">
                  <a16:creationId xmlns:a16="http://schemas.microsoft.com/office/drawing/2014/main" id="{4DADF906-ECBA-4057-B290-CC031E378061}"/>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53614" name="Text Box 8">
              <a:extLst>
                <a:ext uri="{FF2B5EF4-FFF2-40B4-BE49-F238E27FC236}">
                  <a16:creationId xmlns:a16="http://schemas.microsoft.com/office/drawing/2014/main" id="{AD595D48-2F1B-4218-B202-BF1CBC5DB755}"/>
                </a:ext>
              </a:extLst>
            </p:cNvPr>
            <p:cNvSpPr txBox="1">
              <a:spLocks noChangeArrowheads="1"/>
            </p:cNvSpPr>
            <p:nvPr/>
          </p:nvSpPr>
          <p:spPr bwMode="auto">
            <a:xfrm>
              <a:off x="2235" y="3436"/>
              <a:ext cx="3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Arial" panose="020B0604020202020204" pitchFamily="34" charset="0"/>
                  <a:ea typeface="宋体" panose="02010600030101010101" pitchFamily="2" charset="-122"/>
                </a:rPr>
                <a:t>time</a:t>
              </a:r>
            </a:p>
          </p:txBody>
        </p:sp>
      </p:grpSp>
      <p:sp>
        <p:nvSpPr>
          <p:cNvPr id="153608" name="AutoShape 9">
            <a:extLst>
              <a:ext uri="{FF2B5EF4-FFF2-40B4-BE49-F238E27FC236}">
                <a16:creationId xmlns:a16="http://schemas.microsoft.com/office/drawing/2014/main" id="{A33C47E6-2BE8-4583-95AB-E5A3E2DD11BC}"/>
              </a:ext>
            </a:extLst>
          </p:cNvPr>
          <p:cNvSpPr>
            <a:spLocks noChangeArrowheads="1"/>
          </p:cNvSpPr>
          <p:nvPr/>
        </p:nvSpPr>
        <p:spPr bwMode="auto">
          <a:xfrm>
            <a:off x="2095500" y="52578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B.q.enq(4</a:t>
            </a:r>
            <a:r>
              <a:rPr lang="en-US" altLang="zh-CN" sz="1400">
                <a:solidFill>
                  <a:schemeClr val="tx1"/>
                </a:solidFill>
                <a:latin typeface="Arial" panose="020B0604020202020204" pitchFamily="34" charset="0"/>
                <a:ea typeface="宋体" panose="02010600030101010101" pitchFamily="2" charset="-122"/>
              </a:rPr>
              <a:t>)</a:t>
            </a:r>
          </a:p>
        </p:txBody>
      </p:sp>
      <p:sp>
        <p:nvSpPr>
          <p:cNvPr id="153609" name="AutoShape 11">
            <a:extLst>
              <a:ext uri="{FF2B5EF4-FFF2-40B4-BE49-F238E27FC236}">
                <a16:creationId xmlns:a16="http://schemas.microsoft.com/office/drawing/2014/main" id="{A66CECF6-3A98-4916-A8BB-97D8F043623B}"/>
              </a:ext>
            </a:extLst>
          </p:cNvPr>
          <p:cNvSpPr>
            <a:spLocks noChangeArrowheads="1"/>
          </p:cNvSpPr>
          <p:nvPr/>
        </p:nvSpPr>
        <p:spPr bwMode="auto">
          <a:xfrm>
            <a:off x="4038600" y="52705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B.q.deq(3</a:t>
            </a:r>
            <a:r>
              <a:rPr lang="en-US" altLang="zh-CN" sz="1400">
                <a:solidFill>
                  <a:schemeClr val="tx1"/>
                </a:solidFill>
                <a:latin typeface="Arial" panose="020B0604020202020204" pitchFamily="34" charset="0"/>
                <a:ea typeface="宋体" panose="02010600030101010101" pitchFamily="2" charset="-122"/>
              </a:rPr>
              <a:t>)</a:t>
            </a:r>
          </a:p>
        </p:txBody>
      </p:sp>
      <p:sp>
        <p:nvSpPr>
          <p:cNvPr id="153610" name="AutoShape 12">
            <a:extLst>
              <a:ext uri="{FF2B5EF4-FFF2-40B4-BE49-F238E27FC236}">
                <a16:creationId xmlns:a16="http://schemas.microsoft.com/office/drawing/2014/main" id="{4D7FA1A1-61AE-4870-80DC-182342D1B27F}"/>
              </a:ext>
            </a:extLst>
          </p:cNvPr>
          <p:cNvSpPr>
            <a:spLocks noChangeArrowheads="1"/>
          </p:cNvSpPr>
          <p:nvPr/>
        </p:nvSpPr>
        <p:spPr bwMode="auto">
          <a:xfrm flipH="1">
            <a:off x="6053138" y="5226050"/>
            <a:ext cx="18669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 q.enq(6)</a:t>
            </a:r>
          </a:p>
        </p:txBody>
      </p:sp>
      <p:sp>
        <p:nvSpPr>
          <p:cNvPr id="153611" name="Text Box 15">
            <a:extLst>
              <a:ext uri="{FF2B5EF4-FFF2-40B4-BE49-F238E27FC236}">
                <a16:creationId xmlns:a16="http://schemas.microsoft.com/office/drawing/2014/main" id="{BDCCB64A-7E00-4C4E-ACDE-F268B202F173}"/>
              </a:ext>
            </a:extLst>
          </p:cNvPr>
          <p:cNvSpPr txBox="1">
            <a:spLocks noChangeArrowheads="1"/>
          </p:cNvSpPr>
          <p:nvPr/>
        </p:nvSpPr>
        <p:spPr bwMode="auto">
          <a:xfrm>
            <a:off x="2803525" y="1897063"/>
            <a:ext cx="27892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latin typeface="Courier New" panose="02070309020205020404" pitchFamily="49" charset="0"/>
                <a:ea typeface="宋体" panose="02010600030101010101" pitchFamily="2" charset="-122"/>
              </a:rPr>
              <a:t>A q.enq(3)</a:t>
            </a:r>
          </a:p>
          <a:p>
            <a:r>
              <a:rPr lang="en-US" altLang="zh-CN">
                <a:solidFill>
                  <a:srgbClr val="66FF33"/>
                </a:solidFill>
                <a:latin typeface="Courier New" panose="02070309020205020404" pitchFamily="49" charset="0"/>
                <a:ea typeface="宋体" panose="02010600030101010101" pitchFamily="2" charset="-122"/>
              </a:rPr>
              <a:t>B q.enq(4)</a:t>
            </a:r>
          </a:p>
          <a:p>
            <a:r>
              <a:rPr lang="en-US" altLang="zh-CN">
                <a:solidFill>
                  <a:srgbClr val="66FF33"/>
                </a:solidFill>
                <a:latin typeface="Courier New" panose="02070309020205020404" pitchFamily="49" charset="0"/>
                <a:ea typeface="宋体" panose="02010600030101010101" pitchFamily="2" charset="-122"/>
              </a:rPr>
              <a:t>B q:void</a:t>
            </a:r>
          </a:p>
          <a:p>
            <a:r>
              <a:rPr lang="en-US" altLang="zh-CN">
                <a:solidFill>
                  <a:srgbClr val="66FF33"/>
                </a:solidFill>
                <a:latin typeface="Courier New" panose="02070309020205020404" pitchFamily="49" charset="0"/>
                <a:ea typeface="宋体" panose="02010600030101010101" pitchFamily="2" charset="-122"/>
              </a:rPr>
              <a:t>B q.deq()</a:t>
            </a:r>
          </a:p>
          <a:p>
            <a:r>
              <a:rPr lang="en-US" altLang="zh-CN">
                <a:solidFill>
                  <a:srgbClr val="66FF33"/>
                </a:solidFill>
                <a:latin typeface="Courier New" panose="02070309020205020404" pitchFamily="49" charset="0"/>
                <a:ea typeface="宋体" panose="02010600030101010101" pitchFamily="2" charset="-122"/>
              </a:rPr>
              <a:t>B q:4</a:t>
            </a:r>
          </a:p>
          <a:p>
            <a:r>
              <a:rPr lang="en-US" altLang="zh-CN">
                <a:solidFill>
                  <a:srgbClr val="66FF33"/>
                </a:solidFill>
                <a:latin typeface="Courier New" panose="02070309020205020404" pitchFamily="49" charset="0"/>
                <a:ea typeface="宋体" panose="02010600030101010101" pitchFamily="2" charset="-122"/>
              </a:rPr>
              <a:t>B q:enq(6)</a:t>
            </a:r>
          </a:p>
        </p:txBody>
      </p:sp>
      <p:sp>
        <p:nvSpPr>
          <p:cNvPr id="153612" name="AutoShape 17">
            <a:extLst>
              <a:ext uri="{FF2B5EF4-FFF2-40B4-BE49-F238E27FC236}">
                <a16:creationId xmlns:a16="http://schemas.microsoft.com/office/drawing/2014/main" id="{E1196D69-B155-4A96-A19E-1DC0D30E08EB}"/>
              </a:ext>
            </a:extLst>
          </p:cNvPr>
          <p:cNvSpPr>
            <a:spLocks noChangeArrowheads="1"/>
          </p:cNvSpPr>
          <p:nvPr/>
        </p:nvSpPr>
        <p:spPr bwMode="auto">
          <a:xfrm flipH="1">
            <a:off x="1595438" y="4476750"/>
            <a:ext cx="35433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FF99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A. q.enq(3)</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4">
            <a:extLst>
              <a:ext uri="{FF2B5EF4-FFF2-40B4-BE49-F238E27FC236}">
                <a16:creationId xmlns:a16="http://schemas.microsoft.com/office/drawing/2014/main" id="{80D47FAE-B3F4-4FB7-B5E5-116021630ABC}"/>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eaLnBrk="0" hangingPunct="0">
              <a:defRPr/>
            </a:pPr>
            <a:r>
              <a:rPr lang="en-US" sz="2000" dirty="0">
                <a:solidFill>
                  <a:schemeClr val="bg1">
                    <a:lumMod val="50000"/>
                  </a:schemeClr>
                </a:solidFill>
                <a:latin typeface="Courier New" pitchFamily="49" charset="0"/>
                <a:cs typeface="Courier New" pitchFamily="49" charset="0"/>
              </a:rPr>
              <a:t>public T </a:t>
            </a:r>
            <a:r>
              <a:rPr lang="en-US" sz="2000" dirty="0" err="1">
                <a:solidFill>
                  <a:schemeClr val="bg1">
                    <a:lumMod val="50000"/>
                  </a:schemeClr>
                </a:solidFill>
                <a:latin typeface="Courier New" pitchFamily="49" charset="0"/>
                <a:cs typeface="Courier New" pitchFamily="49" charset="0"/>
              </a:rPr>
              <a:t>deq</a:t>
            </a:r>
            <a:r>
              <a:rPr lang="en-US" sz="2000" dirty="0">
                <a:solidFill>
                  <a:schemeClr val="bg1">
                    <a:lumMod val="50000"/>
                  </a:schemeClr>
                </a:solidFill>
                <a:latin typeface="Courier New" pitchFamily="49" charset="0"/>
                <a:cs typeface="Courier New" pitchFamily="49" charset="0"/>
              </a:rPr>
              <a:t>() throws </a:t>
            </a:r>
            <a:r>
              <a:rPr lang="en-US" sz="2000" dirty="0" err="1">
                <a:solidFill>
                  <a:schemeClr val="bg1">
                    <a:lumMod val="50000"/>
                  </a:schemeClr>
                </a:solidFill>
                <a:latin typeface="Courier New" pitchFamily="49" charset="0"/>
                <a:cs typeface="Courier New" pitchFamily="49" charset="0"/>
              </a:rPr>
              <a:t>EmptyException</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tx1"/>
                </a:solidFill>
                <a:latin typeface="Courier New" pitchFamily="49" charset="0"/>
                <a:cs typeface="Courier New" pitchFamily="49" charset="0"/>
              </a:rPr>
              <a:t>  </a:t>
            </a:r>
            <a:r>
              <a:rPr lang="en-US" sz="2000" dirty="0" err="1">
                <a:solidFill>
                  <a:srgbClr val="0000FF"/>
                </a:solidFill>
                <a:latin typeface="Courier New" pitchFamily="49" charset="0"/>
                <a:cs typeface="Courier New" pitchFamily="49" charset="0"/>
              </a:rPr>
              <a:t>lock.lock</a:t>
            </a:r>
            <a:r>
              <a:rPr lang="en-US" sz="2000" dirty="0">
                <a:solidFill>
                  <a:srgbClr val="0000FF"/>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try {      </a:t>
            </a:r>
          </a:p>
          <a:p>
            <a:pPr eaLnBrk="0" hangingPunct="0">
              <a:defRPr/>
            </a:pPr>
            <a:r>
              <a:rPr lang="en-US" sz="2000" dirty="0">
                <a:solidFill>
                  <a:schemeClr val="bg1">
                    <a:lumMod val="50000"/>
                  </a:schemeClr>
                </a:solidFill>
                <a:latin typeface="Courier New" pitchFamily="49" charset="0"/>
                <a:cs typeface="Courier New" pitchFamily="49" charset="0"/>
              </a:rPr>
              <a:t>    if (tail == head)        </a:t>
            </a:r>
          </a:p>
          <a:p>
            <a:pPr eaLnBrk="0" hangingPunct="0">
              <a:defRPr/>
            </a:pPr>
            <a:r>
              <a:rPr lang="en-US" sz="2000" dirty="0">
                <a:solidFill>
                  <a:schemeClr val="bg1">
                    <a:lumMod val="50000"/>
                  </a:schemeClr>
                </a:solidFill>
                <a:latin typeface="Courier New" pitchFamily="49" charset="0"/>
                <a:cs typeface="Courier New" pitchFamily="49" charset="0"/>
              </a:rPr>
              <a:t>       throw new </a:t>
            </a:r>
            <a:r>
              <a:rPr lang="en-US" sz="2000" dirty="0" err="1">
                <a:solidFill>
                  <a:schemeClr val="bg1">
                    <a:lumMod val="50000"/>
                  </a:schemeClr>
                </a:solidFill>
                <a:latin typeface="Courier New" pitchFamily="49" charset="0"/>
                <a:cs typeface="Courier New" pitchFamily="49" charset="0"/>
              </a:rPr>
              <a:t>EmptyException</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T x = items[head % </a:t>
            </a:r>
            <a:r>
              <a:rPr lang="en-US" sz="2000" dirty="0" err="1">
                <a:solidFill>
                  <a:schemeClr val="bg1">
                    <a:lumMod val="50000"/>
                  </a:schemeClr>
                </a:solidFill>
                <a:latin typeface="Courier New" pitchFamily="49" charset="0"/>
                <a:cs typeface="Courier New" pitchFamily="49" charset="0"/>
              </a:rPr>
              <a:t>items.length</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head++;      </a:t>
            </a:r>
          </a:p>
          <a:p>
            <a:pPr eaLnBrk="0" hangingPunct="0">
              <a:defRPr/>
            </a:pPr>
            <a:r>
              <a:rPr lang="en-US" sz="2000" dirty="0">
                <a:solidFill>
                  <a:schemeClr val="bg1">
                    <a:lumMod val="50000"/>
                  </a:schemeClr>
                </a:solidFill>
                <a:latin typeface="Courier New" pitchFamily="49" charset="0"/>
                <a:cs typeface="Courier New" pitchFamily="49" charset="0"/>
              </a:rPr>
              <a:t>    return x;    </a:t>
            </a:r>
          </a:p>
          <a:p>
            <a:pPr eaLnBrk="0" hangingPunct="0">
              <a:defRPr/>
            </a:pPr>
            <a:r>
              <a:rPr lang="en-US" sz="2000" dirty="0">
                <a:solidFill>
                  <a:schemeClr val="bg1">
                    <a:lumMod val="50000"/>
                  </a:schemeClr>
                </a:solidFill>
                <a:latin typeface="Courier New" pitchFamily="49" charset="0"/>
                <a:cs typeface="Courier New" pitchFamily="49" charset="0"/>
              </a:rPr>
              <a:t>  } finally {      </a:t>
            </a:r>
          </a:p>
          <a:p>
            <a:pPr eaLnBrk="0" hangingPunct="0">
              <a:defRPr/>
            </a:pPr>
            <a:r>
              <a:rPr lang="en-US" sz="2000" dirty="0">
                <a:solidFill>
                  <a:schemeClr val="bg1">
                    <a:lumMod val="50000"/>
                  </a:schemeClr>
                </a:solidFill>
                <a:latin typeface="Courier New" pitchFamily="49" charset="0"/>
                <a:cs typeface="Courier New" pitchFamily="49" charset="0"/>
              </a:rPr>
              <a:t>    </a:t>
            </a:r>
            <a:r>
              <a:rPr lang="en-US" sz="2000" dirty="0" err="1">
                <a:solidFill>
                  <a:schemeClr val="bg1">
                    <a:lumMod val="50000"/>
                  </a:schemeClr>
                </a:solidFill>
                <a:latin typeface="Courier New" pitchFamily="49" charset="0"/>
                <a:cs typeface="Courier New" pitchFamily="49" charset="0"/>
              </a:rPr>
              <a:t>lock.unlock</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  </a:t>
            </a:r>
          </a:p>
          <a:p>
            <a:pPr eaLnBrk="0" hangingPunct="0">
              <a:defRPr/>
            </a:pPr>
            <a:r>
              <a:rPr lang="en-US" sz="2000" dirty="0">
                <a:solidFill>
                  <a:schemeClr val="bg1">
                    <a:lumMod val="50000"/>
                  </a:schemeClr>
                </a:solidFill>
                <a:latin typeface="Courier New" pitchFamily="49" charset="0"/>
                <a:cs typeface="Courier New" pitchFamily="49" charset="0"/>
              </a:rPr>
              <a:t>} </a:t>
            </a:r>
          </a:p>
        </p:txBody>
      </p:sp>
      <p:sp>
        <p:nvSpPr>
          <p:cNvPr id="6" name="Footer Placeholder 2">
            <a:extLst>
              <a:ext uri="{FF2B5EF4-FFF2-40B4-BE49-F238E27FC236}">
                <a16:creationId xmlns:a16="http://schemas.microsoft.com/office/drawing/2014/main" id="{AF8D3ADF-767D-47CF-A7CD-804B66325711}"/>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a:extLst>
              <a:ext uri="{FF2B5EF4-FFF2-40B4-BE49-F238E27FC236}">
                <a16:creationId xmlns:a16="http://schemas.microsoft.com/office/drawing/2014/main" id="{58DBFE0E-C839-4A9F-A44C-2E3CF2044310}"/>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E0A706B-7306-4FB9-99CC-56CAD493E546}" type="slidenum">
              <a:rPr lang="ar-SA" altLang="zh-CN" sz="1400" b="0">
                <a:solidFill>
                  <a:schemeClr val="tx1"/>
                </a:solidFill>
                <a:latin typeface="Arial" panose="020B0604020202020204" pitchFamily="34" charset="0"/>
              </a:rPr>
              <a:pPr/>
              <a:t>14</a:t>
            </a:fld>
            <a:endParaRPr lang="en-US" altLang="zh-CN" sz="1400" b="0">
              <a:solidFill>
                <a:schemeClr val="tx1"/>
              </a:solidFill>
              <a:latin typeface="Arial" panose="020B0604020202020204" pitchFamily="34" charset="0"/>
            </a:endParaRPr>
          </a:p>
        </p:txBody>
      </p:sp>
      <p:sp>
        <p:nvSpPr>
          <p:cNvPr id="26630" name="Rectangle 3">
            <a:extLst>
              <a:ext uri="{FF2B5EF4-FFF2-40B4-BE49-F238E27FC236}">
                <a16:creationId xmlns:a16="http://schemas.microsoft.com/office/drawing/2014/main" id="{84F1796E-E56B-45F2-BE18-074647A93D0B}"/>
              </a:ext>
            </a:extLst>
          </p:cNvPr>
          <p:cNvSpPr>
            <a:spLocks noGrp="1" noChangeArrowheads="1"/>
          </p:cNvSpPr>
          <p:nvPr>
            <p:ph type="title" idx="4294967295"/>
          </p:nvPr>
        </p:nvSpPr>
        <p:spPr>
          <a:xfrm>
            <a:off x="671513" y="233363"/>
            <a:ext cx="7772400" cy="1143000"/>
          </a:xfrm>
        </p:spPr>
        <p:txBody>
          <a:bodyPr/>
          <a:lstStyle/>
          <a:p>
            <a:pPr eaLnBrk="1" hangingPunct="1"/>
            <a:r>
              <a:rPr lang="en-US" altLang="zh-CN">
                <a:ea typeface="宋体" panose="02010600030101010101" pitchFamily="2" charset="-122"/>
              </a:rPr>
              <a:t>Implementation: </a:t>
            </a:r>
            <a:r>
              <a:rPr lang="en-US" altLang="zh-CN">
                <a:solidFill>
                  <a:srgbClr val="0000FF"/>
                </a:solidFill>
                <a:ea typeface="宋体" panose="02010600030101010101" pitchFamily="2" charset="-122"/>
              </a:rPr>
              <a:t>deq()</a:t>
            </a:r>
          </a:p>
        </p:txBody>
      </p:sp>
      <p:pic>
        <p:nvPicPr>
          <p:cNvPr id="26631" name="Picture 2" descr="magic">
            <a:extLst>
              <a:ext uri="{FF2B5EF4-FFF2-40B4-BE49-F238E27FC236}">
                <a16:creationId xmlns:a16="http://schemas.microsoft.com/office/drawing/2014/main" id="{F5C6013A-BD64-4CFD-A574-4A98F2974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6632" name="AutoShape 6">
            <a:extLst>
              <a:ext uri="{FF2B5EF4-FFF2-40B4-BE49-F238E27FC236}">
                <a16:creationId xmlns:a16="http://schemas.microsoft.com/office/drawing/2014/main" id="{9298774D-4AD1-41E6-AFC9-D5211958C619}"/>
              </a:ext>
            </a:extLst>
          </p:cNvPr>
          <p:cNvSpPr>
            <a:spLocks noChangeArrowheads="1"/>
          </p:cNvSpPr>
          <p:nvPr/>
        </p:nvSpPr>
        <p:spPr bwMode="auto">
          <a:xfrm>
            <a:off x="1054100" y="1898650"/>
            <a:ext cx="1905000" cy="457200"/>
          </a:xfrm>
          <a:prstGeom prst="wedgeRoundRectCallout">
            <a:avLst>
              <a:gd name="adj1" fmla="val 173500"/>
              <a:gd name="adj2" fmla="val 6527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Arial" panose="020B0604020202020204" pitchFamily="34" charset="0"/>
            </a:endParaRPr>
          </a:p>
        </p:txBody>
      </p:sp>
      <p:sp>
        <p:nvSpPr>
          <p:cNvPr id="26633" name="Text Box 7">
            <a:extLst>
              <a:ext uri="{FF2B5EF4-FFF2-40B4-BE49-F238E27FC236}">
                <a16:creationId xmlns:a16="http://schemas.microsoft.com/office/drawing/2014/main" id="{F26D0C81-CD1A-4C00-A0A0-BF25A7BE3A2D}"/>
              </a:ext>
            </a:extLst>
          </p:cNvPr>
          <p:cNvSpPr txBox="1">
            <a:spLocks noChangeArrowheads="1"/>
          </p:cNvSpPr>
          <p:nvPr/>
        </p:nvSpPr>
        <p:spPr bwMode="auto">
          <a:xfrm>
            <a:off x="5138738" y="2066925"/>
            <a:ext cx="31924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Arial" panose="020B0604020202020204" pitchFamily="34" charset="0"/>
                <a:ea typeface="宋体" panose="02010600030101010101" pitchFamily="2" charset="-122"/>
              </a:rPr>
              <a:t>Acquire lock at method start</a:t>
            </a:r>
          </a:p>
        </p:txBody>
      </p:sp>
      <p:grpSp>
        <p:nvGrpSpPr>
          <p:cNvPr id="26634" name="Group 6">
            <a:extLst>
              <a:ext uri="{FF2B5EF4-FFF2-40B4-BE49-F238E27FC236}">
                <a16:creationId xmlns:a16="http://schemas.microsoft.com/office/drawing/2014/main" id="{CD97470E-734C-4E62-8436-BC70D2712902}"/>
              </a:ext>
            </a:extLst>
          </p:cNvPr>
          <p:cNvGrpSpPr>
            <a:grpSpLocks/>
          </p:cNvGrpSpPr>
          <p:nvPr/>
        </p:nvGrpSpPr>
        <p:grpSpPr bwMode="auto">
          <a:xfrm>
            <a:off x="5915025" y="3663950"/>
            <a:ext cx="2590800" cy="1717675"/>
            <a:chOff x="3650" y="1105"/>
            <a:chExt cx="1632" cy="1082"/>
          </a:xfrm>
        </p:grpSpPr>
        <p:grpSp>
          <p:nvGrpSpPr>
            <p:cNvPr id="26635" name="Group 7">
              <a:extLst>
                <a:ext uri="{FF2B5EF4-FFF2-40B4-BE49-F238E27FC236}">
                  <a16:creationId xmlns:a16="http://schemas.microsoft.com/office/drawing/2014/main" id="{39282F61-D444-49B0-8685-3608C88BFF31}"/>
                </a:ext>
              </a:extLst>
            </p:cNvPr>
            <p:cNvGrpSpPr>
              <a:grpSpLocks/>
            </p:cNvGrpSpPr>
            <p:nvPr/>
          </p:nvGrpSpPr>
          <p:grpSpPr bwMode="auto">
            <a:xfrm>
              <a:off x="4068" y="1417"/>
              <a:ext cx="801" cy="770"/>
              <a:chOff x="3740" y="1377"/>
              <a:chExt cx="801" cy="770"/>
            </a:xfrm>
          </p:grpSpPr>
          <p:sp>
            <p:nvSpPr>
              <p:cNvPr id="26652" name="Oval 8">
                <a:extLst>
                  <a:ext uri="{FF2B5EF4-FFF2-40B4-BE49-F238E27FC236}">
                    <a16:creationId xmlns:a16="http://schemas.microsoft.com/office/drawing/2014/main" id="{8BD5E90F-3262-4BCD-AA88-ECAF218218B7}"/>
                  </a:ext>
                </a:extLst>
              </p:cNvPr>
              <p:cNvSpPr>
                <a:spLocks noChangeArrowheads="1"/>
              </p:cNvSpPr>
              <p:nvPr/>
            </p:nvSpPr>
            <p:spPr bwMode="auto">
              <a:xfrm>
                <a:off x="3740" y="1561"/>
                <a:ext cx="164" cy="409"/>
              </a:xfrm>
              <a:prstGeom prst="ellipse">
                <a:avLst/>
              </a:prstGeom>
              <a:solidFill>
                <a:srgbClr val="00FFFF"/>
              </a:solidFill>
              <a:ln w="28575" algn="ctr">
                <a:solidFill>
                  <a:schemeClr val="tx1"/>
                </a:solidFill>
                <a:round/>
                <a:headEnd/>
                <a:tailEnd/>
              </a:ln>
            </p:spPr>
            <p:txBody>
              <a:bodyPr wrap="none"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6653" name="Oval 9">
                <a:extLst>
                  <a:ext uri="{FF2B5EF4-FFF2-40B4-BE49-F238E27FC236}">
                    <a16:creationId xmlns:a16="http://schemas.microsoft.com/office/drawing/2014/main" id="{57A50E9A-D167-448A-BABE-0B24F5AD020E}"/>
                  </a:ext>
                </a:extLst>
              </p:cNvPr>
              <p:cNvSpPr>
                <a:spLocks noChangeArrowheads="1"/>
              </p:cNvSpPr>
              <p:nvPr/>
            </p:nvSpPr>
            <p:spPr bwMode="auto">
              <a:xfrm>
                <a:off x="3877" y="1561"/>
                <a:ext cx="539" cy="409"/>
              </a:xfrm>
              <a:prstGeom prst="ellipse">
                <a:avLst/>
              </a:prstGeom>
              <a:solidFill>
                <a:srgbClr val="FFFFCC"/>
              </a:solidFill>
              <a:ln w="28575" algn="ctr">
                <a:solidFill>
                  <a:schemeClr val="tx1"/>
                </a:solidFill>
                <a:round/>
                <a:headEnd/>
                <a:tailEnd/>
              </a:ln>
            </p:spPr>
            <p:txBody>
              <a:bodyPr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6654" name="Line 10">
                <a:extLst>
                  <a:ext uri="{FF2B5EF4-FFF2-40B4-BE49-F238E27FC236}">
                    <a16:creationId xmlns:a16="http://schemas.microsoft.com/office/drawing/2014/main" id="{E719FBB5-DA43-4823-80D6-5B6B9AC1F427}"/>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6655" name="Line 11">
                <a:extLst>
                  <a:ext uri="{FF2B5EF4-FFF2-40B4-BE49-F238E27FC236}">
                    <a16:creationId xmlns:a16="http://schemas.microsoft.com/office/drawing/2014/main" id="{A7BFD740-39D5-4CF6-BE13-145CDCA78D42}"/>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6656" name="Line 12">
                <a:extLst>
                  <a:ext uri="{FF2B5EF4-FFF2-40B4-BE49-F238E27FC236}">
                    <a16:creationId xmlns:a16="http://schemas.microsoft.com/office/drawing/2014/main" id="{8AD28581-DFD7-40A7-A232-D6CFB1609798}"/>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6657" name="Line 13">
                <a:extLst>
                  <a:ext uri="{FF2B5EF4-FFF2-40B4-BE49-F238E27FC236}">
                    <a16:creationId xmlns:a16="http://schemas.microsoft.com/office/drawing/2014/main" id="{FAD4095F-F776-427C-B145-A37D43C5203F}"/>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6658" name="Line 14">
                <a:extLst>
                  <a:ext uri="{FF2B5EF4-FFF2-40B4-BE49-F238E27FC236}">
                    <a16:creationId xmlns:a16="http://schemas.microsoft.com/office/drawing/2014/main" id="{9709DC56-437D-4A7B-95ED-F10DE4D7451D}"/>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6659" name="Line 15">
                <a:extLst>
                  <a:ext uri="{FF2B5EF4-FFF2-40B4-BE49-F238E27FC236}">
                    <a16:creationId xmlns:a16="http://schemas.microsoft.com/office/drawing/2014/main" id="{5F7B8A60-1AFC-4A9A-BA6A-D407D7F80B1D}"/>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6660" name="Line 16">
                <a:extLst>
                  <a:ext uri="{FF2B5EF4-FFF2-40B4-BE49-F238E27FC236}">
                    <a16:creationId xmlns:a16="http://schemas.microsoft.com/office/drawing/2014/main" id="{520262EB-392F-44B3-BA24-03B7D9DC27FE}"/>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6661" name="Line 17">
                <a:extLst>
                  <a:ext uri="{FF2B5EF4-FFF2-40B4-BE49-F238E27FC236}">
                    <a16:creationId xmlns:a16="http://schemas.microsoft.com/office/drawing/2014/main" id="{26E8EFA4-7298-4E8A-B85E-E505C3D79C5B}"/>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6662" name="Line 18">
                <a:extLst>
                  <a:ext uri="{FF2B5EF4-FFF2-40B4-BE49-F238E27FC236}">
                    <a16:creationId xmlns:a16="http://schemas.microsoft.com/office/drawing/2014/main" id="{48EB6943-EF08-419D-885F-259ECE0737EF}"/>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6663" name="Line 19">
                <a:extLst>
                  <a:ext uri="{FF2B5EF4-FFF2-40B4-BE49-F238E27FC236}">
                    <a16:creationId xmlns:a16="http://schemas.microsoft.com/office/drawing/2014/main" id="{2671E59A-600A-4EA0-B71D-9BE6F5D66F4B}"/>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26636" name="Text Box 20">
              <a:extLst>
                <a:ext uri="{FF2B5EF4-FFF2-40B4-BE49-F238E27FC236}">
                  <a16:creationId xmlns:a16="http://schemas.microsoft.com/office/drawing/2014/main" id="{B0A48657-8AE8-45E3-909A-1BD489359242}"/>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0</a:t>
              </a:r>
            </a:p>
          </p:txBody>
        </p:sp>
        <p:sp>
          <p:nvSpPr>
            <p:cNvPr id="26637" name="Text Box 21">
              <a:extLst>
                <a:ext uri="{FF2B5EF4-FFF2-40B4-BE49-F238E27FC236}">
                  <a16:creationId xmlns:a16="http://schemas.microsoft.com/office/drawing/2014/main" id="{C7B0D0B6-2690-4C43-86BC-A3E7336BC230}"/>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1</a:t>
              </a:r>
            </a:p>
          </p:txBody>
        </p:sp>
        <p:sp>
          <p:nvSpPr>
            <p:cNvPr id="26638" name="Text Box 22">
              <a:extLst>
                <a:ext uri="{FF2B5EF4-FFF2-40B4-BE49-F238E27FC236}">
                  <a16:creationId xmlns:a16="http://schemas.microsoft.com/office/drawing/2014/main" id="{9390528C-62D7-4726-A4FE-E0F76089EEDE}"/>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capacity-1</a:t>
              </a:r>
            </a:p>
          </p:txBody>
        </p:sp>
        <p:sp>
          <p:nvSpPr>
            <p:cNvPr id="26639" name="Text Box 23">
              <a:extLst>
                <a:ext uri="{FF2B5EF4-FFF2-40B4-BE49-F238E27FC236}">
                  <a16:creationId xmlns:a16="http://schemas.microsoft.com/office/drawing/2014/main" id="{CC08D953-EC8A-4809-B85B-58981A420382}"/>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2</a:t>
              </a:r>
            </a:p>
          </p:txBody>
        </p:sp>
        <p:sp>
          <p:nvSpPr>
            <p:cNvPr id="26640" name="Text Box 24">
              <a:extLst>
                <a:ext uri="{FF2B5EF4-FFF2-40B4-BE49-F238E27FC236}">
                  <a16:creationId xmlns:a16="http://schemas.microsoft.com/office/drawing/2014/main" id="{FF41EDED-EA06-4D02-9670-A8D17B383F32}"/>
                </a:ext>
              </a:extLst>
            </p:cNvPr>
            <p:cNvSpPr txBox="1">
              <a:spLocks noChangeArrowheads="1"/>
            </p:cNvSpPr>
            <p:nvPr/>
          </p:nvSpPr>
          <p:spPr bwMode="auto">
            <a:xfrm>
              <a:off x="3966" y="1105"/>
              <a:ext cx="379" cy="194"/>
            </a:xfrm>
            <a:prstGeom prst="rect">
              <a:avLst/>
            </a:prstGeom>
            <a:solidFill>
              <a:srgbClr val="00FFFF"/>
            </a:solidFill>
            <a:ln w="28575" algn="ctr">
              <a:solidFill>
                <a:schemeClr val="tx1"/>
              </a:solidFill>
              <a:miter lim="800000"/>
              <a:headEnd/>
              <a:tailEnd/>
            </a:ln>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head</a:t>
              </a:r>
            </a:p>
          </p:txBody>
        </p:sp>
        <p:sp>
          <p:nvSpPr>
            <p:cNvPr id="26641" name="Line 25">
              <a:extLst>
                <a:ext uri="{FF2B5EF4-FFF2-40B4-BE49-F238E27FC236}">
                  <a16:creationId xmlns:a16="http://schemas.microsoft.com/office/drawing/2014/main" id="{CC69B75E-F8D2-49B3-BA38-AD1F54CAA934}"/>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6642" name="Text Box 26">
              <a:extLst>
                <a:ext uri="{FF2B5EF4-FFF2-40B4-BE49-F238E27FC236}">
                  <a16:creationId xmlns:a16="http://schemas.microsoft.com/office/drawing/2014/main" id="{6BF39FDB-EC47-4D95-90B5-91B0B15FEEFB}"/>
                </a:ext>
              </a:extLst>
            </p:cNvPr>
            <p:cNvSpPr txBox="1">
              <a:spLocks noChangeArrowheads="1"/>
            </p:cNvSpPr>
            <p:nvPr/>
          </p:nvSpPr>
          <p:spPr bwMode="auto">
            <a:xfrm>
              <a:off x="4910" y="1113"/>
              <a:ext cx="372" cy="194"/>
            </a:xfrm>
            <a:prstGeom prst="rect">
              <a:avLst/>
            </a:prstGeom>
            <a:solidFill>
              <a:srgbClr val="00FFFF"/>
            </a:solidFill>
            <a:ln w="28575" algn="ctr">
              <a:solidFill>
                <a:schemeClr val="tx1"/>
              </a:solidFill>
              <a:miter lim="800000"/>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tail</a:t>
              </a:r>
            </a:p>
          </p:txBody>
        </p:sp>
        <p:sp>
          <p:nvSpPr>
            <p:cNvPr id="26643" name="Line 27">
              <a:extLst>
                <a:ext uri="{FF2B5EF4-FFF2-40B4-BE49-F238E27FC236}">
                  <a16:creationId xmlns:a16="http://schemas.microsoft.com/office/drawing/2014/main" id="{E16CB1E1-23D6-4220-9106-04BB96E08742}"/>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6644" name="Text Box 28">
              <a:extLst>
                <a:ext uri="{FF2B5EF4-FFF2-40B4-BE49-F238E27FC236}">
                  <a16:creationId xmlns:a16="http://schemas.microsoft.com/office/drawing/2014/main" id="{5D493FAC-E7B1-4BAC-B61F-67601412B55C}"/>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y</a:t>
              </a:r>
            </a:p>
          </p:txBody>
        </p:sp>
        <p:sp>
          <p:nvSpPr>
            <p:cNvPr id="26645" name="Text Box 29">
              <a:extLst>
                <a:ext uri="{FF2B5EF4-FFF2-40B4-BE49-F238E27FC236}">
                  <a16:creationId xmlns:a16="http://schemas.microsoft.com/office/drawing/2014/main" id="{4870C00C-28D1-4769-A14D-37EA43CC74A4}"/>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z</a:t>
              </a:r>
            </a:p>
          </p:txBody>
        </p:sp>
        <p:grpSp>
          <p:nvGrpSpPr>
            <p:cNvPr id="26646" name="Group 30">
              <a:extLst>
                <a:ext uri="{FF2B5EF4-FFF2-40B4-BE49-F238E27FC236}">
                  <a16:creationId xmlns:a16="http://schemas.microsoft.com/office/drawing/2014/main" id="{47924FFF-E123-49F9-A975-7EA59926A42D}"/>
                </a:ext>
              </a:extLst>
            </p:cNvPr>
            <p:cNvGrpSpPr>
              <a:grpSpLocks/>
            </p:cNvGrpSpPr>
            <p:nvPr/>
          </p:nvGrpSpPr>
          <p:grpSpPr bwMode="auto">
            <a:xfrm>
              <a:off x="3686" y="1604"/>
              <a:ext cx="219" cy="362"/>
              <a:chOff x="3686" y="1604"/>
              <a:chExt cx="219" cy="362"/>
            </a:xfrm>
          </p:grpSpPr>
          <p:sp>
            <p:nvSpPr>
              <p:cNvPr id="26647" name="Oval 31">
                <a:extLst>
                  <a:ext uri="{FF2B5EF4-FFF2-40B4-BE49-F238E27FC236}">
                    <a16:creationId xmlns:a16="http://schemas.microsoft.com/office/drawing/2014/main" id="{73107D9F-65E0-4F4A-B432-2CDF129B94E9}"/>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6648" name="Oval 32">
                <a:extLst>
                  <a:ext uri="{FF2B5EF4-FFF2-40B4-BE49-F238E27FC236}">
                    <a16:creationId xmlns:a16="http://schemas.microsoft.com/office/drawing/2014/main" id="{0D372BB2-C8F9-485B-8329-0B5606593104}"/>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6649" name="Oval 33">
                <a:extLst>
                  <a:ext uri="{FF2B5EF4-FFF2-40B4-BE49-F238E27FC236}">
                    <a16:creationId xmlns:a16="http://schemas.microsoft.com/office/drawing/2014/main" id="{EF1E2D36-F2A1-4BD0-BA52-63AA1E29BCF4}"/>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6650" name="Oval 34">
                <a:extLst>
                  <a:ext uri="{FF2B5EF4-FFF2-40B4-BE49-F238E27FC236}">
                    <a16:creationId xmlns:a16="http://schemas.microsoft.com/office/drawing/2014/main" id="{8E3FEB17-91DD-49AF-A57F-804EB3A67402}"/>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6651" name="AutoShape 35">
                <a:extLst>
                  <a:ext uri="{FF2B5EF4-FFF2-40B4-BE49-F238E27FC236}">
                    <a16:creationId xmlns:a16="http://schemas.microsoft.com/office/drawing/2014/main" id="{42FED9B0-8B96-4663-AADE-5C0D51B58CED}"/>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grpSp>
      </p:grpSp>
    </p:spTree>
  </p:cSld>
  <p:clrMapOvr>
    <a:masterClrMapping/>
  </p:clrMapOvr>
  <p:transition spd="slow"/>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ooter Placeholder 2">
            <a:extLst>
              <a:ext uri="{FF2B5EF4-FFF2-40B4-BE49-F238E27FC236}">
                <a16:creationId xmlns:a16="http://schemas.microsoft.com/office/drawing/2014/main" id="{6CA8FDED-71D3-4F56-A51F-5F108325ECC2}"/>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5" name="Slide Number Placeholder 3">
            <a:extLst>
              <a:ext uri="{FF2B5EF4-FFF2-40B4-BE49-F238E27FC236}">
                <a16:creationId xmlns:a16="http://schemas.microsoft.com/office/drawing/2014/main" id="{F6B402C9-FEE6-4740-9DA9-2B0604A6F0E3}"/>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0629A44-15D1-4CFE-B388-4C4E2900C374}" type="slidenum">
              <a:rPr lang="ar-SA" altLang="zh-CN" sz="1400" b="0">
                <a:solidFill>
                  <a:schemeClr val="tx1"/>
                </a:solidFill>
                <a:latin typeface="Arial" panose="020B0604020202020204" pitchFamily="34" charset="0"/>
              </a:rPr>
              <a:pPr/>
              <a:t>140</a:t>
            </a:fld>
            <a:endParaRPr lang="en-US" altLang="zh-CN" sz="1400" b="0">
              <a:solidFill>
                <a:schemeClr val="tx1"/>
              </a:solidFill>
              <a:latin typeface="Arial" panose="020B0604020202020204" pitchFamily="34" charset="0"/>
            </a:endParaRPr>
          </a:p>
        </p:txBody>
      </p:sp>
      <p:sp>
        <p:nvSpPr>
          <p:cNvPr id="154628" name="Rectangle 2">
            <a:extLst>
              <a:ext uri="{FF2B5EF4-FFF2-40B4-BE49-F238E27FC236}">
                <a16:creationId xmlns:a16="http://schemas.microsoft.com/office/drawing/2014/main" id="{695E62B1-17A4-4A0B-B7CC-31B8ED6979A8}"/>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154629" name="AutoShape 3">
            <a:extLst>
              <a:ext uri="{FF2B5EF4-FFF2-40B4-BE49-F238E27FC236}">
                <a16:creationId xmlns:a16="http://schemas.microsoft.com/office/drawing/2014/main" id="{72A96405-2365-4E38-88E4-26E0ADD71F45}"/>
              </a:ext>
            </a:extLst>
          </p:cNvPr>
          <p:cNvSpPr>
            <a:spLocks noChangeArrowheads="1"/>
          </p:cNvSpPr>
          <p:nvPr/>
        </p:nvSpPr>
        <p:spPr bwMode="auto">
          <a:xfrm>
            <a:off x="2801938" y="1928813"/>
            <a:ext cx="1981200" cy="438150"/>
          </a:xfrm>
          <a:prstGeom prst="wedgeRoundRectCallout">
            <a:avLst>
              <a:gd name="adj1" fmla="val 135176"/>
              <a:gd name="adj2" fmla="val 102176"/>
              <a:gd name="adj3" fmla="val 16667"/>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latin typeface="Courier New" panose="02070309020205020404" pitchFamily="49" charset="0"/>
            </a:endParaRPr>
          </a:p>
        </p:txBody>
      </p:sp>
      <p:sp>
        <p:nvSpPr>
          <p:cNvPr id="154630" name="Text Box 4">
            <a:extLst>
              <a:ext uri="{FF2B5EF4-FFF2-40B4-BE49-F238E27FC236}">
                <a16:creationId xmlns:a16="http://schemas.microsoft.com/office/drawing/2014/main" id="{43F92D88-977A-455E-9539-352522F6B576}"/>
              </a:ext>
            </a:extLst>
          </p:cNvPr>
          <p:cNvSpPr txBox="1">
            <a:spLocks noChangeArrowheads="1"/>
          </p:cNvSpPr>
          <p:nvPr/>
        </p:nvSpPr>
        <p:spPr bwMode="auto">
          <a:xfrm>
            <a:off x="5881688" y="2132013"/>
            <a:ext cx="28940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latin typeface="Arial" panose="020B0604020202020204" pitchFamily="34" charset="0"/>
                <a:ea typeface="宋体" panose="02010600030101010101" pitchFamily="2" charset="-122"/>
              </a:rPr>
              <a:t>Complete this pending</a:t>
            </a:r>
          </a:p>
          <a:p>
            <a:pPr algn="ctr"/>
            <a:r>
              <a:rPr lang="en-US" altLang="zh-CN">
                <a:latin typeface="Arial" panose="020B0604020202020204" pitchFamily="34" charset="0"/>
                <a:ea typeface="宋体" panose="02010600030101010101" pitchFamily="2" charset="-122"/>
              </a:rPr>
              <a:t>invocation</a:t>
            </a:r>
          </a:p>
        </p:txBody>
      </p:sp>
      <p:grpSp>
        <p:nvGrpSpPr>
          <p:cNvPr id="154631" name="Group 5">
            <a:extLst>
              <a:ext uri="{FF2B5EF4-FFF2-40B4-BE49-F238E27FC236}">
                <a16:creationId xmlns:a16="http://schemas.microsoft.com/office/drawing/2014/main" id="{13A9C9C9-32CA-452F-8E22-1FC9597B7EA5}"/>
              </a:ext>
            </a:extLst>
          </p:cNvPr>
          <p:cNvGrpSpPr>
            <a:grpSpLocks/>
          </p:cNvGrpSpPr>
          <p:nvPr/>
        </p:nvGrpSpPr>
        <p:grpSpPr bwMode="auto">
          <a:xfrm>
            <a:off x="1447800" y="5803900"/>
            <a:ext cx="7391400" cy="630238"/>
            <a:chOff x="528" y="3352"/>
            <a:chExt cx="4656" cy="397"/>
          </a:xfrm>
        </p:grpSpPr>
        <p:sp>
          <p:nvSpPr>
            <p:cNvPr id="154638" name="AutoShape 6">
              <a:extLst>
                <a:ext uri="{FF2B5EF4-FFF2-40B4-BE49-F238E27FC236}">
                  <a16:creationId xmlns:a16="http://schemas.microsoft.com/office/drawing/2014/main" id="{0D4681AB-93BE-4D66-A935-042B065262EA}"/>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54639" name="Text Box 7">
              <a:extLst>
                <a:ext uri="{FF2B5EF4-FFF2-40B4-BE49-F238E27FC236}">
                  <a16:creationId xmlns:a16="http://schemas.microsoft.com/office/drawing/2014/main" id="{236771AC-21A4-4E4E-A59A-C8F7655ECB47}"/>
                </a:ext>
              </a:extLst>
            </p:cNvPr>
            <p:cNvSpPr txBox="1">
              <a:spLocks noChangeArrowheads="1"/>
            </p:cNvSpPr>
            <p:nvPr/>
          </p:nvSpPr>
          <p:spPr bwMode="auto">
            <a:xfrm>
              <a:off x="2235" y="3436"/>
              <a:ext cx="3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Arial" panose="020B0604020202020204" pitchFamily="34" charset="0"/>
                  <a:ea typeface="宋体" panose="02010600030101010101" pitchFamily="2" charset="-122"/>
                </a:rPr>
                <a:t>time</a:t>
              </a:r>
            </a:p>
          </p:txBody>
        </p:sp>
      </p:grpSp>
      <p:sp>
        <p:nvSpPr>
          <p:cNvPr id="154632" name="AutoShape 8">
            <a:extLst>
              <a:ext uri="{FF2B5EF4-FFF2-40B4-BE49-F238E27FC236}">
                <a16:creationId xmlns:a16="http://schemas.microsoft.com/office/drawing/2014/main" id="{0AF3889B-5401-4CAD-8DF8-B6A99E0DC9B4}"/>
              </a:ext>
            </a:extLst>
          </p:cNvPr>
          <p:cNvSpPr>
            <a:spLocks noChangeArrowheads="1"/>
          </p:cNvSpPr>
          <p:nvPr/>
        </p:nvSpPr>
        <p:spPr bwMode="auto">
          <a:xfrm>
            <a:off x="2095500" y="52578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B.q.enq(4</a:t>
            </a:r>
            <a:r>
              <a:rPr lang="en-US" altLang="zh-CN" sz="1400">
                <a:solidFill>
                  <a:schemeClr val="tx1"/>
                </a:solidFill>
                <a:latin typeface="Arial" panose="020B0604020202020204" pitchFamily="34" charset="0"/>
                <a:ea typeface="宋体" panose="02010600030101010101" pitchFamily="2" charset="-122"/>
              </a:rPr>
              <a:t>)</a:t>
            </a:r>
          </a:p>
        </p:txBody>
      </p:sp>
      <p:sp>
        <p:nvSpPr>
          <p:cNvPr id="154633" name="AutoShape 9">
            <a:extLst>
              <a:ext uri="{FF2B5EF4-FFF2-40B4-BE49-F238E27FC236}">
                <a16:creationId xmlns:a16="http://schemas.microsoft.com/office/drawing/2014/main" id="{B7AF44AF-BC2E-480C-BF3F-C85E3C2E062F}"/>
              </a:ext>
            </a:extLst>
          </p:cNvPr>
          <p:cNvSpPr>
            <a:spLocks noChangeArrowheads="1"/>
          </p:cNvSpPr>
          <p:nvPr/>
        </p:nvSpPr>
        <p:spPr bwMode="auto">
          <a:xfrm>
            <a:off x="4038600" y="52705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B.q.deq(4</a:t>
            </a:r>
            <a:r>
              <a:rPr lang="en-US" altLang="zh-CN" sz="1400">
                <a:solidFill>
                  <a:schemeClr val="tx1"/>
                </a:solidFill>
                <a:latin typeface="Arial" panose="020B0604020202020204" pitchFamily="34" charset="0"/>
                <a:ea typeface="宋体" panose="02010600030101010101" pitchFamily="2" charset="-122"/>
              </a:rPr>
              <a:t>)</a:t>
            </a:r>
          </a:p>
        </p:txBody>
      </p:sp>
      <p:sp>
        <p:nvSpPr>
          <p:cNvPr id="154634" name="AutoShape 10">
            <a:extLst>
              <a:ext uri="{FF2B5EF4-FFF2-40B4-BE49-F238E27FC236}">
                <a16:creationId xmlns:a16="http://schemas.microsoft.com/office/drawing/2014/main" id="{F68160AE-9D59-4805-8587-DF9A6B3F8827}"/>
              </a:ext>
            </a:extLst>
          </p:cNvPr>
          <p:cNvSpPr>
            <a:spLocks noChangeArrowheads="1"/>
          </p:cNvSpPr>
          <p:nvPr/>
        </p:nvSpPr>
        <p:spPr bwMode="auto">
          <a:xfrm flipH="1">
            <a:off x="6053138" y="5226050"/>
            <a:ext cx="18669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 q.enq(6)</a:t>
            </a:r>
          </a:p>
        </p:txBody>
      </p:sp>
      <p:sp>
        <p:nvSpPr>
          <p:cNvPr id="154635" name="AutoShape 11">
            <a:extLst>
              <a:ext uri="{FF2B5EF4-FFF2-40B4-BE49-F238E27FC236}">
                <a16:creationId xmlns:a16="http://schemas.microsoft.com/office/drawing/2014/main" id="{33DA107E-414E-4FCE-B895-962A65EB5F8A}"/>
              </a:ext>
            </a:extLst>
          </p:cNvPr>
          <p:cNvSpPr>
            <a:spLocks noChangeArrowheads="1"/>
          </p:cNvSpPr>
          <p:nvPr/>
        </p:nvSpPr>
        <p:spPr bwMode="auto">
          <a:xfrm>
            <a:off x="1727200" y="46609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A.q.enq(3</a:t>
            </a:r>
            <a:r>
              <a:rPr lang="en-US" altLang="zh-CN" sz="1400">
                <a:solidFill>
                  <a:schemeClr val="tx1"/>
                </a:solidFill>
                <a:latin typeface="Arial" panose="020B0604020202020204" pitchFamily="34" charset="0"/>
                <a:ea typeface="宋体" panose="02010600030101010101" pitchFamily="2" charset="-122"/>
              </a:rPr>
              <a:t>)</a:t>
            </a:r>
          </a:p>
        </p:txBody>
      </p:sp>
      <p:sp>
        <p:nvSpPr>
          <p:cNvPr id="154636" name="Text Box 12">
            <a:extLst>
              <a:ext uri="{FF2B5EF4-FFF2-40B4-BE49-F238E27FC236}">
                <a16:creationId xmlns:a16="http://schemas.microsoft.com/office/drawing/2014/main" id="{C10EA76F-9DEB-46E6-BA6D-043289D5901A}"/>
              </a:ext>
            </a:extLst>
          </p:cNvPr>
          <p:cNvSpPr txBox="1">
            <a:spLocks noChangeArrowheads="1"/>
          </p:cNvSpPr>
          <p:nvPr/>
        </p:nvSpPr>
        <p:spPr bwMode="auto">
          <a:xfrm>
            <a:off x="2803525" y="1897063"/>
            <a:ext cx="278923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latin typeface="Courier New" panose="02070309020205020404" pitchFamily="49" charset="0"/>
                <a:ea typeface="宋体" panose="02010600030101010101" pitchFamily="2" charset="-122"/>
              </a:rPr>
              <a:t>A q.enq(3)</a:t>
            </a:r>
          </a:p>
          <a:p>
            <a:r>
              <a:rPr lang="en-US" altLang="zh-CN">
                <a:solidFill>
                  <a:srgbClr val="66FF33"/>
                </a:solidFill>
                <a:latin typeface="Courier New" panose="02070309020205020404" pitchFamily="49" charset="0"/>
                <a:ea typeface="宋体" panose="02010600030101010101" pitchFamily="2" charset="-122"/>
              </a:rPr>
              <a:t>B q.enq(4)</a:t>
            </a:r>
          </a:p>
          <a:p>
            <a:r>
              <a:rPr lang="en-US" altLang="zh-CN">
                <a:solidFill>
                  <a:srgbClr val="66FF33"/>
                </a:solidFill>
                <a:latin typeface="Courier New" panose="02070309020205020404" pitchFamily="49" charset="0"/>
                <a:ea typeface="宋体" panose="02010600030101010101" pitchFamily="2" charset="-122"/>
              </a:rPr>
              <a:t>B q:void</a:t>
            </a:r>
          </a:p>
          <a:p>
            <a:r>
              <a:rPr lang="en-US" altLang="zh-CN">
                <a:solidFill>
                  <a:srgbClr val="66FF33"/>
                </a:solidFill>
                <a:latin typeface="Courier New" panose="02070309020205020404" pitchFamily="49" charset="0"/>
                <a:ea typeface="宋体" panose="02010600030101010101" pitchFamily="2" charset="-122"/>
              </a:rPr>
              <a:t>B q.deq()</a:t>
            </a:r>
          </a:p>
          <a:p>
            <a:r>
              <a:rPr lang="en-US" altLang="zh-CN">
                <a:solidFill>
                  <a:srgbClr val="66FF33"/>
                </a:solidFill>
                <a:latin typeface="Courier New" panose="02070309020205020404" pitchFamily="49" charset="0"/>
                <a:ea typeface="宋体" panose="02010600030101010101" pitchFamily="2" charset="-122"/>
              </a:rPr>
              <a:t>B q:4</a:t>
            </a:r>
          </a:p>
          <a:p>
            <a:r>
              <a:rPr lang="en-US" altLang="zh-CN">
                <a:solidFill>
                  <a:srgbClr val="66FF33"/>
                </a:solidFill>
                <a:latin typeface="Courier New" panose="02070309020205020404" pitchFamily="49" charset="0"/>
                <a:ea typeface="宋体" panose="02010600030101010101" pitchFamily="2" charset="-122"/>
              </a:rPr>
              <a:t>B q:enq(6)</a:t>
            </a:r>
          </a:p>
          <a:p>
            <a:r>
              <a:rPr lang="en-US" altLang="zh-CN">
                <a:solidFill>
                  <a:srgbClr val="FF9900"/>
                </a:solidFill>
                <a:latin typeface="Courier New" panose="02070309020205020404" pitchFamily="49" charset="0"/>
                <a:ea typeface="宋体" panose="02010600030101010101" pitchFamily="2" charset="-122"/>
              </a:rPr>
              <a:t>A q:void</a:t>
            </a:r>
          </a:p>
        </p:txBody>
      </p:sp>
      <p:sp>
        <p:nvSpPr>
          <p:cNvPr id="154637" name="AutoShape 13">
            <a:extLst>
              <a:ext uri="{FF2B5EF4-FFF2-40B4-BE49-F238E27FC236}">
                <a16:creationId xmlns:a16="http://schemas.microsoft.com/office/drawing/2014/main" id="{50A59080-E927-4171-A025-83C317095361}"/>
              </a:ext>
            </a:extLst>
          </p:cNvPr>
          <p:cNvSpPr>
            <a:spLocks noChangeArrowheads="1"/>
          </p:cNvSpPr>
          <p:nvPr/>
        </p:nvSpPr>
        <p:spPr bwMode="auto">
          <a:xfrm>
            <a:off x="2768600" y="4159250"/>
            <a:ext cx="1841500" cy="412750"/>
          </a:xfrm>
          <a:prstGeom prst="wedgeRoundRectCallout">
            <a:avLst>
              <a:gd name="adj1" fmla="val 155861"/>
              <a:gd name="adj2" fmla="val -245769"/>
              <a:gd name="adj3" fmla="val 16667"/>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latin typeface="Courier New" panose="02070309020205020404" pitchFamily="49" charset="0"/>
            </a:endParaRPr>
          </a:p>
        </p:txBody>
      </p:sp>
    </p:spTree>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Footer Placeholder 2">
            <a:extLst>
              <a:ext uri="{FF2B5EF4-FFF2-40B4-BE49-F238E27FC236}">
                <a16:creationId xmlns:a16="http://schemas.microsoft.com/office/drawing/2014/main" id="{ACF321F8-1EA3-443B-A02B-8C7809D39CE1}"/>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4" name="Slide Number Placeholder 3">
            <a:extLst>
              <a:ext uri="{FF2B5EF4-FFF2-40B4-BE49-F238E27FC236}">
                <a16:creationId xmlns:a16="http://schemas.microsoft.com/office/drawing/2014/main" id="{6FB7D5DF-108F-47FA-A639-9BC89A296ABC}"/>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0A2C2BA-8F1D-4F25-8D6A-E979E45E5453}" type="slidenum">
              <a:rPr lang="ar-SA" altLang="zh-CN" sz="1400" b="0">
                <a:solidFill>
                  <a:schemeClr val="tx1"/>
                </a:solidFill>
                <a:latin typeface="Arial" panose="020B0604020202020204" pitchFamily="34" charset="0"/>
              </a:rPr>
              <a:pPr/>
              <a:t>141</a:t>
            </a:fld>
            <a:endParaRPr lang="en-US" altLang="zh-CN" sz="1400" b="0">
              <a:solidFill>
                <a:schemeClr val="tx1"/>
              </a:solidFill>
              <a:latin typeface="Arial" panose="020B0604020202020204" pitchFamily="34" charset="0"/>
            </a:endParaRPr>
          </a:p>
        </p:txBody>
      </p:sp>
      <p:sp>
        <p:nvSpPr>
          <p:cNvPr id="155652" name="Rectangle 2">
            <a:extLst>
              <a:ext uri="{FF2B5EF4-FFF2-40B4-BE49-F238E27FC236}">
                <a16:creationId xmlns:a16="http://schemas.microsoft.com/office/drawing/2014/main" id="{E7B65E38-8013-4ACF-9313-86DE9047A675}"/>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grpSp>
        <p:nvGrpSpPr>
          <p:cNvPr id="155653" name="Group 5">
            <a:extLst>
              <a:ext uri="{FF2B5EF4-FFF2-40B4-BE49-F238E27FC236}">
                <a16:creationId xmlns:a16="http://schemas.microsoft.com/office/drawing/2014/main" id="{519ED77F-E976-4E84-AEBA-EFAD23C8B137}"/>
              </a:ext>
            </a:extLst>
          </p:cNvPr>
          <p:cNvGrpSpPr>
            <a:grpSpLocks/>
          </p:cNvGrpSpPr>
          <p:nvPr/>
        </p:nvGrpSpPr>
        <p:grpSpPr bwMode="auto">
          <a:xfrm>
            <a:off x="1447800" y="5803900"/>
            <a:ext cx="7391400" cy="630238"/>
            <a:chOff x="528" y="3352"/>
            <a:chExt cx="4656" cy="397"/>
          </a:xfrm>
        </p:grpSpPr>
        <p:sp>
          <p:nvSpPr>
            <p:cNvPr id="155661" name="AutoShape 6">
              <a:extLst>
                <a:ext uri="{FF2B5EF4-FFF2-40B4-BE49-F238E27FC236}">
                  <a16:creationId xmlns:a16="http://schemas.microsoft.com/office/drawing/2014/main" id="{CF965803-25DD-4C5D-8558-C4682579C7FD}"/>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55662" name="Text Box 7">
              <a:extLst>
                <a:ext uri="{FF2B5EF4-FFF2-40B4-BE49-F238E27FC236}">
                  <a16:creationId xmlns:a16="http://schemas.microsoft.com/office/drawing/2014/main" id="{051F6EA7-A93C-4EDE-8025-F20FA16683D8}"/>
                </a:ext>
              </a:extLst>
            </p:cNvPr>
            <p:cNvSpPr txBox="1">
              <a:spLocks noChangeArrowheads="1"/>
            </p:cNvSpPr>
            <p:nvPr/>
          </p:nvSpPr>
          <p:spPr bwMode="auto">
            <a:xfrm>
              <a:off x="2235" y="3436"/>
              <a:ext cx="3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Arial" panose="020B0604020202020204" pitchFamily="34" charset="0"/>
                  <a:ea typeface="宋体" panose="02010600030101010101" pitchFamily="2" charset="-122"/>
                </a:rPr>
                <a:t>time</a:t>
              </a:r>
            </a:p>
          </p:txBody>
        </p:sp>
      </p:grpSp>
      <p:sp>
        <p:nvSpPr>
          <p:cNvPr id="155654" name="AutoShape 8">
            <a:extLst>
              <a:ext uri="{FF2B5EF4-FFF2-40B4-BE49-F238E27FC236}">
                <a16:creationId xmlns:a16="http://schemas.microsoft.com/office/drawing/2014/main" id="{C5942B62-71B9-47E8-B0B9-CDC7F85AB900}"/>
              </a:ext>
            </a:extLst>
          </p:cNvPr>
          <p:cNvSpPr>
            <a:spLocks noChangeArrowheads="1"/>
          </p:cNvSpPr>
          <p:nvPr/>
        </p:nvSpPr>
        <p:spPr bwMode="auto">
          <a:xfrm>
            <a:off x="2095500" y="52578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B.q.enq(4</a:t>
            </a:r>
            <a:r>
              <a:rPr lang="en-US" altLang="zh-CN" sz="1400">
                <a:solidFill>
                  <a:schemeClr val="tx1"/>
                </a:solidFill>
                <a:latin typeface="Arial" panose="020B0604020202020204" pitchFamily="34" charset="0"/>
                <a:ea typeface="宋体" panose="02010600030101010101" pitchFamily="2" charset="-122"/>
              </a:rPr>
              <a:t>)</a:t>
            </a:r>
          </a:p>
        </p:txBody>
      </p:sp>
      <p:sp>
        <p:nvSpPr>
          <p:cNvPr id="155655" name="AutoShape 9">
            <a:extLst>
              <a:ext uri="{FF2B5EF4-FFF2-40B4-BE49-F238E27FC236}">
                <a16:creationId xmlns:a16="http://schemas.microsoft.com/office/drawing/2014/main" id="{30CFF7B5-DA8A-4B46-BBB1-924A6498F26C}"/>
              </a:ext>
            </a:extLst>
          </p:cNvPr>
          <p:cNvSpPr>
            <a:spLocks noChangeArrowheads="1"/>
          </p:cNvSpPr>
          <p:nvPr/>
        </p:nvSpPr>
        <p:spPr bwMode="auto">
          <a:xfrm>
            <a:off x="4038600" y="52705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B.q.deq(4</a:t>
            </a:r>
            <a:r>
              <a:rPr lang="en-US" altLang="zh-CN" sz="1400">
                <a:solidFill>
                  <a:schemeClr val="tx1"/>
                </a:solidFill>
                <a:latin typeface="Arial" panose="020B0604020202020204" pitchFamily="34" charset="0"/>
                <a:ea typeface="宋体" panose="02010600030101010101" pitchFamily="2" charset="-122"/>
              </a:rPr>
              <a:t>)</a:t>
            </a:r>
          </a:p>
        </p:txBody>
      </p:sp>
      <p:sp>
        <p:nvSpPr>
          <p:cNvPr id="155656" name="AutoShape 10">
            <a:extLst>
              <a:ext uri="{FF2B5EF4-FFF2-40B4-BE49-F238E27FC236}">
                <a16:creationId xmlns:a16="http://schemas.microsoft.com/office/drawing/2014/main" id="{E0534152-72D1-4EE1-8FA9-877CC30C923A}"/>
              </a:ext>
            </a:extLst>
          </p:cNvPr>
          <p:cNvSpPr>
            <a:spLocks noChangeArrowheads="1"/>
          </p:cNvSpPr>
          <p:nvPr/>
        </p:nvSpPr>
        <p:spPr bwMode="auto">
          <a:xfrm flipH="1">
            <a:off x="6053138" y="5226050"/>
            <a:ext cx="18669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 q.enq(6)</a:t>
            </a:r>
          </a:p>
        </p:txBody>
      </p:sp>
      <p:sp>
        <p:nvSpPr>
          <p:cNvPr id="155657" name="AutoShape 11">
            <a:extLst>
              <a:ext uri="{FF2B5EF4-FFF2-40B4-BE49-F238E27FC236}">
                <a16:creationId xmlns:a16="http://schemas.microsoft.com/office/drawing/2014/main" id="{F6E51944-2A04-4774-A8B0-C134D92DCB49}"/>
              </a:ext>
            </a:extLst>
          </p:cNvPr>
          <p:cNvSpPr>
            <a:spLocks noChangeArrowheads="1"/>
          </p:cNvSpPr>
          <p:nvPr/>
        </p:nvSpPr>
        <p:spPr bwMode="auto">
          <a:xfrm>
            <a:off x="1727200" y="46609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A.q.enq(3</a:t>
            </a:r>
            <a:r>
              <a:rPr lang="en-US" altLang="zh-CN" sz="1400">
                <a:solidFill>
                  <a:schemeClr val="tx1"/>
                </a:solidFill>
                <a:latin typeface="Arial" panose="020B0604020202020204" pitchFamily="34" charset="0"/>
                <a:ea typeface="宋体" panose="02010600030101010101" pitchFamily="2" charset="-122"/>
              </a:rPr>
              <a:t>)</a:t>
            </a:r>
          </a:p>
        </p:txBody>
      </p:sp>
      <p:sp>
        <p:nvSpPr>
          <p:cNvPr id="155658" name="Text Box 12">
            <a:extLst>
              <a:ext uri="{FF2B5EF4-FFF2-40B4-BE49-F238E27FC236}">
                <a16:creationId xmlns:a16="http://schemas.microsoft.com/office/drawing/2014/main" id="{F0E885CD-9C41-4063-8D6E-28665DDCEA34}"/>
              </a:ext>
            </a:extLst>
          </p:cNvPr>
          <p:cNvSpPr txBox="1">
            <a:spLocks noChangeArrowheads="1"/>
          </p:cNvSpPr>
          <p:nvPr/>
        </p:nvSpPr>
        <p:spPr bwMode="auto">
          <a:xfrm>
            <a:off x="2803525" y="1897063"/>
            <a:ext cx="278923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latin typeface="Courier New" panose="02070309020205020404" pitchFamily="49" charset="0"/>
                <a:ea typeface="宋体" panose="02010600030101010101" pitchFamily="2" charset="-122"/>
              </a:rPr>
              <a:t>A q.enq(3)</a:t>
            </a:r>
          </a:p>
          <a:p>
            <a:r>
              <a:rPr lang="en-US" altLang="zh-CN">
                <a:solidFill>
                  <a:srgbClr val="66FF33"/>
                </a:solidFill>
                <a:latin typeface="Courier New" panose="02070309020205020404" pitchFamily="49" charset="0"/>
                <a:ea typeface="宋体" panose="02010600030101010101" pitchFamily="2" charset="-122"/>
              </a:rPr>
              <a:t>B q.enq(4)</a:t>
            </a:r>
          </a:p>
          <a:p>
            <a:r>
              <a:rPr lang="en-US" altLang="zh-CN">
                <a:solidFill>
                  <a:srgbClr val="66FF33"/>
                </a:solidFill>
                <a:latin typeface="Courier New" panose="02070309020205020404" pitchFamily="49" charset="0"/>
                <a:ea typeface="宋体" panose="02010600030101010101" pitchFamily="2" charset="-122"/>
              </a:rPr>
              <a:t>B q:void</a:t>
            </a:r>
          </a:p>
          <a:p>
            <a:r>
              <a:rPr lang="en-US" altLang="zh-CN">
                <a:solidFill>
                  <a:srgbClr val="66FF33"/>
                </a:solidFill>
                <a:latin typeface="Courier New" panose="02070309020205020404" pitchFamily="49" charset="0"/>
                <a:ea typeface="宋体" panose="02010600030101010101" pitchFamily="2" charset="-122"/>
              </a:rPr>
              <a:t>B q.deq()</a:t>
            </a:r>
          </a:p>
          <a:p>
            <a:r>
              <a:rPr lang="en-US" altLang="zh-CN">
                <a:solidFill>
                  <a:srgbClr val="66FF33"/>
                </a:solidFill>
                <a:latin typeface="Courier New" panose="02070309020205020404" pitchFamily="49" charset="0"/>
                <a:ea typeface="宋体" panose="02010600030101010101" pitchFamily="2" charset="-122"/>
              </a:rPr>
              <a:t>B q:4</a:t>
            </a:r>
          </a:p>
          <a:p>
            <a:r>
              <a:rPr lang="en-US" altLang="zh-CN">
                <a:solidFill>
                  <a:srgbClr val="66FF33"/>
                </a:solidFill>
                <a:latin typeface="Courier New" panose="02070309020205020404" pitchFamily="49" charset="0"/>
                <a:ea typeface="宋体" panose="02010600030101010101" pitchFamily="2" charset="-122"/>
              </a:rPr>
              <a:t>B q:enq(6)</a:t>
            </a:r>
          </a:p>
          <a:p>
            <a:r>
              <a:rPr lang="en-US" altLang="zh-CN">
                <a:solidFill>
                  <a:srgbClr val="FF9900"/>
                </a:solidFill>
                <a:latin typeface="Courier New" panose="02070309020205020404" pitchFamily="49" charset="0"/>
                <a:ea typeface="宋体" panose="02010600030101010101" pitchFamily="2" charset="-122"/>
              </a:rPr>
              <a:t>A q:void</a:t>
            </a:r>
          </a:p>
        </p:txBody>
      </p:sp>
      <p:sp>
        <p:nvSpPr>
          <p:cNvPr id="155659" name="AutoShape 14">
            <a:extLst>
              <a:ext uri="{FF2B5EF4-FFF2-40B4-BE49-F238E27FC236}">
                <a16:creationId xmlns:a16="http://schemas.microsoft.com/office/drawing/2014/main" id="{AADA8096-489E-484D-99AE-868575BA5549}"/>
              </a:ext>
            </a:extLst>
          </p:cNvPr>
          <p:cNvSpPr>
            <a:spLocks noChangeArrowheads="1"/>
          </p:cNvSpPr>
          <p:nvPr/>
        </p:nvSpPr>
        <p:spPr bwMode="auto">
          <a:xfrm>
            <a:off x="2716213" y="3754438"/>
            <a:ext cx="2120900" cy="412750"/>
          </a:xfrm>
          <a:prstGeom prst="wedgeRoundRectCallout">
            <a:avLst>
              <a:gd name="adj1" fmla="val -89296"/>
              <a:gd name="adj2" fmla="val -100769"/>
              <a:gd name="adj3" fmla="val 16667"/>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latin typeface="Courier New" panose="02070309020205020404" pitchFamily="49" charset="0"/>
            </a:endParaRPr>
          </a:p>
        </p:txBody>
      </p:sp>
      <p:sp>
        <p:nvSpPr>
          <p:cNvPr id="155660" name="Text Box 15">
            <a:extLst>
              <a:ext uri="{FF2B5EF4-FFF2-40B4-BE49-F238E27FC236}">
                <a16:creationId xmlns:a16="http://schemas.microsoft.com/office/drawing/2014/main" id="{DA23AE0D-032C-416A-87A6-59D765FA4006}"/>
              </a:ext>
            </a:extLst>
          </p:cNvPr>
          <p:cNvSpPr txBox="1">
            <a:spLocks noChangeArrowheads="1"/>
          </p:cNvSpPr>
          <p:nvPr/>
        </p:nvSpPr>
        <p:spPr bwMode="auto">
          <a:xfrm>
            <a:off x="0" y="2833688"/>
            <a:ext cx="2684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latin typeface="Arial" panose="020B0604020202020204" pitchFamily="34" charset="0"/>
                <a:ea typeface="宋体" panose="02010600030101010101" pitchFamily="2" charset="-122"/>
              </a:rPr>
              <a:t>discard this one</a:t>
            </a:r>
          </a:p>
        </p:txBody>
      </p:sp>
    </p:spTree>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29F94766-6FCA-4EC9-A5C0-207ED79BF86B}"/>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3" name="Slide Number Placeholder 3">
            <a:extLst>
              <a:ext uri="{FF2B5EF4-FFF2-40B4-BE49-F238E27FC236}">
                <a16:creationId xmlns:a16="http://schemas.microsoft.com/office/drawing/2014/main" id="{CDAB2EDF-A16D-4409-A156-FEA09220E8CD}"/>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C0F7042-9E1B-495F-B973-A581EF4DD124}" type="slidenum">
              <a:rPr lang="ar-SA" altLang="zh-CN" sz="1400" b="0">
                <a:solidFill>
                  <a:schemeClr val="tx1"/>
                </a:solidFill>
                <a:latin typeface="Arial" panose="020B0604020202020204" pitchFamily="34" charset="0"/>
              </a:rPr>
              <a:pPr/>
              <a:t>142</a:t>
            </a:fld>
            <a:endParaRPr lang="en-US" altLang="zh-CN" sz="1400" b="0">
              <a:solidFill>
                <a:schemeClr val="tx1"/>
              </a:solidFill>
              <a:latin typeface="Arial" panose="020B0604020202020204" pitchFamily="34" charset="0"/>
            </a:endParaRPr>
          </a:p>
        </p:txBody>
      </p:sp>
      <p:sp>
        <p:nvSpPr>
          <p:cNvPr id="156676" name="Rectangle 2">
            <a:extLst>
              <a:ext uri="{FF2B5EF4-FFF2-40B4-BE49-F238E27FC236}">
                <a16:creationId xmlns:a16="http://schemas.microsoft.com/office/drawing/2014/main" id="{C32B313E-B4FA-4838-8626-F7EBC3956AC9}"/>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grpSp>
        <p:nvGrpSpPr>
          <p:cNvPr id="156677" name="Group 3">
            <a:extLst>
              <a:ext uri="{FF2B5EF4-FFF2-40B4-BE49-F238E27FC236}">
                <a16:creationId xmlns:a16="http://schemas.microsoft.com/office/drawing/2014/main" id="{3A52C017-F182-44EC-A7A2-31605968F8F7}"/>
              </a:ext>
            </a:extLst>
          </p:cNvPr>
          <p:cNvGrpSpPr>
            <a:grpSpLocks/>
          </p:cNvGrpSpPr>
          <p:nvPr/>
        </p:nvGrpSpPr>
        <p:grpSpPr bwMode="auto">
          <a:xfrm>
            <a:off x="1447800" y="5803900"/>
            <a:ext cx="7391400" cy="630238"/>
            <a:chOff x="528" y="3352"/>
            <a:chExt cx="4656" cy="397"/>
          </a:xfrm>
        </p:grpSpPr>
        <p:sp>
          <p:nvSpPr>
            <p:cNvPr id="156684" name="AutoShape 4">
              <a:extLst>
                <a:ext uri="{FF2B5EF4-FFF2-40B4-BE49-F238E27FC236}">
                  <a16:creationId xmlns:a16="http://schemas.microsoft.com/office/drawing/2014/main" id="{65C0A774-FA87-4BAA-B46A-3E4152F4F8BE}"/>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56685" name="Text Box 5">
              <a:extLst>
                <a:ext uri="{FF2B5EF4-FFF2-40B4-BE49-F238E27FC236}">
                  <a16:creationId xmlns:a16="http://schemas.microsoft.com/office/drawing/2014/main" id="{CF886A01-D005-4116-9FF3-7C1B94CCC37D}"/>
                </a:ext>
              </a:extLst>
            </p:cNvPr>
            <p:cNvSpPr txBox="1">
              <a:spLocks noChangeArrowheads="1"/>
            </p:cNvSpPr>
            <p:nvPr/>
          </p:nvSpPr>
          <p:spPr bwMode="auto">
            <a:xfrm>
              <a:off x="2235" y="3436"/>
              <a:ext cx="3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Arial" panose="020B0604020202020204" pitchFamily="34" charset="0"/>
                  <a:ea typeface="宋体" panose="02010600030101010101" pitchFamily="2" charset="-122"/>
                </a:rPr>
                <a:t>time</a:t>
              </a:r>
            </a:p>
          </p:txBody>
        </p:sp>
      </p:grpSp>
      <p:sp>
        <p:nvSpPr>
          <p:cNvPr id="156678" name="AutoShape 6">
            <a:extLst>
              <a:ext uri="{FF2B5EF4-FFF2-40B4-BE49-F238E27FC236}">
                <a16:creationId xmlns:a16="http://schemas.microsoft.com/office/drawing/2014/main" id="{D970F6DE-743B-4E76-980C-E179D7BF751C}"/>
              </a:ext>
            </a:extLst>
          </p:cNvPr>
          <p:cNvSpPr>
            <a:spLocks noChangeArrowheads="1"/>
          </p:cNvSpPr>
          <p:nvPr/>
        </p:nvSpPr>
        <p:spPr bwMode="auto">
          <a:xfrm>
            <a:off x="2095500" y="52578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B.q.enq(4</a:t>
            </a:r>
            <a:r>
              <a:rPr lang="en-US" altLang="zh-CN" sz="1400">
                <a:solidFill>
                  <a:schemeClr val="tx1"/>
                </a:solidFill>
                <a:latin typeface="Arial" panose="020B0604020202020204" pitchFamily="34" charset="0"/>
                <a:ea typeface="宋体" panose="02010600030101010101" pitchFamily="2" charset="-122"/>
              </a:rPr>
              <a:t>)</a:t>
            </a:r>
          </a:p>
        </p:txBody>
      </p:sp>
      <p:sp>
        <p:nvSpPr>
          <p:cNvPr id="156679" name="AutoShape 7">
            <a:extLst>
              <a:ext uri="{FF2B5EF4-FFF2-40B4-BE49-F238E27FC236}">
                <a16:creationId xmlns:a16="http://schemas.microsoft.com/office/drawing/2014/main" id="{A8F32B1F-F682-4163-8217-1F51022E1467}"/>
              </a:ext>
            </a:extLst>
          </p:cNvPr>
          <p:cNvSpPr>
            <a:spLocks noChangeArrowheads="1"/>
          </p:cNvSpPr>
          <p:nvPr/>
        </p:nvSpPr>
        <p:spPr bwMode="auto">
          <a:xfrm>
            <a:off x="4038600" y="52705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B.q.deq(4</a:t>
            </a:r>
            <a:r>
              <a:rPr lang="en-US" altLang="zh-CN" sz="1400">
                <a:solidFill>
                  <a:schemeClr val="tx1"/>
                </a:solidFill>
                <a:latin typeface="Arial" panose="020B0604020202020204" pitchFamily="34" charset="0"/>
                <a:ea typeface="宋体" panose="02010600030101010101" pitchFamily="2" charset="-122"/>
              </a:rPr>
              <a:t>)</a:t>
            </a:r>
          </a:p>
        </p:txBody>
      </p:sp>
      <p:sp>
        <p:nvSpPr>
          <p:cNvPr id="156680" name="AutoShape 9">
            <a:extLst>
              <a:ext uri="{FF2B5EF4-FFF2-40B4-BE49-F238E27FC236}">
                <a16:creationId xmlns:a16="http://schemas.microsoft.com/office/drawing/2014/main" id="{22146115-33C0-4BDB-995B-86FFB8082731}"/>
              </a:ext>
            </a:extLst>
          </p:cNvPr>
          <p:cNvSpPr>
            <a:spLocks noChangeArrowheads="1"/>
          </p:cNvSpPr>
          <p:nvPr/>
        </p:nvSpPr>
        <p:spPr bwMode="auto">
          <a:xfrm>
            <a:off x="1727200" y="46609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A.q.enq(3</a:t>
            </a:r>
            <a:r>
              <a:rPr lang="en-US" altLang="zh-CN" sz="1400">
                <a:solidFill>
                  <a:schemeClr val="tx1"/>
                </a:solidFill>
                <a:latin typeface="Arial" panose="020B0604020202020204" pitchFamily="34" charset="0"/>
                <a:ea typeface="宋体" panose="02010600030101010101" pitchFamily="2" charset="-122"/>
              </a:rPr>
              <a:t>)</a:t>
            </a:r>
          </a:p>
        </p:txBody>
      </p:sp>
      <p:sp>
        <p:nvSpPr>
          <p:cNvPr id="156681" name="Text Box 10">
            <a:extLst>
              <a:ext uri="{FF2B5EF4-FFF2-40B4-BE49-F238E27FC236}">
                <a16:creationId xmlns:a16="http://schemas.microsoft.com/office/drawing/2014/main" id="{2F9450D8-C728-4D9A-8CA3-876FAD0FBC33}"/>
              </a:ext>
            </a:extLst>
          </p:cNvPr>
          <p:cNvSpPr txBox="1">
            <a:spLocks noChangeArrowheads="1"/>
          </p:cNvSpPr>
          <p:nvPr/>
        </p:nvSpPr>
        <p:spPr bwMode="auto">
          <a:xfrm>
            <a:off x="2803525" y="1897063"/>
            <a:ext cx="278923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latin typeface="Courier New" panose="02070309020205020404" pitchFamily="49" charset="0"/>
                <a:ea typeface="宋体" panose="02010600030101010101" pitchFamily="2" charset="-122"/>
              </a:rPr>
              <a:t>A q.enq(3)</a:t>
            </a:r>
          </a:p>
          <a:p>
            <a:r>
              <a:rPr lang="en-US" altLang="zh-CN">
                <a:solidFill>
                  <a:srgbClr val="66FF33"/>
                </a:solidFill>
                <a:latin typeface="Courier New" panose="02070309020205020404" pitchFamily="49" charset="0"/>
                <a:ea typeface="宋体" panose="02010600030101010101" pitchFamily="2" charset="-122"/>
              </a:rPr>
              <a:t>B q.enq(4)</a:t>
            </a:r>
          </a:p>
          <a:p>
            <a:r>
              <a:rPr lang="en-US" altLang="zh-CN">
                <a:solidFill>
                  <a:srgbClr val="66FF33"/>
                </a:solidFill>
                <a:latin typeface="Courier New" panose="02070309020205020404" pitchFamily="49" charset="0"/>
                <a:ea typeface="宋体" panose="02010600030101010101" pitchFamily="2" charset="-122"/>
              </a:rPr>
              <a:t>B q:void</a:t>
            </a:r>
          </a:p>
          <a:p>
            <a:r>
              <a:rPr lang="en-US" altLang="zh-CN">
                <a:solidFill>
                  <a:srgbClr val="66FF33"/>
                </a:solidFill>
                <a:latin typeface="Courier New" panose="02070309020205020404" pitchFamily="49" charset="0"/>
                <a:ea typeface="宋体" panose="02010600030101010101" pitchFamily="2" charset="-122"/>
              </a:rPr>
              <a:t>B q.deq()</a:t>
            </a:r>
          </a:p>
          <a:p>
            <a:r>
              <a:rPr lang="en-US" altLang="zh-CN">
                <a:solidFill>
                  <a:srgbClr val="66FF33"/>
                </a:solidFill>
                <a:latin typeface="Courier New" panose="02070309020205020404" pitchFamily="49" charset="0"/>
                <a:ea typeface="宋体" panose="02010600030101010101" pitchFamily="2" charset="-122"/>
              </a:rPr>
              <a:t>B q:4</a:t>
            </a:r>
          </a:p>
          <a:p>
            <a:endParaRPr lang="en-US" altLang="zh-CN">
              <a:solidFill>
                <a:srgbClr val="FF9900"/>
              </a:solidFill>
              <a:latin typeface="Courier New" panose="02070309020205020404" pitchFamily="49" charset="0"/>
              <a:ea typeface="宋体" panose="02010600030101010101" pitchFamily="2" charset="-122"/>
            </a:endParaRPr>
          </a:p>
          <a:p>
            <a:r>
              <a:rPr lang="en-US" altLang="zh-CN">
                <a:solidFill>
                  <a:srgbClr val="FF9900"/>
                </a:solidFill>
                <a:latin typeface="Courier New" panose="02070309020205020404" pitchFamily="49" charset="0"/>
                <a:ea typeface="宋体" panose="02010600030101010101" pitchFamily="2" charset="-122"/>
              </a:rPr>
              <a:t>A q:void</a:t>
            </a:r>
          </a:p>
        </p:txBody>
      </p:sp>
      <p:sp>
        <p:nvSpPr>
          <p:cNvPr id="156682" name="AutoShape 11">
            <a:extLst>
              <a:ext uri="{FF2B5EF4-FFF2-40B4-BE49-F238E27FC236}">
                <a16:creationId xmlns:a16="http://schemas.microsoft.com/office/drawing/2014/main" id="{5BA83122-FCF3-4A6B-AB51-BBB22FEDA375}"/>
              </a:ext>
            </a:extLst>
          </p:cNvPr>
          <p:cNvSpPr>
            <a:spLocks noChangeArrowheads="1"/>
          </p:cNvSpPr>
          <p:nvPr/>
        </p:nvSpPr>
        <p:spPr bwMode="auto">
          <a:xfrm>
            <a:off x="2716213" y="3754438"/>
            <a:ext cx="2120900" cy="412750"/>
          </a:xfrm>
          <a:prstGeom prst="wedgeRoundRectCallout">
            <a:avLst>
              <a:gd name="adj1" fmla="val -89296"/>
              <a:gd name="adj2" fmla="val -100769"/>
              <a:gd name="adj3" fmla="val 16667"/>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latin typeface="Courier New" panose="02070309020205020404" pitchFamily="49" charset="0"/>
            </a:endParaRPr>
          </a:p>
        </p:txBody>
      </p:sp>
      <p:sp>
        <p:nvSpPr>
          <p:cNvPr id="156683" name="Text Box 12">
            <a:extLst>
              <a:ext uri="{FF2B5EF4-FFF2-40B4-BE49-F238E27FC236}">
                <a16:creationId xmlns:a16="http://schemas.microsoft.com/office/drawing/2014/main" id="{8B7D4D66-6389-4B4E-A849-E67C8528500A}"/>
              </a:ext>
            </a:extLst>
          </p:cNvPr>
          <p:cNvSpPr txBox="1">
            <a:spLocks noChangeArrowheads="1"/>
          </p:cNvSpPr>
          <p:nvPr/>
        </p:nvSpPr>
        <p:spPr bwMode="auto">
          <a:xfrm>
            <a:off x="0" y="2833688"/>
            <a:ext cx="2684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latin typeface="Arial" panose="020B0604020202020204" pitchFamily="34" charset="0"/>
                <a:ea typeface="宋体" panose="02010600030101010101" pitchFamily="2" charset="-122"/>
              </a:rPr>
              <a:t>discard this one</a:t>
            </a:r>
          </a:p>
        </p:txBody>
      </p:sp>
    </p:spTree>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ooter Placeholder 2">
            <a:extLst>
              <a:ext uri="{FF2B5EF4-FFF2-40B4-BE49-F238E27FC236}">
                <a16:creationId xmlns:a16="http://schemas.microsoft.com/office/drawing/2014/main" id="{B4B8B040-1C63-4B36-8031-A88361D349E0}"/>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1" name="Slide Number Placeholder 3">
            <a:extLst>
              <a:ext uri="{FF2B5EF4-FFF2-40B4-BE49-F238E27FC236}">
                <a16:creationId xmlns:a16="http://schemas.microsoft.com/office/drawing/2014/main" id="{E6E55CBC-5DDB-49DC-8A59-402D032F2606}"/>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C9E1B7A-207B-48A5-A365-906C7DCDF7FC}" type="slidenum">
              <a:rPr lang="ar-SA" altLang="zh-CN" sz="1400" b="0">
                <a:solidFill>
                  <a:schemeClr val="tx1"/>
                </a:solidFill>
                <a:latin typeface="Arial" panose="020B0604020202020204" pitchFamily="34" charset="0"/>
              </a:rPr>
              <a:pPr/>
              <a:t>143</a:t>
            </a:fld>
            <a:endParaRPr lang="en-US" altLang="zh-CN" sz="1400" b="0">
              <a:solidFill>
                <a:schemeClr val="tx1"/>
              </a:solidFill>
              <a:latin typeface="Arial" panose="020B0604020202020204" pitchFamily="34" charset="0"/>
            </a:endParaRPr>
          </a:p>
        </p:txBody>
      </p:sp>
      <p:sp>
        <p:nvSpPr>
          <p:cNvPr id="157700" name="Text Box 2">
            <a:extLst>
              <a:ext uri="{FF2B5EF4-FFF2-40B4-BE49-F238E27FC236}">
                <a16:creationId xmlns:a16="http://schemas.microsoft.com/office/drawing/2014/main" id="{05ED0235-499E-4AB5-9206-F7F428180FD0}"/>
              </a:ext>
            </a:extLst>
          </p:cNvPr>
          <p:cNvSpPr txBox="1">
            <a:spLocks noChangeArrowheads="1"/>
          </p:cNvSpPr>
          <p:nvPr/>
        </p:nvSpPr>
        <p:spPr bwMode="auto">
          <a:xfrm>
            <a:off x="1493838" y="2163763"/>
            <a:ext cx="4251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latin typeface="Courier New" panose="02070309020205020404" pitchFamily="49" charset="0"/>
                <a:ea typeface="宋体" panose="02010600030101010101" pitchFamily="2" charset="-122"/>
              </a:rPr>
              <a:t>A q.enq(3)</a:t>
            </a:r>
          </a:p>
          <a:p>
            <a:r>
              <a:rPr lang="en-US" altLang="zh-CN">
                <a:solidFill>
                  <a:srgbClr val="66FF33"/>
                </a:solidFill>
                <a:latin typeface="Courier New" panose="02070309020205020404" pitchFamily="49" charset="0"/>
                <a:ea typeface="宋体" panose="02010600030101010101" pitchFamily="2" charset="-122"/>
              </a:rPr>
              <a:t>B q.enq(4)</a:t>
            </a:r>
          </a:p>
          <a:p>
            <a:r>
              <a:rPr lang="en-US" altLang="zh-CN">
                <a:solidFill>
                  <a:srgbClr val="66FF33"/>
                </a:solidFill>
                <a:latin typeface="Courier New" panose="02070309020205020404" pitchFamily="49" charset="0"/>
                <a:ea typeface="宋体" panose="02010600030101010101" pitchFamily="2" charset="-122"/>
              </a:rPr>
              <a:t>B q:void</a:t>
            </a:r>
          </a:p>
          <a:p>
            <a:r>
              <a:rPr lang="en-US" altLang="zh-CN">
                <a:solidFill>
                  <a:srgbClr val="66FF33"/>
                </a:solidFill>
                <a:latin typeface="Courier New" panose="02070309020205020404" pitchFamily="49" charset="0"/>
                <a:ea typeface="宋体" panose="02010600030101010101" pitchFamily="2" charset="-122"/>
              </a:rPr>
              <a:t>B q.deq()</a:t>
            </a:r>
          </a:p>
          <a:p>
            <a:r>
              <a:rPr lang="en-US" altLang="zh-CN">
                <a:solidFill>
                  <a:srgbClr val="66FF33"/>
                </a:solidFill>
                <a:latin typeface="Courier New" panose="02070309020205020404" pitchFamily="49" charset="0"/>
                <a:ea typeface="宋体" panose="02010600030101010101" pitchFamily="2" charset="-122"/>
              </a:rPr>
              <a:t>B q:4</a:t>
            </a:r>
          </a:p>
          <a:p>
            <a:r>
              <a:rPr lang="en-US" altLang="zh-CN">
                <a:solidFill>
                  <a:srgbClr val="FF9900"/>
                </a:solidFill>
                <a:latin typeface="Courier New" panose="02070309020205020404" pitchFamily="49" charset="0"/>
                <a:ea typeface="宋体" panose="02010600030101010101" pitchFamily="2" charset="-122"/>
              </a:rPr>
              <a:t>A q:void</a:t>
            </a:r>
          </a:p>
        </p:txBody>
      </p:sp>
      <p:sp>
        <p:nvSpPr>
          <p:cNvPr id="157701" name="Rectangle 3">
            <a:extLst>
              <a:ext uri="{FF2B5EF4-FFF2-40B4-BE49-F238E27FC236}">
                <a16:creationId xmlns:a16="http://schemas.microsoft.com/office/drawing/2014/main" id="{A416C8C9-2D02-4D21-ACD6-3D5E6A54FE25}"/>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grpSp>
        <p:nvGrpSpPr>
          <p:cNvPr id="157702" name="Group 4">
            <a:extLst>
              <a:ext uri="{FF2B5EF4-FFF2-40B4-BE49-F238E27FC236}">
                <a16:creationId xmlns:a16="http://schemas.microsoft.com/office/drawing/2014/main" id="{5A6E71E3-ECCD-477C-A4FC-16817DB9BF86}"/>
              </a:ext>
            </a:extLst>
          </p:cNvPr>
          <p:cNvGrpSpPr>
            <a:grpSpLocks/>
          </p:cNvGrpSpPr>
          <p:nvPr/>
        </p:nvGrpSpPr>
        <p:grpSpPr bwMode="auto">
          <a:xfrm>
            <a:off x="1600200" y="5956300"/>
            <a:ext cx="7391400" cy="630238"/>
            <a:chOff x="528" y="3352"/>
            <a:chExt cx="4656" cy="397"/>
          </a:xfrm>
        </p:grpSpPr>
        <p:sp>
          <p:nvSpPr>
            <p:cNvPr id="157706" name="AutoShape 5">
              <a:extLst>
                <a:ext uri="{FF2B5EF4-FFF2-40B4-BE49-F238E27FC236}">
                  <a16:creationId xmlns:a16="http://schemas.microsoft.com/office/drawing/2014/main" id="{3D9B4B3A-0624-4929-94B8-6DC0BD4B4D95}"/>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57707" name="Text Box 6">
              <a:extLst>
                <a:ext uri="{FF2B5EF4-FFF2-40B4-BE49-F238E27FC236}">
                  <a16:creationId xmlns:a16="http://schemas.microsoft.com/office/drawing/2014/main" id="{3A4D7593-9DC6-4E68-AF50-F7DDFA879862}"/>
                </a:ext>
              </a:extLst>
            </p:cNvPr>
            <p:cNvSpPr txBox="1">
              <a:spLocks noChangeArrowheads="1"/>
            </p:cNvSpPr>
            <p:nvPr/>
          </p:nvSpPr>
          <p:spPr bwMode="auto">
            <a:xfrm>
              <a:off x="2235" y="3436"/>
              <a:ext cx="3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Arial" panose="020B0604020202020204" pitchFamily="34" charset="0"/>
                  <a:ea typeface="宋体" panose="02010600030101010101" pitchFamily="2" charset="-122"/>
                </a:rPr>
                <a:t>time</a:t>
              </a:r>
            </a:p>
          </p:txBody>
        </p:sp>
      </p:grpSp>
      <p:sp>
        <p:nvSpPr>
          <p:cNvPr id="157703" name="AutoShape 7">
            <a:extLst>
              <a:ext uri="{FF2B5EF4-FFF2-40B4-BE49-F238E27FC236}">
                <a16:creationId xmlns:a16="http://schemas.microsoft.com/office/drawing/2014/main" id="{7AFBCCA4-12ED-4FBA-AC29-72D38CF62439}"/>
              </a:ext>
            </a:extLst>
          </p:cNvPr>
          <p:cNvSpPr>
            <a:spLocks noChangeArrowheads="1"/>
          </p:cNvSpPr>
          <p:nvPr/>
        </p:nvSpPr>
        <p:spPr bwMode="auto">
          <a:xfrm>
            <a:off x="2247900" y="54102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B.q.enq(4</a:t>
            </a:r>
            <a:r>
              <a:rPr lang="en-US" altLang="zh-CN" sz="1400">
                <a:solidFill>
                  <a:schemeClr val="tx1"/>
                </a:solidFill>
                <a:latin typeface="Arial" panose="020B0604020202020204" pitchFamily="34" charset="0"/>
                <a:ea typeface="宋体" panose="02010600030101010101" pitchFamily="2" charset="-122"/>
              </a:rPr>
              <a:t>)</a:t>
            </a:r>
          </a:p>
        </p:txBody>
      </p:sp>
      <p:sp>
        <p:nvSpPr>
          <p:cNvPr id="157704" name="AutoShape 8">
            <a:extLst>
              <a:ext uri="{FF2B5EF4-FFF2-40B4-BE49-F238E27FC236}">
                <a16:creationId xmlns:a16="http://schemas.microsoft.com/office/drawing/2014/main" id="{0D7845D6-A330-403D-85E2-2FE37904D77C}"/>
              </a:ext>
            </a:extLst>
          </p:cNvPr>
          <p:cNvSpPr>
            <a:spLocks noChangeArrowheads="1"/>
          </p:cNvSpPr>
          <p:nvPr/>
        </p:nvSpPr>
        <p:spPr bwMode="auto">
          <a:xfrm>
            <a:off x="4191000" y="54229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B.q.deq(4</a:t>
            </a:r>
            <a:r>
              <a:rPr lang="en-US" altLang="zh-CN" sz="1400">
                <a:solidFill>
                  <a:schemeClr val="tx1"/>
                </a:solidFill>
                <a:latin typeface="Arial" panose="020B0604020202020204" pitchFamily="34" charset="0"/>
                <a:ea typeface="宋体" panose="02010600030101010101" pitchFamily="2" charset="-122"/>
              </a:rPr>
              <a:t>)</a:t>
            </a:r>
          </a:p>
        </p:txBody>
      </p:sp>
      <p:sp>
        <p:nvSpPr>
          <p:cNvPr id="157705" name="AutoShape 9">
            <a:extLst>
              <a:ext uri="{FF2B5EF4-FFF2-40B4-BE49-F238E27FC236}">
                <a16:creationId xmlns:a16="http://schemas.microsoft.com/office/drawing/2014/main" id="{B7A5C06E-4829-4152-AEFC-F475C31AEB23}"/>
              </a:ext>
            </a:extLst>
          </p:cNvPr>
          <p:cNvSpPr>
            <a:spLocks noChangeArrowheads="1"/>
          </p:cNvSpPr>
          <p:nvPr/>
        </p:nvSpPr>
        <p:spPr bwMode="auto">
          <a:xfrm>
            <a:off x="1879600" y="48133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A.q.enq(3</a:t>
            </a:r>
            <a:r>
              <a:rPr lang="en-US" altLang="zh-CN" sz="1400">
                <a:solidFill>
                  <a:schemeClr val="tx1"/>
                </a:solidFill>
                <a:latin typeface="Arial" panose="020B0604020202020204" pitchFamily="34" charset="0"/>
                <a:ea typeface="宋体" panose="02010600030101010101" pitchFamily="2" charset="-122"/>
              </a:rPr>
              <a:t>)</a:t>
            </a:r>
          </a:p>
        </p:txBody>
      </p:sp>
    </p:spTree>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ECEE5359-9263-4E29-9DC3-6CD4974274B7}"/>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2" name="Slide Number Placeholder 3">
            <a:extLst>
              <a:ext uri="{FF2B5EF4-FFF2-40B4-BE49-F238E27FC236}">
                <a16:creationId xmlns:a16="http://schemas.microsoft.com/office/drawing/2014/main" id="{C5004403-1107-4EB2-A237-F52E50F8DDF4}"/>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1D5A1E2-0959-49DA-9539-CFEED600009A}" type="slidenum">
              <a:rPr lang="ar-SA" altLang="zh-CN" sz="1400" b="0">
                <a:solidFill>
                  <a:schemeClr val="tx1"/>
                </a:solidFill>
                <a:latin typeface="Arial" panose="020B0604020202020204" pitchFamily="34" charset="0"/>
              </a:rPr>
              <a:pPr/>
              <a:t>144</a:t>
            </a:fld>
            <a:endParaRPr lang="en-US" altLang="zh-CN" sz="1400" b="0">
              <a:solidFill>
                <a:schemeClr val="tx1"/>
              </a:solidFill>
              <a:latin typeface="Arial" panose="020B0604020202020204" pitchFamily="34" charset="0"/>
            </a:endParaRPr>
          </a:p>
        </p:txBody>
      </p:sp>
      <p:sp>
        <p:nvSpPr>
          <p:cNvPr id="158724" name="Text Box 2">
            <a:extLst>
              <a:ext uri="{FF2B5EF4-FFF2-40B4-BE49-F238E27FC236}">
                <a16:creationId xmlns:a16="http://schemas.microsoft.com/office/drawing/2014/main" id="{7603A887-5606-418B-A9B2-9767ABD0183E}"/>
              </a:ext>
            </a:extLst>
          </p:cNvPr>
          <p:cNvSpPr txBox="1">
            <a:spLocks noChangeArrowheads="1"/>
          </p:cNvSpPr>
          <p:nvPr/>
        </p:nvSpPr>
        <p:spPr bwMode="auto">
          <a:xfrm>
            <a:off x="1493838" y="2163763"/>
            <a:ext cx="4251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latin typeface="Courier New" panose="02070309020205020404" pitchFamily="49" charset="0"/>
                <a:ea typeface="宋体" panose="02010600030101010101" pitchFamily="2" charset="-122"/>
              </a:rPr>
              <a:t>A q.enq(3)</a:t>
            </a:r>
          </a:p>
          <a:p>
            <a:r>
              <a:rPr lang="en-US" altLang="zh-CN">
                <a:solidFill>
                  <a:srgbClr val="66FF33"/>
                </a:solidFill>
                <a:latin typeface="Courier New" panose="02070309020205020404" pitchFamily="49" charset="0"/>
                <a:ea typeface="宋体" panose="02010600030101010101" pitchFamily="2" charset="-122"/>
              </a:rPr>
              <a:t>B q.enq(4)</a:t>
            </a:r>
          </a:p>
          <a:p>
            <a:r>
              <a:rPr lang="en-US" altLang="zh-CN">
                <a:solidFill>
                  <a:srgbClr val="66FF33"/>
                </a:solidFill>
                <a:latin typeface="Courier New" panose="02070309020205020404" pitchFamily="49" charset="0"/>
                <a:ea typeface="宋体" panose="02010600030101010101" pitchFamily="2" charset="-122"/>
              </a:rPr>
              <a:t>B q:void</a:t>
            </a:r>
          </a:p>
          <a:p>
            <a:r>
              <a:rPr lang="en-US" altLang="zh-CN">
                <a:solidFill>
                  <a:srgbClr val="66FF33"/>
                </a:solidFill>
                <a:latin typeface="Courier New" panose="02070309020205020404" pitchFamily="49" charset="0"/>
                <a:ea typeface="宋体" panose="02010600030101010101" pitchFamily="2" charset="-122"/>
              </a:rPr>
              <a:t>B q.deq()</a:t>
            </a:r>
          </a:p>
          <a:p>
            <a:r>
              <a:rPr lang="en-US" altLang="zh-CN">
                <a:solidFill>
                  <a:srgbClr val="66FF33"/>
                </a:solidFill>
                <a:latin typeface="Courier New" panose="02070309020205020404" pitchFamily="49" charset="0"/>
                <a:ea typeface="宋体" panose="02010600030101010101" pitchFamily="2" charset="-122"/>
              </a:rPr>
              <a:t>B q:4</a:t>
            </a:r>
          </a:p>
          <a:p>
            <a:r>
              <a:rPr lang="en-US" altLang="zh-CN">
                <a:solidFill>
                  <a:srgbClr val="FF9900"/>
                </a:solidFill>
                <a:latin typeface="Courier New" panose="02070309020205020404" pitchFamily="49" charset="0"/>
                <a:ea typeface="宋体" panose="02010600030101010101" pitchFamily="2" charset="-122"/>
              </a:rPr>
              <a:t>A q:void</a:t>
            </a:r>
          </a:p>
        </p:txBody>
      </p:sp>
      <p:sp>
        <p:nvSpPr>
          <p:cNvPr id="158725" name="Rectangle 3">
            <a:extLst>
              <a:ext uri="{FF2B5EF4-FFF2-40B4-BE49-F238E27FC236}">
                <a16:creationId xmlns:a16="http://schemas.microsoft.com/office/drawing/2014/main" id="{4DA61075-7686-4C75-BD1C-F7652B6FC1D6}"/>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grpSp>
        <p:nvGrpSpPr>
          <p:cNvPr id="158726" name="Group 4">
            <a:extLst>
              <a:ext uri="{FF2B5EF4-FFF2-40B4-BE49-F238E27FC236}">
                <a16:creationId xmlns:a16="http://schemas.microsoft.com/office/drawing/2014/main" id="{D37E18CC-0C23-46BC-ACDF-5BC5ED61059E}"/>
              </a:ext>
            </a:extLst>
          </p:cNvPr>
          <p:cNvGrpSpPr>
            <a:grpSpLocks/>
          </p:cNvGrpSpPr>
          <p:nvPr/>
        </p:nvGrpSpPr>
        <p:grpSpPr bwMode="auto">
          <a:xfrm>
            <a:off x="1600200" y="5956300"/>
            <a:ext cx="7391400" cy="630238"/>
            <a:chOff x="528" y="3352"/>
            <a:chExt cx="4656" cy="397"/>
          </a:xfrm>
        </p:grpSpPr>
        <p:sp>
          <p:nvSpPr>
            <p:cNvPr id="158731" name="AutoShape 5">
              <a:extLst>
                <a:ext uri="{FF2B5EF4-FFF2-40B4-BE49-F238E27FC236}">
                  <a16:creationId xmlns:a16="http://schemas.microsoft.com/office/drawing/2014/main" id="{7B409CC7-4DC0-490B-BB67-EFD5A34B504F}"/>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58732" name="Text Box 6">
              <a:extLst>
                <a:ext uri="{FF2B5EF4-FFF2-40B4-BE49-F238E27FC236}">
                  <a16:creationId xmlns:a16="http://schemas.microsoft.com/office/drawing/2014/main" id="{424F6810-92A7-4C94-A4E4-5183431BCCE5}"/>
                </a:ext>
              </a:extLst>
            </p:cNvPr>
            <p:cNvSpPr txBox="1">
              <a:spLocks noChangeArrowheads="1"/>
            </p:cNvSpPr>
            <p:nvPr/>
          </p:nvSpPr>
          <p:spPr bwMode="auto">
            <a:xfrm>
              <a:off x="2235" y="3436"/>
              <a:ext cx="3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Arial" panose="020B0604020202020204" pitchFamily="34" charset="0"/>
                  <a:ea typeface="宋体" panose="02010600030101010101" pitchFamily="2" charset="-122"/>
                </a:rPr>
                <a:t>time</a:t>
              </a:r>
            </a:p>
          </p:txBody>
        </p:sp>
      </p:grpSp>
      <p:sp>
        <p:nvSpPr>
          <p:cNvPr id="158727" name="Text Box 10">
            <a:extLst>
              <a:ext uri="{FF2B5EF4-FFF2-40B4-BE49-F238E27FC236}">
                <a16:creationId xmlns:a16="http://schemas.microsoft.com/office/drawing/2014/main" id="{89E81934-1880-4E03-9580-AB16A255477B}"/>
              </a:ext>
            </a:extLst>
          </p:cNvPr>
          <p:cNvSpPr txBox="1">
            <a:spLocks noChangeArrowheads="1"/>
          </p:cNvSpPr>
          <p:nvPr/>
        </p:nvSpPr>
        <p:spPr bwMode="auto">
          <a:xfrm>
            <a:off x="5400675" y="2163763"/>
            <a:ext cx="27892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66FF33"/>
                </a:solidFill>
                <a:latin typeface="Courier New" panose="02070309020205020404" pitchFamily="49" charset="0"/>
                <a:ea typeface="宋体" panose="02010600030101010101" pitchFamily="2" charset="-122"/>
              </a:rPr>
              <a:t>B q.enq(4)</a:t>
            </a:r>
          </a:p>
          <a:p>
            <a:r>
              <a:rPr lang="en-US" altLang="zh-CN">
                <a:solidFill>
                  <a:srgbClr val="66FF33"/>
                </a:solidFill>
                <a:latin typeface="Courier New" panose="02070309020205020404" pitchFamily="49" charset="0"/>
                <a:ea typeface="宋体" panose="02010600030101010101" pitchFamily="2" charset="-122"/>
              </a:rPr>
              <a:t>B q:void</a:t>
            </a:r>
          </a:p>
          <a:p>
            <a:r>
              <a:rPr lang="en-US" altLang="zh-CN">
                <a:solidFill>
                  <a:srgbClr val="FF9900"/>
                </a:solidFill>
                <a:latin typeface="Courier New" panose="02070309020205020404" pitchFamily="49" charset="0"/>
                <a:ea typeface="宋体" panose="02010600030101010101" pitchFamily="2" charset="-122"/>
              </a:rPr>
              <a:t>A q.enq(3)</a:t>
            </a:r>
          </a:p>
          <a:p>
            <a:r>
              <a:rPr lang="en-US" altLang="zh-CN">
                <a:solidFill>
                  <a:srgbClr val="FF9900"/>
                </a:solidFill>
                <a:latin typeface="Courier New" panose="02070309020205020404" pitchFamily="49" charset="0"/>
                <a:ea typeface="宋体" panose="02010600030101010101" pitchFamily="2" charset="-122"/>
              </a:rPr>
              <a:t>A q:void</a:t>
            </a:r>
          </a:p>
          <a:p>
            <a:r>
              <a:rPr lang="en-US" altLang="zh-CN">
                <a:solidFill>
                  <a:srgbClr val="66FF33"/>
                </a:solidFill>
                <a:latin typeface="Courier New" panose="02070309020205020404" pitchFamily="49" charset="0"/>
                <a:ea typeface="宋体" panose="02010600030101010101" pitchFamily="2" charset="-122"/>
              </a:rPr>
              <a:t>B q.deq()</a:t>
            </a:r>
          </a:p>
          <a:p>
            <a:r>
              <a:rPr lang="en-US" altLang="zh-CN">
                <a:solidFill>
                  <a:srgbClr val="66FF33"/>
                </a:solidFill>
                <a:latin typeface="Courier New" panose="02070309020205020404" pitchFamily="49" charset="0"/>
                <a:ea typeface="宋体" panose="02010600030101010101" pitchFamily="2" charset="-122"/>
              </a:rPr>
              <a:t>B q:4</a:t>
            </a:r>
          </a:p>
        </p:txBody>
      </p:sp>
      <p:sp>
        <p:nvSpPr>
          <p:cNvPr id="158728" name="AutoShape 22">
            <a:extLst>
              <a:ext uri="{FF2B5EF4-FFF2-40B4-BE49-F238E27FC236}">
                <a16:creationId xmlns:a16="http://schemas.microsoft.com/office/drawing/2014/main" id="{4A6F0833-22F8-4CAF-8B8C-E2466CC2A207}"/>
              </a:ext>
            </a:extLst>
          </p:cNvPr>
          <p:cNvSpPr>
            <a:spLocks noChangeArrowheads="1"/>
          </p:cNvSpPr>
          <p:nvPr/>
        </p:nvSpPr>
        <p:spPr bwMode="auto">
          <a:xfrm>
            <a:off x="2247900" y="54102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B.q.enq(4</a:t>
            </a:r>
            <a:r>
              <a:rPr lang="en-US" altLang="zh-CN" sz="1400">
                <a:solidFill>
                  <a:schemeClr val="tx1"/>
                </a:solidFill>
                <a:latin typeface="Arial" panose="020B0604020202020204" pitchFamily="34" charset="0"/>
                <a:ea typeface="宋体" panose="02010600030101010101" pitchFamily="2" charset="-122"/>
              </a:rPr>
              <a:t>)</a:t>
            </a:r>
          </a:p>
        </p:txBody>
      </p:sp>
      <p:sp>
        <p:nvSpPr>
          <p:cNvPr id="158729" name="AutoShape 23">
            <a:extLst>
              <a:ext uri="{FF2B5EF4-FFF2-40B4-BE49-F238E27FC236}">
                <a16:creationId xmlns:a16="http://schemas.microsoft.com/office/drawing/2014/main" id="{FB7D291C-A767-4BC8-B388-0E990B52D7B4}"/>
              </a:ext>
            </a:extLst>
          </p:cNvPr>
          <p:cNvSpPr>
            <a:spLocks noChangeArrowheads="1"/>
          </p:cNvSpPr>
          <p:nvPr/>
        </p:nvSpPr>
        <p:spPr bwMode="auto">
          <a:xfrm>
            <a:off x="4191000" y="54229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B.q.deq(4</a:t>
            </a:r>
            <a:r>
              <a:rPr lang="en-US" altLang="zh-CN" sz="1400">
                <a:solidFill>
                  <a:schemeClr val="tx1"/>
                </a:solidFill>
                <a:latin typeface="Arial" panose="020B0604020202020204" pitchFamily="34" charset="0"/>
                <a:ea typeface="宋体" panose="02010600030101010101" pitchFamily="2" charset="-122"/>
              </a:rPr>
              <a:t>)</a:t>
            </a:r>
          </a:p>
        </p:txBody>
      </p:sp>
      <p:sp>
        <p:nvSpPr>
          <p:cNvPr id="158730" name="AutoShape 24">
            <a:extLst>
              <a:ext uri="{FF2B5EF4-FFF2-40B4-BE49-F238E27FC236}">
                <a16:creationId xmlns:a16="http://schemas.microsoft.com/office/drawing/2014/main" id="{F31439E5-BEF0-45A2-AEB2-E7DD5034063D}"/>
              </a:ext>
            </a:extLst>
          </p:cNvPr>
          <p:cNvSpPr>
            <a:spLocks noChangeArrowheads="1"/>
          </p:cNvSpPr>
          <p:nvPr/>
        </p:nvSpPr>
        <p:spPr bwMode="auto">
          <a:xfrm>
            <a:off x="1879600" y="48133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A.q.enq(3</a:t>
            </a:r>
            <a:r>
              <a:rPr lang="en-US" altLang="zh-CN" sz="1400">
                <a:solidFill>
                  <a:schemeClr val="tx1"/>
                </a:solidFill>
                <a:latin typeface="Arial" panose="020B0604020202020204" pitchFamily="34" charset="0"/>
                <a:ea typeface="宋体" panose="02010600030101010101" pitchFamily="2" charset="-122"/>
              </a:rPr>
              <a:t>)</a:t>
            </a:r>
          </a:p>
        </p:txBody>
      </p:sp>
    </p:spTree>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Footer Placeholder 2">
            <a:extLst>
              <a:ext uri="{FF2B5EF4-FFF2-40B4-BE49-F238E27FC236}">
                <a16:creationId xmlns:a16="http://schemas.microsoft.com/office/drawing/2014/main" id="{1D553993-1B5A-4738-9C8D-9C74C677AF73}"/>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4" name="Slide Number Placeholder 3">
            <a:extLst>
              <a:ext uri="{FF2B5EF4-FFF2-40B4-BE49-F238E27FC236}">
                <a16:creationId xmlns:a16="http://schemas.microsoft.com/office/drawing/2014/main" id="{7A429D4C-AB91-48AB-A49C-A25FB604694F}"/>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9247955-8A0E-46EC-A5C1-0315C9C8665B}" type="slidenum">
              <a:rPr lang="ar-SA" altLang="zh-CN" sz="1400" b="0">
                <a:solidFill>
                  <a:schemeClr val="tx1"/>
                </a:solidFill>
                <a:latin typeface="Arial" panose="020B0604020202020204" pitchFamily="34" charset="0"/>
              </a:rPr>
              <a:pPr/>
              <a:t>145</a:t>
            </a:fld>
            <a:endParaRPr lang="en-US" altLang="zh-CN" sz="1400" b="0">
              <a:solidFill>
                <a:schemeClr val="tx1"/>
              </a:solidFill>
              <a:latin typeface="Arial" panose="020B0604020202020204" pitchFamily="34" charset="0"/>
            </a:endParaRPr>
          </a:p>
        </p:txBody>
      </p:sp>
      <p:sp>
        <p:nvSpPr>
          <p:cNvPr id="159748" name="AutoShape 23">
            <a:extLst>
              <a:ext uri="{FF2B5EF4-FFF2-40B4-BE49-F238E27FC236}">
                <a16:creationId xmlns:a16="http://schemas.microsoft.com/office/drawing/2014/main" id="{B1C04F13-68E0-418F-BC4D-1414A9639D1E}"/>
              </a:ext>
            </a:extLst>
          </p:cNvPr>
          <p:cNvSpPr>
            <a:spLocks noChangeArrowheads="1"/>
          </p:cNvSpPr>
          <p:nvPr/>
        </p:nvSpPr>
        <p:spPr bwMode="auto">
          <a:xfrm>
            <a:off x="2247900" y="54102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B.q.enq(4</a:t>
            </a:r>
            <a:r>
              <a:rPr lang="en-US" altLang="zh-CN" sz="1400">
                <a:solidFill>
                  <a:schemeClr val="tx1"/>
                </a:solidFill>
                <a:latin typeface="Arial" panose="020B0604020202020204" pitchFamily="34" charset="0"/>
                <a:ea typeface="宋体" panose="02010600030101010101" pitchFamily="2" charset="-122"/>
              </a:rPr>
              <a:t>)</a:t>
            </a:r>
          </a:p>
        </p:txBody>
      </p:sp>
      <p:sp>
        <p:nvSpPr>
          <p:cNvPr id="159749" name="AutoShape 24">
            <a:extLst>
              <a:ext uri="{FF2B5EF4-FFF2-40B4-BE49-F238E27FC236}">
                <a16:creationId xmlns:a16="http://schemas.microsoft.com/office/drawing/2014/main" id="{C2E3CE54-282A-48F1-B8C0-B16806E037B4}"/>
              </a:ext>
            </a:extLst>
          </p:cNvPr>
          <p:cNvSpPr>
            <a:spLocks noChangeArrowheads="1"/>
          </p:cNvSpPr>
          <p:nvPr/>
        </p:nvSpPr>
        <p:spPr bwMode="auto">
          <a:xfrm>
            <a:off x="4191000" y="54229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B.q.deq(4</a:t>
            </a:r>
            <a:r>
              <a:rPr lang="en-US" altLang="zh-CN" sz="1400">
                <a:solidFill>
                  <a:schemeClr val="tx1"/>
                </a:solidFill>
                <a:latin typeface="Arial" panose="020B0604020202020204" pitchFamily="34" charset="0"/>
                <a:ea typeface="宋体" panose="02010600030101010101" pitchFamily="2" charset="-122"/>
              </a:rPr>
              <a:t>)</a:t>
            </a:r>
          </a:p>
        </p:txBody>
      </p:sp>
      <p:sp>
        <p:nvSpPr>
          <p:cNvPr id="159750" name="AutoShape 25">
            <a:extLst>
              <a:ext uri="{FF2B5EF4-FFF2-40B4-BE49-F238E27FC236}">
                <a16:creationId xmlns:a16="http://schemas.microsoft.com/office/drawing/2014/main" id="{F34EF202-F1E8-4780-93C5-07897E2BBA1F}"/>
              </a:ext>
            </a:extLst>
          </p:cNvPr>
          <p:cNvSpPr>
            <a:spLocks noChangeArrowheads="1"/>
          </p:cNvSpPr>
          <p:nvPr/>
        </p:nvSpPr>
        <p:spPr bwMode="auto">
          <a:xfrm>
            <a:off x="1879600" y="48133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Arial" panose="020B0604020202020204" pitchFamily="34" charset="0"/>
                <a:ea typeface="宋体" panose="02010600030101010101" pitchFamily="2" charset="-122"/>
              </a:rPr>
              <a:t>A.q.enq(3</a:t>
            </a:r>
            <a:r>
              <a:rPr lang="en-US" altLang="zh-CN" sz="1400">
                <a:solidFill>
                  <a:schemeClr val="tx1"/>
                </a:solidFill>
                <a:latin typeface="Arial" panose="020B0604020202020204" pitchFamily="34" charset="0"/>
                <a:ea typeface="宋体" panose="02010600030101010101" pitchFamily="2" charset="-122"/>
              </a:rPr>
              <a:t>)</a:t>
            </a:r>
          </a:p>
        </p:txBody>
      </p:sp>
      <p:sp>
        <p:nvSpPr>
          <p:cNvPr id="159751" name="Text Box 5">
            <a:extLst>
              <a:ext uri="{FF2B5EF4-FFF2-40B4-BE49-F238E27FC236}">
                <a16:creationId xmlns:a16="http://schemas.microsoft.com/office/drawing/2014/main" id="{9D249E5B-83FC-433F-92D7-2D7694196BCB}"/>
              </a:ext>
            </a:extLst>
          </p:cNvPr>
          <p:cNvSpPr txBox="1">
            <a:spLocks noChangeArrowheads="1"/>
          </p:cNvSpPr>
          <p:nvPr/>
        </p:nvSpPr>
        <p:spPr bwMode="auto">
          <a:xfrm>
            <a:off x="1493838" y="2163763"/>
            <a:ext cx="4251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latin typeface="Courier New" panose="02070309020205020404" pitchFamily="49" charset="0"/>
                <a:ea typeface="宋体" panose="02010600030101010101" pitchFamily="2" charset="-122"/>
              </a:rPr>
              <a:t>A q.enq(3)</a:t>
            </a:r>
          </a:p>
          <a:p>
            <a:r>
              <a:rPr lang="en-US" altLang="zh-CN">
                <a:solidFill>
                  <a:srgbClr val="66FF33"/>
                </a:solidFill>
                <a:latin typeface="Courier New" panose="02070309020205020404" pitchFamily="49" charset="0"/>
                <a:ea typeface="宋体" panose="02010600030101010101" pitchFamily="2" charset="-122"/>
              </a:rPr>
              <a:t>B q.enq(4)</a:t>
            </a:r>
          </a:p>
          <a:p>
            <a:r>
              <a:rPr lang="en-US" altLang="zh-CN">
                <a:solidFill>
                  <a:srgbClr val="66FF33"/>
                </a:solidFill>
                <a:latin typeface="Courier New" panose="02070309020205020404" pitchFamily="49" charset="0"/>
                <a:ea typeface="宋体" panose="02010600030101010101" pitchFamily="2" charset="-122"/>
              </a:rPr>
              <a:t>B q:void</a:t>
            </a:r>
          </a:p>
          <a:p>
            <a:r>
              <a:rPr lang="en-US" altLang="zh-CN">
                <a:solidFill>
                  <a:srgbClr val="66FF33"/>
                </a:solidFill>
                <a:latin typeface="Courier New" panose="02070309020205020404" pitchFamily="49" charset="0"/>
                <a:ea typeface="宋体" panose="02010600030101010101" pitchFamily="2" charset="-122"/>
              </a:rPr>
              <a:t>B q.deq()</a:t>
            </a:r>
          </a:p>
          <a:p>
            <a:r>
              <a:rPr lang="en-US" altLang="zh-CN">
                <a:solidFill>
                  <a:srgbClr val="66FF33"/>
                </a:solidFill>
                <a:latin typeface="Courier New" panose="02070309020205020404" pitchFamily="49" charset="0"/>
                <a:ea typeface="宋体" panose="02010600030101010101" pitchFamily="2" charset="-122"/>
              </a:rPr>
              <a:t>B q:4</a:t>
            </a:r>
          </a:p>
          <a:p>
            <a:r>
              <a:rPr lang="en-US" altLang="zh-CN">
                <a:solidFill>
                  <a:srgbClr val="FF9900"/>
                </a:solidFill>
                <a:latin typeface="Courier New" panose="02070309020205020404" pitchFamily="49" charset="0"/>
                <a:ea typeface="宋体" panose="02010600030101010101" pitchFamily="2" charset="-122"/>
              </a:rPr>
              <a:t>A q:void</a:t>
            </a:r>
          </a:p>
        </p:txBody>
      </p:sp>
      <p:sp>
        <p:nvSpPr>
          <p:cNvPr id="159752" name="Rectangle 6">
            <a:extLst>
              <a:ext uri="{FF2B5EF4-FFF2-40B4-BE49-F238E27FC236}">
                <a16:creationId xmlns:a16="http://schemas.microsoft.com/office/drawing/2014/main" id="{102CD31D-F60C-4DFB-AD38-C8816BF89FF7}"/>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grpSp>
        <p:nvGrpSpPr>
          <p:cNvPr id="159753" name="Group 7">
            <a:extLst>
              <a:ext uri="{FF2B5EF4-FFF2-40B4-BE49-F238E27FC236}">
                <a16:creationId xmlns:a16="http://schemas.microsoft.com/office/drawing/2014/main" id="{15020FF7-A47B-46E6-9109-FE7CD5D6027E}"/>
              </a:ext>
            </a:extLst>
          </p:cNvPr>
          <p:cNvGrpSpPr>
            <a:grpSpLocks/>
          </p:cNvGrpSpPr>
          <p:nvPr/>
        </p:nvGrpSpPr>
        <p:grpSpPr bwMode="auto">
          <a:xfrm>
            <a:off x="1600200" y="5956300"/>
            <a:ext cx="7391400" cy="630238"/>
            <a:chOff x="528" y="3352"/>
            <a:chExt cx="4656" cy="397"/>
          </a:xfrm>
        </p:grpSpPr>
        <p:sp>
          <p:nvSpPr>
            <p:cNvPr id="159767" name="AutoShape 8">
              <a:extLst>
                <a:ext uri="{FF2B5EF4-FFF2-40B4-BE49-F238E27FC236}">
                  <a16:creationId xmlns:a16="http://schemas.microsoft.com/office/drawing/2014/main" id="{40732ED6-67F4-4D10-9E3F-AF3ECBC5A16E}"/>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59768" name="Text Box 9">
              <a:extLst>
                <a:ext uri="{FF2B5EF4-FFF2-40B4-BE49-F238E27FC236}">
                  <a16:creationId xmlns:a16="http://schemas.microsoft.com/office/drawing/2014/main" id="{D6823355-85DB-4749-8165-84BD7CC49C20}"/>
                </a:ext>
              </a:extLst>
            </p:cNvPr>
            <p:cNvSpPr txBox="1">
              <a:spLocks noChangeArrowheads="1"/>
            </p:cNvSpPr>
            <p:nvPr/>
          </p:nvSpPr>
          <p:spPr bwMode="auto">
            <a:xfrm>
              <a:off x="2235" y="3436"/>
              <a:ext cx="3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Arial" panose="020B0604020202020204" pitchFamily="34" charset="0"/>
                  <a:ea typeface="宋体" panose="02010600030101010101" pitchFamily="2" charset="-122"/>
                </a:rPr>
                <a:t>time</a:t>
              </a:r>
            </a:p>
          </p:txBody>
        </p:sp>
      </p:grpSp>
      <p:sp>
        <p:nvSpPr>
          <p:cNvPr id="159754" name="Text Box 13">
            <a:extLst>
              <a:ext uri="{FF2B5EF4-FFF2-40B4-BE49-F238E27FC236}">
                <a16:creationId xmlns:a16="http://schemas.microsoft.com/office/drawing/2014/main" id="{F366B2B3-A8D9-4B97-8528-FE21434D6D3C}"/>
              </a:ext>
            </a:extLst>
          </p:cNvPr>
          <p:cNvSpPr txBox="1">
            <a:spLocks noChangeArrowheads="1"/>
          </p:cNvSpPr>
          <p:nvPr/>
        </p:nvSpPr>
        <p:spPr bwMode="auto">
          <a:xfrm>
            <a:off x="5400675" y="2163763"/>
            <a:ext cx="27892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66FF33"/>
                </a:solidFill>
                <a:latin typeface="Courier New" panose="02070309020205020404" pitchFamily="49" charset="0"/>
                <a:ea typeface="宋体" panose="02010600030101010101" pitchFamily="2" charset="-122"/>
              </a:rPr>
              <a:t>B q.enq(4)</a:t>
            </a:r>
          </a:p>
          <a:p>
            <a:r>
              <a:rPr lang="en-US" altLang="zh-CN">
                <a:solidFill>
                  <a:srgbClr val="66FF33"/>
                </a:solidFill>
                <a:latin typeface="Courier New" panose="02070309020205020404" pitchFamily="49" charset="0"/>
                <a:ea typeface="宋体" panose="02010600030101010101" pitchFamily="2" charset="-122"/>
              </a:rPr>
              <a:t>B q:void</a:t>
            </a:r>
          </a:p>
          <a:p>
            <a:r>
              <a:rPr lang="en-US" altLang="zh-CN">
                <a:solidFill>
                  <a:srgbClr val="FF9900"/>
                </a:solidFill>
                <a:latin typeface="Courier New" panose="02070309020205020404" pitchFamily="49" charset="0"/>
                <a:ea typeface="宋体" panose="02010600030101010101" pitchFamily="2" charset="-122"/>
              </a:rPr>
              <a:t>A q.enq(3)</a:t>
            </a:r>
          </a:p>
          <a:p>
            <a:r>
              <a:rPr lang="en-US" altLang="zh-CN">
                <a:solidFill>
                  <a:srgbClr val="FF9900"/>
                </a:solidFill>
                <a:latin typeface="Courier New" panose="02070309020205020404" pitchFamily="49" charset="0"/>
                <a:ea typeface="宋体" panose="02010600030101010101" pitchFamily="2" charset="-122"/>
              </a:rPr>
              <a:t>A q:void</a:t>
            </a:r>
          </a:p>
          <a:p>
            <a:r>
              <a:rPr lang="en-US" altLang="zh-CN">
                <a:solidFill>
                  <a:srgbClr val="66FF33"/>
                </a:solidFill>
                <a:latin typeface="Courier New" panose="02070309020205020404" pitchFamily="49" charset="0"/>
                <a:ea typeface="宋体" panose="02010600030101010101" pitchFamily="2" charset="-122"/>
              </a:rPr>
              <a:t>B q.deq()</a:t>
            </a:r>
          </a:p>
          <a:p>
            <a:r>
              <a:rPr lang="en-US" altLang="zh-CN">
                <a:solidFill>
                  <a:srgbClr val="66FF33"/>
                </a:solidFill>
                <a:latin typeface="Courier New" panose="02070309020205020404" pitchFamily="49" charset="0"/>
                <a:ea typeface="宋体" panose="02010600030101010101" pitchFamily="2" charset="-122"/>
              </a:rPr>
              <a:t>B q:4</a:t>
            </a:r>
          </a:p>
        </p:txBody>
      </p:sp>
      <p:sp>
        <p:nvSpPr>
          <p:cNvPr id="159755" name="AutoShape 14">
            <a:extLst>
              <a:ext uri="{FF2B5EF4-FFF2-40B4-BE49-F238E27FC236}">
                <a16:creationId xmlns:a16="http://schemas.microsoft.com/office/drawing/2014/main" id="{D20ED0EA-4FA6-4D3A-91B3-1EF4E6180546}"/>
              </a:ext>
            </a:extLst>
          </p:cNvPr>
          <p:cNvSpPr>
            <a:spLocks noChangeArrowheads="1"/>
          </p:cNvSpPr>
          <p:nvPr/>
        </p:nvSpPr>
        <p:spPr bwMode="auto">
          <a:xfrm rot="5400000">
            <a:off x="5141119" y="2280444"/>
            <a:ext cx="2484438" cy="2235200"/>
          </a:xfrm>
          <a:prstGeom prst="wedgeRoundRectCallout">
            <a:avLst>
              <a:gd name="adj1" fmla="val -52111"/>
              <a:gd name="adj2" fmla="val 59157"/>
              <a:gd name="adj3" fmla="val 16667"/>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latin typeface="Courier New" panose="02070309020205020404" pitchFamily="49" charset="0"/>
            </a:endParaRPr>
          </a:p>
        </p:txBody>
      </p:sp>
      <p:sp>
        <p:nvSpPr>
          <p:cNvPr id="159756" name="Text Box 15">
            <a:extLst>
              <a:ext uri="{FF2B5EF4-FFF2-40B4-BE49-F238E27FC236}">
                <a16:creationId xmlns:a16="http://schemas.microsoft.com/office/drawing/2014/main" id="{65D24BF8-87B0-4EFC-8E26-83BC5129B689}"/>
              </a:ext>
            </a:extLst>
          </p:cNvPr>
          <p:cNvSpPr txBox="1">
            <a:spLocks noChangeArrowheads="1"/>
          </p:cNvSpPr>
          <p:nvPr/>
        </p:nvSpPr>
        <p:spPr bwMode="auto">
          <a:xfrm>
            <a:off x="4348163" y="1576388"/>
            <a:ext cx="4456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latin typeface="Arial" panose="020B0604020202020204" pitchFamily="34" charset="0"/>
                <a:ea typeface="宋体" panose="02010600030101010101" pitchFamily="2" charset="-122"/>
              </a:rPr>
              <a:t>Equivalent sequential history</a:t>
            </a:r>
          </a:p>
        </p:txBody>
      </p:sp>
      <p:grpSp>
        <p:nvGrpSpPr>
          <p:cNvPr id="159757" name="Group 22">
            <a:extLst>
              <a:ext uri="{FF2B5EF4-FFF2-40B4-BE49-F238E27FC236}">
                <a16:creationId xmlns:a16="http://schemas.microsoft.com/office/drawing/2014/main" id="{3E32C2F4-B984-44BE-9BC0-BABB6995DCE0}"/>
              </a:ext>
            </a:extLst>
          </p:cNvPr>
          <p:cNvGrpSpPr>
            <a:grpSpLocks/>
          </p:cNvGrpSpPr>
          <p:nvPr/>
        </p:nvGrpSpPr>
        <p:grpSpPr bwMode="auto">
          <a:xfrm>
            <a:off x="3276600" y="4986338"/>
            <a:ext cx="1728788" cy="1474787"/>
            <a:chOff x="2064" y="3141"/>
            <a:chExt cx="1089" cy="929"/>
          </a:xfrm>
        </p:grpSpPr>
        <p:sp>
          <p:nvSpPr>
            <p:cNvPr id="159758" name="Line 2">
              <a:extLst>
                <a:ext uri="{FF2B5EF4-FFF2-40B4-BE49-F238E27FC236}">
                  <a16:creationId xmlns:a16="http://schemas.microsoft.com/office/drawing/2014/main" id="{9A164C1F-8A0C-4C3C-9A59-859275F41A3F}"/>
                </a:ext>
              </a:extLst>
            </p:cNvPr>
            <p:cNvSpPr>
              <a:spLocks noChangeShapeType="1"/>
            </p:cNvSpPr>
            <p:nvPr/>
          </p:nvSpPr>
          <p:spPr bwMode="auto">
            <a:xfrm flipH="1">
              <a:off x="3136" y="3568"/>
              <a:ext cx="8" cy="384"/>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9759" name="Line 3">
              <a:extLst>
                <a:ext uri="{FF2B5EF4-FFF2-40B4-BE49-F238E27FC236}">
                  <a16:creationId xmlns:a16="http://schemas.microsoft.com/office/drawing/2014/main" id="{551194C7-254C-49D6-8698-A4D2EFEE26E1}"/>
                </a:ext>
              </a:extLst>
            </p:cNvPr>
            <p:cNvSpPr>
              <a:spLocks noChangeShapeType="1"/>
            </p:cNvSpPr>
            <p:nvPr/>
          </p:nvSpPr>
          <p:spPr bwMode="auto">
            <a:xfrm flipH="1">
              <a:off x="2600" y="3144"/>
              <a:ext cx="8" cy="8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9760" name="Line 4">
              <a:extLst>
                <a:ext uri="{FF2B5EF4-FFF2-40B4-BE49-F238E27FC236}">
                  <a16:creationId xmlns:a16="http://schemas.microsoft.com/office/drawing/2014/main" id="{7335AB82-6EF5-4841-8CBA-314E55671754}"/>
                </a:ext>
              </a:extLst>
            </p:cNvPr>
            <p:cNvSpPr>
              <a:spLocks noChangeShapeType="1"/>
            </p:cNvSpPr>
            <p:nvPr/>
          </p:nvSpPr>
          <p:spPr bwMode="auto">
            <a:xfrm flipH="1">
              <a:off x="2064" y="3616"/>
              <a:ext cx="0" cy="32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9761" name="Line 16">
              <a:extLst>
                <a:ext uri="{FF2B5EF4-FFF2-40B4-BE49-F238E27FC236}">
                  <a16:creationId xmlns:a16="http://schemas.microsoft.com/office/drawing/2014/main" id="{4FBC535D-7DE9-4534-9282-FB532844DDD8}"/>
                </a:ext>
              </a:extLst>
            </p:cNvPr>
            <p:cNvSpPr>
              <a:spLocks noChangeShapeType="1"/>
            </p:cNvSpPr>
            <p:nvPr/>
          </p:nvSpPr>
          <p:spPr bwMode="auto">
            <a:xfrm flipH="1">
              <a:off x="2609" y="3141"/>
              <a:ext cx="0" cy="153"/>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9762" name="Line 17">
              <a:extLst>
                <a:ext uri="{FF2B5EF4-FFF2-40B4-BE49-F238E27FC236}">
                  <a16:creationId xmlns:a16="http://schemas.microsoft.com/office/drawing/2014/main" id="{3A66B71F-17E3-4A2A-A13D-3B06FA1F3F2E}"/>
                </a:ext>
              </a:extLst>
            </p:cNvPr>
            <p:cNvSpPr>
              <a:spLocks noChangeShapeType="1"/>
            </p:cNvSpPr>
            <p:nvPr/>
          </p:nvSpPr>
          <p:spPr bwMode="auto">
            <a:xfrm flipH="1">
              <a:off x="2074" y="3501"/>
              <a:ext cx="0" cy="187"/>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9763" name="Line 18">
              <a:extLst>
                <a:ext uri="{FF2B5EF4-FFF2-40B4-BE49-F238E27FC236}">
                  <a16:creationId xmlns:a16="http://schemas.microsoft.com/office/drawing/2014/main" id="{A1C5BF5D-0741-41C9-9303-5310D0761552}"/>
                </a:ext>
              </a:extLst>
            </p:cNvPr>
            <p:cNvSpPr>
              <a:spLocks noChangeShapeType="1"/>
            </p:cNvSpPr>
            <p:nvPr/>
          </p:nvSpPr>
          <p:spPr bwMode="auto">
            <a:xfrm flipH="1">
              <a:off x="3153" y="3509"/>
              <a:ext cx="0" cy="177"/>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9764" name="Line 19">
              <a:extLst>
                <a:ext uri="{FF2B5EF4-FFF2-40B4-BE49-F238E27FC236}">
                  <a16:creationId xmlns:a16="http://schemas.microsoft.com/office/drawing/2014/main" id="{322903C8-8A8E-47BF-9D0A-86DB99FF1110}"/>
                </a:ext>
              </a:extLst>
            </p:cNvPr>
            <p:cNvSpPr>
              <a:spLocks noChangeShapeType="1"/>
            </p:cNvSpPr>
            <p:nvPr/>
          </p:nvSpPr>
          <p:spPr bwMode="auto">
            <a:xfrm flipH="1">
              <a:off x="2074" y="3845"/>
              <a:ext cx="0" cy="195"/>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9765" name="Line 20">
              <a:extLst>
                <a:ext uri="{FF2B5EF4-FFF2-40B4-BE49-F238E27FC236}">
                  <a16:creationId xmlns:a16="http://schemas.microsoft.com/office/drawing/2014/main" id="{5364826F-9C5B-4BB9-9783-054832B474A0}"/>
                </a:ext>
              </a:extLst>
            </p:cNvPr>
            <p:cNvSpPr>
              <a:spLocks noChangeShapeType="1"/>
            </p:cNvSpPr>
            <p:nvPr/>
          </p:nvSpPr>
          <p:spPr bwMode="auto">
            <a:xfrm>
              <a:off x="3145" y="3853"/>
              <a:ext cx="0" cy="201"/>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9766" name="Line 21">
              <a:extLst>
                <a:ext uri="{FF2B5EF4-FFF2-40B4-BE49-F238E27FC236}">
                  <a16:creationId xmlns:a16="http://schemas.microsoft.com/office/drawing/2014/main" id="{B793EBDB-FFD8-4E26-B73C-7B0384803519}"/>
                </a:ext>
              </a:extLst>
            </p:cNvPr>
            <p:cNvSpPr>
              <a:spLocks noChangeShapeType="1"/>
            </p:cNvSpPr>
            <p:nvPr/>
          </p:nvSpPr>
          <p:spPr bwMode="auto">
            <a:xfrm flipH="1">
              <a:off x="2601" y="3853"/>
              <a:ext cx="0" cy="217"/>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Tree>
  </p:cSld>
  <p:clrMapOvr>
    <a:masterClrMapping/>
  </p:clrMapOvr>
  <p:transition spd="slow"/>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255EAB06-88C8-4F35-9DD0-A202D7C49B95}"/>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76EC9F20-FC9B-4178-BA9B-D7D4B6496661}"/>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A999A5C-5007-4D29-950A-F3E4F84A1576}" type="slidenum">
              <a:rPr lang="ar-SA" altLang="zh-CN" sz="1400" b="0">
                <a:solidFill>
                  <a:schemeClr val="tx1"/>
                </a:solidFill>
                <a:latin typeface="Arial" panose="020B0604020202020204" pitchFamily="34" charset="0"/>
              </a:rPr>
              <a:pPr/>
              <a:t>146</a:t>
            </a:fld>
            <a:endParaRPr lang="en-US" altLang="zh-CN" sz="1400" b="0">
              <a:solidFill>
                <a:schemeClr val="tx1"/>
              </a:solidFill>
              <a:latin typeface="Arial" panose="020B0604020202020204" pitchFamily="34" charset="0"/>
            </a:endParaRPr>
          </a:p>
        </p:txBody>
      </p:sp>
      <p:pic>
        <p:nvPicPr>
          <p:cNvPr id="165892" name="Picture 2" descr="magic">
            <a:extLst>
              <a:ext uri="{FF2B5EF4-FFF2-40B4-BE49-F238E27FC236}">
                <a16:creationId xmlns:a16="http://schemas.microsoft.com/office/drawing/2014/main" id="{00322642-6ACC-4899-AB6A-D949AB813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5893" name="Rectangle 3">
            <a:extLst>
              <a:ext uri="{FF2B5EF4-FFF2-40B4-BE49-F238E27FC236}">
                <a16:creationId xmlns:a16="http://schemas.microsoft.com/office/drawing/2014/main" id="{62CBA1A4-8FF9-46C8-A3E1-EA00F77DD031}"/>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Composability Theorem</a:t>
            </a:r>
          </a:p>
        </p:txBody>
      </p:sp>
      <p:sp>
        <p:nvSpPr>
          <p:cNvPr id="165894" name="Rectangle 4">
            <a:extLst>
              <a:ext uri="{FF2B5EF4-FFF2-40B4-BE49-F238E27FC236}">
                <a16:creationId xmlns:a16="http://schemas.microsoft.com/office/drawing/2014/main" id="{0C95793D-2EF3-461C-8F12-D3E5C6BA23B1}"/>
              </a:ext>
            </a:extLst>
          </p:cNvPr>
          <p:cNvSpPr>
            <a:spLocks noGrp="1" noChangeArrowheads="1"/>
          </p:cNvSpPr>
          <p:nvPr>
            <p:ph type="body" idx="4294967295"/>
          </p:nvPr>
        </p:nvSpPr>
        <p:spPr/>
        <p:txBody>
          <a:bodyPr/>
          <a:lstStyle/>
          <a:p>
            <a:pPr eaLnBrk="1" hangingPunct="1"/>
            <a:r>
              <a:rPr lang="en-US" altLang="zh-CN" dirty="0">
                <a:ea typeface="宋体" panose="02010600030101010101" pitchFamily="2" charset="-122"/>
              </a:rPr>
              <a:t>History </a:t>
            </a:r>
            <a:r>
              <a:rPr lang="en-US" altLang="zh-CN" dirty="0">
                <a:solidFill>
                  <a:schemeClr val="tx1"/>
                </a:solidFill>
                <a:ea typeface="宋体" panose="02010600030101010101" pitchFamily="2" charset="-122"/>
              </a:rPr>
              <a:t>H</a:t>
            </a:r>
            <a:r>
              <a:rPr lang="en-US" altLang="zh-CN" dirty="0">
                <a:ea typeface="宋体" panose="02010600030101010101" pitchFamily="2" charset="-122"/>
              </a:rPr>
              <a:t> is linearizable if and only if</a:t>
            </a:r>
          </a:p>
          <a:p>
            <a:pPr lvl="1" eaLnBrk="1" hangingPunct="1"/>
            <a:r>
              <a:rPr lang="en-US" altLang="zh-CN" dirty="0">
                <a:ea typeface="宋体" panose="02010600030101010101" pitchFamily="2" charset="-122"/>
              </a:rPr>
              <a:t>For every object </a:t>
            </a:r>
            <a:r>
              <a:rPr lang="en-US" altLang="zh-CN" dirty="0">
                <a:solidFill>
                  <a:schemeClr val="tx1"/>
                </a:solidFill>
                <a:ea typeface="宋体" panose="02010600030101010101" pitchFamily="2" charset="-122"/>
              </a:rPr>
              <a:t>x</a:t>
            </a:r>
          </a:p>
          <a:p>
            <a:pPr lvl="1" eaLnBrk="1" hangingPunct="1"/>
            <a:r>
              <a:rPr lang="en-US" altLang="zh-CN" dirty="0" err="1">
                <a:solidFill>
                  <a:schemeClr val="tx1"/>
                </a:solidFill>
                <a:ea typeface="宋体" panose="02010600030101010101" pitchFamily="2" charset="-122"/>
              </a:rPr>
              <a:t>H|x</a:t>
            </a:r>
            <a:r>
              <a:rPr lang="en-US" altLang="zh-CN" dirty="0">
                <a:ea typeface="宋体" panose="02010600030101010101" pitchFamily="2" charset="-122"/>
              </a:rPr>
              <a:t> is linearizable</a:t>
            </a:r>
          </a:p>
          <a:p>
            <a:pPr eaLnBrk="1" hangingPunct="1"/>
            <a:r>
              <a:rPr lang="en-US" altLang="zh-CN" dirty="0">
                <a:ea typeface="宋体" panose="02010600030101010101" pitchFamily="2" charset="-122"/>
              </a:rPr>
              <a:t>We care about objects only!</a:t>
            </a:r>
          </a:p>
        </p:txBody>
      </p:sp>
    </p:spTree>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7D011065-6F3A-4398-B60A-4616C9728358}"/>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0C77D49D-FA7C-46BA-B535-57C04E50F118}"/>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2CE6776-FC9F-4D3E-AB91-CFD1C155FA9E}" type="slidenum">
              <a:rPr lang="ar-SA" altLang="zh-CN" sz="1400" b="0">
                <a:solidFill>
                  <a:schemeClr val="tx1"/>
                </a:solidFill>
                <a:latin typeface="Arial" panose="020B0604020202020204" pitchFamily="34" charset="0"/>
              </a:rPr>
              <a:pPr/>
              <a:t>147</a:t>
            </a:fld>
            <a:endParaRPr lang="en-US" altLang="zh-CN" sz="1400" b="0">
              <a:solidFill>
                <a:schemeClr val="tx1"/>
              </a:solidFill>
              <a:latin typeface="Arial" panose="020B0604020202020204" pitchFamily="34" charset="0"/>
            </a:endParaRPr>
          </a:p>
        </p:txBody>
      </p:sp>
      <p:pic>
        <p:nvPicPr>
          <p:cNvPr id="166916" name="Picture 2" descr="magic">
            <a:extLst>
              <a:ext uri="{FF2B5EF4-FFF2-40B4-BE49-F238E27FC236}">
                <a16:creationId xmlns:a16="http://schemas.microsoft.com/office/drawing/2014/main" id="{71C904F3-40D1-41CC-B6C1-48934F0F0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6917" name="Rectangle 3">
            <a:extLst>
              <a:ext uri="{FF2B5EF4-FFF2-40B4-BE49-F238E27FC236}">
                <a16:creationId xmlns:a16="http://schemas.microsoft.com/office/drawing/2014/main" id="{486B102A-D0AA-4DE3-9162-78354765A96B}"/>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Why Does Composability Matter?</a:t>
            </a:r>
          </a:p>
        </p:txBody>
      </p:sp>
      <p:sp>
        <p:nvSpPr>
          <p:cNvPr id="166918" name="Rectangle 4">
            <a:extLst>
              <a:ext uri="{FF2B5EF4-FFF2-40B4-BE49-F238E27FC236}">
                <a16:creationId xmlns:a16="http://schemas.microsoft.com/office/drawing/2014/main" id="{60DFD335-057C-4D86-A5D2-FD80D3543B27}"/>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Modularity </a:t>
            </a:r>
          </a:p>
          <a:p>
            <a:pPr eaLnBrk="1" hangingPunct="1"/>
            <a:r>
              <a:rPr lang="en-US" altLang="zh-CN">
                <a:ea typeface="宋体" panose="02010600030101010101" pitchFamily="2" charset="-122"/>
              </a:rPr>
              <a:t>Can prove linearizability of objects in isolation</a:t>
            </a:r>
          </a:p>
          <a:p>
            <a:pPr eaLnBrk="1" hangingPunct="1"/>
            <a:r>
              <a:rPr lang="en-US" altLang="zh-CN">
                <a:ea typeface="宋体" panose="02010600030101010101" pitchFamily="2" charset="-122"/>
              </a:rPr>
              <a:t>Can compose independently-implemented objects</a:t>
            </a:r>
          </a:p>
        </p:txBody>
      </p:sp>
    </p:spTree>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9AFAFAD8-6519-49DB-8486-33D2E90F4D94}"/>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a:extLst>
              <a:ext uri="{FF2B5EF4-FFF2-40B4-BE49-F238E27FC236}">
                <a16:creationId xmlns:a16="http://schemas.microsoft.com/office/drawing/2014/main" id="{FA934746-091B-465D-B895-761508425A40}"/>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7532BA6-E2C2-4AC3-A358-E293D656E228}" type="slidenum">
              <a:rPr lang="ar-SA" altLang="zh-CN" sz="1400" b="0">
                <a:solidFill>
                  <a:schemeClr val="tx1"/>
                </a:solidFill>
                <a:latin typeface="Arial" panose="020B0604020202020204" pitchFamily="34" charset="0"/>
              </a:rPr>
              <a:pPr/>
              <a:t>148</a:t>
            </a:fld>
            <a:endParaRPr lang="en-US" altLang="zh-CN" sz="1400" b="0">
              <a:solidFill>
                <a:schemeClr val="tx1"/>
              </a:solidFill>
              <a:latin typeface="Arial" panose="020B0604020202020204" pitchFamily="34" charset="0"/>
            </a:endParaRPr>
          </a:p>
        </p:txBody>
      </p:sp>
      <p:pic>
        <p:nvPicPr>
          <p:cNvPr id="167940" name="Picture 2" descr="magic">
            <a:extLst>
              <a:ext uri="{FF2B5EF4-FFF2-40B4-BE49-F238E27FC236}">
                <a16:creationId xmlns:a16="http://schemas.microsoft.com/office/drawing/2014/main" id="{F08BC64D-AFC4-4F0B-ABA1-C39C1551D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7941" name="Rectangle 3">
            <a:extLst>
              <a:ext uri="{FF2B5EF4-FFF2-40B4-BE49-F238E27FC236}">
                <a16:creationId xmlns:a16="http://schemas.microsoft.com/office/drawing/2014/main" id="{79180126-D19E-4AE9-AED6-4700286990F0}"/>
              </a:ext>
            </a:extLst>
          </p:cNvPr>
          <p:cNvSpPr>
            <a:spLocks noGrp="1" noChangeArrowheads="1"/>
          </p:cNvSpPr>
          <p:nvPr>
            <p:ph type="title" idx="4294967295"/>
          </p:nvPr>
        </p:nvSpPr>
        <p:spPr>
          <a:xfrm>
            <a:off x="671513" y="233363"/>
            <a:ext cx="7772400" cy="1143000"/>
          </a:xfrm>
        </p:spPr>
        <p:txBody>
          <a:bodyPr/>
          <a:lstStyle/>
          <a:p>
            <a:pPr eaLnBrk="1" hangingPunct="1"/>
            <a:r>
              <a:rPr lang="en-US" altLang="zh-CN">
                <a:ea typeface="宋体" panose="02010600030101010101" pitchFamily="2" charset="-122"/>
              </a:rPr>
              <a:t>Reasoning About  Linearizability: Locking </a:t>
            </a:r>
            <a:endParaRPr lang="en-US" altLang="zh-CN">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B74BD8A2-61BA-40B2-BC25-6C5FF577FC9B}"/>
              </a:ext>
            </a:extLst>
          </p:cNvPr>
          <p:cNvSpPr>
            <a:spLocks noChangeArrowheads="1"/>
          </p:cNvSpPr>
          <p:nvPr/>
        </p:nvSpPr>
        <p:spPr bwMode="auto">
          <a:xfrm>
            <a:off x="723900" y="1612900"/>
            <a:ext cx="7937500" cy="3749675"/>
          </a:xfrm>
          <a:prstGeom prst="rect">
            <a:avLst/>
          </a:prstGeom>
          <a:solidFill>
            <a:srgbClr val="FFFFCC"/>
          </a:solidFill>
          <a:ln w="9525">
            <a:noFill/>
            <a:miter lim="800000"/>
            <a:headEnd/>
            <a:tailEnd/>
          </a:ln>
        </p:spPr>
        <p:txBody>
          <a:bodyPr>
            <a:spAutoFit/>
          </a:bodyPr>
          <a:lstStyle/>
          <a:p>
            <a:pPr eaLnBrk="0" hangingPunct="0">
              <a:defRPr/>
            </a:pPr>
            <a:r>
              <a:rPr lang="en-US" sz="2000" dirty="0">
                <a:solidFill>
                  <a:schemeClr val="tx1"/>
                </a:solidFill>
                <a:latin typeface="Courier New" pitchFamily="49" charset="0"/>
                <a:cs typeface="Arial" charset="0"/>
              </a:rPr>
              <a:t>public</a:t>
            </a:r>
            <a:r>
              <a:rPr lang="en-US" sz="2000" dirty="0">
                <a:solidFill>
                  <a:schemeClr val="bg1">
                    <a:lumMod val="65000"/>
                  </a:schemeClr>
                </a:solidFill>
                <a:latin typeface="Courier New" pitchFamily="49" charset="0"/>
                <a:cs typeface="Arial" charset="0"/>
              </a:rPr>
              <a:t> </a:t>
            </a:r>
            <a:r>
              <a:rPr lang="en-US" sz="2000" dirty="0">
                <a:solidFill>
                  <a:srgbClr val="0070C0"/>
                </a:solidFill>
                <a:latin typeface="Courier New" pitchFamily="49" charset="0"/>
                <a:cs typeface="Arial" charset="0"/>
              </a:rPr>
              <a:t>T </a:t>
            </a:r>
            <a:r>
              <a:rPr lang="en-US" sz="2000" dirty="0" err="1">
                <a:solidFill>
                  <a:srgbClr val="0070C0"/>
                </a:solidFill>
                <a:latin typeface="Courier New" pitchFamily="49" charset="0"/>
                <a:cs typeface="Arial" charset="0"/>
              </a:rPr>
              <a:t>deq</a:t>
            </a:r>
            <a:r>
              <a:rPr lang="en-US" sz="2000" dirty="0">
                <a:solidFill>
                  <a:srgbClr val="0070C0"/>
                </a:solidFill>
                <a:latin typeface="Courier New" pitchFamily="49" charset="0"/>
                <a:cs typeface="Arial" charset="0"/>
              </a:rPr>
              <a:t>() </a:t>
            </a:r>
            <a:r>
              <a:rPr lang="en-US" sz="2000" dirty="0">
                <a:solidFill>
                  <a:schemeClr val="tx1"/>
                </a:solidFill>
                <a:latin typeface="Courier New" pitchFamily="49" charset="0"/>
                <a:cs typeface="Arial" charset="0"/>
              </a:rPr>
              <a:t>throws</a:t>
            </a:r>
            <a:r>
              <a:rPr lang="en-US" sz="2000" dirty="0">
                <a:solidFill>
                  <a:schemeClr val="bg1">
                    <a:lumMod val="65000"/>
                  </a:schemeClr>
                </a:solidFill>
                <a:latin typeface="Courier New" pitchFamily="49" charset="0"/>
                <a:cs typeface="Arial" charset="0"/>
              </a:rPr>
              <a:t> </a:t>
            </a:r>
            <a:r>
              <a:rPr lang="en-US" sz="2000" dirty="0" err="1">
                <a:solidFill>
                  <a:srgbClr val="0070C0"/>
                </a:solidFill>
                <a:latin typeface="Courier New" pitchFamily="49" charset="0"/>
                <a:cs typeface="Arial" charset="0"/>
              </a:rPr>
              <a:t>EmptyException</a:t>
            </a:r>
            <a:r>
              <a:rPr lang="en-US" sz="2000" dirty="0">
                <a:solidFill>
                  <a:srgbClr val="0070C0"/>
                </a:solidFill>
                <a:latin typeface="Courier New" pitchFamily="49" charset="0"/>
                <a:cs typeface="Arial" charset="0"/>
              </a:rPr>
              <a:t> {</a:t>
            </a:r>
          </a:p>
          <a:p>
            <a:pPr eaLnBrk="0" hangingPunct="0">
              <a:defRPr/>
            </a:pPr>
            <a:r>
              <a:rPr lang="en-US" sz="2000" dirty="0">
                <a:solidFill>
                  <a:schemeClr val="tx1"/>
                </a:solidFill>
                <a:latin typeface="Courier New" pitchFamily="49" charset="0"/>
                <a:cs typeface="Arial" charset="0"/>
              </a:rPr>
              <a:t>  </a:t>
            </a:r>
            <a:r>
              <a:rPr lang="en-US" sz="2000" dirty="0" err="1">
                <a:solidFill>
                  <a:srgbClr val="0070C0"/>
                </a:solidFill>
                <a:latin typeface="Courier New" pitchFamily="49" charset="0"/>
                <a:cs typeface="Arial" charset="0"/>
              </a:rPr>
              <a:t>lock.lock</a:t>
            </a:r>
            <a:r>
              <a:rPr lang="en-US" sz="2000" dirty="0">
                <a:solidFill>
                  <a:srgbClr val="0070C0"/>
                </a:solidFill>
                <a:latin typeface="Courier New" pitchFamily="49" charset="0"/>
                <a:cs typeface="Arial" charset="0"/>
              </a:rPr>
              <a:t>();             </a:t>
            </a:r>
          </a:p>
          <a:p>
            <a:pPr eaLnBrk="0" hangingPunct="0">
              <a:defRPr/>
            </a:pPr>
            <a:r>
              <a:rPr lang="en-US" sz="2000" dirty="0">
                <a:solidFill>
                  <a:schemeClr val="tx1"/>
                </a:solidFill>
                <a:latin typeface="Courier New" pitchFamily="49" charset="0"/>
                <a:cs typeface="Arial" charset="0"/>
              </a:rPr>
              <a:t>  try {      </a:t>
            </a:r>
          </a:p>
          <a:p>
            <a:pPr eaLnBrk="0" hangingPunct="0">
              <a:defRPr/>
            </a:pPr>
            <a:r>
              <a:rPr lang="en-US" sz="2000" dirty="0">
                <a:solidFill>
                  <a:schemeClr val="tx1"/>
                </a:solidFill>
                <a:latin typeface="Courier New" pitchFamily="49" charset="0"/>
                <a:cs typeface="Arial" charset="0"/>
              </a:rPr>
              <a:t>    if </a:t>
            </a:r>
            <a:r>
              <a:rPr lang="en-US" sz="2000" dirty="0">
                <a:solidFill>
                  <a:srgbClr val="0070C0"/>
                </a:solidFill>
                <a:latin typeface="Courier New" pitchFamily="49" charset="0"/>
                <a:cs typeface="Arial" charset="0"/>
              </a:rPr>
              <a:t>(tail == head)        </a:t>
            </a:r>
          </a:p>
          <a:p>
            <a:pPr eaLnBrk="0" hangingPunct="0">
              <a:defRPr/>
            </a:pPr>
            <a:r>
              <a:rPr lang="en-US" sz="2000" dirty="0">
                <a:solidFill>
                  <a:schemeClr val="tx1"/>
                </a:solidFill>
                <a:latin typeface="Courier New" pitchFamily="49" charset="0"/>
                <a:cs typeface="Arial" charset="0"/>
              </a:rPr>
              <a:t>       throw new </a:t>
            </a:r>
            <a:r>
              <a:rPr lang="en-US" sz="2000" dirty="0" err="1">
                <a:solidFill>
                  <a:srgbClr val="0070C0"/>
                </a:solidFill>
                <a:latin typeface="Courier New" pitchFamily="49" charset="0"/>
                <a:cs typeface="Arial" charset="0"/>
              </a:rPr>
              <a:t>EmptyException</a:t>
            </a:r>
            <a:r>
              <a:rPr lang="en-US" sz="2000" dirty="0">
                <a:solidFill>
                  <a:srgbClr val="0070C0"/>
                </a:solidFill>
                <a:latin typeface="Courier New" pitchFamily="49" charset="0"/>
                <a:cs typeface="Arial" charset="0"/>
              </a:rPr>
              <a:t>();      </a:t>
            </a:r>
          </a:p>
          <a:p>
            <a:pPr eaLnBrk="0" hangingPunct="0">
              <a:defRPr/>
            </a:pPr>
            <a:r>
              <a:rPr lang="en-US" sz="2000" dirty="0">
                <a:solidFill>
                  <a:srgbClr val="0070C0"/>
                </a:solidFill>
                <a:latin typeface="Courier New" pitchFamily="49" charset="0"/>
                <a:cs typeface="Arial" charset="0"/>
              </a:rPr>
              <a:t>    T x = items[head % </a:t>
            </a:r>
            <a:r>
              <a:rPr lang="en-US" sz="2000" dirty="0" err="1">
                <a:solidFill>
                  <a:srgbClr val="0070C0"/>
                </a:solidFill>
                <a:latin typeface="Courier New" pitchFamily="49" charset="0"/>
                <a:cs typeface="Arial" charset="0"/>
              </a:rPr>
              <a:t>items.length</a:t>
            </a:r>
            <a:r>
              <a:rPr lang="en-US" sz="2000" dirty="0">
                <a:solidFill>
                  <a:srgbClr val="0070C0"/>
                </a:solidFill>
                <a:latin typeface="Courier New" pitchFamily="49" charset="0"/>
                <a:cs typeface="Arial" charset="0"/>
              </a:rPr>
              <a:t>];      </a:t>
            </a:r>
          </a:p>
          <a:p>
            <a:pPr eaLnBrk="0" hangingPunct="0">
              <a:defRPr/>
            </a:pPr>
            <a:r>
              <a:rPr lang="en-US" sz="2000" dirty="0">
                <a:solidFill>
                  <a:srgbClr val="0070C0"/>
                </a:solidFill>
                <a:latin typeface="Courier New" pitchFamily="49" charset="0"/>
                <a:cs typeface="Arial" charset="0"/>
              </a:rPr>
              <a:t>    head++;      </a:t>
            </a:r>
          </a:p>
          <a:p>
            <a:pPr eaLnBrk="0" hangingPunct="0">
              <a:defRPr/>
            </a:pPr>
            <a:r>
              <a:rPr lang="en-US" sz="2000" dirty="0">
                <a:solidFill>
                  <a:schemeClr val="tx1"/>
                </a:solidFill>
                <a:latin typeface="Courier New" pitchFamily="49" charset="0"/>
                <a:cs typeface="Arial" charset="0"/>
              </a:rPr>
              <a:t>    return </a:t>
            </a:r>
            <a:r>
              <a:rPr lang="en-US" sz="2000" dirty="0">
                <a:solidFill>
                  <a:srgbClr val="0070C0"/>
                </a:solidFill>
                <a:latin typeface="Courier New" pitchFamily="49" charset="0"/>
                <a:cs typeface="Arial" charset="0"/>
              </a:rPr>
              <a:t>x;    </a:t>
            </a:r>
          </a:p>
          <a:p>
            <a:pPr eaLnBrk="0" hangingPunct="0">
              <a:defRPr/>
            </a:pPr>
            <a:r>
              <a:rPr lang="en-US" sz="2000" dirty="0">
                <a:solidFill>
                  <a:schemeClr val="tx1"/>
                </a:solidFill>
                <a:latin typeface="Courier New" pitchFamily="49" charset="0"/>
                <a:cs typeface="Arial" charset="0"/>
              </a:rPr>
              <a:t>  </a:t>
            </a:r>
            <a:r>
              <a:rPr lang="en-US" sz="2000" dirty="0">
                <a:solidFill>
                  <a:srgbClr val="0070C0"/>
                </a:solidFill>
                <a:latin typeface="Courier New" pitchFamily="49" charset="0"/>
                <a:cs typeface="Arial" charset="0"/>
              </a:rPr>
              <a:t>}</a:t>
            </a:r>
            <a:r>
              <a:rPr lang="en-US" sz="2000" dirty="0">
                <a:solidFill>
                  <a:schemeClr val="tx1"/>
                </a:solidFill>
                <a:latin typeface="Courier New" pitchFamily="49" charset="0"/>
                <a:cs typeface="Arial" charset="0"/>
              </a:rPr>
              <a:t> finally </a:t>
            </a:r>
            <a:r>
              <a:rPr lang="en-US" sz="2000" dirty="0">
                <a:solidFill>
                  <a:srgbClr val="0070C0"/>
                </a:solidFill>
                <a:latin typeface="Courier New" pitchFamily="49" charset="0"/>
                <a:cs typeface="Arial" charset="0"/>
              </a:rPr>
              <a:t>{</a:t>
            </a:r>
            <a:r>
              <a:rPr lang="en-US" sz="2000" dirty="0">
                <a:solidFill>
                  <a:schemeClr val="tx1"/>
                </a:solidFill>
                <a:latin typeface="Courier New" pitchFamily="49" charset="0"/>
                <a:cs typeface="Arial" charset="0"/>
              </a:rPr>
              <a:t>      </a:t>
            </a:r>
          </a:p>
          <a:p>
            <a:pPr eaLnBrk="0" hangingPunct="0">
              <a:defRPr/>
            </a:pPr>
            <a:r>
              <a:rPr lang="en-US" sz="2000" dirty="0">
                <a:solidFill>
                  <a:schemeClr val="tx1"/>
                </a:solidFill>
                <a:latin typeface="Courier New" pitchFamily="49" charset="0"/>
                <a:cs typeface="Arial" charset="0"/>
              </a:rPr>
              <a:t>    </a:t>
            </a:r>
            <a:r>
              <a:rPr lang="en-US" sz="2000" dirty="0" err="1">
                <a:solidFill>
                  <a:srgbClr val="0070C0"/>
                </a:solidFill>
                <a:latin typeface="Courier New" pitchFamily="49" charset="0"/>
                <a:cs typeface="Arial" charset="0"/>
              </a:rPr>
              <a:t>lock.unlock</a:t>
            </a:r>
            <a:r>
              <a:rPr lang="en-US" sz="2000" dirty="0">
                <a:solidFill>
                  <a:srgbClr val="0070C0"/>
                </a:solidFill>
                <a:latin typeface="Courier New" pitchFamily="49" charset="0"/>
                <a:cs typeface="Arial" charset="0"/>
              </a:rPr>
              <a:t>();    </a:t>
            </a:r>
          </a:p>
          <a:p>
            <a:pPr eaLnBrk="0" hangingPunct="0">
              <a:defRPr/>
            </a:pPr>
            <a:r>
              <a:rPr lang="en-US" sz="2000" dirty="0">
                <a:solidFill>
                  <a:srgbClr val="0070C0"/>
                </a:solidFill>
                <a:latin typeface="Courier New" pitchFamily="49" charset="0"/>
                <a:cs typeface="Arial" charset="0"/>
              </a:rPr>
              <a:t>  }  </a:t>
            </a:r>
          </a:p>
          <a:p>
            <a:pPr eaLnBrk="0" hangingPunct="0">
              <a:defRPr/>
            </a:pPr>
            <a:r>
              <a:rPr lang="en-US" sz="2000" dirty="0">
                <a:solidFill>
                  <a:srgbClr val="0070C0"/>
                </a:solidFill>
                <a:latin typeface="Courier New" pitchFamily="49" charset="0"/>
                <a:cs typeface="Arial" charset="0"/>
              </a:rPr>
              <a:t>} </a:t>
            </a:r>
          </a:p>
        </p:txBody>
      </p:sp>
      <p:pic>
        <p:nvPicPr>
          <p:cNvPr id="167943" name="Picture 2" descr="magic">
            <a:extLst>
              <a:ext uri="{FF2B5EF4-FFF2-40B4-BE49-F238E27FC236}">
                <a16:creationId xmlns:a16="http://schemas.microsoft.com/office/drawing/2014/main" id="{2F0B4A90-7187-40BA-AE6C-54DF39FBF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67944" name="Group 30">
            <a:extLst>
              <a:ext uri="{FF2B5EF4-FFF2-40B4-BE49-F238E27FC236}">
                <a16:creationId xmlns:a16="http://schemas.microsoft.com/office/drawing/2014/main" id="{8B9FBE5A-6F3F-4324-9773-B20095347554}"/>
              </a:ext>
            </a:extLst>
          </p:cNvPr>
          <p:cNvGrpSpPr>
            <a:grpSpLocks/>
          </p:cNvGrpSpPr>
          <p:nvPr/>
        </p:nvGrpSpPr>
        <p:grpSpPr bwMode="auto">
          <a:xfrm>
            <a:off x="5965825" y="2076450"/>
            <a:ext cx="347663" cy="574675"/>
            <a:chOff x="3686" y="1604"/>
            <a:chExt cx="219" cy="362"/>
          </a:xfrm>
        </p:grpSpPr>
        <p:sp>
          <p:nvSpPr>
            <p:cNvPr id="167969" name="Oval 31">
              <a:extLst>
                <a:ext uri="{FF2B5EF4-FFF2-40B4-BE49-F238E27FC236}">
                  <a16:creationId xmlns:a16="http://schemas.microsoft.com/office/drawing/2014/main" id="{1E5F7E5C-5418-4836-AC24-7E2E3912E5D2}"/>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67970" name="Oval 32">
              <a:extLst>
                <a:ext uri="{FF2B5EF4-FFF2-40B4-BE49-F238E27FC236}">
                  <a16:creationId xmlns:a16="http://schemas.microsoft.com/office/drawing/2014/main" id="{3B368518-2DC2-437A-BFA3-CF510194FE34}"/>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67971" name="Oval 33">
              <a:extLst>
                <a:ext uri="{FF2B5EF4-FFF2-40B4-BE49-F238E27FC236}">
                  <a16:creationId xmlns:a16="http://schemas.microsoft.com/office/drawing/2014/main" id="{893A1BE3-D21D-475B-B134-9702E7AC958E}"/>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67972" name="Oval 34">
              <a:extLst>
                <a:ext uri="{FF2B5EF4-FFF2-40B4-BE49-F238E27FC236}">
                  <a16:creationId xmlns:a16="http://schemas.microsoft.com/office/drawing/2014/main" id="{DB067BC0-1D86-4BD4-8450-7110B0C6DDA2}"/>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67973" name="AutoShape 35">
              <a:extLst>
                <a:ext uri="{FF2B5EF4-FFF2-40B4-BE49-F238E27FC236}">
                  <a16:creationId xmlns:a16="http://schemas.microsoft.com/office/drawing/2014/main" id="{C393214F-D587-494D-888B-4E3105238D49}"/>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grpSp>
      <p:grpSp>
        <p:nvGrpSpPr>
          <p:cNvPr id="167945" name="Group 5">
            <a:extLst>
              <a:ext uri="{FF2B5EF4-FFF2-40B4-BE49-F238E27FC236}">
                <a16:creationId xmlns:a16="http://schemas.microsoft.com/office/drawing/2014/main" id="{566BFCF2-B806-4862-96F1-5537C6E83AC2}"/>
              </a:ext>
            </a:extLst>
          </p:cNvPr>
          <p:cNvGrpSpPr>
            <a:grpSpLocks/>
          </p:cNvGrpSpPr>
          <p:nvPr/>
        </p:nvGrpSpPr>
        <p:grpSpPr bwMode="auto">
          <a:xfrm>
            <a:off x="6276975" y="1449388"/>
            <a:ext cx="2463800" cy="1717675"/>
            <a:chOff x="3730" y="1105"/>
            <a:chExt cx="1552" cy="1082"/>
          </a:xfrm>
        </p:grpSpPr>
        <p:grpSp>
          <p:nvGrpSpPr>
            <p:cNvPr id="167946" name="Group 6">
              <a:extLst>
                <a:ext uri="{FF2B5EF4-FFF2-40B4-BE49-F238E27FC236}">
                  <a16:creationId xmlns:a16="http://schemas.microsoft.com/office/drawing/2014/main" id="{1381F3E8-C743-4391-BA87-1374F84C9725}"/>
                </a:ext>
              </a:extLst>
            </p:cNvPr>
            <p:cNvGrpSpPr>
              <a:grpSpLocks/>
            </p:cNvGrpSpPr>
            <p:nvPr/>
          </p:nvGrpSpPr>
          <p:grpSpPr bwMode="auto">
            <a:xfrm>
              <a:off x="4068" y="1417"/>
              <a:ext cx="801" cy="770"/>
              <a:chOff x="3740" y="1377"/>
              <a:chExt cx="801" cy="770"/>
            </a:xfrm>
          </p:grpSpPr>
          <p:sp>
            <p:nvSpPr>
              <p:cNvPr id="167957" name="Oval 7">
                <a:extLst>
                  <a:ext uri="{FF2B5EF4-FFF2-40B4-BE49-F238E27FC236}">
                    <a16:creationId xmlns:a16="http://schemas.microsoft.com/office/drawing/2014/main" id="{B075B69E-1CE4-4159-8EB5-7834D12836E5}"/>
                  </a:ext>
                </a:extLst>
              </p:cNvPr>
              <p:cNvSpPr>
                <a:spLocks noChangeArrowheads="1"/>
              </p:cNvSpPr>
              <p:nvPr/>
            </p:nvSpPr>
            <p:spPr bwMode="auto">
              <a:xfrm>
                <a:off x="3740" y="1561"/>
                <a:ext cx="164" cy="409"/>
              </a:xfrm>
              <a:prstGeom prst="ellipse">
                <a:avLst/>
              </a:prstGeom>
              <a:solidFill>
                <a:srgbClr val="00FFFF"/>
              </a:solidFill>
              <a:ln w="28575" algn="ctr">
                <a:solidFill>
                  <a:schemeClr val="tx1"/>
                </a:solidFill>
                <a:round/>
                <a:headEnd/>
                <a:tailEnd/>
              </a:ln>
            </p:spPr>
            <p:txBody>
              <a:bodyPr wrap="none"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67958" name="Oval 8">
                <a:extLst>
                  <a:ext uri="{FF2B5EF4-FFF2-40B4-BE49-F238E27FC236}">
                    <a16:creationId xmlns:a16="http://schemas.microsoft.com/office/drawing/2014/main" id="{129670B8-EBB2-408C-BC8E-19F164EAC5E6}"/>
                  </a:ext>
                </a:extLst>
              </p:cNvPr>
              <p:cNvSpPr>
                <a:spLocks noChangeArrowheads="1"/>
              </p:cNvSpPr>
              <p:nvPr/>
            </p:nvSpPr>
            <p:spPr bwMode="auto">
              <a:xfrm>
                <a:off x="3877" y="1561"/>
                <a:ext cx="539" cy="409"/>
              </a:xfrm>
              <a:prstGeom prst="ellipse">
                <a:avLst/>
              </a:prstGeom>
              <a:solidFill>
                <a:srgbClr val="FFFFCC"/>
              </a:solidFill>
              <a:ln w="28575" algn="ctr">
                <a:solidFill>
                  <a:schemeClr val="tx1"/>
                </a:solidFill>
                <a:round/>
                <a:headEnd/>
                <a:tailEnd/>
              </a:ln>
            </p:spPr>
            <p:txBody>
              <a:bodyPr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67959" name="Line 9">
                <a:extLst>
                  <a:ext uri="{FF2B5EF4-FFF2-40B4-BE49-F238E27FC236}">
                    <a16:creationId xmlns:a16="http://schemas.microsoft.com/office/drawing/2014/main" id="{EF0CDD41-0A26-4742-AF74-CC22A2C6E689}"/>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7960" name="Line 10">
                <a:extLst>
                  <a:ext uri="{FF2B5EF4-FFF2-40B4-BE49-F238E27FC236}">
                    <a16:creationId xmlns:a16="http://schemas.microsoft.com/office/drawing/2014/main" id="{7286C958-EF0F-4CB2-8349-F1921A40EB43}"/>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7961" name="Line 11">
                <a:extLst>
                  <a:ext uri="{FF2B5EF4-FFF2-40B4-BE49-F238E27FC236}">
                    <a16:creationId xmlns:a16="http://schemas.microsoft.com/office/drawing/2014/main" id="{EE394902-4067-478B-B227-42A55799B272}"/>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7962" name="Line 12">
                <a:extLst>
                  <a:ext uri="{FF2B5EF4-FFF2-40B4-BE49-F238E27FC236}">
                    <a16:creationId xmlns:a16="http://schemas.microsoft.com/office/drawing/2014/main" id="{798272B1-0179-434A-A74E-AE2E19ABCF2E}"/>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7963" name="Line 13">
                <a:extLst>
                  <a:ext uri="{FF2B5EF4-FFF2-40B4-BE49-F238E27FC236}">
                    <a16:creationId xmlns:a16="http://schemas.microsoft.com/office/drawing/2014/main" id="{30EBD1E1-E0F2-42F4-8AAE-9B54EBFABBCA}"/>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7964" name="Line 14">
                <a:extLst>
                  <a:ext uri="{FF2B5EF4-FFF2-40B4-BE49-F238E27FC236}">
                    <a16:creationId xmlns:a16="http://schemas.microsoft.com/office/drawing/2014/main" id="{54F77A39-BC28-4F5F-8CBA-611FEB7A55B2}"/>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7965" name="Line 15">
                <a:extLst>
                  <a:ext uri="{FF2B5EF4-FFF2-40B4-BE49-F238E27FC236}">
                    <a16:creationId xmlns:a16="http://schemas.microsoft.com/office/drawing/2014/main" id="{F71FA548-87C8-473E-90BD-CEC5D58BDB0B}"/>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7966" name="Line 16">
                <a:extLst>
                  <a:ext uri="{FF2B5EF4-FFF2-40B4-BE49-F238E27FC236}">
                    <a16:creationId xmlns:a16="http://schemas.microsoft.com/office/drawing/2014/main" id="{9FDA2F3B-D194-4FFA-A4AD-DD749DD8B7DE}"/>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7967" name="Line 17">
                <a:extLst>
                  <a:ext uri="{FF2B5EF4-FFF2-40B4-BE49-F238E27FC236}">
                    <a16:creationId xmlns:a16="http://schemas.microsoft.com/office/drawing/2014/main" id="{1026FA77-B31A-4447-9E7E-6EDFBD566539}"/>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7968" name="Line 18">
                <a:extLst>
                  <a:ext uri="{FF2B5EF4-FFF2-40B4-BE49-F238E27FC236}">
                    <a16:creationId xmlns:a16="http://schemas.microsoft.com/office/drawing/2014/main" id="{B12B848B-5AE9-4C4D-9FB3-36E33485A029}"/>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67947" name="Text Box 19">
              <a:extLst>
                <a:ext uri="{FF2B5EF4-FFF2-40B4-BE49-F238E27FC236}">
                  <a16:creationId xmlns:a16="http://schemas.microsoft.com/office/drawing/2014/main" id="{8A7E5D44-237F-4494-9267-9500574D4E23}"/>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0</a:t>
              </a:r>
            </a:p>
          </p:txBody>
        </p:sp>
        <p:sp>
          <p:nvSpPr>
            <p:cNvPr id="167948" name="Text Box 20">
              <a:extLst>
                <a:ext uri="{FF2B5EF4-FFF2-40B4-BE49-F238E27FC236}">
                  <a16:creationId xmlns:a16="http://schemas.microsoft.com/office/drawing/2014/main" id="{35D8735D-E3F7-4044-AF1D-CD10515CB36E}"/>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1</a:t>
              </a:r>
            </a:p>
          </p:txBody>
        </p:sp>
        <p:sp>
          <p:nvSpPr>
            <p:cNvPr id="167949" name="Text Box 21">
              <a:extLst>
                <a:ext uri="{FF2B5EF4-FFF2-40B4-BE49-F238E27FC236}">
                  <a16:creationId xmlns:a16="http://schemas.microsoft.com/office/drawing/2014/main" id="{2A305E1C-196D-4464-95B7-F23FAE54BDBD}"/>
                </a:ext>
              </a:extLst>
            </p:cNvPr>
            <p:cNvSpPr txBox="1">
              <a:spLocks noChangeArrowheads="1"/>
            </p:cNvSpPr>
            <p:nvPr/>
          </p:nvSpPr>
          <p:spPr bwMode="auto">
            <a:xfrm>
              <a:off x="373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capacity-1</a:t>
              </a:r>
            </a:p>
          </p:txBody>
        </p:sp>
        <p:sp>
          <p:nvSpPr>
            <p:cNvPr id="167950" name="Text Box 22">
              <a:extLst>
                <a:ext uri="{FF2B5EF4-FFF2-40B4-BE49-F238E27FC236}">
                  <a16:creationId xmlns:a16="http://schemas.microsoft.com/office/drawing/2014/main" id="{59C65979-2A10-45A2-8057-1C2514C0E334}"/>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2</a:t>
              </a:r>
            </a:p>
          </p:txBody>
        </p:sp>
        <p:sp>
          <p:nvSpPr>
            <p:cNvPr id="167951" name="Text Box 23">
              <a:extLst>
                <a:ext uri="{FF2B5EF4-FFF2-40B4-BE49-F238E27FC236}">
                  <a16:creationId xmlns:a16="http://schemas.microsoft.com/office/drawing/2014/main" id="{114D2BC3-3EAE-46A0-967D-4060A459AC3B}"/>
                </a:ext>
              </a:extLst>
            </p:cNvPr>
            <p:cNvSpPr txBox="1">
              <a:spLocks noChangeArrowheads="1"/>
            </p:cNvSpPr>
            <p:nvPr/>
          </p:nvSpPr>
          <p:spPr bwMode="auto">
            <a:xfrm>
              <a:off x="3966" y="1105"/>
              <a:ext cx="379" cy="194"/>
            </a:xfrm>
            <a:prstGeom prst="rect">
              <a:avLst/>
            </a:prstGeom>
            <a:solidFill>
              <a:srgbClr val="00FFFF"/>
            </a:solidFill>
            <a:ln w="28575" algn="ctr">
              <a:solidFill>
                <a:schemeClr val="tx1"/>
              </a:solidFill>
              <a:miter lim="800000"/>
              <a:headEnd/>
              <a:tailEnd/>
            </a:ln>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head</a:t>
              </a:r>
            </a:p>
          </p:txBody>
        </p:sp>
        <p:sp>
          <p:nvSpPr>
            <p:cNvPr id="167952" name="Line 24">
              <a:extLst>
                <a:ext uri="{FF2B5EF4-FFF2-40B4-BE49-F238E27FC236}">
                  <a16:creationId xmlns:a16="http://schemas.microsoft.com/office/drawing/2014/main" id="{CA87CCC7-1EF3-4F74-901D-7367FF1B5AF7}"/>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7953" name="Text Box 25">
              <a:extLst>
                <a:ext uri="{FF2B5EF4-FFF2-40B4-BE49-F238E27FC236}">
                  <a16:creationId xmlns:a16="http://schemas.microsoft.com/office/drawing/2014/main" id="{4AE35B0E-0415-4152-9AD8-54033E02826B}"/>
                </a:ext>
              </a:extLst>
            </p:cNvPr>
            <p:cNvSpPr txBox="1">
              <a:spLocks noChangeArrowheads="1"/>
            </p:cNvSpPr>
            <p:nvPr/>
          </p:nvSpPr>
          <p:spPr bwMode="auto">
            <a:xfrm>
              <a:off x="4910" y="1113"/>
              <a:ext cx="372" cy="194"/>
            </a:xfrm>
            <a:prstGeom prst="rect">
              <a:avLst/>
            </a:prstGeom>
            <a:solidFill>
              <a:srgbClr val="00FFFF"/>
            </a:solidFill>
            <a:ln w="28575" algn="ctr">
              <a:solidFill>
                <a:schemeClr val="tx1"/>
              </a:solidFill>
              <a:miter lim="800000"/>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tail</a:t>
              </a:r>
            </a:p>
          </p:txBody>
        </p:sp>
        <p:sp>
          <p:nvSpPr>
            <p:cNvPr id="167954" name="Line 26">
              <a:extLst>
                <a:ext uri="{FF2B5EF4-FFF2-40B4-BE49-F238E27FC236}">
                  <a16:creationId xmlns:a16="http://schemas.microsoft.com/office/drawing/2014/main" id="{AE7444E3-1EC4-4450-A358-2C2CF88A39A7}"/>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7955" name="Text Box 27">
              <a:extLst>
                <a:ext uri="{FF2B5EF4-FFF2-40B4-BE49-F238E27FC236}">
                  <a16:creationId xmlns:a16="http://schemas.microsoft.com/office/drawing/2014/main" id="{36D02E6B-B2A4-4E53-A93C-3E12508DE920}"/>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y</a:t>
              </a:r>
            </a:p>
          </p:txBody>
        </p:sp>
        <p:sp>
          <p:nvSpPr>
            <p:cNvPr id="167956" name="Text Box 28">
              <a:extLst>
                <a:ext uri="{FF2B5EF4-FFF2-40B4-BE49-F238E27FC236}">
                  <a16:creationId xmlns:a16="http://schemas.microsoft.com/office/drawing/2014/main" id="{E68CEBFC-2426-41F2-B75A-2DC340A58851}"/>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z</a:t>
              </a:r>
            </a:p>
          </p:txBody>
        </p:sp>
      </p:grpSp>
    </p:spTree>
  </p:cSld>
  <p:clrMapOvr>
    <a:masterClrMapping/>
  </p:clrMapOvr>
  <p:transition spd="slow"/>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6D5A9E58-8541-48B3-8E6B-4963314BC4C0}"/>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a:extLst>
              <a:ext uri="{FF2B5EF4-FFF2-40B4-BE49-F238E27FC236}">
                <a16:creationId xmlns:a16="http://schemas.microsoft.com/office/drawing/2014/main" id="{37B45A2B-89D8-48A6-BC6D-02D79A82E5A7}"/>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40E3B29-4F17-45E2-8174-C6130A820065}" type="slidenum">
              <a:rPr lang="ar-SA" altLang="zh-CN" sz="1400" b="0">
                <a:solidFill>
                  <a:schemeClr val="tx1"/>
                </a:solidFill>
                <a:latin typeface="Arial" panose="020B0604020202020204" pitchFamily="34" charset="0"/>
              </a:rPr>
              <a:pPr/>
              <a:t>149</a:t>
            </a:fld>
            <a:endParaRPr lang="en-US" altLang="zh-CN" sz="1400" b="0">
              <a:solidFill>
                <a:schemeClr val="tx1"/>
              </a:solidFill>
              <a:latin typeface="Arial" panose="020B0604020202020204" pitchFamily="34" charset="0"/>
            </a:endParaRPr>
          </a:p>
        </p:txBody>
      </p:sp>
      <p:pic>
        <p:nvPicPr>
          <p:cNvPr id="168964" name="Picture 2" descr="magic">
            <a:extLst>
              <a:ext uri="{FF2B5EF4-FFF2-40B4-BE49-F238E27FC236}">
                <a16:creationId xmlns:a16="http://schemas.microsoft.com/office/drawing/2014/main" id="{8DE3A42C-5218-4D78-A5FF-0D9A27470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8965" name="Rectangle 3">
            <a:extLst>
              <a:ext uri="{FF2B5EF4-FFF2-40B4-BE49-F238E27FC236}">
                <a16:creationId xmlns:a16="http://schemas.microsoft.com/office/drawing/2014/main" id="{4823D9DF-C360-44F1-A181-DB5154D6DBD9}"/>
              </a:ext>
            </a:extLst>
          </p:cNvPr>
          <p:cNvSpPr>
            <a:spLocks noGrp="1" noChangeArrowheads="1"/>
          </p:cNvSpPr>
          <p:nvPr>
            <p:ph type="title" idx="4294967295"/>
          </p:nvPr>
        </p:nvSpPr>
        <p:spPr>
          <a:xfrm>
            <a:off x="671513" y="233363"/>
            <a:ext cx="7772400" cy="1143000"/>
          </a:xfrm>
        </p:spPr>
        <p:txBody>
          <a:bodyPr/>
          <a:lstStyle/>
          <a:p>
            <a:pPr eaLnBrk="1" hangingPunct="1"/>
            <a:r>
              <a:rPr lang="en-US" altLang="zh-CN">
                <a:ea typeface="宋体" panose="02010600030101010101" pitchFamily="2" charset="-122"/>
              </a:rPr>
              <a:t>Reasoning About  Linearizability: Locking </a:t>
            </a:r>
            <a:endParaRPr lang="en-US" altLang="zh-CN">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4C5AA1FB-E6F5-4310-B2BC-ED85BF974AC4}"/>
              </a:ext>
            </a:extLst>
          </p:cNvPr>
          <p:cNvSpPr>
            <a:spLocks noChangeArrowheads="1"/>
          </p:cNvSpPr>
          <p:nvPr/>
        </p:nvSpPr>
        <p:spPr bwMode="auto">
          <a:xfrm>
            <a:off x="723900" y="1612900"/>
            <a:ext cx="7937500" cy="3749675"/>
          </a:xfrm>
          <a:prstGeom prst="rect">
            <a:avLst/>
          </a:prstGeom>
          <a:solidFill>
            <a:srgbClr val="FFFFCC"/>
          </a:solidFill>
          <a:ln w="9525">
            <a:noFill/>
            <a:miter lim="800000"/>
            <a:headEnd/>
            <a:tailEnd/>
          </a:ln>
        </p:spPr>
        <p:txBody>
          <a:bodyPr>
            <a:spAutoFit/>
          </a:bodyPr>
          <a:lstStyle/>
          <a:p>
            <a:pPr eaLnBrk="0" hangingPunct="0">
              <a:defRPr/>
            </a:pPr>
            <a:r>
              <a:rPr lang="en-US" sz="2000" dirty="0">
                <a:solidFill>
                  <a:schemeClr val="bg1">
                    <a:lumMod val="65000"/>
                  </a:schemeClr>
                </a:solidFill>
                <a:latin typeface="Courier New" pitchFamily="49" charset="0"/>
                <a:cs typeface="Arial" charset="0"/>
              </a:rPr>
              <a:t>public T </a:t>
            </a:r>
            <a:r>
              <a:rPr lang="en-US" sz="2000" dirty="0" err="1">
                <a:solidFill>
                  <a:schemeClr val="bg1">
                    <a:lumMod val="65000"/>
                  </a:schemeClr>
                </a:solidFill>
                <a:latin typeface="Courier New" pitchFamily="49" charset="0"/>
                <a:cs typeface="Arial" charset="0"/>
              </a:rPr>
              <a:t>deq</a:t>
            </a:r>
            <a:r>
              <a:rPr lang="en-US" sz="2000" dirty="0">
                <a:solidFill>
                  <a:schemeClr val="bg1">
                    <a:lumMod val="65000"/>
                  </a:schemeClr>
                </a:solidFill>
                <a:latin typeface="Courier New" pitchFamily="49" charset="0"/>
                <a:cs typeface="Arial" charset="0"/>
              </a:rPr>
              <a:t>() throws </a:t>
            </a:r>
            <a:r>
              <a:rPr lang="en-US" sz="2000" dirty="0" err="1">
                <a:solidFill>
                  <a:schemeClr val="bg1">
                    <a:lumMod val="65000"/>
                  </a:schemeClr>
                </a:solidFill>
                <a:latin typeface="Courier New" pitchFamily="49" charset="0"/>
                <a:cs typeface="Arial" charset="0"/>
              </a:rPr>
              <a:t>EmptyException</a:t>
            </a:r>
            <a:r>
              <a:rPr lang="en-US" sz="2000" dirty="0">
                <a:solidFill>
                  <a:schemeClr val="bg1">
                    <a:lumMod val="65000"/>
                  </a:schemeClr>
                </a:solidFill>
                <a:latin typeface="Courier New" pitchFamily="49" charset="0"/>
                <a:cs typeface="Arial" charset="0"/>
              </a:rPr>
              <a:t> {</a:t>
            </a:r>
          </a:p>
          <a:p>
            <a:pPr eaLnBrk="0" hangingPunct="0">
              <a:defRPr/>
            </a:pPr>
            <a:r>
              <a:rPr lang="en-US" sz="2000" dirty="0">
                <a:solidFill>
                  <a:schemeClr val="tx1"/>
                </a:solidFill>
                <a:latin typeface="Courier New" pitchFamily="49" charset="0"/>
                <a:cs typeface="Arial" charset="0"/>
              </a:rPr>
              <a:t>  </a:t>
            </a:r>
            <a:r>
              <a:rPr lang="en-US" sz="2000" dirty="0" err="1">
                <a:solidFill>
                  <a:schemeClr val="bg1">
                    <a:lumMod val="65000"/>
                  </a:schemeClr>
                </a:solidFill>
                <a:latin typeface="Courier New" pitchFamily="49" charset="0"/>
                <a:cs typeface="Arial" charset="0"/>
              </a:rPr>
              <a:t>lock.lock</a:t>
            </a:r>
            <a:r>
              <a:rPr lang="en-US" sz="2000" dirty="0">
                <a:solidFill>
                  <a:schemeClr val="bg1">
                    <a:lumMod val="65000"/>
                  </a:schemeClr>
                </a:solidFill>
                <a:latin typeface="Courier New" pitchFamily="49" charset="0"/>
                <a:cs typeface="Arial" charset="0"/>
              </a:rPr>
              <a:t>();             </a:t>
            </a:r>
          </a:p>
          <a:p>
            <a:pPr eaLnBrk="0" hangingPunct="0">
              <a:defRPr/>
            </a:pPr>
            <a:r>
              <a:rPr lang="en-US" sz="2000" dirty="0">
                <a:solidFill>
                  <a:schemeClr val="tx1"/>
                </a:solidFill>
                <a:latin typeface="Courier New" pitchFamily="49" charset="0"/>
                <a:cs typeface="Arial" charset="0"/>
              </a:rPr>
              <a:t>  </a:t>
            </a:r>
            <a:r>
              <a:rPr lang="en-US" sz="2000" dirty="0">
                <a:solidFill>
                  <a:schemeClr val="bg1">
                    <a:lumMod val="65000"/>
                  </a:schemeClr>
                </a:solidFill>
                <a:latin typeface="Courier New" pitchFamily="49" charset="0"/>
                <a:cs typeface="Arial" charset="0"/>
              </a:rPr>
              <a:t>try {      </a:t>
            </a:r>
          </a:p>
          <a:p>
            <a:pPr eaLnBrk="0" hangingPunct="0">
              <a:defRPr/>
            </a:pPr>
            <a:r>
              <a:rPr lang="en-US" sz="2000" dirty="0">
                <a:solidFill>
                  <a:schemeClr val="bg1">
                    <a:lumMod val="65000"/>
                  </a:schemeClr>
                </a:solidFill>
                <a:latin typeface="Courier New" pitchFamily="49" charset="0"/>
                <a:cs typeface="Arial" charset="0"/>
              </a:rPr>
              <a:t>    if (tail == head)        </a:t>
            </a:r>
          </a:p>
          <a:p>
            <a:pPr eaLnBrk="0" hangingPunct="0">
              <a:defRPr/>
            </a:pPr>
            <a:r>
              <a:rPr lang="en-US" sz="2000" dirty="0">
                <a:solidFill>
                  <a:schemeClr val="bg1">
                    <a:lumMod val="65000"/>
                  </a:schemeClr>
                </a:solidFill>
                <a:latin typeface="Courier New" pitchFamily="49" charset="0"/>
                <a:cs typeface="Arial" charset="0"/>
              </a:rPr>
              <a:t>       throw new </a:t>
            </a:r>
            <a:r>
              <a:rPr lang="en-US" sz="2000" dirty="0" err="1">
                <a:solidFill>
                  <a:schemeClr val="bg1">
                    <a:lumMod val="65000"/>
                  </a:schemeClr>
                </a:solidFill>
                <a:latin typeface="Courier New" pitchFamily="49" charset="0"/>
                <a:cs typeface="Arial" charset="0"/>
              </a:rPr>
              <a:t>EmptyException</a:t>
            </a:r>
            <a:r>
              <a:rPr lang="en-US" sz="2000" dirty="0">
                <a:solidFill>
                  <a:schemeClr val="bg1">
                    <a:lumMod val="65000"/>
                  </a:schemeClr>
                </a:solidFill>
                <a:latin typeface="Courier New" pitchFamily="49" charset="0"/>
                <a:cs typeface="Arial" charset="0"/>
              </a:rPr>
              <a:t>();      </a:t>
            </a:r>
          </a:p>
          <a:p>
            <a:pPr eaLnBrk="0" hangingPunct="0">
              <a:defRPr/>
            </a:pPr>
            <a:r>
              <a:rPr lang="en-US" sz="2000" dirty="0">
                <a:solidFill>
                  <a:schemeClr val="bg1">
                    <a:lumMod val="65000"/>
                  </a:schemeClr>
                </a:solidFill>
                <a:latin typeface="Courier New" pitchFamily="49" charset="0"/>
                <a:cs typeface="Arial" charset="0"/>
              </a:rPr>
              <a:t>    T x = items[head % </a:t>
            </a:r>
            <a:r>
              <a:rPr lang="en-US" sz="2000" dirty="0" err="1">
                <a:solidFill>
                  <a:schemeClr val="bg1">
                    <a:lumMod val="65000"/>
                  </a:schemeClr>
                </a:solidFill>
                <a:latin typeface="Courier New" pitchFamily="49" charset="0"/>
                <a:cs typeface="Arial" charset="0"/>
              </a:rPr>
              <a:t>items.length</a:t>
            </a:r>
            <a:r>
              <a:rPr lang="en-US" sz="2000" dirty="0">
                <a:solidFill>
                  <a:schemeClr val="bg1">
                    <a:lumMod val="65000"/>
                  </a:schemeClr>
                </a:solidFill>
                <a:latin typeface="Courier New" pitchFamily="49" charset="0"/>
                <a:cs typeface="Arial" charset="0"/>
              </a:rPr>
              <a:t>];      </a:t>
            </a:r>
          </a:p>
          <a:p>
            <a:pPr eaLnBrk="0" hangingPunct="0">
              <a:defRPr/>
            </a:pPr>
            <a:r>
              <a:rPr lang="en-US" sz="2000" dirty="0">
                <a:solidFill>
                  <a:schemeClr val="bg1">
                    <a:lumMod val="65000"/>
                  </a:schemeClr>
                </a:solidFill>
                <a:latin typeface="Courier New" pitchFamily="49" charset="0"/>
                <a:cs typeface="Arial" charset="0"/>
              </a:rPr>
              <a:t>    head++;      </a:t>
            </a:r>
          </a:p>
          <a:p>
            <a:pPr eaLnBrk="0" hangingPunct="0">
              <a:defRPr/>
            </a:pPr>
            <a:r>
              <a:rPr lang="en-US" sz="2000" dirty="0">
                <a:solidFill>
                  <a:schemeClr val="bg1">
                    <a:lumMod val="65000"/>
                  </a:schemeClr>
                </a:solidFill>
                <a:latin typeface="Courier New" pitchFamily="49" charset="0"/>
                <a:cs typeface="Arial" charset="0"/>
              </a:rPr>
              <a:t>    return x;    </a:t>
            </a:r>
          </a:p>
          <a:p>
            <a:pPr eaLnBrk="0" hangingPunct="0">
              <a:defRPr/>
            </a:pPr>
            <a:r>
              <a:rPr lang="en-US" sz="2000" dirty="0">
                <a:solidFill>
                  <a:schemeClr val="bg1">
                    <a:lumMod val="65000"/>
                  </a:schemeClr>
                </a:solidFill>
                <a:latin typeface="Courier New" pitchFamily="49" charset="0"/>
                <a:cs typeface="Arial" charset="0"/>
              </a:rPr>
              <a:t>  } finally {      </a:t>
            </a:r>
          </a:p>
          <a:p>
            <a:pPr eaLnBrk="0" hangingPunct="0">
              <a:defRPr/>
            </a:pPr>
            <a:r>
              <a:rPr lang="en-US" sz="2000" dirty="0">
                <a:solidFill>
                  <a:srgbClr val="0070C0"/>
                </a:solidFill>
                <a:latin typeface="Courier New" pitchFamily="49" charset="0"/>
                <a:cs typeface="Arial" charset="0"/>
              </a:rPr>
              <a:t>    </a:t>
            </a:r>
            <a:r>
              <a:rPr lang="en-US" sz="2000" dirty="0" err="1">
                <a:solidFill>
                  <a:srgbClr val="0070C0"/>
                </a:solidFill>
                <a:latin typeface="Courier New" pitchFamily="49" charset="0"/>
                <a:cs typeface="Arial" charset="0"/>
              </a:rPr>
              <a:t>lock.unlock</a:t>
            </a:r>
            <a:r>
              <a:rPr lang="en-US" sz="2000" dirty="0">
                <a:solidFill>
                  <a:srgbClr val="0070C0"/>
                </a:solidFill>
                <a:latin typeface="Courier New" pitchFamily="49" charset="0"/>
                <a:cs typeface="Arial" charset="0"/>
              </a:rPr>
              <a:t>();    </a:t>
            </a:r>
          </a:p>
          <a:p>
            <a:pPr eaLnBrk="0" hangingPunct="0">
              <a:defRPr/>
            </a:pPr>
            <a:r>
              <a:rPr lang="en-US" sz="2000" dirty="0">
                <a:solidFill>
                  <a:schemeClr val="bg1">
                    <a:lumMod val="65000"/>
                  </a:schemeClr>
                </a:solidFill>
                <a:latin typeface="Courier New" pitchFamily="49" charset="0"/>
                <a:cs typeface="Arial" charset="0"/>
              </a:rPr>
              <a:t>  }  </a:t>
            </a:r>
          </a:p>
          <a:p>
            <a:pPr eaLnBrk="0" hangingPunct="0">
              <a:defRPr/>
            </a:pPr>
            <a:r>
              <a:rPr lang="en-US" sz="2000" dirty="0">
                <a:solidFill>
                  <a:schemeClr val="bg1">
                    <a:lumMod val="65000"/>
                  </a:schemeClr>
                </a:solidFill>
                <a:latin typeface="Courier New" pitchFamily="49" charset="0"/>
                <a:cs typeface="Arial" charset="0"/>
              </a:rPr>
              <a:t>} </a:t>
            </a:r>
          </a:p>
        </p:txBody>
      </p:sp>
      <p:pic>
        <p:nvPicPr>
          <p:cNvPr id="168967" name="Picture 2" descr="magic">
            <a:extLst>
              <a:ext uri="{FF2B5EF4-FFF2-40B4-BE49-F238E27FC236}">
                <a16:creationId xmlns:a16="http://schemas.microsoft.com/office/drawing/2014/main" id="{EBC1EE91-92BF-488A-A97E-B8EAD1083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8968" name="AutoShape 6">
            <a:extLst>
              <a:ext uri="{FF2B5EF4-FFF2-40B4-BE49-F238E27FC236}">
                <a16:creationId xmlns:a16="http://schemas.microsoft.com/office/drawing/2014/main" id="{4CD2E49B-84EB-41DE-9B49-67E4FAF41528}"/>
              </a:ext>
            </a:extLst>
          </p:cNvPr>
          <p:cNvSpPr>
            <a:spLocks noChangeArrowheads="1"/>
          </p:cNvSpPr>
          <p:nvPr/>
        </p:nvSpPr>
        <p:spPr bwMode="auto">
          <a:xfrm>
            <a:off x="1320800" y="4286250"/>
            <a:ext cx="2298700" cy="457200"/>
          </a:xfrm>
          <a:prstGeom prst="wedgeRoundRectCallout">
            <a:avLst>
              <a:gd name="adj1" fmla="val 85875"/>
              <a:gd name="adj2" fmla="val 291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Arial" panose="020B0604020202020204" pitchFamily="34" charset="0"/>
            </a:endParaRPr>
          </a:p>
        </p:txBody>
      </p:sp>
      <p:sp>
        <p:nvSpPr>
          <p:cNvPr id="168969" name="Text Box 7">
            <a:extLst>
              <a:ext uri="{FF2B5EF4-FFF2-40B4-BE49-F238E27FC236}">
                <a16:creationId xmlns:a16="http://schemas.microsoft.com/office/drawing/2014/main" id="{471A59C4-29E2-4660-A3F3-6A76E31D44C5}"/>
              </a:ext>
            </a:extLst>
          </p:cNvPr>
          <p:cNvSpPr txBox="1">
            <a:spLocks noChangeArrowheads="1"/>
          </p:cNvSpPr>
          <p:nvPr/>
        </p:nvSpPr>
        <p:spPr bwMode="auto">
          <a:xfrm>
            <a:off x="4381500" y="4098925"/>
            <a:ext cx="3810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Arial" panose="020B0604020202020204" pitchFamily="34" charset="0"/>
                <a:ea typeface="宋体" panose="02010600030101010101" pitchFamily="2" charset="-122"/>
              </a:rPr>
              <a:t>Linearization points</a:t>
            </a:r>
          </a:p>
          <a:p>
            <a:pPr algn="ctr"/>
            <a:r>
              <a:rPr lang="en-US" altLang="zh-CN" sz="2800" b="0">
                <a:latin typeface="Arial" panose="020B0604020202020204" pitchFamily="34" charset="0"/>
                <a:ea typeface="宋体" panose="02010600030101010101" pitchFamily="2" charset="-122"/>
              </a:rPr>
              <a:t>are when locks are released </a:t>
            </a:r>
          </a:p>
          <a:p>
            <a:pPr algn="ctr"/>
            <a:endParaRPr lang="en-US" altLang="zh-CN" sz="2800" b="0">
              <a:latin typeface="Arial" panose="020B0604020202020204" pitchFamily="34" charset="0"/>
              <a:ea typeface="宋体" panose="02010600030101010101" pitchFamily="2" charset="-122"/>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a:extLst>
              <a:ext uri="{FF2B5EF4-FFF2-40B4-BE49-F238E27FC236}">
                <a16:creationId xmlns:a16="http://schemas.microsoft.com/office/drawing/2014/main" id="{5510160E-7282-4825-9D35-D9F197A263A1}"/>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a:extLst>
              <a:ext uri="{FF2B5EF4-FFF2-40B4-BE49-F238E27FC236}">
                <a16:creationId xmlns:a16="http://schemas.microsoft.com/office/drawing/2014/main" id="{1F2CC15D-FAB8-412E-BD5B-036F9312ECF6}"/>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B28F511-36C2-4DB0-AFA4-C8958D8FF568}" type="slidenum">
              <a:rPr lang="ar-SA" altLang="zh-CN" sz="1400" b="0">
                <a:solidFill>
                  <a:schemeClr val="tx1"/>
                </a:solidFill>
                <a:latin typeface="Arial" panose="020B0604020202020204" pitchFamily="34" charset="0"/>
              </a:rPr>
              <a:pPr/>
              <a:t>15</a:t>
            </a:fld>
            <a:endParaRPr lang="en-US" altLang="zh-CN" sz="1400" b="0">
              <a:solidFill>
                <a:schemeClr val="tx1"/>
              </a:solidFill>
              <a:latin typeface="Arial" panose="020B0604020202020204" pitchFamily="34" charset="0"/>
            </a:endParaRPr>
          </a:p>
        </p:txBody>
      </p:sp>
      <p:sp>
        <p:nvSpPr>
          <p:cNvPr id="27652" name="Rectangle 3">
            <a:extLst>
              <a:ext uri="{FF2B5EF4-FFF2-40B4-BE49-F238E27FC236}">
                <a16:creationId xmlns:a16="http://schemas.microsoft.com/office/drawing/2014/main" id="{AD6E9382-DA13-4024-A936-5E4D5D0B0391}"/>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Check if Non-Empty</a:t>
            </a:r>
            <a:endParaRPr lang="en-US" altLang="zh-CN">
              <a:solidFill>
                <a:srgbClr val="0000FF"/>
              </a:solidFill>
              <a:ea typeface="宋体" panose="02010600030101010101" pitchFamily="2" charset="-122"/>
            </a:endParaRPr>
          </a:p>
        </p:txBody>
      </p:sp>
      <p:grpSp>
        <p:nvGrpSpPr>
          <p:cNvPr id="27653" name="Group 15">
            <a:extLst>
              <a:ext uri="{FF2B5EF4-FFF2-40B4-BE49-F238E27FC236}">
                <a16:creationId xmlns:a16="http://schemas.microsoft.com/office/drawing/2014/main" id="{5A324C24-5FFA-4CBC-B97A-09134B9FB9B7}"/>
              </a:ext>
            </a:extLst>
          </p:cNvPr>
          <p:cNvGrpSpPr>
            <a:grpSpLocks/>
          </p:cNvGrpSpPr>
          <p:nvPr/>
        </p:nvGrpSpPr>
        <p:grpSpPr bwMode="auto">
          <a:xfrm>
            <a:off x="3117850" y="1993900"/>
            <a:ext cx="3162300" cy="1644650"/>
            <a:chOff x="3117850" y="1993900"/>
            <a:chExt cx="3162300" cy="1644650"/>
          </a:xfrm>
        </p:grpSpPr>
        <p:pic>
          <p:nvPicPr>
            <p:cNvPr id="27697" name="Picture 2" descr="magic">
              <a:extLst>
                <a:ext uri="{FF2B5EF4-FFF2-40B4-BE49-F238E27FC236}">
                  <a16:creationId xmlns:a16="http://schemas.microsoft.com/office/drawing/2014/main" id="{D47CA4BF-261F-4136-856A-CF8EA4794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351155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Oval 2">
              <a:extLst>
                <a:ext uri="{FF2B5EF4-FFF2-40B4-BE49-F238E27FC236}">
                  <a16:creationId xmlns:a16="http://schemas.microsoft.com/office/drawing/2014/main" id="{47312BA2-4C63-45DB-8125-4B6A5CCE4F3F}"/>
                </a:ext>
              </a:extLst>
            </p:cNvPr>
            <p:cNvSpPr/>
            <p:nvPr/>
          </p:nvSpPr>
          <p:spPr bwMode="auto">
            <a:xfrm>
              <a:off x="3117850" y="1993900"/>
              <a:ext cx="3162300" cy="649288"/>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a:spAutoFit/>
            </a:bodyPr>
            <a:lstStyle/>
            <a:p>
              <a:pPr eaLnBrk="0" hangingPunct="0">
                <a:defRPr/>
              </a:pPr>
              <a:endParaRPr lang="en-US" dirty="0">
                <a:latin typeface="Courier New" pitchFamily="49" charset="0"/>
                <a:cs typeface="Arial" charset="0"/>
              </a:endParaRPr>
            </a:p>
          </p:txBody>
        </p:sp>
        <p:cxnSp>
          <p:nvCxnSpPr>
            <p:cNvPr id="27699" name="Straight Connector 4">
              <a:extLst>
                <a:ext uri="{FF2B5EF4-FFF2-40B4-BE49-F238E27FC236}">
                  <a16:creationId xmlns:a16="http://schemas.microsoft.com/office/drawing/2014/main" id="{6026514E-5D3B-48AA-87E1-049EC586B12B}"/>
                </a:ext>
              </a:extLst>
            </p:cNvPr>
            <p:cNvCxnSpPr>
              <a:cxnSpLocks noChangeShapeType="1"/>
              <a:stCxn id="3" idx="4"/>
              <a:endCxn id="3" idx="4"/>
            </p:cNvCxnSpPr>
            <p:nvPr/>
          </p:nvCxnSpPr>
          <p:spPr bwMode="auto">
            <a:xfrm>
              <a:off x="4699000" y="26430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27700" name="Straight Connector 7">
              <a:extLst>
                <a:ext uri="{FF2B5EF4-FFF2-40B4-BE49-F238E27FC236}">
                  <a16:creationId xmlns:a16="http://schemas.microsoft.com/office/drawing/2014/main" id="{30E2CBF4-1AF3-42A0-99FF-C1B799B53C6E}"/>
                </a:ext>
              </a:extLst>
            </p:cNvPr>
            <p:cNvCxnSpPr>
              <a:cxnSpLocks noChangeShapeType="1"/>
              <a:stCxn id="3" idx="4"/>
              <a:endCxn id="3" idx="0"/>
            </p:cNvCxnSpPr>
            <p:nvPr/>
          </p:nvCxnSpPr>
          <p:spPr bwMode="auto">
            <a:xfrm flipV="1">
              <a:off x="4699000" y="1993900"/>
              <a:ext cx="0" cy="6491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7701" name="Straight Connector 40">
              <a:extLst>
                <a:ext uri="{FF2B5EF4-FFF2-40B4-BE49-F238E27FC236}">
                  <a16:creationId xmlns:a16="http://schemas.microsoft.com/office/drawing/2014/main" id="{BEB47859-11A7-409D-9058-5F6FCC658B0C}"/>
                </a:ext>
              </a:extLst>
            </p:cNvPr>
            <p:cNvCxnSpPr>
              <a:cxnSpLocks noChangeShapeType="1"/>
              <a:stCxn id="3" idx="3"/>
              <a:endCxn id="3" idx="7"/>
            </p:cNvCxnSpPr>
            <p:nvPr/>
          </p:nvCxnSpPr>
          <p:spPr bwMode="auto">
            <a:xfrm flipV="1">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7702" name="Straight Connector 43">
              <a:extLst>
                <a:ext uri="{FF2B5EF4-FFF2-40B4-BE49-F238E27FC236}">
                  <a16:creationId xmlns:a16="http://schemas.microsoft.com/office/drawing/2014/main" id="{51B94AC9-B6DE-489D-9FC1-BDC1DEB5135C}"/>
                </a:ext>
              </a:extLst>
            </p:cNvPr>
            <p:cNvCxnSpPr>
              <a:cxnSpLocks noChangeShapeType="1"/>
              <a:stCxn id="3" idx="2"/>
            </p:cNvCxnSpPr>
            <p:nvPr/>
          </p:nvCxnSpPr>
          <p:spPr bwMode="auto">
            <a:xfrm>
              <a:off x="3117850" y="2318494"/>
              <a:ext cx="3162300" cy="119305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7703" name="Straight Connector 46">
              <a:extLst>
                <a:ext uri="{FF2B5EF4-FFF2-40B4-BE49-F238E27FC236}">
                  <a16:creationId xmlns:a16="http://schemas.microsoft.com/office/drawing/2014/main" id="{7271B2D9-B871-4B8E-B1EA-3AA799C59E97}"/>
                </a:ext>
              </a:extLst>
            </p:cNvPr>
            <p:cNvCxnSpPr>
              <a:cxnSpLocks noChangeShapeType="1"/>
              <a:stCxn id="3" idx="1"/>
              <a:endCxn id="3" idx="5"/>
            </p:cNvCxnSpPr>
            <p:nvPr/>
          </p:nvCxnSpPr>
          <p:spPr bwMode="auto">
            <a:xfrm>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7704" name="Oval 33">
              <a:extLst>
                <a:ext uri="{FF2B5EF4-FFF2-40B4-BE49-F238E27FC236}">
                  <a16:creationId xmlns:a16="http://schemas.microsoft.com/office/drawing/2014/main" id="{5343E2A9-715A-46C8-82FD-88FC3BEC870A}"/>
                </a:ext>
              </a:extLst>
            </p:cNvPr>
            <p:cNvSpPr>
              <a:spLocks noChangeArrowheads="1"/>
            </p:cNvSpPr>
            <p:nvPr/>
          </p:nvSpPr>
          <p:spPr bwMode="auto">
            <a:xfrm>
              <a:off x="3549650" y="2425700"/>
              <a:ext cx="2298700" cy="649188"/>
            </a:xfrm>
            <a:prstGeom prst="ellipse">
              <a:avLst/>
            </a:prstGeom>
            <a:solidFill>
              <a:schemeClr val="bg1"/>
            </a:solidFill>
            <a:ln w="38100" algn="ctr">
              <a:solidFill>
                <a:schemeClr val="tx1"/>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27654" name="TextBox 1">
            <a:extLst>
              <a:ext uri="{FF2B5EF4-FFF2-40B4-BE49-F238E27FC236}">
                <a16:creationId xmlns:a16="http://schemas.microsoft.com/office/drawing/2014/main" id="{7BB42F1C-0C48-4429-A518-1AC6C135EA3A}"/>
              </a:ext>
            </a:extLst>
          </p:cNvPr>
          <p:cNvSpPr txBox="1">
            <a:spLocks noChangeArrowheads="1"/>
          </p:cNvSpPr>
          <p:nvPr/>
        </p:nvSpPr>
        <p:spPr bwMode="auto">
          <a:xfrm>
            <a:off x="2209800" y="182880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head</a:t>
            </a:r>
          </a:p>
        </p:txBody>
      </p:sp>
      <p:cxnSp>
        <p:nvCxnSpPr>
          <p:cNvPr id="27655" name="Straight Arrow Connector 5">
            <a:extLst>
              <a:ext uri="{FF2B5EF4-FFF2-40B4-BE49-F238E27FC236}">
                <a16:creationId xmlns:a16="http://schemas.microsoft.com/office/drawing/2014/main" id="{B572E1E2-122F-4A45-A193-2D89261B2BD6}"/>
              </a:ext>
            </a:extLst>
          </p:cNvPr>
          <p:cNvCxnSpPr>
            <a:cxnSpLocks noChangeShapeType="1"/>
            <a:stCxn id="27654" idx="3"/>
          </p:cNvCxnSpPr>
          <p:nvPr/>
        </p:nvCxnSpPr>
        <p:spPr bwMode="auto">
          <a:xfrm>
            <a:off x="3138488" y="2058988"/>
            <a:ext cx="763587" cy="115887"/>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27656" name="TextBox 16">
            <a:extLst>
              <a:ext uri="{FF2B5EF4-FFF2-40B4-BE49-F238E27FC236}">
                <a16:creationId xmlns:a16="http://schemas.microsoft.com/office/drawing/2014/main" id="{B9A494D4-0963-43CE-9CA3-00BFC35C2A1C}"/>
              </a:ext>
            </a:extLst>
          </p:cNvPr>
          <p:cNvSpPr txBox="1">
            <a:spLocks noChangeArrowheads="1"/>
          </p:cNvSpPr>
          <p:nvPr/>
        </p:nvSpPr>
        <p:spPr bwMode="auto">
          <a:xfrm>
            <a:off x="6908800" y="1598613"/>
            <a:ext cx="928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tail</a:t>
            </a:r>
          </a:p>
        </p:txBody>
      </p:sp>
      <p:cxnSp>
        <p:nvCxnSpPr>
          <p:cNvPr id="27657" name="Straight Arrow Connector 17">
            <a:extLst>
              <a:ext uri="{FF2B5EF4-FFF2-40B4-BE49-F238E27FC236}">
                <a16:creationId xmlns:a16="http://schemas.microsoft.com/office/drawing/2014/main" id="{95EF08FD-03B2-4436-B79F-DF6C9A4EBCFB}"/>
              </a:ext>
            </a:extLst>
          </p:cNvPr>
          <p:cNvCxnSpPr>
            <a:cxnSpLocks noChangeShapeType="1"/>
            <a:stCxn id="27656" idx="2"/>
          </p:cNvCxnSpPr>
          <p:nvPr/>
        </p:nvCxnSpPr>
        <p:spPr bwMode="auto">
          <a:xfrm flipH="1">
            <a:off x="6130925" y="2058988"/>
            <a:ext cx="1241425" cy="773112"/>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27658" name="TextBox 20">
            <a:extLst>
              <a:ext uri="{FF2B5EF4-FFF2-40B4-BE49-F238E27FC236}">
                <a16:creationId xmlns:a16="http://schemas.microsoft.com/office/drawing/2014/main" id="{31698A12-8582-4F77-8B6D-822295A372FE}"/>
              </a:ext>
            </a:extLst>
          </p:cNvPr>
          <p:cNvSpPr txBox="1">
            <a:spLocks noChangeArrowheads="1"/>
          </p:cNvSpPr>
          <p:nvPr/>
        </p:nvSpPr>
        <p:spPr bwMode="auto">
          <a:xfrm>
            <a:off x="3716338" y="16367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0</a:t>
            </a:r>
          </a:p>
        </p:txBody>
      </p:sp>
      <p:sp>
        <p:nvSpPr>
          <p:cNvPr id="27659" name="TextBox 21">
            <a:extLst>
              <a:ext uri="{FF2B5EF4-FFF2-40B4-BE49-F238E27FC236}">
                <a16:creationId xmlns:a16="http://schemas.microsoft.com/office/drawing/2014/main" id="{196B04AD-14CA-424A-86E1-F4627C6B14E3}"/>
              </a:ext>
            </a:extLst>
          </p:cNvPr>
          <p:cNvSpPr txBox="1">
            <a:spLocks noChangeArrowheads="1"/>
          </p:cNvSpPr>
          <p:nvPr/>
        </p:nvSpPr>
        <p:spPr bwMode="auto">
          <a:xfrm>
            <a:off x="6259513"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2</a:t>
            </a:r>
          </a:p>
        </p:txBody>
      </p:sp>
      <p:sp>
        <p:nvSpPr>
          <p:cNvPr id="27660" name="TextBox 23">
            <a:extLst>
              <a:ext uri="{FF2B5EF4-FFF2-40B4-BE49-F238E27FC236}">
                <a16:creationId xmlns:a16="http://schemas.microsoft.com/office/drawing/2014/main" id="{D65FDB4D-9661-41C0-8249-BDAA462E0F86}"/>
              </a:ext>
            </a:extLst>
          </p:cNvPr>
          <p:cNvSpPr txBox="1">
            <a:spLocks noChangeArrowheads="1"/>
          </p:cNvSpPr>
          <p:nvPr/>
        </p:nvSpPr>
        <p:spPr bwMode="auto">
          <a:xfrm>
            <a:off x="3716338" y="5143500"/>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5</a:t>
            </a:r>
          </a:p>
        </p:txBody>
      </p:sp>
      <p:sp>
        <p:nvSpPr>
          <p:cNvPr id="27661" name="TextBox 24">
            <a:extLst>
              <a:ext uri="{FF2B5EF4-FFF2-40B4-BE49-F238E27FC236}">
                <a16:creationId xmlns:a16="http://schemas.microsoft.com/office/drawing/2014/main" id="{3BA9F1C7-B2B6-49A8-9671-63A820B50210}"/>
              </a:ext>
            </a:extLst>
          </p:cNvPr>
          <p:cNvSpPr txBox="1">
            <a:spLocks noChangeArrowheads="1"/>
          </p:cNvSpPr>
          <p:nvPr/>
        </p:nvSpPr>
        <p:spPr bwMode="auto">
          <a:xfrm>
            <a:off x="5370513" y="51435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4</a:t>
            </a:r>
          </a:p>
        </p:txBody>
      </p:sp>
      <p:sp>
        <p:nvSpPr>
          <p:cNvPr id="27662" name="TextBox 25">
            <a:extLst>
              <a:ext uri="{FF2B5EF4-FFF2-40B4-BE49-F238E27FC236}">
                <a16:creationId xmlns:a16="http://schemas.microsoft.com/office/drawing/2014/main" id="{6D08C51A-75F1-4940-9A3D-240F844D20DC}"/>
              </a:ext>
            </a:extLst>
          </p:cNvPr>
          <p:cNvSpPr txBox="1">
            <a:spLocks noChangeArrowheads="1"/>
          </p:cNvSpPr>
          <p:nvPr/>
        </p:nvSpPr>
        <p:spPr bwMode="auto">
          <a:xfrm>
            <a:off x="2698750"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7</a:t>
            </a:r>
          </a:p>
        </p:txBody>
      </p:sp>
      <p:sp>
        <p:nvSpPr>
          <p:cNvPr id="27663" name="TextBox 26">
            <a:extLst>
              <a:ext uri="{FF2B5EF4-FFF2-40B4-BE49-F238E27FC236}">
                <a16:creationId xmlns:a16="http://schemas.microsoft.com/office/drawing/2014/main" id="{7587598D-9A40-46A0-8CED-5E2D9B438179}"/>
              </a:ext>
            </a:extLst>
          </p:cNvPr>
          <p:cNvSpPr txBox="1">
            <a:spLocks noChangeArrowheads="1"/>
          </p:cNvSpPr>
          <p:nvPr/>
        </p:nvSpPr>
        <p:spPr bwMode="auto">
          <a:xfrm>
            <a:off x="6259513"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3</a:t>
            </a:r>
          </a:p>
        </p:txBody>
      </p:sp>
      <p:sp>
        <p:nvSpPr>
          <p:cNvPr id="27664" name="TextBox 27">
            <a:extLst>
              <a:ext uri="{FF2B5EF4-FFF2-40B4-BE49-F238E27FC236}">
                <a16:creationId xmlns:a16="http://schemas.microsoft.com/office/drawing/2014/main" id="{FC958EAC-C737-4A3B-AAB9-AD3565EA9C4D}"/>
              </a:ext>
            </a:extLst>
          </p:cNvPr>
          <p:cNvSpPr txBox="1">
            <a:spLocks noChangeArrowheads="1"/>
          </p:cNvSpPr>
          <p:nvPr/>
        </p:nvSpPr>
        <p:spPr bwMode="auto">
          <a:xfrm>
            <a:off x="2698750"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6</a:t>
            </a:r>
          </a:p>
        </p:txBody>
      </p:sp>
      <p:sp>
        <p:nvSpPr>
          <p:cNvPr id="27665" name="TextBox 31">
            <a:extLst>
              <a:ext uri="{FF2B5EF4-FFF2-40B4-BE49-F238E27FC236}">
                <a16:creationId xmlns:a16="http://schemas.microsoft.com/office/drawing/2014/main" id="{D3F8E716-9A0A-4049-9E16-AC687AFF3A21}"/>
              </a:ext>
            </a:extLst>
          </p:cNvPr>
          <p:cNvSpPr txBox="1">
            <a:spLocks noChangeArrowheads="1"/>
          </p:cNvSpPr>
          <p:nvPr/>
        </p:nvSpPr>
        <p:spPr bwMode="auto">
          <a:xfrm>
            <a:off x="4999038" y="20716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y</a:t>
            </a:r>
          </a:p>
        </p:txBody>
      </p:sp>
      <p:sp>
        <p:nvSpPr>
          <p:cNvPr id="27666" name="TextBox 32">
            <a:extLst>
              <a:ext uri="{FF2B5EF4-FFF2-40B4-BE49-F238E27FC236}">
                <a16:creationId xmlns:a16="http://schemas.microsoft.com/office/drawing/2014/main" id="{8EB4A8B1-56D7-4C30-8DFE-E26361C9F381}"/>
              </a:ext>
            </a:extLst>
          </p:cNvPr>
          <p:cNvSpPr txBox="1">
            <a:spLocks noChangeArrowheads="1"/>
          </p:cNvSpPr>
          <p:nvPr/>
        </p:nvSpPr>
        <p:spPr bwMode="auto">
          <a:xfrm>
            <a:off x="4059238" y="20970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x</a:t>
            </a:r>
          </a:p>
        </p:txBody>
      </p:sp>
      <p:grpSp>
        <p:nvGrpSpPr>
          <p:cNvPr id="27667" name="Group 3">
            <a:extLst>
              <a:ext uri="{FF2B5EF4-FFF2-40B4-BE49-F238E27FC236}">
                <a16:creationId xmlns:a16="http://schemas.microsoft.com/office/drawing/2014/main" id="{FE893890-4249-4EE5-A350-737FFA2FDFEE}"/>
              </a:ext>
            </a:extLst>
          </p:cNvPr>
          <p:cNvGrpSpPr>
            <a:grpSpLocks/>
          </p:cNvGrpSpPr>
          <p:nvPr/>
        </p:nvGrpSpPr>
        <p:grpSpPr bwMode="auto">
          <a:xfrm>
            <a:off x="4437063" y="3111500"/>
            <a:ext cx="633412" cy="906463"/>
            <a:chOff x="4436366" y="3112166"/>
            <a:chExt cx="634627" cy="906000"/>
          </a:xfrm>
        </p:grpSpPr>
        <p:sp>
          <p:nvSpPr>
            <p:cNvPr id="27692" name="Oval 8">
              <a:extLst>
                <a:ext uri="{FF2B5EF4-FFF2-40B4-BE49-F238E27FC236}">
                  <a16:creationId xmlns:a16="http://schemas.microsoft.com/office/drawing/2014/main" id="{FEFEB9DC-AF14-4D37-BFEC-59E2F6F8605D}"/>
                </a:ext>
              </a:extLst>
            </p:cNvPr>
            <p:cNvSpPr>
              <a:spLocks noChangeArrowheads="1"/>
            </p:cNvSpPr>
            <p:nvPr/>
          </p:nvSpPr>
          <p:spPr bwMode="auto">
            <a:xfrm>
              <a:off x="4436366" y="3112166"/>
              <a:ext cx="634627" cy="655835"/>
            </a:xfrm>
            <a:prstGeom prst="ellipse">
              <a:avLst/>
            </a:prstGeom>
            <a:solidFill>
              <a:srgbClr val="FF0000"/>
            </a:solidFill>
            <a:ln w="12700">
              <a:solidFill>
                <a:srgbClr val="FF0000"/>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7693" name="Oval 9">
              <a:extLst>
                <a:ext uri="{FF2B5EF4-FFF2-40B4-BE49-F238E27FC236}">
                  <a16:creationId xmlns:a16="http://schemas.microsoft.com/office/drawing/2014/main" id="{F6F4DC56-1271-4452-A709-2F855FB4018F}"/>
                </a:ext>
              </a:extLst>
            </p:cNvPr>
            <p:cNvSpPr>
              <a:spLocks noChangeArrowheads="1"/>
            </p:cNvSpPr>
            <p:nvPr/>
          </p:nvSpPr>
          <p:spPr bwMode="auto">
            <a:xfrm>
              <a:off x="4527663" y="3200062"/>
              <a:ext cx="445352" cy="516104"/>
            </a:xfrm>
            <a:prstGeom prst="ellipse">
              <a:avLst/>
            </a:prstGeom>
            <a:solidFill>
              <a:schemeClr val="bg1"/>
            </a:solidFill>
            <a:ln w="12700">
              <a:solidFill>
                <a:srgbClr val="FF0000"/>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7694" name="Oval 10">
              <a:extLst>
                <a:ext uri="{FF2B5EF4-FFF2-40B4-BE49-F238E27FC236}">
                  <a16:creationId xmlns:a16="http://schemas.microsoft.com/office/drawing/2014/main" id="{95F009A2-05DC-4591-A57E-D6E104F87118}"/>
                </a:ext>
              </a:extLst>
            </p:cNvPr>
            <p:cNvSpPr>
              <a:spLocks noChangeArrowheads="1"/>
            </p:cNvSpPr>
            <p:nvPr/>
          </p:nvSpPr>
          <p:spPr bwMode="auto">
            <a:xfrm>
              <a:off x="4440819" y="3375853"/>
              <a:ext cx="630174" cy="642313"/>
            </a:xfrm>
            <a:prstGeom prst="ellipse">
              <a:avLst/>
            </a:prstGeom>
            <a:solidFill>
              <a:srgbClr val="FF0000"/>
            </a:solidFill>
            <a:ln w="12700">
              <a:solidFill>
                <a:srgbClr val="FF0000"/>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7695" name="Oval 11">
              <a:extLst>
                <a:ext uri="{FF2B5EF4-FFF2-40B4-BE49-F238E27FC236}">
                  <a16:creationId xmlns:a16="http://schemas.microsoft.com/office/drawing/2014/main" id="{28B2FE59-2399-4EE1-8E37-8D039FC74251}"/>
                </a:ext>
              </a:extLst>
            </p:cNvPr>
            <p:cNvSpPr>
              <a:spLocks noChangeArrowheads="1"/>
            </p:cNvSpPr>
            <p:nvPr/>
          </p:nvSpPr>
          <p:spPr bwMode="auto">
            <a:xfrm>
              <a:off x="4639001" y="3508823"/>
              <a:ext cx="227130" cy="220865"/>
            </a:xfrm>
            <a:prstGeom prst="ellipse">
              <a:avLst/>
            </a:prstGeom>
            <a:solidFill>
              <a:schemeClr val="bg1"/>
            </a:solidFill>
            <a:ln w="12700">
              <a:solidFill>
                <a:srgbClr val="FF0000"/>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7696" name="AutoShape 12">
              <a:extLst>
                <a:ext uri="{FF2B5EF4-FFF2-40B4-BE49-F238E27FC236}">
                  <a16:creationId xmlns:a16="http://schemas.microsoft.com/office/drawing/2014/main" id="{9C1322CD-263A-4905-9E4B-C2239DCC98B8}"/>
                </a:ext>
              </a:extLst>
            </p:cNvPr>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rgbClr val="FF0000"/>
              </a:solidFill>
              <a:miter lim="800000"/>
              <a:headEnd/>
              <a:tailEnd/>
            </a:ln>
          </p:spPr>
          <p:txBody>
            <a:bodyPr wrap="none" anchor="ctr"/>
            <a:lstStyle/>
            <a:p>
              <a:endParaRPr lang="zh-CN" altLang="en-US"/>
            </a:p>
          </p:txBody>
        </p:sp>
      </p:grpSp>
      <p:grpSp>
        <p:nvGrpSpPr>
          <p:cNvPr id="27668" name="Group 24">
            <a:extLst>
              <a:ext uri="{FF2B5EF4-FFF2-40B4-BE49-F238E27FC236}">
                <a16:creationId xmlns:a16="http://schemas.microsoft.com/office/drawing/2014/main" id="{033D5302-6385-4249-8F7E-5027E01B2FCD}"/>
              </a:ext>
            </a:extLst>
          </p:cNvPr>
          <p:cNvGrpSpPr>
            <a:grpSpLocks/>
          </p:cNvGrpSpPr>
          <p:nvPr/>
        </p:nvGrpSpPr>
        <p:grpSpPr bwMode="auto">
          <a:xfrm>
            <a:off x="901700" y="3924300"/>
            <a:ext cx="1447800" cy="1295400"/>
            <a:chOff x="3168" y="1824"/>
            <a:chExt cx="912" cy="816"/>
          </a:xfrm>
        </p:grpSpPr>
        <p:sp>
          <p:nvSpPr>
            <p:cNvPr id="27683" name="Freeform 25">
              <a:extLst>
                <a:ext uri="{FF2B5EF4-FFF2-40B4-BE49-F238E27FC236}">
                  <a16:creationId xmlns:a16="http://schemas.microsoft.com/office/drawing/2014/main" id="{FFB1BE24-EBF4-4D55-AECF-C35A043DA422}"/>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7684" name="Freeform 26">
              <a:extLst>
                <a:ext uri="{FF2B5EF4-FFF2-40B4-BE49-F238E27FC236}">
                  <a16:creationId xmlns:a16="http://schemas.microsoft.com/office/drawing/2014/main" id="{E39D95DB-6357-45D1-81B0-40C50A534801}"/>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7685" name="Freeform 27">
              <a:extLst>
                <a:ext uri="{FF2B5EF4-FFF2-40B4-BE49-F238E27FC236}">
                  <a16:creationId xmlns:a16="http://schemas.microsoft.com/office/drawing/2014/main" id="{6137B64B-2A62-4F5D-A34D-0FC2FEA77D53}"/>
                </a:ext>
              </a:extLst>
            </p:cNvPr>
            <p:cNvSpPr>
              <a:spLocks/>
            </p:cNvSpPr>
            <p:nvPr/>
          </p:nvSpPr>
          <p:spPr bwMode="auto">
            <a:xfrm>
              <a:off x="3504" y="1824"/>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7686" name="Freeform 28">
              <a:extLst>
                <a:ext uri="{FF2B5EF4-FFF2-40B4-BE49-F238E27FC236}">
                  <a16:creationId xmlns:a16="http://schemas.microsoft.com/office/drawing/2014/main" id="{B3DBCFCD-2ADA-405D-BF14-5688843E57F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7687" name="Freeform 29">
              <a:extLst>
                <a:ext uri="{FF2B5EF4-FFF2-40B4-BE49-F238E27FC236}">
                  <a16:creationId xmlns:a16="http://schemas.microsoft.com/office/drawing/2014/main" id="{8E4D4D64-8B72-41D7-8108-6B4680DA70C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7688" name="Freeform 30">
              <a:extLst>
                <a:ext uri="{FF2B5EF4-FFF2-40B4-BE49-F238E27FC236}">
                  <a16:creationId xmlns:a16="http://schemas.microsoft.com/office/drawing/2014/main" id="{5795AEE0-29F9-4D8B-8819-6C2D9055CEA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7689" name="Freeform 31">
              <a:extLst>
                <a:ext uri="{FF2B5EF4-FFF2-40B4-BE49-F238E27FC236}">
                  <a16:creationId xmlns:a16="http://schemas.microsoft.com/office/drawing/2014/main" id="{BEFA3BF2-FF3A-48FB-8F4F-3E6C6BCB99F7}"/>
                </a:ext>
              </a:extLst>
            </p:cNvPr>
            <p:cNvSpPr>
              <a:spLocks/>
            </p:cNvSpPr>
            <p:nvPr/>
          </p:nvSpPr>
          <p:spPr bwMode="auto">
            <a:xfrm>
              <a:off x="3504" y="2304"/>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7690" name="Freeform 32">
              <a:extLst>
                <a:ext uri="{FF2B5EF4-FFF2-40B4-BE49-F238E27FC236}">
                  <a16:creationId xmlns:a16="http://schemas.microsoft.com/office/drawing/2014/main" id="{75392360-C84F-4215-BDE6-E365D29AFB24}"/>
                </a:ext>
              </a:extLst>
            </p:cNvPr>
            <p:cNvSpPr>
              <a:spLocks/>
            </p:cNvSpPr>
            <p:nvPr/>
          </p:nvSpPr>
          <p:spPr bwMode="auto">
            <a:xfrm>
              <a:off x="3312" y="2160"/>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7691" name="Freeform 33">
              <a:extLst>
                <a:ext uri="{FF2B5EF4-FFF2-40B4-BE49-F238E27FC236}">
                  <a16:creationId xmlns:a16="http://schemas.microsoft.com/office/drawing/2014/main" id="{E14C4AA2-2D58-439B-B236-66316D73F7B2}"/>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27669" name="TextBox 57">
            <a:extLst>
              <a:ext uri="{FF2B5EF4-FFF2-40B4-BE49-F238E27FC236}">
                <a16:creationId xmlns:a16="http://schemas.microsoft.com/office/drawing/2014/main" id="{E103152F-3A5C-4EC9-90C0-B04A42AB614A}"/>
              </a:ext>
            </a:extLst>
          </p:cNvPr>
          <p:cNvSpPr txBox="1">
            <a:spLocks noChangeArrowheads="1"/>
          </p:cNvSpPr>
          <p:nvPr/>
        </p:nvSpPr>
        <p:spPr bwMode="auto">
          <a:xfrm>
            <a:off x="5370513" y="1636713"/>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1</a:t>
            </a:r>
          </a:p>
        </p:txBody>
      </p:sp>
      <p:grpSp>
        <p:nvGrpSpPr>
          <p:cNvPr id="27670" name="Group 24">
            <a:extLst>
              <a:ext uri="{FF2B5EF4-FFF2-40B4-BE49-F238E27FC236}">
                <a16:creationId xmlns:a16="http://schemas.microsoft.com/office/drawing/2014/main" id="{7089C28D-B337-46B3-A538-0333C5112483}"/>
              </a:ext>
            </a:extLst>
          </p:cNvPr>
          <p:cNvGrpSpPr>
            <a:grpSpLocks/>
          </p:cNvGrpSpPr>
          <p:nvPr/>
        </p:nvGrpSpPr>
        <p:grpSpPr bwMode="auto">
          <a:xfrm flipH="1">
            <a:off x="7277100" y="3948113"/>
            <a:ext cx="1447800" cy="1295400"/>
            <a:chOff x="3168" y="1824"/>
            <a:chExt cx="912" cy="816"/>
          </a:xfrm>
        </p:grpSpPr>
        <p:sp>
          <p:nvSpPr>
            <p:cNvPr id="27674" name="Freeform 25">
              <a:extLst>
                <a:ext uri="{FF2B5EF4-FFF2-40B4-BE49-F238E27FC236}">
                  <a16:creationId xmlns:a16="http://schemas.microsoft.com/office/drawing/2014/main" id="{561064CB-EBC3-452C-B791-DDC54813703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7675" name="Freeform 26">
              <a:extLst>
                <a:ext uri="{FF2B5EF4-FFF2-40B4-BE49-F238E27FC236}">
                  <a16:creationId xmlns:a16="http://schemas.microsoft.com/office/drawing/2014/main" id="{CF1B3BD6-40B7-458C-885C-2D31BAE5323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7676" name="Freeform 27">
              <a:extLst>
                <a:ext uri="{FF2B5EF4-FFF2-40B4-BE49-F238E27FC236}">
                  <a16:creationId xmlns:a16="http://schemas.microsoft.com/office/drawing/2014/main" id="{8A74D5A6-ACAF-4826-89E1-D78292B65CD7}"/>
                </a:ext>
              </a:extLst>
            </p:cNvPr>
            <p:cNvSpPr>
              <a:spLocks/>
            </p:cNvSpPr>
            <p:nvPr/>
          </p:nvSpPr>
          <p:spPr bwMode="auto">
            <a:xfrm>
              <a:off x="3504" y="1824"/>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7677" name="Freeform 28">
              <a:extLst>
                <a:ext uri="{FF2B5EF4-FFF2-40B4-BE49-F238E27FC236}">
                  <a16:creationId xmlns:a16="http://schemas.microsoft.com/office/drawing/2014/main" id="{0C623DB6-9AB0-4290-80FD-6DCEF8FEFDE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27678" name="Freeform 29">
              <a:extLst>
                <a:ext uri="{FF2B5EF4-FFF2-40B4-BE49-F238E27FC236}">
                  <a16:creationId xmlns:a16="http://schemas.microsoft.com/office/drawing/2014/main" id="{1A74BC14-6D39-4BD5-AADA-33CB2EDB30C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27679" name="Freeform 30">
              <a:extLst>
                <a:ext uri="{FF2B5EF4-FFF2-40B4-BE49-F238E27FC236}">
                  <a16:creationId xmlns:a16="http://schemas.microsoft.com/office/drawing/2014/main" id="{CFB58C8E-F624-4DB5-84FD-F7820648BA8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27680" name="Freeform 31">
              <a:extLst>
                <a:ext uri="{FF2B5EF4-FFF2-40B4-BE49-F238E27FC236}">
                  <a16:creationId xmlns:a16="http://schemas.microsoft.com/office/drawing/2014/main" id="{AE83E412-359C-4B07-AB9F-AD131DBC301F}"/>
                </a:ext>
              </a:extLst>
            </p:cNvPr>
            <p:cNvSpPr>
              <a:spLocks/>
            </p:cNvSpPr>
            <p:nvPr/>
          </p:nvSpPr>
          <p:spPr bwMode="auto">
            <a:xfrm>
              <a:off x="3504" y="2304"/>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7681" name="Freeform 32">
              <a:extLst>
                <a:ext uri="{FF2B5EF4-FFF2-40B4-BE49-F238E27FC236}">
                  <a16:creationId xmlns:a16="http://schemas.microsoft.com/office/drawing/2014/main" id="{A33AC778-FBC1-4AE2-B688-9FD232A951E5}"/>
                </a:ext>
              </a:extLst>
            </p:cNvPr>
            <p:cNvSpPr>
              <a:spLocks/>
            </p:cNvSpPr>
            <p:nvPr/>
          </p:nvSpPr>
          <p:spPr bwMode="auto">
            <a:xfrm>
              <a:off x="3312" y="2160"/>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7682" name="Freeform 33">
              <a:extLst>
                <a:ext uri="{FF2B5EF4-FFF2-40B4-BE49-F238E27FC236}">
                  <a16:creationId xmlns:a16="http://schemas.microsoft.com/office/drawing/2014/main" id="{51D73DF6-F10F-45D3-8F27-F60B6384E25A}"/>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27671" name="Rounded Rectangular Callout 8">
            <a:extLst>
              <a:ext uri="{FF2B5EF4-FFF2-40B4-BE49-F238E27FC236}">
                <a16:creationId xmlns:a16="http://schemas.microsoft.com/office/drawing/2014/main" id="{87109B61-4674-45C3-85B5-BC5954E79B05}"/>
              </a:ext>
            </a:extLst>
          </p:cNvPr>
          <p:cNvSpPr>
            <a:spLocks noChangeArrowheads="1"/>
          </p:cNvSpPr>
          <p:nvPr/>
        </p:nvSpPr>
        <p:spPr bwMode="auto">
          <a:xfrm>
            <a:off x="2120900" y="1711663"/>
            <a:ext cx="1206500" cy="509587"/>
          </a:xfrm>
          <a:prstGeom prst="wedgeRoundRectCallout">
            <a:avLst>
              <a:gd name="adj1" fmla="val -52412"/>
              <a:gd name="adj2" fmla="val 236199"/>
              <a:gd name="adj3"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7672" name="Rounded Rectangular Callout 68">
            <a:extLst>
              <a:ext uri="{FF2B5EF4-FFF2-40B4-BE49-F238E27FC236}">
                <a16:creationId xmlns:a16="http://schemas.microsoft.com/office/drawing/2014/main" id="{A4EB47CB-9826-46C5-AE95-512EAB25C6DD}"/>
              </a:ext>
            </a:extLst>
          </p:cNvPr>
          <p:cNvSpPr>
            <a:spLocks noChangeArrowheads="1"/>
          </p:cNvSpPr>
          <p:nvPr/>
        </p:nvSpPr>
        <p:spPr bwMode="auto">
          <a:xfrm>
            <a:off x="6750050" y="1508463"/>
            <a:ext cx="1206500" cy="511175"/>
          </a:xfrm>
          <a:prstGeom prst="wedgeRoundRectCallout">
            <a:avLst>
              <a:gd name="adj1" fmla="val -436625"/>
              <a:gd name="adj2" fmla="val 273194"/>
              <a:gd name="adj3"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7673" name="Cloud Callout 69">
            <a:extLst>
              <a:ext uri="{FF2B5EF4-FFF2-40B4-BE49-F238E27FC236}">
                <a16:creationId xmlns:a16="http://schemas.microsoft.com/office/drawing/2014/main" id="{A50DF206-4294-4303-8D62-717EAA7DB207}"/>
              </a:ext>
            </a:extLst>
          </p:cNvPr>
          <p:cNvSpPr>
            <a:spLocks noChangeArrowheads="1"/>
          </p:cNvSpPr>
          <p:nvPr/>
        </p:nvSpPr>
        <p:spPr bwMode="auto">
          <a:xfrm>
            <a:off x="6575425" y="2457450"/>
            <a:ext cx="2470150" cy="1077913"/>
          </a:xfrm>
          <a:prstGeom prst="cloudCallout">
            <a:avLst>
              <a:gd name="adj1" fmla="val 5685"/>
              <a:gd name="adj2" fmla="val 78907"/>
            </a:avLst>
          </a:prstGeom>
          <a:solidFill>
            <a:schemeClr val="bg1"/>
          </a:solidFill>
          <a:ln w="38100" algn="ctr">
            <a:solidFill>
              <a:srgbClr val="7030A0"/>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b="0">
                <a:solidFill>
                  <a:srgbClr val="7030A0"/>
                </a:solidFill>
                <a:latin typeface="Arial" panose="020B0604020202020204" pitchFamily="34" charset="0"/>
                <a:ea typeface="宋体" panose="02010600030101010101" pitchFamily="2" charset="-122"/>
              </a:rPr>
              <a:t>Waiting to enqueue… </a:t>
            </a:r>
          </a:p>
        </p:txBody>
      </p:sp>
    </p:spTree>
  </p:cSld>
  <p:clrMapOvr>
    <a:masterClrMapping/>
  </p:clrMapOvr>
  <p:transition spd="slow"/>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a:extLst>
              <a:ext uri="{FF2B5EF4-FFF2-40B4-BE49-F238E27FC236}">
                <a16:creationId xmlns:a16="http://schemas.microsoft.com/office/drawing/2014/main" id="{A0D9CC93-125F-49D5-9AE3-BCBE63299767}"/>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a:extLst>
              <a:ext uri="{FF2B5EF4-FFF2-40B4-BE49-F238E27FC236}">
                <a16:creationId xmlns:a16="http://schemas.microsoft.com/office/drawing/2014/main" id="{BDDEDF28-A4EF-435B-AF42-4E4625208C2A}"/>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CB059D3-754E-42A8-A290-B1BE5B39AAFB}" type="slidenum">
              <a:rPr lang="ar-SA" altLang="zh-CN" sz="1400" b="0">
                <a:solidFill>
                  <a:schemeClr val="tx1"/>
                </a:solidFill>
                <a:latin typeface="Arial" panose="020B0604020202020204" pitchFamily="34" charset="0"/>
              </a:rPr>
              <a:pPr/>
              <a:t>150</a:t>
            </a:fld>
            <a:endParaRPr lang="en-US" altLang="zh-CN" sz="1400" b="0">
              <a:solidFill>
                <a:schemeClr val="tx1"/>
              </a:solidFill>
              <a:latin typeface="Arial" panose="020B0604020202020204" pitchFamily="34" charset="0"/>
            </a:endParaRPr>
          </a:p>
        </p:txBody>
      </p:sp>
      <p:pic>
        <p:nvPicPr>
          <p:cNvPr id="169988" name="Picture 2" descr="magic">
            <a:extLst>
              <a:ext uri="{FF2B5EF4-FFF2-40B4-BE49-F238E27FC236}">
                <a16:creationId xmlns:a16="http://schemas.microsoft.com/office/drawing/2014/main" id="{813D6294-8C7E-43B2-B6CF-115E3E1F5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9989" name="Rectangle 3">
            <a:extLst>
              <a:ext uri="{FF2B5EF4-FFF2-40B4-BE49-F238E27FC236}">
                <a16:creationId xmlns:a16="http://schemas.microsoft.com/office/drawing/2014/main" id="{86C5115B-3A2B-41BE-A2DB-A8DB6784A566}"/>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More Reasoning: Wait-free</a:t>
            </a:r>
          </a:p>
        </p:txBody>
      </p:sp>
      <p:grpSp>
        <p:nvGrpSpPr>
          <p:cNvPr id="169990" name="Group 5">
            <a:extLst>
              <a:ext uri="{FF2B5EF4-FFF2-40B4-BE49-F238E27FC236}">
                <a16:creationId xmlns:a16="http://schemas.microsoft.com/office/drawing/2014/main" id="{7B483A8A-A96D-4741-AAFD-106301178EC5}"/>
              </a:ext>
            </a:extLst>
          </p:cNvPr>
          <p:cNvGrpSpPr>
            <a:grpSpLocks/>
          </p:cNvGrpSpPr>
          <p:nvPr/>
        </p:nvGrpSpPr>
        <p:grpSpPr bwMode="auto">
          <a:xfrm>
            <a:off x="6289675" y="1677988"/>
            <a:ext cx="2463800" cy="1717675"/>
            <a:chOff x="3730" y="1105"/>
            <a:chExt cx="1552" cy="1082"/>
          </a:xfrm>
        </p:grpSpPr>
        <p:grpSp>
          <p:nvGrpSpPr>
            <p:cNvPr id="170017" name="Group 6">
              <a:extLst>
                <a:ext uri="{FF2B5EF4-FFF2-40B4-BE49-F238E27FC236}">
                  <a16:creationId xmlns:a16="http://schemas.microsoft.com/office/drawing/2014/main" id="{5C6CC1AE-B433-4DE8-81A2-9E23E1EF6D48}"/>
                </a:ext>
              </a:extLst>
            </p:cNvPr>
            <p:cNvGrpSpPr>
              <a:grpSpLocks/>
            </p:cNvGrpSpPr>
            <p:nvPr/>
          </p:nvGrpSpPr>
          <p:grpSpPr bwMode="auto">
            <a:xfrm>
              <a:off x="4068" y="1417"/>
              <a:ext cx="801" cy="770"/>
              <a:chOff x="3740" y="1377"/>
              <a:chExt cx="801" cy="770"/>
            </a:xfrm>
          </p:grpSpPr>
          <p:sp>
            <p:nvSpPr>
              <p:cNvPr id="170028" name="Oval 7">
                <a:extLst>
                  <a:ext uri="{FF2B5EF4-FFF2-40B4-BE49-F238E27FC236}">
                    <a16:creationId xmlns:a16="http://schemas.microsoft.com/office/drawing/2014/main" id="{FACEEAD5-BA5D-47C4-B99C-EF318D459CCC}"/>
                  </a:ext>
                </a:extLst>
              </p:cNvPr>
              <p:cNvSpPr>
                <a:spLocks noChangeArrowheads="1"/>
              </p:cNvSpPr>
              <p:nvPr/>
            </p:nvSpPr>
            <p:spPr bwMode="auto">
              <a:xfrm>
                <a:off x="3740" y="1561"/>
                <a:ext cx="164" cy="409"/>
              </a:xfrm>
              <a:prstGeom prst="ellipse">
                <a:avLst/>
              </a:prstGeom>
              <a:solidFill>
                <a:srgbClr val="00FFFF"/>
              </a:solidFill>
              <a:ln w="28575" algn="ctr">
                <a:solidFill>
                  <a:schemeClr val="tx1"/>
                </a:solidFill>
                <a:round/>
                <a:headEnd/>
                <a:tailEnd/>
              </a:ln>
            </p:spPr>
            <p:txBody>
              <a:bodyPr wrap="none"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0029" name="Oval 8">
                <a:extLst>
                  <a:ext uri="{FF2B5EF4-FFF2-40B4-BE49-F238E27FC236}">
                    <a16:creationId xmlns:a16="http://schemas.microsoft.com/office/drawing/2014/main" id="{C30C88F8-7687-4123-BD1D-E4DE3815E001}"/>
                  </a:ext>
                </a:extLst>
              </p:cNvPr>
              <p:cNvSpPr>
                <a:spLocks noChangeArrowheads="1"/>
              </p:cNvSpPr>
              <p:nvPr/>
            </p:nvSpPr>
            <p:spPr bwMode="auto">
              <a:xfrm>
                <a:off x="3877" y="1561"/>
                <a:ext cx="539" cy="409"/>
              </a:xfrm>
              <a:prstGeom prst="ellipse">
                <a:avLst/>
              </a:prstGeom>
              <a:solidFill>
                <a:srgbClr val="FFFFCC"/>
              </a:solidFill>
              <a:ln w="28575" algn="ctr">
                <a:solidFill>
                  <a:schemeClr val="tx1"/>
                </a:solidFill>
                <a:round/>
                <a:headEnd/>
                <a:tailEnd/>
              </a:ln>
            </p:spPr>
            <p:txBody>
              <a:bodyPr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0030" name="Line 9">
                <a:extLst>
                  <a:ext uri="{FF2B5EF4-FFF2-40B4-BE49-F238E27FC236}">
                    <a16:creationId xmlns:a16="http://schemas.microsoft.com/office/drawing/2014/main" id="{10E5022F-B3FE-4A23-9063-46EA8B7942D5}"/>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31" name="Line 10">
                <a:extLst>
                  <a:ext uri="{FF2B5EF4-FFF2-40B4-BE49-F238E27FC236}">
                    <a16:creationId xmlns:a16="http://schemas.microsoft.com/office/drawing/2014/main" id="{A39CDC47-0D5D-44C6-929E-37702C5E7B33}"/>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32" name="Line 11">
                <a:extLst>
                  <a:ext uri="{FF2B5EF4-FFF2-40B4-BE49-F238E27FC236}">
                    <a16:creationId xmlns:a16="http://schemas.microsoft.com/office/drawing/2014/main" id="{55B9501E-A462-4FE6-A345-9A770E46A511}"/>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33" name="Line 12">
                <a:extLst>
                  <a:ext uri="{FF2B5EF4-FFF2-40B4-BE49-F238E27FC236}">
                    <a16:creationId xmlns:a16="http://schemas.microsoft.com/office/drawing/2014/main" id="{C736968B-9CB1-4A8C-BE84-F40BC81F3A03}"/>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34" name="Line 13">
                <a:extLst>
                  <a:ext uri="{FF2B5EF4-FFF2-40B4-BE49-F238E27FC236}">
                    <a16:creationId xmlns:a16="http://schemas.microsoft.com/office/drawing/2014/main" id="{A5DDBF08-C0DC-43A6-8309-1EC783EB05E4}"/>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35" name="Line 14">
                <a:extLst>
                  <a:ext uri="{FF2B5EF4-FFF2-40B4-BE49-F238E27FC236}">
                    <a16:creationId xmlns:a16="http://schemas.microsoft.com/office/drawing/2014/main" id="{1E5AB94D-3EFE-4B98-8D28-DA387FD96F19}"/>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36" name="Line 15">
                <a:extLst>
                  <a:ext uri="{FF2B5EF4-FFF2-40B4-BE49-F238E27FC236}">
                    <a16:creationId xmlns:a16="http://schemas.microsoft.com/office/drawing/2014/main" id="{784A65C4-66FE-44A4-86C9-A301412A99FC}"/>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37" name="Line 16">
                <a:extLst>
                  <a:ext uri="{FF2B5EF4-FFF2-40B4-BE49-F238E27FC236}">
                    <a16:creationId xmlns:a16="http://schemas.microsoft.com/office/drawing/2014/main" id="{B43932A0-F4E5-453B-8046-63C75C5BFB19}"/>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38" name="Line 17">
                <a:extLst>
                  <a:ext uri="{FF2B5EF4-FFF2-40B4-BE49-F238E27FC236}">
                    <a16:creationId xmlns:a16="http://schemas.microsoft.com/office/drawing/2014/main" id="{FD30A277-7F70-4FC7-8791-AE107488B598}"/>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39" name="Line 18">
                <a:extLst>
                  <a:ext uri="{FF2B5EF4-FFF2-40B4-BE49-F238E27FC236}">
                    <a16:creationId xmlns:a16="http://schemas.microsoft.com/office/drawing/2014/main" id="{8DCC91E0-FC48-40A8-8901-A5088271C6D9}"/>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70018" name="Text Box 19">
              <a:extLst>
                <a:ext uri="{FF2B5EF4-FFF2-40B4-BE49-F238E27FC236}">
                  <a16:creationId xmlns:a16="http://schemas.microsoft.com/office/drawing/2014/main" id="{ED563BEA-5DC0-4940-9F3C-1454988178F9}"/>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0</a:t>
              </a:r>
            </a:p>
          </p:txBody>
        </p:sp>
        <p:sp>
          <p:nvSpPr>
            <p:cNvPr id="170019" name="Text Box 20">
              <a:extLst>
                <a:ext uri="{FF2B5EF4-FFF2-40B4-BE49-F238E27FC236}">
                  <a16:creationId xmlns:a16="http://schemas.microsoft.com/office/drawing/2014/main" id="{7D9D0E1F-FD86-49BC-BEB7-369C912CF48B}"/>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1</a:t>
              </a:r>
            </a:p>
          </p:txBody>
        </p:sp>
        <p:sp>
          <p:nvSpPr>
            <p:cNvPr id="170020" name="Text Box 21">
              <a:extLst>
                <a:ext uri="{FF2B5EF4-FFF2-40B4-BE49-F238E27FC236}">
                  <a16:creationId xmlns:a16="http://schemas.microsoft.com/office/drawing/2014/main" id="{12A8F00E-F206-4640-9C91-2FA5C48D66DA}"/>
                </a:ext>
              </a:extLst>
            </p:cNvPr>
            <p:cNvSpPr txBox="1">
              <a:spLocks noChangeArrowheads="1"/>
            </p:cNvSpPr>
            <p:nvPr/>
          </p:nvSpPr>
          <p:spPr bwMode="auto">
            <a:xfrm>
              <a:off x="373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capacity-1</a:t>
              </a:r>
            </a:p>
          </p:txBody>
        </p:sp>
        <p:sp>
          <p:nvSpPr>
            <p:cNvPr id="170021" name="Text Box 22">
              <a:extLst>
                <a:ext uri="{FF2B5EF4-FFF2-40B4-BE49-F238E27FC236}">
                  <a16:creationId xmlns:a16="http://schemas.microsoft.com/office/drawing/2014/main" id="{3C22AC76-2661-43C5-A91D-C5B481183507}"/>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2</a:t>
              </a:r>
            </a:p>
          </p:txBody>
        </p:sp>
        <p:sp>
          <p:nvSpPr>
            <p:cNvPr id="170022" name="Text Box 23">
              <a:extLst>
                <a:ext uri="{FF2B5EF4-FFF2-40B4-BE49-F238E27FC236}">
                  <a16:creationId xmlns:a16="http://schemas.microsoft.com/office/drawing/2014/main" id="{949421E9-8261-4F4A-8C26-AD6B53060B8F}"/>
                </a:ext>
              </a:extLst>
            </p:cNvPr>
            <p:cNvSpPr txBox="1">
              <a:spLocks noChangeArrowheads="1"/>
            </p:cNvSpPr>
            <p:nvPr/>
          </p:nvSpPr>
          <p:spPr bwMode="auto">
            <a:xfrm>
              <a:off x="3966" y="1105"/>
              <a:ext cx="379" cy="194"/>
            </a:xfrm>
            <a:prstGeom prst="rect">
              <a:avLst/>
            </a:prstGeom>
            <a:solidFill>
              <a:srgbClr val="00FFFF"/>
            </a:solidFill>
            <a:ln w="28575" algn="ctr">
              <a:solidFill>
                <a:schemeClr val="tx1"/>
              </a:solidFill>
              <a:miter lim="800000"/>
              <a:headEnd/>
              <a:tailEnd/>
            </a:ln>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head</a:t>
              </a:r>
            </a:p>
          </p:txBody>
        </p:sp>
        <p:sp>
          <p:nvSpPr>
            <p:cNvPr id="170023" name="Line 24">
              <a:extLst>
                <a:ext uri="{FF2B5EF4-FFF2-40B4-BE49-F238E27FC236}">
                  <a16:creationId xmlns:a16="http://schemas.microsoft.com/office/drawing/2014/main" id="{47A88D49-46F2-490E-B064-EA91118CECEB}"/>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24" name="Text Box 25">
              <a:extLst>
                <a:ext uri="{FF2B5EF4-FFF2-40B4-BE49-F238E27FC236}">
                  <a16:creationId xmlns:a16="http://schemas.microsoft.com/office/drawing/2014/main" id="{7AD75837-E469-40B1-B1F5-F1E2B086F0B0}"/>
                </a:ext>
              </a:extLst>
            </p:cNvPr>
            <p:cNvSpPr txBox="1">
              <a:spLocks noChangeArrowheads="1"/>
            </p:cNvSpPr>
            <p:nvPr/>
          </p:nvSpPr>
          <p:spPr bwMode="auto">
            <a:xfrm>
              <a:off x="4910" y="1113"/>
              <a:ext cx="372" cy="194"/>
            </a:xfrm>
            <a:prstGeom prst="rect">
              <a:avLst/>
            </a:prstGeom>
            <a:solidFill>
              <a:srgbClr val="00FFFF"/>
            </a:solidFill>
            <a:ln w="28575" algn="ctr">
              <a:solidFill>
                <a:schemeClr val="tx1"/>
              </a:solidFill>
              <a:miter lim="800000"/>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tail</a:t>
              </a:r>
            </a:p>
          </p:txBody>
        </p:sp>
        <p:sp>
          <p:nvSpPr>
            <p:cNvPr id="170025" name="Line 26">
              <a:extLst>
                <a:ext uri="{FF2B5EF4-FFF2-40B4-BE49-F238E27FC236}">
                  <a16:creationId xmlns:a16="http://schemas.microsoft.com/office/drawing/2014/main" id="{89D3D148-C7F0-47F9-9F1E-AF77143FD345}"/>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26" name="Text Box 27">
              <a:extLst>
                <a:ext uri="{FF2B5EF4-FFF2-40B4-BE49-F238E27FC236}">
                  <a16:creationId xmlns:a16="http://schemas.microsoft.com/office/drawing/2014/main" id="{87EED3CF-B965-4FD8-B9CB-0E2D6D458DDB}"/>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y</a:t>
              </a:r>
            </a:p>
          </p:txBody>
        </p:sp>
        <p:sp>
          <p:nvSpPr>
            <p:cNvPr id="170027" name="Text Box 28">
              <a:extLst>
                <a:ext uri="{FF2B5EF4-FFF2-40B4-BE49-F238E27FC236}">
                  <a16:creationId xmlns:a16="http://schemas.microsoft.com/office/drawing/2014/main" id="{8DC1D84F-40E7-4236-945A-1DEDFCAC7140}"/>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z</a:t>
              </a:r>
            </a:p>
          </p:txBody>
        </p:sp>
      </p:grpSp>
      <p:sp>
        <p:nvSpPr>
          <p:cNvPr id="169991" name="AutoShape 30">
            <a:extLst>
              <a:ext uri="{FF2B5EF4-FFF2-40B4-BE49-F238E27FC236}">
                <a16:creationId xmlns:a16="http://schemas.microsoft.com/office/drawing/2014/main" id="{6A4CD126-6F59-4170-A622-8C0D37A2456E}"/>
              </a:ext>
            </a:extLst>
          </p:cNvPr>
          <p:cNvSpPr>
            <a:spLocks noChangeArrowheads="1"/>
          </p:cNvSpPr>
          <p:nvPr/>
        </p:nvSpPr>
        <p:spPr bwMode="auto">
          <a:xfrm>
            <a:off x="1004888" y="2027238"/>
            <a:ext cx="5434012" cy="715962"/>
          </a:xfrm>
          <a:prstGeom prst="wedgeRoundRectCallout">
            <a:avLst>
              <a:gd name="adj1" fmla="val -19972"/>
              <a:gd name="adj2" fmla="val 4999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Arial" panose="020B0604020202020204" pitchFamily="34" charset="0"/>
            </a:endParaRPr>
          </a:p>
        </p:txBody>
      </p:sp>
      <p:sp>
        <p:nvSpPr>
          <p:cNvPr id="169992" name="Rectangle 4">
            <a:extLst>
              <a:ext uri="{FF2B5EF4-FFF2-40B4-BE49-F238E27FC236}">
                <a16:creationId xmlns:a16="http://schemas.microsoft.com/office/drawing/2014/main" id="{93D73B39-409E-43A4-80A8-7B07FBB4134B}"/>
              </a:ext>
            </a:extLst>
          </p:cNvPr>
          <p:cNvSpPr>
            <a:spLocks noChangeArrowheads="1"/>
          </p:cNvSpPr>
          <p:nvPr/>
        </p:nvSpPr>
        <p:spPr bwMode="auto">
          <a:xfrm>
            <a:off x="990600" y="1536700"/>
            <a:ext cx="7772400" cy="50165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solidFill>
                  <a:schemeClr val="tx1"/>
                </a:solidFill>
                <a:latin typeface="Courier New" panose="02070309020205020404" pitchFamily="49" charset="0"/>
                <a:ea typeface="宋体" panose="02010600030101010101" pitchFamily="2" charset="-122"/>
              </a:rPr>
              <a:t>public class </a:t>
            </a:r>
            <a:r>
              <a:rPr lang="en-US" altLang="zh-CN" sz="2000">
                <a:solidFill>
                  <a:srgbClr val="0000FF"/>
                </a:solidFill>
                <a:latin typeface="Courier New" panose="02070309020205020404" pitchFamily="49" charset="0"/>
                <a:ea typeface="宋体" panose="02010600030101010101" pitchFamily="2" charset="-122"/>
              </a:rPr>
              <a:t>WaitFreeQueue {</a:t>
            </a:r>
          </a:p>
          <a:p>
            <a:endParaRPr lang="en-US" altLang="zh-CN" sz="2000">
              <a:solidFill>
                <a:schemeClr val="folHlink"/>
              </a:solidFill>
              <a:latin typeface="Courier New" panose="02070309020205020404" pitchFamily="49" charset="0"/>
              <a:ea typeface="宋体" panose="02010600030101010101" pitchFamily="2" charset="-122"/>
            </a:endParaRPr>
          </a:p>
          <a:p>
            <a:r>
              <a:rPr lang="en-US" altLang="zh-CN" sz="2000">
                <a:solidFill>
                  <a:srgbClr val="0000FF"/>
                </a:solidFill>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int</a:t>
            </a:r>
            <a:r>
              <a:rPr lang="en-US" altLang="zh-CN" sz="2000">
                <a:solidFill>
                  <a:srgbClr val="0000FF"/>
                </a:solidFill>
                <a:latin typeface="Courier New" panose="02070309020205020404" pitchFamily="49" charset="0"/>
                <a:ea typeface="宋体" panose="02010600030101010101" pitchFamily="2" charset="-122"/>
              </a:rPr>
              <a:t> head = 0, tail = 0; </a:t>
            </a:r>
          </a:p>
          <a:p>
            <a:r>
              <a:rPr lang="en-US" altLang="zh-CN" sz="2000">
                <a:solidFill>
                  <a:srgbClr val="0000FF"/>
                </a:solidFill>
                <a:latin typeface="Courier New" panose="02070309020205020404" pitchFamily="49" charset="0"/>
                <a:ea typeface="宋体" panose="02010600030101010101" pitchFamily="2" charset="-122"/>
              </a:rPr>
              <a:t>  items = (T[]) new Object[capacity];    </a:t>
            </a:r>
          </a:p>
          <a:p>
            <a:endParaRPr lang="en-US" altLang="zh-CN" sz="2000">
              <a:solidFill>
                <a:srgbClr val="0000FF"/>
              </a:solidFill>
              <a:latin typeface="Courier New" panose="02070309020205020404" pitchFamily="49" charset="0"/>
              <a:ea typeface="宋体" panose="02010600030101010101" pitchFamily="2" charset="-122"/>
            </a:endParaRPr>
          </a:p>
          <a:p>
            <a:r>
              <a:rPr lang="en-US" altLang="zh-CN" sz="2000">
                <a:solidFill>
                  <a:srgbClr val="0000FF"/>
                </a:solidFill>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public</a:t>
            </a:r>
            <a:r>
              <a:rPr lang="en-US" altLang="zh-CN" sz="2000">
                <a:solidFill>
                  <a:srgbClr val="0000FF"/>
                </a:solidFill>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void</a:t>
            </a:r>
            <a:r>
              <a:rPr lang="en-US" altLang="zh-CN" sz="2000">
                <a:solidFill>
                  <a:srgbClr val="0000FF"/>
                </a:solidFill>
                <a:latin typeface="Courier New" panose="02070309020205020404" pitchFamily="49" charset="0"/>
                <a:ea typeface="宋体" panose="02010600030101010101" pitchFamily="2" charset="-122"/>
              </a:rPr>
              <a:t> enq(Item x) {</a:t>
            </a:r>
          </a:p>
          <a:p>
            <a:r>
              <a:rPr lang="en-US" altLang="zh-CN" sz="2000">
                <a:solidFill>
                  <a:srgbClr val="0000FF"/>
                </a:solidFill>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if</a:t>
            </a:r>
            <a:r>
              <a:rPr lang="en-US" altLang="zh-CN" sz="2000">
                <a:solidFill>
                  <a:srgbClr val="0000FF"/>
                </a:solidFill>
                <a:latin typeface="Courier New" panose="02070309020205020404" pitchFamily="49" charset="0"/>
                <a:ea typeface="宋体" panose="02010600030101010101" pitchFamily="2" charset="-122"/>
              </a:rPr>
              <a:t> (tail-head == capacity) </a:t>
            </a:r>
            <a:r>
              <a:rPr lang="en-US" altLang="zh-CN" sz="2000">
                <a:solidFill>
                  <a:schemeClr val="tx1"/>
                </a:solidFill>
                <a:latin typeface="Courier New" panose="02070309020205020404" pitchFamily="49" charset="0"/>
                <a:ea typeface="宋体" panose="02010600030101010101" pitchFamily="2" charset="-122"/>
              </a:rPr>
              <a:t>throw </a:t>
            </a:r>
          </a:p>
          <a:p>
            <a:r>
              <a:rPr lang="en-US" altLang="zh-CN" sz="2000">
                <a:solidFill>
                  <a:srgbClr val="0000FF"/>
                </a:solidFill>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new</a:t>
            </a:r>
            <a:r>
              <a:rPr lang="en-US" altLang="zh-CN" sz="2000">
                <a:solidFill>
                  <a:srgbClr val="0000FF"/>
                </a:solidFill>
                <a:latin typeface="Courier New" panose="02070309020205020404" pitchFamily="49" charset="0"/>
                <a:ea typeface="宋体" panose="02010600030101010101" pitchFamily="2" charset="-122"/>
              </a:rPr>
              <a:t> FullException();</a:t>
            </a:r>
            <a:endParaRPr lang="en-US" altLang="zh-CN" sz="2000" i="1">
              <a:solidFill>
                <a:srgbClr val="0000FF"/>
              </a:solidFill>
              <a:latin typeface="Courier New" panose="02070309020205020404" pitchFamily="49" charset="0"/>
              <a:ea typeface="宋体" panose="02010600030101010101" pitchFamily="2" charset="-122"/>
            </a:endParaRPr>
          </a:p>
          <a:p>
            <a:r>
              <a:rPr lang="en-US" altLang="zh-CN" sz="2000">
                <a:solidFill>
                  <a:srgbClr val="0000FF"/>
                </a:solidFill>
                <a:latin typeface="Courier New" panose="02070309020205020404" pitchFamily="49" charset="0"/>
                <a:ea typeface="宋体" panose="02010600030101010101" pitchFamily="2" charset="-122"/>
              </a:rPr>
              <a:t>    items[tail % capacity] = x; tail++;</a:t>
            </a:r>
          </a:p>
          <a:p>
            <a:r>
              <a:rPr lang="en-US" altLang="zh-CN" sz="2000">
                <a:solidFill>
                  <a:srgbClr val="0000FF"/>
                </a:solidFill>
                <a:latin typeface="Courier New" panose="02070309020205020404" pitchFamily="49" charset="0"/>
                <a:ea typeface="宋体" panose="02010600030101010101" pitchFamily="2" charset="-122"/>
              </a:rPr>
              <a:t>  }</a:t>
            </a:r>
          </a:p>
          <a:p>
            <a:r>
              <a:rPr lang="en-US" altLang="zh-CN" sz="2000">
                <a:solidFill>
                  <a:srgbClr val="0000FF"/>
                </a:solidFill>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public</a:t>
            </a:r>
            <a:r>
              <a:rPr lang="en-US" altLang="zh-CN" sz="2000">
                <a:solidFill>
                  <a:srgbClr val="0000FF"/>
                </a:solidFill>
                <a:latin typeface="Courier New" panose="02070309020205020404" pitchFamily="49" charset="0"/>
                <a:ea typeface="宋体" panose="02010600030101010101" pitchFamily="2" charset="-122"/>
              </a:rPr>
              <a:t> Item deq() {</a:t>
            </a:r>
          </a:p>
          <a:p>
            <a:r>
              <a:rPr lang="en-US" altLang="zh-CN" sz="2000">
                <a:solidFill>
                  <a:srgbClr val="0000FF"/>
                </a:solidFill>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if</a:t>
            </a:r>
            <a:r>
              <a:rPr lang="en-US" altLang="zh-CN" sz="2000">
                <a:solidFill>
                  <a:srgbClr val="0000FF"/>
                </a:solidFill>
                <a:latin typeface="Courier New" panose="02070309020205020404" pitchFamily="49" charset="0"/>
                <a:ea typeface="宋体" panose="02010600030101010101" pitchFamily="2" charset="-122"/>
              </a:rPr>
              <a:t> (tail == head) </a:t>
            </a:r>
            <a:r>
              <a:rPr lang="en-US" altLang="zh-CN" sz="2000">
                <a:solidFill>
                  <a:schemeClr val="tx1"/>
                </a:solidFill>
                <a:latin typeface="Courier New" panose="02070309020205020404" pitchFamily="49" charset="0"/>
                <a:ea typeface="宋体" panose="02010600030101010101" pitchFamily="2" charset="-122"/>
              </a:rPr>
              <a:t>throw </a:t>
            </a:r>
          </a:p>
          <a:p>
            <a:r>
              <a:rPr lang="en-US" altLang="zh-CN" sz="2000">
                <a:solidFill>
                  <a:srgbClr val="0000FF"/>
                </a:solidFill>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new</a:t>
            </a:r>
            <a:r>
              <a:rPr lang="en-US" altLang="zh-CN" sz="2000">
                <a:solidFill>
                  <a:srgbClr val="0000FF"/>
                </a:solidFill>
                <a:latin typeface="Courier New" panose="02070309020205020404" pitchFamily="49" charset="0"/>
                <a:ea typeface="宋体" panose="02010600030101010101" pitchFamily="2" charset="-122"/>
              </a:rPr>
              <a:t> EmptyException();</a:t>
            </a:r>
            <a:endParaRPr lang="en-US" altLang="zh-CN" sz="2000" i="1">
              <a:solidFill>
                <a:srgbClr val="0000FF"/>
              </a:solidFill>
              <a:latin typeface="Courier New" panose="02070309020205020404" pitchFamily="49" charset="0"/>
              <a:ea typeface="宋体" panose="02010600030101010101" pitchFamily="2" charset="-122"/>
            </a:endParaRPr>
          </a:p>
          <a:p>
            <a:r>
              <a:rPr lang="en-US" altLang="zh-CN" sz="2000">
                <a:solidFill>
                  <a:srgbClr val="0000FF"/>
                </a:solidFill>
                <a:latin typeface="Courier New" panose="02070309020205020404" pitchFamily="49" charset="0"/>
                <a:ea typeface="宋体" panose="02010600030101010101" pitchFamily="2" charset="-122"/>
              </a:rPr>
              <a:t>     Item item = items[head % capacity]; head++;</a:t>
            </a:r>
          </a:p>
          <a:p>
            <a:r>
              <a:rPr lang="en-US" altLang="zh-CN" sz="2000">
                <a:solidFill>
                  <a:srgbClr val="0000FF"/>
                </a:solidFill>
                <a:latin typeface="Courier New" panose="02070309020205020404" pitchFamily="49" charset="0"/>
                <a:ea typeface="宋体" panose="02010600030101010101" pitchFamily="2" charset="-122"/>
              </a:rPr>
              <a:t>     </a:t>
            </a:r>
            <a:r>
              <a:rPr lang="en-US" altLang="zh-CN" sz="2000">
                <a:solidFill>
                  <a:schemeClr val="tx1"/>
                </a:solidFill>
                <a:latin typeface="Courier New" panose="02070309020205020404" pitchFamily="49" charset="0"/>
                <a:ea typeface="宋体" panose="02010600030101010101" pitchFamily="2" charset="-122"/>
              </a:rPr>
              <a:t>return</a:t>
            </a:r>
            <a:r>
              <a:rPr lang="en-US" altLang="zh-CN" sz="2000">
                <a:solidFill>
                  <a:srgbClr val="0000FF"/>
                </a:solidFill>
                <a:latin typeface="Courier New" panose="02070309020205020404" pitchFamily="49" charset="0"/>
                <a:ea typeface="宋体" panose="02010600030101010101" pitchFamily="2" charset="-122"/>
              </a:rPr>
              <a:t> item;</a:t>
            </a:r>
          </a:p>
          <a:p>
            <a:r>
              <a:rPr lang="en-US" altLang="zh-CN" sz="2000">
                <a:solidFill>
                  <a:srgbClr val="0000FF"/>
                </a:solidFill>
                <a:latin typeface="Courier New" panose="02070309020205020404" pitchFamily="49" charset="0"/>
                <a:ea typeface="宋体" panose="02010600030101010101" pitchFamily="2" charset="-122"/>
              </a:rPr>
              <a:t>}}</a:t>
            </a:r>
          </a:p>
        </p:txBody>
      </p:sp>
      <p:grpSp>
        <p:nvGrpSpPr>
          <p:cNvPr id="169993" name="Group 5">
            <a:extLst>
              <a:ext uri="{FF2B5EF4-FFF2-40B4-BE49-F238E27FC236}">
                <a16:creationId xmlns:a16="http://schemas.microsoft.com/office/drawing/2014/main" id="{0209E880-1539-4602-B94A-48B9BBD152E6}"/>
              </a:ext>
            </a:extLst>
          </p:cNvPr>
          <p:cNvGrpSpPr>
            <a:grpSpLocks/>
          </p:cNvGrpSpPr>
          <p:nvPr/>
        </p:nvGrpSpPr>
        <p:grpSpPr bwMode="auto">
          <a:xfrm>
            <a:off x="6416675" y="1601788"/>
            <a:ext cx="2463800" cy="1717675"/>
            <a:chOff x="3730" y="1105"/>
            <a:chExt cx="1552" cy="1082"/>
          </a:xfrm>
        </p:grpSpPr>
        <p:grpSp>
          <p:nvGrpSpPr>
            <p:cNvPr id="169994" name="Group 6">
              <a:extLst>
                <a:ext uri="{FF2B5EF4-FFF2-40B4-BE49-F238E27FC236}">
                  <a16:creationId xmlns:a16="http://schemas.microsoft.com/office/drawing/2014/main" id="{53993D03-483D-46AB-A28E-DC83C6B91B45}"/>
                </a:ext>
              </a:extLst>
            </p:cNvPr>
            <p:cNvGrpSpPr>
              <a:grpSpLocks/>
            </p:cNvGrpSpPr>
            <p:nvPr/>
          </p:nvGrpSpPr>
          <p:grpSpPr bwMode="auto">
            <a:xfrm>
              <a:off x="4068" y="1417"/>
              <a:ext cx="801" cy="770"/>
              <a:chOff x="3740" y="1377"/>
              <a:chExt cx="801" cy="770"/>
            </a:xfrm>
          </p:grpSpPr>
          <p:sp>
            <p:nvSpPr>
              <p:cNvPr id="170005" name="Oval 7">
                <a:extLst>
                  <a:ext uri="{FF2B5EF4-FFF2-40B4-BE49-F238E27FC236}">
                    <a16:creationId xmlns:a16="http://schemas.microsoft.com/office/drawing/2014/main" id="{313AAC74-114F-435B-A4A8-3370A34A5988}"/>
                  </a:ext>
                </a:extLst>
              </p:cNvPr>
              <p:cNvSpPr>
                <a:spLocks noChangeArrowheads="1"/>
              </p:cNvSpPr>
              <p:nvPr/>
            </p:nvSpPr>
            <p:spPr bwMode="auto">
              <a:xfrm>
                <a:off x="3740" y="1561"/>
                <a:ext cx="164" cy="409"/>
              </a:xfrm>
              <a:prstGeom prst="ellipse">
                <a:avLst/>
              </a:prstGeom>
              <a:solidFill>
                <a:srgbClr val="00FFFF"/>
              </a:solidFill>
              <a:ln w="28575" algn="ctr">
                <a:solidFill>
                  <a:schemeClr val="tx1"/>
                </a:solidFill>
                <a:round/>
                <a:headEnd/>
                <a:tailEnd/>
              </a:ln>
            </p:spPr>
            <p:txBody>
              <a:bodyPr wrap="none"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0006" name="Oval 8">
                <a:extLst>
                  <a:ext uri="{FF2B5EF4-FFF2-40B4-BE49-F238E27FC236}">
                    <a16:creationId xmlns:a16="http://schemas.microsoft.com/office/drawing/2014/main" id="{EE1803F5-29BD-4E1B-9A7A-1CC8FB55D2CF}"/>
                  </a:ext>
                </a:extLst>
              </p:cNvPr>
              <p:cNvSpPr>
                <a:spLocks noChangeArrowheads="1"/>
              </p:cNvSpPr>
              <p:nvPr/>
            </p:nvSpPr>
            <p:spPr bwMode="auto">
              <a:xfrm>
                <a:off x="3877" y="1561"/>
                <a:ext cx="539" cy="409"/>
              </a:xfrm>
              <a:prstGeom prst="ellipse">
                <a:avLst/>
              </a:prstGeom>
              <a:solidFill>
                <a:srgbClr val="FFFFCC"/>
              </a:solidFill>
              <a:ln w="28575" algn="ctr">
                <a:solidFill>
                  <a:schemeClr val="tx1"/>
                </a:solidFill>
                <a:round/>
                <a:headEnd/>
                <a:tailEnd/>
              </a:ln>
            </p:spPr>
            <p:txBody>
              <a:bodyPr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0007" name="Line 9">
                <a:extLst>
                  <a:ext uri="{FF2B5EF4-FFF2-40B4-BE49-F238E27FC236}">
                    <a16:creationId xmlns:a16="http://schemas.microsoft.com/office/drawing/2014/main" id="{CED7FAF5-79D8-448E-A3E3-1784314C734E}"/>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08" name="Line 10">
                <a:extLst>
                  <a:ext uri="{FF2B5EF4-FFF2-40B4-BE49-F238E27FC236}">
                    <a16:creationId xmlns:a16="http://schemas.microsoft.com/office/drawing/2014/main" id="{F507D928-F122-4B95-8364-51842DB1D8AC}"/>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09" name="Line 11">
                <a:extLst>
                  <a:ext uri="{FF2B5EF4-FFF2-40B4-BE49-F238E27FC236}">
                    <a16:creationId xmlns:a16="http://schemas.microsoft.com/office/drawing/2014/main" id="{E5BBC033-58B9-43A8-BADD-FC5DF54770B3}"/>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10" name="Line 12">
                <a:extLst>
                  <a:ext uri="{FF2B5EF4-FFF2-40B4-BE49-F238E27FC236}">
                    <a16:creationId xmlns:a16="http://schemas.microsoft.com/office/drawing/2014/main" id="{6D25F63F-7D62-462F-B584-076A5043A662}"/>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11" name="Line 13">
                <a:extLst>
                  <a:ext uri="{FF2B5EF4-FFF2-40B4-BE49-F238E27FC236}">
                    <a16:creationId xmlns:a16="http://schemas.microsoft.com/office/drawing/2014/main" id="{905434F3-B723-4C72-802C-E38DA296C0A9}"/>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12" name="Line 14">
                <a:extLst>
                  <a:ext uri="{FF2B5EF4-FFF2-40B4-BE49-F238E27FC236}">
                    <a16:creationId xmlns:a16="http://schemas.microsoft.com/office/drawing/2014/main" id="{D3BE5877-757F-4537-9ABD-73DFB3A483EB}"/>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13" name="Line 15">
                <a:extLst>
                  <a:ext uri="{FF2B5EF4-FFF2-40B4-BE49-F238E27FC236}">
                    <a16:creationId xmlns:a16="http://schemas.microsoft.com/office/drawing/2014/main" id="{71F24034-2946-4E65-9116-604BF3C5A74A}"/>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14" name="Line 16">
                <a:extLst>
                  <a:ext uri="{FF2B5EF4-FFF2-40B4-BE49-F238E27FC236}">
                    <a16:creationId xmlns:a16="http://schemas.microsoft.com/office/drawing/2014/main" id="{BF9EE1F6-9AE4-474C-BD96-E67B4760B2AE}"/>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15" name="Line 17">
                <a:extLst>
                  <a:ext uri="{FF2B5EF4-FFF2-40B4-BE49-F238E27FC236}">
                    <a16:creationId xmlns:a16="http://schemas.microsoft.com/office/drawing/2014/main" id="{85585226-0701-4249-B969-8EBBCF17E81E}"/>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16" name="Line 18">
                <a:extLst>
                  <a:ext uri="{FF2B5EF4-FFF2-40B4-BE49-F238E27FC236}">
                    <a16:creationId xmlns:a16="http://schemas.microsoft.com/office/drawing/2014/main" id="{7D167F45-97E1-4F57-A1CC-44B0002D0E64}"/>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69995" name="Text Box 19">
              <a:extLst>
                <a:ext uri="{FF2B5EF4-FFF2-40B4-BE49-F238E27FC236}">
                  <a16:creationId xmlns:a16="http://schemas.microsoft.com/office/drawing/2014/main" id="{F12566A3-A157-4E26-87C7-0BB453124F36}"/>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0</a:t>
              </a:r>
            </a:p>
          </p:txBody>
        </p:sp>
        <p:sp>
          <p:nvSpPr>
            <p:cNvPr id="169996" name="Text Box 20">
              <a:extLst>
                <a:ext uri="{FF2B5EF4-FFF2-40B4-BE49-F238E27FC236}">
                  <a16:creationId xmlns:a16="http://schemas.microsoft.com/office/drawing/2014/main" id="{854AC144-F8ED-4A5B-9309-EE39BE833249}"/>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1</a:t>
              </a:r>
            </a:p>
          </p:txBody>
        </p:sp>
        <p:sp>
          <p:nvSpPr>
            <p:cNvPr id="169997" name="Text Box 21">
              <a:extLst>
                <a:ext uri="{FF2B5EF4-FFF2-40B4-BE49-F238E27FC236}">
                  <a16:creationId xmlns:a16="http://schemas.microsoft.com/office/drawing/2014/main" id="{D705EAB8-7DBC-4A89-A893-A6E2C946C59B}"/>
                </a:ext>
              </a:extLst>
            </p:cNvPr>
            <p:cNvSpPr txBox="1">
              <a:spLocks noChangeArrowheads="1"/>
            </p:cNvSpPr>
            <p:nvPr/>
          </p:nvSpPr>
          <p:spPr bwMode="auto">
            <a:xfrm>
              <a:off x="373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capacity-1</a:t>
              </a:r>
            </a:p>
          </p:txBody>
        </p:sp>
        <p:sp>
          <p:nvSpPr>
            <p:cNvPr id="169998" name="Text Box 22">
              <a:extLst>
                <a:ext uri="{FF2B5EF4-FFF2-40B4-BE49-F238E27FC236}">
                  <a16:creationId xmlns:a16="http://schemas.microsoft.com/office/drawing/2014/main" id="{DA3FCE11-A09F-42D1-850B-4656D042AE50}"/>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2</a:t>
              </a:r>
            </a:p>
          </p:txBody>
        </p:sp>
        <p:sp>
          <p:nvSpPr>
            <p:cNvPr id="169999" name="Text Box 23">
              <a:extLst>
                <a:ext uri="{FF2B5EF4-FFF2-40B4-BE49-F238E27FC236}">
                  <a16:creationId xmlns:a16="http://schemas.microsoft.com/office/drawing/2014/main" id="{343BD9F2-A774-4ADD-B4E7-DC0DA998A54E}"/>
                </a:ext>
              </a:extLst>
            </p:cNvPr>
            <p:cNvSpPr txBox="1">
              <a:spLocks noChangeArrowheads="1"/>
            </p:cNvSpPr>
            <p:nvPr/>
          </p:nvSpPr>
          <p:spPr bwMode="auto">
            <a:xfrm>
              <a:off x="3966" y="1105"/>
              <a:ext cx="379" cy="194"/>
            </a:xfrm>
            <a:prstGeom prst="rect">
              <a:avLst/>
            </a:prstGeom>
            <a:solidFill>
              <a:srgbClr val="00FFFF"/>
            </a:solidFill>
            <a:ln w="28575" algn="ctr">
              <a:solidFill>
                <a:schemeClr val="tx1"/>
              </a:solidFill>
              <a:miter lim="800000"/>
              <a:headEnd/>
              <a:tailEnd/>
            </a:ln>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head</a:t>
              </a:r>
            </a:p>
          </p:txBody>
        </p:sp>
        <p:sp>
          <p:nvSpPr>
            <p:cNvPr id="170000" name="Line 24">
              <a:extLst>
                <a:ext uri="{FF2B5EF4-FFF2-40B4-BE49-F238E27FC236}">
                  <a16:creationId xmlns:a16="http://schemas.microsoft.com/office/drawing/2014/main" id="{B95B42AB-FC10-43C6-B935-276BECBA7030}"/>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01" name="Text Box 25">
              <a:extLst>
                <a:ext uri="{FF2B5EF4-FFF2-40B4-BE49-F238E27FC236}">
                  <a16:creationId xmlns:a16="http://schemas.microsoft.com/office/drawing/2014/main" id="{EC54E2BA-8660-4ABC-97B3-CAB246DA97F3}"/>
                </a:ext>
              </a:extLst>
            </p:cNvPr>
            <p:cNvSpPr txBox="1">
              <a:spLocks noChangeArrowheads="1"/>
            </p:cNvSpPr>
            <p:nvPr/>
          </p:nvSpPr>
          <p:spPr bwMode="auto">
            <a:xfrm>
              <a:off x="4910" y="1113"/>
              <a:ext cx="372" cy="194"/>
            </a:xfrm>
            <a:prstGeom prst="rect">
              <a:avLst/>
            </a:prstGeom>
            <a:solidFill>
              <a:srgbClr val="00FFFF"/>
            </a:solidFill>
            <a:ln w="28575" algn="ctr">
              <a:solidFill>
                <a:schemeClr val="tx1"/>
              </a:solidFill>
              <a:miter lim="800000"/>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tail</a:t>
              </a:r>
            </a:p>
          </p:txBody>
        </p:sp>
        <p:sp>
          <p:nvSpPr>
            <p:cNvPr id="170002" name="Line 26">
              <a:extLst>
                <a:ext uri="{FF2B5EF4-FFF2-40B4-BE49-F238E27FC236}">
                  <a16:creationId xmlns:a16="http://schemas.microsoft.com/office/drawing/2014/main" id="{4A267213-CE61-4A80-A48A-4867BDD34FC0}"/>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0003" name="Text Box 27">
              <a:extLst>
                <a:ext uri="{FF2B5EF4-FFF2-40B4-BE49-F238E27FC236}">
                  <a16:creationId xmlns:a16="http://schemas.microsoft.com/office/drawing/2014/main" id="{638C32D2-0272-4BB2-A7B5-4AC6D2A6C62F}"/>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y</a:t>
              </a:r>
            </a:p>
          </p:txBody>
        </p:sp>
        <p:sp>
          <p:nvSpPr>
            <p:cNvPr id="170004" name="Text Box 28">
              <a:extLst>
                <a:ext uri="{FF2B5EF4-FFF2-40B4-BE49-F238E27FC236}">
                  <a16:creationId xmlns:a16="http://schemas.microsoft.com/office/drawing/2014/main" id="{2490CC30-972D-4736-A581-96D1B4277B05}"/>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z</a:t>
              </a:r>
            </a:p>
          </p:txBody>
        </p:sp>
      </p:grpSp>
    </p:spTree>
  </p:cSld>
  <p:clrMapOvr>
    <a:masterClrMapping/>
  </p:clrMapOvr>
  <p:transition spd="slow"/>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4">
            <a:extLst>
              <a:ext uri="{FF2B5EF4-FFF2-40B4-BE49-F238E27FC236}">
                <a16:creationId xmlns:a16="http://schemas.microsoft.com/office/drawing/2014/main" id="{C965FF0B-5A6B-46CD-8A33-0927AACBC39B}"/>
              </a:ext>
            </a:extLst>
          </p:cNvPr>
          <p:cNvSpPr>
            <a:spLocks noChangeArrowheads="1"/>
          </p:cNvSpPr>
          <p:nvPr/>
        </p:nvSpPr>
        <p:spPr bwMode="auto">
          <a:xfrm>
            <a:off x="990600" y="1536700"/>
            <a:ext cx="7772400" cy="50165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solidFill>
                  <a:schemeClr val="bg2"/>
                </a:solidFill>
                <a:latin typeface="Courier New" panose="02070309020205020404" pitchFamily="49" charset="0"/>
                <a:ea typeface="宋体" panose="02010600030101010101" pitchFamily="2" charset="-122"/>
              </a:rPr>
              <a:t>public class WaitFreeQueue {</a:t>
            </a:r>
          </a:p>
          <a:p>
            <a:endParaRPr lang="en-US" altLang="zh-CN" sz="2000">
              <a:solidFill>
                <a:schemeClr val="folHlink"/>
              </a:solidFill>
              <a:latin typeface="Courier New" panose="02070309020205020404" pitchFamily="49" charset="0"/>
              <a:ea typeface="宋体" panose="02010600030101010101" pitchFamily="2" charset="-122"/>
            </a:endParaRPr>
          </a:p>
          <a:p>
            <a:r>
              <a:rPr lang="en-US" altLang="zh-CN" sz="2000">
                <a:solidFill>
                  <a:srgbClr val="0000FF"/>
                </a:solidFill>
                <a:latin typeface="Courier New" panose="02070309020205020404" pitchFamily="49" charset="0"/>
                <a:ea typeface="宋体" panose="02010600030101010101" pitchFamily="2" charset="-122"/>
              </a:rPr>
              <a:t>  </a:t>
            </a:r>
            <a:r>
              <a:rPr lang="en-US" altLang="zh-CN" sz="2000">
                <a:solidFill>
                  <a:schemeClr val="bg2"/>
                </a:solidFill>
                <a:latin typeface="Courier New" panose="02070309020205020404" pitchFamily="49" charset="0"/>
                <a:ea typeface="宋体" panose="02010600030101010101" pitchFamily="2" charset="-122"/>
              </a:rPr>
              <a:t>int head = 0, tail = 0; </a:t>
            </a:r>
          </a:p>
          <a:p>
            <a:r>
              <a:rPr lang="en-US" altLang="zh-CN" sz="2000">
                <a:solidFill>
                  <a:schemeClr val="bg2"/>
                </a:solidFill>
                <a:latin typeface="Courier New" panose="02070309020205020404" pitchFamily="49" charset="0"/>
                <a:ea typeface="宋体" panose="02010600030101010101" pitchFamily="2" charset="-122"/>
              </a:rPr>
              <a:t>  items = (T[]) new Object[capacity</a:t>
            </a:r>
            <a:r>
              <a:rPr lang="en-US" altLang="zh-CN" sz="2000">
                <a:solidFill>
                  <a:srgbClr val="0000FF"/>
                </a:solidFill>
                <a:latin typeface="Courier New" panose="02070309020205020404" pitchFamily="49" charset="0"/>
                <a:ea typeface="宋体" panose="02010600030101010101" pitchFamily="2" charset="-122"/>
              </a:rPr>
              <a:t>];    </a:t>
            </a:r>
          </a:p>
          <a:p>
            <a:endParaRPr lang="en-US" altLang="zh-CN" sz="2000">
              <a:solidFill>
                <a:srgbClr val="0000FF"/>
              </a:solidFill>
              <a:latin typeface="Courier New" panose="02070309020205020404" pitchFamily="49" charset="0"/>
              <a:ea typeface="宋体" panose="02010600030101010101" pitchFamily="2" charset="-122"/>
            </a:endParaRPr>
          </a:p>
          <a:p>
            <a:r>
              <a:rPr lang="en-US" altLang="zh-CN" sz="2000">
                <a:solidFill>
                  <a:srgbClr val="0000FF"/>
                </a:solidFill>
                <a:latin typeface="Courier New" panose="02070309020205020404" pitchFamily="49" charset="0"/>
                <a:ea typeface="宋体" panose="02010600030101010101" pitchFamily="2" charset="-122"/>
              </a:rPr>
              <a:t>  </a:t>
            </a:r>
            <a:r>
              <a:rPr lang="en-US" altLang="zh-CN" sz="2000">
                <a:solidFill>
                  <a:schemeClr val="bg2"/>
                </a:solidFill>
                <a:latin typeface="Courier New" panose="02070309020205020404" pitchFamily="49" charset="0"/>
                <a:ea typeface="宋体" panose="02010600030101010101" pitchFamily="2" charset="-122"/>
              </a:rPr>
              <a:t>public void enq(Item x) {</a:t>
            </a:r>
          </a:p>
          <a:p>
            <a:r>
              <a:rPr lang="en-US" altLang="zh-CN" sz="2000">
                <a:solidFill>
                  <a:schemeClr val="bg2"/>
                </a:solidFill>
                <a:latin typeface="Courier New" panose="02070309020205020404" pitchFamily="49" charset="0"/>
                <a:ea typeface="宋体" panose="02010600030101010101" pitchFamily="2" charset="-122"/>
              </a:rPr>
              <a:t>    if (tail-head == capacity) throw </a:t>
            </a:r>
          </a:p>
          <a:p>
            <a:r>
              <a:rPr lang="en-US" altLang="zh-CN" sz="2000">
                <a:solidFill>
                  <a:schemeClr val="bg2"/>
                </a:solidFill>
                <a:latin typeface="Courier New" panose="02070309020205020404" pitchFamily="49" charset="0"/>
                <a:ea typeface="宋体" panose="02010600030101010101" pitchFamily="2" charset="-122"/>
              </a:rPr>
              <a:t>         new FullException();</a:t>
            </a:r>
            <a:endParaRPr lang="en-US" altLang="zh-CN" sz="2000" i="1">
              <a:solidFill>
                <a:schemeClr val="bg2"/>
              </a:solidFill>
              <a:latin typeface="Courier New" panose="02070309020205020404" pitchFamily="49" charset="0"/>
              <a:ea typeface="宋体" panose="02010600030101010101" pitchFamily="2" charset="-122"/>
            </a:endParaRPr>
          </a:p>
          <a:p>
            <a:r>
              <a:rPr lang="en-US" altLang="zh-CN" sz="2000">
                <a:solidFill>
                  <a:srgbClr val="0000FF"/>
                </a:solidFill>
                <a:latin typeface="Courier New" panose="02070309020205020404" pitchFamily="49" charset="0"/>
                <a:ea typeface="宋体" panose="02010600030101010101" pitchFamily="2" charset="-122"/>
              </a:rPr>
              <a:t>    </a:t>
            </a:r>
            <a:r>
              <a:rPr lang="en-US" altLang="zh-CN" sz="2000">
                <a:solidFill>
                  <a:schemeClr val="bg2"/>
                </a:solidFill>
                <a:latin typeface="Courier New" panose="02070309020205020404" pitchFamily="49" charset="0"/>
                <a:ea typeface="宋体" panose="02010600030101010101" pitchFamily="2" charset="-122"/>
              </a:rPr>
              <a:t>items[tail % capacity] = x; </a:t>
            </a:r>
            <a:r>
              <a:rPr lang="en-US" altLang="zh-CN" sz="2000">
                <a:solidFill>
                  <a:srgbClr val="0000FF"/>
                </a:solidFill>
                <a:latin typeface="Courier New" panose="02070309020205020404" pitchFamily="49" charset="0"/>
                <a:ea typeface="宋体" panose="02010600030101010101" pitchFamily="2" charset="-122"/>
              </a:rPr>
              <a:t>tail++;</a:t>
            </a:r>
          </a:p>
          <a:p>
            <a:r>
              <a:rPr lang="en-US" altLang="zh-CN" sz="2000">
                <a:solidFill>
                  <a:schemeClr val="bg2"/>
                </a:solidFill>
                <a:latin typeface="Courier New" panose="02070309020205020404" pitchFamily="49" charset="0"/>
                <a:ea typeface="宋体" panose="02010600030101010101" pitchFamily="2" charset="-122"/>
              </a:rPr>
              <a:t>  }</a:t>
            </a:r>
          </a:p>
          <a:p>
            <a:r>
              <a:rPr lang="en-US" altLang="zh-CN" sz="2000">
                <a:solidFill>
                  <a:schemeClr val="bg2"/>
                </a:solidFill>
                <a:latin typeface="Courier New" panose="02070309020205020404" pitchFamily="49" charset="0"/>
                <a:ea typeface="宋体" panose="02010600030101010101" pitchFamily="2" charset="-122"/>
              </a:rPr>
              <a:t>  public Item deq() {</a:t>
            </a:r>
          </a:p>
          <a:p>
            <a:r>
              <a:rPr lang="en-US" altLang="zh-CN" sz="2000">
                <a:solidFill>
                  <a:schemeClr val="bg2"/>
                </a:solidFill>
                <a:latin typeface="Courier New" panose="02070309020205020404" pitchFamily="49" charset="0"/>
                <a:ea typeface="宋体" panose="02010600030101010101" pitchFamily="2" charset="-122"/>
              </a:rPr>
              <a:t>     if (tail == head) throw </a:t>
            </a:r>
          </a:p>
          <a:p>
            <a:r>
              <a:rPr lang="en-US" altLang="zh-CN" sz="2000">
                <a:solidFill>
                  <a:schemeClr val="bg2"/>
                </a:solidFill>
                <a:latin typeface="Courier New" panose="02070309020205020404" pitchFamily="49" charset="0"/>
                <a:ea typeface="宋体" panose="02010600030101010101" pitchFamily="2" charset="-122"/>
              </a:rPr>
              <a:t>         new EmptyException();</a:t>
            </a:r>
            <a:endParaRPr lang="en-US" altLang="zh-CN" sz="2000" i="1">
              <a:solidFill>
                <a:schemeClr val="bg2"/>
              </a:solidFill>
              <a:latin typeface="Courier New" panose="02070309020205020404" pitchFamily="49" charset="0"/>
              <a:ea typeface="宋体" panose="02010600030101010101" pitchFamily="2" charset="-122"/>
            </a:endParaRPr>
          </a:p>
          <a:p>
            <a:r>
              <a:rPr lang="en-US" altLang="zh-CN" sz="2000">
                <a:solidFill>
                  <a:schemeClr val="bg2"/>
                </a:solidFill>
                <a:latin typeface="Courier New" panose="02070309020205020404" pitchFamily="49" charset="0"/>
                <a:ea typeface="宋体" panose="02010600030101010101" pitchFamily="2" charset="-122"/>
              </a:rPr>
              <a:t>     Item item = items[head % capacity]; </a:t>
            </a:r>
            <a:r>
              <a:rPr lang="en-US" altLang="zh-CN" sz="2000">
                <a:solidFill>
                  <a:srgbClr val="0000FF"/>
                </a:solidFill>
                <a:latin typeface="Courier New" panose="02070309020205020404" pitchFamily="49" charset="0"/>
                <a:ea typeface="宋体" panose="02010600030101010101" pitchFamily="2" charset="-122"/>
              </a:rPr>
              <a:t>head++;</a:t>
            </a:r>
          </a:p>
          <a:p>
            <a:r>
              <a:rPr lang="en-US" altLang="zh-CN" sz="2000">
                <a:solidFill>
                  <a:schemeClr val="bg2"/>
                </a:solidFill>
                <a:latin typeface="Courier New" panose="02070309020205020404" pitchFamily="49" charset="0"/>
                <a:ea typeface="宋体" panose="02010600030101010101" pitchFamily="2" charset="-122"/>
              </a:rPr>
              <a:t>     return item;</a:t>
            </a:r>
          </a:p>
          <a:p>
            <a:r>
              <a:rPr lang="en-US" altLang="zh-CN" sz="2000">
                <a:solidFill>
                  <a:schemeClr val="bg2"/>
                </a:solidFill>
                <a:latin typeface="Courier New" panose="02070309020205020404" pitchFamily="49" charset="0"/>
                <a:ea typeface="宋体" panose="02010600030101010101" pitchFamily="2" charset="-122"/>
              </a:rPr>
              <a:t>}}</a:t>
            </a:r>
          </a:p>
        </p:txBody>
      </p:sp>
      <p:sp>
        <p:nvSpPr>
          <p:cNvPr id="32" name="Footer Placeholder 2">
            <a:extLst>
              <a:ext uri="{FF2B5EF4-FFF2-40B4-BE49-F238E27FC236}">
                <a16:creationId xmlns:a16="http://schemas.microsoft.com/office/drawing/2014/main" id="{7C752803-B37E-48CA-A131-C63A30D79A3D}"/>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3" name="Slide Number Placeholder 3">
            <a:extLst>
              <a:ext uri="{FF2B5EF4-FFF2-40B4-BE49-F238E27FC236}">
                <a16:creationId xmlns:a16="http://schemas.microsoft.com/office/drawing/2014/main" id="{2FBADC55-3689-4505-AFCA-EA1ABB63DAE2}"/>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9B6B47F-BEBC-4E45-BFF3-92B92ADD7400}" type="slidenum">
              <a:rPr lang="ar-SA" altLang="zh-CN" sz="1400" b="0">
                <a:solidFill>
                  <a:schemeClr val="tx1"/>
                </a:solidFill>
                <a:latin typeface="Arial" panose="020B0604020202020204" pitchFamily="34" charset="0"/>
              </a:rPr>
              <a:pPr/>
              <a:t>151</a:t>
            </a:fld>
            <a:endParaRPr lang="en-US" altLang="zh-CN" sz="1400" b="0">
              <a:solidFill>
                <a:schemeClr val="tx1"/>
              </a:solidFill>
              <a:latin typeface="Arial" panose="020B0604020202020204" pitchFamily="34" charset="0"/>
            </a:endParaRPr>
          </a:p>
        </p:txBody>
      </p:sp>
      <p:sp>
        <p:nvSpPr>
          <p:cNvPr id="171013" name="Rectangle 3">
            <a:extLst>
              <a:ext uri="{FF2B5EF4-FFF2-40B4-BE49-F238E27FC236}">
                <a16:creationId xmlns:a16="http://schemas.microsoft.com/office/drawing/2014/main" id="{5EE2FC00-A0F9-4E3F-9BBE-7D35F013D541}"/>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More Reasoning: Wait-free</a:t>
            </a:r>
          </a:p>
        </p:txBody>
      </p:sp>
      <p:grpSp>
        <p:nvGrpSpPr>
          <p:cNvPr id="171014" name="Group 5">
            <a:extLst>
              <a:ext uri="{FF2B5EF4-FFF2-40B4-BE49-F238E27FC236}">
                <a16:creationId xmlns:a16="http://schemas.microsoft.com/office/drawing/2014/main" id="{BCD6F320-8A3A-4457-9237-CBD13522683B}"/>
              </a:ext>
            </a:extLst>
          </p:cNvPr>
          <p:cNvGrpSpPr>
            <a:grpSpLocks/>
          </p:cNvGrpSpPr>
          <p:nvPr/>
        </p:nvGrpSpPr>
        <p:grpSpPr bwMode="auto">
          <a:xfrm>
            <a:off x="5921375" y="1754188"/>
            <a:ext cx="2463800" cy="1717675"/>
            <a:chOff x="3730" y="1105"/>
            <a:chExt cx="1552" cy="1082"/>
          </a:xfrm>
        </p:grpSpPr>
        <p:grpSp>
          <p:nvGrpSpPr>
            <p:cNvPr id="171019" name="Group 6">
              <a:extLst>
                <a:ext uri="{FF2B5EF4-FFF2-40B4-BE49-F238E27FC236}">
                  <a16:creationId xmlns:a16="http://schemas.microsoft.com/office/drawing/2014/main" id="{69CAFD17-ACAA-44C6-95FF-012FADBE1451}"/>
                </a:ext>
              </a:extLst>
            </p:cNvPr>
            <p:cNvGrpSpPr>
              <a:grpSpLocks/>
            </p:cNvGrpSpPr>
            <p:nvPr/>
          </p:nvGrpSpPr>
          <p:grpSpPr bwMode="auto">
            <a:xfrm>
              <a:off x="4068" y="1417"/>
              <a:ext cx="801" cy="770"/>
              <a:chOff x="3740" y="1377"/>
              <a:chExt cx="801" cy="770"/>
            </a:xfrm>
          </p:grpSpPr>
          <p:sp>
            <p:nvSpPr>
              <p:cNvPr id="171030" name="Oval 7">
                <a:extLst>
                  <a:ext uri="{FF2B5EF4-FFF2-40B4-BE49-F238E27FC236}">
                    <a16:creationId xmlns:a16="http://schemas.microsoft.com/office/drawing/2014/main" id="{A4A041D5-8E60-4E58-94AE-AEBE1D081C6F}"/>
                  </a:ext>
                </a:extLst>
              </p:cNvPr>
              <p:cNvSpPr>
                <a:spLocks noChangeArrowheads="1"/>
              </p:cNvSpPr>
              <p:nvPr/>
            </p:nvSpPr>
            <p:spPr bwMode="auto">
              <a:xfrm>
                <a:off x="3740" y="1561"/>
                <a:ext cx="164" cy="409"/>
              </a:xfrm>
              <a:prstGeom prst="ellipse">
                <a:avLst/>
              </a:prstGeom>
              <a:solidFill>
                <a:srgbClr val="00FFFF"/>
              </a:solidFill>
              <a:ln w="28575" algn="ctr">
                <a:solidFill>
                  <a:schemeClr val="tx1"/>
                </a:solidFill>
                <a:round/>
                <a:headEnd/>
                <a:tailEnd/>
              </a:ln>
            </p:spPr>
            <p:txBody>
              <a:bodyPr wrap="none"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1031" name="Oval 8">
                <a:extLst>
                  <a:ext uri="{FF2B5EF4-FFF2-40B4-BE49-F238E27FC236}">
                    <a16:creationId xmlns:a16="http://schemas.microsoft.com/office/drawing/2014/main" id="{C5324777-89FA-4FB1-BD06-19F5422F0D34}"/>
                  </a:ext>
                </a:extLst>
              </p:cNvPr>
              <p:cNvSpPr>
                <a:spLocks noChangeArrowheads="1"/>
              </p:cNvSpPr>
              <p:nvPr/>
            </p:nvSpPr>
            <p:spPr bwMode="auto">
              <a:xfrm>
                <a:off x="3877" y="1561"/>
                <a:ext cx="539" cy="409"/>
              </a:xfrm>
              <a:prstGeom prst="ellipse">
                <a:avLst/>
              </a:prstGeom>
              <a:solidFill>
                <a:srgbClr val="FFFFCC"/>
              </a:solidFill>
              <a:ln w="28575" algn="ctr">
                <a:solidFill>
                  <a:schemeClr val="tx1"/>
                </a:solidFill>
                <a:round/>
                <a:headEnd/>
                <a:tailEnd/>
              </a:ln>
            </p:spPr>
            <p:txBody>
              <a:bodyPr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1032" name="Line 9">
                <a:extLst>
                  <a:ext uri="{FF2B5EF4-FFF2-40B4-BE49-F238E27FC236}">
                    <a16:creationId xmlns:a16="http://schemas.microsoft.com/office/drawing/2014/main" id="{C781F5DA-3885-4DDC-9818-C0A0202D4FA7}"/>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1033" name="Line 10">
                <a:extLst>
                  <a:ext uri="{FF2B5EF4-FFF2-40B4-BE49-F238E27FC236}">
                    <a16:creationId xmlns:a16="http://schemas.microsoft.com/office/drawing/2014/main" id="{C63FCE65-EE98-49E3-A7E9-3FB4C189F7DA}"/>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1034" name="Line 11">
                <a:extLst>
                  <a:ext uri="{FF2B5EF4-FFF2-40B4-BE49-F238E27FC236}">
                    <a16:creationId xmlns:a16="http://schemas.microsoft.com/office/drawing/2014/main" id="{6AF1F63E-6036-4072-B169-DB948A4F8EDD}"/>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1035" name="Line 12">
                <a:extLst>
                  <a:ext uri="{FF2B5EF4-FFF2-40B4-BE49-F238E27FC236}">
                    <a16:creationId xmlns:a16="http://schemas.microsoft.com/office/drawing/2014/main" id="{0C5005FF-5F61-4870-8798-EDE4F06D2DC0}"/>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1036" name="Line 13">
                <a:extLst>
                  <a:ext uri="{FF2B5EF4-FFF2-40B4-BE49-F238E27FC236}">
                    <a16:creationId xmlns:a16="http://schemas.microsoft.com/office/drawing/2014/main" id="{66A59813-7A40-49AC-A15F-A2ECF94B8A7C}"/>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1037" name="Line 14">
                <a:extLst>
                  <a:ext uri="{FF2B5EF4-FFF2-40B4-BE49-F238E27FC236}">
                    <a16:creationId xmlns:a16="http://schemas.microsoft.com/office/drawing/2014/main" id="{088BBDA5-27C4-41A3-8554-F30DFB94EA09}"/>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1038" name="Line 15">
                <a:extLst>
                  <a:ext uri="{FF2B5EF4-FFF2-40B4-BE49-F238E27FC236}">
                    <a16:creationId xmlns:a16="http://schemas.microsoft.com/office/drawing/2014/main" id="{C77A5A9E-A221-4E25-A8C6-51979465A2F1}"/>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1039" name="Line 16">
                <a:extLst>
                  <a:ext uri="{FF2B5EF4-FFF2-40B4-BE49-F238E27FC236}">
                    <a16:creationId xmlns:a16="http://schemas.microsoft.com/office/drawing/2014/main" id="{C8F225EC-9B22-482F-B7BD-C164189F7C84}"/>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1040" name="Line 17">
                <a:extLst>
                  <a:ext uri="{FF2B5EF4-FFF2-40B4-BE49-F238E27FC236}">
                    <a16:creationId xmlns:a16="http://schemas.microsoft.com/office/drawing/2014/main" id="{367EAE0B-D296-4228-89CD-8440203F1255}"/>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1041" name="Line 18">
                <a:extLst>
                  <a:ext uri="{FF2B5EF4-FFF2-40B4-BE49-F238E27FC236}">
                    <a16:creationId xmlns:a16="http://schemas.microsoft.com/office/drawing/2014/main" id="{D4A4FCC6-5090-4BCF-9F62-28DC955EB96C}"/>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71020" name="Text Box 19">
              <a:extLst>
                <a:ext uri="{FF2B5EF4-FFF2-40B4-BE49-F238E27FC236}">
                  <a16:creationId xmlns:a16="http://schemas.microsoft.com/office/drawing/2014/main" id="{9B10B845-3A7D-480F-8428-4C0993DAE78D}"/>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0</a:t>
              </a:r>
            </a:p>
          </p:txBody>
        </p:sp>
        <p:sp>
          <p:nvSpPr>
            <p:cNvPr id="171021" name="Text Box 20">
              <a:extLst>
                <a:ext uri="{FF2B5EF4-FFF2-40B4-BE49-F238E27FC236}">
                  <a16:creationId xmlns:a16="http://schemas.microsoft.com/office/drawing/2014/main" id="{9F0EF886-79AA-4B84-9710-132085E90B55}"/>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1</a:t>
              </a:r>
            </a:p>
          </p:txBody>
        </p:sp>
        <p:sp>
          <p:nvSpPr>
            <p:cNvPr id="171022" name="Text Box 21">
              <a:extLst>
                <a:ext uri="{FF2B5EF4-FFF2-40B4-BE49-F238E27FC236}">
                  <a16:creationId xmlns:a16="http://schemas.microsoft.com/office/drawing/2014/main" id="{E51C7006-3262-4BAB-AF65-7FA24EB08C79}"/>
                </a:ext>
              </a:extLst>
            </p:cNvPr>
            <p:cNvSpPr txBox="1">
              <a:spLocks noChangeArrowheads="1"/>
            </p:cNvSpPr>
            <p:nvPr/>
          </p:nvSpPr>
          <p:spPr bwMode="auto">
            <a:xfrm>
              <a:off x="373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capacity-1</a:t>
              </a:r>
            </a:p>
          </p:txBody>
        </p:sp>
        <p:sp>
          <p:nvSpPr>
            <p:cNvPr id="171023" name="Text Box 22">
              <a:extLst>
                <a:ext uri="{FF2B5EF4-FFF2-40B4-BE49-F238E27FC236}">
                  <a16:creationId xmlns:a16="http://schemas.microsoft.com/office/drawing/2014/main" id="{9ADD1CF2-5A82-4EF3-AFE6-A9FD08C13E75}"/>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2</a:t>
              </a:r>
            </a:p>
          </p:txBody>
        </p:sp>
        <p:sp>
          <p:nvSpPr>
            <p:cNvPr id="171024" name="Text Box 23">
              <a:extLst>
                <a:ext uri="{FF2B5EF4-FFF2-40B4-BE49-F238E27FC236}">
                  <a16:creationId xmlns:a16="http://schemas.microsoft.com/office/drawing/2014/main" id="{68593562-4F56-4F24-B34E-51027EAFDC3D}"/>
                </a:ext>
              </a:extLst>
            </p:cNvPr>
            <p:cNvSpPr txBox="1">
              <a:spLocks noChangeArrowheads="1"/>
            </p:cNvSpPr>
            <p:nvPr/>
          </p:nvSpPr>
          <p:spPr bwMode="auto">
            <a:xfrm>
              <a:off x="3966" y="1105"/>
              <a:ext cx="379" cy="194"/>
            </a:xfrm>
            <a:prstGeom prst="rect">
              <a:avLst/>
            </a:prstGeom>
            <a:solidFill>
              <a:srgbClr val="00FFFF"/>
            </a:solidFill>
            <a:ln w="28575" algn="ctr">
              <a:solidFill>
                <a:schemeClr val="tx1"/>
              </a:solidFill>
              <a:miter lim="800000"/>
              <a:headEnd/>
              <a:tailEnd/>
            </a:ln>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head</a:t>
              </a:r>
            </a:p>
          </p:txBody>
        </p:sp>
        <p:sp>
          <p:nvSpPr>
            <p:cNvPr id="171025" name="Line 24">
              <a:extLst>
                <a:ext uri="{FF2B5EF4-FFF2-40B4-BE49-F238E27FC236}">
                  <a16:creationId xmlns:a16="http://schemas.microsoft.com/office/drawing/2014/main" id="{A42348CC-6895-479B-A639-C23965D6CEF8}"/>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1026" name="Text Box 25">
              <a:extLst>
                <a:ext uri="{FF2B5EF4-FFF2-40B4-BE49-F238E27FC236}">
                  <a16:creationId xmlns:a16="http://schemas.microsoft.com/office/drawing/2014/main" id="{AD4D22A6-B96A-4B47-918A-6F0269DF035F}"/>
                </a:ext>
              </a:extLst>
            </p:cNvPr>
            <p:cNvSpPr txBox="1">
              <a:spLocks noChangeArrowheads="1"/>
            </p:cNvSpPr>
            <p:nvPr/>
          </p:nvSpPr>
          <p:spPr bwMode="auto">
            <a:xfrm>
              <a:off x="4910" y="1113"/>
              <a:ext cx="372" cy="194"/>
            </a:xfrm>
            <a:prstGeom prst="rect">
              <a:avLst/>
            </a:prstGeom>
            <a:solidFill>
              <a:srgbClr val="00FFFF"/>
            </a:solidFill>
            <a:ln w="28575" algn="ctr">
              <a:solidFill>
                <a:schemeClr val="tx1"/>
              </a:solidFill>
              <a:miter lim="800000"/>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tail</a:t>
              </a:r>
            </a:p>
          </p:txBody>
        </p:sp>
        <p:sp>
          <p:nvSpPr>
            <p:cNvPr id="171027" name="Line 26">
              <a:extLst>
                <a:ext uri="{FF2B5EF4-FFF2-40B4-BE49-F238E27FC236}">
                  <a16:creationId xmlns:a16="http://schemas.microsoft.com/office/drawing/2014/main" id="{186A18A5-3045-40F9-AE47-A1ED746882C3}"/>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71028" name="Text Box 27">
              <a:extLst>
                <a:ext uri="{FF2B5EF4-FFF2-40B4-BE49-F238E27FC236}">
                  <a16:creationId xmlns:a16="http://schemas.microsoft.com/office/drawing/2014/main" id="{F502B1FF-F44C-4C14-9B5B-907446ABB35B}"/>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y</a:t>
              </a:r>
            </a:p>
          </p:txBody>
        </p:sp>
        <p:sp>
          <p:nvSpPr>
            <p:cNvPr id="171029" name="Text Box 28">
              <a:extLst>
                <a:ext uri="{FF2B5EF4-FFF2-40B4-BE49-F238E27FC236}">
                  <a16:creationId xmlns:a16="http://schemas.microsoft.com/office/drawing/2014/main" id="{D20C66E9-8849-40AC-B128-7FCCF72E1AD2}"/>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z</a:t>
              </a:r>
            </a:p>
          </p:txBody>
        </p:sp>
      </p:grpSp>
      <p:sp>
        <p:nvSpPr>
          <p:cNvPr id="171015" name="AutoShape 5">
            <a:extLst>
              <a:ext uri="{FF2B5EF4-FFF2-40B4-BE49-F238E27FC236}">
                <a16:creationId xmlns:a16="http://schemas.microsoft.com/office/drawing/2014/main" id="{88F3D1C3-2B62-4CAB-A697-0018667E78F2}"/>
              </a:ext>
            </a:extLst>
          </p:cNvPr>
          <p:cNvSpPr>
            <a:spLocks noChangeArrowheads="1"/>
          </p:cNvSpPr>
          <p:nvPr/>
        </p:nvSpPr>
        <p:spPr bwMode="auto">
          <a:xfrm>
            <a:off x="5765800" y="3916363"/>
            <a:ext cx="1295400" cy="457200"/>
          </a:xfrm>
          <a:prstGeom prst="wedgeRoundRectCallout">
            <a:avLst>
              <a:gd name="adj1" fmla="val 46468"/>
              <a:gd name="adj2" fmla="val -16909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2000">
              <a:solidFill>
                <a:schemeClr val="accent2"/>
              </a:solidFill>
              <a:latin typeface="Courier New" panose="02070309020205020404" pitchFamily="49" charset="0"/>
            </a:endParaRPr>
          </a:p>
        </p:txBody>
      </p:sp>
      <p:sp>
        <p:nvSpPr>
          <p:cNvPr id="171016" name="Text Box 6">
            <a:extLst>
              <a:ext uri="{FF2B5EF4-FFF2-40B4-BE49-F238E27FC236}">
                <a16:creationId xmlns:a16="http://schemas.microsoft.com/office/drawing/2014/main" id="{F6382D3B-413A-41D6-8190-F0CF88CF49C7}"/>
              </a:ext>
            </a:extLst>
          </p:cNvPr>
          <p:cNvSpPr txBox="1">
            <a:spLocks noChangeArrowheads="1"/>
          </p:cNvSpPr>
          <p:nvPr/>
        </p:nvSpPr>
        <p:spPr bwMode="auto">
          <a:xfrm>
            <a:off x="4383088" y="1814513"/>
            <a:ext cx="3810000" cy="13731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Arial" panose="020B0604020202020204" pitchFamily="34" charset="0"/>
                <a:ea typeface="宋体" panose="02010600030101010101" pitchFamily="2" charset="-122"/>
              </a:rPr>
              <a:t>Linearization order is order head and tail fields modified</a:t>
            </a:r>
          </a:p>
        </p:txBody>
      </p:sp>
      <p:sp>
        <p:nvSpPr>
          <p:cNvPr id="171017" name="AutoShape 7">
            <a:extLst>
              <a:ext uri="{FF2B5EF4-FFF2-40B4-BE49-F238E27FC236}">
                <a16:creationId xmlns:a16="http://schemas.microsoft.com/office/drawing/2014/main" id="{48FDD04B-EEE5-4A72-88AC-AFB27E28942E}"/>
              </a:ext>
            </a:extLst>
          </p:cNvPr>
          <p:cNvSpPr>
            <a:spLocks noChangeArrowheads="1"/>
          </p:cNvSpPr>
          <p:nvPr/>
        </p:nvSpPr>
        <p:spPr bwMode="auto">
          <a:xfrm>
            <a:off x="7188200" y="5499100"/>
            <a:ext cx="1295400" cy="457200"/>
          </a:xfrm>
          <a:prstGeom prst="wedgeRoundRectCallout">
            <a:avLst>
              <a:gd name="adj1" fmla="val -46954"/>
              <a:gd name="adj2" fmla="val -50798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000">
              <a:solidFill>
                <a:schemeClr val="accent2"/>
              </a:solidFill>
              <a:latin typeface="Courier New" panose="02070309020205020404" pitchFamily="49" charset="0"/>
            </a:endParaRPr>
          </a:p>
        </p:txBody>
      </p:sp>
      <p:sp>
        <p:nvSpPr>
          <p:cNvPr id="38" name="TextBox 37">
            <a:extLst>
              <a:ext uri="{FF2B5EF4-FFF2-40B4-BE49-F238E27FC236}">
                <a16:creationId xmlns:a16="http://schemas.microsoft.com/office/drawing/2014/main" id="{A60669C1-D883-4E67-A5A5-CA564CF9C736}"/>
              </a:ext>
            </a:extLst>
          </p:cNvPr>
          <p:cNvSpPr txBox="1">
            <a:spLocks noChangeArrowheads="1"/>
          </p:cNvSpPr>
          <p:nvPr/>
        </p:nvSpPr>
        <p:spPr bwMode="auto">
          <a:xfrm rot="-2293026">
            <a:off x="406400" y="2381250"/>
            <a:ext cx="3554413" cy="1200150"/>
          </a:xfrm>
          <a:prstGeom prst="rect">
            <a:avLst/>
          </a:prstGeom>
          <a:solidFill>
            <a:schemeClr val="bg1"/>
          </a:solidFill>
          <a:ln w="9525">
            <a:solidFill>
              <a:schemeClr val="bg1"/>
            </a:solidFill>
            <a:miter lim="800000"/>
            <a:headEnd/>
            <a:tailEnd/>
          </a:ln>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latin typeface="Arial" panose="020B0604020202020204" pitchFamily="34" charset="0"/>
                <a:ea typeface="宋体" panose="02010600030101010101" pitchFamily="2" charset="-122"/>
              </a:rPr>
              <a:t>Remember that there </a:t>
            </a:r>
          </a:p>
          <a:p>
            <a:r>
              <a:rPr lang="en-US" altLang="zh-CN">
                <a:latin typeface="Arial" panose="020B0604020202020204" pitchFamily="34" charset="0"/>
                <a:ea typeface="宋体" panose="02010600030101010101" pitchFamily="2" charset="-122"/>
              </a:rPr>
              <a:t>is only one enqueuer </a:t>
            </a:r>
          </a:p>
          <a:p>
            <a:r>
              <a:rPr lang="en-US" altLang="zh-CN">
                <a:latin typeface="Arial" panose="020B0604020202020204" pitchFamily="34" charset="0"/>
                <a:ea typeface="宋体" panose="02010600030101010101" pitchFamily="2" charset="-122"/>
              </a:rPr>
              <a:t>and only one dequeuer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C3AD8ABB-1BB4-47B9-9E33-43A9178D6F0D}"/>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A8724F57-A703-423C-A42E-63D4A76CFA55}"/>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DC4C428-9137-4E55-A1F9-F68E970D2CAA}" type="slidenum">
              <a:rPr lang="ar-SA" altLang="zh-CN" sz="1400" b="0">
                <a:solidFill>
                  <a:schemeClr val="tx1"/>
                </a:solidFill>
                <a:latin typeface="Arial" panose="020B0604020202020204" pitchFamily="34" charset="0"/>
              </a:rPr>
              <a:pPr/>
              <a:t>152</a:t>
            </a:fld>
            <a:endParaRPr lang="en-US" altLang="zh-CN" sz="1400" b="0">
              <a:solidFill>
                <a:schemeClr val="tx1"/>
              </a:solidFill>
              <a:latin typeface="Arial" panose="020B0604020202020204" pitchFamily="34" charset="0"/>
            </a:endParaRPr>
          </a:p>
        </p:txBody>
      </p:sp>
      <p:pic>
        <p:nvPicPr>
          <p:cNvPr id="172036" name="Picture 2" descr="magic">
            <a:extLst>
              <a:ext uri="{FF2B5EF4-FFF2-40B4-BE49-F238E27FC236}">
                <a16:creationId xmlns:a16="http://schemas.microsoft.com/office/drawing/2014/main" id="{25AA0066-FE51-4656-ACB4-53034BBF3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2037" name="Rectangle 3">
            <a:extLst>
              <a:ext uri="{FF2B5EF4-FFF2-40B4-BE49-F238E27FC236}">
                <a16:creationId xmlns:a16="http://schemas.microsoft.com/office/drawing/2014/main" id="{6AC2810D-9F9A-4308-A8A8-E0C221A48501}"/>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Strategy</a:t>
            </a:r>
          </a:p>
        </p:txBody>
      </p:sp>
      <p:sp>
        <p:nvSpPr>
          <p:cNvPr id="172038" name="Rectangle 4">
            <a:extLst>
              <a:ext uri="{FF2B5EF4-FFF2-40B4-BE49-F238E27FC236}">
                <a16:creationId xmlns:a16="http://schemas.microsoft.com/office/drawing/2014/main" id="{21F1EB22-5640-4222-9EF7-76754BDEF8CC}"/>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Identify one atomic step where method “happens”</a:t>
            </a:r>
          </a:p>
          <a:p>
            <a:pPr lvl="1" eaLnBrk="1" hangingPunct="1"/>
            <a:r>
              <a:rPr lang="en-US" altLang="zh-CN">
                <a:ea typeface="宋体" panose="02010600030101010101" pitchFamily="2" charset="-122"/>
              </a:rPr>
              <a:t>Critical section</a:t>
            </a:r>
          </a:p>
          <a:p>
            <a:pPr lvl="1" eaLnBrk="1" hangingPunct="1"/>
            <a:r>
              <a:rPr lang="en-US" altLang="zh-CN">
                <a:ea typeface="宋体" panose="02010600030101010101" pitchFamily="2" charset="-122"/>
              </a:rPr>
              <a:t>Machine instruction</a:t>
            </a:r>
          </a:p>
          <a:p>
            <a:pPr eaLnBrk="1" hangingPunct="1"/>
            <a:r>
              <a:rPr lang="en-US" altLang="zh-CN">
                <a:ea typeface="宋体" panose="02010600030101010101" pitchFamily="2" charset="-122"/>
              </a:rPr>
              <a:t>Doesn’t always work</a:t>
            </a:r>
          </a:p>
          <a:p>
            <a:pPr lvl="1" eaLnBrk="1" hangingPunct="1"/>
            <a:r>
              <a:rPr lang="en-US" altLang="zh-CN">
                <a:ea typeface="宋体" panose="02010600030101010101" pitchFamily="2" charset="-122"/>
              </a:rPr>
              <a:t>Might need to define several different steps for a given method</a:t>
            </a:r>
          </a:p>
          <a:p>
            <a:pPr lvl="1" eaLnBrk="1" hangingPunct="1"/>
            <a:endParaRPr lang="en-US" altLang="zh-CN">
              <a:ea typeface="宋体" panose="02010600030101010101" pitchFamily="2" charset="-122"/>
            </a:endParaRPr>
          </a:p>
        </p:txBody>
      </p:sp>
    </p:spTree>
  </p:cSld>
  <p:clrMapOvr>
    <a:masterClrMapping/>
  </p:clrMapOvr>
  <p:transition spd="slow"/>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FF72835A-0484-42F9-BBE9-21543AF7F13A}"/>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F3A0C728-4314-4962-AE7F-E90A02C0D002}"/>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69014A3-1FE5-41BA-89B1-4D55EA771640}" type="slidenum">
              <a:rPr lang="ar-SA" altLang="zh-CN" sz="1400" b="0">
                <a:solidFill>
                  <a:schemeClr val="tx1"/>
                </a:solidFill>
                <a:latin typeface="Arial" panose="020B0604020202020204" pitchFamily="34" charset="0"/>
              </a:rPr>
              <a:pPr/>
              <a:t>153</a:t>
            </a:fld>
            <a:endParaRPr lang="en-US" altLang="zh-CN" sz="1400" b="0">
              <a:solidFill>
                <a:schemeClr val="tx1"/>
              </a:solidFill>
              <a:latin typeface="Arial" panose="020B0604020202020204" pitchFamily="34" charset="0"/>
            </a:endParaRPr>
          </a:p>
        </p:txBody>
      </p:sp>
      <p:pic>
        <p:nvPicPr>
          <p:cNvPr id="173060" name="Picture 2" descr="magic">
            <a:extLst>
              <a:ext uri="{FF2B5EF4-FFF2-40B4-BE49-F238E27FC236}">
                <a16:creationId xmlns:a16="http://schemas.microsoft.com/office/drawing/2014/main" id="{11E3A6B7-3F83-46F1-9CD3-CDFED1297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3061" name="Rectangle 3">
            <a:extLst>
              <a:ext uri="{FF2B5EF4-FFF2-40B4-BE49-F238E27FC236}">
                <a16:creationId xmlns:a16="http://schemas.microsoft.com/office/drawing/2014/main" id="{50739B69-7B24-4098-8E2F-CE6202A813DA}"/>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Linearizability: Summary</a:t>
            </a:r>
          </a:p>
        </p:txBody>
      </p:sp>
      <p:sp>
        <p:nvSpPr>
          <p:cNvPr id="173062" name="Rectangle 4">
            <a:extLst>
              <a:ext uri="{FF2B5EF4-FFF2-40B4-BE49-F238E27FC236}">
                <a16:creationId xmlns:a16="http://schemas.microsoft.com/office/drawing/2014/main" id="{B13C803E-4E84-4DD4-ABBB-512BCAC9A5F3}"/>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Powerful specification tool for shared objects</a:t>
            </a:r>
          </a:p>
          <a:p>
            <a:pPr eaLnBrk="1" hangingPunct="1"/>
            <a:r>
              <a:rPr lang="en-US" altLang="zh-CN">
                <a:ea typeface="宋体" panose="02010600030101010101" pitchFamily="2" charset="-122"/>
              </a:rPr>
              <a:t>Allows us to capture the notion of objects being “atomic”</a:t>
            </a:r>
          </a:p>
          <a:p>
            <a:pPr eaLnBrk="1" hangingPunct="1"/>
            <a:r>
              <a:rPr lang="en-US" altLang="zh-CN">
                <a:ea typeface="宋体" panose="02010600030101010101" pitchFamily="2" charset="-122"/>
              </a:rPr>
              <a:t>Don’t leave home without it</a:t>
            </a:r>
          </a:p>
          <a:p>
            <a:pPr eaLnBrk="1" hangingPunct="1"/>
            <a:endParaRPr lang="en-US" altLang="zh-CN">
              <a:ea typeface="宋体" panose="02010600030101010101" pitchFamily="2" charset="-122"/>
            </a:endParaRPr>
          </a:p>
        </p:txBody>
      </p:sp>
    </p:spTree>
  </p:cSld>
  <p:clrMapOvr>
    <a:masterClrMapping/>
  </p:clrMapOvr>
  <p:transition spd="slow"/>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01CAAF69-5596-4384-8F5A-2204E3D466BF}"/>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1" name="Slide Number Placeholder 4">
            <a:extLst>
              <a:ext uri="{FF2B5EF4-FFF2-40B4-BE49-F238E27FC236}">
                <a16:creationId xmlns:a16="http://schemas.microsoft.com/office/drawing/2014/main" id="{6B3132C5-E19B-404B-BA44-0C030F89B0D4}"/>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F0CC19C-A576-4951-8F62-E81ECBB6405A}" type="slidenum">
              <a:rPr lang="ar-SA" altLang="zh-CN" sz="1400" b="0">
                <a:solidFill>
                  <a:schemeClr val="tx1"/>
                </a:solidFill>
                <a:latin typeface="Arial" panose="020B0604020202020204" pitchFamily="34" charset="0"/>
              </a:rPr>
              <a:pPr/>
              <a:t>154</a:t>
            </a:fld>
            <a:endParaRPr lang="en-US" altLang="zh-CN" sz="1400" b="0">
              <a:solidFill>
                <a:schemeClr val="tx1"/>
              </a:solidFill>
              <a:latin typeface="Arial" panose="020B0604020202020204" pitchFamily="34" charset="0"/>
            </a:endParaRPr>
          </a:p>
        </p:txBody>
      </p:sp>
      <p:pic>
        <p:nvPicPr>
          <p:cNvPr id="174084" name="Picture 2" descr="magic">
            <a:extLst>
              <a:ext uri="{FF2B5EF4-FFF2-40B4-BE49-F238E27FC236}">
                <a16:creationId xmlns:a16="http://schemas.microsoft.com/office/drawing/2014/main" id="{23586CDB-9FC2-498E-A6C8-61EDB00BB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085" name="Rectangle 3">
            <a:extLst>
              <a:ext uri="{FF2B5EF4-FFF2-40B4-BE49-F238E27FC236}">
                <a16:creationId xmlns:a16="http://schemas.microsoft.com/office/drawing/2014/main" id="{672E7391-053F-4EA0-A46C-663940C34570}"/>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Alternative: Sequential Consistency</a:t>
            </a:r>
          </a:p>
        </p:txBody>
      </p:sp>
      <p:sp>
        <p:nvSpPr>
          <p:cNvPr id="174086" name="Rectangle 5">
            <a:extLst>
              <a:ext uri="{FF2B5EF4-FFF2-40B4-BE49-F238E27FC236}">
                <a16:creationId xmlns:a16="http://schemas.microsoft.com/office/drawing/2014/main" id="{5AFDA594-84F7-4649-AC09-C2502BA91FD2}"/>
              </a:ext>
            </a:extLst>
          </p:cNvPr>
          <p:cNvSpPr>
            <a:spLocks noChangeArrowheads="1"/>
          </p:cNvSpPr>
          <p:nvPr/>
        </p:nvSpPr>
        <p:spPr bwMode="auto">
          <a:xfrm>
            <a:off x="846138" y="205422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eaLnBrk="1" hangingPunct="1">
              <a:lnSpc>
                <a:spcPct val="90000"/>
              </a:lnSpc>
              <a:spcBef>
                <a:spcPct val="20000"/>
              </a:spcBef>
              <a:buFontTx/>
              <a:buChar char="•"/>
            </a:pPr>
            <a:r>
              <a:rPr lang="en-US" altLang="zh-CN" sz="3200" b="0">
                <a:solidFill>
                  <a:srgbClr val="0000FF"/>
                </a:solidFill>
                <a:latin typeface="Arial" panose="020B0604020202020204" pitchFamily="34" charset="0"/>
                <a:ea typeface="宋体" panose="02010600030101010101" pitchFamily="2" charset="-122"/>
              </a:rPr>
              <a:t>History </a:t>
            </a:r>
            <a:r>
              <a:rPr lang="en-US" altLang="zh-CN" sz="3200" b="0">
                <a:solidFill>
                  <a:schemeClr val="tx1"/>
                </a:solidFill>
                <a:latin typeface="Arial" panose="020B0604020202020204" pitchFamily="34" charset="0"/>
                <a:ea typeface="宋体" panose="02010600030101010101" pitchFamily="2" charset="-122"/>
              </a:rPr>
              <a:t>H</a:t>
            </a:r>
            <a:r>
              <a:rPr lang="en-US" altLang="zh-CN" sz="3200" b="0">
                <a:solidFill>
                  <a:srgbClr val="0000FF"/>
                </a:solidFill>
                <a:latin typeface="Arial" panose="020B0604020202020204" pitchFamily="34" charset="0"/>
                <a:ea typeface="宋体" panose="02010600030101010101" pitchFamily="2" charset="-122"/>
              </a:rPr>
              <a:t> is </a:t>
            </a:r>
            <a:r>
              <a:rPr lang="en-US" altLang="zh-CN" sz="3200" i="1">
                <a:latin typeface="Arial" panose="020B0604020202020204" pitchFamily="34" charset="0"/>
                <a:ea typeface="宋体" panose="02010600030101010101" pitchFamily="2" charset="-122"/>
              </a:rPr>
              <a:t>Sequentially Consistent</a:t>
            </a:r>
            <a:r>
              <a:rPr lang="en-US" altLang="zh-CN" sz="3200" b="0">
                <a:solidFill>
                  <a:srgbClr val="0000FF"/>
                </a:solidFill>
                <a:latin typeface="Arial" panose="020B0604020202020204" pitchFamily="34" charset="0"/>
                <a:ea typeface="宋体" panose="02010600030101010101" pitchFamily="2" charset="-122"/>
              </a:rPr>
              <a:t> if it can be extended to </a:t>
            </a:r>
            <a:r>
              <a:rPr lang="en-US" altLang="zh-CN" sz="3200">
                <a:solidFill>
                  <a:schemeClr val="tx1"/>
                </a:solidFill>
                <a:latin typeface="Arial" panose="020B0604020202020204" pitchFamily="34" charset="0"/>
                <a:ea typeface="宋体" panose="02010600030101010101" pitchFamily="2" charset="-122"/>
              </a:rPr>
              <a:t>G</a:t>
            </a:r>
            <a:r>
              <a:rPr lang="en-US" altLang="zh-CN" sz="3200" b="0">
                <a:solidFill>
                  <a:srgbClr val="0000FF"/>
                </a:solidFill>
                <a:latin typeface="Arial" panose="020B0604020202020204" pitchFamily="34" charset="0"/>
                <a:ea typeface="宋体" panose="02010600030101010101" pitchFamily="2" charset="-122"/>
              </a:rPr>
              <a:t> by</a:t>
            </a:r>
          </a:p>
          <a:p>
            <a:pPr lvl="1" eaLnBrk="1" hangingPunct="1">
              <a:lnSpc>
                <a:spcPct val="90000"/>
              </a:lnSpc>
              <a:spcBef>
                <a:spcPct val="20000"/>
              </a:spcBef>
              <a:buFontTx/>
              <a:buChar char="–"/>
            </a:pPr>
            <a:r>
              <a:rPr lang="en-US" altLang="zh-CN" sz="2800" b="0">
                <a:solidFill>
                  <a:srgbClr val="0000FF"/>
                </a:solidFill>
                <a:latin typeface="Arial" panose="020B0604020202020204" pitchFamily="34" charset="0"/>
                <a:ea typeface="宋体" panose="02010600030101010101" pitchFamily="2" charset="-122"/>
              </a:rPr>
              <a:t>Appending zero or more responses to pending invocations</a:t>
            </a:r>
          </a:p>
          <a:p>
            <a:pPr lvl="1" eaLnBrk="1" hangingPunct="1">
              <a:lnSpc>
                <a:spcPct val="90000"/>
              </a:lnSpc>
              <a:spcBef>
                <a:spcPct val="20000"/>
              </a:spcBef>
              <a:buFontTx/>
              <a:buChar char="–"/>
            </a:pPr>
            <a:r>
              <a:rPr lang="en-US" altLang="zh-CN" sz="2800" b="0">
                <a:solidFill>
                  <a:srgbClr val="0000FF"/>
                </a:solidFill>
                <a:latin typeface="Arial" panose="020B0604020202020204" pitchFamily="34" charset="0"/>
                <a:ea typeface="宋体" panose="02010600030101010101" pitchFamily="2" charset="-122"/>
              </a:rPr>
              <a:t>Discarding other pending invocations</a:t>
            </a:r>
          </a:p>
          <a:p>
            <a:pPr eaLnBrk="1" hangingPunct="1">
              <a:lnSpc>
                <a:spcPct val="90000"/>
              </a:lnSpc>
              <a:spcBef>
                <a:spcPct val="20000"/>
              </a:spcBef>
              <a:buFontTx/>
              <a:buChar char="•"/>
            </a:pPr>
            <a:r>
              <a:rPr lang="en-US" altLang="zh-CN" sz="3200" b="0">
                <a:solidFill>
                  <a:srgbClr val="0000FF"/>
                </a:solidFill>
                <a:latin typeface="Arial" panose="020B0604020202020204" pitchFamily="34" charset="0"/>
                <a:ea typeface="宋体" panose="02010600030101010101" pitchFamily="2" charset="-122"/>
              </a:rPr>
              <a:t>So that </a:t>
            </a:r>
            <a:r>
              <a:rPr lang="en-US" altLang="zh-CN" sz="3200" b="0">
                <a:solidFill>
                  <a:schemeClr val="tx1"/>
                </a:solidFill>
                <a:latin typeface="Arial" panose="020B0604020202020204" pitchFamily="34" charset="0"/>
                <a:ea typeface="宋体" panose="02010600030101010101" pitchFamily="2" charset="-122"/>
              </a:rPr>
              <a:t>G</a:t>
            </a:r>
            <a:r>
              <a:rPr lang="en-US" altLang="zh-CN" sz="3200" b="0">
                <a:solidFill>
                  <a:srgbClr val="0000FF"/>
                </a:solidFill>
                <a:latin typeface="Arial" panose="020B0604020202020204" pitchFamily="34" charset="0"/>
                <a:ea typeface="宋体" panose="02010600030101010101" pitchFamily="2" charset="-122"/>
              </a:rPr>
              <a:t> is equivalent to a</a:t>
            </a:r>
          </a:p>
          <a:p>
            <a:pPr lvl="1" eaLnBrk="1" hangingPunct="1">
              <a:lnSpc>
                <a:spcPct val="90000"/>
              </a:lnSpc>
              <a:spcBef>
                <a:spcPct val="20000"/>
              </a:spcBef>
              <a:buFontTx/>
              <a:buChar char="–"/>
            </a:pPr>
            <a:r>
              <a:rPr lang="en-US" altLang="zh-CN" sz="2800" b="0">
                <a:solidFill>
                  <a:srgbClr val="0000FF"/>
                </a:solidFill>
                <a:latin typeface="Arial" panose="020B0604020202020204" pitchFamily="34" charset="0"/>
                <a:ea typeface="宋体" panose="02010600030101010101" pitchFamily="2" charset="-122"/>
              </a:rPr>
              <a:t>Legal sequential history </a:t>
            </a:r>
            <a:r>
              <a:rPr lang="en-US" altLang="zh-CN" sz="2800">
                <a:solidFill>
                  <a:schemeClr val="tx1"/>
                </a:solidFill>
                <a:latin typeface="Arial" panose="020B0604020202020204" pitchFamily="34" charset="0"/>
                <a:ea typeface="宋体" panose="02010600030101010101" pitchFamily="2" charset="-122"/>
              </a:rPr>
              <a:t>S</a:t>
            </a:r>
            <a:r>
              <a:rPr lang="en-US" altLang="zh-CN" sz="2800">
                <a:solidFill>
                  <a:srgbClr val="0000FF"/>
                </a:solidFill>
                <a:latin typeface="Arial" panose="020B0604020202020204" pitchFamily="34" charset="0"/>
                <a:ea typeface="宋体" panose="02010600030101010101" pitchFamily="2" charset="-122"/>
              </a:rPr>
              <a:t> </a:t>
            </a:r>
          </a:p>
        </p:txBody>
      </p:sp>
      <p:grpSp>
        <p:nvGrpSpPr>
          <p:cNvPr id="2" name="Group 12">
            <a:extLst>
              <a:ext uri="{FF2B5EF4-FFF2-40B4-BE49-F238E27FC236}">
                <a16:creationId xmlns:a16="http://schemas.microsoft.com/office/drawing/2014/main" id="{25A411AC-F97E-46B0-B683-75F852322DBE}"/>
              </a:ext>
            </a:extLst>
          </p:cNvPr>
          <p:cNvGrpSpPr>
            <a:grpSpLocks/>
          </p:cNvGrpSpPr>
          <p:nvPr/>
        </p:nvGrpSpPr>
        <p:grpSpPr bwMode="auto">
          <a:xfrm>
            <a:off x="666750" y="4411663"/>
            <a:ext cx="7986713" cy="1946275"/>
            <a:chOff x="420" y="2779"/>
            <a:chExt cx="5031" cy="1226"/>
          </a:xfrm>
        </p:grpSpPr>
        <p:sp>
          <p:nvSpPr>
            <p:cNvPr id="174088" name="Text Box 8">
              <a:extLst>
                <a:ext uri="{FF2B5EF4-FFF2-40B4-BE49-F238E27FC236}">
                  <a16:creationId xmlns:a16="http://schemas.microsoft.com/office/drawing/2014/main" id="{37DB7020-5CC8-4F71-AE47-9ED95B35F0C8}"/>
                </a:ext>
              </a:extLst>
            </p:cNvPr>
            <p:cNvSpPr txBox="1">
              <a:spLocks noChangeArrowheads="1"/>
            </p:cNvSpPr>
            <p:nvPr/>
          </p:nvSpPr>
          <p:spPr bwMode="auto">
            <a:xfrm>
              <a:off x="518" y="3436"/>
              <a:ext cx="2432"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lvl="1" eaLnBrk="1" hangingPunct="1">
                <a:lnSpc>
                  <a:spcPct val="90000"/>
                </a:lnSpc>
                <a:spcBef>
                  <a:spcPct val="20000"/>
                </a:spcBef>
                <a:buFontTx/>
                <a:buChar char="–"/>
              </a:pPr>
              <a:r>
                <a:rPr lang="en-US" altLang="zh-CN" sz="2800" b="0" dirty="0">
                  <a:solidFill>
                    <a:srgbClr val="0000FF"/>
                  </a:solidFill>
                  <a:latin typeface="Arial" panose="020B0604020202020204" pitchFamily="34" charset="0"/>
                  <a:ea typeface="宋体" panose="02010600030101010101" pitchFamily="2" charset="-122"/>
                </a:rPr>
                <a:t> Where </a:t>
              </a:r>
              <a:r>
                <a:rPr lang="en-US" altLang="zh-CN" sz="2800" b="0" dirty="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2800" dirty="0">
                  <a:solidFill>
                    <a:schemeClr val="tx1"/>
                  </a:solidFill>
                  <a:latin typeface="Arial" panose="020B0604020202020204" pitchFamily="34" charset="0"/>
                  <a:ea typeface="宋体" panose="02010600030101010101" pitchFamily="2" charset="-122"/>
                  <a:sym typeface="Symbol" panose="05050102010706020507" pitchFamily="18" charset="2"/>
                </a:rPr>
                <a:t>G</a:t>
              </a:r>
              <a:r>
                <a:rPr lang="en-US" altLang="zh-CN" sz="2800" b="0" dirty="0">
                  <a:solidFill>
                    <a:schemeClr val="tx1"/>
                  </a:solidFill>
                  <a:latin typeface="Arial" panose="020B0604020202020204" pitchFamily="34" charset="0"/>
                  <a:ea typeface="宋体" panose="02010600030101010101" pitchFamily="2" charset="-122"/>
                  <a:sym typeface="Symbol" panose="05050102010706020507" pitchFamily="18" charset="2"/>
                </a:rPr>
                <a:t> </a:t>
              </a:r>
              <a:r>
                <a:rPr lang="en-US" altLang="zh-CN" sz="2800" b="0" dirty="0">
                  <a:solidFill>
                    <a:schemeClr val="tx1"/>
                  </a:solidFill>
                  <a:latin typeface="Comic Sans MS" panose="030F0702030302020204" pitchFamily="66" charset="0"/>
                  <a:ea typeface="宋体" panose="02010600030101010101" pitchFamily="2" charset="-122"/>
                  <a:sym typeface="Symbol" panose="05050102010706020507" pitchFamily="18" charset="2"/>
                </a:rPr>
                <a:t></a:t>
              </a:r>
              <a:r>
                <a:rPr lang="en-US" altLang="zh-CN" sz="2800" b="0" dirty="0">
                  <a:solidFill>
                    <a:schemeClr val="tx1"/>
                  </a:solidFill>
                  <a:latin typeface="Arial" panose="020B0604020202020204" pitchFamily="34" charset="0"/>
                  <a:ea typeface="宋体" panose="02010600030101010101" pitchFamily="2" charset="-122"/>
                </a:rPr>
                <a:t> </a:t>
              </a:r>
              <a:r>
                <a:rPr lang="en-US" altLang="zh-CN" sz="2800" b="0" dirty="0">
                  <a:solidFill>
                    <a:schemeClr val="tx1"/>
                  </a:solidFill>
                  <a:latin typeface="Arial" panose="020B0604020202020204" pitchFamily="34" charset="0"/>
                  <a:ea typeface="宋体" panose="02010600030101010101" pitchFamily="2" charset="-122"/>
                  <a:sym typeface="Wingdings" panose="05000000000000000000" pitchFamily="2" charset="2"/>
                </a:rPr>
                <a:t></a:t>
              </a:r>
              <a:r>
                <a:rPr lang="en-US" altLang="zh-CN" sz="2800" dirty="0">
                  <a:solidFill>
                    <a:schemeClr val="tx1"/>
                  </a:solidFill>
                  <a:latin typeface="Arial" panose="020B0604020202020204" pitchFamily="34" charset="0"/>
                  <a:ea typeface="宋体" panose="02010600030101010101" pitchFamily="2" charset="-122"/>
                  <a:sym typeface="Symbol" panose="05050102010706020507" pitchFamily="18" charset="2"/>
                </a:rPr>
                <a:t>S</a:t>
              </a:r>
            </a:p>
            <a:p>
              <a:endParaRPr lang="en-US" altLang="zh-CN" sz="2800" dirty="0">
                <a:latin typeface="Arial" panose="020B0604020202020204" pitchFamily="34" charset="0"/>
                <a:ea typeface="宋体" panose="02010600030101010101" pitchFamily="2" charset="-122"/>
              </a:endParaRPr>
            </a:p>
          </p:txBody>
        </p:sp>
        <p:sp>
          <p:nvSpPr>
            <p:cNvPr id="174089" name="Text Box 9">
              <a:extLst>
                <a:ext uri="{FF2B5EF4-FFF2-40B4-BE49-F238E27FC236}">
                  <a16:creationId xmlns:a16="http://schemas.microsoft.com/office/drawing/2014/main" id="{218AA903-EF45-42FE-BB40-7908EA96C301}"/>
                </a:ext>
              </a:extLst>
            </p:cNvPr>
            <p:cNvSpPr txBox="1">
              <a:spLocks noChangeArrowheads="1"/>
            </p:cNvSpPr>
            <p:nvPr/>
          </p:nvSpPr>
          <p:spPr bwMode="auto">
            <a:xfrm>
              <a:off x="4001" y="2779"/>
              <a:ext cx="145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Arial" panose="020B0604020202020204" pitchFamily="34" charset="0"/>
                  <a:ea typeface="宋体" panose="02010600030101010101" pitchFamily="2" charset="-122"/>
                </a:rPr>
                <a:t>  Differs from </a:t>
              </a:r>
            </a:p>
            <a:p>
              <a:r>
                <a:rPr lang="en-US" altLang="zh-CN">
                  <a:solidFill>
                    <a:schemeClr val="tx1"/>
                  </a:solidFill>
                  <a:latin typeface="Arial" panose="020B0604020202020204" pitchFamily="34" charset="0"/>
                  <a:ea typeface="宋体" panose="02010600030101010101" pitchFamily="2" charset="-122"/>
                </a:rPr>
                <a:t>  linearizability</a:t>
              </a:r>
            </a:p>
          </p:txBody>
        </p:sp>
        <p:sp>
          <p:nvSpPr>
            <p:cNvPr id="174090" name="Freeform 10">
              <a:extLst>
                <a:ext uri="{FF2B5EF4-FFF2-40B4-BE49-F238E27FC236}">
                  <a16:creationId xmlns:a16="http://schemas.microsoft.com/office/drawing/2014/main" id="{9D88C14B-DA73-471C-A0AA-44B48027AED1}"/>
                </a:ext>
              </a:extLst>
            </p:cNvPr>
            <p:cNvSpPr>
              <a:spLocks/>
            </p:cNvSpPr>
            <p:nvPr/>
          </p:nvSpPr>
          <p:spPr bwMode="auto">
            <a:xfrm>
              <a:off x="3438" y="3310"/>
              <a:ext cx="923" cy="291"/>
            </a:xfrm>
            <a:custGeom>
              <a:avLst/>
              <a:gdLst>
                <a:gd name="T0" fmla="*/ 623 w 960"/>
                <a:gd name="T1" fmla="*/ 0 h 402"/>
                <a:gd name="T2" fmla="*/ 266 w 960"/>
                <a:gd name="T3" fmla="*/ 34 h 402"/>
                <a:gd name="T4" fmla="*/ 0 w 960"/>
                <a:gd name="T5" fmla="*/ 31 h 402"/>
                <a:gd name="T6" fmla="*/ 0 60000 65536"/>
                <a:gd name="T7" fmla="*/ 0 60000 65536"/>
                <a:gd name="T8" fmla="*/ 0 60000 65536"/>
                <a:gd name="T9" fmla="*/ 0 w 960"/>
                <a:gd name="T10" fmla="*/ 0 h 402"/>
                <a:gd name="T11" fmla="*/ 960 w 960"/>
                <a:gd name="T12" fmla="*/ 402 h 402"/>
              </a:gdLst>
              <a:ahLst/>
              <a:cxnLst>
                <a:cxn ang="T6">
                  <a:pos x="T0" y="T1"/>
                </a:cxn>
                <a:cxn ang="T7">
                  <a:pos x="T2" y="T3"/>
                </a:cxn>
                <a:cxn ang="T8">
                  <a:pos x="T4" y="T5"/>
                </a:cxn>
              </a:cxnLst>
              <a:rect l="T9" t="T10" r="T11" b="T12"/>
              <a:pathLst>
                <a:path w="960" h="402">
                  <a:moveTo>
                    <a:pt x="960" y="0"/>
                  </a:moveTo>
                  <a:cubicBezTo>
                    <a:pt x="766" y="146"/>
                    <a:pt x="572" y="292"/>
                    <a:pt x="412" y="347"/>
                  </a:cubicBezTo>
                  <a:cubicBezTo>
                    <a:pt x="252" y="402"/>
                    <a:pt x="67" y="333"/>
                    <a:pt x="0" y="329"/>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p>
              <a:endParaRPr lang="zh-CN" altLang="en-US"/>
            </a:p>
          </p:txBody>
        </p:sp>
        <p:sp>
          <p:nvSpPr>
            <p:cNvPr id="174091" name="Line 7">
              <a:extLst>
                <a:ext uri="{FF2B5EF4-FFF2-40B4-BE49-F238E27FC236}">
                  <a16:creationId xmlns:a16="http://schemas.microsoft.com/office/drawing/2014/main" id="{B325DE80-7AB7-43EB-A3B1-ECED96AC433F}"/>
                </a:ext>
              </a:extLst>
            </p:cNvPr>
            <p:cNvSpPr>
              <a:spLocks noChangeShapeType="1"/>
            </p:cNvSpPr>
            <p:nvPr/>
          </p:nvSpPr>
          <p:spPr bwMode="auto">
            <a:xfrm>
              <a:off x="420" y="3584"/>
              <a:ext cx="2844"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23B1B909-9DD8-42AE-9A7B-54AC99858003}"/>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4DE1A1AB-47E9-4233-93F7-08E8650065CC}"/>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32E48C3-143B-40FE-AA2D-FCF7A90677F9}" type="slidenum">
              <a:rPr lang="ar-SA" altLang="zh-CN" sz="1400" b="0">
                <a:solidFill>
                  <a:schemeClr val="tx1"/>
                </a:solidFill>
                <a:latin typeface="Arial" panose="020B0604020202020204" pitchFamily="34" charset="0"/>
              </a:rPr>
              <a:pPr/>
              <a:t>155</a:t>
            </a:fld>
            <a:endParaRPr lang="en-US" altLang="zh-CN" sz="1400" b="0">
              <a:solidFill>
                <a:schemeClr val="tx1"/>
              </a:solidFill>
              <a:latin typeface="Arial" panose="020B0604020202020204" pitchFamily="34" charset="0"/>
            </a:endParaRPr>
          </a:p>
        </p:txBody>
      </p:sp>
      <p:pic>
        <p:nvPicPr>
          <p:cNvPr id="175108" name="Picture 2" descr="magic">
            <a:extLst>
              <a:ext uri="{FF2B5EF4-FFF2-40B4-BE49-F238E27FC236}">
                <a16:creationId xmlns:a16="http://schemas.microsoft.com/office/drawing/2014/main" id="{5632EB08-B3FC-4BCA-A2FA-E760DB0E9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5109" name="Rectangle 3">
            <a:extLst>
              <a:ext uri="{FF2B5EF4-FFF2-40B4-BE49-F238E27FC236}">
                <a16:creationId xmlns:a16="http://schemas.microsoft.com/office/drawing/2014/main" id="{98545EDB-1E1C-417B-A760-2E7FCC49893C}"/>
              </a:ext>
            </a:extLst>
          </p:cNvPr>
          <p:cNvSpPr>
            <a:spLocks noGrp="1" noChangeArrowheads="1"/>
          </p:cNvSpPr>
          <p:nvPr>
            <p:ph type="title" idx="4294967295"/>
          </p:nvPr>
        </p:nvSpPr>
        <p:spPr>
          <a:xfrm>
            <a:off x="700088" y="508000"/>
            <a:ext cx="7772400" cy="1143000"/>
          </a:xfrm>
        </p:spPr>
        <p:txBody>
          <a:bodyPr/>
          <a:lstStyle/>
          <a:p>
            <a:pPr eaLnBrk="1" hangingPunct="1"/>
            <a:r>
              <a:rPr lang="en-US" altLang="zh-CN">
                <a:ea typeface="宋体" panose="02010600030101010101" pitchFamily="2" charset="-122"/>
              </a:rPr>
              <a:t>Sequential Consistency</a:t>
            </a:r>
          </a:p>
        </p:txBody>
      </p:sp>
      <p:sp>
        <p:nvSpPr>
          <p:cNvPr id="175110" name="Rectangle 4">
            <a:extLst>
              <a:ext uri="{FF2B5EF4-FFF2-40B4-BE49-F238E27FC236}">
                <a16:creationId xmlns:a16="http://schemas.microsoft.com/office/drawing/2014/main" id="{9623DF56-EEF2-429F-A63E-A1779AA4D612}"/>
              </a:ext>
            </a:extLst>
          </p:cNvPr>
          <p:cNvSpPr>
            <a:spLocks noGrp="1" noChangeArrowheads="1"/>
          </p:cNvSpPr>
          <p:nvPr>
            <p:ph type="body" idx="4294967295"/>
          </p:nvPr>
        </p:nvSpPr>
        <p:spPr>
          <a:xfrm>
            <a:off x="685800" y="2082800"/>
            <a:ext cx="7772400" cy="4114800"/>
          </a:xfrm>
        </p:spPr>
        <p:txBody>
          <a:bodyPr/>
          <a:lstStyle/>
          <a:p>
            <a:pPr eaLnBrk="1" hangingPunct="1"/>
            <a:r>
              <a:rPr lang="en-US" altLang="zh-CN">
                <a:solidFill>
                  <a:schemeClr val="tx1"/>
                </a:solidFill>
                <a:ea typeface="宋体" panose="02010600030101010101" pitchFamily="2" charset="-122"/>
              </a:rPr>
              <a:t>No</a:t>
            </a:r>
            <a:r>
              <a:rPr lang="en-US" altLang="zh-CN">
                <a:ea typeface="宋体" panose="02010600030101010101" pitchFamily="2" charset="-122"/>
              </a:rPr>
              <a:t> need to preserve </a:t>
            </a:r>
            <a:r>
              <a:rPr lang="en-US" altLang="zh-CN">
                <a:solidFill>
                  <a:schemeClr val="tx1"/>
                </a:solidFill>
                <a:ea typeface="宋体" panose="02010600030101010101" pitchFamily="2" charset="-122"/>
              </a:rPr>
              <a:t>real-time order</a:t>
            </a:r>
          </a:p>
          <a:p>
            <a:pPr lvl="1" eaLnBrk="1" hangingPunct="1"/>
            <a:r>
              <a:rPr lang="en-US" altLang="zh-CN">
                <a:solidFill>
                  <a:schemeClr val="tx1"/>
                </a:solidFill>
                <a:ea typeface="宋体" panose="02010600030101010101" pitchFamily="2" charset="-122"/>
              </a:rPr>
              <a:t>Cannot</a:t>
            </a:r>
            <a:r>
              <a:rPr lang="en-US" altLang="zh-CN">
                <a:ea typeface="宋体" panose="02010600030101010101" pitchFamily="2" charset="-122"/>
              </a:rPr>
              <a:t> re-order operations done by the same thread</a:t>
            </a:r>
            <a:endParaRPr lang="en-US" altLang="zh-CN">
              <a:solidFill>
                <a:schemeClr val="tx1"/>
              </a:solidFill>
              <a:ea typeface="宋体" panose="02010600030101010101" pitchFamily="2" charset="-122"/>
            </a:endParaRPr>
          </a:p>
          <a:p>
            <a:pPr lvl="1" eaLnBrk="1" hangingPunct="1"/>
            <a:r>
              <a:rPr lang="en-US" altLang="zh-CN">
                <a:solidFill>
                  <a:schemeClr val="tx1"/>
                </a:solidFill>
                <a:ea typeface="宋体" panose="02010600030101010101" pitchFamily="2" charset="-122"/>
              </a:rPr>
              <a:t>Can</a:t>
            </a:r>
            <a:r>
              <a:rPr lang="en-US" altLang="zh-CN">
                <a:ea typeface="宋体" panose="02010600030101010101" pitchFamily="2" charset="-122"/>
              </a:rPr>
              <a:t> re-order non-overlapping operations done by different threads</a:t>
            </a:r>
          </a:p>
          <a:p>
            <a:pPr eaLnBrk="1" hangingPunct="1"/>
            <a:r>
              <a:rPr lang="en-US" altLang="zh-CN">
                <a:ea typeface="宋体" panose="02010600030101010101" pitchFamily="2" charset="-122"/>
              </a:rPr>
              <a:t>Often used to describe multiprocessor memory architectures</a:t>
            </a:r>
          </a:p>
        </p:txBody>
      </p:sp>
    </p:spTree>
  </p:cSld>
  <p:clrMapOvr>
    <a:masterClrMapping/>
  </p:clrMapOvr>
  <p:transition spd="slow"/>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Footer Placeholder 2">
            <a:extLst>
              <a:ext uri="{FF2B5EF4-FFF2-40B4-BE49-F238E27FC236}">
                <a16:creationId xmlns:a16="http://schemas.microsoft.com/office/drawing/2014/main" id="{C80E29AF-C33B-4AC2-8085-85B0AC5CE206}"/>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3" name="Slide Number Placeholder 3">
            <a:extLst>
              <a:ext uri="{FF2B5EF4-FFF2-40B4-BE49-F238E27FC236}">
                <a16:creationId xmlns:a16="http://schemas.microsoft.com/office/drawing/2014/main" id="{CAA767FA-DFDC-4098-A01C-C0E23099ADDE}"/>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C6A5BFE-DD7F-4F92-9762-7E2F22AAA26E}" type="slidenum">
              <a:rPr lang="ar-SA" altLang="zh-CN" sz="1400" b="0">
                <a:solidFill>
                  <a:schemeClr val="tx1"/>
                </a:solidFill>
                <a:latin typeface="Arial" panose="020B0604020202020204" pitchFamily="34" charset="0"/>
              </a:rPr>
              <a:pPr/>
              <a:t>156</a:t>
            </a:fld>
            <a:endParaRPr lang="en-US" altLang="zh-CN" sz="1400" b="0">
              <a:solidFill>
                <a:schemeClr val="tx1"/>
              </a:solidFill>
              <a:latin typeface="Arial" panose="020B0604020202020204" pitchFamily="34" charset="0"/>
            </a:endParaRPr>
          </a:p>
        </p:txBody>
      </p:sp>
      <p:pic>
        <p:nvPicPr>
          <p:cNvPr id="176132" name="Picture 2" descr="magic">
            <a:extLst>
              <a:ext uri="{FF2B5EF4-FFF2-40B4-BE49-F238E27FC236}">
                <a16:creationId xmlns:a16="http://schemas.microsoft.com/office/drawing/2014/main" id="{F084455B-5B5C-418C-9513-A34E3D25E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6133" name="Rectangle 3">
            <a:extLst>
              <a:ext uri="{FF2B5EF4-FFF2-40B4-BE49-F238E27FC236}">
                <a16:creationId xmlns:a16="http://schemas.microsoft.com/office/drawing/2014/main" id="{E281C9ED-B031-4978-ABEC-6C444C45695F}"/>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grpSp>
        <p:nvGrpSpPr>
          <p:cNvPr id="176134" name="Group 4">
            <a:extLst>
              <a:ext uri="{FF2B5EF4-FFF2-40B4-BE49-F238E27FC236}">
                <a16:creationId xmlns:a16="http://schemas.microsoft.com/office/drawing/2014/main" id="{95CDB59C-460C-4AE5-9FB8-E7644C6CE406}"/>
              </a:ext>
            </a:extLst>
          </p:cNvPr>
          <p:cNvGrpSpPr>
            <a:grpSpLocks/>
          </p:cNvGrpSpPr>
          <p:nvPr/>
        </p:nvGrpSpPr>
        <p:grpSpPr bwMode="auto">
          <a:xfrm>
            <a:off x="838200" y="5257800"/>
            <a:ext cx="7391400" cy="762000"/>
            <a:chOff x="528" y="3312"/>
            <a:chExt cx="4656" cy="480"/>
          </a:xfrm>
        </p:grpSpPr>
        <p:sp>
          <p:nvSpPr>
            <p:cNvPr id="176150" name="AutoShape 5">
              <a:extLst>
                <a:ext uri="{FF2B5EF4-FFF2-40B4-BE49-F238E27FC236}">
                  <a16:creationId xmlns:a16="http://schemas.microsoft.com/office/drawing/2014/main" id="{73D86264-0B2C-4D13-A57E-41A3E23A906A}"/>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6151" name="Text Box 6">
              <a:extLst>
                <a:ext uri="{FF2B5EF4-FFF2-40B4-BE49-F238E27FC236}">
                  <a16:creationId xmlns:a16="http://schemas.microsoft.com/office/drawing/2014/main" id="{CF07A48D-7E67-4306-B7E1-DF73C324B6F2}"/>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grpSp>
        <p:nvGrpSpPr>
          <p:cNvPr id="176135" name="Group 7">
            <a:extLst>
              <a:ext uri="{FF2B5EF4-FFF2-40B4-BE49-F238E27FC236}">
                <a16:creationId xmlns:a16="http://schemas.microsoft.com/office/drawing/2014/main" id="{EF4884C6-5D82-481C-800C-6F758CC8C844}"/>
              </a:ext>
            </a:extLst>
          </p:cNvPr>
          <p:cNvGrpSpPr>
            <a:grpSpLocks/>
          </p:cNvGrpSpPr>
          <p:nvPr/>
        </p:nvGrpSpPr>
        <p:grpSpPr bwMode="auto">
          <a:xfrm>
            <a:off x="3429000" y="2352675"/>
            <a:ext cx="1828800" cy="466725"/>
            <a:chOff x="2160" y="1200"/>
            <a:chExt cx="1152" cy="294"/>
          </a:xfrm>
        </p:grpSpPr>
        <p:grpSp>
          <p:nvGrpSpPr>
            <p:cNvPr id="176137" name="Group 8">
              <a:extLst>
                <a:ext uri="{FF2B5EF4-FFF2-40B4-BE49-F238E27FC236}">
                  <a16:creationId xmlns:a16="http://schemas.microsoft.com/office/drawing/2014/main" id="{CC83B21E-3405-4215-99F6-228917955644}"/>
                </a:ext>
              </a:extLst>
            </p:cNvPr>
            <p:cNvGrpSpPr>
              <a:grpSpLocks/>
            </p:cNvGrpSpPr>
            <p:nvPr/>
          </p:nvGrpSpPr>
          <p:grpSpPr bwMode="auto">
            <a:xfrm>
              <a:off x="2234" y="1292"/>
              <a:ext cx="138" cy="110"/>
              <a:chOff x="2928" y="1465"/>
              <a:chExt cx="271" cy="215"/>
            </a:xfrm>
          </p:grpSpPr>
          <p:sp>
            <p:nvSpPr>
              <p:cNvPr id="176148" name="Oval 9">
                <a:extLst>
                  <a:ext uri="{FF2B5EF4-FFF2-40B4-BE49-F238E27FC236}">
                    <a16:creationId xmlns:a16="http://schemas.microsoft.com/office/drawing/2014/main" id="{4ACFE3BC-348E-4A94-9494-CBC72E3696A4}"/>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76149" name="Oval 10">
                <a:extLst>
                  <a:ext uri="{FF2B5EF4-FFF2-40B4-BE49-F238E27FC236}">
                    <a16:creationId xmlns:a16="http://schemas.microsoft.com/office/drawing/2014/main" id="{9E0E264F-995B-40DA-B18A-CAD59BA17594}"/>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76138" name="Rectangle 11">
              <a:extLst>
                <a:ext uri="{FF2B5EF4-FFF2-40B4-BE49-F238E27FC236}">
                  <a16:creationId xmlns:a16="http://schemas.microsoft.com/office/drawing/2014/main" id="{29C3C018-47BA-4CDC-9E2F-7CA6E1FB266D}"/>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6139" name="Rectangle 12">
              <a:extLst>
                <a:ext uri="{FF2B5EF4-FFF2-40B4-BE49-F238E27FC236}">
                  <a16:creationId xmlns:a16="http://schemas.microsoft.com/office/drawing/2014/main" id="{4A0A3098-18A8-4CDF-A539-D82FE2F25288}"/>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6140" name="Rectangle 13">
              <a:extLst>
                <a:ext uri="{FF2B5EF4-FFF2-40B4-BE49-F238E27FC236}">
                  <a16:creationId xmlns:a16="http://schemas.microsoft.com/office/drawing/2014/main" id="{2A022913-FC0F-4D53-9838-9701C8B2B41C}"/>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6141" name="Line 14">
              <a:extLst>
                <a:ext uri="{FF2B5EF4-FFF2-40B4-BE49-F238E27FC236}">
                  <a16:creationId xmlns:a16="http://schemas.microsoft.com/office/drawing/2014/main" id="{1E12194E-85C2-47C6-B5B1-24DE27F75462}"/>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6142" name="Line 15">
              <a:extLst>
                <a:ext uri="{FF2B5EF4-FFF2-40B4-BE49-F238E27FC236}">
                  <a16:creationId xmlns:a16="http://schemas.microsoft.com/office/drawing/2014/main" id="{812A51DF-0529-4372-9FEA-82FCCBDC6ACC}"/>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6143" name="Group 16">
              <a:extLst>
                <a:ext uri="{FF2B5EF4-FFF2-40B4-BE49-F238E27FC236}">
                  <a16:creationId xmlns:a16="http://schemas.microsoft.com/office/drawing/2014/main" id="{96AA7599-0D74-4905-8D6F-A1050E8FF062}"/>
                </a:ext>
              </a:extLst>
            </p:cNvPr>
            <p:cNvGrpSpPr>
              <a:grpSpLocks/>
            </p:cNvGrpSpPr>
            <p:nvPr/>
          </p:nvGrpSpPr>
          <p:grpSpPr bwMode="auto">
            <a:xfrm>
              <a:off x="2528" y="1292"/>
              <a:ext cx="138" cy="110"/>
              <a:chOff x="3648" y="3312"/>
              <a:chExt cx="271" cy="215"/>
            </a:xfrm>
          </p:grpSpPr>
          <p:sp>
            <p:nvSpPr>
              <p:cNvPr id="176146" name="Oval 17">
                <a:extLst>
                  <a:ext uri="{FF2B5EF4-FFF2-40B4-BE49-F238E27FC236}">
                    <a16:creationId xmlns:a16="http://schemas.microsoft.com/office/drawing/2014/main" id="{E327DC9F-497B-4C90-B51D-E85D7F4C9BDC}"/>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76147" name="Oval 18">
                <a:extLst>
                  <a:ext uri="{FF2B5EF4-FFF2-40B4-BE49-F238E27FC236}">
                    <a16:creationId xmlns:a16="http://schemas.microsoft.com/office/drawing/2014/main" id="{D566E07A-1ABD-461F-8968-BC76E22D9B1C}"/>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76144" name="Oval 19">
              <a:extLst>
                <a:ext uri="{FF2B5EF4-FFF2-40B4-BE49-F238E27FC236}">
                  <a16:creationId xmlns:a16="http://schemas.microsoft.com/office/drawing/2014/main" id="{C37C9A1A-9D27-44E0-898A-FBBC8EF36244}"/>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76145" name="Oval 20">
              <a:extLst>
                <a:ext uri="{FF2B5EF4-FFF2-40B4-BE49-F238E27FC236}">
                  <a16:creationId xmlns:a16="http://schemas.microsoft.com/office/drawing/2014/main" id="{5DBD7F6A-D59C-46DB-9FEF-5AFD0FF49F63}"/>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Tree>
  </p:cSld>
  <p:clrMapOvr>
    <a:masterClrMapping/>
  </p:clrMapOvr>
  <p:transition spd="slow"/>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Footer Placeholder 2">
            <a:extLst>
              <a:ext uri="{FF2B5EF4-FFF2-40B4-BE49-F238E27FC236}">
                <a16:creationId xmlns:a16="http://schemas.microsoft.com/office/drawing/2014/main" id="{8175D182-C466-4B84-BA71-9B665F548282}"/>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4" name="Slide Number Placeholder 3">
            <a:extLst>
              <a:ext uri="{FF2B5EF4-FFF2-40B4-BE49-F238E27FC236}">
                <a16:creationId xmlns:a16="http://schemas.microsoft.com/office/drawing/2014/main" id="{FA9F0B90-E76F-4B2A-8EBD-9AA9C43629F9}"/>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B65137E-FA62-4F8D-A7D2-21861ACCFC71}" type="slidenum">
              <a:rPr lang="ar-SA" altLang="zh-CN" sz="1400" b="0">
                <a:solidFill>
                  <a:schemeClr val="tx1"/>
                </a:solidFill>
                <a:latin typeface="Arial" panose="020B0604020202020204" pitchFamily="34" charset="0"/>
              </a:rPr>
              <a:pPr/>
              <a:t>157</a:t>
            </a:fld>
            <a:endParaRPr lang="en-US" altLang="zh-CN" sz="1400" b="0">
              <a:solidFill>
                <a:schemeClr val="tx1"/>
              </a:solidFill>
              <a:latin typeface="Arial" panose="020B0604020202020204" pitchFamily="34" charset="0"/>
            </a:endParaRPr>
          </a:p>
        </p:txBody>
      </p:sp>
      <p:pic>
        <p:nvPicPr>
          <p:cNvPr id="177156" name="Picture 2" descr="magic">
            <a:extLst>
              <a:ext uri="{FF2B5EF4-FFF2-40B4-BE49-F238E27FC236}">
                <a16:creationId xmlns:a16="http://schemas.microsoft.com/office/drawing/2014/main" id="{F6C692E5-3022-4F20-B054-3B97E066A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7157" name="Rectangle 3">
            <a:extLst>
              <a:ext uri="{FF2B5EF4-FFF2-40B4-BE49-F238E27FC236}">
                <a16:creationId xmlns:a16="http://schemas.microsoft.com/office/drawing/2014/main" id="{6873E511-8943-4459-BFE0-FD471E209E7E}"/>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grpSp>
        <p:nvGrpSpPr>
          <p:cNvPr id="177158" name="Group 4">
            <a:extLst>
              <a:ext uri="{FF2B5EF4-FFF2-40B4-BE49-F238E27FC236}">
                <a16:creationId xmlns:a16="http://schemas.microsoft.com/office/drawing/2014/main" id="{B72420F3-53DC-4B79-9047-C79EC73891EA}"/>
              </a:ext>
            </a:extLst>
          </p:cNvPr>
          <p:cNvGrpSpPr>
            <a:grpSpLocks/>
          </p:cNvGrpSpPr>
          <p:nvPr/>
        </p:nvGrpSpPr>
        <p:grpSpPr bwMode="auto">
          <a:xfrm>
            <a:off x="838200" y="5257800"/>
            <a:ext cx="7391400" cy="762000"/>
            <a:chOff x="528" y="3312"/>
            <a:chExt cx="4656" cy="480"/>
          </a:xfrm>
        </p:grpSpPr>
        <p:sp>
          <p:nvSpPr>
            <p:cNvPr id="177175" name="AutoShape 5">
              <a:extLst>
                <a:ext uri="{FF2B5EF4-FFF2-40B4-BE49-F238E27FC236}">
                  <a16:creationId xmlns:a16="http://schemas.microsoft.com/office/drawing/2014/main" id="{95C2D138-051F-45DA-8537-167F9A76F597}"/>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7176" name="Text Box 6">
              <a:extLst>
                <a:ext uri="{FF2B5EF4-FFF2-40B4-BE49-F238E27FC236}">
                  <a16:creationId xmlns:a16="http://schemas.microsoft.com/office/drawing/2014/main" id="{AFCAA8D0-0886-46C5-9D1C-154CC3462A27}"/>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177159" name="AutoShape 7">
            <a:extLst>
              <a:ext uri="{FF2B5EF4-FFF2-40B4-BE49-F238E27FC236}">
                <a16:creationId xmlns:a16="http://schemas.microsoft.com/office/drawing/2014/main" id="{6F33C5AF-C81E-4B89-A1CE-D424556C2F1D}"/>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177160" name="Group 8">
            <a:extLst>
              <a:ext uri="{FF2B5EF4-FFF2-40B4-BE49-F238E27FC236}">
                <a16:creationId xmlns:a16="http://schemas.microsoft.com/office/drawing/2014/main" id="{424C327B-FD6A-451F-9901-E466E2EA1B2E}"/>
              </a:ext>
            </a:extLst>
          </p:cNvPr>
          <p:cNvGrpSpPr>
            <a:grpSpLocks/>
          </p:cNvGrpSpPr>
          <p:nvPr/>
        </p:nvGrpSpPr>
        <p:grpSpPr bwMode="auto">
          <a:xfrm>
            <a:off x="3429000" y="2352675"/>
            <a:ext cx="1828800" cy="466725"/>
            <a:chOff x="2160" y="1200"/>
            <a:chExt cx="1152" cy="294"/>
          </a:xfrm>
        </p:grpSpPr>
        <p:grpSp>
          <p:nvGrpSpPr>
            <p:cNvPr id="177162" name="Group 9">
              <a:extLst>
                <a:ext uri="{FF2B5EF4-FFF2-40B4-BE49-F238E27FC236}">
                  <a16:creationId xmlns:a16="http://schemas.microsoft.com/office/drawing/2014/main" id="{D91A4C1E-881C-48BF-BC2F-283EFFBE618D}"/>
                </a:ext>
              </a:extLst>
            </p:cNvPr>
            <p:cNvGrpSpPr>
              <a:grpSpLocks/>
            </p:cNvGrpSpPr>
            <p:nvPr/>
          </p:nvGrpSpPr>
          <p:grpSpPr bwMode="auto">
            <a:xfrm>
              <a:off x="2234" y="1292"/>
              <a:ext cx="138" cy="110"/>
              <a:chOff x="2928" y="1465"/>
              <a:chExt cx="271" cy="215"/>
            </a:xfrm>
          </p:grpSpPr>
          <p:sp>
            <p:nvSpPr>
              <p:cNvPr id="177173" name="Oval 10">
                <a:extLst>
                  <a:ext uri="{FF2B5EF4-FFF2-40B4-BE49-F238E27FC236}">
                    <a16:creationId xmlns:a16="http://schemas.microsoft.com/office/drawing/2014/main" id="{23FF835A-49BC-44C9-946A-5D4982551375}"/>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77174" name="Oval 11">
                <a:extLst>
                  <a:ext uri="{FF2B5EF4-FFF2-40B4-BE49-F238E27FC236}">
                    <a16:creationId xmlns:a16="http://schemas.microsoft.com/office/drawing/2014/main" id="{CF95F396-5502-45C3-841A-C5A0CE653EB5}"/>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77163" name="Rectangle 12">
              <a:extLst>
                <a:ext uri="{FF2B5EF4-FFF2-40B4-BE49-F238E27FC236}">
                  <a16:creationId xmlns:a16="http://schemas.microsoft.com/office/drawing/2014/main" id="{B505CA01-B455-4178-8AB9-6A73C22058C7}"/>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7164" name="Rectangle 13">
              <a:extLst>
                <a:ext uri="{FF2B5EF4-FFF2-40B4-BE49-F238E27FC236}">
                  <a16:creationId xmlns:a16="http://schemas.microsoft.com/office/drawing/2014/main" id="{CB8F3973-8715-4CCA-8D45-59AECCC46166}"/>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7165" name="Rectangle 14">
              <a:extLst>
                <a:ext uri="{FF2B5EF4-FFF2-40B4-BE49-F238E27FC236}">
                  <a16:creationId xmlns:a16="http://schemas.microsoft.com/office/drawing/2014/main" id="{C53CA27D-1183-490A-B0C5-F219DE5C8122}"/>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7166" name="Line 15">
              <a:extLst>
                <a:ext uri="{FF2B5EF4-FFF2-40B4-BE49-F238E27FC236}">
                  <a16:creationId xmlns:a16="http://schemas.microsoft.com/office/drawing/2014/main" id="{F5D7C514-0D6B-4BD6-8B70-9E3B4F3F341B}"/>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7167" name="Line 16">
              <a:extLst>
                <a:ext uri="{FF2B5EF4-FFF2-40B4-BE49-F238E27FC236}">
                  <a16:creationId xmlns:a16="http://schemas.microsoft.com/office/drawing/2014/main" id="{9B94A4E7-F4E3-4567-A153-3A4C284F530C}"/>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7168" name="Group 17">
              <a:extLst>
                <a:ext uri="{FF2B5EF4-FFF2-40B4-BE49-F238E27FC236}">
                  <a16:creationId xmlns:a16="http://schemas.microsoft.com/office/drawing/2014/main" id="{5DF948E7-DA8E-4FB6-958B-FF550E861021}"/>
                </a:ext>
              </a:extLst>
            </p:cNvPr>
            <p:cNvGrpSpPr>
              <a:grpSpLocks/>
            </p:cNvGrpSpPr>
            <p:nvPr/>
          </p:nvGrpSpPr>
          <p:grpSpPr bwMode="auto">
            <a:xfrm>
              <a:off x="2528" y="1292"/>
              <a:ext cx="138" cy="110"/>
              <a:chOff x="3648" y="3312"/>
              <a:chExt cx="271" cy="215"/>
            </a:xfrm>
          </p:grpSpPr>
          <p:sp>
            <p:nvSpPr>
              <p:cNvPr id="177171" name="Oval 18">
                <a:extLst>
                  <a:ext uri="{FF2B5EF4-FFF2-40B4-BE49-F238E27FC236}">
                    <a16:creationId xmlns:a16="http://schemas.microsoft.com/office/drawing/2014/main" id="{B3DE6C8C-A601-4F08-9562-6FE5BEA692B1}"/>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77172" name="Oval 19">
                <a:extLst>
                  <a:ext uri="{FF2B5EF4-FFF2-40B4-BE49-F238E27FC236}">
                    <a16:creationId xmlns:a16="http://schemas.microsoft.com/office/drawing/2014/main" id="{8CD8AB79-5C3F-42D4-8ACE-ECB569E5C511}"/>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77169" name="Oval 20">
              <a:extLst>
                <a:ext uri="{FF2B5EF4-FFF2-40B4-BE49-F238E27FC236}">
                  <a16:creationId xmlns:a16="http://schemas.microsoft.com/office/drawing/2014/main" id="{8A16864A-AA52-46A0-9CA5-33570267F305}"/>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77170" name="Oval 21">
              <a:extLst>
                <a:ext uri="{FF2B5EF4-FFF2-40B4-BE49-F238E27FC236}">
                  <a16:creationId xmlns:a16="http://schemas.microsoft.com/office/drawing/2014/main" id="{0805A1CF-AD6F-4CC5-A86B-33A6C45DB476}"/>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Tree>
  </p:cSld>
  <p:clrMapOvr>
    <a:masterClrMapping/>
  </p:clrMapOvr>
  <p:transition spd="slow"/>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Footer Placeholder 2">
            <a:extLst>
              <a:ext uri="{FF2B5EF4-FFF2-40B4-BE49-F238E27FC236}">
                <a16:creationId xmlns:a16="http://schemas.microsoft.com/office/drawing/2014/main" id="{E407757A-1AF9-42D5-BC4B-1C2EC56663B0}"/>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5" name="Slide Number Placeholder 3">
            <a:extLst>
              <a:ext uri="{FF2B5EF4-FFF2-40B4-BE49-F238E27FC236}">
                <a16:creationId xmlns:a16="http://schemas.microsoft.com/office/drawing/2014/main" id="{6B7071A8-AE85-4A69-BCB2-1483414B2EE6}"/>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F34A079-A9B4-484C-AEC0-453E202E834E}" type="slidenum">
              <a:rPr lang="ar-SA" altLang="zh-CN" sz="1400" b="0">
                <a:solidFill>
                  <a:schemeClr val="tx1"/>
                </a:solidFill>
                <a:latin typeface="Arial" panose="020B0604020202020204" pitchFamily="34" charset="0"/>
              </a:rPr>
              <a:pPr/>
              <a:t>158</a:t>
            </a:fld>
            <a:endParaRPr lang="en-US" altLang="zh-CN" sz="1400" b="0">
              <a:solidFill>
                <a:schemeClr val="tx1"/>
              </a:solidFill>
              <a:latin typeface="Arial" panose="020B0604020202020204" pitchFamily="34" charset="0"/>
            </a:endParaRPr>
          </a:p>
        </p:txBody>
      </p:sp>
      <p:pic>
        <p:nvPicPr>
          <p:cNvPr id="178180" name="Picture 2" descr="magic">
            <a:extLst>
              <a:ext uri="{FF2B5EF4-FFF2-40B4-BE49-F238E27FC236}">
                <a16:creationId xmlns:a16="http://schemas.microsoft.com/office/drawing/2014/main" id="{E2CDBF52-3BD9-46EB-98C2-2BBD68E19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8181" name="Rectangle 3">
            <a:extLst>
              <a:ext uri="{FF2B5EF4-FFF2-40B4-BE49-F238E27FC236}">
                <a16:creationId xmlns:a16="http://schemas.microsoft.com/office/drawing/2014/main" id="{C28B38D5-57F0-4981-AF26-7711A48ED73D}"/>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grpSp>
        <p:nvGrpSpPr>
          <p:cNvPr id="178182" name="Group 4">
            <a:extLst>
              <a:ext uri="{FF2B5EF4-FFF2-40B4-BE49-F238E27FC236}">
                <a16:creationId xmlns:a16="http://schemas.microsoft.com/office/drawing/2014/main" id="{A725F890-3C9E-48ED-AA41-6C0796B8226C}"/>
              </a:ext>
            </a:extLst>
          </p:cNvPr>
          <p:cNvGrpSpPr>
            <a:grpSpLocks/>
          </p:cNvGrpSpPr>
          <p:nvPr/>
        </p:nvGrpSpPr>
        <p:grpSpPr bwMode="auto">
          <a:xfrm>
            <a:off x="838200" y="5257800"/>
            <a:ext cx="7391400" cy="762000"/>
            <a:chOff x="528" y="3312"/>
            <a:chExt cx="4656" cy="480"/>
          </a:xfrm>
        </p:grpSpPr>
        <p:sp>
          <p:nvSpPr>
            <p:cNvPr id="178200" name="AutoShape 5">
              <a:extLst>
                <a:ext uri="{FF2B5EF4-FFF2-40B4-BE49-F238E27FC236}">
                  <a16:creationId xmlns:a16="http://schemas.microsoft.com/office/drawing/2014/main" id="{F3BE3DA7-1E2B-4BF7-AEE7-BFC209635CFB}"/>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8201" name="Text Box 6">
              <a:extLst>
                <a:ext uri="{FF2B5EF4-FFF2-40B4-BE49-F238E27FC236}">
                  <a16:creationId xmlns:a16="http://schemas.microsoft.com/office/drawing/2014/main" id="{0377EDBC-F97D-48AC-A36D-482D898C1D26}"/>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178183" name="AutoShape 7">
            <a:extLst>
              <a:ext uri="{FF2B5EF4-FFF2-40B4-BE49-F238E27FC236}">
                <a16:creationId xmlns:a16="http://schemas.microsoft.com/office/drawing/2014/main" id="{FFA65F5A-18A8-4469-BA2B-250B71125EBC}"/>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178184" name="Group 8">
            <a:extLst>
              <a:ext uri="{FF2B5EF4-FFF2-40B4-BE49-F238E27FC236}">
                <a16:creationId xmlns:a16="http://schemas.microsoft.com/office/drawing/2014/main" id="{1424D598-128D-4FCC-A57F-6E58B5EEC23B}"/>
              </a:ext>
            </a:extLst>
          </p:cNvPr>
          <p:cNvGrpSpPr>
            <a:grpSpLocks/>
          </p:cNvGrpSpPr>
          <p:nvPr/>
        </p:nvGrpSpPr>
        <p:grpSpPr bwMode="auto">
          <a:xfrm>
            <a:off x="3429000" y="2352675"/>
            <a:ext cx="1828800" cy="466725"/>
            <a:chOff x="2160" y="1200"/>
            <a:chExt cx="1152" cy="294"/>
          </a:xfrm>
        </p:grpSpPr>
        <p:grpSp>
          <p:nvGrpSpPr>
            <p:cNvPr id="178187" name="Group 9">
              <a:extLst>
                <a:ext uri="{FF2B5EF4-FFF2-40B4-BE49-F238E27FC236}">
                  <a16:creationId xmlns:a16="http://schemas.microsoft.com/office/drawing/2014/main" id="{4403245D-054B-4EAE-8882-48E249D2D3AF}"/>
                </a:ext>
              </a:extLst>
            </p:cNvPr>
            <p:cNvGrpSpPr>
              <a:grpSpLocks/>
            </p:cNvGrpSpPr>
            <p:nvPr/>
          </p:nvGrpSpPr>
          <p:grpSpPr bwMode="auto">
            <a:xfrm>
              <a:off x="2234" y="1292"/>
              <a:ext cx="138" cy="110"/>
              <a:chOff x="2928" y="1465"/>
              <a:chExt cx="271" cy="215"/>
            </a:xfrm>
          </p:grpSpPr>
          <p:sp>
            <p:nvSpPr>
              <p:cNvPr id="178198" name="Oval 10">
                <a:extLst>
                  <a:ext uri="{FF2B5EF4-FFF2-40B4-BE49-F238E27FC236}">
                    <a16:creationId xmlns:a16="http://schemas.microsoft.com/office/drawing/2014/main" id="{F3E63345-7E4E-4E63-9F22-7D5FB4D276AC}"/>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78199" name="Oval 11">
                <a:extLst>
                  <a:ext uri="{FF2B5EF4-FFF2-40B4-BE49-F238E27FC236}">
                    <a16:creationId xmlns:a16="http://schemas.microsoft.com/office/drawing/2014/main" id="{8B200896-9405-469D-A39E-E0EFEB6E2B00}"/>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78188" name="Rectangle 12">
              <a:extLst>
                <a:ext uri="{FF2B5EF4-FFF2-40B4-BE49-F238E27FC236}">
                  <a16:creationId xmlns:a16="http://schemas.microsoft.com/office/drawing/2014/main" id="{EF7DC063-9EAB-4EC7-969B-71AB74A83D2D}"/>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8189" name="Rectangle 13">
              <a:extLst>
                <a:ext uri="{FF2B5EF4-FFF2-40B4-BE49-F238E27FC236}">
                  <a16:creationId xmlns:a16="http://schemas.microsoft.com/office/drawing/2014/main" id="{21670545-27E5-4C7C-BB08-9E9B01F6B599}"/>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8190" name="Rectangle 14">
              <a:extLst>
                <a:ext uri="{FF2B5EF4-FFF2-40B4-BE49-F238E27FC236}">
                  <a16:creationId xmlns:a16="http://schemas.microsoft.com/office/drawing/2014/main" id="{BC8CD871-AC43-471A-91E4-5BC0B42034B8}"/>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8191" name="Line 15">
              <a:extLst>
                <a:ext uri="{FF2B5EF4-FFF2-40B4-BE49-F238E27FC236}">
                  <a16:creationId xmlns:a16="http://schemas.microsoft.com/office/drawing/2014/main" id="{EDAC48E6-BDB3-4D37-A609-B816E600FA88}"/>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8192" name="Line 16">
              <a:extLst>
                <a:ext uri="{FF2B5EF4-FFF2-40B4-BE49-F238E27FC236}">
                  <a16:creationId xmlns:a16="http://schemas.microsoft.com/office/drawing/2014/main" id="{9AA7201B-BB5E-4D37-AE01-8556FC25192D}"/>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8193" name="Group 17">
              <a:extLst>
                <a:ext uri="{FF2B5EF4-FFF2-40B4-BE49-F238E27FC236}">
                  <a16:creationId xmlns:a16="http://schemas.microsoft.com/office/drawing/2014/main" id="{A1778C5F-B4C2-4AF3-9B2E-D2A8040EC554}"/>
                </a:ext>
              </a:extLst>
            </p:cNvPr>
            <p:cNvGrpSpPr>
              <a:grpSpLocks/>
            </p:cNvGrpSpPr>
            <p:nvPr/>
          </p:nvGrpSpPr>
          <p:grpSpPr bwMode="auto">
            <a:xfrm>
              <a:off x="2528" y="1292"/>
              <a:ext cx="138" cy="110"/>
              <a:chOff x="3648" y="3312"/>
              <a:chExt cx="271" cy="215"/>
            </a:xfrm>
          </p:grpSpPr>
          <p:sp>
            <p:nvSpPr>
              <p:cNvPr id="178196" name="Oval 18">
                <a:extLst>
                  <a:ext uri="{FF2B5EF4-FFF2-40B4-BE49-F238E27FC236}">
                    <a16:creationId xmlns:a16="http://schemas.microsoft.com/office/drawing/2014/main" id="{12F6CF49-189A-4644-A6F8-4C4157E48B32}"/>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78197" name="Oval 19">
                <a:extLst>
                  <a:ext uri="{FF2B5EF4-FFF2-40B4-BE49-F238E27FC236}">
                    <a16:creationId xmlns:a16="http://schemas.microsoft.com/office/drawing/2014/main" id="{508F1530-C0C4-43D2-B3FA-FDB31F3C7CEC}"/>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78194" name="Oval 20">
              <a:extLst>
                <a:ext uri="{FF2B5EF4-FFF2-40B4-BE49-F238E27FC236}">
                  <a16:creationId xmlns:a16="http://schemas.microsoft.com/office/drawing/2014/main" id="{700B5230-7687-46D3-A418-50411D0EF1A9}"/>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78195" name="Oval 21">
              <a:extLst>
                <a:ext uri="{FF2B5EF4-FFF2-40B4-BE49-F238E27FC236}">
                  <a16:creationId xmlns:a16="http://schemas.microsoft.com/office/drawing/2014/main" id="{A8C2211C-421A-4221-A443-8F0D3DB786C3}"/>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78185" name="AutoShape 22">
            <a:extLst>
              <a:ext uri="{FF2B5EF4-FFF2-40B4-BE49-F238E27FC236}">
                <a16:creationId xmlns:a16="http://schemas.microsoft.com/office/drawing/2014/main" id="{2269B256-13C1-4E09-9C51-359E6290D8AF}"/>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q.deq(y)</a:t>
            </a:r>
          </a:p>
        </p:txBody>
      </p:sp>
    </p:spTree>
  </p:cSld>
  <p:clrMapOvr>
    <a:masterClrMapping/>
  </p:clrMapOvr>
  <p:transition spd="slow"/>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Footer Placeholder 2">
            <a:extLst>
              <a:ext uri="{FF2B5EF4-FFF2-40B4-BE49-F238E27FC236}">
                <a16:creationId xmlns:a16="http://schemas.microsoft.com/office/drawing/2014/main" id="{307239B8-8984-44FF-BA28-B6BBC2DC270A}"/>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7" name="Slide Number Placeholder 3">
            <a:extLst>
              <a:ext uri="{FF2B5EF4-FFF2-40B4-BE49-F238E27FC236}">
                <a16:creationId xmlns:a16="http://schemas.microsoft.com/office/drawing/2014/main" id="{D06D8D98-4A9A-4122-A4C7-F77D0480FCA4}"/>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C6A7BCD-DAA5-42F0-9241-36E43DDE89D3}" type="slidenum">
              <a:rPr lang="ar-SA" altLang="zh-CN" sz="1400" b="0">
                <a:solidFill>
                  <a:schemeClr val="tx1"/>
                </a:solidFill>
                <a:latin typeface="Arial" panose="020B0604020202020204" pitchFamily="34" charset="0"/>
              </a:rPr>
              <a:pPr/>
              <a:t>159</a:t>
            </a:fld>
            <a:endParaRPr lang="en-US" altLang="zh-CN" sz="1400" b="0">
              <a:solidFill>
                <a:schemeClr val="tx1"/>
              </a:solidFill>
              <a:latin typeface="Arial" panose="020B0604020202020204" pitchFamily="34" charset="0"/>
            </a:endParaRPr>
          </a:p>
        </p:txBody>
      </p:sp>
      <p:pic>
        <p:nvPicPr>
          <p:cNvPr id="179204" name="Picture 2" descr="magic">
            <a:extLst>
              <a:ext uri="{FF2B5EF4-FFF2-40B4-BE49-F238E27FC236}">
                <a16:creationId xmlns:a16="http://schemas.microsoft.com/office/drawing/2014/main" id="{E506EADC-EE9C-4AEB-BF41-062B521D5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9205" name="Rectangle 3">
            <a:extLst>
              <a:ext uri="{FF2B5EF4-FFF2-40B4-BE49-F238E27FC236}">
                <a16:creationId xmlns:a16="http://schemas.microsoft.com/office/drawing/2014/main" id="{12011720-536B-4A36-8D62-6730EEE952C2}"/>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grpSp>
        <p:nvGrpSpPr>
          <p:cNvPr id="179206" name="Group 4">
            <a:extLst>
              <a:ext uri="{FF2B5EF4-FFF2-40B4-BE49-F238E27FC236}">
                <a16:creationId xmlns:a16="http://schemas.microsoft.com/office/drawing/2014/main" id="{3EDD50D2-7F83-4426-B79B-3F464EDEFCA0}"/>
              </a:ext>
            </a:extLst>
          </p:cNvPr>
          <p:cNvGrpSpPr>
            <a:grpSpLocks/>
          </p:cNvGrpSpPr>
          <p:nvPr/>
        </p:nvGrpSpPr>
        <p:grpSpPr bwMode="auto">
          <a:xfrm>
            <a:off x="838200" y="5257800"/>
            <a:ext cx="7391400" cy="762000"/>
            <a:chOff x="528" y="3312"/>
            <a:chExt cx="4656" cy="480"/>
          </a:xfrm>
        </p:grpSpPr>
        <p:sp>
          <p:nvSpPr>
            <p:cNvPr id="179226" name="AutoShape 5">
              <a:extLst>
                <a:ext uri="{FF2B5EF4-FFF2-40B4-BE49-F238E27FC236}">
                  <a16:creationId xmlns:a16="http://schemas.microsoft.com/office/drawing/2014/main" id="{3DA74629-7F65-4D65-806C-E4BF02DC52B0}"/>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9227" name="Text Box 6">
              <a:extLst>
                <a:ext uri="{FF2B5EF4-FFF2-40B4-BE49-F238E27FC236}">
                  <a16:creationId xmlns:a16="http://schemas.microsoft.com/office/drawing/2014/main" id="{44E59864-FC1E-474E-95CE-5DF2500A9562}"/>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179207" name="AutoShape 7">
            <a:extLst>
              <a:ext uri="{FF2B5EF4-FFF2-40B4-BE49-F238E27FC236}">
                <a16:creationId xmlns:a16="http://schemas.microsoft.com/office/drawing/2014/main" id="{0362325D-DC2B-48B8-95B9-38BE96D1EB97}"/>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179208" name="Group 8">
            <a:extLst>
              <a:ext uri="{FF2B5EF4-FFF2-40B4-BE49-F238E27FC236}">
                <a16:creationId xmlns:a16="http://schemas.microsoft.com/office/drawing/2014/main" id="{961DE356-3AB3-4FDF-9571-A7AA15D30F9C}"/>
              </a:ext>
            </a:extLst>
          </p:cNvPr>
          <p:cNvGrpSpPr>
            <a:grpSpLocks/>
          </p:cNvGrpSpPr>
          <p:nvPr/>
        </p:nvGrpSpPr>
        <p:grpSpPr bwMode="auto">
          <a:xfrm>
            <a:off x="3429000" y="2352675"/>
            <a:ext cx="1828800" cy="466725"/>
            <a:chOff x="2160" y="1200"/>
            <a:chExt cx="1152" cy="294"/>
          </a:xfrm>
        </p:grpSpPr>
        <p:grpSp>
          <p:nvGrpSpPr>
            <p:cNvPr id="179213" name="Group 9">
              <a:extLst>
                <a:ext uri="{FF2B5EF4-FFF2-40B4-BE49-F238E27FC236}">
                  <a16:creationId xmlns:a16="http://schemas.microsoft.com/office/drawing/2014/main" id="{C1401E78-5B46-42EC-83AA-D0EB1BC0DD80}"/>
                </a:ext>
              </a:extLst>
            </p:cNvPr>
            <p:cNvGrpSpPr>
              <a:grpSpLocks/>
            </p:cNvGrpSpPr>
            <p:nvPr/>
          </p:nvGrpSpPr>
          <p:grpSpPr bwMode="auto">
            <a:xfrm>
              <a:off x="2234" y="1292"/>
              <a:ext cx="138" cy="110"/>
              <a:chOff x="2928" y="1465"/>
              <a:chExt cx="271" cy="215"/>
            </a:xfrm>
          </p:grpSpPr>
          <p:sp>
            <p:nvSpPr>
              <p:cNvPr id="179224" name="Oval 10">
                <a:extLst>
                  <a:ext uri="{FF2B5EF4-FFF2-40B4-BE49-F238E27FC236}">
                    <a16:creationId xmlns:a16="http://schemas.microsoft.com/office/drawing/2014/main" id="{30382A17-D21A-4965-A6B1-A80928742054}"/>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79225" name="Oval 11">
                <a:extLst>
                  <a:ext uri="{FF2B5EF4-FFF2-40B4-BE49-F238E27FC236}">
                    <a16:creationId xmlns:a16="http://schemas.microsoft.com/office/drawing/2014/main" id="{6E0F8746-0A8C-48F5-9AC3-46F16249EE11}"/>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79214" name="Rectangle 12">
              <a:extLst>
                <a:ext uri="{FF2B5EF4-FFF2-40B4-BE49-F238E27FC236}">
                  <a16:creationId xmlns:a16="http://schemas.microsoft.com/office/drawing/2014/main" id="{A750E10D-2D6D-43A5-8227-D69D65D90064}"/>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9215" name="Rectangle 13">
              <a:extLst>
                <a:ext uri="{FF2B5EF4-FFF2-40B4-BE49-F238E27FC236}">
                  <a16:creationId xmlns:a16="http://schemas.microsoft.com/office/drawing/2014/main" id="{EFC69DA2-8028-4735-97DB-E62344AB554C}"/>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9216" name="Rectangle 14">
              <a:extLst>
                <a:ext uri="{FF2B5EF4-FFF2-40B4-BE49-F238E27FC236}">
                  <a16:creationId xmlns:a16="http://schemas.microsoft.com/office/drawing/2014/main" id="{7ED2BBA0-953C-4DBB-850B-12B58681F92F}"/>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9217" name="Line 15">
              <a:extLst>
                <a:ext uri="{FF2B5EF4-FFF2-40B4-BE49-F238E27FC236}">
                  <a16:creationId xmlns:a16="http://schemas.microsoft.com/office/drawing/2014/main" id="{DD549929-4133-4BFA-984A-C3D5FD024B02}"/>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9218" name="Line 16">
              <a:extLst>
                <a:ext uri="{FF2B5EF4-FFF2-40B4-BE49-F238E27FC236}">
                  <a16:creationId xmlns:a16="http://schemas.microsoft.com/office/drawing/2014/main" id="{9963F8C1-1663-4753-8E67-46661E69641E}"/>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9219" name="Group 17">
              <a:extLst>
                <a:ext uri="{FF2B5EF4-FFF2-40B4-BE49-F238E27FC236}">
                  <a16:creationId xmlns:a16="http://schemas.microsoft.com/office/drawing/2014/main" id="{41697CDD-CB43-47E6-B63A-6279469AC500}"/>
                </a:ext>
              </a:extLst>
            </p:cNvPr>
            <p:cNvGrpSpPr>
              <a:grpSpLocks/>
            </p:cNvGrpSpPr>
            <p:nvPr/>
          </p:nvGrpSpPr>
          <p:grpSpPr bwMode="auto">
            <a:xfrm>
              <a:off x="2528" y="1292"/>
              <a:ext cx="138" cy="110"/>
              <a:chOff x="3648" y="3312"/>
              <a:chExt cx="271" cy="215"/>
            </a:xfrm>
          </p:grpSpPr>
          <p:sp>
            <p:nvSpPr>
              <p:cNvPr id="179222" name="Oval 18">
                <a:extLst>
                  <a:ext uri="{FF2B5EF4-FFF2-40B4-BE49-F238E27FC236}">
                    <a16:creationId xmlns:a16="http://schemas.microsoft.com/office/drawing/2014/main" id="{7B8DEBE1-F61E-401D-9E67-54BAEC6B136C}"/>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79223" name="Oval 19">
                <a:extLst>
                  <a:ext uri="{FF2B5EF4-FFF2-40B4-BE49-F238E27FC236}">
                    <a16:creationId xmlns:a16="http://schemas.microsoft.com/office/drawing/2014/main" id="{05BC6001-2A0E-4392-97A5-A63B081A56B8}"/>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79220" name="Oval 20">
              <a:extLst>
                <a:ext uri="{FF2B5EF4-FFF2-40B4-BE49-F238E27FC236}">
                  <a16:creationId xmlns:a16="http://schemas.microsoft.com/office/drawing/2014/main" id="{5F4A633C-C141-467D-A4B5-15C5D098A002}"/>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79221" name="Oval 21">
              <a:extLst>
                <a:ext uri="{FF2B5EF4-FFF2-40B4-BE49-F238E27FC236}">
                  <a16:creationId xmlns:a16="http://schemas.microsoft.com/office/drawing/2014/main" id="{FF1BFCF0-1050-4C5C-8B40-04549A5D6043}"/>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79209" name="AutoShape 22">
            <a:extLst>
              <a:ext uri="{FF2B5EF4-FFF2-40B4-BE49-F238E27FC236}">
                <a16:creationId xmlns:a16="http://schemas.microsoft.com/office/drawing/2014/main" id="{7DBCD7F9-B70C-4CD1-ADB2-D350D154C132}"/>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179210" name="AutoShape 23">
            <a:extLst>
              <a:ext uri="{FF2B5EF4-FFF2-40B4-BE49-F238E27FC236}">
                <a16:creationId xmlns:a16="http://schemas.microsoft.com/office/drawing/2014/main" id="{A7434934-EBFF-44FE-9448-F90367AC2964}"/>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q.deq(y)</a:t>
            </a:r>
          </a:p>
        </p:txBody>
      </p:sp>
      <p:pic>
        <p:nvPicPr>
          <p:cNvPr id="179212" name="Picture 25" descr="MCj03970740000[1]">
            <a:extLst>
              <a:ext uri="{FF2B5EF4-FFF2-40B4-BE49-F238E27FC236}">
                <a16:creationId xmlns:a16="http://schemas.microsoft.com/office/drawing/2014/main" id="{66E80257-51CD-4BC8-A819-7C9F7B401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4">
            <a:extLst>
              <a:ext uri="{FF2B5EF4-FFF2-40B4-BE49-F238E27FC236}">
                <a16:creationId xmlns:a16="http://schemas.microsoft.com/office/drawing/2014/main" id="{C7E63740-C3D5-46D5-A347-4552EA8A7CC2}"/>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eaLnBrk="0" hangingPunct="0">
              <a:defRPr/>
            </a:pPr>
            <a:r>
              <a:rPr lang="en-US" sz="2000" dirty="0">
                <a:solidFill>
                  <a:schemeClr val="bg1">
                    <a:lumMod val="50000"/>
                  </a:schemeClr>
                </a:solidFill>
                <a:latin typeface="Courier New" pitchFamily="49" charset="0"/>
                <a:cs typeface="Courier New" pitchFamily="49" charset="0"/>
              </a:rPr>
              <a:t>public T </a:t>
            </a:r>
            <a:r>
              <a:rPr lang="en-US" sz="2000" dirty="0" err="1">
                <a:solidFill>
                  <a:schemeClr val="bg1">
                    <a:lumMod val="50000"/>
                  </a:schemeClr>
                </a:solidFill>
                <a:latin typeface="Courier New" pitchFamily="49" charset="0"/>
                <a:cs typeface="Courier New" pitchFamily="49" charset="0"/>
              </a:rPr>
              <a:t>deq</a:t>
            </a:r>
            <a:r>
              <a:rPr lang="en-US" sz="2000" dirty="0">
                <a:solidFill>
                  <a:schemeClr val="bg1">
                    <a:lumMod val="50000"/>
                  </a:schemeClr>
                </a:solidFill>
                <a:latin typeface="Courier New" pitchFamily="49" charset="0"/>
                <a:cs typeface="Courier New" pitchFamily="49" charset="0"/>
              </a:rPr>
              <a:t>() throws </a:t>
            </a:r>
            <a:r>
              <a:rPr lang="en-US" sz="2000" dirty="0" err="1">
                <a:solidFill>
                  <a:schemeClr val="bg1">
                    <a:lumMod val="50000"/>
                  </a:schemeClr>
                </a:solidFill>
                <a:latin typeface="Courier New" pitchFamily="49" charset="0"/>
                <a:cs typeface="Courier New" pitchFamily="49" charset="0"/>
              </a:rPr>
              <a:t>EmptyException</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a:t>
            </a:r>
            <a:r>
              <a:rPr lang="en-US" sz="2000" dirty="0" err="1">
                <a:solidFill>
                  <a:schemeClr val="bg1">
                    <a:lumMod val="50000"/>
                  </a:schemeClr>
                </a:solidFill>
                <a:latin typeface="Courier New" pitchFamily="49" charset="0"/>
                <a:cs typeface="Courier New" pitchFamily="49" charset="0"/>
              </a:rPr>
              <a:t>lock.lock</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try {      </a:t>
            </a:r>
          </a:p>
          <a:p>
            <a:pPr eaLnBrk="0" hangingPunct="0">
              <a:defRPr/>
            </a:pPr>
            <a:r>
              <a:rPr lang="en-US" sz="2000" dirty="0">
                <a:solidFill>
                  <a:schemeClr val="tx1"/>
                </a:solidFill>
                <a:latin typeface="Courier New" pitchFamily="49" charset="0"/>
                <a:cs typeface="Courier New" pitchFamily="49" charset="0"/>
              </a:rPr>
              <a:t>    if </a:t>
            </a:r>
            <a:r>
              <a:rPr lang="en-US" sz="2000" dirty="0">
                <a:solidFill>
                  <a:srgbClr val="0000FF"/>
                </a:solidFill>
                <a:latin typeface="Courier New" pitchFamily="49" charset="0"/>
                <a:cs typeface="Courier New" pitchFamily="49" charset="0"/>
              </a:rPr>
              <a:t>(tail == head)        </a:t>
            </a:r>
          </a:p>
          <a:p>
            <a:pPr eaLnBrk="0" hangingPunct="0">
              <a:defRPr/>
            </a:pPr>
            <a:r>
              <a:rPr lang="en-US" sz="2000" dirty="0">
                <a:solidFill>
                  <a:schemeClr val="tx1"/>
                </a:solidFill>
                <a:latin typeface="Courier New" pitchFamily="49" charset="0"/>
                <a:cs typeface="Courier New" pitchFamily="49" charset="0"/>
              </a:rPr>
              <a:t>       throw new </a:t>
            </a:r>
            <a:r>
              <a:rPr lang="en-US" sz="2000" dirty="0" err="1">
                <a:solidFill>
                  <a:srgbClr val="0000FF"/>
                </a:solidFill>
                <a:latin typeface="Courier New" pitchFamily="49" charset="0"/>
                <a:cs typeface="Courier New" pitchFamily="49" charset="0"/>
              </a:rPr>
              <a:t>EmptyException</a:t>
            </a:r>
            <a:r>
              <a:rPr lang="en-US" sz="2000" dirty="0">
                <a:solidFill>
                  <a:srgbClr val="0000FF"/>
                </a:solidFill>
                <a:latin typeface="Courier New" pitchFamily="49" charset="0"/>
                <a:cs typeface="Courier New" pitchFamily="49" charset="0"/>
              </a:rPr>
              <a:t>();      </a:t>
            </a:r>
          </a:p>
          <a:p>
            <a:pPr eaLnBrk="0" hangingPunct="0">
              <a:defRPr/>
            </a:pPr>
            <a:r>
              <a:rPr lang="en-US" sz="2000" dirty="0">
                <a:solidFill>
                  <a:srgbClr val="0070C0"/>
                </a:solidFill>
                <a:latin typeface="Courier New" pitchFamily="49" charset="0"/>
                <a:cs typeface="Courier New" pitchFamily="49" charset="0"/>
              </a:rPr>
              <a:t>    </a:t>
            </a:r>
            <a:r>
              <a:rPr lang="en-US" sz="2000" dirty="0">
                <a:solidFill>
                  <a:schemeClr val="bg1">
                    <a:lumMod val="50000"/>
                  </a:schemeClr>
                </a:solidFill>
                <a:latin typeface="Courier New" pitchFamily="49" charset="0"/>
                <a:cs typeface="Courier New" pitchFamily="49" charset="0"/>
              </a:rPr>
              <a:t>T x = items[head % </a:t>
            </a:r>
            <a:r>
              <a:rPr lang="en-US" sz="2000" dirty="0" err="1">
                <a:solidFill>
                  <a:schemeClr val="bg1">
                    <a:lumMod val="50000"/>
                  </a:schemeClr>
                </a:solidFill>
                <a:latin typeface="Courier New" pitchFamily="49" charset="0"/>
                <a:cs typeface="Courier New" pitchFamily="49" charset="0"/>
              </a:rPr>
              <a:t>items.length</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head++;      </a:t>
            </a:r>
          </a:p>
          <a:p>
            <a:pPr eaLnBrk="0" hangingPunct="0">
              <a:defRPr/>
            </a:pPr>
            <a:r>
              <a:rPr lang="en-US" sz="2000" dirty="0">
                <a:solidFill>
                  <a:schemeClr val="bg1">
                    <a:lumMod val="50000"/>
                  </a:schemeClr>
                </a:solidFill>
                <a:latin typeface="Courier New" pitchFamily="49" charset="0"/>
                <a:cs typeface="Courier New" pitchFamily="49" charset="0"/>
              </a:rPr>
              <a:t>    return x;    </a:t>
            </a:r>
          </a:p>
          <a:p>
            <a:pPr eaLnBrk="0" hangingPunct="0">
              <a:defRPr/>
            </a:pPr>
            <a:r>
              <a:rPr lang="en-US" sz="2000" dirty="0">
                <a:solidFill>
                  <a:schemeClr val="bg1">
                    <a:lumMod val="50000"/>
                  </a:schemeClr>
                </a:solidFill>
                <a:latin typeface="Courier New" pitchFamily="49" charset="0"/>
                <a:cs typeface="Courier New" pitchFamily="49" charset="0"/>
              </a:rPr>
              <a:t>  } finally {      </a:t>
            </a:r>
          </a:p>
          <a:p>
            <a:pPr eaLnBrk="0" hangingPunct="0">
              <a:defRPr/>
            </a:pPr>
            <a:r>
              <a:rPr lang="en-US" sz="2000" dirty="0">
                <a:solidFill>
                  <a:schemeClr val="bg1">
                    <a:lumMod val="50000"/>
                  </a:schemeClr>
                </a:solidFill>
                <a:latin typeface="Courier New" pitchFamily="49" charset="0"/>
                <a:cs typeface="Courier New" pitchFamily="49" charset="0"/>
              </a:rPr>
              <a:t>    </a:t>
            </a:r>
            <a:r>
              <a:rPr lang="en-US" sz="2000" dirty="0" err="1">
                <a:solidFill>
                  <a:schemeClr val="bg1">
                    <a:lumMod val="50000"/>
                  </a:schemeClr>
                </a:solidFill>
                <a:latin typeface="Courier New" pitchFamily="49" charset="0"/>
                <a:cs typeface="Courier New" pitchFamily="49" charset="0"/>
              </a:rPr>
              <a:t>lock.unlock</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  </a:t>
            </a:r>
          </a:p>
          <a:p>
            <a:pPr eaLnBrk="0" hangingPunct="0">
              <a:defRPr/>
            </a:pPr>
            <a:r>
              <a:rPr lang="en-US" sz="2000" dirty="0">
                <a:solidFill>
                  <a:schemeClr val="bg1">
                    <a:lumMod val="50000"/>
                  </a:schemeClr>
                </a:solidFill>
                <a:latin typeface="Courier New" pitchFamily="49" charset="0"/>
                <a:cs typeface="Courier New" pitchFamily="49" charset="0"/>
              </a:rPr>
              <a:t>} </a:t>
            </a:r>
          </a:p>
        </p:txBody>
      </p:sp>
      <p:sp>
        <p:nvSpPr>
          <p:cNvPr id="6" name="Footer Placeholder 2">
            <a:extLst>
              <a:ext uri="{FF2B5EF4-FFF2-40B4-BE49-F238E27FC236}">
                <a16:creationId xmlns:a16="http://schemas.microsoft.com/office/drawing/2014/main" id="{4D13C240-D5D4-4421-A096-BEB9BBEF6EC0}"/>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a:extLst>
              <a:ext uri="{FF2B5EF4-FFF2-40B4-BE49-F238E27FC236}">
                <a16:creationId xmlns:a16="http://schemas.microsoft.com/office/drawing/2014/main" id="{E6973D97-1955-433E-AAF6-BFDB61700B43}"/>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C53BAA9-416D-448B-A214-4B730851B707}" type="slidenum">
              <a:rPr lang="ar-SA" altLang="zh-CN" sz="1400" b="0">
                <a:solidFill>
                  <a:schemeClr val="tx1"/>
                </a:solidFill>
                <a:latin typeface="Arial" panose="020B0604020202020204" pitchFamily="34" charset="0"/>
              </a:rPr>
              <a:pPr/>
              <a:t>16</a:t>
            </a:fld>
            <a:endParaRPr lang="en-US" altLang="zh-CN" sz="1400" b="0">
              <a:solidFill>
                <a:schemeClr val="tx1"/>
              </a:solidFill>
              <a:latin typeface="Arial" panose="020B0604020202020204" pitchFamily="34" charset="0"/>
            </a:endParaRPr>
          </a:p>
        </p:txBody>
      </p:sp>
      <p:sp>
        <p:nvSpPr>
          <p:cNvPr id="28678" name="Rectangle 3">
            <a:extLst>
              <a:ext uri="{FF2B5EF4-FFF2-40B4-BE49-F238E27FC236}">
                <a16:creationId xmlns:a16="http://schemas.microsoft.com/office/drawing/2014/main" id="{B8857D4D-3A43-4569-B99C-567F09DD9DB0}"/>
              </a:ext>
            </a:extLst>
          </p:cNvPr>
          <p:cNvSpPr>
            <a:spLocks noGrp="1" noChangeArrowheads="1"/>
          </p:cNvSpPr>
          <p:nvPr>
            <p:ph type="title" idx="4294967295"/>
          </p:nvPr>
        </p:nvSpPr>
        <p:spPr>
          <a:xfrm>
            <a:off x="671513" y="233363"/>
            <a:ext cx="7772400" cy="1143000"/>
          </a:xfrm>
        </p:spPr>
        <p:txBody>
          <a:bodyPr/>
          <a:lstStyle/>
          <a:p>
            <a:pPr eaLnBrk="1" hangingPunct="1"/>
            <a:r>
              <a:rPr lang="en-US" altLang="zh-CN">
                <a:ea typeface="宋体" panose="02010600030101010101" pitchFamily="2" charset="-122"/>
              </a:rPr>
              <a:t>Implementation: </a:t>
            </a:r>
            <a:r>
              <a:rPr lang="en-US" altLang="zh-CN">
                <a:solidFill>
                  <a:srgbClr val="0000FF"/>
                </a:solidFill>
                <a:ea typeface="宋体" panose="02010600030101010101" pitchFamily="2" charset="-122"/>
              </a:rPr>
              <a:t>deq()</a:t>
            </a:r>
            <a:endParaRPr lang="en-US" altLang="zh-CN">
              <a:solidFill>
                <a:srgbClr val="FF3300"/>
              </a:solidFill>
              <a:ea typeface="宋体" panose="02010600030101010101" pitchFamily="2" charset="-122"/>
            </a:endParaRPr>
          </a:p>
        </p:txBody>
      </p:sp>
      <p:pic>
        <p:nvPicPr>
          <p:cNvPr id="28679" name="Picture 2" descr="magic">
            <a:extLst>
              <a:ext uri="{FF2B5EF4-FFF2-40B4-BE49-F238E27FC236}">
                <a16:creationId xmlns:a16="http://schemas.microsoft.com/office/drawing/2014/main" id="{B1B0977E-1827-4F61-B153-A54CCF398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8680" name="AutoShape 6">
            <a:extLst>
              <a:ext uri="{FF2B5EF4-FFF2-40B4-BE49-F238E27FC236}">
                <a16:creationId xmlns:a16="http://schemas.microsoft.com/office/drawing/2014/main" id="{FBEC05C8-3762-4E89-AD90-1F4DBE726904}"/>
              </a:ext>
            </a:extLst>
          </p:cNvPr>
          <p:cNvSpPr>
            <a:spLocks noChangeArrowheads="1"/>
          </p:cNvSpPr>
          <p:nvPr/>
        </p:nvSpPr>
        <p:spPr bwMode="auto">
          <a:xfrm>
            <a:off x="1295400" y="2508250"/>
            <a:ext cx="4787900" cy="692150"/>
          </a:xfrm>
          <a:prstGeom prst="wedgeRoundRectCallout">
            <a:avLst>
              <a:gd name="adj1" fmla="val 12509"/>
              <a:gd name="adj2" fmla="val 32733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Arial" panose="020B0604020202020204" pitchFamily="34" charset="0"/>
            </a:endParaRPr>
          </a:p>
        </p:txBody>
      </p:sp>
      <p:sp>
        <p:nvSpPr>
          <p:cNvPr id="28681" name="Text Box 7">
            <a:extLst>
              <a:ext uri="{FF2B5EF4-FFF2-40B4-BE49-F238E27FC236}">
                <a16:creationId xmlns:a16="http://schemas.microsoft.com/office/drawing/2014/main" id="{0E38D781-6B33-4884-A613-5A5AFF86FA93}"/>
              </a:ext>
            </a:extLst>
          </p:cNvPr>
          <p:cNvSpPr txBox="1">
            <a:spLocks noChangeArrowheads="1"/>
          </p:cNvSpPr>
          <p:nvPr/>
        </p:nvSpPr>
        <p:spPr bwMode="auto">
          <a:xfrm>
            <a:off x="1624013" y="5187950"/>
            <a:ext cx="4584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Arial" panose="020B0604020202020204" pitchFamily="34" charset="0"/>
                <a:ea typeface="宋体" panose="02010600030101010101" pitchFamily="2" charset="-122"/>
              </a:rPr>
              <a:t>If queue empty</a:t>
            </a:r>
          </a:p>
          <a:p>
            <a:pPr algn="ctr"/>
            <a:r>
              <a:rPr lang="en-US" altLang="zh-CN" sz="2800" b="0">
                <a:latin typeface="Arial" panose="020B0604020202020204" pitchFamily="34" charset="0"/>
                <a:ea typeface="宋体" panose="02010600030101010101" pitchFamily="2" charset="-122"/>
              </a:rPr>
              <a:t>throw exception</a:t>
            </a:r>
          </a:p>
        </p:txBody>
      </p:sp>
      <p:grpSp>
        <p:nvGrpSpPr>
          <p:cNvPr id="28682" name="Group 6">
            <a:extLst>
              <a:ext uri="{FF2B5EF4-FFF2-40B4-BE49-F238E27FC236}">
                <a16:creationId xmlns:a16="http://schemas.microsoft.com/office/drawing/2014/main" id="{DDB4D9CB-9E34-4DA3-B8BC-2326C0DFF0EF}"/>
              </a:ext>
            </a:extLst>
          </p:cNvPr>
          <p:cNvGrpSpPr>
            <a:grpSpLocks/>
          </p:cNvGrpSpPr>
          <p:nvPr/>
        </p:nvGrpSpPr>
        <p:grpSpPr bwMode="auto">
          <a:xfrm>
            <a:off x="5915025" y="3663950"/>
            <a:ext cx="2590800" cy="1717675"/>
            <a:chOff x="3650" y="1105"/>
            <a:chExt cx="1632" cy="1082"/>
          </a:xfrm>
        </p:grpSpPr>
        <p:grpSp>
          <p:nvGrpSpPr>
            <p:cNvPr id="28683" name="Group 7">
              <a:extLst>
                <a:ext uri="{FF2B5EF4-FFF2-40B4-BE49-F238E27FC236}">
                  <a16:creationId xmlns:a16="http://schemas.microsoft.com/office/drawing/2014/main" id="{3AA141D8-4072-4816-AA7C-D4421DCC7C9B}"/>
                </a:ext>
              </a:extLst>
            </p:cNvPr>
            <p:cNvGrpSpPr>
              <a:grpSpLocks/>
            </p:cNvGrpSpPr>
            <p:nvPr/>
          </p:nvGrpSpPr>
          <p:grpSpPr bwMode="auto">
            <a:xfrm>
              <a:off x="4068" y="1417"/>
              <a:ext cx="801" cy="770"/>
              <a:chOff x="3740" y="1377"/>
              <a:chExt cx="801" cy="770"/>
            </a:xfrm>
          </p:grpSpPr>
          <p:sp>
            <p:nvSpPr>
              <p:cNvPr id="28700" name="Oval 8">
                <a:extLst>
                  <a:ext uri="{FF2B5EF4-FFF2-40B4-BE49-F238E27FC236}">
                    <a16:creationId xmlns:a16="http://schemas.microsoft.com/office/drawing/2014/main" id="{66886C00-B41F-4613-A6E3-4CCFAD41A761}"/>
                  </a:ext>
                </a:extLst>
              </p:cNvPr>
              <p:cNvSpPr>
                <a:spLocks noChangeArrowheads="1"/>
              </p:cNvSpPr>
              <p:nvPr/>
            </p:nvSpPr>
            <p:spPr bwMode="auto">
              <a:xfrm>
                <a:off x="3740" y="1561"/>
                <a:ext cx="164" cy="409"/>
              </a:xfrm>
              <a:prstGeom prst="ellipse">
                <a:avLst/>
              </a:prstGeom>
              <a:solidFill>
                <a:srgbClr val="00FFFF"/>
              </a:solidFill>
              <a:ln w="28575" algn="ctr">
                <a:solidFill>
                  <a:schemeClr val="tx1"/>
                </a:solidFill>
                <a:round/>
                <a:headEnd/>
                <a:tailEnd/>
              </a:ln>
            </p:spPr>
            <p:txBody>
              <a:bodyPr wrap="none"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8701" name="Oval 9">
                <a:extLst>
                  <a:ext uri="{FF2B5EF4-FFF2-40B4-BE49-F238E27FC236}">
                    <a16:creationId xmlns:a16="http://schemas.microsoft.com/office/drawing/2014/main" id="{4AAA08FE-9AE9-4304-A8EC-968705339AD7}"/>
                  </a:ext>
                </a:extLst>
              </p:cNvPr>
              <p:cNvSpPr>
                <a:spLocks noChangeArrowheads="1"/>
              </p:cNvSpPr>
              <p:nvPr/>
            </p:nvSpPr>
            <p:spPr bwMode="auto">
              <a:xfrm>
                <a:off x="3877" y="1561"/>
                <a:ext cx="539" cy="409"/>
              </a:xfrm>
              <a:prstGeom prst="ellipse">
                <a:avLst/>
              </a:prstGeom>
              <a:solidFill>
                <a:srgbClr val="FFFFCC"/>
              </a:solidFill>
              <a:ln w="28575" algn="ctr">
                <a:solidFill>
                  <a:schemeClr val="tx1"/>
                </a:solidFill>
                <a:round/>
                <a:headEnd/>
                <a:tailEnd/>
              </a:ln>
            </p:spPr>
            <p:txBody>
              <a:bodyPr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8702" name="Line 10">
                <a:extLst>
                  <a:ext uri="{FF2B5EF4-FFF2-40B4-BE49-F238E27FC236}">
                    <a16:creationId xmlns:a16="http://schemas.microsoft.com/office/drawing/2014/main" id="{6A58C57D-1A4D-4C05-A00F-368411D2BE08}"/>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8703" name="Line 11">
                <a:extLst>
                  <a:ext uri="{FF2B5EF4-FFF2-40B4-BE49-F238E27FC236}">
                    <a16:creationId xmlns:a16="http://schemas.microsoft.com/office/drawing/2014/main" id="{50B7B238-FC51-40D5-ABB6-CC0989A698EF}"/>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8704" name="Line 12">
                <a:extLst>
                  <a:ext uri="{FF2B5EF4-FFF2-40B4-BE49-F238E27FC236}">
                    <a16:creationId xmlns:a16="http://schemas.microsoft.com/office/drawing/2014/main" id="{C25185F1-7756-4CAD-92AD-A130E21A7C94}"/>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8705" name="Line 13">
                <a:extLst>
                  <a:ext uri="{FF2B5EF4-FFF2-40B4-BE49-F238E27FC236}">
                    <a16:creationId xmlns:a16="http://schemas.microsoft.com/office/drawing/2014/main" id="{A722BB97-5147-41BE-B344-8126273F631B}"/>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8706" name="Line 14">
                <a:extLst>
                  <a:ext uri="{FF2B5EF4-FFF2-40B4-BE49-F238E27FC236}">
                    <a16:creationId xmlns:a16="http://schemas.microsoft.com/office/drawing/2014/main" id="{D4C0ECA6-9BF2-4DED-B91D-F0999203BAB2}"/>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8707" name="Line 15">
                <a:extLst>
                  <a:ext uri="{FF2B5EF4-FFF2-40B4-BE49-F238E27FC236}">
                    <a16:creationId xmlns:a16="http://schemas.microsoft.com/office/drawing/2014/main" id="{31FF6ED1-E776-4BB4-BDF2-D532F09571DC}"/>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8708" name="Line 16">
                <a:extLst>
                  <a:ext uri="{FF2B5EF4-FFF2-40B4-BE49-F238E27FC236}">
                    <a16:creationId xmlns:a16="http://schemas.microsoft.com/office/drawing/2014/main" id="{23D2E9E8-704C-4954-8DD6-8F83C9EB839E}"/>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8709" name="Line 17">
                <a:extLst>
                  <a:ext uri="{FF2B5EF4-FFF2-40B4-BE49-F238E27FC236}">
                    <a16:creationId xmlns:a16="http://schemas.microsoft.com/office/drawing/2014/main" id="{49EA3C10-1D0B-40E6-9B89-81F7A3EA409B}"/>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8710" name="Line 18">
                <a:extLst>
                  <a:ext uri="{FF2B5EF4-FFF2-40B4-BE49-F238E27FC236}">
                    <a16:creationId xmlns:a16="http://schemas.microsoft.com/office/drawing/2014/main" id="{04A983BF-17BE-4B17-9322-D4891887C7E2}"/>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8711" name="Line 19">
                <a:extLst>
                  <a:ext uri="{FF2B5EF4-FFF2-40B4-BE49-F238E27FC236}">
                    <a16:creationId xmlns:a16="http://schemas.microsoft.com/office/drawing/2014/main" id="{CBF22E01-1F2A-4D18-AF62-F859878C075D}"/>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28684" name="Text Box 20">
              <a:extLst>
                <a:ext uri="{FF2B5EF4-FFF2-40B4-BE49-F238E27FC236}">
                  <a16:creationId xmlns:a16="http://schemas.microsoft.com/office/drawing/2014/main" id="{6DEDE5CB-46DA-4F2A-A14F-12C99ED7DF6F}"/>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0</a:t>
              </a:r>
            </a:p>
          </p:txBody>
        </p:sp>
        <p:sp>
          <p:nvSpPr>
            <p:cNvPr id="28685" name="Text Box 21">
              <a:extLst>
                <a:ext uri="{FF2B5EF4-FFF2-40B4-BE49-F238E27FC236}">
                  <a16:creationId xmlns:a16="http://schemas.microsoft.com/office/drawing/2014/main" id="{C631F037-E9CD-4625-93C8-8C4A6EBE8E1E}"/>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1</a:t>
              </a:r>
            </a:p>
          </p:txBody>
        </p:sp>
        <p:sp>
          <p:nvSpPr>
            <p:cNvPr id="28686" name="Text Box 22">
              <a:extLst>
                <a:ext uri="{FF2B5EF4-FFF2-40B4-BE49-F238E27FC236}">
                  <a16:creationId xmlns:a16="http://schemas.microsoft.com/office/drawing/2014/main" id="{D9278D35-7F96-4FF4-A57C-75EBEE06D8FB}"/>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capacity-1</a:t>
              </a:r>
            </a:p>
          </p:txBody>
        </p:sp>
        <p:sp>
          <p:nvSpPr>
            <p:cNvPr id="28687" name="Text Box 23">
              <a:extLst>
                <a:ext uri="{FF2B5EF4-FFF2-40B4-BE49-F238E27FC236}">
                  <a16:creationId xmlns:a16="http://schemas.microsoft.com/office/drawing/2014/main" id="{CB9FBE52-7DA6-4555-9505-3F50ACB26070}"/>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2</a:t>
              </a:r>
            </a:p>
          </p:txBody>
        </p:sp>
        <p:sp>
          <p:nvSpPr>
            <p:cNvPr id="28688" name="Text Box 24">
              <a:extLst>
                <a:ext uri="{FF2B5EF4-FFF2-40B4-BE49-F238E27FC236}">
                  <a16:creationId xmlns:a16="http://schemas.microsoft.com/office/drawing/2014/main" id="{9F2565FE-ADAE-454C-BF74-30F6E13CB0EC}"/>
                </a:ext>
              </a:extLst>
            </p:cNvPr>
            <p:cNvSpPr txBox="1">
              <a:spLocks noChangeArrowheads="1"/>
            </p:cNvSpPr>
            <p:nvPr/>
          </p:nvSpPr>
          <p:spPr bwMode="auto">
            <a:xfrm>
              <a:off x="3966" y="1105"/>
              <a:ext cx="379" cy="194"/>
            </a:xfrm>
            <a:prstGeom prst="rect">
              <a:avLst/>
            </a:prstGeom>
            <a:solidFill>
              <a:srgbClr val="00FFFF"/>
            </a:solidFill>
            <a:ln w="28575" algn="ctr">
              <a:solidFill>
                <a:schemeClr val="tx1"/>
              </a:solidFill>
              <a:miter lim="800000"/>
              <a:headEnd/>
              <a:tailEnd/>
            </a:ln>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head</a:t>
              </a:r>
            </a:p>
          </p:txBody>
        </p:sp>
        <p:sp>
          <p:nvSpPr>
            <p:cNvPr id="28689" name="Line 25">
              <a:extLst>
                <a:ext uri="{FF2B5EF4-FFF2-40B4-BE49-F238E27FC236}">
                  <a16:creationId xmlns:a16="http://schemas.microsoft.com/office/drawing/2014/main" id="{2DF00A7C-E1E9-4453-BD60-844FE480E730}"/>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8690" name="Text Box 26">
              <a:extLst>
                <a:ext uri="{FF2B5EF4-FFF2-40B4-BE49-F238E27FC236}">
                  <a16:creationId xmlns:a16="http://schemas.microsoft.com/office/drawing/2014/main" id="{D04C551F-CB8F-4778-99CA-42FF113B30D7}"/>
                </a:ext>
              </a:extLst>
            </p:cNvPr>
            <p:cNvSpPr txBox="1">
              <a:spLocks noChangeArrowheads="1"/>
            </p:cNvSpPr>
            <p:nvPr/>
          </p:nvSpPr>
          <p:spPr bwMode="auto">
            <a:xfrm>
              <a:off x="4910" y="1113"/>
              <a:ext cx="372" cy="194"/>
            </a:xfrm>
            <a:prstGeom prst="rect">
              <a:avLst/>
            </a:prstGeom>
            <a:solidFill>
              <a:srgbClr val="00FFFF"/>
            </a:solidFill>
            <a:ln w="28575" algn="ctr">
              <a:solidFill>
                <a:schemeClr val="tx1"/>
              </a:solidFill>
              <a:miter lim="800000"/>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tail</a:t>
              </a:r>
            </a:p>
          </p:txBody>
        </p:sp>
        <p:sp>
          <p:nvSpPr>
            <p:cNvPr id="28691" name="Line 27">
              <a:extLst>
                <a:ext uri="{FF2B5EF4-FFF2-40B4-BE49-F238E27FC236}">
                  <a16:creationId xmlns:a16="http://schemas.microsoft.com/office/drawing/2014/main" id="{DCF7813E-80B6-4522-9B08-2ED5B95DE79A}"/>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8692" name="Text Box 28">
              <a:extLst>
                <a:ext uri="{FF2B5EF4-FFF2-40B4-BE49-F238E27FC236}">
                  <a16:creationId xmlns:a16="http://schemas.microsoft.com/office/drawing/2014/main" id="{31F17787-A20B-4C03-8A12-4FAAD2144F61}"/>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y</a:t>
              </a:r>
            </a:p>
          </p:txBody>
        </p:sp>
        <p:sp>
          <p:nvSpPr>
            <p:cNvPr id="28693" name="Text Box 29">
              <a:extLst>
                <a:ext uri="{FF2B5EF4-FFF2-40B4-BE49-F238E27FC236}">
                  <a16:creationId xmlns:a16="http://schemas.microsoft.com/office/drawing/2014/main" id="{B08B56CE-FCAF-4F59-9C6B-ED9D3AAB8CB3}"/>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z</a:t>
              </a:r>
            </a:p>
          </p:txBody>
        </p:sp>
        <p:grpSp>
          <p:nvGrpSpPr>
            <p:cNvPr id="28694" name="Group 30">
              <a:extLst>
                <a:ext uri="{FF2B5EF4-FFF2-40B4-BE49-F238E27FC236}">
                  <a16:creationId xmlns:a16="http://schemas.microsoft.com/office/drawing/2014/main" id="{85BD163C-CF00-4FC5-BF32-85B714AC9BD7}"/>
                </a:ext>
              </a:extLst>
            </p:cNvPr>
            <p:cNvGrpSpPr>
              <a:grpSpLocks/>
            </p:cNvGrpSpPr>
            <p:nvPr/>
          </p:nvGrpSpPr>
          <p:grpSpPr bwMode="auto">
            <a:xfrm>
              <a:off x="3686" y="1604"/>
              <a:ext cx="219" cy="362"/>
              <a:chOff x="3686" y="1604"/>
              <a:chExt cx="219" cy="362"/>
            </a:xfrm>
          </p:grpSpPr>
          <p:sp>
            <p:nvSpPr>
              <p:cNvPr id="28695" name="Oval 31">
                <a:extLst>
                  <a:ext uri="{FF2B5EF4-FFF2-40B4-BE49-F238E27FC236}">
                    <a16:creationId xmlns:a16="http://schemas.microsoft.com/office/drawing/2014/main" id="{09545BDE-5D9D-4599-9461-DF3576A50142}"/>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8696" name="Oval 32">
                <a:extLst>
                  <a:ext uri="{FF2B5EF4-FFF2-40B4-BE49-F238E27FC236}">
                    <a16:creationId xmlns:a16="http://schemas.microsoft.com/office/drawing/2014/main" id="{D37C0559-BAC8-43FE-B37D-02154BC8A8B5}"/>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8697" name="Oval 33">
                <a:extLst>
                  <a:ext uri="{FF2B5EF4-FFF2-40B4-BE49-F238E27FC236}">
                    <a16:creationId xmlns:a16="http://schemas.microsoft.com/office/drawing/2014/main" id="{1CDD8407-2F7A-4228-86F5-7E7F876F9D2E}"/>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8698" name="Oval 34">
                <a:extLst>
                  <a:ext uri="{FF2B5EF4-FFF2-40B4-BE49-F238E27FC236}">
                    <a16:creationId xmlns:a16="http://schemas.microsoft.com/office/drawing/2014/main" id="{0F33DCE7-781A-4E6D-8B58-CB086B8BC971}"/>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8699" name="AutoShape 35">
                <a:extLst>
                  <a:ext uri="{FF2B5EF4-FFF2-40B4-BE49-F238E27FC236}">
                    <a16:creationId xmlns:a16="http://schemas.microsoft.com/office/drawing/2014/main" id="{FD948741-8062-4646-AF95-077304BAB9EF}"/>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grpSp>
      </p:grpSp>
    </p:spTree>
  </p:cSld>
  <p:clrMapOvr>
    <a:masterClrMapping/>
  </p:clrMapOvr>
  <p:transition spd="slow"/>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Footer Placeholder 2">
            <a:extLst>
              <a:ext uri="{FF2B5EF4-FFF2-40B4-BE49-F238E27FC236}">
                <a16:creationId xmlns:a16="http://schemas.microsoft.com/office/drawing/2014/main" id="{7458FCEB-FA6F-482F-851D-D0F2DB71F272}"/>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2" name="Slide Number Placeholder 3">
            <a:extLst>
              <a:ext uri="{FF2B5EF4-FFF2-40B4-BE49-F238E27FC236}">
                <a16:creationId xmlns:a16="http://schemas.microsoft.com/office/drawing/2014/main" id="{10227108-E15A-4118-9BAF-F83E21A5BAA5}"/>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A51D1AA-A659-47C7-B094-8AE158681270}" type="slidenum">
              <a:rPr lang="ar-SA" altLang="zh-CN" sz="1400" b="0">
                <a:solidFill>
                  <a:schemeClr val="tx1"/>
                </a:solidFill>
                <a:latin typeface="Arial" panose="020B0604020202020204" pitchFamily="34" charset="0"/>
              </a:rPr>
              <a:pPr/>
              <a:t>160</a:t>
            </a:fld>
            <a:endParaRPr lang="en-US" altLang="zh-CN" sz="1400" b="0">
              <a:solidFill>
                <a:schemeClr val="tx1"/>
              </a:solidFill>
              <a:latin typeface="Arial" panose="020B0604020202020204" pitchFamily="34" charset="0"/>
            </a:endParaRPr>
          </a:p>
        </p:txBody>
      </p:sp>
      <p:pic>
        <p:nvPicPr>
          <p:cNvPr id="180228" name="Picture 2" descr="magic">
            <a:extLst>
              <a:ext uri="{FF2B5EF4-FFF2-40B4-BE49-F238E27FC236}">
                <a16:creationId xmlns:a16="http://schemas.microsoft.com/office/drawing/2014/main" id="{5A8C3E53-F19E-4592-A204-8B1AF098F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0229" name="Rectangle 3">
            <a:extLst>
              <a:ext uri="{FF2B5EF4-FFF2-40B4-BE49-F238E27FC236}">
                <a16:creationId xmlns:a16="http://schemas.microsoft.com/office/drawing/2014/main" id="{B17AD4B9-CD5F-4EBE-AFDD-646C3EAA70A1}"/>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grpSp>
        <p:nvGrpSpPr>
          <p:cNvPr id="180230" name="Group 4">
            <a:extLst>
              <a:ext uri="{FF2B5EF4-FFF2-40B4-BE49-F238E27FC236}">
                <a16:creationId xmlns:a16="http://schemas.microsoft.com/office/drawing/2014/main" id="{7B4F6F97-6EC2-4DC8-A2DD-C61C4203831E}"/>
              </a:ext>
            </a:extLst>
          </p:cNvPr>
          <p:cNvGrpSpPr>
            <a:grpSpLocks/>
          </p:cNvGrpSpPr>
          <p:nvPr/>
        </p:nvGrpSpPr>
        <p:grpSpPr bwMode="auto">
          <a:xfrm>
            <a:off x="838200" y="5257800"/>
            <a:ext cx="7391400" cy="762000"/>
            <a:chOff x="528" y="3312"/>
            <a:chExt cx="4656" cy="480"/>
          </a:xfrm>
        </p:grpSpPr>
        <p:sp>
          <p:nvSpPr>
            <p:cNvPr id="180255" name="AutoShape 5">
              <a:extLst>
                <a:ext uri="{FF2B5EF4-FFF2-40B4-BE49-F238E27FC236}">
                  <a16:creationId xmlns:a16="http://schemas.microsoft.com/office/drawing/2014/main" id="{1D21355D-E276-4DCC-B567-F1BAB05F03F0}"/>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0256" name="Text Box 6">
              <a:extLst>
                <a:ext uri="{FF2B5EF4-FFF2-40B4-BE49-F238E27FC236}">
                  <a16:creationId xmlns:a16="http://schemas.microsoft.com/office/drawing/2014/main" id="{85E3A65A-CE0D-446C-A6AD-7D75650975DB}"/>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180231" name="AutoShape 7">
            <a:extLst>
              <a:ext uri="{FF2B5EF4-FFF2-40B4-BE49-F238E27FC236}">
                <a16:creationId xmlns:a16="http://schemas.microsoft.com/office/drawing/2014/main" id="{D45FA05F-6DAF-4409-8CD5-4D43B9DDCE95}"/>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180232" name="Group 8">
            <a:extLst>
              <a:ext uri="{FF2B5EF4-FFF2-40B4-BE49-F238E27FC236}">
                <a16:creationId xmlns:a16="http://schemas.microsoft.com/office/drawing/2014/main" id="{5EB24E53-B203-4A06-B529-DB97FF31DE37}"/>
              </a:ext>
            </a:extLst>
          </p:cNvPr>
          <p:cNvGrpSpPr>
            <a:grpSpLocks/>
          </p:cNvGrpSpPr>
          <p:nvPr/>
        </p:nvGrpSpPr>
        <p:grpSpPr bwMode="auto">
          <a:xfrm>
            <a:off x="3429000" y="2352675"/>
            <a:ext cx="1828800" cy="466725"/>
            <a:chOff x="2160" y="1200"/>
            <a:chExt cx="1152" cy="294"/>
          </a:xfrm>
        </p:grpSpPr>
        <p:grpSp>
          <p:nvGrpSpPr>
            <p:cNvPr id="180242" name="Group 9">
              <a:extLst>
                <a:ext uri="{FF2B5EF4-FFF2-40B4-BE49-F238E27FC236}">
                  <a16:creationId xmlns:a16="http://schemas.microsoft.com/office/drawing/2014/main" id="{00FB0B3B-5FF9-4565-8CFA-A11A55619BBA}"/>
                </a:ext>
              </a:extLst>
            </p:cNvPr>
            <p:cNvGrpSpPr>
              <a:grpSpLocks/>
            </p:cNvGrpSpPr>
            <p:nvPr/>
          </p:nvGrpSpPr>
          <p:grpSpPr bwMode="auto">
            <a:xfrm>
              <a:off x="2234" y="1292"/>
              <a:ext cx="138" cy="110"/>
              <a:chOff x="2928" y="1465"/>
              <a:chExt cx="271" cy="215"/>
            </a:xfrm>
          </p:grpSpPr>
          <p:sp>
            <p:nvSpPr>
              <p:cNvPr id="180253" name="Oval 10">
                <a:extLst>
                  <a:ext uri="{FF2B5EF4-FFF2-40B4-BE49-F238E27FC236}">
                    <a16:creationId xmlns:a16="http://schemas.microsoft.com/office/drawing/2014/main" id="{0E21C168-C6ED-4EBE-87EB-9CB7EBEF10B9}"/>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80254" name="Oval 11">
                <a:extLst>
                  <a:ext uri="{FF2B5EF4-FFF2-40B4-BE49-F238E27FC236}">
                    <a16:creationId xmlns:a16="http://schemas.microsoft.com/office/drawing/2014/main" id="{D0DD996C-A112-4145-9E81-9D8BE36E7EFE}"/>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80243" name="Rectangle 12">
              <a:extLst>
                <a:ext uri="{FF2B5EF4-FFF2-40B4-BE49-F238E27FC236}">
                  <a16:creationId xmlns:a16="http://schemas.microsoft.com/office/drawing/2014/main" id="{80A563FE-26FF-4621-86E1-469B5D6BF039}"/>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0244" name="Rectangle 13">
              <a:extLst>
                <a:ext uri="{FF2B5EF4-FFF2-40B4-BE49-F238E27FC236}">
                  <a16:creationId xmlns:a16="http://schemas.microsoft.com/office/drawing/2014/main" id="{880A13C9-1D67-454E-90E8-0324512829D8}"/>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0245" name="Rectangle 14">
              <a:extLst>
                <a:ext uri="{FF2B5EF4-FFF2-40B4-BE49-F238E27FC236}">
                  <a16:creationId xmlns:a16="http://schemas.microsoft.com/office/drawing/2014/main" id="{4FE9D62E-3657-419E-BE16-D0C43DAF4E5D}"/>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0246" name="Line 15">
              <a:extLst>
                <a:ext uri="{FF2B5EF4-FFF2-40B4-BE49-F238E27FC236}">
                  <a16:creationId xmlns:a16="http://schemas.microsoft.com/office/drawing/2014/main" id="{3D3A44A6-C920-4017-858E-380D700F35E6}"/>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0247" name="Line 16">
              <a:extLst>
                <a:ext uri="{FF2B5EF4-FFF2-40B4-BE49-F238E27FC236}">
                  <a16:creationId xmlns:a16="http://schemas.microsoft.com/office/drawing/2014/main" id="{458F522C-55E9-4BB0-8EC8-C50241AAAA56}"/>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80248" name="Group 17">
              <a:extLst>
                <a:ext uri="{FF2B5EF4-FFF2-40B4-BE49-F238E27FC236}">
                  <a16:creationId xmlns:a16="http://schemas.microsoft.com/office/drawing/2014/main" id="{B41EE384-0610-4CB1-B4BE-A1C5C1BA83BA}"/>
                </a:ext>
              </a:extLst>
            </p:cNvPr>
            <p:cNvGrpSpPr>
              <a:grpSpLocks/>
            </p:cNvGrpSpPr>
            <p:nvPr/>
          </p:nvGrpSpPr>
          <p:grpSpPr bwMode="auto">
            <a:xfrm>
              <a:off x="2528" y="1292"/>
              <a:ext cx="138" cy="110"/>
              <a:chOff x="3648" y="3312"/>
              <a:chExt cx="271" cy="215"/>
            </a:xfrm>
          </p:grpSpPr>
          <p:sp>
            <p:nvSpPr>
              <p:cNvPr id="180251" name="Oval 18">
                <a:extLst>
                  <a:ext uri="{FF2B5EF4-FFF2-40B4-BE49-F238E27FC236}">
                    <a16:creationId xmlns:a16="http://schemas.microsoft.com/office/drawing/2014/main" id="{7B763125-C37B-4E20-BAC0-8E18B89939F6}"/>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80252" name="Oval 19">
                <a:extLst>
                  <a:ext uri="{FF2B5EF4-FFF2-40B4-BE49-F238E27FC236}">
                    <a16:creationId xmlns:a16="http://schemas.microsoft.com/office/drawing/2014/main" id="{E3A0A7BD-E75A-4376-B591-9FEC37E4A0EA}"/>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80249" name="Oval 20">
              <a:extLst>
                <a:ext uri="{FF2B5EF4-FFF2-40B4-BE49-F238E27FC236}">
                  <a16:creationId xmlns:a16="http://schemas.microsoft.com/office/drawing/2014/main" id="{A4D6A580-6C8A-4DC9-B3C8-B35EBE8E2A70}"/>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80250" name="Oval 21">
              <a:extLst>
                <a:ext uri="{FF2B5EF4-FFF2-40B4-BE49-F238E27FC236}">
                  <a16:creationId xmlns:a16="http://schemas.microsoft.com/office/drawing/2014/main" id="{9646B8C2-5425-4464-8EAF-7B1404C8E9A2}"/>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80233" name="AutoShape 22">
            <a:extLst>
              <a:ext uri="{FF2B5EF4-FFF2-40B4-BE49-F238E27FC236}">
                <a16:creationId xmlns:a16="http://schemas.microsoft.com/office/drawing/2014/main" id="{92EEBE82-48E8-4EBB-B016-8CE4BAE8CE8B}"/>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180234" name="AutoShape 23">
            <a:extLst>
              <a:ext uri="{FF2B5EF4-FFF2-40B4-BE49-F238E27FC236}">
                <a16:creationId xmlns:a16="http://schemas.microsoft.com/office/drawing/2014/main" id="{C48B8844-4129-4D56-83D8-D0125B92A1DA}"/>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q.deq(y)</a:t>
            </a:r>
          </a:p>
        </p:txBody>
      </p:sp>
      <p:grpSp>
        <p:nvGrpSpPr>
          <p:cNvPr id="180235" name="Group 24">
            <a:extLst>
              <a:ext uri="{FF2B5EF4-FFF2-40B4-BE49-F238E27FC236}">
                <a16:creationId xmlns:a16="http://schemas.microsoft.com/office/drawing/2014/main" id="{559F2A48-1641-4C59-BCB1-49C865772F08}"/>
              </a:ext>
            </a:extLst>
          </p:cNvPr>
          <p:cNvGrpSpPr>
            <a:grpSpLocks/>
          </p:cNvGrpSpPr>
          <p:nvPr/>
        </p:nvGrpSpPr>
        <p:grpSpPr bwMode="auto">
          <a:xfrm>
            <a:off x="909638" y="3362325"/>
            <a:ext cx="4267200" cy="1981200"/>
            <a:chOff x="573" y="2118"/>
            <a:chExt cx="2688" cy="1248"/>
          </a:xfrm>
        </p:grpSpPr>
        <p:sp>
          <p:nvSpPr>
            <p:cNvPr id="180238" name="AutoShape 25">
              <a:extLst>
                <a:ext uri="{FF2B5EF4-FFF2-40B4-BE49-F238E27FC236}">
                  <a16:creationId xmlns:a16="http://schemas.microsoft.com/office/drawing/2014/main" id="{1F42EB10-5B11-47F5-9000-668CBD5A0A05}"/>
                </a:ext>
              </a:extLst>
            </p:cNvPr>
            <p:cNvSpPr>
              <a:spLocks noChangeArrowheads="1"/>
            </p:cNvSpPr>
            <p:nvPr/>
          </p:nvSpPr>
          <p:spPr bwMode="auto">
            <a:xfrm>
              <a:off x="573" y="2118"/>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sp>
          <p:nvSpPr>
            <p:cNvPr id="180239" name="AutoShape 26">
              <a:extLst>
                <a:ext uri="{FF2B5EF4-FFF2-40B4-BE49-F238E27FC236}">
                  <a16:creationId xmlns:a16="http://schemas.microsoft.com/office/drawing/2014/main" id="{C5FAC067-B209-4679-9F4A-60A86F544BA7}"/>
                </a:ext>
              </a:extLst>
            </p:cNvPr>
            <p:cNvSpPr>
              <a:spLocks noChangeArrowheads="1"/>
            </p:cNvSpPr>
            <p:nvPr/>
          </p:nvSpPr>
          <p:spPr bwMode="auto">
            <a:xfrm>
              <a:off x="2013" y="2742"/>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180240" name="Line 27">
              <a:extLst>
                <a:ext uri="{FF2B5EF4-FFF2-40B4-BE49-F238E27FC236}">
                  <a16:creationId xmlns:a16="http://schemas.microsoft.com/office/drawing/2014/main" id="{99814A8D-F6E2-4D7D-B0CE-60E2F546AC26}"/>
                </a:ext>
              </a:extLst>
            </p:cNvPr>
            <p:cNvSpPr>
              <a:spLocks noChangeShapeType="1"/>
            </p:cNvSpPr>
            <p:nvPr/>
          </p:nvSpPr>
          <p:spPr bwMode="auto">
            <a:xfrm>
              <a:off x="1143" y="2249"/>
              <a:ext cx="0" cy="329"/>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0241" name="Line 28">
              <a:extLst>
                <a:ext uri="{FF2B5EF4-FFF2-40B4-BE49-F238E27FC236}">
                  <a16:creationId xmlns:a16="http://schemas.microsoft.com/office/drawing/2014/main" id="{AEE55FC2-5C2A-4913-9954-F81716966AB8}"/>
                </a:ext>
              </a:extLst>
            </p:cNvPr>
            <p:cNvSpPr>
              <a:spLocks noChangeShapeType="1"/>
            </p:cNvSpPr>
            <p:nvPr/>
          </p:nvSpPr>
          <p:spPr bwMode="auto">
            <a:xfrm>
              <a:off x="2629" y="2885"/>
              <a:ext cx="0" cy="329"/>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pic>
        <p:nvPicPr>
          <p:cNvPr id="180237" name="Picture 30" descr="MCj03970740000[1]">
            <a:extLst>
              <a:ext uri="{FF2B5EF4-FFF2-40B4-BE49-F238E27FC236}">
                <a16:creationId xmlns:a16="http://schemas.microsoft.com/office/drawing/2014/main" id="{33FCF640-4C00-4E4A-AD2C-720E43AAD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Footer Placeholder 2">
            <a:extLst>
              <a:ext uri="{FF2B5EF4-FFF2-40B4-BE49-F238E27FC236}">
                <a16:creationId xmlns:a16="http://schemas.microsoft.com/office/drawing/2014/main" id="{2CA5BCB0-D07B-47DB-AB2B-C70C8CCD5E7D}"/>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2" name="Slide Number Placeholder 3">
            <a:extLst>
              <a:ext uri="{FF2B5EF4-FFF2-40B4-BE49-F238E27FC236}">
                <a16:creationId xmlns:a16="http://schemas.microsoft.com/office/drawing/2014/main" id="{0F14E668-BC75-462D-AC18-E882CFBD3BF3}"/>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1FE42BF-5952-46F0-8E79-6AE5178426CE}" type="slidenum">
              <a:rPr lang="ar-SA" altLang="zh-CN" sz="1400" b="0">
                <a:solidFill>
                  <a:schemeClr val="tx1"/>
                </a:solidFill>
                <a:latin typeface="Arial" panose="020B0604020202020204" pitchFamily="34" charset="0"/>
              </a:rPr>
              <a:pPr/>
              <a:t>161</a:t>
            </a:fld>
            <a:endParaRPr lang="en-US" altLang="zh-CN" sz="1400" b="0">
              <a:solidFill>
                <a:schemeClr val="tx1"/>
              </a:solidFill>
              <a:latin typeface="Arial" panose="020B0604020202020204" pitchFamily="34" charset="0"/>
            </a:endParaRPr>
          </a:p>
        </p:txBody>
      </p:sp>
      <p:pic>
        <p:nvPicPr>
          <p:cNvPr id="181252" name="Picture 2" descr="magic">
            <a:extLst>
              <a:ext uri="{FF2B5EF4-FFF2-40B4-BE49-F238E27FC236}">
                <a16:creationId xmlns:a16="http://schemas.microsoft.com/office/drawing/2014/main" id="{E32573C7-F2CF-4FBC-BCE0-FCA277AE8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1253" name="Rectangle 3">
            <a:extLst>
              <a:ext uri="{FF2B5EF4-FFF2-40B4-BE49-F238E27FC236}">
                <a16:creationId xmlns:a16="http://schemas.microsoft.com/office/drawing/2014/main" id="{B829AC1F-84FE-4FAA-98A8-AE61F604150B}"/>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grpSp>
        <p:nvGrpSpPr>
          <p:cNvPr id="181254" name="Group 4">
            <a:extLst>
              <a:ext uri="{FF2B5EF4-FFF2-40B4-BE49-F238E27FC236}">
                <a16:creationId xmlns:a16="http://schemas.microsoft.com/office/drawing/2014/main" id="{B42E79C4-A99F-40B4-8657-4E12F12A75F2}"/>
              </a:ext>
            </a:extLst>
          </p:cNvPr>
          <p:cNvGrpSpPr>
            <a:grpSpLocks/>
          </p:cNvGrpSpPr>
          <p:nvPr/>
        </p:nvGrpSpPr>
        <p:grpSpPr bwMode="auto">
          <a:xfrm>
            <a:off x="838200" y="5257800"/>
            <a:ext cx="7391400" cy="762000"/>
            <a:chOff x="528" y="3312"/>
            <a:chExt cx="4656" cy="480"/>
          </a:xfrm>
        </p:grpSpPr>
        <p:sp>
          <p:nvSpPr>
            <p:cNvPr id="181279" name="AutoShape 5">
              <a:extLst>
                <a:ext uri="{FF2B5EF4-FFF2-40B4-BE49-F238E27FC236}">
                  <a16:creationId xmlns:a16="http://schemas.microsoft.com/office/drawing/2014/main" id="{55F29C98-54F8-4496-885E-C743F4DEC758}"/>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1280" name="Text Box 6">
              <a:extLst>
                <a:ext uri="{FF2B5EF4-FFF2-40B4-BE49-F238E27FC236}">
                  <a16:creationId xmlns:a16="http://schemas.microsoft.com/office/drawing/2014/main" id="{78BEF725-D802-4853-A33A-9157CC31750D}"/>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181255" name="AutoShape 7">
            <a:extLst>
              <a:ext uri="{FF2B5EF4-FFF2-40B4-BE49-F238E27FC236}">
                <a16:creationId xmlns:a16="http://schemas.microsoft.com/office/drawing/2014/main" id="{B8097C95-5915-4736-892E-4586ECB7345F}"/>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181256" name="Group 8">
            <a:extLst>
              <a:ext uri="{FF2B5EF4-FFF2-40B4-BE49-F238E27FC236}">
                <a16:creationId xmlns:a16="http://schemas.microsoft.com/office/drawing/2014/main" id="{79845EEE-5542-46A0-A894-36B767000A39}"/>
              </a:ext>
            </a:extLst>
          </p:cNvPr>
          <p:cNvGrpSpPr>
            <a:grpSpLocks/>
          </p:cNvGrpSpPr>
          <p:nvPr/>
        </p:nvGrpSpPr>
        <p:grpSpPr bwMode="auto">
          <a:xfrm>
            <a:off x="3429000" y="2352675"/>
            <a:ext cx="1828800" cy="466725"/>
            <a:chOff x="2160" y="1200"/>
            <a:chExt cx="1152" cy="294"/>
          </a:xfrm>
        </p:grpSpPr>
        <p:grpSp>
          <p:nvGrpSpPr>
            <p:cNvPr id="181266" name="Group 9">
              <a:extLst>
                <a:ext uri="{FF2B5EF4-FFF2-40B4-BE49-F238E27FC236}">
                  <a16:creationId xmlns:a16="http://schemas.microsoft.com/office/drawing/2014/main" id="{ACAB4C01-BB60-4C92-AB0B-E870D2F876FD}"/>
                </a:ext>
              </a:extLst>
            </p:cNvPr>
            <p:cNvGrpSpPr>
              <a:grpSpLocks/>
            </p:cNvGrpSpPr>
            <p:nvPr/>
          </p:nvGrpSpPr>
          <p:grpSpPr bwMode="auto">
            <a:xfrm>
              <a:off x="2234" y="1292"/>
              <a:ext cx="138" cy="110"/>
              <a:chOff x="2928" y="1465"/>
              <a:chExt cx="271" cy="215"/>
            </a:xfrm>
          </p:grpSpPr>
          <p:sp>
            <p:nvSpPr>
              <p:cNvPr id="181277" name="Oval 10">
                <a:extLst>
                  <a:ext uri="{FF2B5EF4-FFF2-40B4-BE49-F238E27FC236}">
                    <a16:creationId xmlns:a16="http://schemas.microsoft.com/office/drawing/2014/main" id="{86389594-7883-4BCD-9790-A077F78C3BBC}"/>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81278" name="Oval 11">
                <a:extLst>
                  <a:ext uri="{FF2B5EF4-FFF2-40B4-BE49-F238E27FC236}">
                    <a16:creationId xmlns:a16="http://schemas.microsoft.com/office/drawing/2014/main" id="{6FB4F481-9357-48A4-9DAA-8E6C7845C117}"/>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81267" name="Rectangle 12">
              <a:extLst>
                <a:ext uri="{FF2B5EF4-FFF2-40B4-BE49-F238E27FC236}">
                  <a16:creationId xmlns:a16="http://schemas.microsoft.com/office/drawing/2014/main" id="{A4E66D17-7ABC-4FF2-BCC5-95CC778C84A0}"/>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1268" name="Rectangle 13">
              <a:extLst>
                <a:ext uri="{FF2B5EF4-FFF2-40B4-BE49-F238E27FC236}">
                  <a16:creationId xmlns:a16="http://schemas.microsoft.com/office/drawing/2014/main" id="{4D3341BA-A1E1-441E-968C-B0CBC5E18230}"/>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1269" name="Rectangle 14">
              <a:extLst>
                <a:ext uri="{FF2B5EF4-FFF2-40B4-BE49-F238E27FC236}">
                  <a16:creationId xmlns:a16="http://schemas.microsoft.com/office/drawing/2014/main" id="{910C56F4-6CAC-4F9B-8DE4-DE445316B1F5}"/>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1270" name="Line 15">
              <a:extLst>
                <a:ext uri="{FF2B5EF4-FFF2-40B4-BE49-F238E27FC236}">
                  <a16:creationId xmlns:a16="http://schemas.microsoft.com/office/drawing/2014/main" id="{D01C133B-A85C-4C7E-9701-7A111A084295}"/>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1271" name="Line 16">
              <a:extLst>
                <a:ext uri="{FF2B5EF4-FFF2-40B4-BE49-F238E27FC236}">
                  <a16:creationId xmlns:a16="http://schemas.microsoft.com/office/drawing/2014/main" id="{ECEA0343-AFB9-4216-B6C1-370ED1811B86}"/>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81272" name="Group 17">
              <a:extLst>
                <a:ext uri="{FF2B5EF4-FFF2-40B4-BE49-F238E27FC236}">
                  <a16:creationId xmlns:a16="http://schemas.microsoft.com/office/drawing/2014/main" id="{5C80F462-671C-4591-8CA8-801FFDB9EBFC}"/>
                </a:ext>
              </a:extLst>
            </p:cNvPr>
            <p:cNvGrpSpPr>
              <a:grpSpLocks/>
            </p:cNvGrpSpPr>
            <p:nvPr/>
          </p:nvGrpSpPr>
          <p:grpSpPr bwMode="auto">
            <a:xfrm>
              <a:off x="2528" y="1292"/>
              <a:ext cx="138" cy="110"/>
              <a:chOff x="3648" y="3312"/>
              <a:chExt cx="271" cy="215"/>
            </a:xfrm>
          </p:grpSpPr>
          <p:sp>
            <p:nvSpPr>
              <p:cNvPr id="181275" name="Oval 18">
                <a:extLst>
                  <a:ext uri="{FF2B5EF4-FFF2-40B4-BE49-F238E27FC236}">
                    <a16:creationId xmlns:a16="http://schemas.microsoft.com/office/drawing/2014/main" id="{A4573C0D-EC6F-4D68-95E9-08A81D95E381}"/>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81276" name="Oval 19">
                <a:extLst>
                  <a:ext uri="{FF2B5EF4-FFF2-40B4-BE49-F238E27FC236}">
                    <a16:creationId xmlns:a16="http://schemas.microsoft.com/office/drawing/2014/main" id="{C3D3B209-373F-4CFA-9B0B-6DBF9DCA79D1}"/>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81273" name="Oval 20">
              <a:extLst>
                <a:ext uri="{FF2B5EF4-FFF2-40B4-BE49-F238E27FC236}">
                  <a16:creationId xmlns:a16="http://schemas.microsoft.com/office/drawing/2014/main" id="{446A09DE-6BD4-467E-BF8E-0D11EBC14C40}"/>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81274" name="Oval 21">
              <a:extLst>
                <a:ext uri="{FF2B5EF4-FFF2-40B4-BE49-F238E27FC236}">
                  <a16:creationId xmlns:a16="http://schemas.microsoft.com/office/drawing/2014/main" id="{FC4D150C-8899-44EC-8070-911A54DC5592}"/>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81257" name="AutoShape 22">
            <a:extLst>
              <a:ext uri="{FF2B5EF4-FFF2-40B4-BE49-F238E27FC236}">
                <a16:creationId xmlns:a16="http://schemas.microsoft.com/office/drawing/2014/main" id="{EDC73698-AE25-4A5C-9CD2-1870BE981EC3}"/>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181258" name="AutoShape 23">
            <a:extLst>
              <a:ext uri="{FF2B5EF4-FFF2-40B4-BE49-F238E27FC236}">
                <a16:creationId xmlns:a16="http://schemas.microsoft.com/office/drawing/2014/main" id="{777AA5D4-30EA-4267-8C12-DB2E99E5D3BE}"/>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q.deq(y)</a:t>
            </a:r>
          </a:p>
        </p:txBody>
      </p:sp>
      <p:sp>
        <p:nvSpPr>
          <p:cNvPr id="181259" name="AutoShape 24">
            <a:extLst>
              <a:ext uri="{FF2B5EF4-FFF2-40B4-BE49-F238E27FC236}">
                <a16:creationId xmlns:a16="http://schemas.microsoft.com/office/drawing/2014/main" id="{E513986A-2F5F-4B3F-AAB3-3D76536506FC}"/>
              </a:ext>
            </a:extLst>
          </p:cNvPr>
          <p:cNvSpPr>
            <a:spLocks noChangeArrowheads="1"/>
          </p:cNvSpPr>
          <p:nvPr/>
        </p:nvSpPr>
        <p:spPr bwMode="auto">
          <a:xfrm>
            <a:off x="909638"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sp>
        <p:nvSpPr>
          <p:cNvPr id="181260" name="AutoShape 25">
            <a:extLst>
              <a:ext uri="{FF2B5EF4-FFF2-40B4-BE49-F238E27FC236}">
                <a16:creationId xmlns:a16="http://schemas.microsoft.com/office/drawing/2014/main" id="{2D10B023-A97F-4014-8EAE-565DB3B06C4A}"/>
              </a:ext>
            </a:extLst>
          </p:cNvPr>
          <p:cNvSpPr>
            <a:spLocks noChangeArrowheads="1"/>
          </p:cNvSpPr>
          <p:nvPr/>
        </p:nvSpPr>
        <p:spPr bwMode="auto">
          <a:xfrm>
            <a:off x="3195638" y="43529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1088538" name="Line 26">
            <a:extLst>
              <a:ext uri="{FF2B5EF4-FFF2-40B4-BE49-F238E27FC236}">
                <a16:creationId xmlns:a16="http://schemas.microsoft.com/office/drawing/2014/main" id="{DBBA6A34-DBD9-4751-A153-4E16467B84F6}"/>
              </a:ext>
            </a:extLst>
          </p:cNvPr>
          <p:cNvSpPr>
            <a:spLocks noChangeShapeType="1"/>
          </p:cNvSpPr>
          <p:nvPr/>
        </p:nvSpPr>
        <p:spPr bwMode="auto">
          <a:xfrm>
            <a:off x="1814513" y="3570288"/>
            <a:ext cx="0" cy="522287"/>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8539" name="Line 27">
            <a:extLst>
              <a:ext uri="{FF2B5EF4-FFF2-40B4-BE49-F238E27FC236}">
                <a16:creationId xmlns:a16="http://schemas.microsoft.com/office/drawing/2014/main" id="{E00E4D53-AEA3-4C45-BBB4-1F885D4CD42B}"/>
              </a:ext>
            </a:extLst>
          </p:cNvPr>
          <p:cNvSpPr>
            <a:spLocks noChangeShapeType="1"/>
          </p:cNvSpPr>
          <p:nvPr/>
        </p:nvSpPr>
        <p:spPr bwMode="auto">
          <a:xfrm>
            <a:off x="4173538" y="4579938"/>
            <a:ext cx="0" cy="5222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181264" name="Picture 29" descr="MCj03970740000[1]">
            <a:extLst>
              <a:ext uri="{FF2B5EF4-FFF2-40B4-BE49-F238E27FC236}">
                <a16:creationId xmlns:a16="http://schemas.microsoft.com/office/drawing/2014/main" id="{85DF34A8-4426-4ED1-8464-9CFB55674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65" name="Text Box 30">
            <a:extLst>
              <a:ext uri="{FF2B5EF4-FFF2-40B4-BE49-F238E27FC236}">
                <a16:creationId xmlns:a16="http://schemas.microsoft.com/office/drawing/2014/main" id="{BB38D7D9-5AA9-4405-A64F-B2BC412AB4BC}"/>
              </a:ext>
            </a:extLst>
          </p:cNvPr>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latin typeface="Arial" panose="020B0604020202020204" pitchFamily="34" charset="0"/>
                <a:ea typeface="宋体" panose="02010600030101010101" pitchFamily="2" charset="-122"/>
              </a:rPr>
              <a:t>not linearizable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2.5E-6 -2.05098E-6 L 0.10104 -2.05098E-6 " pathEditMode="relative" rAng="0" ptsTypes="AA">
                                      <p:cBhvr>
                                        <p:cTn id="6" dur="2000" fill="hold"/>
                                        <p:tgtEl>
                                          <p:spTgt spid="1088538"/>
                                        </p:tgtEl>
                                        <p:attrNameLst>
                                          <p:attrName>ppt_x</p:attrName>
                                          <p:attrName>ppt_y</p:attrName>
                                        </p:attrNameLst>
                                      </p:cBhvr>
                                      <p:rCtr x="5100" y="0"/>
                                    </p:animMotion>
                                  </p:childTnLst>
                                </p:cTn>
                              </p:par>
                              <p:par>
                                <p:cTn id="7" presetID="35" presetClass="path" presetSubtype="0" accel="50000" decel="50000" fill="hold" nodeType="withEffect">
                                  <p:stCondLst>
                                    <p:cond delay="0"/>
                                  </p:stCondLst>
                                  <p:childTnLst>
                                    <p:animMotion origin="layout" path="M -3.61111E-6 -4.86674E-6 L -0.1059 -4.86674E-6 " pathEditMode="relative" rAng="0" ptsTypes="AA">
                                      <p:cBhvr>
                                        <p:cTn id="8" dur="2000" fill="hold"/>
                                        <p:tgtEl>
                                          <p:spTgt spid="1088539"/>
                                        </p:tgtEl>
                                        <p:attrNameLst>
                                          <p:attrName>ppt_x</p:attrName>
                                          <p:attrName>ppt_y</p:attrName>
                                        </p:attrNameLst>
                                      </p:cBhvr>
                                      <p:rCtr x="-53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Footer Placeholder 2">
            <a:extLst>
              <a:ext uri="{FF2B5EF4-FFF2-40B4-BE49-F238E27FC236}">
                <a16:creationId xmlns:a16="http://schemas.microsoft.com/office/drawing/2014/main" id="{2BE09C0C-9C2F-441D-B44D-DBB947901DCD}"/>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2" name="Slide Number Placeholder 3">
            <a:extLst>
              <a:ext uri="{FF2B5EF4-FFF2-40B4-BE49-F238E27FC236}">
                <a16:creationId xmlns:a16="http://schemas.microsoft.com/office/drawing/2014/main" id="{63C70366-4EFA-4B1A-934B-25A79EA9B443}"/>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74E562E-7BC5-40A1-8665-24C176365A64}" type="slidenum">
              <a:rPr lang="ar-SA" altLang="zh-CN" sz="1400" b="0">
                <a:solidFill>
                  <a:schemeClr val="tx1"/>
                </a:solidFill>
                <a:latin typeface="Arial" panose="020B0604020202020204" pitchFamily="34" charset="0"/>
              </a:rPr>
              <a:pPr/>
              <a:t>162</a:t>
            </a:fld>
            <a:endParaRPr lang="en-US" altLang="zh-CN" sz="1400" b="0">
              <a:solidFill>
                <a:schemeClr val="tx1"/>
              </a:solidFill>
              <a:latin typeface="Arial" panose="020B0604020202020204" pitchFamily="34" charset="0"/>
            </a:endParaRPr>
          </a:p>
        </p:txBody>
      </p:sp>
      <p:pic>
        <p:nvPicPr>
          <p:cNvPr id="182276" name="Picture 2" descr="magic">
            <a:extLst>
              <a:ext uri="{FF2B5EF4-FFF2-40B4-BE49-F238E27FC236}">
                <a16:creationId xmlns:a16="http://schemas.microsoft.com/office/drawing/2014/main" id="{DAE8D300-691B-48F6-98A4-81AE9B427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2277" name="Rectangle 3">
            <a:extLst>
              <a:ext uri="{FF2B5EF4-FFF2-40B4-BE49-F238E27FC236}">
                <a16:creationId xmlns:a16="http://schemas.microsoft.com/office/drawing/2014/main" id="{07B90E67-33D7-4E76-A5AE-225E2BCB84DD}"/>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grpSp>
        <p:nvGrpSpPr>
          <p:cNvPr id="182278" name="Group 4">
            <a:extLst>
              <a:ext uri="{FF2B5EF4-FFF2-40B4-BE49-F238E27FC236}">
                <a16:creationId xmlns:a16="http://schemas.microsoft.com/office/drawing/2014/main" id="{650D9E48-EB4A-4C29-97A5-E220CB5E4139}"/>
              </a:ext>
            </a:extLst>
          </p:cNvPr>
          <p:cNvGrpSpPr>
            <a:grpSpLocks/>
          </p:cNvGrpSpPr>
          <p:nvPr/>
        </p:nvGrpSpPr>
        <p:grpSpPr bwMode="auto">
          <a:xfrm>
            <a:off x="838200" y="5257800"/>
            <a:ext cx="7391400" cy="762000"/>
            <a:chOff x="528" y="3312"/>
            <a:chExt cx="4656" cy="480"/>
          </a:xfrm>
        </p:grpSpPr>
        <p:sp>
          <p:nvSpPr>
            <p:cNvPr id="182303" name="AutoShape 5">
              <a:extLst>
                <a:ext uri="{FF2B5EF4-FFF2-40B4-BE49-F238E27FC236}">
                  <a16:creationId xmlns:a16="http://schemas.microsoft.com/office/drawing/2014/main" id="{F2F5DC79-7573-458B-95E3-957A25A875A1}"/>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2304" name="Text Box 6">
              <a:extLst>
                <a:ext uri="{FF2B5EF4-FFF2-40B4-BE49-F238E27FC236}">
                  <a16:creationId xmlns:a16="http://schemas.microsoft.com/office/drawing/2014/main" id="{094D054C-B9AA-4746-8C5B-FF84C0CB7A4E}"/>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182279" name="AutoShape 7">
            <a:extLst>
              <a:ext uri="{FF2B5EF4-FFF2-40B4-BE49-F238E27FC236}">
                <a16:creationId xmlns:a16="http://schemas.microsoft.com/office/drawing/2014/main" id="{20F2D701-015D-4CE8-9682-BC24489A4A1A}"/>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182280" name="Group 8">
            <a:extLst>
              <a:ext uri="{FF2B5EF4-FFF2-40B4-BE49-F238E27FC236}">
                <a16:creationId xmlns:a16="http://schemas.microsoft.com/office/drawing/2014/main" id="{EAB8FA77-E125-422D-89CE-4B631BFBEE5B}"/>
              </a:ext>
            </a:extLst>
          </p:cNvPr>
          <p:cNvGrpSpPr>
            <a:grpSpLocks/>
          </p:cNvGrpSpPr>
          <p:nvPr/>
        </p:nvGrpSpPr>
        <p:grpSpPr bwMode="auto">
          <a:xfrm>
            <a:off x="3429000" y="2352675"/>
            <a:ext cx="1828800" cy="466725"/>
            <a:chOff x="2160" y="1200"/>
            <a:chExt cx="1152" cy="294"/>
          </a:xfrm>
        </p:grpSpPr>
        <p:grpSp>
          <p:nvGrpSpPr>
            <p:cNvPr id="182290" name="Group 9">
              <a:extLst>
                <a:ext uri="{FF2B5EF4-FFF2-40B4-BE49-F238E27FC236}">
                  <a16:creationId xmlns:a16="http://schemas.microsoft.com/office/drawing/2014/main" id="{D497FF27-0EDE-4EDB-A86C-0A44D9F56FA2}"/>
                </a:ext>
              </a:extLst>
            </p:cNvPr>
            <p:cNvGrpSpPr>
              <a:grpSpLocks/>
            </p:cNvGrpSpPr>
            <p:nvPr/>
          </p:nvGrpSpPr>
          <p:grpSpPr bwMode="auto">
            <a:xfrm>
              <a:off x="2234" y="1292"/>
              <a:ext cx="138" cy="110"/>
              <a:chOff x="2928" y="1465"/>
              <a:chExt cx="271" cy="215"/>
            </a:xfrm>
          </p:grpSpPr>
          <p:sp>
            <p:nvSpPr>
              <p:cNvPr id="182301" name="Oval 10">
                <a:extLst>
                  <a:ext uri="{FF2B5EF4-FFF2-40B4-BE49-F238E27FC236}">
                    <a16:creationId xmlns:a16="http://schemas.microsoft.com/office/drawing/2014/main" id="{AAF0BD1E-E973-4E55-8876-0928DB06A300}"/>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82302" name="Oval 11">
                <a:extLst>
                  <a:ext uri="{FF2B5EF4-FFF2-40B4-BE49-F238E27FC236}">
                    <a16:creationId xmlns:a16="http://schemas.microsoft.com/office/drawing/2014/main" id="{D4BB29ED-1C5D-42DD-93AF-9C41AF2A8427}"/>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82291" name="Rectangle 12">
              <a:extLst>
                <a:ext uri="{FF2B5EF4-FFF2-40B4-BE49-F238E27FC236}">
                  <a16:creationId xmlns:a16="http://schemas.microsoft.com/office/drawing/2014/main" id="{96FD77DC-738B-4A86-874D-BE0CDBA59D5F}"/>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2292" name="Rectangle 13">
              <a:extLst>
                <a:ext uri="{FF2B5EF4-FFF2-40B4-BE49-F238E27FC236}">
                  <a16:creationId xmlns:a16="http://schemas.microsoft.com/office/drawing/2014/main" id="{7D4ED097-6BB2-4B4E-A28C-B555C122C90D}"/>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2293" name="Rectangle 14">
              <a:extLst>
                <a:ext uri="{FF2B5EF4-FFF2-40B4-BE49-F238E27FC236}">
                  <a16:creationId xmlns:a16="http://schemas.microsoft.com/office/drawing/2014/main" id="{643726FF-8585-4D5C-A6E3-904B19570CB8}"/>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2294" name="Line 15">
              <a:extLst>
                <a:ext uri="{FF2B5EF4-FFF2-40B4-BE49-F238E27FC236}">
                  <a16:creationId xmlns:a16="http://schemas.microsoft.com/office/drawing/2014/main" id="{950C3153-92A7-4A44-9FA0-22B627557C7A}"/>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2295" name="Line 16">
              <a:extLst>
                <a:ext uri="{FF2B5EF4-FFF2-40B4-BE49-F238E27FC236}">
                  <a16:creationId xmlns:a16="http://schemas.microsoft.com/office/drawing/2014/main" id="{AEC72830-A671-4EEA-BF98-83B366ED93E0}"/>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82296" name="Group 17">
              <a:extLst>
                <a:ext uri="{FF2B5EF4-FFF2-40B4-BE49-F238E27FC236}">
                  <a16:creationId xmlns:a16="http://schemas.microsoft.com/office/drawing/2014/main" id="{802D37DD-C8CF-4FF4-8B47-3604CDFB4E33}"/>
                </a:ext>
              </a:extLst>
            </p:cNvPr>
            <p:cNvGrpSpPr>
              <a:grpSpLocks/>
            </p:cNvGrpSpPr>
            <p:nvPr/>
          </p:nvGrpSpPr>
          <p:grpSpPr bwMode="auto">
            <a:xfrm>
              <a:off x="2528" y="1292"/>
              <a:ext cx="138" cy="110"/>
              <a:chOff x="3648" y="3312"/>
              <a:chExt cx="271" cy="215"/>
            </a:xfrm>
          </p:grpSpPr>
          <p:sp>
            <p:nvSpPr>
              <p:cNvPr id="182299" name="Oval 18">
                <a:extLst>
                  <a:ext uri="{FF2B5EF4-FFF2-40B4-BE49-F238E27FC236}">
                    <a16:creationId xmlns:a16="http://schemas.microsoft.com/office/drawing/2014/main" id="{BC4D2958-3D4F-4A27-B17A-6007A35313EC}"/>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82300" name="Oval 19">
                <a:extLst>
                  <a:ext uri="{FF2B5EF4-FFF2-40B4-BE49-F238E27FC236}">
                    <a16:creationId xmlns:a16="http://schemas.microsoft.com/office/drawing/2014/main" id="{0537A3F1-4BD4-499A-840B-04AEE5B9E63D}"/>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82297" name="Oval 20">
              <a:extLst>
                <a:ext uri="{FF2B5EF4-FFF2-40B4-BE49-F238E27FC236}">
                  <a16:creationId xmlns:a16="http://schemas.microsoft.com/office/drawing/2014/main" id="{BF141C43-ACA5-487F-8414-5A1B133B3C3D}"/>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182298" name="Oval 21">
              <a:extLst>
                <a:ext uri="{FF2B5EF4-FFF2-40B4-BE49-F238E27FC236}">
                  <a16:creationId xmlns:a16="http://schemas.microsoft.com/office/drawing/2014/main" id="{80647C7C-75A0-499D-994B-665EE42E5E82}"/>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82281" name="AutoShape 22">
            <a:extLst>
              <a:ext uri="{FF2B5EF4-FFF2-40B4-BE49-F238E27FC236}">
                <a16:creationId xmlns:a16="http://schemas.microsoft.com/office/drawing/2014/main" id="{EB0171D9-6C5F-4AD8-9FD6-3E547805D846}"/>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182282" name="AutoShape 23">
            <a:extLst>
              <a:ext uri="{FF2B5EF4-FFF2-40B4-BE49-F238E27FC236}">
                <a16:creationId xmlns:a16="http://schemas.microsoft.com/office/drawing/2014/main" id="{C1A5CF7D-A11B-4F4C-9E04-66C873F351AA}"/>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q.deq(y)</a:t>
            </a:r>
          </a:p>
        </p:txBody>
      </p:sp>
      <p:sp>
        <p:nvSpPr>
          <p:cNvPr id="182283" name="AutoShape 24">
            <a:extLst>
              <a:ext uri="{FF2B5EF4-FFF2-40B4-BE49-F238E27FC236}">
                <a16:creationId xmlns:a16="http://schemas.microsoft.com/office/drawing/2014/main" id="{E9429B52-B25E-4322-A4FB-EE3947FAF683}"/>
              </a:ext>
            </a:extLst>
          </p:cNvPr>
          <p:cNvSpPr>
            <a:spLocks noChangeArrowheads="1"/>
          </p:cNvSpPr>
          <p:nvPr/>
        </p:nvSpPr>
        <p:spPr bwMode="auto">
          <a:xfrm>
            <a:off x="909638"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sp>
        <p:nvSpPr>
          <p:cNvPr id="182284" name="AutoShape 25">
            <a:extLst>
              <a:ext uri="{FF2B5EF4-FFF2-40B4-BE49-F238E27FC236}">
                <a16:creationId xmlns:a16="http://schemas.microsoft.com/office/drawing/2014/main" id="{4F0EB81C-4357-4422-B6E9-06D3589EABDA}"/>
              </a:ext>
            </a:extLst>
          </p:cNvPr>
          <p:cNvSpPr>
            <a:spLocks noChangeArrowheads="1"/>
          </p:cNvSpPr>
          <p:nvPr/>
        </p:nvSpPr>
        <p:spPr bwMode="auto">
          <a:xfrm>
            <a:off x="3195638" y="43529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1090586" name="Line 26">
            <a:extLst>
              <a:ext uri="{FF2B5EF4-FFF2-40B4-BE49-F238E27FC236}">
                <a16:creationId xmlns:a16="http://schemas.microsoft.com/office/drawing/2014/main" id="{2876F257-9F64-4496-A0DE-A6F9808A624A}"/>
              </a:ext>
            </a:extLst>
          </p:cNvPr>
          <p:cNvSpPr>
            <a:spLocks noChangeShapeType="1"/>
          </p:cNvSpPr>
          <p:nvPr/>
        </p:nvSpPr>
        <p:spPr bwMode="auto">
          <a:xfrm>
            <a:off x="1814513" y="3570288"/>
            <a:ext cx="0" cy="522287"/>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0587" name="Line 27">
            <a:extLst>
              <a:ext uri="{FF2B5EF4-FFF2-40B4-BE49-F238E27FC236}">
                <a16:creationId xmlns:a16="http://schemas.microsoft.com/office/drawing/2014/main" id="{D5A9701F-B057-4493-89F2-C2B960AC6DA8}"/>
              </a:ext>
            </a:extLst>
          </p:cNvPr>
          <p:cNvSpPr>
            <a:spLocks noChangeShapeType="1"/>
          </p:cNvSpPr>
          <p:nvPr/>
        </p:nvSpPr>
        <p:spPr bwMode="auto">
          <a:xfrm>
            <a:off x="4173538" y="4579938"/>
            <a:ext cx="0" cy="5222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182288" name="Picture 29" descr="MCj03970740000[1]">
            <a:extLst>
              <a:ext uri="{FF2B5EF4-FFF2-40B4-BE49-F238E27FC236}">
                <a16:creationId xmlns:a16="http://schemas.microsoft.com/office/drawing/2014/main" id="{BF9719D1-E098-454F-8DEC-6C7EAED6C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89" name="Text Box 30">
            <a:extLst>
              <a:ext uri="{FF2B5EF4-FFF2-40B4-BE49-F238E27FC236}">
                <a16:creationId xmlns:a16="http://schemas.microsoft.com/office/drawing/2014/main" id="{AB1CA5F1-DCB7-4FB0-BAB5-7FC1432EE398}"/>
              </a:ext>
            </a:extLst>
          </p:cNvPr>
          <p:cNvSpPr txBox="1">
            <a:spLocks noChangeArrowheads="1"/>
          </p:cNvSpPr>
          <p:nvPr/>
        </p:nvSpPr>
        <p:spPr bwMode="auto">
          <a:xfrm rot="2237948">
            <a:off x="3852863" y="1644650"/>
            <a:ext cx="5291137" cy="14700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latin typeface="Arial" panose="020B0604020202020204" pitchFamily="34" charset="0"/>
                <a:ea typeface="宋体" panose="02010600030101010101" pitchFamily="2" charset="-122"/>
              </a:rPr>
              <a:t>Yet Sequentially Consistent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2.5E-6 -2.05098E-6 L 0.10104 -2.05098E-6 " pathEditMode="relative" rAng="0" ptsTypes="AA">
                                      <p:cBhvr>
                                        <p:cTn id="6" dur="2000" fill="hold"/>
                                        <p:tgtEl>
                                          <p:spTgt spid="1090586"/>
                                        </p:tgtEl>
                                        <p:attrNameLst>
                                          <p:attrName>ppt_x</p:attrName>
                                          <p:attrName>ppt_y</p:attrName>
                                        </p:attrNameLst>
                                      </p:cBhvr>
                                      <p:rCtr x="5100" y="0"/>
                                    </p:animMotion>
                                  </p:childTnLst>
                                </p:cTn>
                              </p:par>
                              <p:par>
                                <p:cTn id="7" presetID="35" presetClass="path" presetSubtype="0" accel="50000" decel="50000" fill="hold" nodeType="withEffect">
                                  <p:stCondLst>
                                    <p:cond delay="0"/>
                                  </p:stCondLst>
                                  <p:childTnLst>
                                    <p:animMotion origin="layout" path="M -3.61111E-6 2.96296E-6 L -0.23507 2.96296E-6 " pathEditMode="relative" rAng="0" ptsTypes="AA">
                                      <p:cBhvr>
                                        <p:cTn id="8" dur="2000" fill="hold"/>
                                        <p:tgtEl>
                                          <p:spTgt spid="1090587"/>
                                        </p:tgtEl>
                                        <p:attrNameLst>
                                          <p:attrName>ppt_x</p:attrName>
                                          <p:attrName>ppt_y</p:attrName>
                                        </p:attrNameLst>
                                      </p:cBhvr>
                                      <p:rCtr x="-118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DFDDFCC0-86AD-4E83-A2FC-DD07AAA10655}"/>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BF292436-9A8C-4EFB-8AFA-03DF4F5E909B}"/>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9F7DCB9-4772-43A8-AF8E-3487C02272B1}" type="slidenum">
              <a:rPr lang="ar-SA" altLang="zh-CN" sz="1400" b="0">
                <a:solidFill>
                  <a:schemeClr val="tx1"/>
                </a:solidFill>
                <a:latin typeface="Arial" panose="020B0604020202020204" pitchFamily="34" charset="0"/>
              </a:rPr>
              <a:pPr/>
              <a:t>163</a:t>
            </a:fld>
            <a:endParaRPr lang="en-US" altLang="zh-CN" sz="1400" b="0">
              <a:solidFill>
                <a:schemeClr val="tx1"/>
              </a:solidFill>
              <a:latin typeface="Arial" panose="020B0604020202020204" pitchFamily="34" charset="0"/>
            </a:endParaRPr>
          </a:p>
        </p:txBody>
      </p:sp>
      <p:pic>
        <p:nvPicPr>
          <p:cNvPr id="183300" name="Picture 2" descr="magic">
            <a:extLst>
              <a:ext uri="{FF2B5EF4-FFF2-40B4-BE49-F238E27FC236}">
                <a16:creationId xmlns:a16="http://schemas.microsoft.com/office/drawing/2014/main" id="{F484F20E-76C7-48A8-BF9E-22385C860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3301" name="Rectangle 3">
            <a:extLst>
              <a:ext uri="{FF2B5EF4-FFF2-40B4-BE49-F238E27FC236}">
                <a16:creationId xmlns:a16="http://schemas.microsoft.com/office/drawing/2014/main" id="{DFE1395B-C35A-4005-8716-BA77383C59DD}"/>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Theorem</a:t>
            </a:r>
          </a:p>
        </p:txBody>
      </p:sp>
      <p:sp>
        <p:nvSpPr>
          <p:cNvPr id="183302" name="Rectangle 4">
            <a:extLst>
              <a:ext uri="{FF2B5EF4-FFF2-40B4-BE49-F238E27FC236}">
                <a16:creationId xmlns:a16="http://schemas.microsoft.com/office/drawing/2014/main" id="{881CE931-5FE3-4677-B49B-B5B411519492}"/>
              </a:ext>
            </a:extLst>
          </p:cNvPr>
          <p:cNvSpPr>
            <a:spLocks noGrp="1" noChangeArrowheads="1"/>
          </p:cNvSpPr>
          <p:nvPr>
            <p:ph type="body" idx="4294967295"/>
          </p:nvPr>
        </p:nvSpPr>
        <p:spPr/>
        <p:txBody>
          <a:bodyPr/>
          <a:lstStyle/>
          <a:p>
            <a:pPr eaLnBrk="1" hangingPunct="1">
              <a:buFontTx/>
              <a:buNone/>
            </a:pPr>
            <a:r>
              <a:rPr lang="en-US" altLang="zh-CN" sz="4000">
                <a:ea typeface="宋体" panose="02010600030101010101" pitchFamily="2" charset="-122"/>
              </a:rPr>
              <a:t>Sequential Consistency is not composable</a:t>
            </a:r>
          </a:p>
        </p:txBody>
      </p:sp>
    </p:spTree>
  </p:cSld>
  <p:clrMapOvr>
    <a:masterClrMapping/>
  </p:clrMapOvr>
  <p:transition spd="slow"/>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DFAF114F-A920-4029-8226-CE783B2B4209}"/>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2" name="Slide Number Placeholder 3">
            <a:extLst>
              <a:ext uri="{FF2B5EF4-FFF2-40B4-BE49-F238E27FC236}">
                <a16:creationId xmlns:a16="http://schemas.microsoft.com/office/drawing/2014/main" id="{2FEA527E-6413-4039-A4D4-700BB83AC1AE}"/>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C1127AC-4309-410C-8164-160AA57D4963}" type="slidenum">
              <a:rPr lang="ar-SA" altLang="zh-CN" sz="1400" b="0">
                <a:solidFill>
                  <a:schemeClr val="tx1"/>
                </a:solidFill>
                <a:latin typeface="Arial" panose="020B0604020202020204" pitchFamily="34" charset="0"/>
              </a:rPr>
              <a:pPr/>
              <a:t>164</a:t>
            </a:fld>
            <a:endParaRPr lang="en-US" altLang="zh-CN" sz="1400" b="0">
              <a:solidFill>
                <a:schemeClr val="tx1"/>
              </a:solidFill>
              <a:latin typeface="Arial" panose="020B0604020202020204" pitchFamily="34" charset="0"/>
            </a:endParaRPr>
          </a:p>
        </p:txBody>
      </p:sp>
      <p:pic>
        <p:nvPicPr>
          <p:cNvPr id="184324" name="Picture 2" descr="magic">
            <a:extLst>
              <a:ext uri="{FF2B5EF4-FFF2-40B4-BE49-F238E27FC236}">
                <a16:creationId xmlns:a16="http://schemas.microsoft.com/office/drawing/2014/main" id="{DC571223-4765-48F5-AB87-600E6CD74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325" name="Rectangle 3">
            <a:extLst>
              <a:ext uri="{FF2B5EF4-FFF2-40B4-BE49-F238E27FC236}">
                <a16:creationId xmlns:a16="http://schemas.microsoft.com/office/drawing/2014/main" id="{4F4BC5EB-341A-418A-A6EF-E93214935687}"/>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FIFO Queue Example</a:t>
            </a:r>
          </a:p>
        </p:txBody>
      </p:sp>
      <p:sp>
        <p:nvSpPr>
          <p:cNvPr id="184326" name="Text Box 4">
            <a:extLst>
              <a:ext uri="{FF2B5EF4-FFF2-40B4-BE49-F238E27FC236}">
                <a16:creationId xmlns:a16="http://schemas.microsoft.com/office/drawing/2014/main" id="{290B03E0-C18B-40F9-A815-831C00095878}"/>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84327" name="AutoShape 5">
            <a:extLst>
              <a:ext uri="{FF2B5EF4-FFF2-40B4-BE49-F238E27FC236}">
                <a16:creationId xmlns:a16="http://schemas.microsoft.com/office/drawing/2014/main" id="{6B539FEE-F5D0-4F52-982B-382B5FD9ABF3}"/>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p.enq(x)</a:t>
            </a:r>
          </a:p>
        </p:txBody>
      </p:sp>
      <p:sp>
        <p:nvSpPr>
          <p:cNvPr id="184328" name="AutoShape 6">
            <a:extLst>
              <a:ext uri="{FF2B5EF4-FFF2-40B4-BE49-F238E27FC236}">
                <a16:creationId xmlns:a16="http://schemas.microsoft.com/office/drawing/2014/main" id="{33A9FCAB-E3F9-41E4-8668-6E67BF5EA599}"/>
              </a:ext>
            </a:extLst>
          </p:cNvPr>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p.deq(y)</a:t>
            </a:r>
          </a:p>
        </p:txBody>
      </p:sp>
      <p:sp>
        <p:nvSpPr>
          <p:cNvPr id="184329" name="AutoShape 7">
            <a:extLst>
              <a:ext uri="{FF2B5EF4-FFF2-40B4-BE49-F238E27FC236}">
                <a16:creationId xmlns:a16="http://schemas.microsoft.com/office/drawing/2014/main" id="{804F5E2A-650E-4194-943D-C4E5B652495E}"/>
              </a:ext>
            </a:extLst>
          </p:cNvPr>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q.enq(x)</a:t>
            </a:r>
          </a:p>
        </p:txBody>
      </p:sp>
      <p:grpSp>
        <p:nvGrpSpPr>
          <p:cNvPr id="184330" name="Group 8">
            <a:extLst>
              <a:ext uri="{FF2B5EF4-FFF2-40B4-BE49-F238E27FC236}">
                <a16:creationId xmlns:a16="http://schemas.microsoft.com/office/drawing/2014/main" id="{D494BF5B-1EFF-4321-BCDF-361552ED181B}"/>
              </a:ext>
            </a:extLst>
          </p:cNvPr>
          <p:cNvGrpSpPr>
            <a:grpSpLocks/>
          </p:cNvGrpSpPr>
          <p:nvPr/>
        </p:nvGrpSpPr>
        <p:grpSpPr bwMode="auto">
          <a:xfrm>
            <a:off x="838200" y="5257800"/>
            <a:ext cx="7391400" cy="762000"/>
            <a:chOff x="528" y="3312"/>
            <a:chExt cx="4656" cy="480"/>
          </a:xfrm>
        </p:grpSpPr>
        <p:sp>
          <p:nvSpPr>
            <p:cNvPr id="184331" name="AutoShape 9">
              <a:extLst>
                <a:ext uri="{FF2B5EF4-FFF2-40B4-BE49-F238E27FC236}">
                  <a16:creationId xmlns:a16="http://schemas.microsoft.com/office/drawing/2014/main" id="{F8A6AA3E-4895-4D07-961E-A71133D4248D}"/>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4332" name="Text Box 10">
              <a:extLst>
                <a:ext uri="{FF2B5EF4-FFF2-40B4-BE49-F238E27FC236}">
                  <a16:creationId xmlns:a16="http://schemas.microsoft.com/office/drawing/2014/main" id="{D238C24F-EAA2-4B27-82A7-61355C0A1DD6}"/>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ooter Placeholder 2">
            <a:extLst>
              <a:ext uri="{FF2B5EF4-FFF2-40B4-BE49-F238E27FC236}">
                <a16:creationId xmlns:a16="http://schemas.microsoft.com/office/drawing/2014/main" id="{930F416D-082D-42E5-8BE3-FB9AD2CE4895}"/>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5" name="Slide Number Placeholder 3">
            <a:extLst>
              <a:ext uri="{FF2B5EF4-FFF2-40B4-BE49-F238E27FC236}">
                <a16:creationId xmlns:a16="http://schemas.microsoft.com/office/drawing/2014/main" id="{A77EA98F-3C12-4B1F-A0A7-375E37994B76}"/>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2CBC9FA-C522-4E31-8412-006945167786}" type="slidenum">
              <a:rPr lang="ar-SA" altLang="zh-CN" sz="1400" b="0">
                <a:solidFill>
                  <a:schemeClr val="tx1"/>
                </a:solidFill>
                <a:latin typeface="Arial" panose="020B0604020202020204" pitchFamily="34" charset="0"/>
              </a:rPr>
              <a:pPr/>
              <a:t>165</a:t>
            </a:fld>
            <a:endParaRPr lang="en-US" altLang="zh-CN" sz="1400" b="0">
              <a:solidFill>
                <a:schemeClr val="tx1"/>
              </a:solidFill>
              <a:latin typeface="Arial" panose="020B0604020202020204" pitchFamily="34" charset="0"/>
            </a:endParaRPr>
          </a:p>
        </p:txBody>
      </p:sp>
      <p:pic>
        <p:nvPicPr>
          <p:cNvPr id="185348" name="Picture 2" descr="magic">
            <a:extLst>
              <a:ext uri="{FF2B5EF4-FFF2-40B4-BE49-F238E27FC236}">
                <a16:creationId xmlns:a16="http://schemas.microsoft.com/office/drawing/2014/main" id="{500DCAAB-ABA7-4B21-84DA-251356F62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5349" name="Rectangle 3">
            <a:extLst>
              <a:ext uri="{FF2B5EF4-FFF2-40B4-BE49-F238E27FC236}">
                <a16:creationId xmlns:a16="http://schemas.microsoft.com/office/drawing/2014/main" id="{0470D794-D9CF-4527-9CD8-72BB03059FE4}"/>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FIFO Queue Example</a:t>
            </a:r>
          </a:p>
        </p:txBody>
      </p:sp>
      <p:sp>
        <p:nvSpPr>
          <p:cNvPr id="185350" name="Text Box 4">
            <a:extLst>
              <a:ext uri="{FF2B5EF4-FFF2-40B4-BE49-F238E27FC236}">
                <a16:creationId xmlns:a16="http://schemas.microsoft.com/office/drawing/2014/main" id="{8BE679E1-9954-47D2-8E55-C67C71B800BA}"/>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85351" name="AutoShape 5">
            <a:extLst>
              <a:ext uri="{FF2B5EF4-FFF2-40B4-BE49-F238E27FC236}">
                <a16:creationId xmlns:a16="http://schemas.microsoft.com/office/drawing/2014/main" id="{1E3D26BD-E1C0-4752-94CA-DED4B6F8ED8A}"/>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p.enq(x)</a:t>
            </a:r>
          </a:p>
        </p:txBody>
      </p:sp>
      <p:sp>
        <p:nvSpPr>
          <p:cNvPr id="185352" name="AutoShape 6">
            <a:extLst>
              <a:ext uri="{FF2B5EF4-FFF2-40B4-BE49-F238E27FC236}">
                <a16:creationId xmlns:a16="http://schemas.microsoft.com/office/drawing/2014/main" id="{FE034C8E-DFE2-4105-B8A8-A683714D20E1}"/>
              </a:ext>
            </a:extLst>
          </p:cNvPr>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p.deq(y)</a:t>
            </a:r>
          </a:p>
        </p:txBody>
      </p:sp>
      <p:sp>
        <p:nvSpPr>
          <p:cNvPr id="185353" name="AutoShape 7">
            <a:extLst>
              <a:ext uri="{FF2B5EF4-FFF2-40B4-BE49-F238E27FC236}">
                <a16:creationId xmlns:a16="http://schemas.microsoft.com/office/drawing/2014/main" id="{3288B7AB-B39A-4DB1-B0E3-EADD843FFC48}"/>
              </a:ext>
            </a:extLst>
          </p:cNvPr>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q.enq(x)</a:t>
            </a:r>
          </a:p>
        </p:txBody>
      </p:sp>
      <p:sp>
        <p:nvSpPr>
          <p:cNvPr id="185354" name="AutoShape 8">
            <a:extLst>
              <a:ext uri="{FF2B5EF4-FFF2-40B4-BE49-F238E27FC236}">
                <a16:creationId xmlns:a16="http://schemas.microsoft.com/office/drawing/2014/main" id="{56D9E30D-AB94-4E8F-B951-3ECA0E178ECF}"/>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q.enq(y)</a:t>
            </a:r>
          </a:p>
        </p:txBody>
      </p:sp>
      <p:sp>
        <p:nvSpPr>
          <p:cNvPr id="185355" name="AutoShape 9">
            <a:extLst>
              <a:ext uri="{FF2B5EF4-FFF2-40B4-BE49-F238E27FC236}">
                <a16:creationId xmlns:a16="http://schemas.microsoft.com/office/drawing/2014/main" id="{DA5F4AED-CCF3-446D-AF7E-4ECD254DAA8F}"/>
              </a:ext>
            </a:extLst>
          </p:cNvPr>
          <p:cNvSpPr>
            <a:spLocks noChangeArrowheads="1"/>
          </p:cNvSpPr>
          <p:nvPr/>
        </p:nvSpPr>
        <p:spPr bwMode="auto">
          <a:xfrm>
            <a:off x="6057900"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q.deq(x)</a:t>
            </a:r>
          </a:p>
        </p:txBody>
      </p:sp>
      <p:sp>
        <p:nvSpPr>
          <p:cNvPr id="185356" name="AutoShape 10">
            <a:extLst>
              <a:ext uri="{FF2B5EF4-FFF2-40B4-BE49-F238E27FC236}">
                <a16:creationId xmlns:a16="http://schemas.microsoft.com/office/drawing/2014/main" id="{2C68188D-4F67-40A5-BEAC-80214FB66EF5}"/>
              </a:ext>
            </a:extLst>
          </p:cNvPr>
          <p:cNvSpPr>
            <a:spLocks noChangeArrowheads="1"/>
          </p:cNvSpPr>
          <p:nvPr/>
        </p:nvSpPr>
        <p:spPr bwMode="auto">
          <a:xfrm>
            <a:off x="4141788"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p.enq(y)</a:t>
            </a:r>
          </a:p>
        </p:txBody>
      </p:sp>
      <p:grpSp>
        <p:nvGrpSpPr>
          <p:cNvPr id="185357" name="Group 11">
            <a:extLst>
              <a:ext uri="{FF2B5EF4-FFF2-40B4-BE49-F238E27FC236}">
                <a16:creationId xmlns:a16="http://schemas.microsoft.com/office/drawing/2014/main" id="{EA6AD2E0-781F-4F9F-9AA0-DF9E2453575B}"/>
              </a:ext>
            </a:extLst>
          </p:cNvPr>
          <p:cNvGrpSpPr>
            <a:grpSpLocks/>
          </p:cNvGrpSpPr>
          <p:nvPr/>
        </p:nvGrpSpPr>
        <p:grpSpPr bwMode="auto">
          <a:xfrm>
            <a:off x="838200" y="5257800"/>
            <a:ext cx="7391400" cy="762000"/>
            <a:chOff x="528" y="3312"/>
            <a:chExt cx="4656" cy="480"/>
          </a:xfrm>
        </p:grpSpPr>
        <p:sp>
          <p:nvSpPr>
            <p:cNvPr id="185358" name="AutoShape 12">
              <a:extLst>
                <a:ext uri="{FF2B5EF4-FFF2-40B4-BE49-F238E27FC236}">
                  <a16:creationId xmlns:a16="http://schemas.microsoft.com/office/drawing/2014/main" id="{BEFA9E8F-A30F-4D79-BB6A-97A98C50B9D2}"/>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5359" name="Text Box 13">
              <a:extLst>
                <a:ext uri="{FF2B5EF4-FFF2-40B4-BE49-F238E27FC236}">
                  <a16:creationId xmlns:a16="http://schemas.microsoft.com/office/drawing/2014/main" id="{5FA8B3DA-874E-4DB8-8AC4-B812CA032D2B}"/>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Footer Placeholder 2">
            <a:extLst>
              <a:ext uri="{FF2B5EF4-FFF2-40B4-BE49-F238E27FC236}">
                <a16:creationId xmlns:a16="http://schemas.microsoft.com/office/drawing/2014/main" id="{289FD8E1-279C-434C-8A80-1CC778FE4097}"/>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7" name="Slide Number Placeholder 3">
            <a:extLst>
              <a:ext uri="{FF2B5EF4-FFF2-40B4-BE49-F238E27FC236}">
                <a16:creationId xmlns:a16="http://schemas.microsoft.com/office/drawing/2014/main" id="{F17A15B7-2CE7-495A-97E7-C3AEEA291FAD}"/>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AEB7D87-D854-421E-AB6C-6A1C0635ADB9}" type="slidenum">
              <a:rPr lang="ar-SA" altLang="zh-CN" sz="1400" b="0">
                <a:solidFill>
                  <a:schemeClr val="tx1"/>
                </a:solidFill>
                <a:latin typeface="Arial" panose="020B0604020202020204" pitchFamily="34" charset="0"/>
              </a:rPr>
              <a:pPr/>
              <a:t>166</a:t>
            </a:fld>
            <a:endParaRPr lang="en-US" altLang="zh-CN" sz="1400" b="0">
              <a:solidFill>
                <a:schemeClr val="tx1"/>
              </a:solidFill>
              <a:latin typeface="Arial" panose="020B0604020202020204" pitchFamily="34" charset="0"/>
            </a:endParaRPr>
          </a:p>
        </p:txBody>
      </p:sp>
      <p:pic>
        <p:nvPicPr>
          <p:cNvPr id="186372" name="Picture 2" descr="magic">
            <a:extLst>
              <a:ext uri="{FF2B5EF4-FFF2-40B4-BE49-F238E27FC236}">
                <a16:creationId xmlns:a16="http://schemas.microsoft.com/office/drawing/2014/main" id="{86EB6FB6-B643-43D7-B9E9-AA747D1C1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6373" name="Rectangle 3">
            <a:extLst>
              <a:ext uri="{FF2B5EF4-FFF2-40B4-BE49-F238E27FC236}">
                <a16:creationId xmlns:a16="http://schemas.microsoft.com/office/drawing/2014/main" id="{8D9AEC20-28F2-46B8-B136-0EED59B4CEBE}"/>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FIFO Queue Example</a:t>
            </a:r>
          </a:p>
        </p:txBody>
      </p:sp>
      <p:sp>
        <p:nvSpPr>
          <p:cNvPr id="186374" name="Text Box 4">
            <a:extLst>
              <a:ext uri="{FF2B5EF4-FFF2-40B4-BE49-F238E27FC236}">
                <a16:creationId xmlns:a16="http://schemas.microsoft.com/office/drawing/2014/main" id="{65F8BB7F-C8C4-4325-9E40-697198628C03}"/>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86375" name="AutoShape 5">
            <a:extLst>
              <a:ext uri="{FF2B5EF4-FFF2-40B4-BE49-F238E27FC236}">
                <a16:creationId xmlns:a16="http://schemas.microsoft.com/office/drawing/2014/main" id="{FEF6F133-CC18-43A3-B9F6-37858D895343}"/>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p.enq(x)</a:t>
            </a:r>
          </a:p>
        </p:txBody>
      </p:sp>
      <p:sp>
        <p:nvSpPr>
          <p:cNvPr id="186376" name="AutoShape 6">
            <a:extLst>
              <a:ext uri="{FF2B5EF4-FFF2-40B4-BE49-F238E27FC236}">
                <a16:creationId xmlns:a16="http://schemas.microsoft.com/office/drawing/2014/main" id="{1414C542-F3C1-4817-A96C-DD59F10C9730}"/>
              </a:ext>
            </a:extLst>
          </p:cNvPr>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p.deq(y)</a:t>
            </a:r>
          </a:p>
        </p:txBody>
      </p:sp>
      <p:sp>
        <p:nvSpPr>
          <p:cNvPr id="186377" name="AutoShape 7">
            <a:extLst>
              <a:ext uri="{FF2B5EF4-FFF2-40B4-BE49-F238E27FC236}">
                <a16:creationId xmlns:a16="http://schemas.microsoft.com/office/drawing/2014/main" id="{F210655A-E17C-4609-B4DA-D54D024CDF25}"/>
              </a:ext>
            </a:extLst>
          </p:cNvPr>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q.enq(x)</a:t>
            </a:r>
          </a:p>
        </p:txBody>
      </p:sp>
      <p:sp>
        <p:nvSpPr>
          <p:cNvPr id="186378" name="AutoShape 8">
            <a:extLst>
              <a:ext uri="{FF2B5EF4-FFF2-40B4-BE49-F238E27FC236}">
                <a16:creationId xmlns:a16="http://schemas.microsoft.com/office/drawing/2014/main" id="{3F637A7C-6E14-40DA-ADCF-88A00D17D94C}"/>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q.enq(y)</a:t>
            </a:r>
          </a:p>
        </p:txBody>
      </p:sp>
      <p:sp>
        <p:nvSpPr>
          <p:cNvPr id="186379" name="AutoShape 9">
            <a:extLst>
              <a:ext uri="{FF2B5EF4-FFF2-40B4-BE49-F238E27FC236}">
                <a16:creationId xmlns:a16="http://schemas.microsoft.com/office/drawing/2014/main" id="{E3C83A7A-8195-40BB-9344-205623A9F216}"/>
              </a:ext>
            </a:extLst>
          </p:cNvPr>
          <p:cNvSpPr>
            <a:spLocks noChangeArrowheads="1"/>
          </p:cNvSpPr>
          <p:nvPr/>
        </p:nvSpPr>
        <p:spPr bwMode="auto">
          <a:xfrm>
            <a:off x="6057900"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q.deq(x)</a:t>
            </a:r>
          </a:p>
        </p:txBody>
      </p:sp>
      <p:sp>
        <p:nvSpPr>
          <p:cNvPr id="186380" name="AutoShape 10">
            <a:extLst>
              <a:ext uri="{FF2B5EF4-FFF2-40B4-BE49-F238E27FC236}">
                <a16:creationId xmlns:a16="http://schemas.microsoft.com/office/drawing/2014/main" id="{7EBC156B-03C7-45CD-A67B-55A7EA62A16B}"/>
              </a:ext>
            </a:extLst>
          </p:cNvPr>
          <p:cNvSpPr>
            <a:spLocks noChangeArrowheads="1"/>
          </p:cNvSpPr>
          <p:nvPr/>
        </p:nvSpPr>
        <p:spPr bwMode="auto">
          <a:xfrm>
            <a:off x="4141788"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p.enq(y)</a:t>
            </a:r>
          </a:p>
        </p:txBody>
      </p:sp>
      <p:sp>
        <p:nvSpPr>
          <p:cNvPr id="186381" name="AutoShape 11">
            <a:extLst>
              <a:ext uri="{FF2B5EF4-FFF2-40B4-BE49-F238E27FC236}">
                <a16:creationId xmlns:a16="http://schemas.microsoft.com/office/drawing/2014/main" id="{B81517FC-A364-4E36-8E12-CDDE449B78E9}"/>
              </a:ext>
            </a:extLst>
          </p:cNvPr>
          <p:cNvSpPr>
            <a:spLocks noChangeArrowheads="1"/>
          </p:cNvSpPr>
          <p:nvPr/>
        </p:nvSpPr>
        <p:spPr bwMode="auto">
          <a:xfrm>
            <a:off x="1042988" y="1828800"/>
            <a:ext cx="7010400" cy="2514600"/>
          </a:xfrm>
          <a:prstGeom prst="wedgeRoundRectCallout">
            <a:avLst>
              <a:gd name="adj1" fmla="val -26787"/>
              <a:gd name="adj2" fmla="val 6881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Arial" panose="020B0604020202020204" pitchFamily="34" charset="0"/>
            </a:endParaRPr>
          </a:p>
        </p:txBody>
      </p:sp>
      <p:sp>
        <p:nvSpPr>
          <p:cNvPr id="186382" name="Text Box 12">
            <a:extLst>
              <a:ext uri="{FF2B5EF4-FFF2-40B4-BE49-F238E27FC236}">
                <a16:creationId xmlns:a16="http://schemas.microsoft.com/office/drawing/2014/main" id="{85CBF034-A904-431F-8F0F-2A14CA75D55B}"/>
              </a:ext>
            </a:extLst>
          </p:cNvPr>
          <p:cNvSpPr txBox="1">
            <a:spLocks noChangeArrowheads="1"/>
          </p:cNvSpPr>
          <p:nvPr/>
        </p:nvSpPr>
        <p:spPr bwMode="auto">
          <a:xfrm>
            <a:off x="1774825" y="4724400"/>
            <a:ext cx="1782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2800">
                <a:latin typeface="Arial" panose="020B0604020202020204" pitchFamily="34" charset="0"/>
                <a:ea typeface="宋体" panose="02010600030101010101" pitchFamily="2" charset="-122"/>
              </a:rPr>
              <a:t>History H</a:t>
            </a:r>
          </a:p>
        </p:txBody>
      </p:sp>
      <p:grpSp>
        <p:nvGrpSpPr>
          <p:cNvPr id="186383" name="Group 13">
            <a:extLst>
              <a:ext uri="{FF2B5EF4-FFF2-40B4-BE49-F238E27FC236}">
                <a16:creationId xmlns:a16="http://schemas.microsoft.com/office/drawing/2014/main" id="{84686D88-07CE-414A-B2C7-5C72283D8E96}"/>
              </a:ext>
            </a:extLst>
          </p:cNvPr>
          <p:cNvGrpSpPr>
            <a:grpSpLocks/>
          </p:cNvGrpSpPr>
          <p:nvPr/>
        </p:nvGrpSpPr>
        <p:grpSpPr bwMode="auto">
          <a:xfrm>
            <a:off x="838200" y="5257800"/>
            <a:ext cx="7391400" cy="762000"/>
            <a:chOff x="528" y="3312"/>
            <a:chExt cx="4656" cy="480"/>
          </a:xfrm>
        </p:grpSpPr>
        <p:sp>
          <p:nvSpPr>
            <p:cNvPr id="186384" name="AutoShape 14">
              <a:extLst>
                <a:ext uri="{FF2B5EF4-FFF2-40B4-BE49-F238E27FC236}">
                  <a16:creationId xmlns:a16="http://schemas.microsoft.com/office/drawing/2014/main" id="{53CB07E4-7B42-4489-BB09-6569020D8EFD}"/>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6385" name="Text Box 15">
              <a:extLst>
                <a:ext uri="{FF2B5EF4-FFF2-40B4-BE49-F238E27FC236}">
                  <a16:creationId xmlns:a16="http://schemas.microsoft.com/office/drawing/2014/main" id="{95439411-EED7-4CFB-A090-4296DE757454}"/>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ooter Placeholder 2">
            <a:extLst>
              <a:ext uri="{FF2B5EF4-FFF2-40B4-BE49-F238E27FC236}">
                <a16:creationId xmlns:a16="http://schemas.microsoft.com/office/drawing/2014/main" id="{E7FF01E7-13D0-44F8-856C-94003497F1F4}"/>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5" name="Slide Number Placeholder 3">
            <a:extLst>
              <a:ext uri="{FF2B5EF4-FFF2-40B4-BE49-F238E27FC236}">
                <a16:creationId xmlns:a16="http://schemas.microsoft.com/office/drawing/2014/main" id="{60467D54-9C97-40FE-A34E-D0327DE60804}"/>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8AC49F8-B0A0-4F11-A39E-25459643307D}" type="slidenum">
              <a:rPr lang="ar-SA" altLang="zh-CN" sz="1400" b="0">
                <a:solidFill>
                  <a:schemeClr val="tx1"/>
                </a:solidFill>
                <a:latin typeface="Arial" panose="020B0604020202020204" pitchFamily="34" charset="0"/>
              </a:rPr>
              <a:pPr/>
              <a:t>167</a:t>
            </a:fld>
            <a:endParaRPr lang="en-US" altLang="zh-CN" sz="1400" b="0">
              <a:solidFill>
                <a:schemeClr val="tx1"/>
              </a:solidFill>
              <a:latin typeface="Arial" panose="020B0604020202020204" pitchFamily="34" charset="0"/>
            </a:endParaRPr>
          </a:p>
        </p:txBody>
      </p:sp>
      <p:pic>
        <p:nvPicPr>
          <p:cNvPr id="187396" name="Picture 2" descr="magic">
            <a:extLst>
              <a:ext uri="{FF2B5EF4-FFF2-40B4-BE49-F238E27FC236}">
                <a16:creationId xmlns:a16="http://schemas.microsoft.com/office/drawing/2014/main" id="{A43B2C88-C37E-4C3A-B9D7-1D7F23CF4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7397" name="Rectangle 3">
            <a:extLst>
              <a:ext uri="{FF2B5EF4-FFF2-40B4-BE49-F238E27FC236}">
                <a16:creationId xmlns:a16="http://schemas.microsoft.com/office/drawing/2014/main" id="{283C793D-B3B7-417D-AAB7-14BEC46E804B}"/>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H|p Sequentially Consistent</a:t>
            </a:r>
          </a:p>
        </p:txBody>
      </p:sp>
      <p:sp>
        <p:nvSpPr>
          <p:cNvPr id="187398" name="Text Box 4">
            <a:extLst>
              <a:ext uri="{FF2B5EF4-FFF2-40B4-BE49-F238E27FC236}">
                <a16:creationId xmlns:a16="http://schemas.microsoft.com/office/drawing/2014/main" id="{96557D62-338A-488B-A48A-B7CFCCC56AE4}"/>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937989" name="AutoShape 5">
            <a:extLst>
              <a:ext uri="{FF2B5EF4-FFF2-40B4-BE49-F238E27FC236}">
                <a16:creationId xmlns:a16="http://schemas.microsoft.com/office/drawing/2014/main" id="{108C374A-C6EE-4290-AB9A-F22D3481C205}"/>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p.enq(x</a:t>
            </a:r>
            <a:r>
              <a:rPr lang="en-US" altLang="zh-CN" u="sng">
                <a:solidFill>
                  <a:schemeClr val="bg1"/>
                </a:solidFill>
                <a:latin typeface="Arial" panose="020B0604020202020204" pitchFamily="34" charset="0"/>
                <a:ea typeface="宋体" panose="02010600030101010101" pitchFamily="2" charset="-122"/>
              </a:rPr>
              <a:t>)</a:t>
            </a:r>
          </a:p>
        </p:txBody>
      </p:sp>
      <p:sp>
        <p:nvSpPr>
          <p:cNvPr id="937990" name="AutoShape 6">
            <a:extLst>
              <a:ext uri="{FF2B5EF4-FFF2-40B4-BE49-F238E27FC236}">
                <a16:creationId xmlns:a16="http://schemas.microsoft.com/office/drawing/2014/main" id="{B0B5A6C9-49DC-472F-A503-4D1118B026E8}"/>
              </a:ext>
            </a:extLst>
          </p:cNvPr>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p.deq(y</a:t>
            </a:r>
            <a:r>
              <a:rPr lang="en-US" altLang="zh-CN" u="sng">
                <a:solidFill>
                  <a:schemeClr val="bg1"/>
                </a:solidFill>
                <a:latin typeface="Arial" panose="020B0604020202020204" pitchFamily="34" charset="0"/>
                <a:ea typeface="宋体" panose="02010600030101010101" pitchFamily="2" charset="-122"/>
              </a:rPr>
              <a:t>)</a:t>
            </a:r>
          </a:p>
        </p:txBody>
      </p:sp>
      <p:sp>
        <p:nvSpPr>
          <p:cNvPr id="937991" name="AutoShape 7">
            <a:extLst>
              <a:ext uri="{FF2B5EF4-FFF2-40B4-BE49-F238E27FC236}">
                <a16:creationId xmlns:a16="http://schemas.microsoft.com/office/drawing/2014/main" id="{8DB111B2-F59B-44C8-A23E-8563360B88C6}"/>
              </a:ext>
            </a:extLst>
          </p:cNvPr>
          <p:cNvSpPr>
            <a:spLocks noChangeArrowheads="1"/>
          </p:cNvSpPr>
          <p:nvPr/>
        </p:nvSpPr>
        <p:spPr bwMode="auto">
          <a:xfrm>
            <a:off x="4141788"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p.enq(y</a:t>
            </a:r>
            <a:r>
              <a:rPr lang="en-US" altLang="zh-CN" u="sng">
                <a:solidFill>
                  <a:schemeClr val="bg1"/>
                </a:solidFill>
                <a:latin typeface="Arial" panose="020B0604020202020204" pitchFamily="34" charset="0"/>
                <a:ea typeface="宋体" panose="02010600030101010101" pitchFamily="2" charset="-122"/>
              </a:rPr>
              <a:t>)</a:t>
            </a:r>
          </a:p>
        </p:txBody>
      </p:sp>
      <p:sp>
        <p:nvSpPr>
          <p:cNvPr id="937992" name="AutoShape 8">
            <a:extLst>
              <a:ext uri="{FF2B5EF4-FFF2-40B4-BE49-F238E27FC236}">
                <a16:creationId xmlns:a16="http://schemas.microsoft.com/office/drawing/2014/main" id="{A3514DC5-0F25-4EDC-9AB6-E68857E58B9E}"/>
              </a:ext>
            </a:extLst>
          </p:cNvPr>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q.enq(x)</a:t>
            </a:r>
          </a:p>
        </p:txBody>
      </p:sp>
      <p:sp>
        <p:nvSpPr>
          <p:cNvPr id="937993" name="AutoShape 9">
            <a:extLst>
              <a:ext uri="{FF2B5EF4-FFF2-40B4-BE49-F238E27FC236}">
                <a16:creationId xmlns:a16="http://schemas.microsoft.com/office/drawing/2014/main" id="{DF5E3F41-0670-4DA0-A47C-5F85577775DF}"/>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q.enq(y)</a:t>
            </a:r>
          </a:p>
        </p:txBody>
      </p:sp>
      <p:sp>
        <p:nvSpPr>
          <p:cNvPr id="937994" name="AutoShape 10">
            <a:extLst>
              <a:ext uri="{FF2B5EF4-FFF2-40B4-BE49-F238E27FC236}">
                <a16:creationId xmlns:a16="http://schemas.microsoft.com/office/drawing/2014/main" id="{E332A485-0A30-49A2-B39F-9983A418EB94}"/>
              </a:ext>
            </a:extLst>
          </p:cNvPr>
          <p:cNvSpPr>
            <a:spLocks noChangeArrowheads="1"/>
          </p:cNvSpPr>
          <p:nvPr/>
        </p:nvSpPr>
        <p:spPr bwMode="auto">
          <a:xfrm>
            <a:off x="6057900"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q.deq(x)</a:t>
            </a:r>
          </a:p>
        </p:txBody>
      </p:sp>
      <p:grpSp>
        <p:nvGrpSpPr>
          <p:cNvPr id="187405" name="Group 11">
            <a:extLst>
              <a:ext uri="{FF2B5EF4-FFF2-40B4-BE49-F238E27FC236}">
                <a16:creationId xmlns:a16="http://schemas.microsoft.com/office/drawing/2014/main" id="{97E435B4-A10F-48DC-8A3F-B90970672633}"/>
              </a:ext>
            </a:extLst>
          </p:cNvPr>
          <p:cNvGrpSpPr>
            <a:grpSpLocks/>
          </p:cNvGrpSpPr>
          <p:nvPr/>
        </p:nvGrpSpPr>
        <p:grpSpPr bwMode="auto">
          <a:xfrm>
            <a:off x="838200" y="5257800"/>
            <a:ext cx="7391400" cy="762000"/>
            <a:chOff x="528" y="3312"/>
            <a:chExt cx="4656" cy="480"/>
          </a:xfrm>
        </p:grpSpPr>
        <p:sp>
          <p:nvSpPr>
            <p:cNvPr id="187406" name="AutoShape 12">
              <a:extLst>
                <a:ext uri="{FF2B5EF4-FFF2-40B4-BE49-F238E27FC236}">
                  <a16:creationId xmlns:a16="http://schemas.microsoft.com/office/drawing/2014/main" id="{94066B61-7C1D-4487-929D-B00851FE64E6}"/>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7407" name="Text Box 13">
              <a:extLst>
                <a:ext uri="{FF2B5EF4-FFF2-40B4-BE49-F238E27FC236}">
                  <a16:creationId xmlns:a16="http://schemas.microsoft.com/office/drawing/2014/main" id="{D787B9D3-587E-454A-84D8-195DB63539E4}"/>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937992"/>
                                        </p:tgtEl>
                                      </p:cBhvr>
                                    </p:animEffect>
                                    <p:set>
                                      <p:cBhvr>
                                        <p:cTn id="7" dur="1" fill="hold">
                                          <p:stCondLst>
                                            <p:cond delay="499"/>
                                          </p:stCondLst>
                                        </p:cTn>
                                        <p:tgtEl>
                                          <p:spTgt spid="937992"/>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937993"/>
                                        </p:tgtEl>
                                      </p:cBhvr>
                                    </p:animEffect>
                                    <p:set>
                                      <p:cBhvr>
                                        <p:cTn id="10" dur="1" fill="hold">
                                          <p:stCondLst>
                                            <p:cond delay="499"/>
                                          </p:stCondLst>
                                        </p:cTn>
                                        <p:tgtEl>
                                          <p:spTgt spid="937993"/>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937994"/>
                                        </p:tgtEl>
                                      </p:cBhvr>
                                    </p:animEffect>
                                    <p:set>
                                      <p:cBhvr>
                                        <p:cTn id="13" dur="1" fill="hold">
                                          <p:stCondLst>
                                            <p:cond delay="499"/>
                                          </p:stCondLst>
                                        </p:cTn>
                                        <p:tgtEl>
                                          <p:spTgt spid="937994"/>
                                        </p:tgtEl>
                                        <p:attrNameLst>
                                          <p:attrName>style.visibility</p:attrName>
                                        </p:attrNameLst>
                                      </p:cBhvr>
                                      <p:to>
                                        <p:strVal val="hidden"/>
                                      </p:to>
                                    </p:set>
                                  </p:childTnLst>
                                </p:cTn>
                              </p:par>
                            </p:childTnLst>
                          </p:cTn>
                        </p:par>
                        <p:par>
                          <p:cTn id="14" fill="hold" nodeType="afterGroup">
                            <p:stCondLst>
                              <p:cond delay="500"/>
                            </p:stCondLst>
                            <p:childTnLst>
                              <p:par>
                                <p:cTn id="15" presetID="0" presetClass="path" presetSubtype="0" accel="50000" decel="50000" fill="hold" grpId="0" nodeType="afterEffect">
                                  <p:stCondLst>
                                    <p:cond delay="0"/>
                                  </p:stCondLst>
                                  <p:childTnLst>
                                    <p:animMotion origin="layout" path="M -0.00295 0.02775 L -0.35295 0.18312 " pathEditMode="relative" rAng="0" ptsTypes="AA">
                                      <p:cBhvr>
                                        <p:cTn id="16" dur="2000" fill="hold"/>
                                        <p:tgtEl>
                                          <p:spTgt spid="937991"/>
                                        </p:tgtEl>
                                        <p:attrNameLst>
                                          <p:attrName>ppt_x</p:attrName>
                                          <p:attrName>ppt_y</p:attrName>
                                        </p:attrNameLst>
                                      </p:cBhvr>
                                      <p:rCtr x="-1750000" y="780000"/>
                                    </p:animMotion>
                                  </p:childTnLst>
                                </p:cTn>
                              </p:par>
                            </p:childTnLst>
                          </p:cTn>
                        </p:par>
                        <p:par>
                          <p:cTn id="17" fill="hold" nodeType="afterGroup">
                            <p:stCondLst>
                              <p:cond delay="2500"/>
                            </p:stCondLst>
                            <p:childTnLst>
                              <p:par>
                                <p:cTn id="18" presetID="0" presetClass="path" presetSubtype="0" accel="50000" decel="50000" fill="hold" grpId="0" nodeType="afterEffect">
                                  <p:stCondLst>
                                    <p:cond delay="0"/>
                                  </p:stCondLst>
                                  <p:childTnLst>
                                    <p:animMotion origin="layout" path="M 0.00417 0.02775 L 0.27083 0.3163 " pathEditMode="relative" rAng="0" ptsTypes="AA">
                                      <p:cBhvr>
                                        <p:cTn id="19" dur="2000" fill="hold"/>
                                        <p:tgtEl>
                                          <p:spTgt spid="937989"/>
                                        </p:tgtEl>
                                        <p:attrNameLst>
                                          <p:attrName>ppt_x</p:attrName>
                                          <p:attrName>ppt_y</p:attrName>
                                        </p:attrNameLst>
                                      </p:cBhvr>
                                      <p:rCtr x="1330000" y="1440000"/>
                                    </p:animMotion>
                                  </p:childTnLst>
                                </p:cTn>
                              </p:par>
                            </p:childTnLst>
                          </p:cTn>
                        </p:par>
                        <p:par>
                          <p:cTn id="20" fill="hold" nodeType="afterGroup">
                            <p:stCondLst>
                              <p:cond delay="4500"/>
                            </p:stCondLst>
                            <p:childTnLst>
                              <p:par>
                                <p:cTn id="21" presetID="0" presetClass="path" presetSubtype="0" accel="50000" decel="50000" fill="hold" grpId="0" nodeType="afterEffect">
                                  <p:stCondLst>
                                    <p:cond delay="0"/>
                                  </p:stCondLst>
                                  <p:childTnLst>
                                    <p:animMotion origin="layout" path="M -0.0066 0.00555 L 0.1434 0.3163 " pathEditMode="relative" rAng="0" ptsTypes="AA">
                                      <p:cBhvr>
                                        <p:cTn id="22" dur="2000" fill="hold"/>
                                        <p:tgtEl>
                                          <p:spTgt spid="937990"/>
                                        </p:tgtEl>
                                        <p:attrNameLst>
                                          <p:attrName>ppt_x</p:attrName>
                                          <p:attrName>ppt_y</p:attrName>
                                        </p:attrNameLst>
                                      </p:cBhvr>
                                      <p:rCtr x="750000" y="155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89" grpId="0" animBg="1"/>
      <p:bldP spid="937990" grpId="0" animBg="1"/>
      <p:bldP spid="937991" grpId="0" animBg="1"/>
      <p:bldP spid="937992" grpId="0" animBg="1"/>
      <p:bldP spid="937993" grpId="0" animBg="1"/>
      <p:bldP spid="937994"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ooter Placeholder 2">
            <a:extLst>
              <a:ext uri="{FF2B5EF4-FFF2-40B4-BE49-F238E27FC236}">
                <a16:creationId xmlns:a16="http://schemas.microsoft.com/office/drawing/2014/main" id="{BAF5567F-69B8-4EB3-B7AB-71D763B4E98A}"/>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5" name="Slide Number Placeholder 3">
            <a:extLst>
              <a:ext uri="{FF2B5EF4-FFF2-40B4-BE49-F238E27FC236}">
                <a16:creationId xmlns:a16="http://schemas.microsoft.com/office/drawing/2014/main" id="{C40DB403-964B-4E56-94BE-5BF3282BC48D}"/>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24731DE-55FB-4C1D-A346-591BC391F116}" type="slidenum">
              <a:rPr lang="ar-SA" altLang="zh-CN" sz="1400" b="0">
                <a:solidFill>
                  <a:schemeClr val="tx1"/>
                </a:solidFill>
                <a:latin typeface="Arial" panose="020B0604020202020204" pitchFamily="34" charset="0"/>
              </a:rPr>
              <a:pPr/>
              <a:t>168</a:t>
            </a:fld>
            <a:endParaRPr lang="en-US" altLang="zh-CN" sz="1400" b="0">
              <a:solidFill>
                <a:schemeClr val="tx1"/>
              </a:solidFill>
              <a:latin typeface="Arial" panose="020B0604020202020204" pitchFamily="34" charset="0"/>
            </a:endParaRPr>
          </a:p>
        </p:txBody>
      </p:sp>
      <p:pic>
        <p:nvPicPr>
          <p:cNvPr id="188420" name="Picture 2" descr="magic">
            <a:extLst>
              <a:ext uri="{FF2B5EF4-FFF2-40B4-BE49-F238E27FC236}">
                <a16:creationId xmlns:a16="http://schemas.microsoft.com/office/drawing/2014/main" id="{9CC41304-332F-4ED9-9987-9E6062B32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8421" name="Rectangle 3">
            <a:extLst>
              <a:ext uri="{FF2B5EF4-FFF2-40B4-BE49-F238E27FC236}">
                <a16:creationId xmlns:a16="http://schemas.microsoft.com/office/drawing/2014/main" id="{96793837-0F9C-4359-9B6C-F4C1C0E9AA54}"/>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H|q Sequentially Consistent</a:t>
            </a:r>
          </a:p>
        </p:txBody>
      </p:sp>
      <p:sp>
        <p:nvSpPr>
          <p:cNvPr id="188422" name="Text Box 4">
            <a:extLst>
              <a:ext uri="{FF2B5EF4-FFF2-40B4-BE49-F238E27FC236}">
                <a16:creationId xmlns:a16="http://schemas.microsoft.com/office/drawing/2014/main" id="{1DDBC4EB-FFBA-42F8-BD9C-869799775B61}"/>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940037" name="AutoShape 5">
            <a:extLst>
              <a:ext uri="{FF2B5EF4-FFF2-40B4-BE49-F238E27FC236}">
                <a16:creationId xmlns:a16="http://schemas.microsoft.com/office/drawing/2014/main" id="{1E07A29E-F6DB-44D5-AB8C-1CD9E8FDDCF3}"/>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p.enq(x)</a:t>
            </a:r>
          </a:p>
        </p:txBody>
      </p:sp>
      <p:sp>
        <p:nvSpPr>
          <p:cNvPr id="940038" name="AutoShape 6">
            <a:extLst>
              <a:ext uri="{FF2B5EF4-FFF2-40B4-BE49-F238E27FC236}">
                <a16:creationId xmlns:a16="http://schemas.microsoft.com/office/drawing/2014/main" id="{E5F1B249-5DBE-472A-B3FF-42E191516A63}"/>
              </a:ext>
            </a:extLst>
          </p:cNvPr>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p.deq(y)</a:t>
            </a:r>
          </a:p>
        </p:txBody>
      </p:sp>
      <p:sp>
        <p:nvSpPr>
          <p:cNvPr id="940039" name="AutoShape 7">
            <a:extLst>
              <a:ext uri="{FF2B5EF4-FFF2-40B4-BE49-F238E27FC236}">
                <a16:creationId xmlns:a16="http://schemas.microsoft.com/office/drawing/2014/main" id="{62795B01-5953-4E71-B8A6-220741986A65}"/>
              </a:ext>
            </a:extLst>
          </p:cNvPr>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q.enq(x)</a:t>
            </a:r>
          </a:p>
        </p:txBody>
      </p:sp>
      <p:sp>
        <p:nvSpPr>
          <p:cNvPr id="940040" name="AutoShape 8">
            <a:extLst>
              <a:ext uri="{FF2B5EF4-FFF2-40B4-BE49-F238E27FC236}">
                <a16:creationId xmlns:a16="http://schemas.microsoft.com/office/drawing/2014/main" id="{B62E5F84-5D47-4151-8FA2-75F5DFD0DD39}"/>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q.enq(y)</a:t>
            </a:r>
          </a:p>
        </p:txBody>
      </p:sp>
      <p:sp>
        <p:nvSpPr>
          <p:cNvPr id="940041" name="AutoShape 9">
            <a:extLst>
              <a:ext uri="{FF2B5EF4-FFF2-40B4-BE49-F238E27FC236}">
                <a16:creationId xmlns:a16="http://schemas.microsoft.com/office/drawing/2014/main" id="{3F823CB2-4478-499B-BB44-6C9C30CB90D1}"/>
              </a:ext>
            </a:extLst>
          </p:cNvPr>
          <p:cNvSpPr>
            <a:spLocks noChangeArrowheads="1"/>
          </p:cNvSpPr>
          <p:nvPr/>
        </p:nvSpPr>
        <p:spPr bwMode="auto">
          <a:xfrm>
            <a:off x="6057900"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q.deq(x)</a:t>
            </a:r>
          </a:p>
        </p:txBody>
      </p:sp>
      <p:sp>
        <p:nvSpPr>
          <p:cNvPr id="940042" name="AutoShape 10">
            <a:extLst>
              <a:ext uri="{FF2B5EF4-FFF2-40B4-BE49-F238E27FC236}">
                <a16:creationId xmlns:a16="http://schemas.microsoft.com/office/drawing/2014/main" id="{5640B4E9-D344-4337-9303-876C4E4DB7F4}"/>
              </a:ext>
            </a:extLst>
          </p:cNvPr>
          <p:cNvSpPr>
            <a:spLocks noChangeArrowheads="1"/>
          </p:cNvSpPr>
          <p:nvPr/>
        </p:nvSpPr>
        <p:spPr bwMode="auto">
          <a:xfrm>
            <a:off x="4141788"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p.enq(y)</a:t>
            </a:r>
          </a:p>
        </p:txBody>
      </p:sp>
      <p:grpSp>
        <p:nvGrpSpPr>
          <p:cNvPr id="188429" name="Group 11">
            <a:extLst>
              <a:ext uri="{FF2B5EF4-FFF2-40B4-BE49-F238E27FC236}">
                <a16:creationId xmlns:a16="http://schemas.microsoft.com/office/drawing/2014/main" id="{720F85B7-BD63-4AE1-8724-9728B3F55828}"/>
              </a:ext>
            </a:extLst>
          </p:cNvPr>
          <p:cNvGrpSpPr>
            <a:grpSpLocks/>
          </p:cNvGrpSpPr>
          <p:nvPr/>
        </p:nvGrpSpPr>
        <p:grpSpPr bwMode="auto">
          <a:xfrm>
            <a:off x="838200" y="5257800"/>
            <a:ext cx="7391400" cy="762000"/>
            <a:chOff x="528" y="3312"/>
            <a:chExt cx="4656" cy="480"/>
          </a:xfrm>
        </p:grpSpPr>
        <p:sp>
          <p:nvSpPr>
            <p:cNvPr id="188430" name="AutoShape 12">
              <a:extLst>
                <a:ext uri="{FF2B5EF4-FFF2-40B4-BE49-F238E27FC236}">
                  <a16:creationId xmlns:a16="http://schemas.microsoft.com/office/drawing/2014/main" id="{9DC62D47-0600-4A11-8D94-AB3ED13ED241}"/>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8431" name="Text Box 13">
              <a:extLst>
                <a:ext uri="{FF2B5EF4-FFF2-40B4-BE49-F238E27FC236}">
                  <a16:creationId xmlns:a16="http://schemas.microsoft.com/office/drawing/2014/main" id="{1D7151BF-06DF-4A09-A331-1D430B498511}"/>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940038"/>
                                        </p:tgtEl>
                                      </p:cBhvr>
                                    </p:animEffect>
                                    <p:set>
                                      <p:cBhvr>
                                        <p:cTn id="7" dur="1" fill="hold">
                                          <p:stCondLst>
                                            <p:cond delay="499"/>
                                          </p:stCondLst>
                                        </p:cTn>
                                        <p:tgtEl>
                                          <p:spTgt spid="940038"/>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940037"/>
                                        </p:tgtEl>
                                      </p:cBhvr>
                                    </p:animEffect>
                                    <p:set>
                                      <p:cBhvr>
                                        <p:cTn id="10" dur="1" fill="hold">
                                          <p:stCondLst>
                                            <p:cond delay="499"/>
                                          </p:stCondLst>
                                        </p:cTn>
                                        <p:tgtEl>
                                          <p:spTgt spid="940037"/>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940042"/>
                                        </p:tgtEl>
                                      </p:cBhvr>
                                    </p:animEffect>
                                    <p:set>
                                      <p:cBhvr>
                                        <p:cTn id="13" dur="1" fill="hold">
                                          <p:stCondLst>
                                            <p:cond delay="499"/>
                                          </p:stCondLst>
                                        </p:cTn>
                                        <p:tgtEl>
                                          <p:spTgt spid="940042"/>
                                        </p:tgtEl>
                                        <p:attrNameLst>
                                          <p:attrName>style.visibility</p:attrName>
                                        </p:attrNameLst>
                                      </p:cBhvr>
                                      <p:to>
                                        <p:strVal val="hidden"/>
                                      </p:to>
                                    </p:set>
                                  </p:childTnLst>
                                </p:cTn>
                              </p:par>
                            </p:childTnLst>
                          </p:cTn>
                        </p:par>
                        <p:par>
                          <p:cTn id="14" fill="hold" nodeType="afterGroup">
                            <p:stCondLst>
                              <p:cond delay="500"/>
                            </p:stCondLst>
                            <p:childTnLst>
                              <p:par>
                                <p:cTn id="15" presetID="0" presetClass="path" presetSubtype="0" accel="50000" decel="50000" fill="hold" grpId="0" nodeType="afterEffect">
                                  <p:stCondLst>
                                    <p:cond delay="0"/>
                                  </p:stCondLst>
                                  <p:childTnLst>
                                    <p:animMotion origin="layout" path="M 0.02795 -0.04994 L -0.24705 0.3163 " pathEditMode="relative" rAng="0" ptsTypes="AA">
                                      <p:cBhvr>
                                        <p:cTn id="16" dur="2000" fill="hold"/>
                                        <p:tgtEl>
                                          <p:spTgt spid="940039"/>
                                        </p:tgtEl>
                                        <p:attrNameLst>
                                          <p:attrName>ppt_x</p:attrName>
                                          <p:attrName>ppt_y</p:attrName>
                                        </p:attrNameLst>
                                      </p:cBhvr>
                                      <p:rCtr x="-1380000" y="1830000"/>
                                    </p:animMotion>
                                  </p:childTnLst>
                                </p:cTn>
                              </p:par>
                            </p:childTnLst>
                          </p:cTn>
                        </p:par>
                        <p:par>
                          <p:cTn id="17" fill="hold" nodeType="afterGroup">
                            <p:stCondLst>
                              <p:cond delay="2500"/>
                            </p:stCondLst>
                            <p:childTnLst>
                              <p:par>
                                <p:cTn id="18" presetID="0" presetClass="path" presetSubtype="0" accel="50000" decel="50000" fill="hold" grpId="0" nodeType="afterEffect">
                                  <p:stCondLst>
                                    <p:cond delay="0"/>
                                  </p:stCondLst>
                                  <p:childTnLst>
                                    <p:animMotion origin="layout" path="M -2.77778E-6 -0.01665 L 0.15834 0.18312 " pathEditMode="relative" rAng="0" ptsTypes="AA">
                                      <p:cBhvr>
                                        <p:cTn id="19" dur="2000" fill="hold"/>
                                        <p:tgtEl>
                                          <p:spTgt spid="940040"/>
                                        </p:tgtEl>
                                        <p:attrNameLst>
                                          <p:attrName>ppt_x</p:attrName>
                                          <p:attrName>ppt_y</p:attrName>
                                        </p:attrNameLst>
                                      </p:cBhvr>
                                      <p:rCtr x="790000" y="1000000"/>
                                    </p:animMotion>
                                  </p:childTnLst>
                                </p:cTn>
                              </p:par>
                            </p:childTnLst>
                          </p:cTn>
                        </p:par>
                        <p:par>
                          <p:cTn id="20" fill="hold" nodeType="afterGroup">
                            <p:stCondLst>
                              <p:cond delay="4500"/>
                            </p:stCondLst>
                            <p:childTnLst>
                              <p:par>
                                <p:cTn id="21" presetID="0" presetClass="path" presetSubtype="0" accel="50000" decel="50000" fill="hold" grpId="0" nodeType="afterEffect">
                                  <p:stCondLst>
                                    <p:cond delay="0"/>
                                  </p:stCondLst>
                                  <p:childTnLst>
                                    <p:animMotion origin="layout" path="M 0.00417 -0.07214 L 0.0375 0.18312 " pathEditMode="relative" rAng="0" ptsTypes="AA">
                                      <p:cBhvr>
                                        <p:cTn id="22" dur="2000" fill="hold"/>
                                        <p:tgtEl>
                                          <p:spTgt spid="940041"/>
                                        </p:tgtEl>
                                        <p:attrNameLst>
                                          <p:attrName>ppt_x</p:attrName>
                                          <p:attrName>ppt_y</p:attrName>
                                        </p:attrNameLst>
                                      </p:cBhvr>
                                      <p:rCtr x="170000" y="128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7" grpId="0" animBg="1"/>
      <p:bldP spid="940038" grpId="0" animBg="1"/>
      <p:bldP spid="940039" grpId="0" animBg="1"/>
      <p:bldP spid="940040" grpId="0" animBg="1"/>
      <p:bldP spid="940041" grpId="0" animBg="1"/>
      <p:bldP spid="940042"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Footer Placeholder 2">
            <a:extLst>
              <a:ext uri="{FF2B5EF4-FFF2-40B4-BE49-F238E27FC236}">
                <a16:creationId xmlns:a16="http://schemas.microsoft.com/office/drawing/2014/main" id="{12698200-766A-4DBD-AA99-2A356DFCD232}"/>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7" name="Slide Number Placeholder 3">
            <a:extLst>
              <a:ext uri="{FF2B5EF4-FFF2-40B4-BE49-F238E27FC236}">
                <a16:creationId xmlns:a16="http://schemas.microsoft.com/office/drawing/2014/main" id="{FBF1BACD-BDB2-455F-9954-1BE21B64283C}"/>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4845AB9-AE34-4BEA-A2A7-FA8BD1CC8E0D}" type="slidenum">
              <a:rPr lang="ar-SA" altLang="zh-CN" sz="1400" b="0">
                <a:solidFill>
                  <a:schemeClr val="tx1"/>
                </a:solidFill>
                <a:latin typeface="Arial" panose="020B0604020202020204" pitchFamily="34" charset="0"/>
              </a:rPr>
              <a:pPr/>
              <a:t>169</a:t>
            </a:fld>
            <a:endParaRPr lang="en-US" altLang="zh-CN" sz="1400" b="0">
              <a:solidFill>
                <a:schemeClr val="tx1"/>
              </a:solidFill>
              <a:latin typeface="Arial" panose="020B0604020202020204" pitchFamily="34" charset="0"/>
            </a:endParaRPr>
          </a:p>
        </p:txBody>
      </p:sp>
      <p:pic>
        <p:nvPicPr>
          <p:cNvPr id="189444" name="Picture 2" descr="magic">
            <a:extLst>
              <a:ext uri="{FF2B5EF4-FFF2-40B4-BE49-F238E27FC236}">
                <a16:creationId xmlns:a16="http://schemas.microsoft.com/office/drawing/2014/main" id="{D67FB6B8-EC07-409A-A31B-DB4F9406F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9445" name="Rectangle 3">
            <a:extLst>
              <a:ext uri="{FF2B5EF4-FFF2-40B4-BE49-F238E27FC236}">
                <a16:creationId xmlns:a16="http://schemas.microsoft.com/office/drawing/2014/main" id="{64A26607-059C-4400-B2B0-49B1CFD05D40}"/>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Ordering imposed by p</a:t>
            </a:r>
          </a:p>
        </p:txBody>
      </p:sp>
      <p:sp>
        <p:nvSpPr>
          <p:cNvPr id="189446" name="Text Box 4">
            <a:extLst>
              <a:ext uri="{FF2B5EF4-FFF2-40B4-BE49-F238E27FC236}">
                <a16:creationId xmlns:a16="http://schemas.microsoft.com/office/drawing/2014/main" id="{B42B83D6-0CEB-4831-90B4-D3BD9C1A7900}"/>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89447" name="AutoShape 5">
            <a:extLst>
              <a:ext uri="{FF2B5EF4-FFF2-40B4-BE49-F238E27FC236}">
                <a16:creationId xmlns:a16="http://schemas.microsoft.com/office/drawing/2014/main" id="{FA1A1129-C9FD-4C22-800D-3FC47FA6E0C6}"/>
              </a:ext>
            </a:extLst>
          </p:cNvPr>
          <p:cNvSpPr>
            <a:spLocks noChangeArrowheads="1"/>
          </p:cNvSpPr>
          <p:nvPr/>
        </p:nvSpPr>
        <p:spPr bwMode="auto">
          <a:xfrm>
            <a:off x="1257300"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p.enq(x)</a:t>
            </a:r>
          </a:p>
        </p:txBody>
      </p:sp>
      <p:sp>
        <p:nvSpPr>
          <p:cNvPr id="189448" name="AutoShape 6">
            <a:extLst>
              <a:ext uri="{FF2B5EF4-FFF2-40B4-BE49-F238E27FC236}">
                <a16:creationId xmlns:a16="http://schemas.microsoft.com/office/drawing/2014/main" id="{7B8AAFB1-05BF-4CD1-976F-D08A73AD4D27}"/>
              </a:ext>
            </a:extLst>
          </p:cNvPr>
          <p:cNvSpPr>
            <a:spLocks noChangeArrowheads="1"/>
          </p:cNvSpPr>
          <p:nvPr/>
        </p:nvSpPr>
        <p:spPr bwMode="auto">
          <a:xfrm>
            <a:off x="5089525"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p.deq(y)</a:t>
            </a:r>
          </a:p>
        </p:txBody>
      </p:sp>
      <p:sp>
        <p:nvSpPr>
          <p:cNvPr id="189449" name="AutoShape 7">
            <a:extLst>
              <a:ext uri="{FF2B5EF4-FFF2-40B4-BE49-F238E27FC236}">
                <a16:creationId xmlns:a16="http://schemas.microsoft.com/office/drawing/2014/main" id="{475E6C7F-6191-435F-85DC-622CD14AA7E7}"/>
              </a:ext>
            </a:extLst>
          </p:cNvPr>
          <p:cNvSpPr>
            <a:spLocks noChangeArrowheads="1"/>
          </p:cNvSpPr>
          <p:nvPr/>
        </p:nvSpPr>
        <p:spPr bwMode="auto">
          <a:xfrm>
            <a:off x="3173413" y="25146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q.enq(x)</a:t>
            </a:r>
          </a:p>
        </p:txBody>
      </p:sp>
      <p:sp>
        <p:nvSpPr>
          <p:cNvPr id="189450" name="AutoShape 8">
            <a:extLst>
              <a:ext uri="{FF2B5EF4-FFF2-40B4-BE49-F238E27FC236}">
                <a16:creationId xmlns:a16="http://schemas.microsoft.com/office/drawing/2014/main" id="{DF2F0AF5-5D92-4FC4-BEDD-86A4887D48BA}"/>
              </a:ext>
            </a:extLst>
          </p:cNvPr>
          <p:cNvSpPr>
            <a:spLocks noChangeArrowheads="1"/>
          </p:cNvSpPr>
          <p:nvPr/>
        </p:nvSpPr>
        <p:spPr bwMode="auto">
          <a:xfrm>
            <a:off x="2225675" y="34290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q.enq(y)</a:t>
            </a:r>
          </a:p>
        </p:txBody>
      </p:sp>
      <p:sp>
        <p:nvSpPr>
          <p:cNvPr id="189451" name="AutoShape 9">
            <a:extLst>
              <a:ext uri="{FF2B5EF4-FFF2-40B4-BE49-F238E27FC236}">
                <a16:creationId xmlns:a16="http://schemas.microsoft.com/office/drawing/2014/main" id="{1F79BC27-2F07-4AF6-8347-D95E3A910098}"/>
              </a:ext>
            </a:extLst>
          </p:cNvPr>
          <p:cNvSpPr>
            <a:spLocks noChangeArrowheads="1"/>
          </p:cNvSpPr>
          <p:nvPr/>
        </p:nvSpPr>
        <p:spPr bwMode="auto">
          <a:xfrm>
            <a:off x="6057900" y="34290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q.deq(x)</a:t>
            </a:r>
          </a:p>
        </p:txBody>
      </p:sp>
      <p:sp>
        <p:nvSpPr>
          <p:cNvPr id="189452" name="AutoShape 10">
            <a:extLst>
              <a:ext uri="{FF2B5EF4-FFF2-40B4-BE49-F238E27FC236}">
                <a16:creationId xmlns:a16="http://schemas.microsoft.com/office/drawing/2014/main" id="{AAA04CE2-76C5-45FA-A2DC-9DFC641CB44B}"/>
              </a:ext>
            </a:extLst>
          </p:cNvPr>
          <p:cNvSpPr>
            <a:spLocks noChangeArrowheads="1"/>
          </p:cNvSpPr>
          <p:nvPr/>
        </p:nvSpPr>
        <p:spPr bwMode="auto">
          <a:xfrm>
            <a:off x="4141788"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p.enq(y)</a:t>
            </a:r>
          </a:p>
        </p:txBody>
      </p:sp>
      <p:sp>
        <p:nvSpPr>
          <p:cNvPr id="189453" name="Freeform 11">
            <a:extLst>
              <a:ext uri="{FF2B5EF4-FFF2-40B4-BE49-F238E27FC236}">
                <a16:creationId xmlns:a16="http://schemas.microsoft.com/office/drawing/2014/main" id="{E77E478E-86A8-4F7E-8F6B-9EF41B8AD4E7}"/>
              </a:ext>
            </a:extLst>
          </p:cNvPr>
          <p:cNvSpPr>
            <a:spLocks/>
          </p:cNvSpPr>
          <p:nvPr/>
        </p:nvSpPr>
        <p:spPr bwMode="auto">
          <a:xfrm>
            <a:off x="2146300" y="2020888"/>
            <a:ext cx="3848100" cy="735012"/>
          </a:xfrm>
          <a:custGeom>
            <a:avLst/>
            <a:gdLst>
              <a:gd name="T0" fmla="*/ 2147483647 w 2424"/>
              <a:gd name="T1" fmla="*/ 2147483647 h 463"/>
              <a:gd name="T2" fmla="*/ 2147483647 w 2424"/>
              <a:gd name="T3" fmla="*/ 2147483647 h 463"/>
              <a:gd name="T4" fmla="*/ 0 w 2424"/>
              <a:gd name="T5" fmla="*/ 2147483647 h 463"/>
              <a:gd name="T6" fmla="*/ 0 60000 65536"/>
              <a:gd name="T7" fmla="*/ 0 60000 65536"/>
              <a:gd name="T8" fmla="*/ 0 60000 65536"/>
              <a:gd name="T9" fmla="*/ 0 w 2424"/>
              <a:gd name="T10" fmla="*/ 0 h 463"/>
              <a:gd name="T11" fmla="*/ 2424 w 2424"/>
              <a:gd name="T12" fmla="*/ 463 h 463"/>
            </a:gdLst>
            <a:ahLst/>
            <a:cxnLst>
              <a:cxn ang="T6">
                <a:pos x="T0" y="T1"/>
              </a:cxn>
              <a:cxn ang="T7">
                <a:pos x="T2" y="T3"/>
              </a:cxn>
              <a:cxn ang="T8">
                <a:pos x="T4" y="T5"/>
              </a:cxn>
            </a:cxnLst>
            <a:rect l="T9" t="T10" r="T11" b="T12"/>
            <a:pathLst>
              <a:path w="2424" h="463">
                <a:moveTo>
                  <a:pt x="2424" y="423"/>
                </a:moveTo>
                <a:cubicBezTo>
                  <a:pt x="2188" y="354"/>
                  <a:pt x="1412" y="0"/>
                  <a:pt x="1008" y="7"/>
                </a:cubicBezTo>
                <a:cubicBezTo>
                  <a:pt x="604" y="14"/>
                  <a:pt x="168" y="387"/>
                  <a:pt x="0" y="463"/>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89454" name="Freeform 12">
            <a:extLst>
              <a:ext uri="{FF2B5EF4-FFF2-40B4-BE49-F238E27FC236}">
                <a16:creationId xmlns:a16="http://schemas.microsoft.com/office/drawing/2014/main" id="{DC915343-30EF-4E20-B4BB-D05BE2A46ABC}"/>
              </a:ext>
            </a:extLst>
          </p:cNvPr>
          <p:cNvSpPr>
            <a:spLocks/>
          </p:cNvSpPr>
          <p:nvPr/>
        </p:nvSpPr>
        <p:spPr bwMode="auto">
          <a:xfrm>
            <a:off x="2133600" y="3276600"/>
            <a:ext cx="2895600" cy="1562100"/>
          </a:xfrm>
          <a:custGeom>
            <a:avLst/>
            <a:gdLst>
              <a:gd name="T0" fmla="*/ 0 w 1824"/>
              <a:gd name="T1" fmla="*/ 0 h 984"/>
              <a:gd name="T2" fmla="*/ 2147483647 w 1824"/>
              <a:gd name="T3" fmla="*/ 2147483647 h 984"/>
              <a:gd name="T4" fmla="*/ 2147483647 w 1824"/>
              <a:gd name="T5" fmla="*/ 2147483647 h 984"/>
              <a:gd name="T6" fmla="*/ 2147483647 w 1824"/>
              <a:gd name="T7" fmla="*/ 2147483647 h 984"/>
              <a:gd name="T8" fmla="*/ 0 60000 65536"/>
              <a:gd name="T9" fmla="*/ 0 60000 65536"/>
              <a:gd name="T10" fmla="*/ 0 60000 65536"/>
              <a:gd name="T11" fmla="*/ 0 60000 65536"/>
              <a:gd name="T12" fmla="*/ 0 w 1824"/>
              <a:gd name="T13" fmla="*/ 0 h 984"/>
              <a:gd name="T14" fmla="*/ 1824 w 1824"/>
              <a:gd name="T15" fmla="*/ 984 h 984"/>
            </a:gdLst>
            <a:ahLst/>
            <a:cxnLst>
              <a:cxn ang="T8">
                <a:pos x="T0" y="T1"/>
              </a:cxn>
              <a:cxn ang="T9">
                <a:pos x="T2" y="T3"/>
              </a:cxn>
              <a:cxn ang="T10">
                <a:pos x="T4" y="T5"/>
              </a:cxn>
              <a:cxn ang="T11">
                <a:pos x="T6" y="T7"/>
              </a:cxn>
            </a:cxnLst>
            <a:rect l="T12" t="T13" r="T14" b="T15"/>
            <a:pathLst>
              <a:path w="1824" h="984">
                <a:moveTo>
                  <a:pt x="0" y="0"/>
                </a:moveTo>
                <a:cubicBezTo>
                  <a:pt x="68" y="328"/>
                  <a:pt x="136" y="656"/>
                  <a:pt x="384" y="816"/>
                </a:cubicBezTo>
                <a:cubicBezTo>
                  <a:pt x="632" y="976"/>
                  <a:pt x="1248" y="984"/>
                  <a:pt x="1488" y="960"/>
                </a:cubicBezTo>
                <a:cubicBezTo>
                  <a:pt x="1728" y="936"/>
                  <a:pt x="1776" y="804"/>
                  <a:pt x="1824" y="672"/>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189455" name="Group 13">
            <a:extLst>
              <a:ext uri="{FF2B5EF4-FFF2-40B4-BE49-F238E27FC236}">
                <a16:creationId xmlns:a16="http://schemas.microsoft.com/office/drawing/2014/main" id="{8454D029-94F6-4F9E-BB00-A9E878A9FBAB}"/>
              </a:ext>
            </a:extLst>
          </p:cNvPr>
          <p:cNvGrpSpPr>
            <a:grpSpLocks/>
          </p:cNvGrpSpPr>
          <p:nvPr/>
        </p:nvGrpSpPr>
        <p:grpSpPr bwMode="auto">
          <a:xfrm>
            <a:off x="838200" y="5257800"/>
            <a:ext cx="7391400" cy="762000"/>
            <a:chOff x="528" y="3312"/>
            <a:chExt cx="4656" cy="480"/>
          </a:xfrm>
        </p:grpSpPr>
        <p:sp>
          <p:nvSpPr>
            <p:cNvPr id="189456" name="AutoShape 14">
              <a:extLst>
                <a:ext uri="{FF2B5EF4-FFF2-40B4-BE49-F238E27FC236}">
                  <a16:creationId xmlns:a16="http://schemas.microsoft.com/office/drawing/2014/main" id="{FACC4D33-8B85-4EE0-B825-D692ACD9F104}"/>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9457" name="Text Box 15">
              <a:extLst>
                <a:ext uri="{FF2B5EF4-FFF2-40B4-BE49-F238E27FC236}">
                  <a16:creationId xmlns:a16="http://schemas.microsoft.com/office/drawing/2014/main" id="{7899F6F2-EC15-474A-85E8-EA4252B63832}"/>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a:extLst>
              <a:ext uri="{FF2B5EF4-FFF2-40B4-BE49-F238E27FC236}">
                <a16:creationId xmlns:a16="http://schemas.microsoft.com/office/drawing/2014/main" id="{4E985FEA-0EAA-4778-A6B7-1F5207EA3BE2}"/>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a:extLst>
              <a:ext uri="{FF2B5EF4-FFF2-40B4-BE49-F238E27FC236}">
                <a16:creationId xmlns:a16="http://schemas.microsoft.com/office/drawing/2014/main" id="{7C244FF3-EAF9-4026-B088-65ED4F40CC8B}"/>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E0487EB-1B18-4649-9C86-4341193B995F}" type="slidenum">
              <a:rPr lang="ar-SA" altLang="zh-CN" sz="1400" b="0">
                <a:solidFill>
                  <a:schemeClr val="tx1"/>
                </a:solidFill>
                <a:latin typeface="Arial" panose="020B0604020202020204" pitchFamily="34" charset="0"/>
              </a:rPr>
              <a:pPr/>
              <a:t>17</a:t>
            </a:fld>
            <a:endParaRPr lang="en-US" altLang="zh-CN" sz="1400" b="0">
              <a:solidFill>
                <a:schemeClr val="tx1"/>
              </a:solidFill>
              <a:latin typeface="Arial" panose="020B0604020202020204" pitchFamily="34" charset="0"/>
            </a:endParaRPr>
          </a:p>
        </p:txBody>
      </p:sp>
      <p:sp>
        <p:nvSpPr>
          <p:cNvPr id="29700" name="Rectangle 3">
            <a:extLst>
              <a:ext uri="{FF2B5EF4-FFF2-40B4-BE49-F238E27FC236}">
                <a16:creationId xmlns:a16="http://schemas.microsoft.com/office/drawing/2014/main" id="{F5893D18-F79B-4052-9BB9-414F2854F05B}"/>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Modify the Queue</a:t>
            </a:r>
            <a:endParaRPr lang="en-US" altLang="zh-CN">
              <a:solidFill>
                <a:srgbClr val="0000FF"/>
              </a:solidFill>
              <a:ea typeface="宋体" panose="02010600030101010101" pitchFamily="2" charset="-122"/>
            </a:endParaRPr>
          </a:p>
        </p:txBody>
      </p:sp>
      <p:grpSp>
        <p:nvGrpSpPr>
          <p:cNvPr id="29701" name="Group 15">
            <a:extLst>
              <a:ext uri="{FF2B5EF4-FFF2-40B4-BE49-F238E27FC236}">
                <a16:creationId xmlns:a16="http://schemas.microsoft.com/office/drawing/2014/main" id="{C9E52520-863B-4CB9-A1C5-73EAE4F33556}"/>
              </a:ext>
            </a:extLst>
          </p:cNvPr>
          <p:cNvGrpSpPr>
            <a:grpSpLocks/>
          </p:cNvGrpSpPr>
          <p:nvPr/>
        </p:nvGrpSpPr>
        <p:grpSpPr bwMode="auto">
          <a:xfrm>
            <a:off x="3117850" y="1993900"/>
            <a:ext cx="3162300" cy="1644650"/>
            <a:chOff x="3117850" y="1993900"/>
            <a:chExt cx="3162300" cy="1644650"/>
          </a:xfrm>
        </p:grpSpPr>
        <p:pic>
          <p:nvPicPr>
            <p:cNvPr id="29745" name="Picture 2" descr="magic">
              <a:extLst>
                <a:ext uri="{FF2B5EF4-FFF2-40B4-BE49-F238E27FC236}">
                  <a16:creationId xmlns:a16="http://schemas.microsoft.com/office/drawing/2014/main" id="{8DF67474-991A-4C0B-B732-383FE6E59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351155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Oval 2">
              <a:extLst>
                <a:ext uri="{FF2B5EF4-FFF2-40B4-BE49-F238E27FC236}">
                  <a16:creationId xmlns:a16="http://schemas.microsoft.com/office/drawing/2014/main" id="{E3737126-2570-4C5F-8D05-86B23076C892}"/>
                </a:ext>
              </a:extLst>
            </p:cNvPr>
            <p:cNvSpPr/>
            <p:nvPr/>
          </p:nvSpPr>
          <p:spPr bwMode="auto">
            <a:xfrm>
              <a:off x="3117850" y="1993900"/>
              <a:ext cx="3162300" cy="649288"/>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a:spAutoFit/>
            </a:bodyPr>
            <a:lstStyle/>
            <a:p>
              <a:pPr eaLnBrk="0" hangingPunct="0">
                <a:defRPr/>
              </a:pPr>
              <a:endParaRPr lang="en-US" dirty="0">
                <a:latin typeface="Courier New" pitchFamily="49" charset="0"/>
                <a:cs typeface="Arial" charset="0"/>
              </a:endParaRPr>
            </a:p>
          </p:txBody>
        </p:sp>
        <p:cxnSp>
          <p:nvCxnSpPr>
            <p:cNvPr id="29747" name="Straight Connector 4">
              <a:extLst>
                <a:ext uri="{FF2B5EF4-FFF2-40B4-BE49-F238E27FC236}">
                  <a16:creationId xmlns:a16="http://schemas.microsoft.com/office/drawing/2014/main" id="{356E9F70-5609-4966-979C-2E02BBF5EB88}"/>
                </a:ext>
              </a:extLst>
            </p:cNvPr>
            <p:cNvCxnSpPr>
              <a:cxnSpLocks noChangeShapeType="1"/>
              <a:stCxn id="3" idx="4"/>
              <a:endCxn id="3" idx="4"/>
            </p:cNvCxnSpPr>
            <p:nvPr/>
          </p:nvCxnSpPr>
          <p:spPr bwMode="auto">
            <a:xfrm>
              <a:off x="4699000" y="26430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29748" name="Straight Connector 7">
              <a:extLst>
                <a:ext uri="{FF2B5EF4-FFF2-40B4-BE49-F238E27FC236}">
                  <a16:creationId xmlns:a16="http://schemas.microsoft.com/office/drawing/2014/main" id="{23379069-6F7E-4038-9DB4-39EFF5917244}"/>
                </a:ext>
              </a:extLst>
            </p:cNvPr>
            <p:cNvCxnSpPr>
              <a:cxnSpLocks noChangeShapeType="1"/>
              <a:stCxn id="3" idx="4"/>
              <a:endCxn id="3" idx="0"/>
            </p:cNvCxnSpPr>
            <p:nvPr/>
          </p:nvCxnSpPr>
          <p:spPr bwMode="auto">
            <a:xfrm flipV="1">
              <a:off x="4699000" y="1993900"/>
              <a:ext cx="0" cy="6491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9749" name="Straight Connector 40">
              <a:extLst>
                <a:ext uri="{FF2B5EF4-FFF2-40B4-BE49-F238E27FC236}">
                  <a16:creationId xmlns:a16="http://schemas.microsoft.com/office/drawing/2014/main" id="{89D48E6D-0DC6-48D2-B964-6B0BBE72F48F}"/>
                </a:ext>
              </a:extLst>
            </p:cNvPr>
            <p:cNvCxnSpPr>
              <a:cxnSpLocks noChangeShapeType="1"/>
              <a:stCxn id="3" idx="3"/>
              <a:endCxn id="3" idx="7"/>
            </p:cNvCxnSpPr>
            <p:nvPr/>
          </p:nvCxnSpPr>
          <p:spPr bwMode="auto">
            <a:xfrm flipV="1">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9750" name="Straight Connector 43">
              <a:extLst>
                <a:ext uri="{FF2B5EF4-FFF2-40B4-BE49-F238E27FC236}">
                  <a16:creationId xmlns:a16="http://schemas.microsoft.com/office/drawing/2014/main" id="{D5B1AE75-88A8-4F7A-9A42-A00E6EAA4BC1}"/>
                </a:ext>
              </a:extLst>
            </p:cNvPr>
            <p:cNvCxnSpPr>
              <a:cxnSpLocks noChangeShapeType="1"/>
              <a:stCxn id="3" idx="2"/>
            </p:cNvCxnSpPr>
            <p:nvPr/>
          </p:nvCxnSpPr>
          <p:spPr bwMode="auto">
            <a:xfrm>
              <a:off x="3117850" y="2318494"/>
              <a:ext cx="3162300" cy="119305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9751" name="Straight Connector 46">
              <a:extLst>
                <a:ext uri="{FF2B5EF4-FFF2-40B4-BE49-F238E27FC236}">
                  <a16:creationId xmlns:a16="http://schemas.microsoft.com/office/drawing/2014/main" id="{88720168-4C21-496D-8392-C95E28C81CA8}"/>
                </a:ext>
              </a:extLst>
            </p:cNvPr>
            <p:cNvCxnSpPr>
              <a:cxnSpLocks noChangeShapeType="1"/>
              <a:stCxn id="3" idx="1"/>
              <a:endCxn id="3" idx="5"/>
            </p:cNvCxnSpPr>
            <p:nvPr/>
          </p:nvCxnSpPr>
          <p:spPr bwMode="auto">
            <a:xfrm>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9752" name="Oval 33">
              <a:extLst>
                <a:ext uri="{FF2B5EF4-FFF2-40B4-BE49-F238E27FC236}">
                  <a16:creationId xmlns:a16="http://schemas.microsoft.com/office/drawing/2014/main" id="{9E3A5C09-D2AC-49C0-8339-865645211717}"/>
                </a:ext>
              </a:extLst>
            </p:cNvPr>
            <p:cNvSpPr>
              <a:spLocks noChangeArrowheads="1"/>
            </p:cNvSpPr>
            <p:nvPr/>
          </p:nvSpPr>
          <p:spPr bwMode="auto">
            <a:xfrm>
              <a:off x="3549650" y="2425700"/>
              <a:ext cx="2298700" cy="649188"/>
            </a:xfrm>
            <a:prstGeom prst="ellipse">
              <a:avLst/>
            </a:prstGeom>
            <a:solidFill>
              <a:schemeClr val="bg1"/>
            </a:solidFill>
            <a:ln w="38100" algn="ctr">
              <a:solidFill>
                <a:schemeClr val="tx1"/>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2" name="TextBox 1">
            <a:extLst>
              <a:ext uri="{FF2B5EF4-FFF2-40B4-BE49-F238E27FC236}">
                <a16:creationId xmlns:a16="http://schemas.microsoft.com/office/drawing/2014/main" id="{EB9DB7D1-7E8A-4078-B668-92F2A5A5D366}"/>
              </a:ext>
            </a:extLst>
          </p:cNvPr>
          <p:cNvSpPr txBox="1">
            <a:spLocks noChangeArrowheads="1"/>
          </p:cNvSpPr>
          <p:nvPr/>
        </p:nvSpPr>
        <p:spPr bwMode="auto">
          <a:xfrm>
            <a:off x="2209800" y="182880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head</a:t>
            </a:r>
          </a:p>
        </p:txBody>
      </p:sp>
      <p:cxnSp>
        <p:nvCxnSpPr>
          <p:cNvPr id="6" name="Straight Arrow Connector 5">
            <a:extLst>
              <a:ext uri="{FF2B5EF4-FFF2-40B4-BE49-F238E27FC236}">
                <a16:creationId xmlns:a16="http://schemas.microsoft.com/office/drawing/2014/main" id="{C1F898C4-C1D2-468B-9A35-43850B693641}"/>
              </a:ext>
            </a:extLst>
          </p:cNvPr>
          <p:cNvCxnSpPr>
            <a:cxnSpLocks noChangeShapeType="1"/>
            <a:stCxn id="2" idx="3"/>
          </p:cNvCxnSpPr>
          <p:nvPr/>
        </p:nvCxnSpPr>
        <p:spPr bwMode="auto">
          <a:xfrm>
            <a:off x="3138488" y="2058988"/>
            <a:ext cx="763587" cy="115887"/>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29704" name="TextBox 16">
            <a:extLst>
              <a:ext uri="{FF2B5EF4-FFF2-40B4-BE49-F238E27FC236}">
                <a16:creationId xmlns:a16="http://schemas.microsoft.com/office/drawing/2014/main" id="{95C86ACF-09E7-400E-A455-38C7AFB9DC85}"/>
              </a:ext>
            </a:extLst>
          </p:cNvPr>
          <p:cNvSpPr txBox="1">
            <a:spLocks noChangeArrowheads="1"/>
          </p:cNvSpPr>
          <p:nvPr/>
        </p:nvSpPr>
        <p:spPr bwMode="auto">
          <a:xfrm>
            <a:off x="6908800" y="1598613"/>
            <a:ext cx="928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tail</a:t>
            </a:r>
          </a:p>
        </p:txBody>
      </p:sp>
      <p:cxnSp>
        <p:nvCxnSpPr>
          <p:cNvPr id="29705" name="Straight Arrow Connector 17">
            <a:extLst>
              <a:ext uri="{FF2B5EF4-FFF2-40B4-BE49-F238E27FC236}">
                <a16:creationId xmlns:a16="http://schemas.microsoft.com/office/drawing/2014/main" id="{1CBA41A9-1F1D-48BE-B0FF-13E368F786A3}"/>
              </a:ext>
            </a:extLst>
          </p:cNvPr>
          <p:cNvCxnSpPr>
            <a:cxnSpLocks noChangeShapeType="1"/>
            <a:stCxn id="29704" idx="2"/>
          </p:cNvCxnSpPr>
          <p:nvPr/>
        </p:nvCxnSpPr>
        <p:spPr bwMode="auto">
          <a:xfrm flipH="1">
            <a:off x="6130925" y="2058988"/>
            <a:ext cx="1241425" cy="773112"/>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29706" name="TextBox 20">
            <a:extLst>
              <a:ext uri="{FF2B5EF4-FFF2-40B4-BE49-F238E27FC236}">
                <a16:creationId xmlns:a16="http://schemas.microsoft.com/office/drawing/2014/main" id="{24A36708-F693-437E-901E-225D6A692CD6}"/>
              </a:ext>
            </a:extLst>
          </p:cNvPr>
          <p:cNvSpPr txBox="1">
            <a:spLocks noChangeArrowheads="1"/>
          </p:cNvSpPr>
          <p:nvPr/>
        </p:nvSpPr>
        <p:spPr bwMode="auto">
          <a:xfrm>
            <a:off x="3716338" y="16367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0</a:t>
            </a:r>
          </a:p>
        </p:txBody>
      </p:sp>
      <p:sp>
        <p:nvSpPr>
          <p:cNvPr id="29707" name="TextBox 21">
            <a:extLst>
              <a:ext uri="{FF2B5EF4-FFF2-40B4-BE49-F238E27FC236}">
                <a16:creationId xmlns:a16="http://schemas.microsoft.com/office/drawing/2014/main" id="{6720096E-0027-40DD-B34D-4DACB9E7C73C}"/>
              </a:ext>
            </a:extLst>
          </p:cNvPr>
          <p:cNvSpPr txBox="1">
            <a:spLocks noChangeArrowheads="1"/>
          </p:cNvSpPr>
          <p:nvPr/>
        </p:nvSpPr>
        <p:spPr bwMode="auto">
          <a:xfrm>
            <a:off x="6259513"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2</a:t>
            </a:r>
          </a:p>
        </p:txBody>
      </p:sp>
      <p:sp>
        <p:nvSpPr>
          <p:cNvPr id="29708" name="TextBox 22">
            <a:extLst>
              <a:ext uri="{FF2B5EF4-FFF2-40B4-BE49-F238E27FC236}">
                <a16:creationId xmlns:a16="http://schemas.microsoft.com/office/drawing/2014/main" id="{3A09157C-0EE2-4C2F-8C52-60CD9C250CA3}"/>
              </a:ext>
            </a:extLst>
          </p:cNvPr>
          <p:cNvSpPr txBox="1">
            <a:spLocks noChangeArrowheads="1"/>
          </p:cNvSpPr>
          <p:nvPr/>
        </p:nvSpPr>
        <p:spPr bwMode="auto">
          <a:xfrm>
            <a:off x="5370513" y="1636713"/>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1</a:t>
            </a:r>
          </a:p>
        </p:txBody>
      </p:sp>
      <p:sp>
        <p:nvSpPr>
          <p:cNvPr id="29709" name="TextBox 23">
            <a:extLst>
              <a:ext uri="{FF2B5EF4-FFF2-40B4-BE49-F238E27FC236}">
                <a16:creationId xmlns:a16="http://schemas.microsoft.com/office/drawing/2014/main" id="{92225E60-785D-4392-B74E-944C63029461}"/>
              </a:ext>
            </a:extLst>
          </p:cNvPr>
          <p:cNvSpPr txBox="1">
            <a:spLocks noChangeArrowheads="1"/>
          </p:cNvSpPr>
          <p:nvPr/>
        </p:nvSpPr>
        <p:spPr bwMode="auto">
          <a:xfrm>
            <a:off x="3716338" y="5143500"/>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5</a:t>
            </a:r>
          </a:p>
        </p:txBody>
      </p:sp>
      <p:sp>
        <p:nvSpPr>
          <p:cNvPr id="29710" name="TextBox 24">
            <a:extLst>
              <a:ext uri="{FF2B5EF4-FFF2-40B4-BE49-F238E27FC236}">
                <a16:creationId xmlns:a16="http://schemas.microsoft.com/office/drawing/2014/main" id="{B994CE98-10C2-4CF4-97CA-81F142513151}"/>
              </a:ext>
            </a:extLst>
          </p:cNvPr>
          <p:cNvSpPr txBox="1">
            <a:spLocks noChangeArrowheads="1"/>
          </p:cNvSpPr>
          <p:nvPr/>
        </p:nvSpPr>
        <p:spPr bwMode="auto">
          <a:xfrm>
            <a:off x="5370513" y="51435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4</a:t>
            </a:r>
          </a:p>
        </p:txBody>
      </p:sp>
      <p:sp>
        <p:nvSpPr>
          <p:cNvPr id="29711" name="TextBox 25">
            <a:extLst>
              <a:ext uri="{FF2B5EF4-FFF2-40B4-BE49-F238E27FC236}">
                <a16:creationId xmlns:a16="http://schemas.microsoft.com/office/drawing/2014/main" id="{16F48CE6-CEA8-4776-A0E7-9D786E4A008E}"/>
              </a:ext>
            </a:extLst>
          </p:cNvPr>
          <p:cNvSpPr txBox="1">
            <a:spLocks noChangeArrowheads="1"/>
          </p:cNvSpPr>
          <p:nvPr/>
        </p:nvSpPr>
        <p:spPr bwMode="auto">
          <a:xfrm>
            <a:off x="2698750"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7</a:t>
            </a:r>
          </a:p>
        </p:txBody>
      </p:sp>
      <p:sp>
        <p:nvSpPr>
          <p:cNvPr id="29712" name="TextBox 26">
            <a:extLst>
              <a:ext uri="{FF2B5EF4-FFF2-40B4-BE49-F238E27FC236}">
                <a16:creationId xmlns:a16="http://schemas.microsoft.com/office/drawing/2014/main" id="{D4EACA86-CDCE-4C59-82C5-026A6C7474FE}"/>
              </a:ext>
            </a:extLst>
          </p:cNvPr>
          <p:cNvSpPr txBox="1">
            <a:spLocks noChangeArrowheads="1"/>
          </p:cNvSpPr>
          <p:nvPr/>
        </p:nvSpPr>
        <p:spPr bwMode="auto">
          <a:xfrm>
            <a:off x="6259513"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3</a:t>
            </a:r>
          </a:p>
        </p:txBody>
      </p:sp>
      <p:sp>
        <p:nvSpPr>
          <p:cNvPr id="29713" name="TextBox 27">
            <a:extLst>
              <a:ext uri="{FF2B5EF4-FFF2-40B4-BE49-F238E27FC236}">
                <a16:creationId xmlns:a16="http://schemas.microsoft.com/office/drawing/2014/main" id="{42D4B5B9-B4D6-4D11-BC43-C03A0E72A8A6}"/>
              </a:ext>
            </a:extLst>
          </p:cNvPr>
          <p:cNvSpPr txBox="1">
            <a:spLocks noChangeArrowheads="1"/>
          </p:cNvSpPr>
          <p:nvPr/>
        </p:nvSpPr>
        <p:spPr bwMode="auto">
          <a:xfrm>
            <a:off x="2698750"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6</a:t>
            </a:r>
          </a:p>
        </p:txBody>
      </p:sp>
      <p:sp>
        <p:nvSpPr>
          <p:cNvPr id="29714" name="TextBox 31">
            <a:extLst>
              <a:ext uri="{FF2B5EF4-FFF2-40B4-BE49-F238E27FC236}">
                <a16:creationId xmlns:a16="http://schemas.microsoft.com/office/drawing/2014/main" id="{89E99A14-B1D2-4681-9380-F5248E002E8E}"/>
              </a:ext>
            </a:extLst>
          </p:cNvPr>
          <p:cNvSpPr txBox="1">
            <a:spLocks noChangeArrowheads="1"/>
          </p:cNvSpPr>
          <p:nvPr/>
        </p:nvSpPr>
        <p:spPr bwMode="auto">
          <a:xfrm>
            <a:off x="4999038" y="20716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y</a:t>
            </a:r>
          </a:p>
        </p:txBody>
      </p:sp>
      <p:sp>
        <p:nvSpPr>
          <p:cNvPr id="33" name="TextBox 32">
            <a:extLst>
              <a:ext uri="{FF2B5EF4-FFF2-40B4-BE49-F238E27FC236}">
                <a16:creationId xmlns:a16="http://schemas.microsoft.com/office/drawing/2014/main" id="{44C9A387-2A27-4373-A1F9-CC42DC990C7C}"/>
              </a:ext>
            </a:extLst>
          </p:cNvPr>
          <p:cNvSpPr txBox="1">
            <a:spLocks noChangeArrowheads="1"/>
          </p:cNvSpPr>
          <p:nvPr/>
        </p:nvSpPr>
        <p:spPr bwMode="auto">
          <a:xfrm>
            <a:off x="4059238" y="20970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x</a:t>
            </a:r>
          </a:p>
        </p:txBody>
      </p:sp>
      <p:sp>
        <p:nvSpPr>
          <p:cNvPr id="36" name="TextBox 35">
            <a:extLst>
              <a:ext uri="{FF2B5EF4-FFF2-40B4-BE49-F238E27FC236}">
                <a16:creationId xmlns:a16="http://schemas.microsoft.com/office/drawing/2014/main" id="{CE68C0F6-F479-4996-8C43-A3C976569078}"/>
              </a:ext>
            </a:extLst>
          </p:cNvPr>
          <p:cNvSpPr txBox="1">
            <a:spLocks noChangeArrowheads="1"/>
          </p:cNvSpPr>
          <p:nvPr/>
        </p:nvSpPr>
        <p:spPr bwMode="auto">
          <a:xfrm>
            <a:off x="4059238" y="1136650"/>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head</a:t>
            </a:r>
          </a:p>
        </p:txBody>
      </p:sp>
      <p:cxnSp>
        <p:nvCxnSpPr>
          <p:cNvPr id="37" name="Straight Arrow Connector 36">
            <a:extLst>
              <a:ext uri="{FF2B5EF4-FFF2-40B4-BE49-F238E27FC236}">
                <a16:creationId xmlns:a16="http://schemas.microsoft.com/office/drawing/2014/main" id="{7935225D-DCC4-4DA7-A083-0D74234B64D3}"/>
              </a:ext>
            </a:extLst>
          </p:cNvPr>
          <p:cNvCxnSpPr>
            <a:cxnSpLocks noChangeShapeType="1"/>
            <a:stCxn id="36" idx="3"/>
          </p:cNvCxnSpPr>
          <p:nvPr/>
        </p:nvCxnSpPr>
        <p:spPr bwMode="auto">
          <a:xfrm>
            <a:off x="4987925" y="1366838"/>
            <a:ext cx="196850" cy="627062"/>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grpSp>
        <p:nvGrpSpPr>
          <p:cNvPr id="29718" name="Group 24">
            <a:extLst>
              <a:ext uri="{FF2B5EF4-FFF2-40B4-BE49-F238E27FC236}">
                <a16:creationId xmlns:a16="http://schemas.microsoft.com/office/drawing/2014/main" id="{63129E12-5CCB-4766-9F2E-80C3895FCCBE}"/>
              </a:ext>
            </a:extLst>
          </p:cNvPr>
          <p:cNvGrpSpPr>
            <a:grpSpLocks/>
          </p:cNvGrpSpPr>
          <p:nvPr/>
        </p:nvGrpSpPr>
        <p:grpSpPr bwMode="auto">
          <a:xfrm>
            <a:off x="901700" y="3924300"/>
            <a:ext cx="1447800" cy="1295400"/>
            <a:chOff x="3168" y="1824"/>
            <a:chExt cx="912" cy="816"/>
          </a:xfrm>
        </p:grpSpPr>
        <p:sp>
          <p:nvSpPr>
            <p:cNvPr id="29736" name="Freeform 25">
              <a:extLst>
                <a:ext uri="{FF2B5EF4-FFF2-40B4-BE49-F238E27FC236}">
                  <a16:creationId xmlns:a16="http://schemas.microsoft.com/office/drawing/2014/main" id="{EAA4DB0E-08CA-4DCE-A333-00736ADD7C8B}"/>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9737" name="Freeform 26">
              <a:extLst>
                <a:ext uri="{FF2B5EF4-FFF2-40B4-BE49-F238E27FC236}">
                  <a16:creationId xmlns:a16="http://schemas.microsoft.com/office/drawing/2014/main" id="{23FE99E4-079A-4C2D-8C4E-06065EB5ED8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9738" name="Freeform 27">
              <a:extLst>
                <a:ext uri="{FF2B5EF4-FFF2-40B4-BE49-F238E27FC236}">
                  <a16:creationId xmlns:a16="http://schemas.microsoft.com/office/drawing/2014/main" id="{BC76B68E-2127-4168-9334-D4B9AAC85560}"/>
                </a:ext>
              </a:extLst>
            </p:cNvPr>
            <p:cNvSpPr>
              <a:spLocks/>
            </p:cNvSpPr>
            <p:nvPr/>
          </p:nvSpPr>
          <p:spPr bwMode="auto">
            <a:xfrm>
              <a:off x="3504" y="1824"/>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9739" name="Freeform 28">
              <a:extLst>
                <a:ext uri="{FF2B5EF4-FFF2-40B4-BE49-F238E27FC236}">
                  <a16:creationId xmlns:a16="http://schemas.microsoft.com/office/drawing/2014/main" id="{405A0F79-B3CC-4969-8427-AF419071E3B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9740" name="Freeform 29">
              <a:extLst>
                <a:ext uri="{FF2B5EF4-FFF2-40B4-BE49-F238E27FC236}">
                  <a16:creationId xmlns:a16="http://schemas.microsoft.com/office/drawing/2014/main" id="{E13E1646-3236-41E9-B524-69D6DA79ABF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9741" name="Freeform 30">
              <a:extLst>
                <a:ext uri="{FF2B5EF4-FFF2-40B4-BE49-F238E27FC236}">
                  <a16:creationId xmlns:a16="http://schemas.microsoft.com/office/drawing/2014/main" id="{DF6C5F7A-44B3-406B-844E-F2D3439E7A6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9742" name="Freeform 31">
              <a:extLst>
                <a:ext uri="{FF2B5EF4-FFF2-40B4-BE49-F238E27FC236}">
                  <a16:creationId xmlns:a16="http://schemas.microsoft.com/office/drawing/2014/main" id="{332D501F-6E1B-48A3-A823-AB12D2F91160}"/>
                </a:ext>
              </a:extLst>
            </p:cNvPr>
            <p:cNvSpPr>
              <a:spLocks/>
            </p:cNvSpPr>
            <p:nvPr/>
          </p:nvSpPr>
          <p:spPr bwMode="auto">
            <a:xfrm>
              <a:off x="3504" y="2304"/>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9743" name="Freeform 32">
              <a:extLst>
                <a:ext uri="{FF2B5EF4-FFF2-40B4-BE49-F238E27FC236}">
                  <a16:creationId xmlns:a16="http://schemas.microsoft.com/office/drawing/2014/main" id="{3E7C8FDB-073F-409A-9ADE-A47535D63218}"/>
                </a:ext>
              </a:extLst>
            </p:cNvPr>
            <p:cNvSpPr>
              <a:spLocks/>
            </p:cNvSpPr>
            <p:nvPr/>
          </p:nvSpPr>
          <p:spPr bwMode="auto">
            <a:xfrm>
              <a:off x="3312" y="2160"/>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9744" name="Freeform 33">
              <a:extLst>
                <a:ext uri="{FF2B5EF4-FFF2-40B4-BE49-F238E27FC236}">
                  <a16:creationId xmlns:a16="http://schemas.microsoft.com/office/drawing/2014/main" id="{0AF3EBD5-B4C8-470C-8CEB-030BC0A592D3}"/>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9719" name="Group 57">
            <a:extLst>
              <a:ext uri="{FF2B5EF4-FFF2-40B4-BE49-F238E27FC236}">
                <a16:creationId xmlns:a16="http://schemas.microsoft.com/office/drawing/2014/main" id="{4771EE07-0709-4470-8007-1A90D6827736}"/>
              </a:ext>
            </a:extLst>
          </p:cNvPr>
          <p:cNvGrpSpPr>
            <a:grpSpLocks/>
          </p:cNvGrpSpPr>
          <p:nvPr/>
        </p:nvGrpSpPr>
        <p:grpSpPr bwMode="auto">
          <a:xfrm>
            <a:off x="4437063" y="3111500"/>
            <a:ext cx="633412" cy="906463"/>
            <a:chOff x="4436366" y="3112166"/>
            <a:chExt cx="634627" cy="906000"/>
          </a:xfrm>
        </p:grpSpPr>
        <p:sp>
          <p:nvSpPr>
            <p:cNvPr id="29731" name="Oval 8">
              <a:extLst>
                <a:ext uri="{FF2B5EF4-FFF2-40B4-BE49-F238E27FC236}">
                  <a16:creationId xmlns:a16="http://schemas.microsoft.com/office/drawing/2014/main" id="{0AA33A9F-0129-4EEB-99EF-301DD09C1DC1}"/>
                </a:ext>
              </a:extLst>
            </p:cNvPr>
            <p:cNvSpPr>
              <a:spLocks noChangeArrowheads="1"/>
            </p:cNvSpPr>
            <p:nvPr/>
          </p:nvSpPr>
          <p:spPr bwMode="auto">
            <a:xfrm>
              <a:off x="4436366" y="3112166"/>
              <a:ext cx="634627" cy="655835"/>
            </a:xfrm>
            <a:prstGeom prst="ellipse">
              <a:avLst/>
            </a:prstGeom>
            <a:solidFill>
              <a:srgbClr val="FF0000"/>
            </a:solidFill>
            <a:ln w="12700">
              <a:solidFill>
                <a:srgbClr val="FF0000"/>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9732" name="Oval 9">
              <a:extLst>
                <a:ext uri="{FF2B5EF4-FFF2-40B4-BE49-F238E27FC236}">
                  <a16:creationId xmlns:a16="http://schemas.microsoft.com/office/drawing/2014/main" id="{688B9A98-CCB8-4579-92AE-E0BF561FA577}"/>
                </a:ext>
              </a:extLst>
            </p:cNvPr>
            <p:cNvSpPr>
              <a:spLocks noChangeArrowheads="1"/>
            </p:cNvSpPr>
            <p:nvPr/>
          </p:nvSpPr>
          <p:spPr bwMode="auto">
            <a:xfrm>
              <a:off x="4527663" y="3200062"/>
              <a:ext cx="445352" cy="516104"/>
            </a:xfrm>
            <a:prstGeom prst="ellipse">
              <a:avLst/>
            </a:prstGeom>
            <a:solidFill>
              <a:schemeClr val="bg1"/>
            </a:solidFill>
            <a:ln w="12700">
              <a:solidFill>
                <a:srgbClr val="FF0000"/>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9733" name="Oval 10">
              <a:extLst>
                <a:ext uri="{FF2B5EF4-FFF2-40B4-BE49-F238E27FC236}">
                  <a16:creationId xmlns:a16="http://schemas.microsoft.com/office/drawing/2014/main" id="{D305027F-9AA7-4639-9C6B-3ACFCE178691}"/>
                </a:ext>
              </a:extLst>
            </p:cNvPr>
            <p:cNvSpPr>
              <a:spLocks noChangeArrowheads="1"/>
            </p:cNvSpPr>
            <p:nvPr/>
          </p:nvSpPr>
          <p:spPr bwMode="auto">
            <a:xfrm>
              <a:off x="4440819" y="3375853"/>
              <a:ext cx="630174" cy="642313"/>
            </a:xfrm>
            <a:prstGeom prst="ellipse">
              <a:avLst/>
            </a:prstGeom>
            <a:solidFill>
              <a:srgbClr val="FF0000"/>
            </a:solidFill>
            <a:ln w="12700">
              <a:solidFill>
                <a:srgbClr val="FF0000"/>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9734" name="Oval 11">
              <a:extLst>
                <a:ext uri="{FF2B5EF4-FFF2-40B4-BE49-F238E27FC236}">
                  <a16:creationId xmlns:a16="http://schemas.microsoft.com/office/drawing/2014/main" id="{4C26B571-DC81-4DB5-A0F4-0604994B680F}"/>
                </a:ext>
              </a:extLst>
            </p:cNvPr>
            <p:cNvSpPr>
              <a:spLocks noChangeArrowheads="1"/>
            </p:cNvSpPr>
            <p:nvPr/>
          </p:nvSpPr>
          <p:spPr bwMode="auto">
            <a:xfrm>
              <a:off x="4639001" y="3508823"/>
              <a:ext cx="227130" cy="220865"/>
            </a:xfrm>
            <a:prstGeom prst="ellipse">
              <a:avLst/>
            </a:prstGeom>
            <a:solidFill>
              <a:schemeClr val="bg1"/>
            </a:solidFill>
            <a:ln w="12700">
              <a:solidFill>
                <a:srgbClr val="FF0000"/>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9735" name="AutoShape 12">
              <a:extLst>
                <a:ext uri="{FF2B5EF4-FFF2-40B4-BE49-F238E27FC236}">
                  <a16:creationId xmlns:a16="http://schemas.microsoft.com/office/drawing/2014/main" id="{0414C2CC-CB36-44D9-A5BB-CD6A605B0279}"/>
                </a:ext>
              </a:extLst>
            </p:cNvPr>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rgbClr val="FF0000"/>
              </a:solidFill>
              <a:miter lim="800000"/>
              <a:headEnd/>
              <a:tailEnd/>
            </a:ln>
          </p:spPr>
          <p:txBody>
            <a:bodyPr wrap="none" anchor="ctr"/>
            <a:lstStyle/>
            <a:p>
              <a:endParaRPr lang="zh-CN" altLang="en-US"/>
            </a:p>
          </p:txBody>
        </p:sp>
      </p:grpSp>
      <p:grpSp>
        <p:nvGrpSpPr>
          <p:cNvPr id="29720" name="Group 24">
            <a:extLst>
              <a:ext uri="{FF2B5EF4-FFF2-40B4-BE49-F238E27FC236}">
                <a16:creationId xmlns:a16="http://schemas.microsoft.com/office/drawing/2014/main" id="{A66E4175-48FC-43FA-B0F0-AF8AACED7CEC}"/>
              </a:ext>
            </a:extLst>
          </p:cNvPr>
          <p:cNvGrpSpPr>
            <a:grpSpLocks/>
          </p:cNvGrpSpPr>
          <p:nvPr/>
        </p:nvGrpSpPr>
        <p:grpSpPr bwMode="auto">
          <a:xfrm flipH="1">
            <a:off x="7277100" y="3948113"/>
            <a:ext cx="1447800" cy="1295400"/>
            <a:chOff x="3168" y="1824"/>
            <a:chExt cx="912" cy="816"/>
          </a:xfrm>
        </p:grpSpPr>
        <p:sp>
          <p:nvSpPr>
            <p:cNvPr id="29722" name="Freeform 25">
              <a:extLst>
                <a:ext uri="{FF2B5EF4-FFF2-40B4-BE49-F238E27FC236}">
                  <a16:creationId xmlns:a16="http://schemas.microsoft.com/office/drawing/2014/main" id="{9DE7CCD2-217D-42D0-A986-646C014B9B8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9723" name="Freeform 26">
              <a:extLst>
                <a:ext uri="{FF2B5EF4-FFF2-40B4-BE49-F238E27FC236}">
                  <a16:creationId xmlns:a16="http://schemas.microsoft.com/office/drawing/2014/main" id="{84B97E74-D139-48A1-971B-5ED15897353C}"/>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9724" name="Freeform 27">
              <a:extLst>
                <a:ext uri="{FF2B5EF4-FFF2-40B4-BE49-F238E27FC236}">
                  <a16:creationId xmlns:a16="http://schemas.microsoft.com/office/drawing/2014/main" id="{79A42174-96C6-4CD0-8780-1A4268DCEC1C}"/>
                </a:ext>
              </a:extLst>
            </p:cNvPr>
            <p:cNvSpPr>
              <a:spLocks/>
            </p:cNvSpPr>
            <p:nvPr/>
          </p:nvSpPr>
          <p:spPr bwMode="auto">
            <a:xfrm>
              <a:off x="3504" y="1824"/>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9725" name="Freeform 28">
              <a:extLst>
                <a:ext uri="{FF2B5EF4-FFF2-40B4-BE49-F238E27FC236}">
                  <a16:creationId xmlns:a16="http://schemas.microsoft.com/office/drawing/2014/main" id="{2325DF68-A289-444A-9A91-CA242E63A8A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29726" name="Freeform 29">
              <a:extLst>
                <a:ext uri="{FF2B5EF4-FFF2-40B4-BE49-F238E27FC236}">
                  <a16:creationId xmlns:a16="http://schemas.microsoft.com/office/drawing/2014/main" id="{334C14DC-DC24-49E7-AF89-6EF2B1DC3C3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29727" name="Freeform 30">
              <a:extLst>
                <a:ext uri="{FF2B5EF4-FFF2-40B4-BE49-F238E27FC236}">
                  <a16:creationId xmlns:a16="http://schemas.microsoft.com/office/drawing/2014/main" id="{DFB798DE-CE4D-4397-957F-9781BACD2750}"/>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29728" name="Freeform 31">
              <a:extLst>
                <a:ext uri="{FF2B5EF4-FFF2-40B4-BE49-F238E27FC236}">
                  <a16:creationId xmlns:a16="http://schemas.microsoft.com/office/drawing/2014/main" id="{CD803C6A-73BB-412E-8191-54311D39E09A}"/>
                </a:ext>
              </a:extLst>
            </p:cNvPr>
            <p:cNvSpPr>
              <a:spLocks/>
            </p:cNvSpPr>
            <p:nvPr/>
          </p:nvSpPr>
          <p:spPr bwMode="auto">
            <a:xfrm>
              <a:off x="3504" y="2304"/>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9729" name="Freeform 32">
              <a:extLst>
                <a:ext uri="{FF2B5EF4-FFF2-40B4-BE49-F238E27FC236}">
                  <a16:creationId xmlns:a16="http://schemas.microsoft.com/office/drawing/2014/main" id="{6737F460-629E-4B95-B3B6-1D8E7AC682D0}"/>
                </a:ext>
              </a:extLst>
            </p:cNvPr>
            <p:cNvSpPr>
              <a:spLocks/>
            </p:cNvSpPr>
            <p:nvPr/>
          </p:nvSpPr>
          <p:spPr bwMode="auto">
            <a:xfrm>
              <a:off x="3312" y="2160"/>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9730" name="Freeform 33">
              <a:extLst>
                <a:ext uri="{FF2B5EF4-FFF2-40B4-BE49-F238E27FC236}">
                  <a16:creationId xmlns:a16="http://schemas.microsoft.com/office/drawing/2014/main" id="{63D099C6-54E4-4A5F-B2D1-4969495C631C}"/>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29721" name="Cloud Callout 85">
            <a:extLst>
              <a:ext uri="{FF2B5EF4-FFF2-40B4-BE49-F238E27FC236}">
                <a16:creationId xmlns:a16="http://schemas.microsoft.com/office/drawing/2014/main" id="{9088CE83-9EF6-4705-835C-103BB6557DF5}"/>
              </a:ext>
            </a:extLst>
          </p:cNvPr>
          <p:cNvSpPr>
            <a:spLocks noChangeArrowheads="1"/>
          </p:cNvSpPr>
          <p:nvPr/>
        </p:nvSpPr>
        <p:spPr bwMode="auto">
          <a:xfrm>
            <a:off x="6575425" y="2457450"/>
            <a:ext cx="2470150" cy="1077913"/>
          </a:xfrm>
          <a:prstGeom prst="cloudCallout">
            <a:avLst>
              <a:gd name="adj1" fmla="val 5685"/>
              <a:gd name="adj2" fmla="val 78907"/>
            </a:avLst>
          </a:prstGeom>
          <a:solidFill>
            <a:schemeClr val="bg1"/>
          </a:solidFill>
          <a:ln w="38100" algn="ctr">
            <a:solidFill>
              <a:schemeClr val="tx1"/>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b="0">
                <a:solidFill>
                  <a:srgbClr val="7030A0"/>
                </a:solidFill>
                <a:latin typeface="Arial" panose="020B0604020202020204" pitchFamily="34" charset="0"/>
                <a:ea typeface="宋体" panose="02010600030101010101" pitchFamily="2" charset="-122"/>
              </a:rPr>
              <a:t>Waiting to enqueue…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path" presetSubtype="0" accel="50000" decel="50000" fill="hold" grpId="0" nodeType="clickEffect">
                                  <p:stCondLst>
                                    <p:cond delay="0"/>
                                  </p:stCondLst>
                                  <p:childTnLst>
                                    <p:animMotion origin="layout" path="M 3.88889E-6 -1.85185E-6 L -0.21111 0.40741 " pathEditMode="relative" rAng="0" ptsTypes="AA">
                                      <p:cBhvr>
                                        <p:cTn id="18" dur="2000" fill="hold"/>
                                        <p:tgtEl>
                                          <p:spTgt spid="33"/>
                                        </p:tgtEl>
                                        <p:attrNameLst>
                                          <p:attrName>ppt_x</p:attrName>
                                          <p:attrName>ppt_y</p:attrName>
                                        </p:attrNameLst>
                                      </p:cBhvr>
                                      <p:rCtr x="-1055600" y="2037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6" grpId="0"/>
    </p:bld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Footer Placeholder 2">
            <a:extLst>
              <a:ext uri="{FF2B5EF4-FFF2-40B4-BE49-F238E27FC236}">
                <a16:creationId xmlns:a16="http://schemas.microsoft.com/office/drawing/2014/main" id="{4DFFC1EC-BC78-44C7-A2DA-A1E27106223C}"/>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7" name="Slide Number Placeholder 3">
            <a:extLst>
              <a:ext uri="{FF2B5EF4-FFF2-40B4-BE49-F238E27FC236}">
                <a16:creationId xmlns:a16="http://schemas.microsoft.com/office/drawing/2014/main" id="{D74CA940-E3A1-4D38-A10A-0F19099FA519}"/>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20C5A4F-A86E-4110-850B-2AF356A3C4CB}" type="slidenum">
              <a:rPr lang="ar-SA" altLang="zh-CN" sz="1400" b="0">
                <a:solidFill>
                  <a:schemeClr val="tx1"/>
                </a:solidFill>
                <a:latin typeface="Arial" panose="020B0604020202020204" pitchFamily="34" charset="0"/>
              </a:rPr>
              <a:pPr/>
              <a:t>170</a:t>
            </a:fld>
            <a:endParaRPr lang="en-US" altLang="zh-CN" sz="1400" b="0">
              <a:solidFill>
                <a:schemeClr val="tx1"/>
              </a:solidFill>
              <a:latin typeface="Arial" panose="020B0604020202020204" pitchFamily="34" charset="0"/>
            </a:endParaRPr>
          </a:p>
        </p:txBody>
      </p:sp>
      <p:pic>
        <p:nvPicPr>
          <p:cNvPr id="190468" name="Picture 2" descr="magic">
            <a:extLst>
              <a:ext uri="{FF2B5EF4-FFF2-40B4-BE49-F238E27FC236}">
                <a16:creationId xmlns:a16="http://schemas.microsoft.com/office/drawing/2014/main" id="{5395B30D-E297-46AF-ABFB-CBC454A82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0469" name="Rectangle 3">
            <a:extLst>
              <a:ext uri="{FF2B5EF4-FFF2-40B4-BE49-F238E27FC236}">
                <a16:creationId xmlns:a16="http://schemas.microsoft.com/office/drawing/2014/main" id="{FFA4B9BE-FFB2-482D-8F1F-4217E5F9C2A7}"/>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Ordering imposed by q</a:t>
            </a:r>
          </a:p>
        </p:txBody>
      </p:sp>
      <p:sp>
        <p:nvSpPr>
          <p:cNvPr id="190470" name="Text Box 4">
            <a:extLst>
              <a:ext uri="{FF2B5EF4-FFF2-40B4-BE49-F238E27FC236}">
                <a16:creationId xmlns:a16="http://schemas.microsoft.com/office/drawing/2014/main" id="{BCCF2EAE-4330-4FCB-8101-1A132709DA52}"/>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90471" name="AutoShape 5">
            <a:extLst>
              <a:ext uri="{FF2B5EF4-FFF2-40B4-BE49-F238E27FC236}">
                <a16:creationId xmlns:a16="http://schemas.microsoft.com/office/drawing/2014/main" id="{86DB15A2-ACF3-4363-8FC7-065E7293796E}"/>
              </a:ext>
            </a:extLst>
          </p:cNvPr>
          <p:cNvSpPr>
            <a:spLocks noChangeArrowheads="1"/>
          </p:cNvSpPr>
          <p:nvPr/>
        </p:nvSpPr>
        <p:spPr bwMode="auto">
          <a:xfrm>
            <a:off x="1257300" y="25146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p.enq(x)</a:t>
            </a:r>
          </a:p>
        </p:txBody>
      </p:sp>
      <p:sp>
        <p:nvSpPr>
          <p:cNvPr id="190472" name="AutoShape 6">
            <a:extLst>
              <a:ext uri="{FF2B5EF4-FFF2-40B4-BE49-F238E27FC236}">
                <a16:creationId xmlns:a16="http://schemas.microsoft.com/office/drawing/2014/main" id="{2B134B34-5B40-4E91-9CD0-EBB028069EA4}"/>
              </a:ext>
            </a:extLst>
          </p:cNvPr>
          <p:cNvSpPr>
            <a:spLocks noChangeArrowheads="1"/>
          </p:cNvSpPr>
          <p:nvPr/>
        </p:nvSpPr>
        <p:spPr bwMode="auto">
          <a:xfrm>
            <a:off x="5089525" y="25146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p.deq(y)</a:t>
            </a:r>
          </a:p>
        </p:txBody>
      </p:sp>
      <p:sp>
        <p:nvSpPr>
          <p:cNvPr id="190473" name="AutoShape 7">
            <a:extLst>
              <a:ext uri="{FF2B5EF4-FFF2-40B4-BE49-F238E27FC236}">
                <a16:creationId xmlns:a16="http://schemas.microsoft.com/office/drawing/2014/main" id="{F9085CA6-D1C9-4093-9B2E-72CAD0B1D263}"/>
              </a:ext>
            </a:extLst>
          </p:cNvPr>
          <p:cNvSpPr>
            <a:spLocks noChangeArrowheads="1"/>
          </p:cNvSpPr>
          <p:nvPr/>
        </p:nvSpPr>
        <p:spPr bwMode="auto">
          <a:xfrm>
            <a:off x="3173413"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q.enq(x)</a:t>
            </a:r>
          </a:p>
        </p:txBody>
      </p:sp>
      <p:sp>
        <p:nvSpPr>
          <p:cNvPr id="190474" name="AutoShape 8">
            <a:extLst>
              <a:ext uri="{FF2B5EF4-FFF2-40B4-BE49-F238E27FC236}">
                <a16:creationId xmlns:a16="http://schemas.microsoft.com/office/drawing/2014/main" id="{CD4326CA-E6A0-41F1-9E80-5A5D9AF16112}"/>
              </a:ext>
            </a:extLst>
          </p:cNvPr>
          <p:cNvSpPr>
            <a:spLocks noChangeArrowheads="1"/>
          </p:cNvSpPr>
          <p:nvPr/>
        </p:nvSpPr>
        <p:spPr bwMode="auto">
          <a:xfrm>
            <a:off x="2225675"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q.enq(y)</a:t>
            </a:r>
          </a:p>
        </p:txBody>
      </p:sp>
      <p:sp>
        <p:nvSpPr>
          <p:cNvPr id="190475" name="AutoShape 9">
            <a:extLst>
              <a:ext uri="{FF2B5EF4-FFF2-40B4-BE49-F238E27FC236}">
                <a16:creationId xmlns:a16="http://schemas.microsoft.com/office/drawing/2014/main" id="{4744D18B-88AA-46D2-B75F-E9395A8B2AEA}"/>
              </a:ext>
            </a:extLst>
          </p:cNvPr>
          <p:cNvSpPr>
            <a:spLocks noChangeArrowheads="1"/>
          </p:cNvSpPr>
          <p:nvPr/>
        </p:nvSpPr>
        <p:spPr bwMode="auto">
          <a:xfrm>
            <a:off x="6057900"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q.deq(x)</a:t>
            </a:r>
          </a:p>
        </p:txBody>
      </p:sp>
      <p:sp>
        <p:nvSpPr>
          <p:cNvPr id="190476" name="AutoShape 10">
            <a:extLst>
              <a:ext uri="{FF2B5EF4-FFF2-40B4-BE49-F238E27FC236}">
                <a16:creationId xmlns:a16="http://schemas.microsoft.com/office/drawing/2014/main" id="{27E53555-5974-4401-A3A2-BC13D54207D8}"/>
              </a:ext>
            </a:extLst>
          </p:cNvPr>
          <p:cNvSpPr>
            <a:spLocks noChangeArrowheads="1"/>
          </p:cNvSpPr>
          <p:nvPr/>
        </p:nvSpPr>
        <p:spPr bwMode="auto">
          <a:xfrm>
            <a:off x="4141788" y="34290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p.enq(y)</a:t>
            </a:r>
          </a:p>
        </p:txBody>
      </p:sp>
      <p:sp>
        <p:nvSpPr>
          <p:cNvPr id="190477" name="Freeform 11">
            <a:extLst>
              <a:ext uri="{FF2B5EF4-FFF2-40B4-BE49-F238E27FC236}">
                <a16:creationId xmlns:a16="http://schemas.microsoft.com/office/drawing/2014/main" id="{334C15B5-E1F9-49D3-9A80-D98791897216}"/>
              </a:ext>
            </a:extLst>
          </p:cNvPr>
          <p:cNvSpPr>
            <a:spLocks/>
          </p:cNvSpPr>
          <p:nvPr/>
        </p:nvSpPr>
        <p:spPr bwMode="auto">
          <a:xfrm>
            <a:off x="3124200" y="4192588"/>
            <a:ext cx="3797300" cy="369887"/>
          </a:xfrm>
          <a:custGeom>
            <a:avLst/>
            <a:gdLst>
              <a:gd name="T0" fmla="*/ 2147483647 w 2392"/>
              <a:gd name="T1" fmla="*/ 2147483647 h 233"/>
              <a:gd name="T2" fmla="*/ 2147483647 w 2392"/>
              <a:gd name="T3" fmla="*/ 2147483647 h 233"/>
              <a:gd name="T4" fmla="*/ 0 w 2392"/>
              <a:gd name="T5" fmla="*/ 0 h 233"/>
              <a:gd name="T6" fmla="*/ 0 60000 65536"/>
              <a:gd name="T7" fmla="*/ 0 60000 65536"/>
              <a:gd name="T8" fmla="*/ 0 60000 65536"/>
              <a:gd name="T9" fmla="*/ 0 w 2392"/>
              <a:gd name="T10" fmla="*/ 0 h 233"/>
              <a:gd name="T11" fmla="*/ 2392 w 2392"/>
              <a:gd name="T12" fmla="*/ 233 h 233"/>
            </a:gdLst>
            <a:ahLst/>
            <a:cxnLst>
              <a:cxn ang="T6">
                <a:pos x="T0" y="T1"/>
              </a:cxn>
              <a:cxn ang="T7">
                <a:pos x="T2" y="T3"/>
              </a:cxn>
              <a:cxn ang="T8">
                <a:pos x="T4" y="T5"/>
              </a:cxn>
            </a:cxnLst>
            <a:rect l="T9" t="T10" r="T11" b="T12"/>
            <a:pathLst>
              <a:path w="2392" h="233">
                <a:moveTo>
                  <a:pt x="2392" y="15"/>
                </a:moveTo>
                <a:cubicBezTo>
                  <a:pt x="2176" y="50"/>
                  <a:pt x="1495" y="233"/>
                  <a:pt x="1096" y="231"/>
                </a:cubicBezTo>
                <a:cubicBezTo>
                  <a:pt x="697" y="229"/>
                  <a:pt x="228" y="48"/>
                  <a:pt x="0" y="0"/>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0478" name="Freeform 12">
            <a:extLst>
              <a:ext uri="{FF2B5EF4-FFF2-40B4-BE49-F238E27FC236}">
                <a16:creationId xmlns:a16="http://schemas.microsoft.com/office/drawing/2014/main" id="{6A223318-D909-4D84-AA61-77BC9E26314E}"/>
              </a:ext>
            </a:extLst>
          </p:cNvPr>
          <p:cNvSpPr>
            <a:spLocks/>
          </p:cNvSpPr>
          <p:nvPr/>
        </p:nvSpPr>
        <p:spPr bwMode="auto">
          <a:xfrm>
            <a:off x="3022600" y="3200400"/>
            <a:ext cx="177800" cy="457200"/>
          </a:xfrm>
          <a:custGeom>
            <a:avLst/>
            <a:gdLst>
              <a:gd name="T0" fmla="*/ 2147483647 w 112"/>
              <a:gd name="T1" fmla="*/ 2147483647 h 288"/>
              <a:gd name="T2" fmla="*/ 2147483647 w 112"/>
              <a:gd name="T3" fmla="*/ 2147483647 h 288"/>
              <a:gd name="T4" fmla="*/ 2147483647 w 112"/>
              <a:gd name="T5" fmla="*/ 0 h 288"/>
              <a:gd name="T6" fmla="*/ 0 60000 65536"/>
              <a:gd name="T7" fmla="*/ 0 60000 65536"/>
              <a:gd name="T8" fmla="*/ 0 60000 65536"/>
              <a:gd name="T9" fmla="*/ 0 w 112"/>
              <a:gd name="T10" fmla="*/ 0 h 288"/>
              <a:gd name="T11" fmla="*/ 112 w 112"/>
              <a:gd name="T12" fmla="*/ 288 h 288"/>
            </a:gdLst>
            <a:ahLst/>
            <a:cxnLst>
              <a:cxn ang="T6">
                <a:pos x="T0" y="T1"/>
              </a:cxn>
              <a:cxn ang="T7">
                <a:pos x="T2" y="T3"/>
              </a:cxn>
              <a:cxn ang="T8">
                <a:pos x="T4" y="T5"/>
              </a:cxn>
            </a:cxnLst>
            <a:rect l="T9" t="T10" r="T11" b="T12"/>
            <a:pathLst>
              <a:path w="112" h="288">
                <a:moveTo>
                  <a:pt x="16" y="288"/>
                </a:moveTo>
                <a:cubicBezTo>
                  <a:pt x="8" y="216"/>
                  <a:pt x="0" y="144"/>
                  <a:pt x="16" y="96"/>
                </a:cubicBezTo>
                <a:cubicBezTo>
                  <a:pt x="32" y="48"/>
                  <a:pt x="72" y="24"/>
                  <a:pt x="112" y="0"/>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190479" name="Group 13">
            <a:extLst>
              <a:ext uri="{FF2B5EF4-FFF2-40B4-BE49-F238E27FC236}">
                <a16:creationId xmlns:a16="http://schemas.microsoft.com/office/drawing/2014/main" id="{A5933827-A117-4B58-A95D-4344413A669E}"/>
              </a:ext>
            </a:extLst>
          </p:cNvPr>
          <p:cNvGrpSpPr>
            <a:grpSpLocks/>
          </p:cNvGrpSpPr>
          <p:nvPr/>
        </p:nvGrpSpPr>
        <p:grpSpPr bwMode="auto">
          <a:xfrm>
            <a:off x="838200" y="5257800"/>
            <a:ext cx="7391400" cy="762000"/>
            <a:chOff x="528" y="3312"/>
            <a:chExt cx="4656" cy="480"/>
          </a:xfrm>
        </p:grpSpPr>
        <p:sp>
          <p:nvSpPr>
            <p:cNvPr id="190480" name="AutoShape 14">
              <a:extLst>
                <a:ext uri="{FF2B5EF4-FFF2-40B4-BE49-F238E27FC236}">
                  <a16:creationId xmlns:a16="http://schemas.microsoft.com/office/drawing/2014/main" id="{EFA98DC2-39F5-4240-8FFD-5A1CE62BC242}"/>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90481" name="Text Box 15">
              <a:extLst>
                <a:ext uri="{FF2B5EF4-FFF2-40B4-BE49-F238E27FC236}">
                  <a16:creationId xmlns:a16="http://schemas.microsoft.com/office/drawing/2014/main" id="{573CD89D-13C8-4617-AC73-B6B8C24F8254}"/>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Footer Placeholder 2">
            <a:extLst>
              <a:ext uri="{FF2B5EF4-FFF2-40B4-BE49-F238E27FC236}">
                <a16:creationId xmlns:a16="http://schemas.microsoft.com/office/drawing/2014/main" id="{1B2029DB-9355-4E0B-97C2-D2EE69448E20}"/>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9" name="Slide Number Placeholder 3">
            <a:extLst>
              <a:ext uri="{FF2B5EF4-FFF2-40B4-BE49-F238E27FC236}">
                <a16:creationId xmlns:a16="http://schemas.microsoft.com/office/drawing/2014/main" id="{9C666221-6DA6-45EC-8C1D-83A14C5E98E1}"/>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13D6812-1A9A-4E9F-AB89-AE01CDE5AA54}" type="slidenum">
              <a:rPr lang="ar-SA" altLang="zh-CN" sz="1400" b="0">
                <a:solidFill>
                  <a:schemeClr val="tx1"/>
                </a:solidFill>
                <a:latin typeface="Arial" panose="020B0604020202020204" pitchFamily="34" charset="0"/>
              </a:rPr>
              <a:pPr/>
              <a:t>171</a:t>
            </a:fld>
            <a:endParaRPr lang="en-US" altLang="zh-CN" sz="1400" b="0">
              <a:solidFill>
                <a:schemeClr val="tx1"/>
              </a:solidFill>
              <a:latin typeface="Arial" panose="020B0604020202020204" pitchFamily="34" charset="0"/>
            </a:endParaRPr>
          </a:p>
        </p:txBody>
      </p:sp>
      <p:sp>
        <p:nvSpPr>
          <p:cNvPr id="191492" name="AutoShape 20">
            <a:extLst>
              <a:ext uri="{FF2B5EF4-FFF2-40B4-BE49-F238E27FC236}">
                <a16:creationId xmlns:a16="http://schemas.microsoft.com/office/drawing/2014/main" id="{6BBD9F58-9625-4282-8909-448991C16ED8}"/>
              </a:ext>
            </a:extLst>
          </p:cNvPr>
          <p:cNvSpPr>
            <a:spLocks noChangeArrowheads="1"/>
          </p:cNvSpPr>
          <p:nvPr/>
        </p:nvSpPr>
        <p:spPr bwMode="auto">
          <a:xfrm>
            <a:off x="1257300"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p.enq(x)</a:t>
            </a:r>
          </a:p>
        </p:txBody>
      </p:sp>
      <p:pic>
        <p:nvPicPr>
          <p:cNvPr id="191493" name="Picture 2" descr="magic">
            <a:extLst>
              <a:ext uri="{FF2B5EF4-FFF2-40B4-BE49-F238E27FC236}">
                <a16:creationId xmlns:a16="http://schemas.microsoft.com/office/drawing/2014/main" id="{ECE44522-FBEB-48B0-923B-9823428DD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1494" name="Rectangle 3">
            <a:extLst>
              <a:ext uri="{FF2B5EF4-FFF2-40B4-BE49-F238E27FC236}">
                <a16:creationId xmlns:a16="http://schemas.microsoft.com/office/drawing/2014/main" id="{5C936CC5-6FC5-467E-9417-177A3269A0D5}"/>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Ordering imposed by both</a:t>
            </a:r>
          </a:p>
        </p:txBody>
      </p:sp>
      <p:sp>
        <p:nvSpPr>
          <p:cNvPr id="191495" name="Text Box 4">
            <a:extLst>
              <a:ext uri="{FF2B5EF4-FFF2-40B4-BE49-F238E27FC236}">
                <a16:creationId xmlns:a16="http://schemas.microsoft.com/office/drawing/2014/main" id="{5DF884B7-4DB8-4778-A83E-B709585E3E89}"/>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91496" name="AutoShape 7">
            <a:extLst>
              <a:ext uri="{FF2B5EF4-FFF2-40B4-BE49-F238E27FC236}">
                <a16:creationId xmlns:a16="http://schemas.microsoft.com/office/drawing/2014/main" id="{2A517AEC-7B55-4A7B-9785-D2BA06FD604F}"/>
              </a:ext>
            </a:extLst>
          </p:cNvPr>
          <p:cNvSpPr>
            <a:spLocks noChangeArrowheads="1"/>
          </p:cNvSpPr>
          <p:nvPr/>
        </p:nvSpPr>
        <p:spPr bwMode="auto">
          <a:xfrm>
            <a:off x="3173413"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q.enq(x)</a:t>
            </a:r>
          </a:p>
        </p:txBody>
      </p:sp>
      <p:sp>
        <p:nvSpPr>
          <p:cNvPr id="191497" name="AutoShape 8">
            <a:extLst>
              <a:ext uri="{FF2B5EF4-FFF2-40B4-BE49-F238E27FC236}">
                <a16:creationId xmlns:a16="http://schemas.microsoft.com/office/drawing/2014/main" id="{2993054C-B407-4D4F-9E0F-6A422BE69A83}"/>
              </a:ext>
            </a:extLst>
          </p:cNvPr>
          <p:cNvSpPr>
            <a:spLocks noChangeArrowheads="1"/>
          </p:cNvSpPr>
          <p:nvPr/>
        </p:nvSpPr>
        <p:spPr bwMode="auto">
          <a:xfrm>
            <a:off x="2225675"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q.enq(y)</a:t>
            </a:r>
          </a:p>
        </p:txBody>
      </p:sp>
      <p:sp>
        <p:nvSpPr>
          <p:cNvPr id="191498" name="AutoShape 9">
            <a:extLst>
              <a:ext uri="{FF2B5EF4-FFF2-40B4-BE49-F238E27FC236}">
                <a16:creationId xmlns:a16="http://schemas.microsoft.com/office/drawing/2014/main" id="{D4D40499-6D01-4A59-9FD3-10303D24DC33}"/>
              </a:ext>
            </a:extLst>
          </p:cNvPr>
          <p:cNvSpPr>
            <a:spLocks noChangeArrowheads="1"/>
          </p:cNvSpPr>
          <p:nvPr/>
        </p:nvSpPr>
        <p:spPr bwMode="auto">
          <a:xfrm>
            <a:off x="6057900"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q.deq(x)</a:t>
            </a:r>
          </a:p>
        </p:txBody>
      </p:sp>
      <p:sp>
        <p:nvSpPr>
          <p:cNvPr id="191499" name="Freeform 12">
            <a:extLst>
              <a:ext uri="{FF2B5EF4-FFF2-40B4-BE49-F238E27FC236}">
                <a16:creationId xmlns:a16="http://schemas.microsoft.com/office/drawing/2014/main" id="{EA21F200-BACC-4C36-B646-366802019266}"/>
              </a:ext>
            </a:extLst>
          </p:cNvPr>
          <p:cNvSpPr>
            <a:spLocks/>
          </p:cNvSpPr>
          <p:nvPr/>
        </p:nvSpPr>
        <p:spPr bwMode="auto">
          <a:xfrm>
            <a:off x="3022600" y="3200400"/>
            <a:ext cx="177800" cy="457200"/>
          </a:xfrm>
          <a:custGeom>
            <a:avLst/>
            <a:gdLst>
              <a:gd name="T0" fmla="*/ 2147483647 w 112"/>
              <a:gd name="T1" fmla="*/ 2147483647 h 288"/>
              <a:gd name="T2" fmla="*/ 2147483647 w 112"/>
              <a:gd name="T3" fmla="*/ 2147483647 h 288"/>
              <a:gd name="T4" fmla="*/ 2147483647 w 112"/>
              <a:gd name="T5" fmla="*/ 0 h 288"/>
              <a:gd name="T6" fmla="*/ 0 60000 65536"/>
              <a:gd name="T7" fmla="*/ 0 60000 65536"/>
              <a:gd name="T8" fmla="*/ 0 60000 65536"/>
              <a:gd name="T9" fmla="*/ 0 w 112"/>
              <a:gd name="T10" fmla="*/ 0 h 288"/>
              <a:gd name="T11" fmla="*/ 112 w 112"/>
              <a:gd name="T12" fmla="*/ 288 h 288"/>
            </a:gdLst>
            <a:ahLst/>
            <a:cxnLst>
              <a:cxn ang="T6">
                <a:pos x="T0" y="T1"/>
              </a:cxn>
              <a:cxn ang="T7">
                <a:pos x="T2" y="T3"/>
              </a:cxn>
              <a:cxn ang="T8">
                <a:pos x="T4" y="T5"/>
              </a:cxn>
            </a:cxnLst>
            <a:rect l="T9" t="T10" r="T11" b="T12"/>
            <a:pathLst>
              <a:path w="112" h="288">
                <a:moveTo>
                  <a:pt x="16" y="288"/>
                </a:moveTo>
                <a:cubicBezTo>
                  <a:pt x="8" y="216"/>
                  <a:pt x="0" y="144"/>
                  <a:pt x="16" y="96"/>
                </a:cubicBezTo>
                <a:cubicBezTo>
                  <a:pt x="32" y="48"/>
                  <a:pt x="72" y="24"/>
                  <a:pt x="112" y="0"/>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191500" name="Group 13">
            <a:extLst>
              <a:ext uri="{FF2B5EF4-FFF2-40B4-BE49-F238E27FC236}">
                <a16:creationId xmlns:a16="http://schemas.microsoft.com/office/drawing/2014/main" id="{86D77DDD-57B9-4862-BC95-9E89FC85F3D8}"/>
              </a:ext>
            </a:extLst>
          </p:cNvPr>
          <p:cNvGrpSpPr>
            <a:grpSpLocks/>
          </p:cNvGrpSpPr>
          <p:nvPr/>
        </p:nvGrpSpPr>
        <p:grpSpPr bwMode="auto">
          <a:xfrm>
            <a:off x="838200" y="5257800"/>
            <a:ext cx="7391400" cy="762000"/>
            <a:chOff x="528" y="3312"/>
            <a:chExt cx="4656" cy="480"/>
          </a:xfrm>
        </p:grpSpPr>
        <p:sp>
          <p:nvSpPr>
            <p:cNvPr id="191506" name="AutoShape 14">
              <a:extLst>
                <a:ext uri="{FF2B5EF4-FFF2-40B4-BE49-F238E27FC236}">
                  <a16:creationId xmlns:a16="http://schemas.microsoft.com/office/drawing/2014/main" id="{A0710ED6-44AC-49D5-AD6D-A84E91E4F5D0}"/>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91507" name="Text Box 15">
              <a:extLst>
                <a:ext uri="{FF2B5EF4-FFF2-40B4-BE49-F238E27FC236}">
                  <a16:creationId xmlns:a16="http://schemas.microsoft.com/office/drawing/2014/main" id="{7F1C3316-716B-4D86-AB08-263C97B32737}"/>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191501" name="AutoShape 21">
            <a:extLst>
              <a:ext uri="{FF2B5EF4-FFF2-40B4-BE49-F238E27FC236}">
                <a16:creationId xmlns:a16="http://schemas.microsoft.com/office/drawing/2014/main" id="{EBFCF0E3-B8B9-4321-BD6A-31AADBEF129C}"/>
              </a:ext>
            </a:extLst>
          </p:cNvPr>
          <p:cNvSpPr>
            <a:spLocks noChangeArrowheads="1"/>
          </p:cNvSpPr>
          <p:nvPr/>
        </p:nvSpPr>
        <p:spPr bwMode="auto">
          <a:xfrm>
            <a:off x="5089525"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p.deq(y)</a:t>
            </a:r>
          </a:p>
        </p:txBody>
      </p:sp>
      <p:sp>
        <p:nvSpPr>
          <p:cNvPr id="191502" name="AutoShape 22">
            <a:extLst>
              <a:ext uri="{FF2B5EF4-FFF2-40B4-BE49-F238E27FC236}">
                <a16:creationId xmlns:a16="http://schemas.microsoft.com/office/drawing/2014/main" id="{5DBD6D22-F23E-44E9-B3B5-D61F2BA7710B}"/>
              </a:ext>
            </a:extLst>
          </p:cNvPr>
          <p:cNvSpPr>
            <a:spLocks noChangeArrowheads="1"/>
          </p:cNvSpPr>
          <p:nvPr/>
        </p:nvSpPr>
        <p:spPr bwMode="auto">
          <a:xfrm>
            <a:off x="4141788"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p.enq(y)</a:t>
            </a:r>
          </a:p>
        </p:txBody>
      </p:sp>
      <p:sp>
        <p:nvSpPr>
          <p:cNvPr id="191503" name="Freeform 23">
            <a:extLst>
              <a:ext uri="{FF2B5EF4-FFF2-40B4-BE49-F238E27FC236}">
                <a16:creationId xmlns:a16="http://schemas.microsoft.com/office/drawing/2014/main" id="{05A03EA7-91CA-4418-9D21-CD2B9E2471C5}"/>
              </a:ext>
            </a:extLst>
          </p:cNvPr>
          <p:cNvSpPr>
            <a:spLocks/>
          </p:cNvSpPr>
          <p:nvPr/>
        </p:nvSpPr>
        <p:spPr bwMode="auto">
          <a:xfrm>
            <a:off x="3124200" y="4192588"/>
            <a:ext cx="3797300" cy="369887"/>
          </a:xfrm>
          <a:custGeom>
            <a:avLst/>
            <a:gdLst>
              <a:gd name="T0" fmla="*/ 2147483647 w 2392"/>
              <a:gd name="T1" fmla="*/ 2147483647 h 233"/>
              <a:gd name="T2" fmla="*/ 2147483647 w 2392"/>
              <a:gd name="T3" fmla="*/ 2147483647 h 233"/>
              <a:gd name="T4" fmla="*/ 0 w 2392"/>
              <a:gd name="T5" fmla="*/ 0 h 233"/>
              <a:gd name="T6" fmla="*/ 0 60000 65536"/>
              <a:gd name="T7" fmla="*/ 0 60000 65536"/>
              <a:gd name="T8" fmla="*/ 0 60000 65536"/>
              <a:gd name="T9" fmla="*/ 0 w 2392"/>
              <a:gd name="T10" fmla="*/ 0 h 233"/>
              <a:gd name="T11" fmla="*/ 2392 w 2392"/>
              <a:gd name="T12" fmla="*/ 233 h 233"/>
            </a:gdLst>
            <a:ahLst/>
            <a:cxnLst>
              <a:cxn ang="T6">
                <a:pos x="T0" y="T1"/>
              </a:cxn>
              <a:cxn ang="T7">
                <a:pos x="T2" y="T3"/>
              </a:cxn>
              <a:cxn ang="T8">
                <a:pos x="T4" y="T5"/>
              </a:cxn>
            </a:cxnLst>
            <a:rect l="T9" t="T10" r="T11" b="T12"/>
            <a:pathLst>
              <a:path w="2392" h="233">
                <a:moveTo>
                  <a:pt x="2392" y="15"/>
                </a:moveTo>
                <a:cubicBezTo>
                  <a:pt x="2176" y="50"/>
                  <a:pt x="1495" y="233"/>
                  <a:pt x="1096" y="231"/>
                </a:cubicBezTo>
                <a:cubicBezTo>
                  <a:pt x="697" y="229"/>
                  <a:pt x="228" y="48"/>
                  <a:pt x="0" y="0"/>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1504" name="Freeform 24">
            <a:extLst>
              <a:ext uri="{FF2B5EF4-FFF2-40B4-BE49-F238E27FC236}">
                <a16:creationId xmlns:a16="http://schemas.microsoft.com/office/drawing/2014/main" id="{8C28C79E-5752-46E2-850E-B8235873B7F2}"/>
              </a:ext>
            </a:extLst>
          </p:cNvPr>
          <p:cNvSpPr>
            <a:spLocks/>
          </p:cNvSpPr>
          <p:nvPr/>
        </p:nvSpPr>
        <p:spPr bwMode="auto">
          <a:xfrm>
            <a:off x="2146300" y="2020888"/>
            <a:ext cx="3848100" cy="735012"/>
          </a:xfrm>
          <a:custGeom>
            <a:avLst/>
            <a:gdLst>
              <a:gd name="T0" fmla="*/ 2147483647 w 2424"/>
              <a:gd name="T1" fmla="*/ 2147483647 h 463"/>
              <a:gd name="T2" fmla="*/ 2147483647 w 2424"/>
              <a:gd name="T3" fmla="*/ 2147483647 h 463"/>
              <a:gd name="T4" fmla="*/ 0 w 2424"/>
              <a:gd name="T5" fmla="*/ 2147483647 h 463"/>
              <a:gd name="T6" fmla="*/ 0 60000 65536"/>
              <a:gd name="T7" fmla="*/ 0 60000 65536"/>
              <a:gd name="T8" fmla="*/ 0 60000 65536"/>
              <a:gd name="T9" fmla="*/ 0 w 2424"/>
              <a:gd name="T10" fmla="*/ 0 h 463"/>
              <a:gd name="T11" fmla="*/ 2424 w 2424"/>
              <a:gd name="T12" fmla="*/ 463 h 463"/>
            </a:gdLst>
            <a:ahLst/>
            <a:cxnLst>
              <a:cxn ang="T6">
                <a:pos x="T0" y="T1"/>
              </a:cxn>
              <a:cxn ang="T7">
                <a:pos x="T2" y="T3"/>
              </a:cxn>
              <a:cxn ang="T8">
                <a:pos x="T4" y="T5"/>
              </a:cxn>
            </a:cxnLst>
            <a:rect l="T9" t="T10" r="T11" b="T12"/>
            <a:pathLst>
              <a:path w="2424" h="463">
                <a:moveTo>
                  <a:pt x="2424" y="423"/>
                </a:moveTo>
                <a:cubicBezTo>
                  <a:pt x="2188" y="354"/>
                  <a:pt x="1412" y="0"/>
                  <a:pt x="1008" y="7"/>
                </a:cubicBezTo>
                <a:cubicBezTo>
                  <a:pt x="604" y="14"/>
                  <a:pt x="168" y="387"/>
                  <a:pt x="0" y="463"/>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1505" name="Freeform 25">
            <a:extLst>
              <a:ext uri="{FF2B5EF4-FFF2-40B4-BE49-F238E27FC236}">
                <a16:creationId xmlns:a16="http://schemas.microsoft.com/office/drawing/2014/main" id="{AA1A811E-10DF-4922-8C12-29A8CAAA3AFE}"/>
              </a:ext>
            </a:extLst>
          </p:cNvPr>
          <p:cNvSpPr>
            <a:spLocks/>
          </p:cNvSpPr>
          <p:nvPr/>
        </p:nvSpPr>
        <p:spPr bwMode="auto">
          <a:xfrm>
            <a:off x="2133600" y="3276600"/>
            <a:ext cx="2895600" cy="1562100"/>
          </a:xfrm>
          <a:custGeom>
            <a:avLst/>
            <a:gdLst>
              <a:gd name="T0" fmla="*/ 0 w 1824"/>
              <a:gd name="T1" fmla="*/ 0 h 984"/>
              <a:gd name="T2" fmla="*/ 2147483647 w 1824"/>
              <a:gd name="T3" fmla="*/ 2147483647 h 984"/>
              <a:gd name="T4" fmla="*/ 2147483647 w 1824"/>
              <a:gd name="T5" fmla="*/ 2147483647 h 984"/>
              <a:gd name="T6" fmla="*/ 2147483647 w 1824"/>
              <a:gd name="T7" fmla="*/ 2147483647 h 984"/>
              <a:gd name="T8" fmla="*/ 0 60000 65536"/>
              <a:gd name="T9" fmla="*/ 0 60000 65536"/>
              <a:gd name="T10" fmla="*/ 0 60000 65536"/>
              <a:gd name="T11" fmla="*/ 0 60000 65536"/>
              <a:gd name="T12" fmla="*/ 0 w 1824"/>
              <a:gd name="T13" fmla="*/ 0 h 984"/>
              <a:gd name="T14" fmla="*/ 1824 w 1824"/>
              <a:gd name="T15" fmla="*/ 984 h 984"/>
            </a:gdLst>
            <a:ahLst/>
            <a:cxnLst>
              <a:cxn ang="T8">
                <a:pos x="T0" y="T1"/>
              </a:cxn>
              <a:cxn ang="T9">
                <a:pos x="T2" y="T3"/>
              </a:cxn>
              <a:cxn ang="T10">
                <a:pos x="T4" y="T5"/>
              </a:cxn>
              <a:cxn ang="T11">
                <a:pos x="T6" y="T7"/>
              </a:cxn>
            </a:cxnLst>
            <a:rect l="T12" t="T13" r="T14" b="T15"/>
            <a:pathLst>
              <a:path w="1824" h="984">
                <a:moveTo>
                  <a:pt x="0" y="0"/>
                </a:moveTo>
                <a:cubicBezTo>
                  <a:pt x="68" y="328"/>
                  <a:pt x="136" y="656"/>
                  <a:pt x="384" y="816"/>
                </a:cubicBezTo>
                <a:cubicBezTo>
                  <a:pt x="632" y="976"/>
                  <a:pt x="1248" y="984"/>
                  <a:pt x="1488" y="960"/>
                </a:cubicBezTo>
                <a:cubicBezTo>
                  <a:pt x="1728" y="936"/>
                  <a:pt x="1776" y="804"/>
                  <a:pt x="1824" y="672"/>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spd="slow"/>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2">
            <a:extLst>
              <a:ext uri="{FF2B5EF4-FFF2-40B4-BE49-F238E27FC236}">
                <a16:creationId xmlns:a16="http://schemas.microsoft.com/office/drawing/2014/main" id="{6C738C08-A0EB-47D7-A5DB-7927A6D782ED}"/>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0" name="Slide Number Placeholder 3">
            <a:extLst>
              <a:ext uri="{FF2B5EF4-FFF2-40B4-BE49-F238E27FC236}">
                <a16:creationId xmlns:a16="http://schemas.microsoft.com/office/drawing/2014/main" id="{88E10D4D-D48D-4071-BA9A-21FD08D04E9B}"/>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227E899-1E97-44AA-A49F-27D19B75EB18}" type="slidenum">
              <a:rPr lang="ar-SA" altLang="zh-CN" sz="1400" b="0">
                <a:solidFill>
                  <a:schemeClr val="tx1"/>
                </a:solidFill>
                <a:latin typeface="Arial" panose="020B0604020202020204" pitchFamily="34" charset="0"/>
              </a:rPr>
              <a:pPr/>
              <a:t>172</a:t>
            </a:fld>
            <a:endParaRPr lang="en-US" altLang="zh-CN" sz="1400" b="0">
              <a:solidFill>
                <a:schemeClr val="tx1"/>
              </a:solidFill>
              <a:latin typeface="Arial" panose="020B0604020202020204" pitchFamily="34" charset="0"/>
            </a:endParaRPr>
          </a:p>
        </p:txBody>
      </p:sp>
      <p:sp>
        <p:nvSpPr>
          <p:cNvPr id="172036" name="AutoShape 2">
            <a:extLst>
              <a:ext uri="{FF2B5EF4-FFF2-40B4-BE49-F238E27FC236}">
                <a16:creationId xmlns:a16="http://schemas.microsoft.com/office/drawing/2014/main" id="{05FAA2DB-89C1-433E-B4BD-5FBCDE021A9A}"/>
              </a:ext>
            </a:extLst>
          </p:cNvPr>
          <p:cNvSpPr>
            <a:spLocks noChangeArrowheads="1"/>
          </p:cNvSpPr>
          <p:nvPr/>
        </p:nvSpPr>
        <p:spPr bwMode="auto">
          <a:xfrm>
            <a:off x="1257300" y="2514600"/>
            <a:ext cx="1828800" cy="990600"/>
          </a:xfrm>
          <a:prstGeom prst="leftRightArrow">
            <a:avLst>
              <a:gd name="adj1" fmla="val 50000"/>
              <a:gd name="adj2" fmla="val 36923"/>
            </a:avLst>
          </a:prstGeom>
          <a:solidFill>
            <a:schemeClr val="bg1">
              <a:lumMod val="50000"/>
            </a:schemeClr>
          </a:solidFill>
          <a:ln w="38100">
            <a:solidFill>
              <a:schemeClr val="tx1"/>
            </a:solidFill>
            <a:miter lim="800000"/>
            <a:headEnd/>
            <a:tailEnd/>
          </a:ln>
        </p:spPr>
        <p:txBody>
          <a:bodyPr wrap="none" anchor="ctr"/>
          <a:lstStyle/>
          <a:p>
            <a:pPr algn="r" eaLnBrk="0" hangingPunct="0">
              <a:defRPr/>
            </a:pPr>
            <a:r>
              <a:rPr lang="en-US" dirty="0">
                <a:solidFill>
                  <a:schemeClr val="bg1"/>
                </a:solidFill>
                <a:latin typeface="Arial" pitchFamily="34" charset="0"/>
              </a:rPr>
              <a:t>p.enq(x)</a:t>
            </a:r>
          </a:p>
        </p:txBody>
      </p:sp>
      <p:pic>
        <p:nvPicPr>
          <p:cNvPr id="192517" name="Picture 3" descr="magic">
            <a:extLst>
              <a:ext uri="{FF2B5EF4-FFF2-40B4-BE49-F238E27FC236}">
                <a16:creationId xmlns:a16="http://schemas.microsoft.com/office/drawing/2014/main" id="{754A2F27-7674-49FE-A271-5176A5DBB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2518" name="Rectangle 4">
            <a:extLst>
              <a:ext uri="{FF2B5EF4-FFF2-40B4-BE49-F238E27FC236}">
                <a16:creationId xmlns:a16="http://schemas.microsoft.com/office/drawing/2014/main" id="{76B71A49-2C46-4EB1-9FF4-5926D433D605}"/>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Combining orders</a:t>
            </a:r>
          </a:p>
        </p:txBody>
      </p:sp>
      <p:sp>
        <p:nvSpPr>
          <p:cNvPr id="192519" name="Text Box 5">
            <a:extLst>
              <a:ext uri="{FF2B5EF4-FFF2-40B4-BE49-F238E27FC236}">
                <a16:creationId xmlns:a16="http://schemas.microsoft.com/office/drawing/2014/main" id="{DE4C56A6-BF08-4560-8D61-6C431CB1322B}"/>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72040" name="AutoShape 6">
            <a:extLst>
              <a:ext uri="{FF2B5EF4-FFF2-40B4-BE49-F238E27FC236}">
                <a16:creationId xmlns:a16="http://schemas.microsoft.com/office/drawing/2014/main" id="{18914F70-5C1C-43A5-8625-F9B761FA1F8B}"/>
              </a:ext>
            </a:extLst>
          </p:cNvPr>
          <p:cNvSpPr>
            <a:spLocks noChangeArrowheads="1"/>
          </p:cNvSpPr>
          <p:nvPr/>
        </p:nvSpPr>
        <p:spPr bwMode="auto">
          <a:xfrm>
            <a:off x="3173413" y="2514600"/>
            <a:ext cx="1828800" cy="990600"/>
          </a:xfrm>
          <a:prstGeom prst="leftRightArrow">
            <a:avLst>
              <a:gd name="adj1" fmla="val 50000"/>
              <a:gd name="adj2" fmla="val 36923"/>
            </a:avLst>
          </a:prstGeom>
          <a:solidFill>
            <a:schemeClr val="bg1">
              <a:lumMod val="50000"/>
            </a:schemeClr>
          </a:solidFill>
          <a:ln w="38100">
            <a:solidFill>
              <a:schemeClr val="tx1"/>
            </a:solidFill>
            <a:miter lim="800000"/>
            <a:headEnd/>
            <a:tailEnd/>
          </a:ln>
        </p:spPr>
        <p:txBody>
          <a:bodyPr wrap="none" anchor="ctr"/>
          <a:lstStyle/>
          <a:p>
            <a:pPr algn="r" eaLnBrk="0" hangingPunct="0">
              <a:defRPr/>
            </a:pPr>
            <a:r>
              <a:rPr lang="en-US" dirty="0">
                <a:solidFill>
                  <a:schemeClr val="bg1"/>
                </a:solidFill>
                <a:latin typeface="Arial" pitchFamily="34" charset="0"/>
              </a:rPr>
              <a:t>q.enq(x)</a:t>
            </a:r>
          </a:p>
        </p:txBody>
      </p:sp>
      <p:sp>
        <p:nvSpPr>
          <p:cNvPr id="172041" name="AutoShape 7">
            <a:extLst>
              <a:ext uri="{FF2B5EF4-FFF2-40B4-BE49-F238E27FC236}">
                <a16:creationId xmlns:a16="http://schemas.microsoft.com/office/drawing/2014/main" id="{6C235D5A-CCC4-4A0D-ACC1-43BDEDF03BE4}"/>
              </a:ext>
            </a:extLst>
          </p:cNvPr>
          <p:cNvSpPr>
            <a:spLocks noChangeArrowheads="1"/>
          </p:cNvSpPr>
          <p:nvPr/>
        </p:nvSpPr>
        <p:spPr bwMode="auto">
          <a:xfrm>
            <a:off x="2225675" y="3429000"/>
            <a:ext cx="1828800" cy="990600"/>
          </a:xfrm>
          <a:prstGeom prst="leftRightArrow">
            <a:avLst>
              <a:gd name="adj1" fmla="val 50000"/>
              <a:gd name="adj2" fmla="val 36923"/>
            </a:avLst>
          </a:prstGeom>
          <a:solidFill>
            <a:schemeClr val="bg1">
              <a:lumMod val="50000"/>
            </a:schemeClr>
          </a:solidFill>
          <a:ln w="38100">
            <a:solidFill>
              <a:schemeClr val="tx1"/>
            </a:solidFill>
            <a:miter lim="800000"/>
            <a:headEnd/>
            <a:tailEnd/>
          </a:ln>
        </p:spPr>
        <p:txBody>
          <a:bodyPr wrap="none" anchor="ctr"/>
          <a:lstStyle/>
          <a:p>
            <a:pPr algn="r" eaLnBrk="0" hangingPunct="0">
              <a:defRPr/>
            </a:pPr>
            <a:r>
              <a:rPr lang="en-US" dirty="0">
                <a:solidFill>
                  <a:schemeClr val="bg1"/>
                </a:solidFill>
                <a:latin typeface="Arial" pitchFamily="34" charset="0"/>
              </a:rPr>
              <a:t>q.enq(y)</a:t>
            </a:r>
          </a:p>
        </p:txBody>
      </p:sp>
      <p:sp>
        <p:nvSpPr>
          <p:cNvPr id="172042" name="AutoShape 8">
            <a:extLst>
              <a:ext uri="{FF2B5EF4-FFF2-40B4-BE49-F238E27FC236}">
                <a16:creationId xmlns:a16="http://schemas.microsoft.com/office/drawing/2014/main" id="{209063EC-4B90-4DA3-8A9E-AB42B2ACA89D}"/>
              </a:ext>
            </a:extLst>
          </p:cNvPr>
          <p:cNvSpPr>
            <a:spLocks noChangeArrowheads="1"/>
          </p:cNvSpPr>
          <p:nvPr/>
        </p:nvSpPr>
        <p:spPr bwMode="auto">
          <a:xfrm>
            <a:off x="6057900" y="3429000"/>
            <a:ext cx="1828800" cy="990600"/>
          </a:xfrm>
          <a:prstGeom prst="leftRightArrow">
            <a:avLst>
              <a:gd name="adj1" fmla="val 50000"/>
              <a:gd name="adj2" fmla="val 36923"/>
            </a:avLst>
          </a:prstGeom>
          <a:solidFill>
            <a:schemeClr val="bg1">
              <a:lumMod val="50000"/>
            </a:schemeClr>
          </a:solidFill>
          <a:ln w="38100">
            <a:solidFill>
              <a:schemeClr val="tx1"/>
            </a:solidFill>
            <a:miter lim="800000"/>
            <a:headEnd/>
            <a:tailEnd/>
          </a:ln>
        </p:spPr>
        <p:txBody>
          <a:bodyPr wrap="none" anchor="ctr"/>
          <a:lstStyle/>
          <a:p>
            <a:pPr algn="r" eaLnBrk="0" hangingPunct="0">
              <a:defRPr/>
            </a:pPr>
            <a:r>
              <a:rPr lang="en-US" dirty="0">
                <a:solidFill>
                  <a:schemeClr val="bg1"/>
                </a:solidFill>
                <a:latin typeface="Arial" pitchFamily="34" charset="0"/>
              </a:rPr>
              <a:t>q.deq(x)</a:t>
            </a:r>
          </a:p>
        </p:txBody>
      </p:sp>
      <p:sp>
        <p:nvSpPr>
          <p:cNvPr id="192523" name="Freeform 9">
            <a:extLst>
              <a:ext uri="{FF2B5EF4-FFF2-40B4-BE49-F238E27FC236}">
                <a16:creationId xmlns:a16="http://schemas.microsoft.com/office/drawing/2014/main" id="{B406799D-82F8-4EEE-A9DA-C03FC37977CC}"/>
              </a:ext>
            </a:extLst>
          </p:cNvPr>
          <p:cNvSpPr>
            <a:spLocks/>
          </p:cNvSpPr>
          <p:nvPr/>
        </p:nvSpPr>
        <p:spPr bwMode="auto">
          <a:xfrm>
            <a:off x="3022600" y="3200400"/>
            <a:ext cx="177800" cy="457200"/>
          </a:xfrm>
          <a:custGeom>
            <a:avLst/>
            <a:gdLst>
              <a:gd name="T0" fmla="*/ 2147483647 w 112"/>
              <a:gd name="T1" fmla="*/ 2147483647 h 288"/>
              <a:gd name="T2" fmla="*/ 2147483647 w 112"/>
              <a:gd name="T3" fmla="*/ 2147483647 h 288"/>
              <a:gd name="T4" fmla="*/ 2147483647 w 112"/>
              <a:gd name="T5" fmla="*/ 0 h 288"/>
              <a:gd name="T6" fmla="*/ 0 60000 65536"/>
              <a:gd name="T7" fmla="*/ 0 60000 65536"/>
              <a:gd name="T8" fmla="*/ 0 60000 65536"/>
              <a:gd name="T9" fmla="*/ 0 w 112"/>
              <a:gd name="T10" fmla="*/ 0 h 288"/>
              <a:gd name="T11" fmla="*/ 112 w 112"/>
              <a:gd name="T12" fmla="*/ 288 h 288"/>
            </a:gdLst>
            <a:ahLst/>
            <a:cxnLst>
              <a:cxn ang="T6">
                <a:pos x="T0" y="T1"/>
              </a:cxn>
              <a:cxn ang="T7">
                <a:pos x="T2" y="T3"/>
              </a:cxn>
              <a:cxn ang="T8">
                <a:pos x="T4" y="T5"/>
              </a:cxn>
            </a:cxnLst>
            <a:rect l="T9" t="T10" r="T11" b="T12"/>
            <a:pathLst>
              <a:path w="112" h="288">
                <a:moveTo>
                  <a:pt x="16" y="288"/>
                </a:moveTo>
                <a:cubicBezTo>
                  <a:pt x="8" y="216"/>
                  <a:pt x="0" y="144"/>
                  <a:pt x="16" y="96"/>
                </a:cubicBezTo>
                <a:cubicBezTo>
                  <a:pt x="32" y="48"/>
                  <a:pt x="72" y="24"/>
                  <a:pt x="112" y="0"/>
                </a:cubicBezTo>
              </a:path>
            </a:pathLst>
          </a:custGeom>
          <a:noFill/>
          <a:ln w="76200">
            <a:solidFill>
              <a:schemeClr val="folHlink"/>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192524" name="Group 10">
            <a:extLst>
              <a:ext uri="{FF2B5EF4-FFF2-40B4-BE49-F238E27FC236}">
                <a16:creationId xmlns:a16="http://schemas.microsoft.com/office/drawing/2014/main" id="{75ECD3E7-B9D4-403E-8724-FAE61A5E77E7}"/>
              </a:ext>
            </a:extLst>
          </p:cNvPr>
          <p:cNvGrpSpPr>
            <a:grpSpLocks/>
          </p:cNvGrpSpPr>
          <p:nvPr/>
        </p:nvGrpSpPr>
        <p:grpSpPr bwMode="auto">
          <a:xfrm>
            <a:off x="838200" y="5257800"/>
            <a:ext cx="7391400" cy="762000"/>
            <a:chOff x="528" y="3312"/>
            <a:chExt cx="4656" cy="480"/>
          </a:xfrm>
        </p:grpSpPr>
        <p:sp>
          <p:nvSpPr>
            <p:cNvPr id="192531" name="AutoShape 11">
              <a:extLst>
                <a:ext uri="{FF2B5EF4-FFF2-40B4-BE49-F238E27FC236}">
                  <a16:creationId xmlns:a16="http://schemas.microsoft.com/office/drawing/2014/main" id="{B2BB0F21-A1A5-44F8-BCDF-06F3FCCFEEE4}"/>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92532" name="Text Box 12">
              <a:extLst>
                <a:ext uri="{FF2B5EF4-FFF2-40B4-BE49-F238E27FC236}">
                  <a16:creationId xmlns:a16="http://schemas.microsoft.com/office/drawing/2014/main" id="{4CBF44D1-F58F-40CD-836A-E03C186DF2B5}"/>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172045" name="AutoShape 13">
            <a:extLst>
              <a:ext uri="{FF2B5EF4-FFF2-40B4-BE49-F238E27FC236}">
                <a16:creationId xmlns:a16="http://schemas.microsoft.com/office/drawing/2014/main" id="{032219A3-0CC9-478F-8826-036019B8A49E}"/>
              </a:ext>
            </a:extLst>
          </p:cNvPr>
          <p:cNvSpPr>
            <a:spLocks noChangeArrowheads="1"/>
          </p:cNvSpPr>
          <p:nvPr/>
        </p:nvSpPr>
        <p:spPr bwMode="auto">
          <a:xfrm>
            <a:off x="5089525" y="2514600"/>
            <a:ext cx="1828800" cy="990600"/>
          </a:xfrm>
          <a:prstGeom prst="leftRightArrow">
            <a:avLst>
              <a:gd name="adj1" fmla="val 50000"/>
              <a:gd name="adj2" fmla="val 36923"/>
            </a:avLst>
          </a:prstGeom>
          <a:solidFill>
            <a:schemeClr val="bg1">
              <a:lumMod val="50000"/>
            </a:schemeClr>
          </a:solidFill>
          <a:ln w="38100">
            <a:solidFill>
              <a:schemeClr val="tx1"/>
            </a:solidFill>
            <a:miter lim="800000"/>
            <a:headEnd/>
            <a:tailEnd/>
          </a:ln>
        </p:spPr>
        <p:txBody>
          <a:bodyPr wrap="none" anchor="ctr"/>
          <a:lstStyle/>
          <a:p>
            <a:pPr algn="r" eaLnBrk="0" hangingPunct="0">
              <a:defRPr/>
            </a:pPr>
            <a:r>
              <a:rPr lang="en-US" dirty="0">
                <a:solidFill>
                  <a:schemeClr val="bg1"/>
                </a:solidFill>
                <a:latin typeface="Arial" pitchFamily="34" charset="0"/>
              </a:rPr>
              <a:t>p.deq(y)</a:t>
            </a:r>
          </a:p>
        </p:txBody>
      </p:sp>
      <p:sp>
        <p:nvSpPr>
          <p:cNvPr id="172046" name="AutoShape 14">
            <a:extLst>
              <a:ext uri="{FF2B5EF4-FFF2-40B4-BE49-F238E27FC236}">
                <a16:creationId xmlns:a16="http://schemas.microsoft.com/office/drawing/2014/main" id="{D58F62D7-8247-47B3-A65B-88C5193419E9}"/>
              </a:ext>
            </a:extLst>
          </p:cNvPr>
          <p:cNvSpPr>
            <a:spLocks noChangeArrowheads="1"/>
          </p:cNvSpPr>
          <p:nvPr/>
        </p:nvSpPr>
        <p:spPr bwMode="auto">
          <a:xfrm>
            <a:off x="4141788" y="3429000"/>
            <a:ext cx="1828800" cy="990600"/>
          </a:xfrm>
          <a:prstGeom prst="leftRightArrow">
            <a:avLst>
              <a:gd name="adj1" fmla="val 50000"/>
              <a:gd name="adj2" fmla="val 36923"/>
            </a:avLst>
          </a:prstGeom>
          <a:solidFill>
            <a:schemeClr val="bg1">
              <a:lumMod val="50000"/>
            </a:schemeClr>
          </a:solidFill>
          <a:ln w="38100">
            <a:solidFill>
              <a:schemeClr val="tx1"/>
            </a:solidFill>
            <a:miter lim="800000"/>
            <a:headEnd/>
            <a:tailEnd/>
          </a:ln>
        </p:spPr>
        <p:txBody>
          <a:bodyPr wrap="none" anchor="ctr"/>
          <a:lstStyle/>
          <a:p>
            <a:pPr algn="r" eaLnBrk="0" hangingPunct="0">
              <a:defRPr/>
            </a:pPr>
            <a:r>
              <a:rPr lang="en-US" dirty="0">
                <a:solidFill>
                  <a:schemeClr val="bg1"/>
                </a:solidFill>
                <a:latin typeface="Arial" pitchFamily="34" charset="0"/>
              </a:rPr>
              <a:t>p.enq(y)</a:t>
            </a:r>
          </a:p>
        </p:txBody>
      </p:sp>
      <p:sp>
        <p:nvSpPr>
          <p:cNvPr id="192527" name="Freeform 15">
            <a:extLst>
              <a:ext uri="{FF2B5EF4-FFF2-40B4-BE49-F238E27FC236}">
                <a16:creationId xmlns:a16="http://schemas.microsoft.com/office/drawing/2014/main" id="{268BBB99-E458-4356-A0AF-91AC567C0B2C}"/>
              </a:ext>
            </a:extLst>
          </p:cNvPr>
          <p:cNvSpPr>
            <a:spLocks/>
          </p:cNvSpPr>
          <p:nvPr/>
        </p:nvSpPr>
        <p:spPr bwMode="auto">
          <a:xfrm>
            <a:off x="3124200" y="4192588"/>
            <a:ext cx="3797300" cy="369887"/>
          </a:xfrm>
          <a:custGeom>
            <a:avLst/>
            <a:gdLst>
              <a:gd name="T0" fmla="*/ 2147483647 w 2392"/>
              <a:gd name="T1" fmla="*/ 2147483647 h 233"/>
              <a:gd name="T2" fmla="*/ 2147483647 w 2392"/>
              <a:gd name="T3" fmla="*/ 2147483647 h 233"/>
              <a:gd name="T4" fmla="*/ 0 w 2392"/>
              <a:gd name="T5" fmla="*/ 0 h 233"/>
              <a:gd name="T6" fmla="*/ 0 60000 65536"/>
              <a:gd name="T7" fmla="*/ 0 60000 65536"/>
              <a:gd name="T8" fmla="*/ 0 60000 65536"/>
              <a:gd name="T9" fmla="*/ 0 w 2392"/>
              <a:gd name="T10" fmla="*/ 0 h 233"/>
              <a:gd name="T11" fmla="*/ 2392 w 2392"/>
              <a:gd name="T12" fmla="*/ 233 h 233"/>
            </a:gdLst>
            <a:ahLst/>
            <a:cxnLst>
              <a:cxn ang="T6">
                <a:pos x="T0" y="T1"/>
              </a:cxn>
              <a:cxn ang="T7">
                <a:pos x="T2" y="T3"/>
              </a:cxn>
              <a:cxn ang="T8">
                <a:pos x="T4" y="T5"/>
              </a:cxn>
            </a:cxnLst>
            <a:rect l="T9" t="T10" r="T11" b="T12"/>
            <a:pathLst>
              <a:path w="2392" h="233">
                <a:moveTo>
                  <a:pt x="2392" y="15"/>
                </a:moveTo>
                <a:cubicBezTo>
                  <a:pt x="2176" y="50"/>
                  <a:pt x="1495" y="233"/>
                  <a:pt x="1096" y="231"/>
                </a:cubicBezTo>
                <a:cubicBezTo>
                  <a:pt x="697" y="229"/>
                  <a:pt x="228" y="48"/>
                  <a:pt x="0" y="0"/>
                </a:cubicBezTo>
              </a:path>
            </a:pathLst>
          </a:custGeom>
          <a:noFill/>
          <a:ln w="76200">
            <a:solidFill>
              <a:schemeClr val="folHlink"/>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2528" name="Freeform 16">
            <a:extLst>
              <a:ext uri="{FF2B5EF4-FFF2-40B4-BE49-F238E27FC236}">
                <a16:creationId xmlns:a16="http://schemas.microsoft.com/office/drawing/2014/main" id="{EDE7A75B-5A11-4732-BE1F-9A1527252250}"/>
              </a:ext>
            </a:extLst>
          </p:cNvPr>
          <p:cNvSpPr>
            <a:spLocks/>
          </p:cNvSpPr>
          <p:nvPr/>
        </p:nvSpPr>
        <p:spPr bwMode="auto">
          <a:xfrm>
            <a:off x="2146300" y="2020888"/>
            <a:ext cx="3848100" cy="735012"/>
          </a:xfrm>
          <a:custGeom>
            <a:avLst/>
            <a:gdLst>
              <a:gd name="T0" fmla="*/ 2147483647 w 2424"/>
              <a:gd name="T1" fmla="*/ 2147483647 h 463"/>
              <a:gd name="T2" fmla="*/ 2147483647 w 2424"/>
              <a:gd name="T3" fmla="*/ 2147483647 h 463"/>
              <a:gd name="T4" fmla="*/ 0 w 2424"/>
              <a:gd name="T5" fmla="*/ 2147483647 h 463"/>
              <a:gd name="T6" fmla="*/ 0 60000 65536"/>
              <a:gd name="T7" fmla="*/ 0 60000 65536"/>
              <a:gd name="T8" fmla="*/ 0 60000 65536"/>
              <a:gd name="T9" fmla="*/ 0 w 2424"/>
              <a:gd name="T10" fmla="*/ 0 h 463"/>
              <a:gd name="T11" fmla="*/ 2424 w 2424"/>
              <a:gd name="T12" fmla="*/ 463 h 463"/>
            </a:gdLst>
            <a:ahLst/>
            <a:cxnLst>
              <a:cxn ang="T6">
                <a:pos x="T0" y="T1"/>
              </a:cxn>
              <a:cxn ang="T7">
                <a:pos x="T2" y="T3"/>
              </a:cxn>
              <a:cxn ang="T8">
                <a:pos x="T4" y="T5"/>
              </a:cxn>
            </a:cxnLst>
            <a:rect l="T9" t="T10" r="T11" b="T12"/>
            <a:pathLst>
              <a:path w="2424" h="463">
                <a:moveTo>
                  <a:pt x="2424" y="423"/>
                </a:moveTo>
                <a:cubicBezTo>
                  <a:pt x="2188" y="354"/>
                  <a:pt x="1412" y="0"/>
                  <a:pt x="1008" y="7"/>
                </a:cubicBezTo>
                <a:cubicBezTo>
                  <a:pt x="604" y="14"/>
                  <a:pt x="168" y="387"/>
                  <a:pt x="0" y="463"/>
                </a:cubicBezTo>
              </a:path>
            </a:pathLst>
          </a:custGeom>
          <a:noFill/>
          <a:ln w="76200">
            <a:solidFill>
              <a:schemeClr val="folHlink"/>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2529" name="Freeform 17">
            <a:extLst>
              <a:ext uri="{FF2B5EF4-FFF2-40B4-BE49-F238E27FC236}">
                <a16:creationId xmlns:a16="http://schemas.microsoft.com/office/drawing/2014/main" id="{59C5F53B-CFAC-4397-9E01-E62FE8534F1C}"/>
              </a:ext>
            </a:extLst>
          </p:cNvPr>
          <p:cNvSpPr>
            <a:spLocks/>
          </p:cNvSpPr>
          <p:nvPr/>
        </p:nvSpPr>
        <p:spPr bwMode="auto">
          <a:xfrm>
            <a:off x="2133600" y="3276600"/>
            <a:ext cx="2895600" cy="1562100"/>
          </a:xfrm>
          <a:custGeom>
            <a:avLst/>
            <a:gdLst>
              <a:gd name="T0" fmla="*/ 0 w 1824"/>
              <a:gd name="T1" fmla="*/ 0 h 984"/>
              <a:gd name="T2" fmla="*/ 2147483647 w 1824"/>
              <a:gd name="T3" fmla="*/ 2147483647 h 984"/>
              <a:gd name="T4" fmla="*/ 2147483647 w 1824"/>
              <a:gd name="T5" fmla="*/ 2147483647 h 984"/>
              <a:gd name="T6" fmla="*/ 2147483647 w 1824"/>
              <a:gd name="T7" fmla="*/ 2147483647 h 984"/>
              <a:gd name="T8" fmla="*/ 0 60000 65536"/>
              <a:gd name="T9" fmla="*/ 0 60000 65536"/>
              <a:gd name="T10" fmla="*/ 0 60000 65536"/>
              <a:gd name="T11" fmla="*/ 0 60000 65536"/>
              <a:gd name="T12" fmla="*/ 0 w 1824"/>
              <a:gd name="T13" fmla="*/ 0 h 984"/>
              <a:gd name="T14" fmla="*/ 1824 w 1824"/>
              <a:gd name="T15" fmla="*/ 984 h 984"/>
            </a:gdLst>
            <a:ahLst/>
            <a:cxnLst>
              <a:cxn ang="T8">
                <a:pos x="T0" y="T1"/>
              </a:cxn>
              <a:cxn ang="T9">
                <a:pos x="T2" y="T3"/>
              </a:cxn>
              <a:cxn ang="T10">
                <a:pos x="T4" y="T5"/>
              </a:cxn>
              <a:cxn ang="T11">
                <a:pos x="T6" y="T7"/>
              </a:cxn>
            </a:cxnLst>
            <a:rect l="T12" t="T13" r="T14" b="T15"/>
            <a:pathLst>
              <a:path w="1824" h="984">
                <a:moveTo>
                  <a:pt x="0" y="0"/>
                </a:moveTo>
                <a:cubicBezTo>
                  <a:pt x="68" y="328"/>
                  <a:pt x="136" y="656"/>
                  <a:pt x="384" y="816"/>
                </a:cubicBezTo>
                <a:cubicBezTo>
                  <a:pt x="632" y="976"/>
                  <a:pt x="1248" y="984"/>
                  <a:pt x="1488" y="960"/>
                </a:cubicBezTo>
                <a:cubicBezTo>
                  <a:pt x="1728" y="936"/>
                  <a:pt x="1776" y="804"/>
                  <a:pt x="1824" y="672"/>
                </a:cubicBezTo>
              </a:path>
            </a:pathLst>
          </a:custGeom>
          <a:noFill/>
          <a:ln w="76200">
            <a:solidFill>
              <a:schemeClr val="folHlink"/>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2530" name="Freeform 18">
            <a:extLst>
              <a:ext uri="{FF2B5EF4-FFF2-40B4-BE49-F238E27FC236}">
                <a16:creationId xmlns:a16="http://schemas.microsoft.com/office/drawing/2014/main" id="{5567C10E-6E2F-4A02-8D78-0B1835F83F55}"/>
              </a:ext>
            </a:extLst>
          </p:cNvPr>
          <p:cNvSpPr>
            <a:spLocks/>
          </p:cNvSpPr>
          <p:nvPr/>
        </p:nvSpPr>
        <p:spPr bwMode="auto">
          <a:xfrm>
            <a:off x="1989138" y="2163763"/>
            <a:ext cx="5327650" cy="2519362"/>
          </a:xfrm>
          <a:custGeom>
            <a:avLst/>
            <a:gdLst>
              <a:gd name="T0" fmla="*/ 2147483647 w 2036"/>
              <a:gd name="T1" fmla="*/ 2147483647 h 1838"/>
              <a:gd name="T2" fmla="*/ 2147483647 w 2036"/>
              <a:gd name="T3" fmla="*/ 2147483647 h 1838"/>
              <a:gd name="T4" fmla="*/ 2147483647 w 2036"/>
              <a:gd name="T5" fmla="*/ 2147483647 h 1838"/>
              <a:gd name="T6" fmla="*/ 2147483647 w 2036"/>
              <a:gd name="T7" fmla="*/ 2147483647 h 1838"/>
              <a:gd name="T8" fmla="*/ 2147483647 w 2036"/>
              <a:gd name="T9" fmla="*/ 2147483647 h 1838"/>
              <a:gd name="T10" fmla="*/ 2147483647 w 2036"/>
              <a:gd name="T11" fmla="*/ 2147483647 h 1838"/>
              <a:gd name="T12" fmla="*/ 2147483647 w 2036"/>
              <a:gd name="T13" fmla="*/ 2147483647 h 1838"/>
              <a:gd name="T14" fmla="*/ 2147483647 w 2036"/>
              <a:gd name="T15" fmla="*/ 2147483647 h 1838"/>
              <a:gd name="T16" fmla="*/ 2147483647 w 2036"/>
              <a:gd name="T17" fmla="*/ 2147483647 h 18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36"/>
              <a:gd name="T28" fmla="*/ 0 h 1838"/>
              <a:gd name="T29" fmla="*/ 2036 w 2036"/>
              <a:gd name="T30" fmla="*/ 1838 h 18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36" h="1838">
                <a:moveTo>
                  <a:pt x="155" y="349"/>
                </a:moveTo>
                <a:cubicBezTo>
                  <a:pt x="453" y="174"/>
                  <a:pt x="752" y="0"/>
                  <a:pt x="947" y="29"/>
                </a:cubicBezTo>
                <a:cubicBezTo>
                  <a:pt x="1142" y="58"/>
                  <a:pt x="1346" y="418"/>
                  <a:pt x="1323" y="525"/>
                </a:cubicBezTo>
                <a:cubicBezTo>
                  <a:pt x="1300" y="632"/>
                  <a:pt x="912" y="572"/>
                  <a:pt x="811" y="669"/>
                </a:cubicBezTo>
                <a:cubicBezTo>
                  <a:pt x="710" y="766"/>
                  <a:pt x="539" y="1033"/>
                  <a:pt x="715" y="1109"/>
                </a:cubicBezTo>
                <a:cubicBezTo>
                  <a:pt x="891" y="1185"/>
                  <a:pt x="1698" y="1025"/>
                  <a:pt x="1867" y="1125"/>
                </a:cubicBezTo>
                <a:cubicBezTo>
                  <a:pt x="2036" y="1225"/>
                  <a:pt x="1996" y="1626"/>
                  <a:pt x="1731" y="1709"/>
                </a:cubicBezTo>
                <a:cubicBezTo>
                  <a:pt x="1466" y="1792"/>
                  <a:pt x="550" y="1838"/>
                  <a:pt x="275" y="1621"/>
                </a:cubicBezTo>
                <a:cubicBezTo>
                  <a:pt x="0" y="1404"/>
                  <a:pt x="41" y="904"/>
                  <a:pt x="83" y="405"/>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p>
            <a:endParaRPr lang="zh-CN" altLang="en-US"/>
          </a:p>
        </p:txBody>
      </p:sp>
    </p:spTree>
  </p:cSld>
  <p:clrMapOvr>
    <a:masterClrMapping/>
  </p:clrMapOvr>
  <p:transition spd="slow"/>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590FCB-19A5-40BA-B5E7-21F7A1D38B0C}"/>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a:extLst>
              <a:ext uri="{FF2B5EF4-FFF2-40B4-BE49-F238E27FC236}">
                <a16:creationId xmlns:a16="http://schemas.microsoft.com/office/drawing/2014/main" id="{9D27FB0F-3E59-4400-ADE2-77FC7BDFB01F}"/>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D049B46-5E11-41D4-A5E6-3ED0D895A135}" type="slidenum">
              <a:rPr lang="ar-SA" altLang="zh-CN" sz="1400" b="0">
                <a:solidFill>
                  <a:schemeClr val="tx1"/>
                </a:solidFill>
                <a:latin typeface="Arial" panose="020B0604020202020204" pitchFamily="34" charset="0"/>
              </a:rPr>
              <a:pPr/>
              <a:t>173</a:t>
            </a:fld>
            <a:endParaRPr lang="en-US" altLang="zh-CN" sz="1400" b="0">
              <a:solidFill>
                <a:schemeClr val="tx1"/>
              </a:solidFill>
              <a:latin typeface="Arial" panose="020B0604020202020204" pitchFamily="34" charset="0"/>
            </a:endParaRPr>
          </a:p>
        </p:txBody>
      </p:sp>
      <p:sp>
        <p:nvSpPr>
          <p:cNvPr id="193540" name="Rectangle 2">
            <a:extLst>
              <a:ext uri="{FF2B5EF4-FFF2-40B4-BE49-F238E27FC236}">
                <a16:creationId xmlns:a16="http://schemas.microsoft.com/office/drawing/2014/main" id="{1EF439BD-40F9-432D-AEC6-3386B10F12CD}"/>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Fact</a:t>
            </a:r>
          </a:p>
        </p:txBody>
      </p:sp>
      <p:sp>
        <p:nvSpPr>
          <p:cNvPr id="193541" name="Rectangle 3">
            <a:extLst>
              <a:ext uri="{FF2B5EF4-FFF2-40B4-BE49-F238E27FC236}">
                <a16:creationId xmlns:a16="http://schemas.microsoft.com/office/drawing/2014/main" id="{64DDC3DE-8E2C-4496-9FDA-B7E3E028BF2F}"/>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Most hardware architectures don’t support sequential consistency</a:t>
            </a:r>
          </a:p>
          <a:p>
            <a:pPr eaLnBrk="1" hangingPunct="1"/>
            <a:r>
              <a:rPr lang="en-US" altLang="zh-CN">
                <a:ea typeface="宋体" panose="02010600030101010101" pitchFamily="2" charset="-122"/>
              </a:rPr>
              <a:t>Because they think it’s too </a:t>
            </a:r>
            <a:r>
              <a:rPr lang="en-US" altLang="zh-CN">
                <a:solidFill>
                  <a:schemeClr val="tx1"/>
                </a:solidFill>
                <a:ea typeface="宋体" panose="02010600030101010101" pitchFamily="2" charset="-122"/>
              </a:rPr>
              <a:t>strong</a:t>
            </a:r>
          </a:p>
          <a:p>
            <a:pPr eaLnBrk="1" hangingPunct="1"/>
            <a:r>
              <a:rPr lang="en-US" altLang="zh-CN">
                <a:ea typeface="宋体" panose="02010600030101010101" pitchFamily="2" charset="-122"/>
              </a:rPr>
              <a:t>Here’s another story …</a:t>
            </a:r>
          </a:p>
        </p:txBody>
      </p:sp>
    </p:spTree>
  </p:cSld>
  <p:clrMapOvr>
    <a:masterClrMapping/>
  </p:clrMapOvr>
  <p:transition spd="slow"/>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6E4F2392-8A83-4336-A4F9-0F536E727C9A}"/>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3" name="Slide Number Placeholder 3">
            <a:extLst>
              <a:ext uri="{FF2B5EF4-FFF2-40B4-BE49-F238E27FC236}">
                <a16:creationId xmlns:a16="http://schemas.microsoft.com/office/drawing/2014/main" id="{00A3124D-0C72-46A7-BAAE-2D93E1932F37}"/>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A0B13FB-61EB-47D4-AC44-834352E80893}" type="slidenum">
              <a:rPr lang="ar-SA" altLang="zh-CN" sz="1400" b="0">
                <a:solidFill>
                  <a:schemeClr val="tx1"/>
                </a:solidFill>
                <a:latin typeface="Arial" panose="020B0604020202020204" pitchFamily="34" charset="0"/>
              </a:rPr>
              <a:pPr/>
              <a:t>174</a:t>
            </a:fld>
            <a:endParaRPr lang="en-US" altLang="zh-CN" sz="1400" b="0">
              <a:solidFill>
                <a:schemeClr val="tx1"/>
              </a:solidFill>
              <a:latin typeface="Arial" panose="020B0604020202020204" pitchFamily="34" charset="0"/>
            </a:endParaRPr>
          </a:p>
        </p:txBody>
      </p:sp>
      <p:pic>
        <p:nvPicPr>
          <p:cNvPr id="194564" name="Picture 2" descr="magic">
            <a:extLst>
              <a:ext uri="{FF2B5EF4-FFF2-40B4-BE49-F238E27FC236}">
                <a16:creationId xmlns:a16="http://schemas.microsoft.com/office/drawing/2014/main" id="{C24B65B0-92B2-4B33-84EE-207085F09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4565" name="Rectangle 3">
            <a:extLst>
              <a:ext uri="{FF2B5EF4-FFF2-40B4-BE49-F238E27FC236}">
                <a16:creationId xmlns:a16="http://schemas.microsoft.com/office/drawing/2014/main" id="{C7860600-F214-437F-9331-9D6F4FEE77FA}"/>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The Flag Example</a:t>
            </a:r>
          </a:p>
        </p:txBody>
      </p:sp>
      <p:sp>
        <p:nvSpPr>
          <p:cNvPr id="194566" name="Text Box 4">
            <a:extLst>
              <a:ext uri="{FF2B5EF4-FFF2-40B4-BE49-F238E27FC236}">
                <a16:creationId xmlns:a16="http://schemas.microsoft.com/office/drawing/2014/main" id="{C477C8C8-6E8A-4CD8-AD55-6A1B861F83C2}"/>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94567" name="AutoShape 5">
            <a:extLst>
              <a:ext uri="{FF2B5EF4-FFF2-40B4-BE49-F238E27FC236}">
                <a16:creationId xmlns:a16="http://schemas.microsoft.com/office/drawing/2014/main" id="{018BAED7-9E4F-4F83-B845-F11E77B086D4}"/>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x.write(1)</a:t>
            </a:r>
          </a:p>
        </p:txBody>
      </p:sp>
      <p:sp>
        <p:nvSpPr>
          <p:cNvPr id="194568" name="AutoShape 6">
            <a:extLst>
              <a:ext uri="{FF2B5EF4-FFF2-40B4-BE49-F238E27FC236}">
                <a16:creationId xmlns:a16="http://schemas.microsoft.com/office/drawing/2014/main" id="{1C0BBF81-D46F-48E7-B852-A55F5C6C9207}"/>
              </a:ext>
            </a:extLst>
          </p:cNvPr>
          <p:cNvSpPr>
            <a:spLocks noChangeArrowheads="1"/>
          </p:cNvSpPr>
          <p:nvPr/>
        </p:nvSpPr>
        <p:spPr bwMode="auto">
          <a:xfrm>
            <a:off x="5576888" y="2074863"/>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y.read(0)</a:t>
            </a:r>
          </a:p>
        </p:txBody>
      </p:sp>
      <p:sp>
        <p:nvSpPr>
          <p:cNvPr id="194569" name="AutoShape 7">
            <a:extLst>
              <a:ext uri="{FF2B5EF4-FFF2-40B4-BE49-F238E27FC236}">
                <a16:creationId xmlns:a16="http://schemas.microsoft.com/office/drawing/2014/main" id="{DA66DAB6-9432-4E11-BB91-C5E8A9B19F78}"/>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y.write(1)</a:t>
            </a:r>
          </a:p>
        </p:txBody>
      </p:sp>
      <p:sp>
        <p:nvSpPr>
          <p:cNvPr id="194570" name="AutoShape 8">
            <a:extLst>
              <a:ext uri="{FF2B5EF4-FFF2-40B4-BE49-F238E27FC236}">
                <a16:creationId xmlns:a16="http://schemas.microsoft.com/office/drawing/2014/main" id="{6BD22C4D-31B5-46A5-B2F9-5B51D41E4D21}"/>
              </a:ext>
            </a:extLst>
          </p:cNvPr>
          <p:cNvSpPr>
            <a:spLocks noChangeArrowheads="1"/>
          </p:cNvSpPr>
          <p:nvPr/>
        </p:nvSpPr>
        <p:spPr bwMode="auto">
          <a:xfrm>
            <a:off x="5159375" y="3076575"/>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x.read(0)</a:t>
            </a:r>
          </a:p>
        </p:txBody>
      </p:sp>
      <p:grpSp>
        <p:nvGrpSpPr>
          <p:cNvPr id="194571" name="Group 9">
            <a:extLst>
              <a:ext uri="{FF2B5EF4-FFF2-40B4-BE49-F238E27FC236}">
                <a16:creationId xmlns:a16="http://schemas.microsoft.com/office/drawing/2014/main" id="{E0052B55-3E98-483A-8FB7-16ADC6FF9646}"/>
              </a:ext>
            </a:extLst>
          </p:cNvPr>
          <p:cNvGrpSpPr>
            <a:grpSpLocks/>
          </p:cNvGrpSpPr>
          <p:nvPr/>
        </p:nvGrpSpPr>
        <p:grpSpPr bwMode="auto">
          <a:xfrm>
            <a:off x="838200" y="5257800"/>
            <a:ext cx="7391400" cy="762000"/>
            <a:chOff x="528" y="3312"/>
            <a:chExt cx="4656" cy="480"/>
          </a:xfrm>
        </p:grpSpPr>
        <p:sp>
          <p:nvSpPr>
            <p:cNvPr id="194572" name="AutoShape 10">
              <a:extLst>
                <a:ext uri="{FF2B5EF4-FFF2-40B4-BE49-F238E27FC236}">
                  <a16:creationId xmlns:a16="http://schemas.microsoft.com/office/drawing/2014/main" id="{7C2C5648-96F5-4228-A94C-661D28BBDB93}"/>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94573" name="Text Box 11">
              <a:extLst>
                <a:ext uri="{FF2B5EF4-FFF2-40B4-BE49-F238E27FC236}">
                  <a16:creationId xmlns:a16="http://schemas.microsoft.com/office/drawing/2014/main" id="{C622DA47-8840-43E8-B5F5-81C0A5F3C908}"/>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2" name="文本框 1">
            <a:extLst>
              <a:ext uri="{FF2B5EF4-FFF2-40B4-BE49-F238E27FC236}">
                <a16:creationId xmlns:a16="http://schemas.microsoft.com/office/drawing/2014/main" id="{97D09EAF-512B-4EE2-B195-2408250DF455}"/>
              </a:ext>
            </a:extLst>
          </p:cNvPr>
          <p:cNvSpPr txBox="1"/>
          <p:nvPr/>
        </p:nvSpPr>
        <p:spPr>
          <a:xfrm>
            <a:off x="1473235" y="1286888"/>
            <a:ext cx="6197530" cy="584775"/>
          </a:xfrm>
          <a:prstGeom prst="rect">
            <a:avLst/>
          </a:prstGeom>
          <a:noFill/>
        </p:spPr>
        <p:txBody>
          <a:bodyPr wrap="none" rtlCol="0">
            <a:spAutoFit/>
          </a:bodyPr>
          <a:lstStyle/>
          <a:p>
            <a:r>
              <a:rPr lang="en-US" altLang="zh-CN" sz="3200" b="0" dirty="0">
                <a:latin typeface="Arial" panose="020B0604020202020204" pitchFamily="34" charset="0"/>
                <a:ea typeface="宋体" panose="02010600030101010101" pitchFamily="2" charset="-122"/>
              </a:rPr>
              <a:t>Should this behavior be allowed?</a:t>
            </a:r>
            <a:endParaRPr lang="zh-CN" altLang="en-US" sz="3200" b="0" dirty="0">
              <a:latin typeface="Arial" panose="020B0604020202020204" pitchFamily="34" charset="0"/>
              <a:ea typeface="宋体" panose="02010600030101010101" pitchFamily="2" charset="-122"/>
            </a:endParaRPr>
          </a:p>
        </p:txBody>
      </p:sp>
    </p:spTree>
  </p:cSld>
  <p:clrMapOvr>
    <a:masterClrMapping/>
  </p:clrMapOvr>
  <p:transition spd="slow"/>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ooter Placeholder 2">
            <a:extLst>
              <a:ext uri="{FF2B5EF4-FFF2-40B4-BE49-F238E27FC236}">
                <a16:creationId xmlns:a16="http://schemas.microsoft.com/office/drawing/2014/main" id="{124B8C11-FA14-44C9-B860-E21330FE1937}"/>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1" name="Slide Number Placeholder 3">
            <a:extLst>
              <a:ext uri="{FF2B5EF4-FFF2-40B4-BE49-F238E27FC236}">
                <a16:creationId xmlns:a16="http://schemas.microsoft.com/office/drawing/2014/main" id="{771B0B69-0846-462F-B5E8-1A1B96E0729D}"/>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E0C41FD-183F-4194-A06B-AD946B597C4B}" type="slidenum">
              <a:rPr lang="ar-SA" altLang="zh-CN" sz="1400" b="0">
                <a:solidFill>
                  <a:schemeClr val="tx1"/>
                </a:solidFill>
                <a:latin typeface="Arial" panose="020B0604020202020204" pitchFamily="34" charset="0"/>
              </a:rPr>
              <a:pPr/>
              <a:t>175</a:t>
            </a:fld>
            <a:endParaRPr lang="en-US" altLang="zh-CN" sz="1400" b="0">
              <a:solidFill>
                <a:schemeClr val="tx1"/>
              </a:solidFill>
              <a:latin typeface="Arial" panose="020B0604020202020204" pitchFamily="34" charset="0"/>
            </a:endParaRPr>
          </a:p>
        </p:txBody>
      </p:sp>
      <p:pic>
        <p:nvPicPr>
          <p:cNvPr id="195588" name="Picture 2" descr="magic">
            <a:extLst>
              <a:ext uri="{FF2B5EF4-FFF2-40B4-BE49-F238E27FC236}">
                <a16:creationId xmlns:a16="http://schemas.microsoft.com/office/drawing/2014/main" id="{B1FE8A3C-33FD-4B3E-B791-E3E6873C9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5589" name="Rectangle 3">
            <a:extLst>
              <a:ext uri="{FF2B5EF4-FFF2-40B4-BE49-F238E27FC236}">
                <a16:creationId xmlns:a16="http://schemas.microsoft.com/office/drawing/2014/main" id="{C8BAED27-E443-4A1F-A1A3-5B8F89210358}"/>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The Flag Example</a:t>
            </a:r>
          </a:p>
        </p:txBody>
      </p:sp>
      <p:sp>
        <p:nvSpPr>
          <p:cNvPr id="195590" name="Text Box 4">
            <a:extLst>
              <a:ext uri="{FF2B5EF4-FFF2-40B4-BE49-F238E27FC236}">
                <a16:creationId xmlns:a16="http://schemas.microsoft.com/office/drawing/2014/main" id="{561EC961-00D9-4DDA-B32E-562037AC72F6}"/>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95591" name="AutoShape 5">
            <a:extLst>
              <a:ext uri="{FF2B5EF4-FFF2-40B4-BE49-F238E27FC236}">
                <a16:creationId xmlns:a16="http://schemas.microsoft.com/office/drawing/2014/main" id="{5FCF632C-ED47-4B96-8778-F45C5716B74C}"/>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x.write(1)</a:t>
            </a:r>
          </a:p>
        </p:txBody>
      </p:sp>
      <p:sp>
        <p:nvSpPr>
          <p:cNvPr id="195592" name="AutoShape 6">
            <a:extLst>
              <a:ext uri="{FF2B5EF4-FFF2-40B4-BE49-F238E27FC236}">
                <a16:creationId xmlns:a16="http://schemas.microsoft.com/office/drawing/2014/main" id="{CEA0A984-9A35-48ED-829D-AFA3E7C1EAC5}"/>
              </a:ext>
            </a:extLst>
          </p:cNvPr>
          <p:cNvSpPr>
            <a:spLocks noChangeArrowheads="1"/>
          </p:cNvSpPr>
          <p:nvPr/>
        </p:nvSpPr>
        <p:spPr bwMode="auto">
          <a:xfrm>
            <a:off x="5576888" y="2074863"/>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y.read(0)</a:t>
            </a:r>
          </a:p>
        </p:txBody>
      </p:sp>
      <p:sp>
        <p:nvSpPr>
          <p:cNvPr id="195593" name="AutoShape 7">
            <a:extLst>
              <a:ext uri="{FF2B5EF4-FFF2-40B4-BE49-F238E27FC236}">
                <a16:creationId xmlns:a16="http://schemas.microsoft.com/office/drawing/2014/main" id="{AC4D931F-8B12-4DF6-999A-AAE09D29CD7B}"/>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y.write(1)</a:t>
            </a:r>
          </a:p>
        </p:txBody>
      </p:sp>
      <p:sp>
        <p:nvSpPr>
          <p:cNvPr id="195594" name="AutoShape 8">
            <a:extLst>
              <a:ext uri="{FF2B5EF4-FFF2-40B4-BE49-F238E27FC236}">
                <a16:creationId xmlns:a16="http://schemas.microsoft.com/office/drawing/2014/main" id="{91A785A4-EA90-4D51-AE49-6FA68F12298C}"/>
              </a:ext>
            </a:extLst>
          </p:cNvPr>
          <p:cNvSpPr>
            <a:spLocks noChangeArrowheads="1"/>
          </p:cNvSpPr>
          <p:nvPr/>
        </p:nvSpPr>
        <p:spPr bwMode="auto">
          <a:xfrm>
            <a:off x="5159375" y="3076575"/>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x.read(0)</a:t>
            </a:r>
          </a:p>
        </p:txBody>
      </p:sp>
      <p:sp>
        <p:nvSpPr>
          <p:cNvPr id="195595" name="Rectangle 9">
            <a:extLst>
              <a:ext uri="{FF2B5EF4-FFF2-40B4-BE49-F238E27FC236}">
                <a16:creationId xmlns:a16="http://schemas.microsoft.com/office/drawing/2014/main" id="{C2728D05-BF59-4364-AE61-8482FBB0E3FF}"/>
              </a:ext>
            </a:extLst>
          </p:cNvPr>
          <p:cNvSpPr>
            <a:spLocks noChangeArrowheads="1"/>
          </p:cNvSpPr>
          <p:nvPr/>
        </p:nvSpPr>
        <p:spPr bwMode="auto">
          <a:xfrm>
            <a:off x="685800" y="4479925"/>
            <a:ext cx="7772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eaLnBrk="1" hangingPunct="1">
              <a:spcBef>
                <a:spcPct val="20000"/>
              </a:spcBef>
              <a:buFontTx/>
              <a:buChar char="•"/>
            </a:pPr>
            <a:r>
              <a:rPr lang="en-US" altLang="zh-CN" sz="3200" b="0" dirty="0">
                <a:solidFill>
                  <a:srgbClr val="0000FF"/>
                </a:solidFill>
                <a:latin typeface="Arial" panose="020B0604020202020204" pitchFamily="34" charset="0"/>
                <a:ea typeface="宋体" panose="02010600030101010101" pitchFamily="2" charset="-122"/>
              </a:rPr>
              <a:t>Each thread’s view is sequentially consistent</a:t>
            </a:r>
          </a:p>
          <a:p>
            <a:pPr lvl="1" eaLnBrk="1" hangingPunct="1">
              <a:spcBef>
                <a:spcPct val="20000"/>
              </a:spcBef>
              <a:buFontTx/>
              <a:buChar char="–"/>
            </a:pPr>
            <a:r>
              <a:rPr lang="en-US" altLang="zh-CN" sz="2800" b="0" dirty="0">
                <a:solidFill>
                  <a:srgbClr val="0000FF"/>
                </a:solidFill>
                <a:latin typeface="Arial" panose="020B0604020202020204" pitchFamily="34" charset="0"/>
                <a:ea typeface="宋体" panose="02010600030101010101" pitchFamily="2" charset="-122"/>
              </a:rPr>
              <a:t>It went first</a:t>
            </a:r>
          </a:p>
        </p:txBody>
      </p:sp>
    </p:spTree>
  </p:cSld>
  <p:clrMapOvr>
    <a:masterClrMapping/>
  </p:clrMapOvr>
  <p:transition spd="slow"/>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ooter Placeholder 2">
            <a:extLst>
              <a:ext uri="{FF2B5EF4-FFF2-40B4-BE49-F238E27FC236}">
                <a16:creationId xmlns:a16="http://schemas.microsoft.com/office/drawing/2014/main" id="{704DF7A5-46AA-4780-8782-32C6B3684377}"/>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1" name="Slide Number Placeholder 3">
            <a:extLst>
              <a:ext uri="{FF2B5EF4-FFF2-40B4-BE49-F238E27FC236}">
                <a16:creationId xmlns:a16="http://schemas.microsoft.com/office/drawing/2014/main" id="{244A9B07-217A-4CC3-B571-48BE10E9BD5F}"/>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116BF93-E052-44E0-A285-1BB353B2AB94}" type="slidenum">
              <a:rPr lang="ar-SA" altLang="zh-CN" sz="1400" b="0">
                <a:solidFill>
                  <a:schemeClr val="tx1"/>
                </a:solidFill>
                <a:latin typeface="Arial" panose="020B0604020202020204" pitchFamily="34" charset="0"/>
              </a:rPr>
              <a:pPr/>
              <a:t>176</a:t>
            </a:fld>
            <a:endParaRPr lang="en-US" altLang="zh-CN" sz="1400" b="0">
              <a:solidFill>
                <a:schemeClr val="tx1"/>
              </a:solidFill>
              <a:latin typeface="Arial" panose="020B0604020202020204" pitchFamily="34" charset="0"/>
            </a:endParaRPr>
          </a:p>
        </p:txBody>
      </p:sp>
      <p:pic>
        <p:nvPicPr>
          <p:cNvPr id="196612" name="Picture 2" descr="magic">
            <a:extLst>
              <a:ext uri="{FF2B5EF4-FFF2-40B4-BE49-F238E27FC236}">
                <a16:creationId xmlns:a16="http://schemas.microsoft.com/office/drawing/2014/main" id="{20A5F60F-9839-4A58-B8CE-AFE7A9319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6613" name="Rectangle 3">
            <a:extLst>
              <a:ext uri="{FF2B5EF4-FFF2-40B4-BE49-F238E27FC236}">
                <a16:creationId xmlns:a16="http://schemas.microsoft.com/office/drawing/2014/main" id="{5755485E-E7CA-42E8-9F57-21FE94D53C76}"/>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The Flag Example</a:t>
            </a:r>
          </a:p>
        </p:txBody>
      </p:sp>
      <p:sp>
        <p:nvSpPr>
          <p:cNvPr id="196614" name="Text Box 4">
            <a:extLst>
              <a:ext uri="{FF2B5EF4-FFF2-40B4-BE49-F238E27FC236}">
                <a16:creationId xmlns:a16="http://schemas.microsoft.com/office/drawing/2014/main" id="{18164A07-2ABD-4761-AD3A-EE7A38BB8E72}"/>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96615" name="AutoShape 5">
            <a:extLst>
              <a:ext uri="{FF2B5EF4-FFF2-40B4-BE49-F238E27FC236}">
                <a16:creationId xmlns:a16="http://schemas.microsoft.com/office/drawing/2014/main" id="{BF1E80C3-7778-482C-B539-89960DB4A497}"/>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x.write(1)</a:t>
            </a:r>
          </a:p>
        </p:txBody>
      </p:sp>
      <p:sp>
        <p:nvSpPr>
          <p:cNvPr id="196616" name="AutoShape 6">
            <a:extLst>
              <a:ext uri="{FF2B5EF4-FFF2-40B4-BE49-F238E27FC236}">
                <a16:creationId xmlns:a16="http://schemas.microsoft.com/office/drawing/2014/main" id="{D4DAD9AA-57D0-4D63-BF1E-BF997F99339D}"/>
              </a:ext>
            </a:extLst>
          </p:cNvPr>
          <p:cNvSpPr>
            <a:spLocks noChangeArrowheads="1"/>
          </p:cNvSpPr>
          <p:nvPr/>
        </p:nvSpPr>
        <p:spPr bwMode="auto">
          <a:xfrm>
            <a:off x="5576888" y="2074863"/>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y.read(0)</a:t>
            </a:r>
          </a:p>
        </p:txBody>
      </p:sp>
      <p:sp>
        <p:nvSpPr>
          <p:cNvPr id="196617" name="AutoShape 7">
            <a:extLst>
              <a:ext uri="{FF2B5EF4-FFF2-40B4-BE49-F238E27FC236}">
                <a16:creationId xmlns:a16="http://schemas.microsoft.com/office/drawing/2014/main" id="{2B0DD960-BC8D-406F-8290-A784F5604735}"/>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y.write(1)</a:t>
            </a:r>
          </a:p>
        </p:txBody>
      </p:sp>
      <p:sp>
        <p:nvSpPr>
          <p:cNvPr id="196618" name="AutoShape 8">
            <a:extLst>
              <a:ext uri="{FF2B5EF4-FFF2-40B4-BE49-F238E27FC236}">
                <a16:creationId xmlns:a16="http://schemas.microsoft.com/office/drawing/2014/main" id="{6527756F-3AD1-468D-A42A-DCA43360C878}"/>
              </a:ext>
            </a:extLst>
          </p:cNvPr>
          <p:cNvSpPr>
            <a:spLocks noChangeArrowheads="1"/>
          </p:cNvSpPr>
          <p:nvPr/>
        </p:nvSpPr>
        <p:spPr bwMode="auto">
          <a:xfrm>
            <a:off x="5159375" y="3076575"/>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x.read(0)</a:t>
            </a:r>
          </a:p>
        </p:txBody>
      </p:sp>
      <p:sp>
        <p:nvSpPr>
          <p:cNvPr id="196619" name="Rectangle 9">
            <a:extLst>
              <a:ext uri="{FF2B5EF4-FFF2-40B4-BE49-F238E27FC236}">
                <a16:creationId xmlns:a16="http://schemas.microsoft.com/office/drawing/2014/main" id="{1BDEF0CF-5335-4B9E-B5B8-2B5C9EA4B5E2}"/>
              </a:ext>
            </a:extLst>
          </p:cNvPr>
          <p:cNvSpPr>
            <a:spLocks noChangeArrowheads="1"/>
          </p:cNvSpPr>
          <p:nvPr/>
        </p:nvSpPr>
        <p:spPr bwMode="auto">
          <a:xfrm>
            <a:off x="685800" y="4479925"/>
            <a:ext cx="7772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eaLnBrk="1" hangingPunct="1">
              <a:spcBef>
                <a:spcPct val="20000"/>
              </a:spcBef>
              <a:buFontTx/>
              <a:buChar char="•"/>
            </a:pPr>
            <a:r>
              <a:rPr lang="en-US" altLang="zh-CN" sz="3200" b="0">
                <a:solidFill>
                  <a:srgbClr val="0000FF"/>
                </a:solidFill>
                <a:latin typeface="Arial" panose="020B0604020202020204" pitchFamily="34" charset="0"/>
                <a:ea typeface="宋体" panose="02010600030101010101" pitchFamily="2" charset="-122"/>
              </a:rPr>
              <a:t>Entire history isn’t sequentially consistent</a:t>
            </a:r>
          </a:p>
          <a:p>
            <a:pPr lvl="1" eaLnBrk="1" hangingPunct="1">
              <a:spcBef>
                <a:spcPct val="20000"/>
              </a:spcBef>
              <a:buFontTx/>
              <a:buChar char="–"/>
            </a:pPr>
            <a:r>
              <a:rPr lang="en-US" altLang="zh-CN" sz="2800" b="0">
                <a:solidFill>
                  <a:srgbClr val="0000FF"/>
                </a:solidFill>
                <a:latin typeface="Arial" panose="020B0604020202020204" pitchFamily="34" charset="0"/>
                <a:ea typeface="宋体" panose="02010600030101010101" pitchFamily="2" charset="-122"/>
              </a:rPr>
              <a:t>Can’t both go first</a:t>
            </a:r>
          </a:p>
        </p:txBody>
      </p:sp>
    </p:spTree>
  </p:cSld>
  <p:clrMapOvr>
    <a:masterClrMapping/>
  </p:clrMapOvr>
  <p:transition spd="slow"/>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ooter Placeholder 2">
            <a:extLst>
              <a:ext uri="{FF2B5EF4-FFF2-40B4-BE49-F238E27FC236}">
                <a16:creationId xmlns:a16="http://schemas.microsoft.com/office/drawing/2014/main" id="{7143F85F-CF30-4D68-BEEC-B36CD14BEC4B}"/>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1" name="Slide Number Placeholder 3">
            <a:extLst>
              <a:ext uri="{FF2B5EF4-FFF2-40B4-BE49-F238E27FC236}">
                <a16:creationId xmlns:a16="http://schemas.microsoft.com/office/drawing/2014/main" id="{62DDC20D-71AA-41E4-BE65-C915FB95CD65}"/>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7FC5DC1-CFA4-433E-B7CD-9F2D2B7CB6F3}" type="slidenum">
              <a:rPr lang="ar-SA" altLang="zh-CN" sz="1400" b="0">
                <a:solidFill>
                  <a:schemeClr val="tx1"/>
                </a:solidFill>
                <a:latin typeface="Arial" panose="020B0604020202020204" pitchFamily="34" charset="0"/>
              </a:rPr>
              <a:pPr/>
              <a:t>177</a:t>
            </a:fld>
            <a:endParaRPr lang="en-US" altLang="zh-CN" sz="1400" b="0">
              <a:solidFill>
                <a:schemeClr val="tx1"/>
              </a:solidFill>
              <a:latin typeface="Arial" panose="020B0604020202020204" pitchFamily="34" charset="0"/>
            </a:endParaRPr>
          </a:p>
        </p:txBody>
      </p:sp>
      <p:pic>
        <p:nvPicPr>
          <p:cNvPr id="197636" name="Picture 2" descr="magic">
            <a:extLst>
              <a:ext uri="{FF2B5EF4-FFF2-40B4-BE49-F238E27FC236}">
                <a16:creationId xmlns:a16="http://schemas.microsoft.com/office/drawing/2014/main" id="{3C121E6B-3608-4462-8CC2-5D8889858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7637" name="Rectangle 3">
            <a:extLst>
              <a:ext uri="{FF2B5EF4-FFF2-40B4-BE49-F238E27FC236}">
                <a16:creationId xmlns:a16="http://schemas.microsoft.com/office/drawing/2014/main" id="{536B6675-7914-4A11-AA10-57BD17E05A75}"/>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The Flag Example</a:t>
            </a:r>
          </a:p>
        </p:txBody>
      </p:sp>
      <p:sp>
        <p:nvSpPr>
          <p:cNvPr id="197638" name="Text Box 4">
            <a:extLst>
              <a:ext uri="{FF2B5EF4-FFF2-40B4-BE49-F238E27FC236}">
                <a16:creationId xmlns:a16="http://schemas.microsoft.com/office/drawing/2014/main" id="{8AE3A509-769B-4F6F-9FB0-E389DBDF8C80}"/>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97639" name="AutoShape 5">
            <a:extLst>
              <a:ext uri="{FF2B5EF4-FFF2-40B4-BE49-F238E27FC236}">
                <a16:creationId xmlns:a16="http://schemas.microsoft.com/office/drawing/2014/main" id="{D152157B-A870-4929-B688-4B1C0FF8AB22}"/>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x.write(1)</a:t>
            </a:r>
          </a:p>
        </p:txBody>
      </p:sp>
      <p:sp>
        <p:nvSpPr>
          <p:cNvPr id="197640" name="AutoShape 6">
            <a:extLst>
              <a:ext uri="{FF2B5EF4-FFF2-40B4-BE49-F238E27FC236}">
                <a16:creationId xmlns:a16="http://schemas.microsoft.com/office/drawing/2014/main" id="{44D0C943-5891-4F13-964E-715157870D62}"/>
              </a:ext>
            </a:extLst>
          </p:cNvPr>
          <p:cNvSpPr>
            <a:spLocks noChangeArrowheads="1"/>
          </p:cNvSpPr>
          <p:nvPr/>
        </p:nvSpPr>
        <p:spPr bwMode="auto">
          <a:xfrm>
            <a:off x="5576888" y="2074863"/>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y.read(0)</a:t>
            </a:r>
          </a:p>
        </p:txBody>
      </p:sp>
      <p:sp>
        <p:nvSpPr>
          <p:cNvPr id="197641" name="AutoShape 7">
            <a:extLst>
              <a:ext uri="{FF2B5EF4-FFF2-40B4-BE49-F238E27FC236}">
                <a16:creationId xmlns:a16="http://schemas.microsoft.com/office/drawing/2014/main" id="{703C6126-0C38-45DC-BD3F-186EF0C009C3}"/>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y.write(1)</a:t>
            </a:r>
          </a:p>
        </p:txBody>
      </p:sp>
      <p:sp>
        <p:nvSpPr>
          <p:cNvPr id="197642" name="AutoShape 8">
            <a:extLst>
              <a:ext uri="{FF2B5EF4-FFF2-40B4-BE49-F238E27FC236}">
                <a16:creationId xmlns:a16="http://schemas.microsoft.com/office/drawing/2014/main" id="{30EAD03C-DAA3-4D2D-A101-F827B84A225E}"/>
              </a:ext>
            </a:extLst>
          </p:cNvPr>
          <p:cNvSpPr>
            <a:spLocks noChangeArrowheads="1"/>
          </p:cNvSpPr>
          <p:nvPr/>
        </p:nvSpPr>
        <p:spPr bwMode="auto">
          <a:xfrm>
            <a:off x="5159375" y="3076575"/>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Arial" panose="020B0604020202020204" pitchFamily="34" charset="0"/>
                <a:ea typeface="宋体" panose="02010600030101010101" pitchFamily="2" charset="-122"/>
              </a:rPr>
              <a:t>x.read(0)</a:t>
            </a:r>
          </a:p>
        </p:txBody>
      </p:sp>
      <p:sp>
        <p:nvSpPr>
          <p:cNvPr id="197643" name="Rectangle 9">
            <a:extLst>
              <a:ext uri="{FF2B5EF4-FFF2-40B4-BE49-F238E27FC236}">
                <a16:creationId xmlns:a16="http://schemas.microsoft.com/office/drawing/2014/main" id="{C7CA8718-ADED-43AE-A2EE-A4683B77488D}"/>
              </a:ext>
            </a:extLst>
          </p:cNvPr>
          <p:cNvSpPr>
            <a:spLocks noChangeArrowheads="1"/>
          </p:cNvSpPr>
          <p:nvPr/>
        </p:nvSpPr>
        <p:spPr bwMode="auto">
          <a:xfrm>
            <a:off x="685800" y="4479925"/>
            <a:ext cx="7772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eaLnBrk="1" hangingPunct="1">
              <a:spcBef>
                <a:spcPct val="20000"/>
              </a:spcBef>
              <a:buFontTx/>
              <a:buChar char="•"/>
            </a:pPr>
            <a:r>
              <a:rPr lang="en-US" altLang="zh-CN" sz="3200" b="0">
                <a:solidFill>
                  <a:srgbClr val="0000FF"/>
                </a:solidFill>
                <a:latin typeface="Arial" panose="020B0604020202020204" pitchFamily="34" charset="0"/>
                <a:ea typeface="宋体" panose="02010600030101010101" pitchFamily="2" charset="-122"/>
              </a:rPr>
              <a:t>Is this behavior really so wrong?</a:t>
            </a:r>
          </a:p>
          <a:p>
            <a:pPr lvl="1" eaLnBrk="1" hangingPunct="1">
              <a:spcBef>
                <a:spcPct val="20000"/>
              </a:spcBef>
              <a:buFontTx/>
              <a:buChar char="–"/>
            </a:pPr>
            <a:r>
              <a:rPr lang="en-US" altLang="zh-CN" sz="2800" b="0">
                <a:solidFill>
                  <a:schemeClr val="tx1"/>
                </a:solidFill>
                <a:latin typeface="Arial" panose="020B0604020202020204" pitchFamily="34" charset="0"/>
                <a:ea typeface="宋体" panose="02010600030101010101" pitchFamily="2" charset="-122"/>
              </a:rPr>
              <a:t>We can argue either way …</a:t>
            </a:r>
          </a:p>
        </p:txBody>
      </p:sp>
    </p:spTree>
  </p:cSld>
  <p:clrMapOvr>
    <a:masterClrMapping/>
  </p:clrMapOvr>
  <p:transition spd="slow"/>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3971D1E-62FE-419E-AEF5-1B81EBE74B6B}"/>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a:extLst>
              <a:ext uri="{FF2B5EF4-FFF2-40B4-BE49-F238E27FC236}">
                <a16:creationId xmlns:a16="http://schemas.microsoft.com/office/drawing/2014/main" id="{23D88522-1D43-4D90-B163-0D261E4E0B6B}"/>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A99536E-F0E6-4C9A-9EA0-7E553BE85BED}" type="slidenum">
              <a:rPr lang="ar-SA" altLang="zh-CN" sz="1400" b="0">
                <a:solidFill>
                  <a:schemeClr val="tx1"/>
                </a:solidFill>
                <a:latin typeface="Arial" panose="020B0604020202020204" pitchFamily="34" charset="0"/>
              </a:rPr>
              <a:pPr/>
              <a:t>178</a:t>
            </a:fld>
            <a:endParaRPr lang="en-US" altLang="zh-CN" sz="1400" b="0">
              <a:solidFill>
                <a:schemeClr val="tx1"/>
              </a:solidFill>
              <a:latin typeface="Arial" panose="020B0604020202020204" pitchFamily="34" charset="0"/>
            </a:endParaRPr>
          </a:p>
        </p:txBody>
      </p:sp>
      <p:sp>
        <p:nvSpPr>
          <p:cNvPr id="198660" name="Rectangle 2">
            <a:extLst>
              <a:ext uri="{FF2B5EF4-FFF2-40B4-BE49-F238E27FC236}">
                <a16:creationId xmlns:a16="http://schemas.microsoft.com/office/drawing/2014/main" id="{14AD86A0-79AA-442D-81C0-4C61CF258D03}"/>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Opinion1: It’s Wrong</a:t>
            </a:r>
          </a:p>
        </p:txBody>
      </p:sp>
      <p:sp>
        <p:nvSpPr>
          <p:cNvPr id="198661" name="Rectangle 3">
            <a:extLst>
              <a:ext uri="{FF2B5EF4-FFF2-40B4-BE49-F238E27FC236}">
                <a16:creationId xmlns:a16="http://schemas.microsoft.com/office/drawing/2014/main" id="{5A05E71C-AC56-4972-8BE8-A90863C2671D}"/>
              </a:ext>
            </a:extLst>
          </p:cNvPr>
          <p:cNvSpPr>
            <a:spLocks noGrp="1" noChangeArrowheads="1"/>
          </p:cNvSpPr>
          <p:nvPr>
            <p:ph type="body" idx="4294967295"/>
          </p:nvPr>
        </p:nvSpPr>
        <p:spPr/>
        <p:txBody>
          <a:bodyPr/>
          <a:lstStyle/>
          <a:p>
            <a:pPr eaLnBrk="1" hangingPunct="1">
              <a:lnSpc>
                <a:spcPct val="90000"/>
              </a:lnSpc>
            </a:pPr>
            <a:r>
              <a:rPr lang="en-US" altLang="zh-CN">
                <a:ea typeface="宋体" panose="02010600030101010101" pitchFamily="2" charset="-122"/>
              </a:rPr>
              <a:t>This pattern</a:t>
            </a:r>
          </a:p>
          <a:p>
            <a:pPr lvl="1" eaLnBrk="1" hangingPunct="1">
              <a:lnSpc>
                <a:spcPct val="90000"/>
              </a:lnSpc>
            </a:pPr>
            <a:r>
              <a:rPr lang="en-US" altLang="zh-CN">
                <a:ea typeface="宋体" panose="02010600030101010101" pitchFamily="2" charset="-122"/>
              </a:rPr>
              <a:t>Write mine, read yours</a:t>
            </a:r>
          </a:p>
          <a:p>
            <a:pPr eaLnBrk="1" hangingPunct="1">
              <a:lnSpc>
                <a:spcPct val="90000"/>
              </a:lnSpc>
            </a:pPr>
            <a:r>
              <a:rPr lang="en-US" altLang="zh-CN">
                <a:ea typeface="宋体" panose="02010600030101010101" pitchFamily="2" charset="-122"/>
              </a:rPr>
              <a:t>Is exactly the flag principle</a:t>
            </a:r>
          </a:p>
          <a:p>
            <a:pPr lvl="1" eaLnBrk="1" hangingPunct="1">
              <a:lnSpc>
                <a:spcPct val="90000"/>
              </a:lnSpc>
            </a:pPr>
            <a:r>
              <a:rPr lang="en-US" altLang="zh-CN">
                <a:ea typeface="宋体" panose="02010600030101010101" pitchFamily="2" charset="-122"/>
              </a:rPr>
              <a:t>Beloved of Alice and Bob</a:t>
            </a:r>
          </a:p>
          <a:p>
            <a:pPr lvl="1" eaLnBrk="1" hangingPunct="1">
              <a:lnSpc>
                <a:spcPct val="90000"/>
              </a:lnSpc>
            </a:pPr>
            <a:r>
              <a:rPr lang="en-US" altLang="zh-CN">
                <a:ea typeface="宋体" panose="02010600030101010101" pitchFamily="2" charset="-122"/>
              </a:rPr>
              <a:t>Heart of mutual exclusion</a:t>
            </a:r>
          </a:p>
          <a:p>
            <a:pPr lvl="2" eaLnBrk="1" hangingPunct="1">
              <a:lnSpc>
                <a:spcPct val="90000"/>
              </a:lnSpc>
            </a:pPr>
            <a:r>
              <a:rPr lang="en-US" altLang="zh-CN">
                <a:ea typeface="宋体" panose="02010600030101010101" pitchFamily="2" charset="-122"/>
              </a:rPr>
              <a:t>Peterson</a:t>
            </a:r>
          </a:p>
          <a:p>
            <a:pPr lvl="2" eaLnBrk="1" hangingPunct="1">
              <a:lnSpc>
                <a:spcPct val="90000"/>
              </a:lnSpc>
            </a:pPr>
            <a:r>
              <a:rPr lang="en-US" altLang="zh-CN">
                <a:ea typeface="宋体" panose="02010600030101010101" pitchFamily="2" charset="-122"/>
              </a:rPr>
              <a:t>Bakery, etc.</a:t>
            </a:r>
          </a:p>
          <a:p>
            <a:pPr eaLnBrk="1" hangingPunct="1">
              <a:lnSpc>
                <a:spcPct val="90000"/>
              </a:lnSpc>
            </a:pPr>
            <a:r>
              <a:rPr lang="en-US" altLang="zh-CN">
                <a:ea typeface="宋体" panose="02010600030101010101" pitchFamily="2" charset="-122"/>
              </a:rPr>
              <a:t>It’s non-negotiable!</a:t>
            </a:r>
          </a:p>
        </p:txBody>
      </p:sp>
    </p:spTree>
  </p:cSld>
  <p:clrMapOvr>
    <a:masterClrMapping/>
  </p:clrMapOvr>
  <p:transition spd="slow"/>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E9F2024-385F-435D-A504-148BBDB643A8}"/>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a:extLst>
              <a:ext uri="{FF2B5EF4-FFF2-40B4-BE49-F238E27FC236}">
                <a16:creationId xmlns:a16="http://schemas.microsoft.com/office/drawing/2014/main" id="{83350006-3EF3-4665-AAEB-070C8EBF4A14}"/>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15390AE-2475-4915-A0A4-C41A8838CB26}" type="slidenum">
              <a:rPr lang="ar-SA" altLang="zh-CN" sz="1400" b="0">
                <a:solidFill>
                  <a:schemeClr val="tx1"/>
                </a:solidFill>
                <a:latin typeface="Arial" panose="020B0604020202020204" pitchFamily="34" charset="0"/>
              </a:rPr>
              <a:pPr/>
              <a:t>179</a:t>
            </a:fld>
            <a:endParaRPr lang="en-US" altLang="zh-CN" sz="1400" b="0">
              <a:solidFill>
                <a:schemeClr val="tx1"/>
              </a:solidFill>
              <a:latin typeface="Arial" panose="020B0604020202020204" pitchFamily="34" charset="0"/>
            </a:endParaRPr>
          </a:p>
        </p:txBody>
      </p:sp>
      <p:sp>
        <p:nvSpPr>
          <p:cNvPr id="199684" name="Rectangle 2">
            <a:extLst>
              <a:ext uri="{FF2B5EF4-FFF2-40B4-BE49-F238E27FC236}">
                <a16:creationId xmlns:a16="http://schemas.microsoft.com/office/drawing/2014/main" id="{6007A34A-4376-433B-841B-E77BF20FE50C}"/>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Opinion2: But It Feels So Right …</a:t>
            </a:r>
          </a:p>
        </p:txBody>
      </p:sp>
      <p:sp>
        <p:nvSpPr>
          <p:cNvPr id="199685" name="Rectangle 3">
            <a:extLst>
              <a:ext uri="{FF2B5EF4-FFF2-40B4-BE49-F238E27FC236}">
                <a16:creationId xmlns:a16="http://schemas.microsoft.com/office/drawing/2014/main" id="{B6A0A787-4445-4772-B9B0-1700C0CE734E}"/>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Many hardware architects think that sequential consistency is too </a:t>
            </a:r>
            <a:r>
              <a:rPr lang="en-US" altLang="zh-CN">
                <a:solidFill>
                  <a:schemeClr val="tx1"/>
                </a:solidFill>
                <a:ea typeface="宋体" panose="02010600030101010101" pitchFamily="2" charset="-122"/>
              </a:rPr>
              <a:t>strong</a:t>
            </a:r>
          </a:p>
          <a:p>
            <a:pPr eaLnBrk="1" hangingPunct="1"/>
            <a:r>
              <a:rPr lang="en-US" altLang="zh-CN">
                <a:ea typeface="宋体" panose="02010600030101010101" pitchFamily="2" charset="-122"/>
              </a:rPr>
              <a:t>Too expensive to implement in modern hardware</a:t>
            </a:r>
          </a:p>
          <a:p>
            <a:pPr eaLnBrk="1" hangingPunct="1"/>
            <a:r>
              <a:rPr lang="en-US" altLang="zh-CN">
                <a:ea typeface="宋体" panose="02010600030101010101" pitchFamily="2" charset="-122"/>
              </a:rPr>
              <a:t>OK if flag principle</a:t>
            </a:r>
          </a:p>
          <a:p>
            <a:pPr lvl="1" eaLnBrk="1" hangingPunct="1"/>
            <a:r>
              <a:rPr lang="en-US" altLang="zh-CN">
                <a:ea typeface="宋体" panose="02010600030101010101" pitchFamily="2" charset="-122"/>
              </a:rPr>
              <a:t>violated by </a:t>
            </a:r>
            <a:r>
              <a:rPr lang="en-US" altLang="zh-CN">
                <a:solidFill>
                  <a:schemeClr val="tx1"/>
                </a:solidFill>
                <a:ea typeface="宋体" panose="02010600030101010101" pitchFamily="2" charset="-122"/>
              </a:rPr>
              <a:t>default</a:t>
            </a:r>
          </a:p>
          <a:p>
            <a:pPr lvl="1" eaLnBrk="1" hangingPunct="1"/>
            <a:r>
              <a:rPr lang="en-US" altLang="zh-CN">
                <a:ea typeface="宋体" panose="02010600030101010101" pitchFamily="2" charset="-122"/>
              </a:rPr>
              <a:t>Honored by explicit </a:t>
            </a:r>
            <a:r>
              <a:rPr lang="en-US" altLang="zh-CN">
                <a:solidFill>
                  <a:schemeClr val="tx1"/>
                </a:solidFill>
                <a:ea typeface="宋体" panose="02010600030101010101" pitchFamily="2" charset="-122"/>
              </a:rPr>
              <a:t>request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4">
            <a:extLst>
              <a:ext uri="{FF2B5EF4-FFF2-40B4-BE49-F238E27FC236}">
                <a16:creationId xmlns:a16="http://schemas.microsoft.com/office/drawing/2014/main" id="{4BB891C3-C399-4C32-BD6F-FB50A5BA696D}"/>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eaLnBrk="0" hangingPunct="0">
              <a:defRPr/>
            </a:pPr>
            <a:r>
              <a:rPr lang="en-US" sz="2000" dirty="0">
                <a:solidFill>
                  <a:schemeClr val="bg1">
                    <a:lumMod val="50000"/>
                  </a:schemeClr>
                </a:solidFill>
                <a:latin typeface="Courier New" pitchFamily="49" charset="0"/>
                <a:cs typeface="Courier New" pitchFamily="49" charset="0"/>
              </a:rPr>
              <a:t>public T </a:t>
            </a:r>
            <a:r>
              <a:rPr lang="en-US" sz="2000" dirty="0" err="1">
                <a:solidFill>
                  <a:schemeClr val="bg1">
                    <a:lumMod val="50000"/>
                  </a:schemeClr>
                </a:solidFill>
                <a:latin typeface="Courier New" pitchFamily="49" charset="0"/>
                <a:cs typeface="Courier New" pitchFamily="49" charset="0"/>
              </a:rPr>
              <a:t>deq</a:t>
            </a:r>
            <a:r>
              <a:rPr lang="en-US" sz="2000" dirty="0">
                <a:solidFill>
                  <a:schemeClr val="bg1">
                    <a:lumMod val="50000"/>
                  </a:schemeClr>
                </a:solidFill>
                <a:latin typeface="Courier New" pitchFamily="49" charset="0"/>
                <a:cs typeface="Courier New" pitchFamily="49" charset="0"/>
              </a:rPr>
              <a:t>() throws </a:t>
            </a:r>
            <a:r>
              <a:rPr lang="en-US" sz="2000" dirty="0" err="1">
                <a:solidFill>
                  <a:schemeClr val="bg1">
                    <a:lumMod val="50000"/>
                  </a:schemeClr>
                </a:solidFill>
                <a:latin typeface="Courier New" pitchFamily="49" charset="0"/>
                <a:cs typeface="Courier New" pitchFamily="49" charset="0"/>
              </a:rPr>
              <a:t>EmptyException</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a:t>
            </a:r>
            <a:r>
              <a:rPr lang="en-US" sz="2000" dirty="0" err="1">
                <a:solidFill>
                  <a:schemeClr val="bg1">
                    <a:lumMod val="50000"/>
                  </a:schemeClr>
                </a:solidFill>
                <a:latin typeface="Courier New" pitchFamily="49" charset="0"/>
                <a:cs typeface="Courier New" pitchFamily="49" charset="0"/>
              </a:rPr>
              <a:t>lock.lock</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try {      </a:t>
            </a:r>
          </a:p>
          <a:p>
            <a:pPr eaLnBrk="0" hangingPunct="0">
              <a:defRPr/>
            </a:pPr>
            <a:r>
              <a:rPr lang="en-US" sz="2000" dirty="0">
                <a:solidFill>
                  <a:schemeClr val="bg1">
                    <a:lumMod val="50000"/>
                  </a:schemeClr>
                </a:solidFill>
                <a:latin typeface="Courier New" pitchFamily="49" charset="0"/>
                <a:cs typeface="Courier New" pitchFamily="49" charset="0"/>
              </a:rPr>
              <a:t>    if (tail == head)        </a:t>
            </a:r>
          </a:p>
          <a:p>
            <a:pPr eaLnBrk="0" hangingPunct="0">
              <a:defRPr/>
            </a:pPr>
            <a:r>
              <a:rPr lang="en-US" sz="2000" dirty="0">
                <a:solidFill>
                  <a:schemeClr val="bg1">
                    <a:lumMod val="50000"/>
                  </a:schemeClr>
                </a:solidFill>
                <a:latin typeface="Courier New" pitchFamily="49" charset="0"/>
                <a:cs typeface="Courier New" pitchFamily="49" charset="0"/>
              </a:rPr>
              <a:t>       throw new </a:t>
            </a:r>
            <a:r>
              <a:rPr lang="en-US" sz="2000" dirty="0" err="1">
                <a:solidFill>
                  <a:schemeClr val="bg1">
                    <a:lumMod val="50000"/>
                  </a:schemeClr>
                </a:solidFill>
                <a:latin typeface="Courier New" pitchFamily="49" charset="0"/>
                <a:cs typeface="Courier New" pitchFamily="49" charset="0"/>
              </a:rPr>
              <a:t>EmptyException</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rgbClr val="0070C0"/>
                </a:solidFill>
                <a:latin typeface="Courier New" pitchFamily="49" charset="0"/>
                <a:cs typeface="Courier New" pitchFamily="49" charset="0"/>
              </a:rPr>
              <a:t>    </a:t>
            </a:r>
            <a:r>
              <a:rPr lang="en-US" sz="2000" dirty="0">
                <a:solidFill>
                  <a:srgbClr val="0000FF"/>
                </a:solidFill>
                <a:latin typeface="Courier New" pitchFamily="49" charset="0"/>
                <a:cs typeface="Courier New" pitchFamily="49" charset="0"/>
              </a:rPr>
              <a:t>T x = items[head % </a:t>
            </a:r>
            <a:r>
              <a:rPr lang="en-US" sz="2000" dirty="0" err="1">
                <a:solidFill>
                  <a:srgbClr val="0000FF"/>
                </a:solidFill>
                <a:latin typeface="Courier New" pitchFamily="49" charset="0"/>
                <a:cs typeface="Courier New" pitchFamily="49" charset="0"/>
              </a:rPr>
              <a:t>items.length</a:t>
            </a:r>
            <a:r>
              <a:rPr lang="en-US" sz="2000" dirty="0">
                <a:solidFill>
                  <a:srgbClr val="0000FF"/>
                </a:solidFill>
                <a:latin typeface="Courier New" pitchFamily="49" charset="0"/>
                <a:cs typeface="Courier New" pitchFamily="49" charset="0"/>
              </a:rPr>
              <a:t>];      </a:t>
            </a:r>
          </a:p>
          <a:p>
            <a:pPr eaLnBrk="0" hangingPunct="0">
              <a:defRPr/>
            </a:pPr>
            <a:r>
              <a:rPr lang="en-US" sz="2000" dirty="0">
                <a:solidFill>
                  <a:srgbClr val="0000FF"/>
                </a:solidFill>
                <a:latin typeface="Courier New" pitchFamily="49" charset="0"/>
                <a:cs typeface="Courier New" pitchFamily="49" charset="0"/>
              </a:rPr>
              <a:t>    head++;      </a:t>
            </a:r>
          </a:p>
          <a:p>
            <a:pPr eaLnBrk="0" hangingPunct="0">
              <a:defRPr/>
            </a:pPr>
            <a:r>
              <a:rPr lang="en-US" sz="2000" dirty="0">
                <a:solidFill>
                  <a:schemeClr val="bg1">
                    <a:lumMod val="50000"/>
                  </a:schemeClr>
                </a:solidFill>
                <a:latin typeface="Courier New" pitchFamily="49" charset="0"/>
                <a:cs typeface="Courier New" pitchFamily="49" charset="0"/>
              </a:rPr>
              <a:t>    return x;    </a:t>
            </a:r>
          </a:p>
          <a:p>
            <a:pPr eaLnBrk="0" hangingPunct="0">
              <a:defRPr/>
            </a:pPr>
            <a:r>
              <a:rPr lang="en-US" sz="2000" dirty="0">
                <a:solidFill>
                  <a:schemeClr val="bg1">
                    <a:lumMod val="50000"/>
                  </a:schemeClr>
                </a:solidFill>
                <a:latin typeface="Courier New" pitchFamily="49" charset="0"/>
                <a:cs typeface="Courier New" pitchFamily="49" charset="0"/>
              </a:rPr>
              <a:t>  } finally {      </a:t>
            </a:r>
          </a:p>
          <a:p>
            <a:pPr eaLnBrk="0" hangingPunct="0">
              <a:defRPr/>
            </a:pPr>
            <a:r>
              <a:rPr lang="en-US" sz="2000" dirty="0">
                <a:solidFill>
                  <a:schemeClr val="bg1">
                    <a:lumMod val="50000"/>
                  </a:schemeClr>
                </a:solidFill>
                <a:latin typeface="Courier New" pitchFamily="49" charset="0"/>
                <a:cs typeface="Courier New" pitchFamily="49" charset="0"/>
              </a:rPr>
              <a:t>    </a:t>
            </a:r>
            <a:r>
              <a:rPr lang="en-US" sz="2000" dirty="0" err="1">
                <a:solidFill>
                  <a:schemeClr val="bg1">
                    <a:lumMod val="50000"/>
                  </a:schemeClr>
                </a:solidFill>
                <a:latin typeface="Courier New" pitchFamily="49" charset="0"/>
                <a:cs typeface="Courier New" pitchFamily="49" charset="0"/>
              </a:rPr>
              <a:t>lock.unlock</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  </a:t>
            </a:r>
          </a:p>
          <a:p>
            <a:pPr eaLnBrk="0" hangingPunct="0">
              <a:defRPr/>
            </a:pPr>
            <a:r>
              <a:rPr lang="en-US" sz="2000" dirty="0">
                <a:solidFill>
                  <a:schemeClr val="bg1">
                    <a:lumMod val="50000"/>
                  </a:schemeClr>
                </a:solidFill>
                <a:latin typeface="Courier New" pitchFamily="49" charset="0"/>
                <a:cs typeface="Courier New" pitchFamily="49" charset="0"/>
              </a:rPr>
              <a:t>} </a:t>
            </a:r>
          </a:p>
        </p:txBody>
      </p:sp>
      <p:sp>
        <p:nvSpPr>
          <p:cNvPr id="6" name="Footer Placeholder 2">
            <a:extLst>
              <a:ext uri="{FF2B5EF4-FFF2-40B4-BE49-F238E27FC236}">
                <a16:creationId xmlns:a16="http://schemas.microsoft.com/office/drawing/2014/main" id="{623BC278-06DA-46E9-8380-C2A28DB618BD}"/>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a:extLst>
              <a:ext uri="{FF2B5EF4-FFF2-40B4-BE49-F238E27FC236}">
                <a16:creationId xmlns:a16="http://schemas.microsoft.com/office/drawing/2014/main" id="{6535396F-7993-45EB-99D4-434DE534905E}"/>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681F34C-2804-4D87-A2D9-9783DF582C39}" type="slidenum">
              <a:rPr lang="ar-SA" altLang="zh-CN" sz="1400" b="0">
                <a:solidFill>
                  <a:schemeClr val="tx1"/>
                </a:solidFill>
                <a:latin typeface="Arial" panose="020B0604020202020204" pitchFamily="34" charset="0"/>
              </a:rPr>
              <a:pPr/>
              <a:t>18</a:t>
            </a:fld>
            <a:endParaRPr lang="en-US" altLang="zh-CN" sz="1400" b="0">
              <a:solidFill>
                <a:schemeClr val="tx1"/>
              </a:solidFill>
              <a:latin typeface="Arial" panose="020B0604020202020204" pitchFamily="34" charset="0"/>
            </a:endParaRPr>
          </a:p>
        </p:txBody>
      </p:sp>
      <p:sp>
        <p:nvSpPr>
          <p:cNvPr id="30726" name="Rectangle 3">
            <a:extLst>
              <a:ext uri="{FF2B5EF4-FFF2-40B4-BE49-F238E27FC236}">
                <a16:creationId xmlns:a16="http://schemas.microsoft.com/office/drawing/2014/main" id="{BBE74242-DA6F-43AA-ADD3-75BFE5F1A105}"/>
              </a:ext>
            </a:extLst>
          </p:cNvPr>
          <p:cNvSpPr>
            <a:spLocks noGrp="1" noChangeArrowheads="1"/>
          </p:cNvSpPr>
          <p:nvPr>
            <p:ph type="title" idx="4294967295"/>
          </p:nvPr>
        </p:nvSpPr>
        <p:spPr>
          <a:xfrm>
            <a:off x="671513" y="233363"/>
            <a:ext cx="7772400" cy="1143000"/>
          </a:xfrm>
        </p:spPr>
        <p:txBody>
          <a:bodyPr/>
          <a:lstStyle/>
          <a:p>
            <a:pPr eaLnBrk="1" hangingPunct="1"/>
            <a:r>
              <a:rPr lang="en-US" altLang="zh-CN">
                <a:ea typeface="宋体" panose="02010600030101010101" pitchFamily="2" charset="-122"/>
              </a:rPr>
              <a:t>Implementation: </a:t>
            </a:r>
            <a:r>
              <a:rPr lang="en-US" altLang="zh-CN">
                <a:solidFill>
                  <a:srgbClr val="0000FF"/>
                </a:solidFill>
                <a:ea typeface="宋体" panose="02010600030101010101" pitchFamily="2" charset="-122"/>
              </a:rPr>
              <a:t>deq()</a:t>
            </a:r>
            <a:endParaRPr lang="en-US" altLang="zh-CN">
              <a:solidFill>
                <a:srgbClr val="FF3300"/>
              </a:solidFill>
              <a:ea typeface="宋体" panose="02010600030101010101" pitchFamily="2" charset="-122"/>
            </a:endParaRPr>
          </a:p>
        </p:txBody>
      </p:sp>
      <p:pic>
        <p:nvPicPr>
          <p:cNvPr id="30727" name="Picture 2" descr="magic">
            <a:extLst>
              <a:ext uri="{FF2B5EF4-FFF2-40B4-BE49-F238E27FC236}">
                <a16:creationId xmlns:a16="http://schemas.microsoft.com/office/drawing/2014/main" id="{4D430538-7967-4640-B3D2-6A892B28D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728" name="AutoShape 6">
            <a:extLst>
              <a:ext uri="{FF2B5EF4-FFF2-40B4-BE49-F238E27FC236}">
                <a16:creationId xmlns:a16="http://schemas.microsoft.com/office/drawing/2014/main" id="{CC3BEBD0-E52E-42F5-957C-7EB12AF23F6D}"/>
              </a:ext>
            </a:extLst>
          </p:cNvPr>
          <p:cNvSpPr>
            <a:spLocks noChangeArrowheads="1"/>
          </p:cNvSpPr>
          <p:nvPr/>
        </p:nvSpPr>
        <p:spPr bwMode="auto">
          <a:xfrm>
            <a:off x="1231900" y="3111500"/>
            <a:ext cx="5359400" cy="711200"/>
          </a:xfrm>
          <a:prstGeom prst="wedgeRoundRectCallout">
            <a:avLst>
              <a:gd name="adj1" fmla="val 9917"/>
              <a:gd name="adj2" fmla="val 198403"/>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Arial" panose="020B0604020202020204" pitchFamily="34" charset="0"/>
            </a:endParaRPr>
          </a:p>
        </p:txBody>
      </p:sp>
      <p:sp>
        <p:nvSpPr>
          <p:cNvPr id="30729" name="Text Box 7">
            <a:extLst>
              <a:ext uri="{FF2B5EF4-FFF2-40B4-BE49-F238E27FC236}">
                <a16:creationId xmlns:a16="http://schemas.microsoft.com/office/drawing/2014/main" id="{CDC7519A-4C87-4E66-802B-A3CD608DAE80}"/>
              </a:ext>
            </a:extLst>
          </p:cNvPr>
          <p:cNvSpPr txBox="1">
            <a:spLocks noChangeArrowheads="1"/>
          </p:cNvSpPr>
          <p:nvPr/>
        </p:nvSpPr>
        <p:spPr bwMode="auto">
          <a:xfrm>
            <a:off x="928688" y="4945063"/>
            <a:ext cx="64658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Arial" panose="020B0604020202020204" pitchFamily="34" charset="0"/>
                <a:ea typeface="宋体" panose="02010600030101010101" pitchFamily="2" charset="-122"/>
              </a:rPr>
              <a:t>Queue not empty?</a:t>
            </a:r>
          </a:p>
          <a:p>
            <a:pPr algn="ctr"/>
            <a:r>
              <a:rPr lang="en-US" altLang="zh-CN" sz="2800" b="0">
                <a:latin typeface="Arial" panose="020B0604020202020204" pitchFamily="34" charset="0"/>
                <a:ea typeface="宋体" panose="02010600030101010101" pitchFamily="2" charset="-122"/>
              </a:rPr>
              <a:t>Remove item and update head</a:t>
            </a:r>
          </a:p>
        </p:txBody>
      </p:sp>
      <p:grpSp>
        <p:nvGrpSpPr>
          <p:cNvPr id="30730" name="Group 6">
            <a:extLst>
              <a:ext uri="{FF2B5EF4-FFF2-40B4-BE49-F238E27FC236}">
                <a16:creationId xmlns:a16="http://schemas.microsoft.com/office/drawing/2014/main" id="{FBD58FB7-7728-4FE2-AE68-2AEE85165C89}"/>
              </a:ext>
            </a:extLst>
          </p:cNvPr>
          <p:cNvGrpSpPr>
            <a:grpSpLocks/>
          </p:cNvGrpSpPr>
          <p:nvPr/>
        </p:nvGrpSpPr>
        <p:grpSpPr bwMode="auto">
          <a:xfrm>
            <a:off x="5915025" y="3663950"/>
            <a:ext cx="2590800" cy="1717675"/>
            <a:chOff x="3650" y="1105"/>
            <a:chExt cx="1632" cy="1082"/>
          </a:xfrm>
        </p:grpSpPr>
        <p:grpSp>
          <p:nvGrpSpPr>
            <p:cNvPr id="30731" name="Group 7">
              <a:extLst>
                <a:ext uri="{FF2B5EF4-FFF2-40B4-BE49-F238E27FC236}">
                  <a16:creationId xmlns:a16="http://schemas.microsoft.com/office/drawing/2014/main" id="{978973BD-E788-4093-8E9E-8D4E942E0708}"/>
                </a:ext>
              </a:extLst>
            </p:cNvPr>
            <p:cNvGrpSpPr>
              <a:grpSpLocks/>
            </p:cNvGrpSpPr>
            <p:nvPr/>
          </p:nvGrpSpPr>
          <p:grpSpPr bwMode="auto">
            <a:xfrm>
              <a:off x="4068" y="1417"/>
              <a:ext cx="801" cy="770"/>
              <a:chOff x="3740" y="1377"/>
              <a:chExt cx="801" cy="770"/>
            </a:xfrm>
          </p:grpSpPr>
          <p:sp>
            <p:nvSpPr>
              <p:cNvPr id="30748" name="Oval 8">
                <a:extLst>
                  <a:ext uri="{FF2B5EF4-FFF2-40B4-BE49-F238E27FC236}">
                    <a16:creationId xmlns:a16="http://schemas.microsoft.com/office/drawing/2014/main" id="{33890A3E-C7A5-42EC-8851-4711BAD2BE1B}"/>
                  </a:ext>
                </a:extLst>
              </p:cNvPr>
              <p:cNvSpPr>
                <a:spLocks noChangeArrowheads="1"/>
              </p:cNvSpPr>
              <p:nvPr/>
            </p:nvSpPr>
            <p:spPr bwMode="auto">
              <a:xfrm>
                <a:off x="3740" y="1561"/>
                <a:ext cx="164" cy="409"/>
              </a:xfrm>
              <a:prstGeom prst="ellipse">
                <a:avLst/>
              </a:prstGeom>
              <a:solidFill>
                <a:srgbClr val="00FFFF"/>
              </a:solidFill>
              <a:ln w="28575" algn="ctr">
                <a:solidFill>
                  <a:schemeClr val="tx1"/>
                </a:solidFill>
                <a:round/>
                <a:headEnd/>
                <a:tailEnd/>
              </a:ln>
            </p:spPr>
            <p:txBody>
              <a:bodyPr wrap="none"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30749" name="Oval 9">
                <a:extLst>
                  <a:ext uri="{FF2B5EF4-FFF2-40B4-BE49-F238E27FC236}">
                    <a16:creationId xmlns:a16="http://schemas.microsoft.com/office/drawing/2014/main" id="{285401C6-9F39-4C00-AF97-22D1DF5B3F6C}"/>
                  </a:ext>
                </a:extLst>
              </p:cNvPr>
              <p:cNvSpPr>
                <a:spLocks noChangeArrowheads="1"/>
              </p:cNvSpPr>
              <p:nvPr/>
            </p:nvSpPr>
            <p:spPr bwMode="auto">
              <a:xfrm>
                <a:off x="3877" y="1561"/>
                <a:ext cx="539" cy="409"/>
              </a:xfrm>
              <a:prstGeom prst="ellipse">
                <a:avLst/>
              </a:prstGeom>
              <a:solidFill>
                <a:srgbClr val="FFFFCC"/>
              </a:solidFill>
              <a:ln w="28575" algn="ctr">
                <a:solidFill>
                  <a:schemeClr val="tx1"/>
                </a:solidFill>
                <a:round/>
                <a:headEnd/>
                <a:tailEnd/>
              </a:ln>
            </p:spPr>
            <p:txBody>
              <a:bodyPr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30750" name="Line 10">
                <a:extLst>
                  <a:ext uri="{FF2B5EF4-FFF2-40B4-BE49-F238E27FC236}">
                    <a16:creationId xmlns:a16="http://schemas.microsoft.com/office/drawing/2014/main" id="{E4A5C557-0937-444F-A380-F17C58493A6D}"/>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0751" name="Line 11">
                <a:extLst>
                  <a:ext uri="{FF2B5EF4-FFF2-40B4-BE49-F238E27FC236}">
                    <a16:creationId xmlns:a16="http://schemas.microsoft.com/office/drawing/2014/main" id="{49CEF08A-5D37-4C5B-AE3F-993498F72BF3}"/>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0752" name="Line 12">
                <a:extLst>
                  <a:ext uri="{FF2B5EF4-FFF2-40B4-BE49-F238E27FC236}">
                    <a16:creationId xmlns:a16="http://schemas.microsoft.com/office/drawing/2014/main" id="{37227DDB-0F66-493E-96E2-7D50944FDCA0}"/>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0753" name="Line 13">
                <a:extLst>
                  <a:ext uri="{FF2B5EF4-FFF2-40B4-BE49-F238E27FC236}">
                    <a16:creationId xmlns:a16="http://schemas.microsoft.com/office/drawing/2014/main" id="{4B6262B0-BB06-4261-9072-3B082FACEF42}"/>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0754" name="Line 14">
                <a:extLst>
                  <a:ext uri="{FF2B5EF4-FFF2-40B4-BE49-F238E27FC236}">
                    <a16:creationId xmlns:a16="http://schemas.microsoft.com/office/drawing/2014/main" id="{1BEA7D7A-91E7-45C9-827B-6426DFD459BC}"/>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0755" name="Line 15">
                <a:extLst>
                  <a:ext uri="{FF2B5EF4-FFF2-40B4-BE49-F238E27FC236}">
                    <a16:creationId xmlns:a16="http://schemas.microsoft.com/office/drawing/2014/main" id="{5E06DF8F-A5C6-4834-A3DB-EE1D319C2032}"/>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0756" name="Line 16">
                <a:extLst>
                  <a:ext uri="{FF2B5EF4-FFF2-40B4-BE49-F238E27FC236}">
                    <a16:creationId xmlns:a16="http://schemas.microsoft.com/office/drawing/2014/main" id="{00F7FFD7-5341-4360-AF0D-1119F4060C6E}"/>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0757" name="Line 17">
                <a:extLst>
                  <a:ext uri="{FF2B5EF4-FFF2-40B4-BE49-F238E27FC236}">
                    <a16:creationId xmlns:a16="http://schemas.microsoft.com/office/drawing/2014/main" id="{065A146D-E57A-4E25-A235-33FA09DD19A1}"/>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0758" name="Line 18">
                <a:extLst>
                  <a:ext uri="{FF2B5EF4-FFF2-40B4-BE49-F238E27FC236}">
                    <a16:creationId xmlns:a16="http://schemas.microsoft.com/office/drawing/2014/main" id="{82365DB1-7D6B-4A9D-8D4C-01D5A202B2A7}"/>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0759" name="Line 19">
                <a:extLst>
                  <a:ext uri="{FF2B5EF4-FFF2-40B4-BE49-F238E27FC236}">
                    <a16:creationId xmlns:a16="http://schemas.microsoft.com/office/drawing/2014/main" id="{5E1E1089-8C20-4C1C-ACD2-756E601635F8}"/>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30732" name="Text Box 20">
              <a:extLst>
                <a:ext uri="{FF2B5EF4-FFF2-40B4-BE49-F238E27FC236}">
                  <a16:creationId xmlns:a16="http://schemas.microsoft.com/office/drawing/2014/main" id="{C0A1257E-8132-44B1-A52A-91CB34C84755}"/>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0</a:t>
              </a:r>
            </a:p>
          </p:txBody>
        </p:sp>
        <p:sp>
          <p:nvSpPr>
            <p:cNvPr id="30733" name="Text Box 21">
              <a:extLst>
                <a:ext uri="{FF2B5EF4-FFF2-40B4-BE49-F238E27FC236}">
                  <a16:creationId xmlns:a16="http://schemas.microsoft.com/office/drawing/2014/main" id="{120AC6DC-2853-46D1-84E3-C51ED6B01E1C}"/>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1</a:t>
              </a:r>
            </a:p>
          </p:txBody>
        </p:sp>
        <p:sp>
          <p:nvSpPr>
            <p:cNvPr id="30734" name="Text Box 22">
              <a:extLst>
                <a:ext uri="{FF2B5EF4-FFF2-40B4-BE49-F238E27FC236}">
                  <a16:creationId xmlns:a16="http://schemas.microsoft.com/office/drawing/2014/main" id="{879EAC55-B001-424D-B8D7-EEE71C1A9DB0}"/>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capacity-1</a:t>
              </a:r>
            </a:p>
          </p:txBody>
        </p:sp>
        <p:sp>
          <p:nvSpPr>
            <p:cNvPr id="30735" name="Text Box 23">
              <a:extLst>
                <a:ext uri="{FF2B5EF4-FFF2-40B4-BE49-F238E27FC236}">
                  <a16:creationId xmlns:a16="http://schemas.microsoft.com/office/drawing/2014/main" id="{4CB43025-58E1-4A98-B919-92DA9DEE04C1}"/>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2</a:t>
              </a:r>
            </a:p>
          </p:txBody>
        </p:sp>
        <p:sp>
          <p:nvSpPr>
            <p:cNvPr id="30736" name="Text Box 24">
              <a:extLst>
                <a:ext uri="{FF2B5EF4-FFF2-40B4-BE49-F238E27FC236}">
                  <a16:creationId xmlns:a16="http://schemas.microsoft.com/office/drawing/2014/main" id="{49FD1405-4E21-4617-933B-407AC0558294}"/>
                </a:ext>
              </a:extLst>
            </p:cNvPr>
            <p:cNvSpPr txBox="1">
              <a:spLocks noChangeArrowheads="1"/>
            </p:cNvSpPr>
            <p:nvPr/>
          </p:nvSpPr>
          <p:spPr bwMode="auto">
            <a:xfrm>
              <a:off x="3966" y="1105"/>
              <a:ext cx="379" cy="194"/>
            </a:xfrm>
            <a:prstGeom prst="rect">
              <a:avLst/>
            </a:prstGeom>
            <a:solidFill>
              <a:srgbClr val="00FFFF"/>
            </a:solidFill>
            <a:ln w="28575" algn="ctr">
              <a:solidFill>
                <a:schemeClr val="tx1"/>
              </a:solidFill>
              <a:miter lim="800000"/>
              <a:headEnd/>
              <a:tailEnd/>
            </a:ln>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head</a:t>
              </a:r>
            </a:p>
          </p:txBody>
        </p:sp>
        <p:sp>
          <p:nvSpPr>
            <p:cNvPr id="30737" name="Line 25">
              <a:extLst>
                <a:ext uri="{FF2B5EF4-FFF2-40B4-BE49-F238E27FC236}">
                  <a16:creationId xmlns:a16="http://schemas.microsoft.com/office/drawing/2014/main" id="{B713F5F5-B37A-4934-B8E6-B1DD502E2CF4}"/>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0738" name="Text Box 26">
              <a:extLst>
                <a:ext uri="{FF2B5EF4-FFF2-40B4-BE49-F238E27FC236}">
                  <a16:creationId xmlns:a16="http://schemas.microsoft.com/office/drawing/2014/main" id="{75684364-71AE-4A34-935B-CB6AB00595AE}"/>
                </a:ext>
              </a:extLst>
            </p:cNvPr>
            <p:cNvSpPr txBox="1">
              <a:spLocks noChangeArrowheads="1"/>
            </p:cNvSpPr>
            <p:nvPr/>
          </p:nvSpPr>
          <p:spPr bwMode="auto">
            <a:xfrm>
              <a:off x="4910" y="1113"/>
              <a:ext cx="372" cy="194"/>
            </a:xfrm>
            <a:prstGeom prst="rect">
              <a:avLst/>
            </a:prstGeom>
            <a:solidFill>
              <a:srgbClr val="00FFFF"/>
            </a:solidFill>
            <a:ln w="28575" algn="ctr">
              <a:solidFill>
                <a:schemeClr val="tx1"/>
              </a:solidFill>
              <a:miter lim="800000"/>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tail</a:t>
              </a:r>
            </a:p>
          </p:txBody>
        </p:sp>
        <p:sp>
          <p:nvSpPr>
            <p:cNvPr id="30739" name="Line 27">
              <a:extLst>
                <a:ext uri="{FF2B5EF4-FFF2-40B4-BE49-F238E27FC236}">
                  <a16:creationId xmlns:a16="http://schemas.microsoft.com/office/drawing/2014/main" id="{F3E19D54-2146-4E0E-8AAE-75D104E62893}"/>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0740" name="Text Box 28">
              <a:extLst>
                <a:ext uri="{FF2B5EF4-FFF2-40B4-BE49-F238E27FC236}">
                  <a16:creationId xmlns:a16="http://schemas.microsoft.com/office/drawing/2014/main" id="{B4381EA1-0E37-45C2-83B1-996D107A404A}"/>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y</a:t>
              </a:r>
            </a:p>
          </p:txBody>
        </p:sp>
        <p:sp>
          <p:nvSpPr>
            <p:cNvPr id="30741" name="Text Box 29">
              <a:extLst>
                <a:ext uri="{FF2B5EF4-FFF2-40B4-BE49-F238E27FC236}">
                  <a16:creationId xmlns:a16="http://schemas.microsoft.com/office/drawing/2014/main" id="{C5BED696-6804-48A6-B34D-E898CDEF00A3}"/>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z</a:t>
              </a:r>
            </a:p>
          </p:txBody>
        </p:sp>
        <p:grpSp>
          <p:nvGrpSpPr>
            <p:cNvPr id="30742" name="Group 30">
              <a:extLst>
                <a:ext uri="{FF2B5EF4-FFF2-40B4-BE49-F238E27FC236}">
                  <a16:creationId xmlns:a16="http://schemas.microsoft.com/office/drawing/2014/main" id="{2DA0B27D-11BA-4742-8B05-75BBA57CDA94}"/>
                </a:ext>
              </a:extLst>
            </p:cNvPr>
            <p:cNvGrpSpPr>
              <a:grpSpLocks/>
            </p:cNvGrpSpPr>
            <p:nvPr/>
          </p:nvGrpSpPr>
          <p:grpSpPr bwMode="auto">
            <a:xfrm>
              <a:off x="3686" y="1604"/>
              <a:ext cx="219" cy="362"/>
              <a:chOff x="3686" y="1604"/>
              <a:chExt cx="219" cy="362"/>
            </a:xfrm>
          </p:grpSpPr>
          <p:sp>
            <p:nvSpPr>
              <p:cNvPr id="30743" name="Oval 31">
                <a:extLst>
                  <a:ext uri="{FF2B5EF4-FFF2-40B4-BE49-F238E27FC236}">
                    <a16:creationId xmlns:a16="http://schemas.microsoft.com/office/drawing/2014/main" id="{646DBD3E-AF39-4004-A594-8E17C1FA5528}"/>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30744" name="Oval 32">
                <a:extLst>
                  <a:ext uri="{FF2B5EF4-FFF2-40B4-BE49-F238E27FC236}">
                    <a16:creationId xmlns:a16="http://schemas.microsoft.com/office/drawing/2014/main" id="{680A1D8C-73D3-4FC7-B502-A1455770913C}"/>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30745" name="Oval 33">
                <a:extLst>
                  <a:ext uri="{FF2B5EF4-FFF2-40B4-BE49-F238E27FC236}">
                    <a16:creationId xmlns:a16="http://schemas.microsoft.com/office/drawing/2014/main" id="{4E6D21EA-824F-4003-BE6E-9B93215D08B9}"/>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30746" name="Oval 34">
                <a:extLst>
                  <a:ext uri="{FF2B5EF4-FFF2-40B4-BE49-F238E27FC236}">
                    <a16:creationId xmlns:a16="http://schemas.microsoft.com/office/drawing/2014/main" id="{F5B2A969-AF88-4161-B7AB-FC5583BCE6A0}"/>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30747" name="AutoShape 35">
                <a:extLst>
                  <a:ext uri="{FF2B5EF4-FFF2-40B4-BE49-F238E27FC236}">
                    <a16:creationId xmlns:a16="http://schemas.microsoft.com/office/drawing/2014/main" id="{C788049B-7574-4975-81FE-59C4702779C7}"/>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grpSp>
      </p:grpSp>
    </p:spTree>
  </p:cSld>
  <p:clrMapOvr>
    <a:masterClrMapping/>
  </p:clrMapOvr>
  <p:transition spd="slow"/>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6C2FF98-4794-4A0D-B8B9-940DCA61C46C}"/>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a:extLst>
              <a:ext uri="{FF2B5EF4-FFF2-40B4-BE49-F238E27FC236}">
                <a16:creationId xmlns:a16="http://schemas.microsoft.com/office/drawing/2014/main" id="{BACADDCB-825D-4138-80F6-1231D4F820C4}"/>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E8D4D58-A3D0-4AB4-B30C-E1B36A356865}" type="slidenum">
              <a:rPr lang="ar-SA" altLang="zh-CN" sz="1400" b="0">
                <a:solidFill>
                  <a:schemeClr val="tx1"/>
                </a:solidFill>
                <a:latin typeface="Arial" panose="020B0604020202020204" pitchFamily="34" charset="0"/>
              </a:rPr>
              <a:pPr/>
              <a:t>180</a:t>
            </a:fld>
            <a:endParaRPr lang="en-US" altLang="zh-CN" sz="1400" b="0">
              <a:solidFill>
                <a:schemeClr val="tx1"/>
              </a:solidFill>
              <a:latin typeface="Arial" panose="020B0604020202020204" pitchFamily="34" charset="0"/>
            </a:endParaRPr>
          </a:p>
        </p:txBody>
      </p:sp>
      <p:sp>
        <p:nvSpPr>
          <p:cNvPr id="200708" name="Rectangle 2">
            <a:extLst>
              <a:ext uri="{FF2B5EF4-FFF2-40B4-BE49-F238E27FC236}">
                <a16:creationId xmlns:a16="http://schemas.microsoft.com/office/drawing/2014/main" id="{E176630E-8EE4-4893-8710-1071D33539E2}"/>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Memory Hierarchy</a:t>
            </a:r>
          </a:p>
        </p:txBody>
      </p:sp>
      <p:sp>
        <p:nvSpPr>
          <p:cNvPr id="200709" name="Rectangle 3">
            <a:extLst>
              <a:ext uri="{FF2B5EF4-FFF2-40B4-BE49-F238E27FC236}">
                <a16:creationId xmlns:a16="http://schemas.microsoft.com/office/drawing/2014/main" id="{3ED75E99-2CDD-40D4-890E-CB01A0E0286C}"/>
              </a:ext>
            </a:extLst>
          </p:cNvPr>
          <p:cNvSpPr>
            <a:spLocks noGrp="1" noChangeArrowheads="1"/>
          </p:cNvSpPr>
          <p:nvPr>
            <p:ph type="body" idx="4294967295"/>
          </p:nvPr>
        </p:nvSpPr>
        <p:spPr/>
        <p:txBody>
          <a:bodyPr/>
          <a:lstStyle/>
          <a:p>
            <a:pPr eaLnBrk="1" hangingPunct="1">
              <a:lnSpc>
                <a:spcPct val="90000"/>
              </a:lnSpc>
            </a:pPr>
            <a:endParaRPr lang="en-US" altLang="zh-CN">
              <a:ea typeface="宋体" panose="02010600030101010101" pitchFamily="2" charset="-122"/>
            </a:endParaRPr>
          </a:p>
          <a:p>
            <a:pPr eaLnBrk="1" hangingPunct="1">
              <a:lnSpc>
                <a:spcPct val="90000"/>
              </a:lnSpc>
            </a:pPr>
            <a:r>
              <a:rPr lang="en-US" altLang="zh-CN">
                <a:ea typeface="宋体" panose="02010600030101010101" pitchFamily="2" charset="-122"/>
              </a:rPr>
              <a:t>On modern multiprocessors, processors do not read and write </a:t>
            </a:r>
            <a:r>
              <a:rPr lang="en-US" altLang="zh-CN">
                <a:solidFill>
                  <a:schemeClr val="tx1"/>
                </a:solidFill>
                <a:ea typeface="宋体" panose="02010600030101010101" pitchFamily="2" charset="-122"/>
              </a:rPr>
              <a:t>directly to memory</a:t>
            </a:r>
            <a:r>
              <a:rPr lang="en-US" altLang="zh-CN">
                <a:ea typeface="宋体" panose="02010600030101010101" pitchFamily="2" charset="-122"/>
              </a:rPr>
              <a:t>.</a:t>
            </a:r>
          </a:p>
          <a:p>
            <a:pPr eaLnBrk="1" hangingPunct="1">
              <a:lnSpc>
                <a:spcPct val="90000"/>
              </a:lnSpc>
            </a:pPr>
            <a:r>
              <a:rPr lang="en-US" altLang="zh-CN">
                <a:ea typeface="宋体" panose="02010600030101010101" pitchFamily="2" charset="-122"/>
              </a:rPr>
              <a:t>Memory accesses are </a:t>
            </a:r>
            <a:r>
              <a:rPr lang="en-US" altLang="zh-CN">
                <a:solidFill>
                  <a:schemeClr val="tx1"/>
                </a:solidFill>
                <a:ea typeface="宋体" panose="02010600030101010101" pitchFamily="2" charset="-122"/>
              </a:rPr>
              <a:t>very</a:t>
            </a:r>
            <a:r>
              <a:rPr lang="en-US" altLang="zh-CN">
                <a:ea typeface="宋体" panose="02010600030101010101" pitchFamily="2" charset="-122"/>
              </a:rPr>
              <a:t> </a:t>
            </a:r>
            <a:r>
              <a:rPr lang="en-US" altLang="zh-CN">
                <a:solidFill>
                  <a:schemeClr val="tx1"/>
                </a:solidFill>
                <a:ea typeface="宋体" panose="02010600030101010101" pitchFamily="2" charset="-122"/>
              </a:rPr>
              <a:t>slow</a:t>
            </a:r>
            <a:r>
              <a:rPr lang="en-US" altLang="zh-CN">
                <a:ea typeface="宋体" panose="02010600030101010101" pitchFamily="2" charset="-122"/>
              </a:rPr>
              <a:t> compared to processor speeds,</a:t>
            </a:r>
          </a:p>
          <a:p>
            <a:pPr eaLnBrk="1" hangingPunct="1">
              <a:lnSpc>
                <a:spcPct val="90000"/>
              </a:lnSpc>
            </a:pPr>
            <a:r>
              <a:rPr lang="en-US" altLang="zh-CN">
                <a:ea typeface="宋体" panose="02010600030101010101" pitchFamily="2" charset="-122"/>
              </a:rPr>
              <a:t>Instead, each processor reads and writes directly to a </a:t>
            </a:r>
            <a:r>
              <a:rPr lang="en-US" altLang="zh-CN">
                <a:solidFill>
                  <a:schemeClr val="tx1"/>
                </a:solidFill>
                <a:ea typeface="宋体" panose="02010600030101010101" pitchFamily="2" charset="-122"/>
              </a:rPr>
              <a:t>cache</a:t>
            </a:r>
          </a:p>
        </p:txBody>
      </p:sp>
    </p:spTree>
  </p:cSld>
  <p:clrMapOvr>
    <a:masterClrMapping/>
  </p:clrMapOvr>
  <p:transition spd="slow"/>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0601F39-ECD1-4A1D-818B-F14E1505D13D}"/>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a:extLst>
              <a:ext uri="{FF2B5EF4-FFF2-40B4-BE49-F238E27FC236}">
                <a16:creationId xmlns:a16="http://schemas.microsoft.com/office/drawing/2014/main" id="{96F5AC60-C769-474D-9144-E71472E78052}"/>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DD13C5C-5A07-43A0-8E15-E14B364201A7}" type="slidenum">
              <a:rPr lang="ar-SA" altLang="zh-CN" sz="1400" b="0">
                <a:solidFill>
                  <a:schemeClr val="tx1"/>
                </a:solidFill>
                <a:latin typeface="Arial" panose="020B0604020202020204" pitchFamily="34" charset="0"/>
              </a:rPr>
              <a:pPr/>
              <a:t>181</a:t>
            </a:fld>
            <a:endParaRPr lang="en-US" altLang="zh-CN" sz="1400" b="0">
              <a:solidFill>
                <a:schemeClr val="tx1"/>
              </a:solidFill>
              <a:latin typeface="Arial" panose="020B0604020202020204" pitchFamily="34" charset="0"/>
            </a:endParaRPr>
          </a:p>
        </p:txBody>
      </p:sp>
      <p:sp>
        <p:nvSpPr>
          <p:cNvPr id="201732" name="Rectangle 2">
            <a:extLst>
              <a:ext uri="{FF2B5EF4-FFF2-40B4-BE49-F238E27FC236}">
                <a16:creationId xmlns:a16="http://schemas.microsoft.com/office/drawing/2014/main" id="{254701BA-FFBA-4771-9069-AF6795C587E3}"/>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Memory Operations</a:t>
            </a:r>
          </a:p>
        </p:txBody>
      </p:sp>
      <p:sp>
        <p:nvSpPr>
          <p:cNvPr id="201733" name="Rectangle 3">
            <a:extLst>
              <a:ext uri="{FF2B5EF4-FFF2-40B4-BE49-F238E27FC236}">
                <a16:creationId xmlns:a16="http://schemas.microsoft.com/office/drawing/2014/main" id="{63169C24-352B-4D83-85A2-1E7247C47266}"/>
              </a:ext>
            </a:extLst>
          </p:cNvPr>
          <p:cNvSpPr>
            <a:spLocks noGrp="1" noChangeArrowheads="1"/>
          </p:cNvSpPr>
          <p:nvPr>
            <p:ph type="body" idx="4294967295"/>
          </p:nvPr>
        </p:nvSpPr>
        <p:spPr/>
        <p:txBody>
          <a:bodyPr/>
          <a:lstStyle/>
          <a:p>
            <a:pPr eaLnBrk="1" hangingPunct="1"/>
            <a:endParaRPr lang="en-US" altLang="zh-CN">
              <a:ea typeface="宋体" panose="02010600030101010101" pitchFamily="2" charset="-122"/>
            </a:endParaRPr>
          </a:p>
          <a:p>
            <a:pPr eaLnBrk="1" hangingPunct="1"/>
            <a:r>
              <a:rPr lang="en-US" altLang="zh-CN">
                <a:ea typeface="宋体" panose="02010600030101010101" pitchFamily="2" charset="-122"/>
              </a:rPr>
              <a:t>To </a:t>
            </a:r>
            <a:r>
              <a:rPr lang="en-US" altLang="zh-CN">
                <a:solidFill>
                  <a:schemeClr val="tx1"/>
                </a:solidFill>
                <a:ea typeface="宋体" panose="02010600030101010101" pitchFamily="2" charset="-122"/>
              </a:rPr>
              <a:t>read</a:t>
            </a:r>
            <a:r>
              <a:rPr lang="en-US" altLang="zh-CN">
                <a:ea typeface="宋体" panose="02010600030101010101" pitchFamily="2" charset="-122"/>
              </a:rPr>
              <a:t> a memory location,</a:t>
            </a:r>
          </a:p>
          <a:p>
            <a:pPr lvl="1" eaLnBrk="1" hangingPunct="1"/>
            <a:r>
              <a:rPr lang="en-US" altLang="zh-CN">
                <a:ea typeface="宋体" panose="02010600030101010101" pitchFamily="2" charset="-122"/>
              </a:rPr>
              <a:t>load data into cache.	</a:t>
            </a:r>
          </a:p>
          <a:p>
            <a:pPr eaLnBrk="1" hangingPunct="1"/>
            <a:r>
              <a:rPr lang="en-US" altLang="zh-CN">
                <a:ea typeface="宋体" panose="02010600030101010101" pitchFamily="2" charset="-122"/>
              </a:rPr>
              <a:t>To </a:t>
            </a:r>
            <a:r>
              <a:rPr lang="en-US" altLang="zh-CN">
                <a:solidFill>
                  <a:schemeClr val="tx1"/>
                </a:solidFill>
                <a:ea typeface="宋体" panose="02010600030101010101" pitchFamily="2" charset="-122"/>
              </a:rPr>
              <a:t>write</a:t>
            </a:r>
            <a:r>
              <a:rPr lang="en-US" altLang="zh-CN">
                <a:ea typeface="宋体" panose="02010600030101010101" pitchFamily="2" charset="-122"/>
              </a:rPr>
              <a:t> a memory location</a:t>
            </a:r>
          </a:p>
          <a:p>
            <a:pPr lvl="1" eaLnBrk="1" hangingPunct="1"/>
            <a:r>
              <a:rPr lang="en-US" altLang="zh-CN">
                <a:ea typeface="宋体" panose="02010600030101010101" pitchFamily="2" charset="-122"/>
              </a:rPr>
              <a:t>update cached copy,</a:t>
            </a:r>
          </a:p>
          <a:p>
            <a:pPr lvl="1" eaLnBrk="1" hangingPunct="1"/>
            <a:r>
              <a:rPr lang="en-US" altLang="zh-CN">
                <a:ea typeface="宋体" panose="02010600030101010101" pitchFamily="2" charset="-122"/>
              </a:rPr>
              <a:t>lazily write cached data back to memory</a:t>
            </a:r>
          </a:p>
        </p:txBody>
      </p:sp>
    </p:spTree>
  </p:cSld>
  <p:clrMapOvr>
    <a:masterClrMapping/>
  </p:clrMapOvr>
  <p:transition spd="slow"/>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B5D356F-417B-45D7-A69F-395218935409}"/>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a:extLst>
              <a:ext uri="{FF2B5EF4-FFF2-40B4-BE49-F238E27FC236}">
                <a16:creationId xmlns:a16="http://schemas.microsoft.com/office/drawing/2014/main" id="{D6573B42-6428-49DE-A89D-CC77208378A1}"/>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8AC7EC9-B28D-4D7C-A8D6-2AC9BFBB2C4D}" type="slidenum">
              <a:rPr lang="ar-SA" altLang="zh-CN" sz="1400" b="0">
                <a:solidFill>
                  <a:schemeClr val="tx1"/>
                </a:solidFill>
                <a:latin typeface="Arial" panose="020B0604020202020204" pitchFamily="34" charset="0"/>
              </a:rPr>
              <a:pPr/>
              <a:t>182</a:t>
            </a:fld>
            <a:endParaRPr lang="en-US" altLang="zh-CN" sz="1400" b="0">
              <a:solidFill>
                <a:schemeClr val="tx1"/>
              </a:solidFill>
              <a:latin typeface="Arial" panose="020B0604020202020204" pitchFamily="34" charset="0"/>
            </a:endParaRPr>
          </a:p>
        </p:txBody>
      </p:sp>
      <p:sp>
        <p:nvSpPr>
          <p:cNvPr id="202756" name="Rectangle 2">
            <a:extLst>
              <a:ext uri="{FF2B5EF4-FFF2-40B4-BE49-F238E27FC236}">
                <a16:creationId xmlns:a16="http://schemas.microsoft.com/office/drawing/2014/main" id="{B3E82E5E-4C04-4731-8242-120DBB48CEEB}"/>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While Writing to Memory</a:t>
            </a:r>
          </a:p>
        </p:txBody>
      </p:sp>
      <p:sp>
        <p:nvSpPr>
          <p:cNvPr id="202757" name="Rectangle 3">
            <a:extLst>
              <a:ext uri="{FF2B5EF4-FFF2-40B4-BE49-F238E27FC236}">
                <a16:creationId xmlns:a16="http://schemas.microsoft.com/office/drawing/2014/main" id="{66B9A0F0-934F-488A-AD6E-9F6850858E3D}"/>
              </a:ext>
            </a:extLst>
          </p:cNvPr>
          <p:cNvSpPr>
            <a:spLocks noGrp="1" noChangeArrowheads="1"/>
          </p:cNvSpPr>
          <p:nvPr>
            <p:ph type="body" idx="4294967295"/>
          </p:nvPr>
        </p:nvSpPr>
        <p:spPr/>
        <p:txBody>
          <a:bodyPr/>
          <a:lstStyle/>
          <a:p>
            <a:pPr eaLnBrk="1" hangingPunct="1"/>
            <a:endParaRPr lang="en-US" altLang="zh-CN">
              <a:ea typeface="宋体" panose="02010600030101010101" pitchFamily="2" charset="-122"/>
            </a:endParaRPr>
          </a:p>
          <a:p>
            <a:pPr eaLnBrk="1" hangingPunct="1"/>
            <a:r>
              <a:rPr lang="en-US" altLang="zh-CN">
                <a:ea typeface="宋体" panose="02010600030101010101" pitchFamily="2" charset="-122"/>
              </a:rPr>
              <a:t>A processor can execute </a:t>
            </a:r>
            <a:r>
              <a:rPr lang="en-US" altLang="zh-CN">
                <a:solidFill>
                  <a:schemeClr val="tx1"/>
                </a:solidFill>
                <a:ea typeface="宋体" panose="02010600030101010101" pitchFamily="2" charset="-122"/>
              </a:rPr>
              <a:t>hundreds</a:t>
            </a:r>
            <a:r>
              <a:rPr lang="en-US" altLang="zh-CN">
                <a:ea typeface="宋体" panose="02010600030101010101" pitchFamily="2" charset="-122"/>
              </a:rPr>
              <a:t>, or even </a:t>
            </a:r>
            <a:r>
              <a:rPr lang="en-US" altLang="zh-CN">
                <a:solidFill>
                  <a:schemeClr val="tx1"/>
                </a:solidFill>
                <a:ea typeface="宋体" panose="02010600030101010101" pitchFamily="2" charset="-122"/>
              </a:rPr>
              <a:t>thousands</a:t>
            </a:r>
            <a:r>
              <a:rPr lang="en-US" altLang="zh-CN">
                <a:ea typeface="宋体" panose="02010600030101010101" pitchFamily="2" charset="-122"/>
              </a:rPr>
              <a:t> of instructions </a:t>
            </a:r>
          </a:p>
          <a:p>
            <a:pPr eaLnBrk="1" hangingPunct="1"/>
            <a:r>
              <a:rPr lang="en-US" altLang="zh-CN">
                <a:ea typeface="宋体" panose="02010600030101010101" pitchFamily="2" charset="-122"/>
              </a:rPr>
              <a:t>Why delay on </a:t>
            </a:r>
            <a:r>
              <a:rPr lang="en-US" altLang="zh-CN">
                <a:solidFill>
                  <a:schemeClr val="tx1"/>
                </a:solidFill>
                <a:ea typeface="宋体" panose="02010600030101010101" pitchFamily="2" charset="-122"/>
              </a:rPr>
              <a:t>every</a:t>
            </a:r>
            <a:r>
              <a:rPr lang="en-US" altLang="zh-CN">
                <a:ea typeface="宋体" panose="02010600030101010101" pitchFamily="2" charset="-122"/>
              </a:rPr>
              <a:t> memory write?</a:t>
            </a:r>
          </a:p>
          <a:p>
            <a:pPr eaLnBrk="1" hangingPunct="1"/>
            <a:r>
              <a:rPr lang="en-US" altLang="zh-CN">
                <a:ea typeface="宋体" panose="02010600030101010101" pitchFamily="2" charset="-122"/>
              </a:rPr>
              <a:t>Instead, write back in parallel with rest of the program.</a:t>
            </a:r>
          </a:p>
        </p:txBody>
      </p:sp>
    </p:spTree>
  </p:cSld>
  <p:clrMapOvr>
    <a:masterClrMapping/>
  </p:clrMapOvr>
  <p:transition spd="slow"/>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2C6C4F9-CC7A-46C0-98F8-DB8C8187038A}"/>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a:extLst>
              <a:ext uri="{FF2B5EF4-FFF2-40B4-BE49-F238E27FC236}">
                <a16:creationId xmlns:a16="http://schemas.microsoft.com/office/drawing/2014/main" id="{CDC94606-1B31-4A71-8F58-F4A42BA49F1C}"/>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D51ACDF-621F-4ABE-8913-4108058E1E81}" type="slidenum">
              <a:rPr lang="ar-SA" altLang="zh-CN" sz="1400" b="0">
                <a:solidFill>
                  <a:schemeClr val="tx1"/>
                </a:solidFill>
                <a:latin typeface="Arial" panose="020B0604020202020204" pitchFamily="34" charset="0"/>
              </a:rPr>
              <a:pPr/>
              <a:t>183</a:t>
            </a:fld>
            <a:endParaRPr lang="en-US" altLang="zh-CN" sz="1400" b="0">
              <a:solidFill>
                <a:schemeClr val="tx1"/>
              </a:solidFill>
              <a:latin typeface="Arial" panose="020B0604020202020204" pitchFamily="34" charset="0"/>
            </a:endParaRPr>
          </a:p>
        </p:txBody>
      </p:sp>
      <p:sp>
        <p:nvSpPr>
          <p:cNvPr id="203780" name="Rectangle 2">
            <a:extLst>
              <a:ext uri="{FF2B5EF4-FFF2-40B4-BE49-F238E27FC236}">
                <a16:creationId xmlns:a16="http://schemas.microsoft.com/office/drawing/2014/main" id="{CBD5543F-F182-4A6C-B22A-853194B0EC36}"/>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Revisionist History</a:t>
            </a:r>
          </a:p>
        </p:txBody>
      </p:sp>
      <p:sp>
        <p:nvSpPr>
          <p:cNvPr id="203781" name="Rectangle 3">
            <a:extLst>
              <a:ext uri="{FF2B5EF4-FFF2-40B4-BE49-F238E27FC236}">
                <a16:creationId xmlns:a16="http://schemas.microsoft.com/office/drawing/2014/main" id="{85E322E9-5ABB-4627-A4AD-CDC2707235EB}"/>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Flag violation history is actually OK</a:t>
            </a:r>
          </a:p>
          <a:p>
            <a:pPr lvl="1" eaLnBrk="1" hangingPunct="1"/>
            <a:r>
              <a:rPr lang="en-US" altLang="zh-CN">
                <a:ea typeface="宋体" panose="02010600030101010101" pitchFamily="2" charset="-122"/>
              </a:rPr>
              <a:t>processors delay writing to memory</a:t>
            </a:r>
          </a:p>
          <a:p>
            <a:pPr lvl="1" eaLnBrk="1" hangingPunct="1"/>
            <a:r>
              <a:rPr lang="en-US" altLang="zh-CN">
                <a:ea typeface="宋体" panose="02010600030101010101" pitchFamily="2" charset="-122"/>
              </a:rPr>
              <a:t>until after reads have been issued.</a:t>
            </a:r>
          </a:p>
          <a:p>
            <a:pPr eaLnBrk="1" hangingPunct="1"/>
            <a:r>
              <a:rPr lang="en-US" altLang="zh-CN">
                <a:ea typeface="宋体" panose="02010600030101010101" pitchFamily="2" charset="-122"/>
              </a:rPr>
              <a:t>Otherwise unacceptable delay between read and write instructions.</a:t>
            </a:r>
          </a:p>
          <a:p>
            <a:pPr eaLnBrk="1" hangingPunct="1"/>
            <a:r>
              <a:rPr lang="en-US" altLang="zh-CN">
                <a:solidFill>
                  <a:schemeClr val="tx1"/>
                </a:solidFill>
                <a:ea typeface="宋体" panose="02010600030101010101" pitchFamily="2" charset="-122"/>
              </a:rPr>
              <a:t>Who knew</a:t>
            </a:r>
            <a:r>
              <a:rPr lang="en-US" altLang="zh-CN">
                <a:ea typeface="宋体" panose="02010600030101010101" pitchFamily="2" charset="-122"/>
              </a:rPr>
              <a:t> you wanted to synchronize?</a:t>
            </a:r>
          </a:p>
        </p:txBody>
      </p:sp>
    </p:spTree>
  </p:cSld>
  <p:clrMapOvr>
    <a:masterClrMapping/>
  </p:clrMapOvr>
  <p:transition spd="slow"/>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DA0E5D-58C5-41CD-97CC-AE39B1FEE062}"/>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a:extLst>
              <a:ext uri="{FF2B5EF4-FFF2-40B4-BE49-F238E27FC236}">
                <a16:creationId xmlns:a16="http://schemas.microsoft.com/office/drawing/2014/main" id="{5C98DD9F-7594-4E71-B490-B5831927AEEA}"/>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BE67C05-549C-46E1-8AB5-BA2538235F37}" type="slidenum">
              <a:rPr lang="ar-SA" altLang="zh-CN" sz="1400" b="0">
                <a:solidFill>
                  <a:schemeClr val="tx1"/>
                </a:solidFill>
                <a:latin typeface="Arial" panose="020B0604020202020204" pitchFamily="34" charset="0"/>
              </a:rPr>
              <a:pPr/>
              <a:t>184</a:t>
            </a:fld>
            <a:endParaRPr lang="en-US" altLang="zh-CN" sz="1400" b="0">
              <a:solidFill>
                <a:schemeClr val="tx1"/>
              </a:solidFill>
              <a:latin typeface="Arial" panose="020B0604020202020204" pitchFamily="34" charset="0"/>
            </a:endParaRPr>
          </a:p>
        </p:txBody>
      </p:sp>
      <p:sp>
        <p:nvSpPr>
          <p:cNvPr id="204804" name="Rectangle 2">
            <a:extLst>
              <a:ext uri="{FF2B5EF4-FFF2-40B4-BE49-F238E27FC236}">
                <a16:creationId xmlns:a16="http://schemas.microsoft.com/office/drawing/2014/main" id="{B7052E22-6615-478E-B44D-93F557EF6CAA}"/>
              </a:ext>
            </a:extLst>
          </p:cNvPr>
          <p:cNvSpPr>
            <a:spLocks noGrp="1" noChangeArrowheads="1"/>
          </p:cNvSpPr>
          <p:nvPr>
            <p:ph type="title" idx="4294967295"/>
          </p:nvPr>
        </p:nvSpPr>
        <p:spPr>
          <a:xfrm>
            <a:off x="457200" y="503238"/>
            <a:ext cx="8229600" cy="1143000"/>
          </a:xfrm>
        </p:spPr>
        <p:txBody>
          <a:bodyPr/>
          <a:lstStyle/>
          <a:p>
            <a:pPr eaLnBrk="1" hangingPunct="1"/>
            <a:r>
              <a:rPr lang="en-US" altLang="zh-CN" sz="4000">
                <a:solidFill>
                  <a:schemeClr val="tx1"/>
                </a:solidFill>
                <a:ea typeface="宋体" panose="02010600030101010101" pitchFamily="2" charset="-122"/>
              </a:rPr>
              <a:t>Who knew</a:t>
            </a:r>
            <a:r>
              <a:rPr lang="en-US" altLang="zh-CN" sz="4000">
                <a:ea typeface="宋体" panose="02010600030101010101" pitchFamily="2" charset="-122"/>
              </a:rPr>
              <a:t> you wanted to synchronize?</a:t>
            </a:r>
            <a:br>
              <a:rPr lang="en-US" altLang="zh-CN" sz="4000">
                <a:ea typeface="宋体" panose="02010600030101010101" pitchFamily="2" charset="-122"/>
              </a:rPr>
            </a:br>
            <a:endParaRPr lang="en-US" altLang="zh-CN" sz="4000">
              <a:ea typeface="宋体" panose="02010600030101010101" pitchFamily="2" charset="-122"/>
            </a:endParaRPr>
          </a:p>
        </p:txBody>
      </p:sp>
      <p:sp>
        <p:nvSpPr>
          <p:cNvPr id="204805" name="Rectangle 3">
            <a:extLst>
              <a:ext uri="{FF2B5EF4-FFF2-40B4-BE49-F238E27FC236}">
                <a16:creationId xmlns:a16="http://schemas.microsoft.com/office/drawing/2014/main" id="{A6FFC221-BDE9-4598-A16B-057F402E55B6}"/>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Writing to memory = mailing a letter</a:t>
            </a:r>
          </a:p>
          <a:p>
            <a:pPr eaLnBrk="1" hangingPunct="1"/>
            <a:r>
              <a:rPr lang="en-US" altLang="zh-CN">
                <a:ea typeface="宋体" panose="02010600030101010101" pitchFamily="2" charset="-122"/>
              </a:rPr>
              <a:t>Vast majority of reads &amp; writes</a:t>
            </a:r>
          </a:p>
          <a:p>
            <a:pPr lvl="1" eaLnBrk="1" hangingPunct="1"/>
            <a:r>
              <a:rPr lang="en-US" altLang="zh-CN">
                <a:ea typeface="宋体" panose="02010600030101010101" pitchFamily="2" charset="-122"/>
              </a:rPr>
              <a:t>Not for synchronization</a:t>
            </a:r>
          </a:p>
          <a:p>
            <a:pPr lvl="1" eaLnBrk="1" hangingPunct="1"/>
            <a:r>
              <a:rPr lang="en-US" altLang="zh-CN">
                <a:ea typeface="宋体" panose="02010600030101010101" pitchFamily="2" charset="-122"/>
              </a:rPr>
              <a:t>No need to idle waiting for post office</a:t>
            </a:r>
          </a:p>
          <a:p>
            <a:pPr eaLnBrk="1" hangingPunct="1"/>
            <a:r>
              <a:rPr lang="en-US" altLang="zh-CN">
                <a:ea typeface="宋体" panose="02010600030101010101" pitchFamily="2" charset="-122"/>
              </a:rPr>
              <a:t>If you want to synchronize</a:t>
            </a:r>
          </a:p>
          <a:p>
            <a:pPr lvl="1" eaLnBrk="1" hangingPunct="1"/>
            <a:r>
              <a:rPr lang="en-US" altLang="zh-CN">
                <a:solidFill>
                  <a:schemeClr val="tx1"/>
                </a:solidFill>
                <a:ea typeface="宋体" panose="02010600030101010101" pitchFamily="2" charset="-122"/>
              </a:rPr>
              <a:t>Announce</a:t>
            </a:r>
            <a:r>
              <a:rPr lang="en-US" altLang="zh-CN">
                <a:ea typeface="宋体" panose="02010600030101010101" pitchFamily="2" charset="-122"/>
              </a:rPr>
              <a:t> it explicitly</a:t>
            </a:r>
          </a:p>
          <a:p>
            <a:pPr lvl="1" eaLnBrk="1" hangingPunct="1"/>
            <a:r>
              <a:rPr lang="en-US" altLang="zh-CN">
                <a:solidFill>
                  <a:schemeClr val="tx1"/>
                </a:solidFill>
                <a:ea typeface="宋体" panose="02010600030101010101" pitchFamily="2" charset="-122"/>
              </a:rPr>
              <a:t>Pay</a:t>
            </a:r>
            <a:r>
              <a:rPr lang="en-US" altLang="zh-CN">
                <a:ea typeface="宋体" panose="02010600030101010101" pitchFamily="2" charset="-122"/>
              </a:rPr>
              <a:t> for it only when you need it</a:t>
            </a:r>
          </a:p>
        </p:txBody>
      </p:sp>
    </p:spTree>
  </p:cSld>
  <p:clrMapOvr>
    <a:masterClrMapping/>
  </p:clrMapOvr>
  <p:transition spd="slow"/>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01504E9-D08E-4CFD-883A-98BDB961FFF7}"/>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a:extLst>
              <a:ext uri="{FF2B5EF4-FFF2-40B4-BE49-F238E27FC236}">
                <a16:creationId xmlns:a16="http://schemas.microsoft.com/office/drawing/2014/main" id="{8619D95A-6EBA-4852-BBA5-E97DD4C622AB}"/>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69A37E1-4439-47FA-8161-CF66A1E955E0}" type="slidenum">
              <a:rPr lang="ar-SA" altLang="zh-CN" sz="1400" b="0">
                <a:solidFill>
                  <a:schemeClr val="tx1"/>
                </a:solidFill>
                <a:latin typeface="Arial" panose="020B0604020202020204" pitchFamily="34" charset="0"/>
              </a:rPr>
              <a:pPr/>
              <a:t>185</a:t>
            </a:fld>
            <a:endParaRPr lang="en-US" altLang="zh-CN" sz="1400" b="0">
              <a:solidFill>
                <a:schemeClr val="tx1"/>
              </a:solidFill>
              <a:latin typeface="Arial" panose="020B0604020202020204" pitchFamily="34" charset="0"/>
            </a:endParaRPr>
          </a:p>
        </p:txBody>
      </p:sp>
      <p:sp>
        <p:nvSpPr>
          <p:cNvPr id="205828" name="Rectangle 2">
            <a:extLst>
              <a:ext uri="{FF2B5EF4-FFF2-40B4-BE49-F238E27FC236}">
                <a16:creationId xmlns:a16="http://schemas.microsoft.com/office/drawing/2014/main" id="{743A16C6-927D-4B81-953C-504A63EB94AC}"/>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Explicit Synchronization</a:t>
            </a:r>
          </a:p>
        </p:txBody>
      </p:sp>
      <p:sp>
        <p:nvSpPr>
          <p:cNvPr id="205829" name="Rectangle 3">
            <a:extLst>
              <a:ext uri="{FF2B5EF4-FFF2-40B4-BE49-F238E27FC236}">
                <a16:creationId xmlns:a16="http://schemas.microsoft.com/office/drawing/2014/main" id="{44AD850B-BDB7-4007-BD5E-4AA28C177CFA}"/>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Memory </a:t>
            </a:r>
            <a:r>
              <a:rPr lang="en-US" altLang="zh-CN">
                <a:solidFill>
                  <a:schemeClr val="tx1"/>
                </a:solidFill>
                <a:ea typeface="宋体" panose="02010600030101010101" pitchFamily="2" charset="-122"/>
              </a:rPr>
              <a:t>barrier</a:t>
            </a:r>
            <a:r>
              <a:rPr lang="en-US" altLang="zh-CN">
                <a:ea typeface="宋体" panose="02010600030101010101" pitchFamily="2" charset="-122"/>
              </a:rPr>
              <a:t> instruction</a:t>
            </a:r>
          </a:p>
          <a:p>
            <a:pPr lvl="1" eaLnBrk="1" hangingPunct="1"/>
            <a:r>
              <a:rPr lang="en-US" altLang="zh-CN">
                <a:ea typeface="宋体" panose="02010600030101010101" pitchFamily="2" charset="-122"/>
              </a:rPr>
              <a:t>Flush unwritten caches</a:t>
            </a:r>
          </a:p>
          <a:p>
            <a:pPr lvl="1" eaLnBrk="1" hangingPunct="1"/>
            <a:r>
              <a:rPr lang="en-US" altLang="zh-CN">
                <a:ea typeface="宋体" panose="02010600030101010101" pitchFamily="2" charset="-122"/>
              </a:rPr>
              <a:t>Bring caches up to date</a:t>
            </a:r>
          </a:p>
          <a:p>
            <a:pPr eaLnBrk="1" hangingPunct="1"/>
            <a:r>
              <a:rPr lang="en-US" altLang="zh-CN">
                <a:ea typeface="宋体" panose="02010600030101010101" pitchFamily="2" charset="-122"/>
              </a:rPr>
              <a:t>Compilers often do this for you</a:t>
            </a:r>
          </a:p>
          <a:p>
            <a:pPr lvl="1" eaLnBrk="1" hangingPunct="1"/>
            <a:r>
              <a:rPr lang="en-US" altLang="zh-CN">
                <a:ea typeface="宋体" panose="02010600030101010101" pitchFamily="2" charset="-122"/>
              </a:rPr>
              <a:t>Entering and leaving critical sections</a:t>
            </a:r>
          </a:p>
          <a:p>
            <a:pPr eaLnBrk="1" hangingPunct="1"/>
            <a:r>
              <a:rPr lang="en-US" altLang="zh-CN">
                <a:ea typeface="宋体" panose="02010600030101010101" pitchFamily="2" charset="-122"/>
              </a:rPr>
              <a:t>Expensive</a:t>
            </a:r>
          </a:p>
        </p:txBody>
      </p:sp>
    </p:spTree>
  </p:cSld>
  <p:clrMapOvr>
    <a:masterClrMapping/>
  </p:clrMapOvr>
  <p:transition spd="slow"/>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3948D1-927C-4A7B-AD32-A74EC11E48D4}"/>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a:extLst>
              <a:ext uri="{FF2B5EF4-FFF2-40B4-BE49-F238E27FC236}">
                <a16:creationId xmlns:a16="http://schemas.microsoft.com/office/drawing/2014/main" id="{F4373133-28D0-4009-8ED4-6A1A6B172D53}"/>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AF68C8D-11B8-4D42-8F08-9F43C93AD0E3}" type="slidenum">
              <a:rPr lang="ar-SA" altLang="zh-CN" sz="1400" b="0">
                <a:solidFill>
                  <a:schemeClr val="tx1"/>
                </a:solidFill>
                <a:latin typeface="Arial" panose="020B0604020202020204" pitchFamily="34" charset="0"/>
              </a:rPr>
              <a:pPr/>
              <a:t>186</a:t>
            </a:fld>
            <a:endParaRPr lang="en-US" altLang="zh-CN" sz="1400" b="0">
              <a:solidFill>
                <a:schemeClr val="tx1"/>
              </a:solidFill>
              <a:latin typeface="Arial" panose="020B0604020202020204" pitchFamily="34" charset="0"/>
            </a:endParaRPr>
          </a:p>
        </p:txBody>
      </p:sp>
      <p:sp>
        <p:nvSpPr>
          <p:cNvPr id="206852" name="Rectangle 2">
            <a:extLst>
              <a:ext uri="{FF2B5EF4-FFF2-40B4-BE49-F238E27FC236}">
                <a16:creationId xmlns:a16="http://schemas.microsoft.com/office/drawing/2014/main" id="{CE225FAE-E96E-4E9F-A989-880CC633A50D}"/>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Volatile</a:t>
            </a:r>
          </a:p>
        </p:txBody>
      </p:sp>
      <p:sp>
        <p:nvSpPr>
          <p:cNvPr id="206853" name="Rectangle 3">
            <a:extLst>
              <a:ext uri="{FF2B5EF4-FFF2-40B4-BE49-F238E27FC236}">
                <a16:creationId xmlns:a16="http://schemas.microsoft.com/office/drawing/2014/main" id="{79852C82-71C5-42F8-8286-21E2BC79E926}"/>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In Java, can ask compiler to keep a variable up-to-date with </a:t>
            </a:r>
            <a:r>
              <a:rPr lang="en-US" altLang="zh-CN">
                <a:solidFill>
                  <a:schemeClr val="tx1"/>
                </a:solidFill>
                <a:ea typeface="宋体" panose="02010600030101010101" pitchFamily="2" charset="-122"/>
              </a:rPr>
              <a:t>volatile</a:t>
            </a:r>
            <a:r>
              <a:rPr lang="en-US" altLang="zh-CN">
                <a:ea typeface="宋体" panose="02010600030101010101" pitchFamily="2" charset="-122"/>
              </a:rPr>
              <a:t> keyword</a:t>
            </a:r>
          </a:p>
          <a:p>
            <a:pPr eaLnBrk="1" hangingPunct="1"/>
            <a:r>
              <a:rPr lang="en-US" altLang="zh-CN">
                <a:ea typeface="宋体" panose="02010600030101010101" pitchFamily="2" charset="-122"/>
              </a:rPr>
              <a:t>Also inhibits reordering, removing from loops, &amp; other “optimizations”</a:t>
            </a:r>
          </a:p>
        </p:txBody>
      </p:sp>
    </p:spTree>
  </p:cSld>
  <p:clrMapOvr>
    <a:masterClrMapping/>
  </p:clrMapOvr>
  <p:transition spd="slow"/>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F9C7E6A-E09F-4EC2-9415-DF339376A5E9}"/>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a:extLst>
              <a:ext uri="{FF2B5EF4-FFF2-40B4-BE49-F238E27FC236}">
                <a16:creationId xmlns:a16="http://schemas.microsoft.com/office/drawing/2014/main" id="{22AE689F-B191-47D2-AA60-54BF1BF12943}"/>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0A4D501-E10F-449B-8E64-ECA46078D512}" type="slidenum">
              <a:rPr lang="ar-SA" altLang="zh-CN" sz="1400" b="0">
                <a:solidFill>
                  <a:schemeClr val="tx1"/>
                </a:solidFill>
                <a:latin typeface="Arial" panose="020B0604020202020204" pitchFamily="34" charset="0"/>
              </a:rPr>
              <a:pPr/>
              <a:t>187</a:t>
            </a:fld>
            <a:endParaRPr lang="en-US" altLang="zh-CN" sz="1400" b="0">
              <a:solidFill>
                <a:schemeClr val="tx1"/>
              </a:solidFill>
              <a:latin typeface="Arial" panose="020B0604020202020204" pitchFamily="34" charset="0"/>
            </a:endParaRPr>
          </a:p>
        </p:txBody>
      </p:sp>
      <p:sp>
        <p:nvSpPr>
          <p:cNvPr id="207876" name="Rectangle 2">
            <a:extLst>
              <a:ext uri="{FF2B5EF4-FFF2-40B4-BE49-F238E27FC236}">
                <a16:creationId xmlns:a16="http://schemas.microsoft.com/office/drawing/2014/main" id="{001CC815-227A-4C08-BCDD-B520A3A45123}"/>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Real-World Hardware Memory</a:t>
            </a:r>
          </a:p>
        </p:txBody>
      </p:sp>
      <p:sp>
        <p:nvSpPr>
          <p:cNvPr id="207877" name="Rectangle 3">
            <a:extLst>
              <a:ext uri="{FF2B5EF4-FFF2-40B4-BE49-F238E27FC236}">
                <a16:creationId xmlns:a16="http://schemas.microsoft.com/office/drawing/2014/main" id="{B895F4AC-7614-4388-84B2-47C46974910A}"/>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Weaker than sequential consistency</a:t>
            </a:r>
          </a:p>
          <a:p>
            <a:pPr eaLnBrk="1" hangingPunct="1"/>
            <a:r>
              <a:rPr lang="en-US" altLang="zh-CN">
                <a:ea typeface="宋体" panose="02010600030101010101" pitchFamily="2" charset="-122"/>
              </a:rPr>
              <a:t>But you can get sequential consistency at a price</a:t>
            </a:r>
          </a:p>
          <a:p>
            <a:pPr eaLnBrk="1" hangingPunct="1"/>
            <a:r>
              <a:rPr lang="en-US" altLang="zh-CN">
                <a:ea typeface="宋体" panose="02010600030101010101" pitchFamily="2" charset="-122"/>
              </a:rPr>
              <a:t>OK for expert, tricky stuff</a:t>
            </a:r>
          </a:p>
          <a:p>
            <a:pPr lvl="1" eaLnBrk="1" hangingPunct="1"/>
            <a:r>
              <a:rPr lang="en-US" altLang="zh-CN">
                <a:ea typeface="宋体" panose="02010600030101010101" pitchFamily="2" charset="-122"/>
              </a:rPr>
              <a:t>assembly language, device drivers, etc.</a:t>
            </a:r>
          </a:p>
          <a:p>
            <a:pPr eaLnBrk="1" hangingPunct="1"/>
            <a:r>
              <a:rPr lang="en-US" altLang="zh-CN">
                <a:ea typeface="宋体" panose="02010600030101010101" pitchFamily="2" charset="-122"/>
              </a:rPr>
              <a:t>Linearizability more appropriate for high-level software</a:t>
            </a:r>
          </a:p>
        </p:txBody>
      </p:sp>
    </p:spTree>
  </p:cSld>
  <p:clrMapOvr>
    <a:masterClrMapping/>
  </p:clrMapOvr>
  <p:transition spd="slow"/>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CDAA7554-9EBE-47A1-9525-F7FFB9B517BA}"/>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28A53D65-3BCB-447E-BF1D-FD9FD70893CF}"/>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3CC6694-4B9F-478A-8A9C-B808351AFEEB}" type="slidenum">
              <a:rPr lang="ar-SA" altLang="zh-CN" sz="1400" b="0">
                <a:solidFill>
                  <a:schemeClr val="tx1"/>
                </a:solidFill>
                <a:latin typeface="Arial" panose="020B0604020202020204" pitchFamily="34" charset="0"/>
              </a:rPr>
              <a:pPr/>
              <a:t>188</a:t>
            </a:fld>
            <a:endParaRPr lang="en-US" altLang="zh-CN" sz="1400" b="0">
              <a:solidFill>
                <a:schemeClr val="tx1"/>
              </a:solidFill>
              <a:latin typeface="Arial" panose="020B0604020202020204" pitchFamily="34" charset="0"/>
            </a:endParaRPr>
          </a:p>
        </p:txBody>
      </p:sp>
      <p:pic>
        <p:nvPicPr>
          <p:cNvPr id="208900" name="Picture 2" descr="magic">
            <a:extLst>
              <a:ext uri="{FF2B5EF4-FFF2-40B4-BE49-F238E27FC236}">
                <a16:creationId xmlns:a16="http://schemas.microsoft.com/office/drawing/2014/main" id="{AD8CB58A-509D-4753-A68C-01003C349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8901" name="Rectangle 3">
            <a:extLst>
              <a:ext uri="{FF2B5EF4-FFF2-40B4-BE49-F238E27FC236}">
                <a16:creationId xmlns:a16="http://schemas.microsoft.com/office/drawing/2014/main" id="{18B7EC27-B4E2-4AAC-9C86-FE262797F6AB}"/>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Linearizability</a:t>
            </a:r>
          </a:p>
        </p:txBody>
      </p:sp>
      <p:sp>
        <p:nvSpPr>
          <p:cNvPr id="208902" name="Rectangle 4">
            <a:extLst>
              <a:ext uri="{FF2B5EF4-FFF2-40B4-BE49-F238E27FC236}">
                <a16:creationId xmlns:a16="http://schemas.microsoft.com/office/drawing/2014/main" id="{5256C5C3-F061-4FDD-94FF-3E25A8F89D39}"/>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Linearizability</a:t>
            </a:r>
          </a:p>
          <a:p>
            <a:pPr lvl="1" eaLnBrk="1" hangingPunct="1"/>
            <a:r>
              <a:rPr lang="en-US" altLang="zh-CN">
                <a:ea typeface="宋体" panose="02010600030101010101" pitchFamily="2" charset="-122"/>
              </a:rPr>
              <a:t>Operation takes effect instantaneously between invocation and response</a:t>
            </a:r>
          </a:p>
          <a:p>
            <a:pPr lvl="1" eaLnBrk="1" hangingPunct="1"/>
            <a:r>
              <a:rPr lang="en-US" altLang="zh-CN">
                <a:ea typeface="宋体" panose="02010600030101010101" pitchFamily="2" charset="-122"/>
              </a:rPr>
              <a:t>Uses sequential specification, locality implies composablity</a:t>
            </a:r>
          </a:p>
          <a:p>
            <a:pPr lvl="1" eaLnBrk="1" hangingPunct="1"/>
            <a:r>
              <a:rPr lang="en-US" altLang="zh-CN">
                <a:ea typeface="宋体" panose="02010600030101010101" pitchFamily="2" charset="-122"/>
              </a:rPr>
              <a:t>Good for high level objects</a:t>
            </a:r>
          </a:p>
          <a:p>
            <a:pPr lvl="1" eaLnBrk="1" hangingPunct="1"/>
            <a:endParaRPr lang="en-US" altLang="zh-CN">
              <a:ea typeface="宋体" panose="02010600030101010101" pitchFamily="2" charset="-122"/>
            </a:endParaRPr>
          </a:p>
        </p:txBody>
      </p:sp>
    </p:spTree>
  </p:cSld>
  <p:clrMapOvr>
    <a:masterClrMapping/>
  </p:clrMapOvr>
  <p:transition spd="slow"/>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0077426-E561-41B6-9829-802C02E28FB0}"/>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AFE045C1-5FA4-434C-BEA2-80B928170D3C}"/>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8F97CCB-1FD6-4914-809B-288DB0B45E64}" type="slidenum">
              <a:rPr lang="ar-SA" altLang="zh-CN" sz="1400" b="0">
                <a:solidFill>
                  <a:schemeClr val="tx1"/>
                </a:solidFill>
                <a:latin typeface="Arial" panose="020B0604020202020204" pitchFamily="34" charset="0"/>
              </a:rPr>
              <a:pPr/>
              <a:t>189</a:t>
            </a:fld>
            <a:endParaRPr lang="en-US" altLang="zh-CN" sz="1400" b="0">
              <a:solidFill>
                <a:schemeClr val="tx1"/>
              </a:solidFill>
              <a:latin typeface="Arial" panose="020B0604020202020204" pitchFamily="34" charset="0"/>
            </a:endParaRPr>
          </a:p>
        </p:txBody>
      </p:sp>
      <p:pic>
        <p:nvPicPr>
          <p:cNvPr id="209924" name="Picture 2" descr="magic">
            <a:extLst>
              <a:ext uri="{FF2B5EF4-FFF2-40B4-BE49-F238E27FC236}">
                <a16:creationId xmlns:a16="http://schemas.microsoft.com/office/drawing/2014/main" id="{0822A31D-37E6-4D48-99FD-FA1020097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9925" name="Rectangle 3">
            <a:extLst>
              <a:ext uri="{FF2B5EF4-FFF2-40B4-BE49-F238E27FC236}">
                <a16:creationId xmlns:a16="http://schemas.microsoft.com/office/drawing/2014/main" id="{7A4E4237-ADA3-4887-8DBA-05B5C58B15E6}"/>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Correctness: Linearizability</a:t>
            </a:r>
          </a:p>
        </p:txBody>
      </p:sp>
      <p:sp>
        <p:nvSpPr>
          <p:cNvPr id="209926" name="Rectangle 4">
            <a:extLst>
              <a:ext uri="{FF2B5EF4-FFF2-40B4-BE49-F238E27FC236}">
                <a16:creationId xmlns:a16="http://schemas.microsoft.com/office/drawing/2014/main" id="{770A87ED-62E6-4302-ACAF-3985E348D4D9}"/>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Sequential Consistency</a:t>
            </a:r>
          </a:p>
          <a:p>
            <a:pPr lvl="1" eaLnBrk="1" hangingPunct="1"/>
            <a:r>
              <a:rPr lang="en-US" altLang="zh-CN">
                <a:ea typeface="宋体" panose="02010600030101010101" pitchFamily="2" charset="-122"/>
              </a:rPr>
              <a:t>Not composable</a:t>
            </a:r>
          </a:p>
          <a:p>
            <a:pPr lvl="1" eaLnBrk="1" hangingPunct="1"/>
            <a:r>
              <a:rPr lang="en-US" altLang="zh-CN">
                <a:ea typeface="宋体" panose="02010600030101010101" pitchFamily="2" charset="-122"/>
              </a:rPr>
              <a:t>Harder to work with</a:t>
            </a:r>
          </a:p>
          <a:p>
            <a:pPr lvl="1" eaLnBrk="1" hangingPunct="1"/>
            <a:r>
              <a:rPr lang="en-US" altLang="zh-CN">
                <a:ea typeface="宋体" panose="02010600030101010101" pitchFamily="2" charset="-122"/>
              </a:rPr>
              <a:t>Good way to think about hardware models</a:t>
            </a:r>
          </a:p>
          <a:p>
            <a:pPr eaLnBrk="1" hangingPunct="1"/>
            <a:r>
              <a:rPr lang="en-US" altLang="zh-CN">
                <a:ea typeface="宋体" panose="02010600030101010101" pitchFamily="2" charset="-122"/>
              </a:rPr>
              <a:t>We will use </a:t>
            </a:r>
            <a:r>
              <a:rPr lang="en-US" altLang="zh-CN" i="1">
                <a:solidFill>
                  <a:srgbClr val="FF3300"/>
                </a:solidFill>
                <a:ea typeface="宋体" panose="02010600030101010101" pitchFamily="2" charset="-122"/>
              </a:rPr>
              <a:t>linearizability</a:t>
            </a:r>
            <a:r>
              <a:rPr lang="en-US" altLang="zh-CN">
                <a:ea typeface="宋体" panose="02010600030101010101" pitchFamily="2" charset="-122"/>
              </a:rPr>
              <a:t> as in the remainder of this course unless stated otherwise</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4">
            <a:extLst>
              <a:ext uri="{FF2B5EF4-FFF2-40B4-BE49-F238E27FC236}">
                <a16:creationId xmlns:a16="http://schemas.microsoft.com/office/drawing/2014/main" id="{1FB216D4-6353-49CE-983B-9BD920AEC66C}"/>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eaLnBrk="0" hangingPunct="0">
              <a:defRPr/>
            </a:pPr>
            <a:r>
              <a:rPr lang="en-US" sz="2000" dirty="0">
                <a:solidFill>
                  <a:schemeClr val="bg1">
                    <a:lumMod val="50000"/>
                  </a:schemeClr>
                </a:solidFill>
                <a:latin typeface="Courier New" pitchFamily="49" charset="0"/>
                <a:cs typeface="Courier New" pitchFamily="49" charset="0"/>
              </a:rPr>
              <a:t>public T </a:t>
            </a:r>
            <a:r>
              <a:rPr lang="en-US" sz="2000" dirty="0" err="1">
                <a:solidFill>
                  <a:schemeClr val="bg1">
                    <a:lumMod val="50000"/>
                  </a:schemeClr>
                </a:solidFill>
                <a:latin typeface="Courier New" pitchFamily="49" charset="0"/>
                <a:cs typeface="Courier New" pitchFamily="49" charset="0"/>
              </a:rPr>
              <a:t>deq</a:t>
            </a:r>
            <a:r>
              <a:rPr lang="en-US" sz="2000" dirty="0">
                <a:solidFill>
                  <a:schemeClr val="bg1">
                    <a:lumMod val="50000"/>
                  </a:schemeClr>
                </a:solidFill>
                <a:latin typeface="Courier New" pitchFamily="49" charset="0"/>
                <a:cs typeface="Courier New" pitchFamily="49" charset="0"/>
              </a:rPr>
              <a:t>() throws </a:t>
            </a:r>
            <a:r>
              <a:rPr lang="en-US" sz="2000" dirty="0" err="1">
                <a:solidFill>
                  <a:schemeClr val="bg1">
                    <a:lumMod val="50000"/>
                  </a:schemeClr>
                </a:solidFill>
                <a:latin typeface="Courier New" pitchFamily="49" charset="0"/>
                <a:cs typeface="Courier New" pitchFamily="49" charset="0"/>
              </a:rPr>
              <a:t>EmptyException</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a:t>
            </a:r>
            <a:r>
              <a:rPr lang="en-US" sz="2000" dirty="0" err="1">
                <a:solidFill>
                  <a:schemeClr val="bg1">
                    <a:lumMod val="50000"/>
                  </a:schemeClr>
                </a:solidFill>
                <a:latin typeface="Courier New" pitchFamily="49" charset="0"/>
                <a:cs typeface="Courier New" pitchFamily="49" charset="0"/>
              </a:rPr>
              <a:t>lock.lock</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try {      </a:t>
            </a:r>
          </a:p>
          <a:p>
            <a:pPr eaLnBrk="0" hangingPunct="0">
              <a:defRPr/>
            </a:pPr>
            <a:r>
              <a:rPr lang="en-US" sz="2000" dirty="0">
                <a:solidFill>
                  <a:schemeClr val="bg1">
                    <a:lumMod val="50000"/>
                  </a:schemeClr>
                </a:solidFill>
                <a:latin typeface="Courier New" pitchFamily="49" charset="0"/>
                <a:cs typeface="Courier New" pitchFamily="49" charset="0"/>
              </a:rPr>
              <a:t>    if (tail == head)        </a:t>
            </a:r>
          </a:p>
          <a:p>
            <a:pPr eaLnBrk="0" hangingPunct="0">
              <a:defRPr/>
            </a:pPr>
            <a:r>
              <a:rPr lang="en-US" sz="2000" dirty="0">
                <a:solidFill>
                  <a:schemeClr val="bg1">
                    <a:lumMod val="50000"/>
                  </a:schemeClr>
                </a:solidFill>
                <a:latin typeface="Courier New" pitchFamily="49" charset="0"/>
                <a:cs typeface="Courier New" pitchFamily="49" charset="0"/>
              </a:rPr>
              <a:t>       throw new </a:t>
            </a:r>
            <a:r>
              <a:rPr lang="en-US" sz="2000" dirty="0" err="1">
                <a:solidFill>
                  <a:schemeClr val="bg1">
                    <a:lumMod val="50000"/>
                  </a:schemeClr>
                </a:solidFill>
                <a:latin typeface="Courier New" pitchFamily="49" charset="0"/>
                <a:cs typeface="Courier New" pitchFamily="49" charset="0"/>
              </a:rPr>
              <a:t>EmptyException</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T x = items[head % </a:t>
            </a:r>
            <a:r>
              <a:rPr lang="en-US" sz="2000" dirty="0" err="1">
                <a:solidFill>
                  <a:schemeClr val="bg1">
                    <a:lumMod val="50000"/>
                  </a:schemeClr>
                </a:solidFill>
                <a:latin typeface="Courier New" pitchFamily="49" charset="0"/>
                <a:cs typeface="Courier New" pitchFamily="49" charset="0"/>
              </a:rPr>
              <a:t>items.length</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head++;      </a:t>
            </a:r>
          </a:p>
          <a:p>
            <a:pPr eaLnBrk="0" hangingPunct="0">
              <a:defRPr/>
            </a:pPr>
            <a:r>
              <a:rPr lang="en-US" sz="2000" dirty="0">
                <a:solidFill>
                  <a:schemeClr val="tx1"/>
                </a:solidFill>
                <a:latin typeface="Courier New" pitchFamily="49" charset="0"/>
                <a:cs typeface="Courier New" pitchFamily="49" charset="0"/>
              </a:rPr>
              <a:t>    return </a:t>
            </a:r>
            <a:r>
              <a:rPr lang="en-US" sz="2000" dirty="0">
                <a:solidFill>
                  <a:srgbClr val="0000FF"/>
                </a:solidFill>
                <a:latin typeface="Courier New" pitchFamily="49" charset="0"/>
                <a:cs typeface="Courier New" pitchFamily="49" charset="0"/>
              </a:rPr>
              <a:t>x;</a:t>
            </a:r>
            <a:r>
              <a:rPr lang="en-US" sz="2000" dirty="0">
                <a:solidFill>
                  <a:srgbClr val="0070C0"/>
                </a:solidFill>
                <a:latin typeface="Courier New" pitchFamily="49" charset="0"/>
                <a:cs typeface="Courier New" pitchFamily="49" charset="0"/>
              </a:rPr>
              <a:t>    </a:t>
            </a:r>
          </a:p>
          <a:p>
            <a:pPr eaLnBrk="0" hangingPunct="0">
              <a:defRPr/>
            </a:pPr>
            <a:r>
              <a:rPr lang="en-US" sz="2000" dirty="0">
                <a:solidFill>
                  <a:schemeClr val="tx1"/>
                </a:solidFill>
                <a:latin typeface="Courier New" pitchFamily="49" charset="0"/>
                <a:cs typeface="Courier New" pitchFamily="49" charset="0"/>
              </a:rPr>
              <a:t>  </a:t>
            </a:r>
            <a:r>
              <a:rPr lang="en-US" sz="2000" dirty="0">
                <a:solidFill>
                  <a:schemeClr val="bg1">
                    <a:lumMod val="50000"/>
                  </a:schemeClr>
                </a:solidFill>
                <a:latin typeface="Courier New" pitchFamily="49" charset="0"/>
                <a:cs typeface="Courier New" pitchFamily="49" charset="0"/>
              </a:rPr>
              <a:t>} finally {      </a:t>
            </a:r>
          </a:p>
          <a:p>
            <a:pPr eaLnBrk="0" hangingPunct="0">
              <a:defRPr/>
            </a:pPr>
            <a:r>
              <a:rPr lang="en-US" sz="2000" dirty="0">
                <a:solidFill>
                  <a:schemeClr val="bg1">
                    <a:lumMod val="50000"/>
                  </a:schemeClr>
                </a:solidFill>
                <a:latin typeface="Courier New" pitchFamily="49" charset="0"/>
                <a:cs typeface="Courier New" pitchFamily="49" charset="0"/>
              </a:rPr>
              <a:t>    </a:t>
            </a:r>
            <a:r>
              <a:rPr lang="en-US" sz="2000" dirty="0" err="1">
                <a:solidFill>
                  <a:schemeClr val="bg1">
                    <a:lumMod val="50000"/>
                  </a:schemeClr>
                </a:solidFill>
                <a:latin typeface="Courier New" pitchFamily="49" charset="0"/>
                <a:cs typeface="Courier New" pitchFamily="49" charset="0"/>
              </a:rPr>
              <a:t>lock.unlock</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  </a:t>
            </a:r>
          </a:p>
          <a:p>
            <a:pPr eaLnBrk="0" hangingPunct="0">
              <a:defRPr/>
            </a:pPr>
            <a:r>
              <a:rPr lang="en-US" sz="2000" dirty="0">
                <a:solidFill>
                  <a:schemeClr val="bg1">
                    <a:lumMod val="50000"/>
                  </a:schemeClr>
                </a:solidFill>
                <a:latin typeface="Courier New" pitchFamily="49" charset="0"/>
                <a:cs typeface="Courier New" pitchFamily="49" charset="0"/>
              </a:rPr>
              <a:t>} </a:t>
            </a:r>
          </a:p>
        </p:txBody>
      </p:sp>
      <p:sp>
        <p:nvSpPr>
          <p:cNvPr id="6" name="Footer Placeholder 2">
            <a:extLst>
              <a:ext uri="{FF2B5EF4-FFF2-40B4-BE49-F238E27FC236}">
                <a16:creationId xmlns:a16="http://schemas.microsoft.com/office/drawing/2014/main" id="{1295A2EB-CBE9-47CB-8515-32D105E032EC}"/>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a:extLst>
              <a:ext uri="{FF2B5EF4-FFF2-40B4-BE49-F238E27FC236}">
                <a16:creationId xmlns:a16="http://schemas.microsoft.com/office/drawing/2014/main" id="{DA9B56BE-92D5-41E4-BB20-7B9CBECAB7FA}"/>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22FF563-FAB7-4BAD-8644-65B519BFC3C6}" type="slidenum">
              <a:rPr lang="ar-SA" altLang="zh-CN" sz="1400" b="0">
                <a:solidFill>
                  <a:schemeClr val="tx1"/>
                </a:solidFill>
                <a:latin typeface="Arial" panose="020B0604020202020204" pitchFamily="34" charset="0"/>
              </a:rPr>
              <a:pPr/>
              <a:t>19</a:t>
            </a:fld>
            <a:endParaRPr lang="en-US" altLang="zh-CN" sz="1400" b="0">
              <a:solidFill>
                <a:schemeClr val="tx1"/>
              </a:solidFill>
              <a:latin typeface="Arial" panose="020B0604020202020204" pitchFamily="34" charset="0"/>
            </a:endParaRPr>
          </a:p>
        </p:txBody>
      </p:sp>
      <p:sp>
        <p:nvSpPr>
          <p:cNvPr id="31750" name="Rectangle 3">
            <a:extLst>
              <a:ext uri="{FF2B5EF4-FFF2-40B4-BE49-F238E27FC236}">
                <a16:creationId xmlns:a16="http://schemas.microsoft.com/office/drawing/2014/main" id="{407A0BB9-90FC-4571-846E-23827B9CDD2D}"/>
              </a:ext>
            </a:extLst>
          </p:cNvPr>
          <p:cNvSpPr>
            <a:spLocks noGrp="1" noChangeArrowheads="1"/>
          </p:cNvSpPr>
          <p:nvPr>
            <p:ph type="title" idx="4294967295"/>
          </p:nvPr>
        </p:nvSpPr>
        <p:spPr>
          <a:xfrm>
            <a:off x="671513" y="233363"/>
            <a:ext cx="7772400" cy="1143000"/>
          </a:xfrm>
        </p:spPr>
        <p:txBody>
          <a:bodyPr/>
          <a:lstStyle/>
          <a:p>
            <a:pPr eaLnBrk="1" hangingPunct="1"/>
            <a:r>
              <a:rPr lang="en-US" altLang="zh-CN">
                <a:ea typeface="宋体" panose="02010600030101010101" pitchFamily="2" charset="-122"/>
              </a:rPr>
              <a:t>Implementation: </a:t>
            </a:r>
            <a:r>
              <a:rPr lang="en-US" altLang="zh-CN">
                <a:solidFill>
                  <a:srgbClr val="0000FF"/>
                </a:solidFill>
                <a:ea typeface="宋体" panose="02010600030101010101" pitchFamily="2" charset="-122"/>
              </a:rPr>
              <a:t>deq()</a:t>
            </a:r>
            <a:endParaRPr lang="en-US" altLang="zh-CN">
              <a:solidFill>
                <a:srgbClr val="FF3300"/>
              </a:solidFill>
              <a:ea typeface="宋体" panose="02010600030101010101" pitchFamily="2" charset="-122"/>
            </a:endParaRPr>
          </a:p>
        </p:txBody>
      </p:sp>
      <p:pic>
        <p:nvPicPr>
          <p:cNvPr id="31751" name="Picture 2" descr="magic">
            <a:extLst>
              <a:ext uri="{FF2B5EF4-FFF2-40B4-BE49-F238E27FC236}">
                <a16:creationId xmlns:a16="http://schemas.microsoft.com/office/drawing/2014/main" id="{5D8469DE-10FE-4097-82A7-0A5B0803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52" name="AutoShape 6">
            <a:extLst>
              <a:ext uri="{FF2B5EF4-FFF2-40B4-BE49-F238E27FC236}">
                <a16:creationId xmlns:a16="http://schemas.microsoft.com/office/drawing/2014/main" id="{AE434A26-1851-45BE-B09A-8EAB6951E78D}"/>
              </a:ext>
            </a:extLst>
          </p:cNvPr>
          <p:cNvSpPr>
            <a:spLocks noChangeArrowheads="1"/>
          </p:cNvSpPr>
          <p:nvPr/>
        </p:nvSpPr>
        <p:spPr bwMode="auto">
          <a:xfrm>
            <a:off x="1231900" y="3733800"/>
            <a:ext cx="1663700" cy="406400"/>
          </a:xfrm>
          <a:prstGeom prst="wedgeRoundRectCallout">
            <a:avLst>
              <a:gd name="adj1" fmla="val 54384"/>
              <a:gd name="adj2" fmla="val 24706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Arial" panose="020B0604020202020204" pitchFamily="34" charset="0"/>
            </a:endParaRPr>
          </a:p>
        </p:txBody>
      </p:sp>
      <p:sp>
        <p:nvSpPr>
          <p:cNvPr id="31753" name="Text Box 7">
            <a:extLst>
              <a:ext uri="{FF2B5EF4-FFF2-40B4-BE49-F238E27FC236}">
                <a16:creationId xmlns:a16="http://schemas.microsoft.com/office/drawing/2014/main" id="{022E6F40-40D0-490B-A424-49F1F1D40D27}"/>
              </a:ext>
            </a:extLst>
          </p:cNvPr>
          <p:cNvSpPr txBox="1">
            <a:spLocks noChangeArrowheads="1"/>
          </p:cNvSpPr>
          <p:nvPr/>
        </p:nvSpPr>
        <p:spPr bwMode="auto">
          <a:xfrm>
            <a:off x="1498600" y="5033963"/>
            <a:ext cx="4584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Arial" panose="020B0604020202020204" pitchFamily="34" charset="0"/>
                <a:ea typeface="宋体" panose="02010600030101010101" pitchFamily="2" charset="-122"/>
              </a:rPr>
              <a:t>Return result</a:t>
            </a:r>
          </a:p>
        </p:txBody>
      </p:sp>
      <p:grpSp>
        <p:nvGrpSpPr>
          <p:cNvPr id="31754" name="Group 6">
            <a:extLst>
              <a:ext uri="{FF2B5EF4-FFF2-40B4-BE49-F238E27FC236}">
                <a16:creationId xmlns:a16="http://schemas.microsoft.com/office/drawing/2014/main" id="{F224501C-1A15-4E52-8DE7-E6CAD6C8BDBC}"/>
              </a:ext>
            </a:extLst>
          </p:cNvPr>
          <p:cNvGrpSpPr>
            <a:grpSpLocks/>
          </p:cNvGrpSpPr>
          <p:nvPr/>
        </p:nvGrpSpPr>
        <p:grpSpPr bwMode="auto">
          <a:xfrm>
            <a:off x="5915025" y="3663950"/>
            <a:ext cx="2590800" cy="1717675"/>
            <a:chOff x="3650" y="1105"/>
            <a:chExt cx="1632" cy="1082"/>
          </a:xfrm>
        </p:grpSpPr>
        <p:grpSp>
          <p:nvGrpSpPr>
            <p:cNvPr id="31755" name="Group 7">
              <a:extLst>
                <a:ext uri="{FF2B5EF4-FFF2-40B4-BE49-F238E27FC236}">
                  <a16:creationId xmlns:a16="http://schemas.microsoft.com/office/drawing/2014/main" id="{F1B087CB-950E-4D7D-8037-80CC67BDE800}"/>
                </a:ext>
              </a:extLst>
            </p:cNvPr>
            <p:cNvGrpSpPr>
              <a:grpSpLocks/>
            </p:cNvGrpSpPr>
            <p:nvPr/>
          </p:nvGrpSpPr>
          <p:grpSpPr bwMode="auto">
            <a:xfrm>
              <a:off x="4068" y="1417"/>
              <a:ext cx="801" cy="770"/>
              <a:chOff x="3740" y="1377"/>
              <a:chExt cx="801" cy="770"/>
            </a:xfrm>
          </p:grpSpPr>
          <p:sp>
            <p:nvSpPr>
              <p:cNvPr id="31772" name="Oval 8">
                <a:extLst>
                  <a:ext uri="{FF2B5EF4-FFF2-40B4-BE49-F238E27FC236}">
                    <a16:creationId xmlns:a16="http://schemas.microsoft.com/office/drawing/2014/main" id="{CCD2C77A-05F4-4980-B840-73BFF611DFA1}"/>
                  </a:ext>
                </a:extLst>
              </p:cNvPr>
              <p:cNvSpPr>
                <a:spLocks noChangeArrowheads="1"/>
              </p:cNvSpPr>
              <p:nvPr/>
            </p:nvSpPr>
            <p:spPr bwMode="auto">
              <a:xfrm>
                <a:off x="3740" y="1561"/>
                <a:ext cx="164" cy="409"/>
              </a:xfrm>
              <a:prstGeom prst="ellipse">
                <a:avLst/>
              </a:prstGeom>
              <a:solidFill>
                <a:srgbClr val="00FFFF"/>
              </a:solidFill>
              <a:ln w="28575" algn="ctr">
                <a:solidFill>
                  <a:schemeClr val="tx1"/>
                </a:solidFill>
                <a:round/>
                <a:headEnd/>
                <a:tailEnd/>
              </a:ln>
            </p:spPr>
            <p:txBody>
              <a:bodyPr wrap="none"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31773" name="Oval 9">
                <a:extLst>
                  <a:ext uri="{FF2B5EF4-FFF2-40B4-BE49-F238E27FC236}">
                    <a16:creationId xmlns:a16="http://schemas.microsoft.com/office/drawing/2014/main" id="{323C82EF-FC1D-4F4E-8F5E-251B8C971BFA}"/>
                  </a:ext>
                </a:extLst>
              </p:cNvPr>
              <p:cNvSpPr>
                <a:spLocks noChangeArrowheads="1"/>
              </p:cNvSpPr>
              <p:nvPr/>
            </p:nvSpPr>
            <p:spPr bwMode="auto">
              <a:xfrm>
                <a:off x="3877" y="1561"/>
                <a:ext cx="539" cy="409"/>
              </a:xfrm>
              <a:prstGeom prst="ellipse">
                <a:avLst/>
              </a:prstGeom>
              <a:solidFill>
                <a:srgbClr val="FFFFCC"/>
              </a:solidFill>
              <a:ln w="28575" algn="ctr">
                <a:solidFill>
                  <a:schemeClr val="tx1"/>
                </a:solidFill>
                <a:round/>
                <a:headEnd/>
                <a:tailEnd/>
              </a:ln>
            </p:spPr>
            <p:txBody>
              <a:bodyPr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31774" name="Line 10">
                <a:extLst>
                  <a:ext uri="{FF2B5EF4-FFF2-40B4-BE49-F238E27FC236}">
                    <a16:creationId xmlns:a16="http://schemas.microsoft.com/office/drawing/2014/main" id="{BB7137CC-670A-4468-97F3-1F69367346BA}"/>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1775" name="Line 11">
                <a:extLst>
                  <a:ext uri="{FF2B5EF4-FFF2-40B4-BE49-F238E27FC236}">
                    <a16:creationId xmlns:a16="http://schemas.microsoft.com/office/drawing/2014/main" id="{D782CD64-CE87-4270-BE26-6B3951AA536D}"/>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1776" name="Line 12">
                <a:extLst>
                  <a:ext uri="{FF2B5EF4-FFF2-40B4-BE49-F238E27FC236}">
                    <a16:creationId xmlns:a16="http://schemas.microsoft.com/office/drawing/2014/main" id="{4FCE11C5-4DC1-4F63-A8D3-686FF20D4777}"/>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1777" name="Line 13">
                <a:extLst>
                  <a:ext uri="{FF2B5EF4-FFF2-40B4-BE49-F238E27FC236}">
                    <a16:creationId xmlns:a16="http://schemas.microsoft.com/office/drawing/2014/main" id="{97EF8AEF-7D8A-4270-855F-AB20338E0CAD}"/>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1778" name="Line 14">
                <a:extLst>
                  <a:ext uri="{FF2B5EF4-FFF2-40B4-BE49-F238E27FC236}">
                    <a16:creationId xmlns:a16="http://schemas.microsoft.com/office/drawing/2014/main" id="{1C87B397-C4CC-4E20-8C13-3C986228054F}"/>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1779" name="Line 15">
                <a:extLst>
                  <a:ext uri="{FF2B5EF4-FFF2-40B4-BE49-F238E27FC236}">
                    <a16:creationId xmlns:a16="http://schemas.microsoft.com/office/drawing/2014/main" id="{3CEA7AE5-46BE-41C7-9B47-AE52B95CC7BB}"/>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1780" name="Line 16">
                <a:extLst>
                  <a:ext uri="{FF2B5EF4-FFF2-40B4-BE49-F238E27FC236}">
                    <a16:creationId xmlns:a16="http://schemas.microsoft.com/office/drawing/2014/main" id="{5897BB4C-554D-40EA-83EB-74D085985ABE}"/>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1781" name="Line 17">
                <a:extLst>
                  <a:ext uri="{FF2B5EF4-FFF2-40B4-BE49-F238E27FC236}">
                    <a16:creationId xmlns:a16="http://schemas.microsoft.com/office/drawing/2014/main" id="{F5C40E77-FFFC-4167-8AD6-FBE5AF8BDCCF}"/>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1782" name="Line 18">
                <a:extLst>
                  <a:ext uri="{FF2B5EF4-FFF2-40B4-BE49-F238E27FC236}">
                    <a16:creationId xmlns:a16="http://schemas.microsoft.com/office/drawing/2014/main" id="{130E4883-E949-439B-87E1-532DD2DC3A88}"/>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1783" name="Line 19">
                <a:extLst>
                  <a:ext uri="{FF2B5EF4-FFF2-40B4-BE49-F238E27FC236}">
                    <a16:creationId xmlns:a16="http://schemas.microsoft.com/office/drawing/2014/main" id="{ADEA72EB-8EB1-4A4A-9863-D7EAF9B76663}"/>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31756" name="Text Box 20">
              <a:extLst>
                <a:ext uri="{FF2B5EF4-FFF2-40B4-BE49-F238E27FC236}">
                  <a16:creationId xmlns:a16="http://schemas.microsoft.com/office/drawing/2014/main" id="{E53F8C34-5AED-48F2-89D4-385FEDE2F1B4}"/>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0</a:t>
              </a:r>
            </a:p>
          </p:txBody>
        </p:sp>
        <p:sp>
          <p:nvSpPr>
            <p:cNvPr id="31757" name="Text Box 21">
              <a:extLst>
                <a:ext uri="{FF2B5EF4-FFF2-40B4-BE49-F238E27FC236}">
                  <a16:creationId xmlns:a16="http://schemas.microsoft.com/office/drawing/2014/main" id="{844E665A-2B28-4F0F-B78E-BE22A289B000}"/>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1</a:t>
              </a:r>
            </a:p>
          </p:txBody>
        </p:sp>
        <p:sp>
          <p:nvSpPr>
            <p:cNvPr id="31758" name="Text Box 22">
              <a:extLst>
                <a:ext uri="{FF2B5EF4-FFF2-40B4-BE49-F238E27FC236}">
                  <a16:creationId xmlns:a16="http://schemas.microsoft.com/office/drawing/2014/main" id="{87E6DEE4-E035-44B2-9956-5BC282B1771F}"/>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capacity-1</a:t>
              </a:r>
            </a:p>
          </p:txBody>
        </p:sp>
        <p:sp>
          <p:nvSpPr>
            <p:cNvPr id="31759" name="Text Box 23">
              <a:extLst>
                <a:ext uri="{FF2B5EF4-FFF2-40B4-BE49-F238E27FC236}">
                  <a16:creationId xmlns:a16="http://schemas.microsoft.com/office/drawing/2014/main" id="{95D1255B-4E07-42A0-98BE-38256DF120BC}"/>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2</a:t>
              </a:r>
            </a:p>
          </p:txBody>
        </p:sp>
        <p:sp>
          <p:nvSpPr>
            <p:cNvPr id="31760" name="Text Box 24">
              <a:extLst>
                <a:ext uri="{FF2B5EF4-FFF2-40B4-BE49-F238E27FC236}">
                  <a16:creationId xmlns:a16="http://schemas.microsoft.com/office/drawing/2014/main" id="{7E0E74EE-0A01-4E7E-8505-701E8D61C4CB}"/>
                </a:ext>
              </a:extLst>
            </p:cNvPr>
            <p:cNvSpPr txBox="1">
              <a:spLocks noChangeArrowheads="1"/>
            </p:cNvSpPr>
            <p:nvPr/>
          </p:nvSpPr>
          <p:spPr bwMode="auto">
            <a:xfrm>
              <a:off x="3966" y="1105"/>
              <a:ext cx="379" cy="194"/>
            </a:xfrm>
            <a:prstGeom prst="rect">
              <a:avLst/>
            </a:prstGeom>
            <a:solidFill>
              <a:srgbClr val="00FFFF"/>
            </a:solidFill>
            <a:ln w="28575" algn="ctr">
              <a:solidFill>
                <a:schemeClr val="tx1"/>
              </a:solidFill>
              <a:miter lim="800000"/>
              <a:headEnd/>
              <a:tailEnd/>
            </a:ln>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head</a:t>
              </a:r>
            </a:p>
          </p:txBody>
        </p:sp>
        <p:sp>
          <p:nvSpPr>
            <p:cNvPr id="31761" name="Line 25">
              <a:extLst>
                <a:ext uri="{FF2B5EF4-FFF2-40B4-BE49-F238E27FC236}">
                  <a16:creationId xmlns:a16="http://schemas.microsoft.com/office/drawing/2014/main" id="{5821C8A6-44CA-4F51-BD1E-F994AF8EB8F1}"/>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1762" name="Text Box 26">
              <a:extLst>
                <a:ext uri="{FF2B5EF4-FFF2-40B4-BE49-F238E27FC236}">
                  <a16:creationId xmlns:a16="http://schemas.microsoft.com/office/drawing/2014/main" id="{F4D37FDA-DCB4-4769-BCE1-EF880A1F26E4}"/>
                </a:ext>
              </a:extLst>
            </p:cNvPr>
            <p:cNvSpPr txBox="1">
              <a:spLocks noChangeArrowheads="1"/>
            </p:cNvSpPr>
            <p:nvPr/>
          </p:nvSpPr>
          <p:spPr bwMode="auto">
            <a:xfrm>
              <a:off x="4910" y="1113"/>
              <a:ext cx="372" cy="194"/>
            </a:xfrm>
            <a:prstGeom prst="rect">
              <a:avLst/>
            </a:prstGeom>
            <a:solidFill>
              <a:srgbClr val="00FFFF"/>
            </a:solidFill>
            <a:ln w="28575" algn="ctr">
              <a:solidFill>
                <a:schemeClr val="tx1"/>
              </a:solidFill>
              <a:miter lim="800000"/>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tail</a:t>
              </a:r>
            </a:p>
          </p:txBody>
        </p:sp>
        <p:sp>
          <p:nvSpPr>
            <p:cNvPr id="31763" name="Line 27">
              <a:extLst>
                <a:ext uri="{FF2B5EF4-FFF2-40B4-BE49-F238E27FC236}">
                  <a16:creationId xmlns:a16="http://schemas.microsoft.com/office/drawing/2014/main" id="{FDD516A8-37EA-4B9A-93D7-B90D2A49FEDE}"/>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1764" name="Text Box 28">
              <a:extLst>
                <a:ext uri="{FF2B5EF4-FFF2-40B4-BE49-F238E27FC236}">
                  <a16:creationId xmlns:a16="http://schemas.microsoft.com/office/drawing/2014/main" id="{EAD8C5E0-E839-41D6-BC09-9E29CB993B7A}"/>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y</a:t>
              </a:r>
            </a:p>
          </p:txBody>
        </p:sp>
        <p:sp>
          <p:nvSpPr>
            <p:cNvPr id="31765" name="Text Box 29">
              <a:extLst>
                <a:ext uri="{FF2B5EF4-FFF2-40B4-BE49-F238E27FC236}">
                  <a16:creationId xmlns:a16="http://schemas.microsoft.com/office/drawing/2014/main" id="{773962F3-D6DC-43FE-AE1F-B662FCD3FBE8}"/>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z</a:t>
              </a:r>
            </a:p>
          </p:txBody>
        </p:sp>
        <p:grpSp>
          <p:nvGrpSpPr>
            <p:cNvPr id="31766" name="Group 30">
              <a:extLst>
                <a:ext uri="{FF2B5EF4-FFF2-40B4-BE49-F238E27FC236}">
                  <a16:creationId xmlns:a16="http://schemas.microsoft.com/office/drawing/2014/main" id="{F70C20FE-543B-4919-8078-3FEAD63E7613}"/>
                </a:ext>
              </a:extLst>
            </p:cNvPr>
            <p:cNvGrpSpPr>
              <a:grpSpLocks/>
            </p:cNvGrpSpPr>
            <p:nvPr/>
          </p:nvGrpSpPr>
          <p:grpSpPr bwMode="auto">
            <a:xfrm>
              <a:off x="3686" y="1604"/>
              <a:ext cx="219" cy="362"/>
              <a:chOff x="3686" y="1604"/>
              <a:chExt cx="219" cy="362"/>
            </a:xfrm>
          </p:grpSpPr>
          <p:sp>
            <p:nvSpPr>
              <p:cNvPr id="31767" name="Oval 31">
                <a:extLst>
                  <a:ext uri="{FF2B5EF4-FFF2-40B4-BE49-F238E27FC236}">
                    <a16:creationId xmlns:a16="http://schemas.microsoft.com/office/drawing/2014/main" id="{2C6688D1-320B-453D-BB3F-C573AB76D4CB}"/>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31768" name="Oval 32">
                <a:extLst>
                  <a:ext uri="{FF2B5EF4-FFF2-40B4-BE49-F238E27FC236}">
                    <a16:creationId xmlns:a16="http://schemas.microsoft.com/office/drawing/2014/main" id="{292FD72C-6DE4-4AF5-A8B1-15DA3A254BB8}"/>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31769" name="Oval 33">
                <a:extLst>
                  <a:ext uri="{FF2B5EF4-FFF2-40B4-BE49-F238E27FC236}">
                    <a16:creationId xmlns:a16="http://schemas.microsoft.com/office/drawing/2014/main" id="{E7AA1620-1E82-49E7-8C74-462540C2BF4D}"/>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31770" name="Oval 34">
                <a:extLst>
                  <a:ext uri="{FF2B5EF4-FFF2-40B4-BE49-F238E27FC236}">
                    <a16:creationId xmlns:a16="http://schemas.microsoft.com/office/drawing/2014/main" id="{678DA624-97AB-4941-A20B-179412BA79D0}"/>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31771" name="AutoShape 35">
                <a:extLst>
                  <a:ext uri="{FF2B5EF4-FFF2-40B4-BE49-F238E27FC236}">
                    <a16:creationId xmlns:a16="http://schemas.microsoft.com/office/drawing/2014/main" id="{8B3005AE-C030-4ADA-BD10-A62C97C98BE7}"/>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grpSp>
      </p:grpSp>
    </p:spTree>
  </p:cSld>
  <p:clrMapOvr>
    <a:masterClrMapping/>
  </p:clrMapOvr>
  <p:transition spd="slow"/>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Title 1">
            <a:extLst>
              <a:ext uri="{FF2B5EF4-FFF2-40B4-BE49-F238E27FC236}">
                <a16:creationId xmlns:a16="http://schemas.microsoft.com/office/drawing/2014/main" id="{D0EDDF52-126E-425F-A126-617A9CA0FF67}"/>
              </a:ext>
            </a:extLst>
          </p:cNvPr>
          <p:cNvSpPr>
            <a:spLocks noGrp="1"/>
          </p:cNvSpPr>
          <p:nvPr>
            <p:ph type="title" idx="4294967295"/>
          </p:nvPr>
        </p:nvSpPr>
        <p:spPr/>
        <p:txBody>
          <a:bodyPr/>
          <a:lstStyle/>
          <a:p>
            <a:pPr eaLnBrk="1" hangingPunct="1"/>
            <a:r>
              <a:rPr lang="en-US" altLang="zh-CN">
                <a:ea typeface="宋体" panose="02010600030101010101" pitchFamily="2" charset="-122"/>
              </a:rPr>
              <a:t>Progress</a:t>
            </a:r>
          </a:p>
        </p:txBody>
      </p:sp>
      <p:sp>
        <p:nvSpPr>
          <p:cNvPr id="210947" name="Content Placeholder 2">
            <a:extLst>
              <a:ext uri="{FF2B5EF4-FFF2-40B4-BE49-F238E27FC236}">
                <a16:creationId xmlns:a16="http://schemas.microsoft.com/office/drawing/2014/main" id="{DF774F55-D724-4482-AABF-EA9AB2E40675}"/>
              </a:ext>
            </a:extLst>
          </p:cNvPr>
          <p:cNvSpPr>
            <a:spLocks noGrp="1"/>
          </p:cNvSpPr>
          <p:nvPr>
            <p:ph idx="4294967295"/>
          </p:nvPr>
        </p:nvSpPr>
        <p:spPr/>
        <p:txBody>
          <a:bodyPr/>
          <a:lstStyle/>
          <a:p>
            <a:pPr eaLnBrk="1" hangingPunct="1"/>
            <a:r>
              <a:rPr lang="en-US" altLang="zh-CN">
                <a:ea typeface="宋体" panose="02010600030101010101" pitchFamily="2" charset="-122"/>
              </a:rPr>
              <a:t>We saw an implementation whose methods were lock-based (deadlock-free) </a:t>
            </a:r>
          </a:p>
          <a:p>
            <a:pPr eaLnBrk="1" hangingPunct="1"/>
            <a:r>
              <a:rPr lang="en-US" altLang="zh-CN">
                <a:ea typeface="宋体" panose="02010600030101010101" pitchFamily="2" charset="-122"/>
              </a:rPr>
              <a:t>We saw an implementation whose methods did not use locks (lock-free)</a:t>
            </a:r>
          </a:p>
          <a:p>
            <a:pPr eaLnBrk="1" hangingPunct="1"/>
            <a:r>
              <a:rPr lang="en-US" altLang="zh-CN">
                <a:ea typeface="宋体" panose="02010600030101010101" pitchFamily="2" charset="-122"/>
              </a:rPr>
              <a:t>How do they relate?</a:t>
            </a:r>
          </a:p>
        </p:txBody>
      </p:sp>
      <p:sp>
        <p:nvSpPr>
          <p:cNvPr id="4" name="Footer Placeholder 3">
            <a:extLst>
              <a:ext uri="{FF2B5EF4-FFF2-40B4-BE49-F238E27FC236}">
                <a16:creationId xmlns:a16="http://schemas.microsoft.com/office/drawing/2014/main" id="{62B26D45-7D93-4B75-AB3B-C8C702401D63}"/>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a:extLst>
              <a:ext uri="{FF2B5EF4-FFF2-40B4-BE49-F238E27FC236}">
                <a16:creationId xmlns:a16="http://schemas.microsoft.com/office/drawing/2014/main" id="{8D977B7D-0F32-413C-B870-9ABF0446628C}"/>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A35E353-2077-4F6B-8C3A-865E1DBB695A}" type="slidenum">
              <a:rPr lang="ar-SA" altLang="zh-CN" sz="1400" b="0">
                <a:solidFill>
                  <a:schemeClr val="tx1"/>
                </a:solidFill>
                <a:latin typeface="Arial" panose="020B0604020202020204" pitchFamily="34" charset="0"/>
              </a:rPr>
              <a:pPr/>
              <a:t>190</a:t>
            </a:fld>
            <a:endParaRPr lang="en-US" altLang="zh-CN" sz="1400" b="0">
              <a:solidFill>
                <a:schemeClr val="tx1"/>
              </a:solidFill>
              <a:latin typeface="Arial" panose="020B0604020202020204" pitchFamily="34" charset="0"/>
            </a:endParaRPr>
          </a:p>
        </p:txBody>
      </p:sp>
    </p:spTree>
  </p:cSld>
  <p:clrMapOvr>
    <a:masterClrMapping/>
  </p:clrMapOvr>
  <p:transition spd="slow"/>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a:extLst>
              <a:ext uri="{FF2B5EF4-FFF2-40B4-BE49-F238E27FC236}">
                <a16:creationId xmlns:a16="http://schemas.microsoft.com/office/drawing/2014/main" id="{0561727E-FFA8-429B-955B-C9652EF45636}"/>
              </a:ext>
            </a:extLst>
          </p:cNvPr>
          <p:cNvSpPr>
            <a:spLocks noGrp="1"/>
          </p:cNvSpPr>
          <p:nvPr>
            <p:ph type="title" idx="4294967295"/>
          </p:nvPr>
        </p:nvSpPr>
        <p:spPr/>
        <p:txBody>
          <a:bodyPr/>
          <a:lstStyle/>
          <a:p>
            <a:pPr eaLnBrk="1" hangingPunct="1"/>
            <a:r>
              <a:rPr lang="en-US" altLang="zh-CN">
                <a:ea typeface="宋体" panose="02010600030101010101" pitchFamily="2" charset="-122"/>
              </a:rPr>
              <a:t>Progress Conditions  </a:t>
            </a:r>
          </a:p>
        </p:txBody>
      </p:sp>
      <p:sp>
        <p:nvSpPr>
          <p:cNvPr id="211971" name="Content Placeholder 2">
            <a:extLst>
              <a:ext uri="{FF2B5EF4-FFF2-40B4-BE49-F238E27FC236}">
                <a16:creationId xmlns:a16="http://schemas.microsoft.com/office/drawing/2014/main" id="{DED16EAD-7BAC-4F82-AD85-901243197435}"/>
              </a:ext>
            </a:extLst>
          </p:cNvPr>
          <p:cNvSpPr>
            <a:spLocks noGrp="1"/>
          </p:cNvSpPr>
          <p:nvPr>
            <p:ph idx="4294967295"/>
          </p:nvPr>
        </p:nvSpPr>
        <p:spPr/>
        <p:txBody>
          <a:bodyPr/>
          <a:lstStyle/>
          <a:p>
            <a:pPr eaLnBrk="1" hangingPunct="1"/>
            <a:r>
              <a:rPr lang="en-US" altLang="zh-CN" sz="2800" i="1">
                <a:ea typeface="宋体" panose="02010600030101010101" pitchFamily="2" charset="-122"/>
              </a:rPr>
              <a:t>Deadlock-free: </a:t>
            </a:r>
            <a:r>
              <a:rPr lang="en-US" altLang="zh-CN" sz="2800" u="sng">
                <a:solidFill>
                  <a:schemeClr val="tx1"/>
                </a:solidFill>
                <a:ea typeface="宋体" panose="02010600030101010101" pitchFamily="2" charset="-122"/>
              </a:rPr>
              <a:t>some</a:t>
            </a:r>
            <a:r>
              <a:rPr lang="en-US" altLang="zh-CN" sz="2800">
                <a:solidFill>
                  <a:schemeClr val="tx1"/>
                </a:solidFill>
                <a:ea typeface="宋体" panose="02010600030101010101" pitchFamily="2" charset="-122"/>
              </a:rPr>
              <a:t> thread trying to acquire the lock eventually succeeds.</a:t>
            </a:r>
          </a:p>
          <a:p>
            <a:pPr eaLnBrk="1" hangingPunct="1"/>
            <a:r>
              <a:rPr lang="en-US" altLang="zh-CN" sz="2800" i="1">
                <a:ea typeface="宋体" panose="02010600030101010101" pitchFamily="2" charset="-122"/>
              </a:rPr>
              <a:t>Starvation-free: </a:t>
            </a:r>
            <a:r>
              <a:rPr lang="en-US" altLang="zh-CN" sz="2800" u="sng">
                <a:solidFill>
                  <a:schemeClr val="tx1"/>
                </a:solidFill>
                <a:ea typeface="宋体" panose="02010600030101010101" pitchFamily="2" charset="-122"/>
              </a:rPr>
              <a:t>every</a:t>
            </a:r>
            <a:r>
              <a:rPr lang="en-US" altLang="zh-CN" sz="2800">
                <a:solidFill>
                  <a:schemeClr val="tx1"/>
                </a:solidFill>
                <a:ea typeface="宋体" panose="02010600030101010101" pitchFamily="2" charset="-122"/>
              </a:rPr>
              <a:t> thread trying to acquire the lock eventually succeeds.</a:t>
            </a:r>
          </a:p>
          <a:p>
            <a:pPr eaLnBrk="1" hangingPunct="1"/>
            <a:r>
              <a:rPr lang="en-US" altLang="zh-CN" sz="2800" i="1">
                <a:ea typeface="宋体" panose="02010600030101010101" pitchFamily="2" charset="-122"/>
              </a:rPr>
              <a:t>Lock-free: </a:t>
            </a:r>
            <a:r>
              <a:rPr lang="en-US" altLang="zh-CN" sz="2800" u="sng">
                <a:solidFill>
                  <a:schemeClr val="tx1"/>
                </a:solidFill>
                <a:ea typeface="宋体" panose="02010600030101010101" pitchFamily="2" charset="-122"/>
              </a:rPr>
              <a:t>some</a:t>
            </a:r>
            <a:r>
              <a:rPr lang="en-US" altLang="zh-CN" sz="2800">
                <a:solidFill>
                  <a:schemeClr val="tx1"/>
                </a:solidFill>
                <a:ea typeface="宋体" panose="02010600030101010101" pitchFamily="2" charset="-122"/>
              </a:rPr>
              <a:t> thread calling a method eventually returns.</a:t>
            </a:r>
          </a:p>
          <a:p>
            <a:pPr eaLnBrk="1" hangingPunct="1"/>
            <a:r>
              <a:rPr lang="en-US" altLang="zh-CN" sz="2800" i="1">
                <a:ea typeface="宋体" panose="02010600030101010101" pitchFamily="2" charset="-122"/>
              </a:rPr>
              <a:t>Wait-free: </a:t>
            </a:r>
            <a:r>
              <a:rPr lang="en-US" altLang="zh-CN" sz="2800" u="sng">
                <a:solidFill>
                  <a:schemeClr val="tx1"/>
                </a:solidFill>
                <a:ea typeface="宋体" panose="02010600030101010101" pitchFamily="2" charset="-122"/>
              </a:rPr>
              <a:t>every</a:t>
            </a:r>
            <a:r>
              <a:rPr lang="en-US" altLang="zh-CN" sz="2800">
                <a:solidFill>
                  <a:schemeClr val="tx1"/>
                </a:solidFill>
                <a:ea typeface="宋体" panose="02010600030101010101" pitchFamily="2" charset="-122"/>
              </a:rPr>
              <a:t> thread calling a method eventually returns.</a:t>
            </a:r>
          </a:p>
          <a:p>
            <a:pPr eaLnBrk="1" hangingPunct="1">
              <a:buFontTx/>
              <a:buNone/>
            </a:pPr>
            <a:endParaRPr lang="en-US" altLang="zh-CN" sz="2800">
              <a:ea typeface="宋体" panose="02010600030101010101" pitchFamily="2" charset="-122"/>
            </a:endParaRPr>
          </a:p>
        </p:txBody>
      </p:sp>
      <p:sp>
        <p:nvSpPr>
          <p:cNvPr id="4" name="Footer Placeholder 3">
            <a:extLst>
              <a:ext uri="{FF2B5EF4-FFF2-40B4-BE49-F238E27FC236}">
                <a16:creationId xmlns:a16="http://schemas.microsoft.com/office/drawing/2014/main" id="{F19CDC65-2E72-4259-BB11-FBDB9D89B691}"/>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a:extLst>
              <a:ext uri="{FF2B5EF4-FFF2-40B4-BE49-F238E27FC236}">
                <a16:creationId xmlns:a16="http://schemas.microsoft.com/office/drawing/2014/main" id="{E51C0675-FE38-448E-AE97-E7CBEFAA988D}"/>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0F0F000-866B-4473-ADDB-64C10AD5EDC9}" type="slidenum">
              <a:rPr lang="ar-SA" altLang="zh-CN" sz="1400" b="0">
                <a:solidFill>
                  <a:schemeClr val="tx1"/>
                </a:solidFill>
                <a:latin typeface="Arial" panose="020B0604020202020204" pitchFamily="34" charset="0"/>
              </a:rPr>
              <a:pPr/>
              <a:t>191</a:t>
            </a:fld>
            <a:endParaRPr lang="en-US" altLang="zh-CN" sz="1400" b="0">
              <a:solidFill>
                <a:schemeClr val="tx1"/>
              </a:solidFill>
              <a:latin typeface="Arial" panose="020B0604020202020204" pitchFamily="34" charset="0"/>
            </a:endParaRPr>
          </a:p>
        </p:txBody>
      </p:sp>
    </p:spTree>
    <p:extLst>
      <p:ext uri="{BB962C8B-B14F-4D97-AF65-F5344CB8AC3E}">
        <p14:creationId xmlns:p14="http://schemas.microsoft.com/office/powerpoint/2010/main" val="2075097792"/>
      </p:ext>
    </p:extLst>
  </p:cSld>
  <p:clrMapOvr>
    <a:masterClrMapping/>
  </p:clrMapOvr>
  <p:transition spd="slow"/>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Title 1">
            <a:extLst>
              <a:ext uri="{FF2B5EF4-FFF2-40B4-BE49-F238E27FC236}">
                <a16:creationId xmlns:a16="http://schemas.microsoft.com/office/drawing/2014/main" id="{0561727E-FFA8-429B-955B-C9652EF45636}"/>
              </a:ext>
            </a:extLst>
          </p:cNvPr>
          <p:cNvSpPr>
            <a:spLocks noGrp="1"/>
          </p:cNvSpPr>
          <p:nvPr>
            <p:ph type="title" idx="4294967295"/>
          </p:nvPr>
        </p:nvSpPr>
        <p:spPr/>
        <p:txBody>
          <a:bodyPr/>
          <a:lstStyle/>
          <a:p>
            <a:pPr eaLnBrk="1" hangingPunct="1"/>
            <a:r>
              <a:rPr lang="en-US" altLang="zh-CN">
                <a:ea typeface="宋体" panose="02010600030101010101" pitchFamily="2" charset="-122"/>
              </a:rPr>
              <a:t>Progress Conditions  </a:t>
            </a:r>
          </a:p>
        </p:txBody>
      </p:sp>
      <p:sp>
        <p:nvSpPr>
          <p:cNvPr id="211971" name="Content Placeholder 2">
            <a:extLst>
              <a:ext uri="{FF2B5EF4-FFF2-40B4-BE49-F238E27FC236}">
                <a16:creationId xmlns:a16="http://schemas.microsoft.com/office/drawing/2014/main" id="{DED16EAD-7BAC-4F82-AD85-901243197435}"/>
              </a:ext>
            </a:extLst>
          </p:cNvPr>
          <p:cNvSpPr>
            <a:spLocks noGrp="1"/>
          </p:cNvSpPr>
          <p:nvPr>
            <p:ph idx="4294967295"/>
          </p:nvPr>
        </p:nvSpPr>
        <p:spPr/>
        <p:txBody>
          <a:bodyPr/>
          <a:lstStyle/>
          <a:p>
            <a:pPr eaLnBrk="1" hangingPunct="1"/>
            <a:r>
              <a:rPr lang="en-US" altLang="zh-CN" sz="2800" i="1" dirty="0">
                <a:ea typeface="宋体" panose="02010600030101010101" pitchFamily="2" charset="-122"/>
              </a:rPr>
              <a:t>Deadlock-free: </a:t>
            </a:r>
            <a:r>
              <a:rPr lang="en-US" altLang="zh-CN" sz="2800" u="sng" dirty="0">
                <a:solidFill>
                  <a:schemeClr val="tx1"/>
                </a:solidFill>
                <a:ea typeface="宋体" panose="02010600030101010101" pitchFamily="2" charset="-122"/>
              </a:rPr>
              <a:t>minimal</a:t>
            </a:r>
            <a:r>
              <a:rPr lang="en-US" altLang="zh-CN" sz="2800" dirty="0">
                <a:solidFill>
                  <a:schemeClr val="tx1"/>
                </a:solidFill>
                <a:ea typeface="宋体" panose="02010600030101010101" pitchFamily="2" charset="-122"/>
              </a:rPr>
              <a:t> progress in fair histories</a:t>
            </a:r>
          </a:p>
          <a:p>
            <a:pPr eaLnBrk="1" hangingPunct="1"/>
            <a:r>
              <a:rPr lang="en-US" altLang="zh-CN" sz="2800" i="1" dirty="0">
                <a:ea typeface="宋体" panose="02010600030101010101" pitchFamily="2" charset="-122"/>
              </a:rPr>
              <a:t>Starvation-free: </a:t>
            </a:r>
            <a:r>
              <a:rPr lang="en-US" altLang="zh-CN" sz="2800" u="sng" dirty="0">
                <a:solidFill>
                  <a:schemeClr val="tx1"/>
                </a:solidFill>
                <a:ea typeface="宋体" panose="02010600030101010101" pitchFamily="2" charset="-122"/>
              </a:rPr>
              <a:t>maximal</a:t>
            </a:r>
            <a:r>
              <a:rPr lang="en-US" altLang="zh-CN" sz="2800" dirty="0">
                <a:solidFill>
                  <a:schemeClr val="tx1"/>
                </a:solidFill>
                <a:ea typeface="宋体" panose="02010600030101010101" pitchFamily="2" charset="-122"/>
              </a:rPr>
              <a:t> progress in fair histories</a:t>
            </a:r>
          </a:p>
          <a:p>
            <a:pPr eaLnBrk="1" hangingPunct="1"/>
            <a:r>
              <a:rPr lang="en-US" altLang="zh-CN" sz="2800" i="1" dirty="0">
                <a:ea typeface="宋体" panose="02010600030101010101" pitchFamily="2" charset="-122"/>
              </a:rPr>
              <a:t>Lock-free: </a:t>
            </a:r>
            <a:r>
              <a:rPr lang="en-US" altLang="zh-CN" sz="2800" u="sng" dirty="0">
                <a:solidFill>
                  <a:schemeClr val="tx1"/>
                </a:solidFill>
                <a:ea typeface="宋体" panose="02010600030101010101" pitchFamily="2" charset="-122"/>
              </a:rPr>
              <a:t>minimal</a:t>
            </a:r>
            <a:r>
              <a:rPr lang="en-US" altLang="zh-CN" sz="2800" dirty="0">
                <a:solidFill>
                  <a:schemeClr val="tx1"/>
                </a:solidFill>
                <a:ea typeface="宋体" panose="02010600030101010101" pitchFamily="2" charset="-122"/>
              </a:rPr>
              <a:t> progress in all histories</a:t>
            </a:r>
          </a:p>
          <a:p>
            <a:pPr eaLnBrk="1" hangingPunct="1"/>
            <a:r>
              <a:rPr lang="en-US" altLang="zh-CN" sz="2800" i="1" dirty="0">
                <a:ea typeface="宋体" panose="02010600030101010101" pitchFamily="2" charset="-122"/>
              </a:rPr>
              <a:t>Wait-free: </a:t>
            </a:r>
            <a:r>
              <a:rPr lang="en-US" altLang="zh-CN" sz="2800" u="sng" dirty="0">
                <a:solidFill>
                  <a:schemeClr val="tx1"/>
                </a:solidFill>
                <a:ea typeface="宋体" panose="02010600030101010101" pitchFamily="2" charset="-122"/>
              </a:rPr>
              <a:t>maximal</a:t>
            </a:r>
            <a:r>
              <a:rPr lang="en-US" altLang="zh-CN" sz="2800" dirty="0">
                <a:solidFill>
                  <a:schemeClr val="tx1"/>
                </a:solidFill>
                <a:ea typeface="宋体" panose="02010600030101010101" pitchFamily="2" charset="-122"/>
              </a:rPr>
              <a:t> progress in all histories</a:t>
            </a:r>
          </a:p>
          <a:p>
            <a:pPr eaLnBrk="1" hangingPunct="1">
              <a:buFontTx/>
              <a:buNone/>
            </a:pPr>
            <a:endParaRPr lang="en-US" altLang="zh-CN" sz="2800" dirty="0">
              <a:ea typeface="宋体" panose="02010600030101010101" pitchFamily="2" charset="-122"/>
            </a:endParaRPr>
          </a:p>
        </p:txBody>
      </p:sp>
      <p:sp>
        <p:nvSpPr>
          <p:cNvPr id="4" name="Footer Placeholder 3">
            <a:extLst>
              <a:ext uri="{FF2B5EF4-FFF2-40B4-BE49-F238E27FC236}">
                <a16:creationId xmlns:a16="http://schemas.microsoft.com/office/drawing/2014/main" id="{F19CDC65-2E72-4259-BB11-FBDB9D89B691}"/>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a:extLst>
              <a:ext uri="{FF2B5EF4-FFF2-40B4-BE49-F238E27FC236}">
                <a16:creationId xmlns:a16="http://schemas.microsoft.com/office/drawing/2014/main" id="{E51C0675-FE38-448E-AE97-E7CBEFAA988D}"/>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0F0F000-866B-4473-ADDB-64C10AD5EDC9}" type="slidenum">
              <a:rPr lang="ar-SA" altLang="zh-CN" sz="1400" b="0">
                <a:solidFill>
                  <a:schemeClr val="tx1"/>
                </a:solidFill>
                <a:latin typeface="Arial" panose="020B0604020202020204" pitchFamily="34" charset="0"/>
              </a:rPr>
              <a:pPr/>
              <a:t>192</a:t>
            </a:fld>
            <a:endParaRPr lang="en-US" altLang="zh-CN" sz="1400" b="0">
              <a:solidFill>
                <a:schemeClr val="tx1"/>
              </a:solidFill>
              <a:latin typeface="Arial" panose="020B0604020202020204" pitchFamily="34" charset="0"/>
            </a:endParaRPr>
          </a:p>
        </p:txBody>
      </p:sp>
    </p:spTree>
  </p:cSld>
  <p:clrMapOvr>
    <a:masterClrMapping/>
  </p:clrMapOvr>
  <p:transition spd="slow"/>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Title 1">
            <a:extLst>
              <a:ext uri="{FF2B5EF4-FFF2-40B4-BE49-F238E27FC236}">
                <a16:creationId xmlns:a16="http://schemas.microsoft.com/office/drawing/2014/main" id="{A321D44C-BEF2-42B9-8D6A-1107B760E00B}"/>
              </a:ext>
            </a:extLst>
          </p:cNvPr>
          <p:cNvSpPr>
            <a:spLocks noGrp="1"/>
          </p:cNvSpPr>
          <p:nvPr>
            <p:ph type="title" idx="4294967295"/>
          </p:nvPr>
        </p:nvSpPr>
        <p:spPr/>
        <p:txBody>
          <a:bodyPr/>
          <a:lstStyle/>
          <a:p>
            <a:pPr eaLnBrk="1" hangingPunct="1"/>
            <a:r>
              <a:rPr lang="en-US" altLang="zh-CN">
                <a:ea typeface="宋体" panose="02010600030101010101" pitchFamily="2" charset="-122"/>
              </a:rPr>
              <a:t>Progress Conditions  </a:t>
            </a:r>
          </a:p>
        </p:txBody>
      </p:sp>
      <p:sp>
        <p:nvSpPr>
          <p:cNvPr id="4" name="Footer Placeholder 3">
            <a:extLst>
              <a:ext uri="{FF2B5EF4-FFF2-40B4-BE49-F238E27FC236}">
                <a16:creationId xmlns:a16="http://schemas.microsoft.com/office/drawing/2014/main" id="{39B7AC3A-C9DD-4861-80A6-09FE8557BB60}"/>
              </a:ext>
            </a:extLst>
          </p:cNvPr>
          <p:cNvSpPr>
            <a:spLocks noGrp="1"/>
          </p:cNvSpPr>
          <p:nvPr>
            <p:ph type="ftr" sz="quarter" idx="10"/>
          </p:nvPr>
        </p:nvSpPr>
        <p:spPr>
          <a:xfrm>
            <a:off x="3086100" y="62103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a:extLst>
              <a:ext uri="{FF2B5EF4-FFF2-40B4-BE49-F238E27FC236}">
                <a16:creationId xmlns:a16="http://schemas.microsoft.com/office/drawing/2014/main" id="{4A1EB709-DD3B-402D-B5AB-A34FD593DD71}"/>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7DDB078-B54E-416C-A5BF-21ABF9C363A5}" type="slidenum">
              <a:rPr lang="ar-SA" altLang="zh-CN" sz="1400" b="0">
                <a:solidFill>
                  <a:schemeClr val="tx1"/>
                </a:solidFill>
                <a:latin typeface="Arial" panose="020B0604020202020204" pitchFamily="34" charset="0"/>
              </a:rPr>
              <a:pPr/>
              <a:t>193</a:t>
            </a:fld>
            <a:endParaRPr lang="en-US" altLang="zh-CN" sz="1400" b="0">
              <a:solidFill>
                <a:schemeClr val="tx1"/>
              </a:solidFill>
              <a:latin typeface="Arial" panose="020B0604020202020204" pitchFamily="34" charset="0"/>
            </a:endParaRPr>
          </a:p>
        </p:txBody>
      </p:sp>
      <p:sp>
        <p:nvSpPr>
          <p:cNvPr id="212997" name="Rectangle 6">
            <a:extLst>
              <a:ext uri="{FF2B5EF4-FFF2-40B4-BE49-F238E27FC236}">
                <a16:creationId xmlns:a16="http://schemas.microsoft.com/office/drawing/2014/main" id="{4274D238-F94A-4858-9696-BA2CC34C6B41}"/>
              </a:ext>
            </a:extLst>
          </p:cNvPr>
          <p:cNvSpPr>
            <a:spLocks noChangeArrowheads="1"/>
          </p:cNvSpPr>
          <p:nvPr/>
        </p:nvSpPr>
        <p:spPr bwMode="auto">
          <a:xfrm>
            <a:off x="2260600" y="3263900"/>
            <a:ext cx="5327650" cy="2247900"/>
          </a:xfrm>
          <a:prstGeom prst="rect">
            <a:avLst/>
          </a:prstGeom>
          <a:solidFill>
            <a:srgbClr val="DDDDDD"/>
          </a:solidFill>
          <a:ln w="12700" algn="ctr">
            <a:solidFill>
              <a:schemeClr val="tx1"/>
            </a:solidFill>
            <a:round/>
            <a:headEnd/>
            <a:tailEnd/>
          </a:ln>
        </p:spPr>
        <p:txBody>
          <a:bodyPr wrap="none"/>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cxnSp>
        <p:nvCxnSpPr>
          <p:cNvPr id="212998" name="Straight Connector 10">
            <a:extLst>
              <a:ext uri="{FF2B5EF4-FFF2-40B4-BE49-F238E27FC236}">
                <a16:creationId xmlns:a16="http://schemas.microsoft.com/office/drawing/2014/main" id="{E7611CD7-9718-4716-9B20-3EAE85D11E4A}"/>
              </a:ext>
            </a:extLst>
          </p:cNvPr>
          <p:cNvCxnSpPr>
            <a:cxnSpLocks noChangeShapeType="1"/>
            <a:stCxn id="212997" idx="1"/>
            <a:endCxn id="212997" idx="3"/>
          </p:cNvCxnSpPr>
          <p:nvPr/>
        </p:nvCxnSpPr>
        <p:spPr bwMode="auto">
          <a:xfrm>
            <a:off x="2260600" y="4387850"/>
            <a:ext cx="532765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12999" name="Straight Connector 11">
            <a:extLst>
              <a:ext uri="{FF2B5EF4-FFF2-40B4-BE49-F238E27FC236}">
                <a16:creationId xmlns:a16="http://schemas.microsoft.com/office/drawing/2014/main" id="{611861A8-066C-4199-9E9C-B3992D23609C}"/>
              </a:ext>
            </a:extLst>
          </p:cNvPr>
          <p:cNvCxnSpPr>
            <a:cxnSpLocks noChangeShapeType="1"/>
          </p:cNvCxnSpPr>
          <p:nvPr/>
        </p:nvCxnSpPr>
        <p:spPr bwMode="auto">
          <a:xfrm rot="5400000" flipH="1">
            <a:off x="3572669" y="4388644"/>
            <a:ext cx="22479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13000" name="TextBox 16">
            <a:extLst>
              <a:ext uri="{FF2B5EF4-FFF2-40B4-BE49-F238E27FC236}">
                <a16:creationId xmlns:a16="http://schemas.microsoft.com/office/drawing/2014/main" id="{F1BA4788-7752-4954-B136-9560A9C01C09}"/>
              </a:ext>
            </a:extLst>
          </p:cNvPr>
          <p:cNvSpPr txBox="1">
            <a:spLocks noChangeArrowheads="1"/>
          </p:cNvSpPr>
          <p:nvPr/>
        </p:nvSpPr>
        <p:spPr bwMode="auto">
          <a:xfrm>
            <a:off x="2730500" y="3606800"/>
            <a:ext cx="1490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70C0"/>
                </a:solidFill>
                <a:latin typeface="Arial" panose="020B0604020202020204" pitchFamily="34" charset="0"/>
                <a:ea typeface="宋体" panose="02010600030101010101" pitchFamily="2" charset="-122"/>
              </a:rPr>
              <a:t>Wait-free</a:t>
            </a:r>
          </a:p>
        </p:txBody>
      </p:sp>
      <p:sp>
        <p:nvSpPr>
          <p:cNvPr id="213001" name="TextBox 17">
            <a:extLst>
              <a:ext uri="{FF2B5EF4-FFF2-40B4-BE49-F238E27FC236}">
                <a16:creationId xmlns:a16="http://schemas.microsoft.com/office/drawing/2014/main" id="{B0B680C8-CB75-4FF6-9809-68B1DE75C8EA}"/>
              </a:ext>
            </a:extLst>
          </p:cNvPr>
          <p:cNvSpPr txBox="1">
            <a:spLocks noChangeArrowheads="1"/>
          </p:cNvSpPr>
          <p:nvPr/>
        </p:nvSpPr>
        <p:spPr bwMode="auto">
          <a:xfrm>
            <a:off x="2781300" y="4673600"/>
            <a:ext cx="157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70C0"/>
                </a:solidFill>
                <a:latin typeface="Arial" panose="020B0604020202020204" pitchFamily="34" charset="0"/>
                <a:ea typeface="宋体" panose="02010600030101010101" pitchFamily="2" charset="-122"/>
              </a:rPr>
              <a:t>Lock-free</a:t>
            </a:r>
          </a:p>
        </p:txBody>
      </p:sp>
      <p:sp>
        <p:nvSpPr>
          <p:cNvPr id="213002" name="TextBox 18">
            <a:extLst>
              <a:ext uri="{FF2B5EF4-FFF2-40B4-BE49-F238E27FC236}">
                <a16:creationId xmlns:a16="http://schemas.microsoft.com/office/drawing/2014/main" id="{B9C99CE2-F53F-4DA3-AACA-ABC24EC12405}"/>
              </a:ext>
            </a:extLst>
          </p:cNvPr>
          <p:cNvSpPr txBox="1">
            <a:spLocks noChangeArrowheads="1"/>
          </p:cNvSpPr>
          <p:nvPr/>
        </p:nvSpPr>
        <p:spPr bwMode="auto">
          <a:xfrm>
            <a:off x="5016500" y="3606800"/>
            <a:ext cx="2359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70C0"/>
                </a:solidFill>
                <a:latin typeface="Arial" panose="020B0604020202020204" pitchFamily="34" charset="0"/>
                <a:ea typeface="宋体" panose="02010600030101010101" pitchFamily="2" charset="-122"/>
              </a:rPr>
              <a:t>Starvation-free</a:t>
            </a:r>
          </a:p>
        </p:txBody>
      </p:sp>
      <p:sp>
        <p:nvSpPr>
          <p:cNvPr id="213003" name="TextBox 19">
            <a:extLst>
              <a:ext uri="{FF2B5EF4-FFF2-40B4-BE49-F238E27FC236}">
                <a16:creationId xmlns:a16="http://schemas.microsoft.com/office/drawing/2014/main" id="{28BEA946-2152-47DC-9511-8817445FDECB}"/>
              </a:ext>
            </a:extLst>
          </p:cNvPr>
          <p:cNvSpPr txBox="1">
            <a:spLocks noChangeArrowheads="1"/>
          </p:cNvSpPr>
          <p:nvPr/>
        </p:nvSpPr>
        <p:spPr bwMode="auto">
          <a:xfrm>
            <a:off x="5067300" y="4699000"/>
            <a:ext cx="222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70C0"/>
                </a:solidFill>
                <a:latin typeface="Arial" panose="020B0604020202020204" pitchFamily="34" charset="0"/>
                <a:ea typeface="宋体" panose="02010600030101010101" pitchFamily="2" charset="-122"/>
              </a:rPr>
              <a:t>Deadlock-free</a:t>
            </a:r>
          </a:p>
        </p:txBody>
      </p:sp>
      <p:sp>
        <p:nvSpPr>
          <p:cNvPr id="213004" name="TextBox 21">
            <a:extLst>
              <a:ext uri="{FF2B5EF4-FFF2-40B4-BE49-F238E27FC236}">
                <a16:creationId xmlns:a16="http://schemas.microsoft.com/office/drawing/2014/main" id="{B518FFEA-36FB-4427-9470-A9826635A40C}"/>
              </a:ext>
            </a:extLst>
          </p:cNvPr>
          <p:cNvSpPr txBox="1">
            <a:spLocks noChangeArrowheads="1"/>
          </p:cNvSpPr>
          <p:nvPr/>
        </p:nvSpPr>
        <p:spPr bwMode="auto">
          <a:xfrm>
            <a:off x="711200" y="3276600"/>
            <a:ext cx="1339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solidFill>
                  <a:schemeClr val="tx1"/>
                </a:solidFill>
                <a:latin typeface="Arial" panose="020B0604020202020204" pitchFamily="34" charset="0"/>
                <a:ea typeface="宋体" panose="02010600030101010101" pitchFamily="2" charset="-122"/>
              </a:rPr>
              <a:t>Everyone</a:t>
            </a:r>
          </a:p>
          <a:p>
            <a:r>
              <a:rPr lang="en-US" altLang="zh-CN" sz="2000">
                <a:solidFill>
                  <a:schemeClr val="tx1"/>
                </a:solidFill>
                <a:latin typeface="Arial" panose="020B0604020202020204" pitchFamily="34" charset="0"/>
                <a:ea typeface="宋体" panose="02010600030101010101" pitchFamily="2" charset="-122"/>
              </a:rPr>
              <a:t> makes </a:t>
            </a:r>
          </a:p>
          <a:p>
            <a:r>
              <a:rPr lang="en-US" altLang="zh-CN" sz="2000">
                <a:solidFill>
                  <a:schemeClr val="tx1"/>
                </a:solidFill>
                <a:latin typeface="Arial" panose="020B0604020202020204" pitchFamily="34" charset="0"/>
                <a:ea typeface="宋体" panose="02010600030101010101" pitchFamily="2" charset="-122"/>
              </a:rPr>
              <a:t>progress</a:t>
            </a:r>
          </a:p>
        </p:txBody>
      </p:sp>
      <p:sp>
        <p:nvSpPr>
          <p:cNvPr id="213005" name="TextBox 33">
            <a:extLst>
              <a:ext uri="{FF2B5EF4-FFF2-40B4-BE49-F238E27FC236}">
                <a16:creationId xmlns:a16="http://schemas.microsoft.com/office/drawing/2014/main" id="{9B82C3EE-E353-433E-910E-5E975775729A}"/>
              </a:ext>
            </a:extLst>
          </p:cNvPr>
          <p:cNvSpPr txBox="1">
            <a:spLocks noChangeArrowheads="1"/>
          </p:cNvSpPr>
          <p:nvPr/>
        </p:nvSpPr>
        <p:spPr bwMode="auto">
          <a:xfrm>
            <a:off x="2768600" y="2578100"/>
            <a:ext cx="1852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solidFill>
                  <a:schemeClr val="tx1"/>
                </a:solidFill>
                <a:latin typeface="Arial" panose="020B0604020202020204" pitchFamily="34" charset="0"/>
                <a:ea typeface="宋体" panose="02010600030101010101" pitchFamily="2" charset="-122"/>
              </a:rPr>
              <a:t>Non-Blocking</a:t>
            </a:r>
          </a:p>
        </p:txBody>
      </p:sp>
      <p:sp>
        <p:nvSpPr>
          <p:cNvPr id="213006" name="TextBox 34">
            <a:extLst>
              <a:ext uri="{FF2B5EF4-FFF2-40B4-BE49-F238E27FC236}">
                <a16:creationId xmlns:a16="http://schemas.microsoft.com/office/drawing/2014/main" id="{61ED3797-C7C0-4B71-9EF5-7AB3C08CC749}"/>
              </a:ext>
            </a:extLst>
          </p:cNvPr>
          <p:cNvSpPr txBox="1">
            <a:spLocks noChangeArrowheads="1"/>
          </p:cNvSpPr>
          <p:nvPr/>
        </p:nvSpPr>
        <p:spPr bwMode="auto">
          <a:xfrm>
            <a:off x="5511800" y="2552700"/>
            <a:ext cx="1268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solidFill>
                  <a:schemeClr val="tx1"/>
                </a:solidFill>
                <a:latin typeface="Arial" panose="020B0604020202020204" pitchFamily="34" charset="0"/>
                <a:ea typeface="宋体" panose="02010600030101010101" pitchFamily="2" charset="-122"/>
              </a:rPr>
              <a:t>Blocking</a:t>
            </a:r>
          </a:p>
        </p:txBody>
      </p:sp>
      <p:sp>
        <p:nvSpPr>
          <p:cNvPr id="213007" name="TextBox 35">
            <a:extLst>
              <a:ext uri="{FF2B5EF4-FFF2-40B4-BE49-F238E27FC236}">
                <a16:creationId xmlns:a16="http://schemas.microsoft.com/office/drawing/2014/main" id="{717DA206-960A-437D-A21C-10D21D43FE22}"/>
              </a:ext>
            </a:extLst>
          </p:cNvPr>
          <p:cNvSpPr txBox="1">
            <a:spLocks noChangeArrowheads="1"/>
          </p:cNvSpPr>
          <p:nvPr/>
        </p:nvSpPr>
        <p:spPr bwMode="auto">
          <a:xfrm>
            <a:off x="736600" y="4470400"/>
            <a:ext cx="1339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solidFill>
                  <a:schemeClr val="tx1"/>
                </a:solidFill>
                <a:latin typeface="Arial" panose="020B0604020202020204" pitchFamily="34" charset="0"/>
                <a:ea typeface="宋体" panose="02010600030101010101" pitchFamily="2" charset="-122"/>
              </a:rPr>
              <a:t>Someone</a:t>
            </a:r>
          </a:p>
          <a:p>
            <a:r>
              <a:rPr lang="en-US" altLang="zh-CN" sz="2000">
                <a:solidFill>
                  <a:schemeClr val="tx1"/>
                </a:solidFill>
                <a:latin typeface="Arial" panose="020B0604020202020204" pitchFamily="34" charset="0"/>
                <a:ea typeface="宋体" panose="02010600030101010101" pitchFamily="2" charset="-122"/>
              </a:rPr>
              <a:t> makes </a:t>
            </a:r>
          </a:p>
          <a:p>
            <a:r>
              <a:rPr lang="en-US" altLang="zh-CN" sz="2000">
                <a:solidFill>
                  <a:schemeClr val="tx1"/>
                </a:solidFill>
                <a:latin typeface="Arial" panose="020B0604020202020204" pitchFamily="34" charset="0"/>
                <a:ea typeface="宋体" panose="02010600030101010101" pitchFamily="2" charset="-122"/>
              </a:rPr>
              <a:t>progress</a:t>
            </a:r>
          </a:p>
        </p:txBody>
      </p:sp>
    </p:spTree>
  </p:cSld>
  <p:clrMapOvr>
    <a:masterClrMapping/>
  </p:clrMapOvr>
  <p:transition spd="slow"/>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7D5FC1D-C0A0-4A11-B4F7-440289641E6C}"/>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AFB18743-861D-418B-AF2A-F908A2C1CE07}"/>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FAB3C97-CF4A-4911-B3B6-488E0D87EDAA}" type="slidenum">
              <a:rPr lang="ar-SA" altLang="zh-CN" sz="1400" b="0">
                <a:solidFill>
                  <a:schemeClr val="tx1"/>
                </a:solidFill>
                <a:latin typeface="Arial" panose="020B0604020202020204" pitchFamily="34" charset="0"/>
              </a:rPr>
              <a:pPr/>
              <a:t>194</a:t>
            </a:fld>
            <a:endParaRPr lang="en-US" altLang="zh-CN" sz="1400" b="0">
              <a:solidFill>
                <a:schemeClr val="tx1"/>
              </a:solidFill>
              <a:latin typeface="Arial" panose="020B0604020202020204" pitchFamily="34" charset="0"/>
            </a:endParaRPr>
          </a:p>
        </p:txBody>
      </p:sp>
      <p:pic>
        <p:nvPicPr>
          <p:cNvPr id="214020" name="Picture 2" descr="magic">
            <a:extLst>
              <a:ext uri="{FF2B5EF4-FFF2-40B4-BE49-F238E27FC236}">
                <a16:creationId xmlns:a16="http://schemas.microsoft.com/office/drawing/2014/main" id="{C11FA55C-A041-4C86-BA68-659E07914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4021" name="Rectangle 3">
            <a:extLst>
              <a:ext uri="{FF2B5EF4-FFF2-40B4-BE49-F238E27FC236}">
                <a16:creationId xmlns:a16="http://schemas.microsoft.com/office/drawing/2014/main" id="{E71F2559-371F-453A-BCF0-C8E83DE72F92}"/>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Summary</a:t>
            </a:r>
          </a:p>
        </p:txBody>
      </p:sp>
      <p:sp>
        <p:nvSpPr>
          <p:cNvPr id="214022" name="Rectangle 4">
            <a:extLst>
              <a:ext uri="{FF2B5EF4-FFF2-40B4-BE49-F238E27FC236}">
                <a16:creationId xmlns:a16="http://schemas.microsoft.com/office/drawing/2014/main" id="{DFBA29ED-B573-4B78-9D5F-A4D0D92044CC}"/>
              </a:ext>
            </a:extLst>
          </p:cNvPr>
          <p:cNvSpPr>
            <a:spLocks noGrp="1" noChangeArrowheads="1"/>
          </p:cNvSpPr>
          <p:nvPr>
            <p:ph type="body" idx="4294967295"/>
          </p:nvPr>
        </p:nvSpPr>
        <p:spPr/>
        <p:txBody>
          <a:bodyPr/>
          <a:lstStyle/>
          <a:p>
            <a:pPr eaLnBrk="1" hangingPunct="1"/>
            <a:r>
              <a:rPr lang="en-US" altLang="zh-CN">
                <a:solidFill>
                  <a:schemeClr val="tx1"/>
                </a:solidFill>
                <a:ea typeface="宋体" panose="02010600030101010101" pitchFamily="2" charset="-122"/>
              </a:rPr>
              <a:t>We will look at </a:t>
            </a:r>
            <a:r>
              <a:rPr lang="en-US" altLang="zh-CN" i="1">
                <a:solidFill>
                  <a:srgbClr val="0070C0"/>
                </a:solidFill>
                <a:ea typeface="宋体" panose="02010600030101010101" pitchFamily="2" charset="-122"/>
              </a:rPr>
              <a:t>linearizable</a:t>
            </a:r>
            <a:r>
              <a:rPr lang="en-US" altLang="zh-CN" i="1">
                <a:solidFill>
                  <a:srgbClr val="FF3300"/>
                </a:solidFill>
                <a:ea typeface="宋体" panose="02010600030101010101" pitchFamily="2" charset="-122"/>
              </a:rPr>
              <a:t> </a:t>
            </a:r>
            <a:r>
              <a:rPr lang="en-US" altLang="zh-CN" i="1">
                <a:solidFill>
                  <a:srgbClr val="0070C0"/>
                </a:solidFill>
                <a:ea typeface="宋体" panose="02010600030101010101" pitchFamily="2" charset="-122"/>
              </a:rPr>
              <a:t>blocking</a:t>
            </a:r>
            <a:r>
              <a:rPr lang="en-US" altLang="zh-CN">
                <a:solidFill>
                  <a:schemeClr val="tx1"/>
                </a:solidFill>
                <a:ea typeface="宋体" panose="02010600030101010101" pitchFamily="2" charset="-122"/>
              </a:rPr>
              <a:t> and </a:t>
            </a:r>
            <a:r>
              <a:rPr lang="en-US" altLang="zh-CN" i="1">
                <a:solidFill>
                  <a:srgbClr val="0070C0"/>
                </a:solidFill>
                <a:ea typeface="宋体" panose="02010600030101010101" pitchFamily="2" charset="-122"/>
              </a:rPr>
              <a:t>non-blocking</a:t>
            </a:r>
            <a:r>
              <a:rPr lang="en-US" altLang="zh-CN">
                <a:solidFill>
                  <a:schemeClr val="tx1"/>
                </a:solidFill>
                <a:ea typeface="宋体" panose="02010600030101010101" pitchFamily="2" charset="-122"/>
              </a:rPr>
              <a:t> implementations of objects. </a:t>
            </a:r>
          </a:p>
        </p:txBody>
      </p:sp>
    </p:spTree>
  </p:cSld>
  <p:clrMapOvr>
    <a:masterClrMapping/>
  </p:clrMapOvr>
  <p:transition spd="slow"/>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3F1E8CDF-593E-468F-BDF8-B54D6630717D}"/>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2">
            <a:extLst>
              <a:ext uri="{FF2B5EF4-FFF2-40B4-BE49-F238E27FC236}">
                <a16:creationId xmlns:a16="http://schemas.microsoft.com/office/drawing/2014/main" id="{749D1192-F348-4861-B73C-5BDAD8F1D036}"/>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ECA0F9F-1667-4F50-8227-C14DB1D4FD34}" type="slidenum">
              <a:rPr lang="ar-SA" altLang="zh-CN" sz="1400" b="0">
                <a:solidFill>
                  <a:schemeClr val="tx1"/>
                </a:solidFill>
                <a:latin typeface="Arial" panose="020B0604020202020204" pitchFamily="34" charset="0"/>
              </a:rPr>
              <a:pPr/>
              <a:t>195</a:t>
            </a:fld>
            <a:endParaRPr lang="en-US" altLang="zh-CN" sz="1400" b="0">
              <a:solidFill>
                <a:schemeClr val="tx1"/>
              </a:solidFill>
              <a:latin typeface="Arial" panose="020B0604020202020204" pitchFamily="34" charset="0"/>
            </a:endParaRPr>
          </a:p>
        </p:txBody>
      </p:sp>
      <p:sp>
        <p:nvSpPr>
          <p:cNvPr id="215044" name="Rectangle 2">
            <a:extLst>
              <a:ext uri="{FF2B5EF4-FFF2-40B4-BE49-F238E27FC236}">
                <a16:creationId xmlns:a16="http://schemas.microsoft.com/office/drawing/2014/main" id="{562D042B-F3AD-4344-9667-61A1FC3B2860}"/>
              </a:ext>
            </a:extLst>
          </p:cNvPr>
          <p:cNvSpPr>
            <a:spLocks noChangeArrowheads="1"/>
          </p:cNvSpPr>
          <p:nvPr/>
        </p:nvSpPr>
        <p:spPr bwMode="auto">
          <a:xfrm>
            <a:off x="0" y="-63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b="0">
                <a:solidFill>
                  <a:schemeClr val="tx1"/>
                </a:solidFill>
                <a:latin typeface="Arial" panose="020B0604020202020204" pitchFamily="34" charset="0"/>
                <a:ea typeface="宋体" panose="02010600030101010101" pitchFamily="2" charset="-122"/>
                <a:hlinkClick r:id="rId3"/>
              </a:rPr>
              <a:t>  </a:t>
            </a:r>
            <a:r>
              <a:rPr lang="en-US" altLang="zh-CN" sz="1800" b="0">
                <a:solidFill>
                  <a:schemeClr val="tx1"/>
                </a:solidFill>
                <a:latin typeface="Arial" panose="020B0604020202020204" pitchFamily="34" charset="0"/>
                <a:ea typeface="宋体" panose="02010600030101010101" pitchFamily="2" charset="-122"/>
              </a:rPr>
              <a:t> </a:t>
            </a:r>
            <a:r>
              <a:rPr lang="en-US" altLang="zh-CN" b="0">
                <a:solidFill>
                  <a:schemeClr val="tx1"/>
                </a:solidFill>
                <a:latin typeface="Arial" panose="020B0604020202020204" pitchFamily="34" charset="0"/>
                <a:ea typeface="宋体" panose="02010600030101010101" pitchFamily="2" charset="-122"/>
              </a:rPr>
              <a:t>        </a:t>
            </a:r>
            <a:br>
              <a:rPr lang="en-US" altLang="zh-CN" b="0">
                <a:solidFill>
                  <a:schemeClr val="tx1"/>
                </a:solidFill>
                <a:latin typeface="Arial" panose="020B0604020202020204" pitchFamily="34" charset="0"/>
                <a:ea typeface="宋体" panose="02010600030101010101" pitchFamily="2" charset="-122"/>
              </a:rPr>
            </a:br>
            <a:r>
              <a:rPr lang="en-US" altLang="zh-CN" b="0">
                <a:solidFill>
                  <a:schemeClr val="tx1"/>
                </a:solidFill>
                <a:latin typeface="Arial" panose="020B0604020202020204" pitchFamily="34" charset="0"/>
                <a:ea typeface="宋体" panose="02010600030101010101" pitchFamily="2" charset="-122"/>
              </a:rPr>
              <a:t>This work is licensed under a </a:t>
            </a:r>
            <a:r>
              <a:rPr lang="en-US" altLang="zh-CN" b="0">
                <a:solidFill>
                  <a:schemeClr val="tx1"/>
                </a:solidFill>
                <a:latin typeface="Arial" panose="020B0604020202020204" pitchFamily="34" charset="0"/>
                <a:ea typeface="宋体" panose="02010600030101010101" pitchFamily="2" charset="-122"/>
                <a:hlinkClick r:id="rId3"/>
              </a:rPr>
              <a:t>Creative Commons Attribution-ShareAlike 2.5 License</a:t>
            </a:r>
            <a:r>
              <a:rPr lang="en-US" altLang="zh-CN" b="0">
                <a:solidFill>
                  <a:schemeClr val="tx1"/>
                </a:solidFill>
                <a:latin typeface="Arial" panose="020B0604020202020204" pitchFamily="34" charset="0"/>
                <a:ea typeface="宋体" panose="02010600030101010101" pitchFamily="2" charset="-122"/>
              </a:rPr>
              <a:t>. </a:t>
            </a:r>
          </a:p>
        </p:txBody>
      </p:sp>
      <p:pic>
        <p:nvPicPr>
          <p:cNvPr id="215045" name="Picture 3" descr="Creative Commons License">
            <a:hlinkClick r:id="rId3"/>
            <a:extLst>
              <a:ext uri="{FF2B5EF4-FFF2-40B4-BE49-F238E27FC236}">
                <a16:creationId xmlns:a16="http://schemas.microsoft.com/office/drawing/2014/main" id="{6D78B1B3-2E93-472D-8BC1-843D65A9D1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46038"/>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6" name="Rectangle 5">
            <a:extLst>
              <a:ext uri="{FF2B5EF4-FFF2-40B4-BE49-F238E27FC236}">
                <a16:creationId xmlns:a16="http://schemas.microsoft.com/office/drawing/2014/main" id="{B1A3ECE2-CCB9-46F3-BF39-30D41022564D}"/>
              </a:ext>
            </a:extLst>
          </p:cNvPr>
          <p:cNvSpPr>
            <a:spLocks noChangeArrowheads="1"/>
          </p:cNvSpPr>
          <p:nvPr/>
        </p:nvSpPr>
        <p:spPr bwMode="auto">
          <a:xfrm>
            <a:off x="685800" y="1343025"/>
            <a:ext cx="7772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eaLnBrk="1" hangingPunct="1">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You are free:</a:t>
            </a:r>
          </a:p>
          <a:p>
            <a:pPr lvl="1" eaLnBrk="1" hangingPunct="1">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to Share</a:t>
            </a:r>
            <a:r>
              <a:rPr lang="en-US" altLang="zh-CN" sz="1600" b="0">
                <a:solidFill>
                  <a:schemeClr val="tx1"/>
                </a:solidFill>
                <a:latin typeface="Lucida Sans" panose="020B0602030504020204" pitchFamily="34" charset="0"/>
                <a:ea typeface="宋体" panose="02010600030101010101" pitchFamily="2" charset="-122"/>
              </a:rPr>
              <a:t> — to copy, distribute and transmit the work </a:t>
            </a:r>
          </a:p>
          <a:p>
            <a:pPr lvl="1" eaLnBrk="1" hangingPunct="1">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to Remix</a:t>
            </a:r>
            <a:r>
              <a:rPr lang="en-US" altLang="zh-CN" sz="1600" b="0">
                <a:solidFill>
                  <a:schemeClr val="tx1"/>
                </a:solidFill>
                <a:latin typeface="Lucida Sans" panose="020B0602030504020204" pitchFamily="34" charset="0"/>
                <a:ea typeface="宋体" panose="02010600030101010101" pitchFamily="2" charset="-122"/>
              </a:rPr>
              <a:t> — to adapt the work </a:t>
            </a:r>
          </a:p>
          <a:p>
            <a:pPr eaLnBrk="1" hangingPunct="1">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Under the following conditions:</a:t>
            </a:r>
          </a:p>
          <a:p>
            <a:pPr lvl="1" eaLnBrk="1" hangingPunct="1">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Attribution</a:t>
            </a:r>
            <a:r>
              <a:rPr lang="en-US" altLang="zh-CN" sz="1600" b="0">
                <a:solidFill>
                  <a:schemeClr val="tx1"/>
                </a:solidFill>
                <a:latin typeface="Lucida Sans" panose="020B0602030504020204" pitchFamily="34" charset="0"/>
                <a:ea typeface="宋体" panose="02010600030101010101" pitchFamily="2" charset="-122"/>
              </a:rPr>
              <a:t>. You must attribute the work to “The Art of Multiprocessor Programming” (but not in any way that suggests that the authors endorse you or your use of the work). </a:t>
            </a:r>
          </a:p>
          <a:p>
            <a:pPr lvl="1" eaLnBrk="1" hangingPunct="1">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Share Alike</a:t>
            </a:r>
            <a:r>
              <a:rPr lang="en-US" altLang="zh-CN" sz="1600" b="0">
                <a:solidFill>
                  <a:schemeClr val="tx1"/>
                </a:solidFill>
                <a:latin typeface="Lucida Sans" panose="020B0602030504020204" pitchFamily="34" charset="0"/>
                <a:ea typeface="宋体" panose="02010600030101010101" pitchFamily="2" charset="-122"/>
              </a:rPr>
              <a:t>. If you alter, transform, or build upon this work, you may distribute the resulting work only under the same, similar or a compatible license. </a:t>
            </a:r>
          </a:p>
          <a:p>
            <a:pPr eaLnBrk="1" hangingPunct="1">
              <a:lnSpc>
                <a:spcPct val="80000"/>
              </a:lnSpc>
              <a:spcBef>
                <a:spcPct val="20000"/>
              </a:spcBef>
              <a:buFontTx/>
              <a:buChar char="•"/>
            </a:pPr>
            <a:r>
              <a:rPr lang="en-US" altLang="zh-CN" sz="1600" b="0">
                <a:solidFill>
                  <a:schemeClr val="tx1"/>
                </a:solidFill>
                <a:latin typeface="Lucida Sans" panose="020B0602030504020204" pitchFamily="34" charset="0"/>
                <a:ea typeface="宋体" panose="02010600030101010101" pitchFamily="2" charset="-122"/>
              </a:rPr>
              <a:t>For any reuse or distribution, you must make clear to others the license terms of this work. The best way to do this is with a link to</a:t>
            </a:r>
          </a:p>
          <a:p>
            <a:pPr lvl="1" eaLnBrk="1" hangingPunct="1">
              <a:lnSpc>
                <a:spcPct val="80000"/>
              </a:lnSpc>
              <a:spcBef>
                <a:spcPct val="20000"/>
              </a:spcBef>
              <a:buFontTx/>
              <a:buChar char="–"/>
            </a:pPr>
            <a:r>
              <a:rPr lang="en-US" altLang="zh-CN" sz="1600" b="0">
                <a:solidFill>
                  <a:schemeClr val="tx1"/>
                </a:solidFill>
                <a:latin typeface="Lucida Sans" panose="020B0602030504020204" pitchFamily="34" charset="0"/>
                <a:ea typeface="宋体" panose="02010600030101010101" pitchFamily="2" charset="-122"/>
              </a:rPr>
              <a:t>http://creativecommons.org/licenses/by-sa/3.0/. </a:t>
            </a:r>
          </a:p>
          <a:p>
            <a:pPr eaLnBrk="1" hangingPunct="1">
              <a:lnSpc>
                <a:spcPct val="80000"/>
              </a:lnSpc>
              <a:spcBef>
                <a:spcPct val="20000"/>
              </a:spcBef>
              <a:buFontTx/>
              <a:buChar char="•"/>
            </a:pPr>
            <a:r>
              <a:rPr lang="en-US" altLang="zh-CN" sz="1600" b="0">
                <a:solidFill>
                  <a:schemeClr val="tx1"/>
                </a:solidFill>
                <a:latin typeface="Lucida Sans" panose="020B0602030504020204" pitchFamily="34" charset="0"/>
                <a:ea typeface="宋体" panose="02010600030101010101" pitchFamily="2" charset="-122"/>
              </a:rPr>
              <a:t>Any of the above conditions can be waived if you get permission from the copyright holder. </a:t>
            </a:r>
          </a:p>
          <a:p>
            <a:pPr eaLnBrk="1" hangingPunct="1">
              <a:lnSpc>
                <a:spcPct val="80000"/>
              </a:lnSpc>
              <a:spcBef>
                <a:spcPct val="20000"/>
              </a:spcBef>
              <a:buFontTx/>
              <a:buChar char="•"/>
            </a:pPr>
            <a:r>
              <a:rPr lang="en-US" altLang="zh-CN" sz="1600" b="0">
                <a:solidFill>
                  <a:schemeClr val="tx1"/>
                </a:solidFill>
                <a:latin typeface="Lucida Sans" panose="020B0602030504020204" pitchFamily="34" charset="0"/>
                <a:ea typeface="宋体" panose="02010600030101010101" pitchFamily="2" charset="-122"/>
              </a:rPr>
              <a:t>Nothing in this license impairs or restricts the author's moral rights. </a:t>
            </a:r>
          </a:p>
          <a:p>
            <a:pPr eaLnBrk="1" hangingPunct="1">
              <a:lnSpc>
                <a:spcPct val="80000"/>
              </a:lnSpc>
              <a:spcBef>
                <a:spcPct val="20000"/>
              </a:spcBef>
              <a:buFontTx/>
              <a:buChar char="•"/>
            </a:pPr>
            <a:endParaRPr lang="en-US" altLang="zh-CN" sz="1600" b="0">
              <a:solidFill>
                <a:schemeClr val="tx1"/>
              </a:solidFill>
              <a:latin typeface="Lucida Sans" panose="020B0602030504020204" pitchFamily="34" charset="0"/>
              <a:ea typeface="宋体" panose="02010600030101010101" pitchFamily="2"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ooter Placeholder 2">
            <a:extLst>
              <a:ext uri="{FF2B5EF4-FFF2-40B4-BE49-F238E27FC236}">
                <a16:creationId xmlns:a16="http://schemas.microsoft.com/office/drawing/2014/main" id="{170AEBE1-4529-4CA1-99BF-F2482CD66618}"/>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7" name="Slide Number Placeholder 3">
            <a:extLst>
              <a:ext uri="{FF2B5EF4-FFF2-40B4-BE49-F238E27FC236}">
                <a16:creationId xmlns:a16="http://schemas.microsoft.com/office/drawing/2014/main" id="{8C53956D-618A-40B3-8568-7DC05FEA2171}"/>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874ACED-3194-43F9-A4C7-2A60A76C705B}" type="slidenum">
              <a:rPr lang="ar-SA" altLang="zh-CN" sz="1400" b="0">
                <a:solidFill>
                  <a:schemeClr val="tx1"/>
                </a:solidFill>
                <a:latin typeface="Arial" panose="020B0604020202020204" pitchFamily="34" charset="0"/>
              </a:rPr>
              <a:pPr/>
              <a:t>2</a:t>
            </a:fld>
            <a:endParaRPr lang="en-US" altLang="zh-CN" sz="1400" b="0">
              <a:solidFill>
                <a:schemeClr val="tx1"/>
              </a:solidFill>
              <a:latin typeface="Arial" panose="020B0604020202020204" pitchFamily="34" charset="0"/>
            </a:endParaRPr>
          </a:p>
        </p:txBody>
      </p:sp>
      <p:pic>
        <p:nvPicPr>
          <p:cNvPr id="14340" name="Picture 2" descr="magic">
            <a:extLst>
              <a:ext uri="{FF2B5EF4-FFF2-40B4-BE49-F238E27FC236}">
                <a16:creationId xmlns:a16="http://schemas.microsoft.com/office/drawing/2014/main" id="{7A73CCE4-BD97-4853-82D1-6E9937386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6051" name="AutoShape 3">
            <a:extLst>
              <a:ext uri="{FF2B5EF4-FFF2-40B4-BE49-F238E27FC236}">
                <a16:creationId xmlns:a16="http://schemas.microsoft.com/office/drawing/2014/main" id="{169D4095-AD84-4420-95FA-33316F307AB0}"/>
              </a:ext>
            </a:extLst>
          </p:cNvPr>
          <p:cNvSpPr>
            <a:spLocks noChangeArrowheads="1"/>
          </p:cNvSpPr>
          <p:nvPr/>
        </p:nvSpPr>
        <p:spPr bwMode="auto">
          <a:xfrm>
            <a:off x="838200" y="3352800"/>
            <a:ext cx="7391400" cy="2895600"/>
          </a:xfrm>
          <a:prstGeom prst="roundRect">
            <a:avLst>
              <a:gd name="adj" fmla="val 16667"/>
            </a:avLst>
          </a:prstGeom>
          <a:solidFill>
            <a:schemeClr val="bg1"/>
          </a:solidFill>
          <a:ln w="38100">
            <a:solidFill>
              <a:srgbClr val="0000FF"/>
            </a:solidFill>
            <a:round/>
            <a:headEnd/>
            <a:tailEnd/>
          </a:ln>
          <a:effectLst>
            <a:outerShdw dist="107763" dir="2700000" algn="ctr" rotWithShape="0">
              <a:schemeClr val="bg2">
                <a:alpha val="50000"/>
              </a:schemeClr>
            </a:outerShdw>
          </a:effectLst>
        </p:spPr>
        <p:txBody>
          <a:bodyPr wrap="none" anchor="ctr"/>
          <a:lstStyle/>
          <a:p>
            <a:pPr eaLnBrk="0" hangingPunct="0">
              <a:defRPr/>
            </a:pPr>
            <a:endParaRPr lang="en-US" dirty="0">
              <a:latin typeface="Courier New" pitchFamily="49" charset="0"/>
              <a:cs typeface="+mn-cs"/>
            </a:endParaRPr>
          </a:p>
        </p:txBody>
      </p:sp>
      <p:sp>
        <p:nvSpPr>
          <p:cNvPr id="14342" name="Rectangle 4">
            <a:extLst>
              <a:ext uri="{FF2B5EF4-FFF2-40B4-BE49-F238E27FC236}">
                <a16:creationId xmlns:a16="http://schemas.microsoft.com/office/drawing/2014/main" id="{957DC50D-7E70-46B5-9788-83750E11F2AE}"/>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Concurrent Computation</a:t>
            </a:r>
          </a:p>
        </p:txBody>
      </p:sp>
      <p:grpSp>
        <p:nvGrpSpPr>
          <p:cNvPr id="14343" name="Group 5">
            <a:extLst>
              <a:ext uri="{FF2B5EF4-FFF2-40B4-BE49-F238E27FC236}">
                <a16:creationId xmlns:a16="http://schemas.microsoft.com/office/drawing/2014/main" id="{E552E7C0-4193-4C3F-8CEE-8C95CB1300F2}"/>
              </a:ext>
            </a:extLst>
          </p:cNvPr>
          <p:cNvGrpSpPr>
            <a:grpSpLocks/>
          </p:cNvGrpSpPr>
          <p:nvPr/>
        </p:nvGrpSpPr>
        <p:grpSpPr bwMode="auto">
          <a:xfrm>
            <a:off x="2286000" y="1851025"/>
            <a:ext cx="1379538" cy="1174750"/>
            <a:chOff x="1043" y="2525"/>
            <a:chExt cx="869" cy="740"/>
          </a:xfrm>
        </p:grpSpPr>
        <p:sp>
          <p:nvSpPr>
            <p:cNvPr id="14384" name="Freeform 6">
              <a:extLst>
                <a:ext uri="{FF2B5EF4-FFF2-40B4-BE49-F238E27FC236}">
                  <a16:creationId xmlns:a16="http://schemas.microsoft.com/office/drawing/2014/main" id="{5F3D54E5-A69B-4299-A352-507F0BFFD14A}"/>
                </a:ext>
              </a:extLst>
            </p:cNvPr>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85" name="Freeform 7">
              <a:extLst>
                <a:ext uri="{FF2B5EF4-FFF2-40B4-BE49-F238E27FC236}">
                  <a16:creationId xmlns:a16="http://schemas.microsoft.com/office/drawing/2014/main" id="{C18B0EBA-BC8E-4E7E-A32C-8C4984B5603A}"/>
                </a:ext>
              </a:extLst>
            </p:cNvPr>
            <p:cNvSpPr>
              <a:spLocks/>
            </p:cNvSpPr>
            <p:nvPr/>
          </p:nvSpPr>
          <p:spPr bwMode="auto">
            <a:xfrm>
              <a:off x="1737" y="2793"/>
              <a:ext cx="86" cy="221"/>
            </a:xfrm>
            <a:custGeom>
              <a:avLst/>
              <a:gdLst>
                <a:gd name="T0" fmla="*/ 0 w 143"/>
                <a:gd name="T1" fmla="*/ 0 h 278"/>
                <a:gd name="T2" fmla="*/ 1 w 143"/>
                <a:gd name="T3" fmla="*/ 4 h 278"/>
                <a:gd name="T4" fmla="*/ 1 w 143"/>
                <a:gd name="T5" fmla="*/ 19 h 278"/>
                <a:gd name="T6" fmla="*/ 1 w 143"/>
                <a:gd name="T7" fmla="*/ 23 h 278"/>
                <a:gd name="T8" fmla="*/ 1 w 143"/>
                <a:gd name="T9" fmla="*/ 8 h 278"/>
                <a:gd name="T10" fmla="*/ 1 w 143"/>
                <a:gd name="T11" fmla="*/ 4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86" name="Freeform 8">
              <a:extLst>
                <a:ext uri="{FF2B5EF4-FFF2-40B4-BE49-F238E27FC236}">
                  <a16:creationId xmlns:a16="http://schemas.microsoft.com/office/drawing/2014/main" id="{BF13BCAD-DCC5-4D25-A8D4-9EE7FAC2DCA2}"/>
                </a:ext>
              </a:extLst>
            </p:cNvPr>
            <p:cNvSpPr>
              <a:spLocks/>
            </p:cNvSpPr>
            <p:nvPr/>
          </p:nvSpPr>
          <p:spPr bwMode="auto">
            <a:xfrm>
              <a:off x="1705" y="2639"/>
              <a:ext cx="51" cy="178"/>
            </a:xfrm>
            <a:custGeom>
              <a:avLst/>
              <a:gdLst>
                <a:gd name="T0" fmla="*/ 0 w 143"/>
                <a:gd name="T1" fmla="*/ 0 h 278"/>
                <a:gd name="T2" fmla="*/ 0 w 143"/>
                <a:gd name="T3" fmla="*/ 1 h 278"/>
                <a:gd name="T4" fmla="*/ 0 w 143"/>
                <a:gd name="T5" fmla="*/ 2 h 278"/>
                <a:gd name="T6" fmla="*/ 0 w 143"/>
                <a:gd name="T7" fmla="*/ 2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87" name="Freeform 9">
              <a:extLst>
                <a:ext uri="{FF2B5EF4-FFF2-40B4-BE49-F238E27FC236}">
                  <a16:creationId xmlns:a16="http://schemas.microsoft.com/office/drawing/2014/main" id="{A3221046-E647-438C-B671-DEF715C7498E}"/>
                </a:ext>
              </a:extLst>
            </p:cNvPr>
            <p:cNvSpPr>
              <a:spLocks/>
            </p:cNvSpPr>
            <p:nvPr/>
          </p:nvSpPr>
          <p:spPr bwMode="auto">
            <a:xfrm>
              <a:off x="1673" y="255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88" name="Freeform 10">
              <a:extLst>
                <a:ext uri="{FF2B5EF4-FFF2-40B4-BE49-F238E27FC236}">
                  <a16:creationId xmlns:a16="http://schemas.microsoft.com/office/drawing/2014/main" id="{4359C422-0A43-4FFB-8B26-F7AD718BBA8E}"/>
                </a:ext>
              </a:extLst>
            </p:cNvPr>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89" name="Freeform 11">
              <a:extLst>
                <a:ext uri="{FF2B5EF4-FFF2-40B4-BE49-F238E27FC236}">
                  <a16:creationId xmlns:a16="http://schemas.microsoft.com/office/drawing/2014/main" id="{51B077A9-57D3-40FC-A556-E39F3BE51B7B}"/>
                </a:ext>
              </a:extLst>
            </p:cNvPr>
            <p:cNvSpPr>
              <a:spLocks/>
            </p:cNvSpPr>
            <p:nvPr/>
          </p:nvSpPr>
          <p:spPr bwMode="auto">
            <a:xfrm flipH="1">
              <a:off x="1133" y="2812"/>
              <a:ext cx="86" cy="221"/>
            </a:xfrm>
            <a:custGeom>
              <a:avLst/>
              <a:gdLst>
                <a:gd name="T0" fmla="*/ 0 w 143"/>
                <a:gd name="T1" fmla="*/ 0 h 278"/>
                <a:gd name="T2" fmla="*/ 1 w 143"/>
                <a:gd name="T3" fmla="*/ 4 h 278"/>
                <a:gd name="T4" fmla="*/ 1 w 143"/>
                <a:gd name="T5" fmla="*/ 19 h 278"/>
                <a:gd name="T6" fmla="*/ 1 w 143"/>
                <a:gd name="T7" fmla="*/ 23 h 278"/>
                <a:gd name="T8" fmla="*/ 1 w 143"/>
                <a:gd name="T9" fmla="*/ 8 h 278"/>
                <a:gd name="T10" fmla="*/ 1 w 143"/>
                <a:gd name="T11" fmla="*/ 4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90" name="Freeform 12">
              <a:extLst>
                <a:ext uri="{FF2B5EF4-FFF2-40B4-BE49-F238E27FC236}">
                  <a16:creationId xmlns:a16="http://schemas.microsoft.com/office/drawing/2014/main" id="{137DFD94-2B90-428A-9691-954F04FE06C9}"/>
                </a:ext>
              </a:extLst>
            </p:cNvPr>
            <p:cNvSpPr>
              <a:spLocks/>
            </p:cNvSpPr>
            <p:nvPr/>
          </p:nvSpPr>
          <p:spPr bwMode="auto">
            <a:xfrm flipH="1">
              <a:off x="1244" y="2586"/>
              <a:ext cx="51" cy="178"/>
            </a:xfrm>
            <a:custGeom>
              <a:avLst/>
              <a:gdLst>
                <a:gd name="T0" fmla="*/ 0 w 143"/>
                <a:gd name="T1" fmla="*/ 0 h 278"/>
                <a:gd name="T2" fmla="*/ 0 w 143"/>
                <a:gd name="T3" fmla="*/ 1 h 278"/>
                <a:gd name="T4" fmla="*/ 0 w 143"/>
                <a:gd name="T5" fmla="*/ 2 h 278"/>
                <a:gd name="T6" fmla="*/ 0 w 143"/>
                <a:gd name="T7" fmla="*/ 2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91" name="Freeform 13">
              <a:extLst>
                <a:ext uri="{FF2B5EF4-FFF2-40B4-BE49-F238E27FC236}">
                  <a16:creationId xmlns:a16="http://schemas.microsoft.com/office/drawing/2014/main" id="{EED53319-53E3-4F0A-A4D6-F52072C52EA7}"/>
                </a:ext>
              </a:extLst>
            </p:cNvPr>
            <p:cNvSpPr>
              <a:spLocks/>
            </p:cNvSpPr>
            <p:nvPr/>
          </p:nvSpPr>
          <p:spPr bwMode="auto">
            <a:xfrm flipH="1">
              <a:off x="1204" y="269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92" name="AutoShape 14">
              <a:extLst>
                <a:ext uri="{FF2B5EF4-FFF2-40B4-BE49-F238E27FC236}">
                  <a16:creationId xmlns:a16="http://schemas.microsoft.com/office/drawing/2014/main" id="{38E4CBC9-0A60-40F3-AE23-DDAE14297627}"/>
                </a:ext>
              </a:extLst>
            </p:cNvPr>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zh-CN" altLang="en-US"/>
            </a:p>
          </p:txBody>
        </p:sp>
        <p:sp>
          <p:nvSpPr>
            <p:cNvPr id="14393" name="Rectangle 15">
              <a:extLst>
                <a:ext uri="{FF2B5EF4-FFF2-40B4-BE49-F238E27FC236}">
                  <a16:creationId xmlns:a16="http://schemas.microsoft.com/office/drawing/2014/main" id="{C8036096-4510-4369-9BDE-76CB69045B6F}"/>
                </a:ext>
              </a:extLst>
            </p:cNvPr>
            <p:cNvSpPr>
              <a:spLocks noChangeArrowheads="1"/>
            </p:cNvSpPr>
            <p:nvPr/>
          </p:nvSpPr>
          <p:spPr bwMode="auto">
            <a:xfrm>
              <a:off x="1163" y="3089"/>
              <a:ext cx="657" cy="157"/>
            </a:xfrm>
            <a:prstGeom prst="rect">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4344" name="Oval 16">
            <a:extLst>
              <a:ext uri="{FF2B5EF4-FFF2-40B4-BE49-F238E27FC236}">
                <a16:creationId xmlns:a16="http://schemas.microsoft.com/office/drawing/2014/main" id="{3D42C0C6-51D1-48B5-9386-18472600304E}"/>
              </a:ext>
            </a:extLst>
          </p:cNvPr>
          <p:cNvSpPr>
            <a:spLocks noChangeArrowheads="1"/>
          </p:cNvSpPr>
          <p:nvPr/>
        </p:nvSpPr>
        <p:spPr bwMode="auto">
          <a:xfrm>
            <a:off x="1524000" y="4648200"/>
            <a:ext cx="838200" cy="381000"/>
          </a:xfrm>
          <a:prstGeom prst="ellipse">
            <a:avLst/>
          </a:prstGeom>
          <a:solidFill>
            <a:schemeClr val="hlink"/>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4345" name="Oval 17">
            <a:extLst>
              <a:ext uri="{FF2B5EF4-FFF2-40B4-BE49-F238E27FC236}">
                <a16:creationId xmlns:a16="http://schemas.microsoft.com/office/drawing/2014/main" id="{0904AB65-A6BE-4C49-BDDD-63C149FFC800}"/>
              </a:ext>
            </a:extLst>
          </p:cNvPr>
          <p:cNvSpPr>
            <a:spLocks noChangeArrowheads="1"/>
          </p:cNvSpPr>
          <p:nvPr/>
        </p:nvSpPr>
        <p:spPr bwMode="auto">
          <a:xfrm>
            <a:off x="6781800" y="4572000"/>
            <a:ext cx="838200" cy="381000"/>
          </a:xfrm>
          <a:prstGeom prst="ellipse">
            <a:avLst/>
          </a:prstGeom>
          <a:solidFill>
            <a:srgbClr val="00FF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4346" name="Oval 18">
            <a:extLst>
              <a:ext uri="{FF2B5EF4-FFF2-40B4-BE49-F238E27FC236}">
                <a16:creationId xmlns:a16="http://schemas.microsoft.com/office/drawing/2014/main" id="{D4F7F514-6036-4518-AC6B-7C09B4E42AD2}"/>
              </a:ext>
            </a:extLst>
          </p:cNvPr>
          <p:cNvSpPr>
            <a:spLocks noChangeArrowheads="1"/>
          </p:cNvSpPr>
          <p:nvPr/>
        </p:nvSpPr>
        <p:spPr bwMode="auto">
          <a:xfrm>
            <a:off x="6057900" y="3886200"/>
            <a:ext cx="838200" cy="381000"/>
          </a:xfrm>
          <a:prstGeom prst="ellipse">
            <a:avLst/>
          </a:prstGeom>
          <a:solidFill>
            <a:srgbClr val="00FF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4347" name="Oval 19">
            <a:extLst>
              <a:ext uri="{FF2B5EF4-FFF2-40B4-BE49-F238E27FC236}">
                <a16:creationId xmlns:a16="http://schemas.microsoft.com/office/drawing/2014/main" id="{99B21050-1CC9-4B14-94DC-481AB2938DA7}"/>
              </a:ext>
            </a:extLst>
          </p:cNvPr>
          <p:cNvSpPr>
            <a:spLocks noChangeArrowheads="1"/>
          </p:cNvSpPr>
          <p:nvPr/>
        </p:nvSpPr>
        <p:spPr bwMode="auto">
          <a:xfrm>
            <a:off x="5334000" y="4572000"/>
            <a:ext cx="838200" cy="381000"/>
          </a:xfrm>
          <a:prstGeom prst="ellipse">
            <a:avLst/>
          </a:prstGeom>
          <a:solidFill>
            <a:srgbClr val="00FF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4348" name="Oval 20">
            <a:extLst>
              <a:ext uri="{FF2B5EF4-FFF2-40B4-BE49-F238E27FC236}">
                <a16:creationId xmlns:a16="http://schemas.microsoft.com/office/drawing/2014/main" id="{CEFE2CDD-9DD6-4E92-B3B7-26CA09F2C4B6}"/>
              </a:ext>
            </a:extLst>
          </p:cNvPr>
          <p:cNvSpPr>
            <a:spLocks noChangeArrowheads="1"/>
          </p:cNvSpPr>
          <p:nvPr/>
        </p:nvSpPr>
        <p:spPr bwMode="auto">
          <a:xfrm>
            <a:off x="2819400" y="4648200"/>
            <a:ext cx="838200" cy="381000"/>
          </a:xfrm>
          <a:prstGeom prst="ellipse">
            <a:avLst/>
          </a:prstGeom>
          <a:solidFill>
            <a:schemeClr val="hlink"/>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4349" name="AutoShape 21">
            <a:extLst>
              <a:ext uri="{FF2B5EF4-FFF2-40B4-BE49-F238E27FC236}">
                <a16:creationId xmlns:a16="http://schemas.microsoft.com/office/drawing/2014/main" id="{63C0DEAC-B64C-4655-89EE-DD9895889CF9}"/>
              </a:ext>
            </a:extLst>
          </p:cNvPr>
          <p:cNvSpPr>
            <a:spLocks noChangeArrowheads="1"/>
          </p:cNvSpPr>
          <p:nvPr/>
        </p:nvSpPr>
        <p:spPr bwMode="auto">
          <a:xfrm>
            <a:off x="2438400" y="4686300"/>
            <a:ext cx="304800" cy="304800"/>
          </a:xfrm>
          <a:prstGeom prst="rightArrow">
            <a:avLst>
              <a:gd name="adj1" fmla="val 50000"/>
              <a:gd name="adj2" fmla="val 25000"/>
            </a:avLst>
          </a:prstGeom>
          <a:solidFill>
            <a:schemeClr va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4350" name="AutoShape 22">
            <a:extLst>
              <a:ext uri="{FF2B5EF4-FFF2-40B4-BE49-F238E27FC236}">
                <a16:creationId xmlns:a16="http://schemas.microsoft.com/office/drawing/2014/main" id="{20686702-419D-46B7-917D-5FE6D03B3541}"/>
              </a:ext>
            </a:extLst>
          </p:cNvPr>
          <p:cNvSpPr>
            <a:spLocks noChangeArrowheads="1"/>
          </p:cNvSpPr>
          <p:nvPr/>
        </p:nvSpPr>
        <p:spPr bwMode="auto">
          <a:xfrm>
            <a:off x="3733800" y="4686300"/>
            <a:ext cx="304800" cy="304800"/>
          </a:xfrm>
          <a:prstGeom prst="rightArrow">
            <a:avLst>
              <a:gd name="adj1" fmla="val 50000"/>
              <a:gd name="adj2" fmla="val 25000"/>
            </a:avLst>
          </a:prstGeom>
          <a:solidFill>
            <a:schemeClr va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4351" name="AutoShape 23">
            <a:extLst>
              <a:ext uri="{FF2B5EF4-FFF2-40B4-BE49-F238E27FC236}">
                <a16:creationId xmlns:a16="http://schemas.microsoft.com/office/drawing/2014/main" id="{1324A05E-6DC7-42BE-83A9-93797FDE662F}"/>
              </a:ext>
            </a:extLst>
          </p:cNvPr>
          <p:cNvSpPr>
            <a:spLocks noChangeArrowheads="1"/>
          </p:cNvSpPr>
          <p:nvPr/>
        </p:nvSpPr>
        <p:spPr bwMode="auto">
          <a:xfrm rot="2548433">
            <a:off x="6705600" y="42672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4352" name="AutoShape 24">
            <a:extLst>
              <a:ext uri="{FF2B5EF4-FFF2-40B4-BE49-F238E27FC236}">
                <a16:creationId xmlns:a16="http://schemas.microsoft.com/office/drawing/2014/main" id="{3A991959-C5C3-481F-BDE6-9279481E9453}"/>
              </a:ext>
            </a:extLst>
          </p:cNvPr>
          <p:cNvSpPr>
            <a:spLocks noChangeArrowheads="1"/>
          </p:cNvSpPr>
          <p:nvPr/>
        </p:nvSpPr>
        <p:spPr bwMode="auto">
          <a:xfrm rot="19051567" flipH="1">
            <a:off x="5867400" y="42672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4353" name="AutoShape 25">
            <a:extLst>
              <a:ext uri="{FF2B5EF4-FFF2-40B4-BE49-F238E27FC236}">
                <a16:creationId xmlns:a16="http://schemas.microsoft.com/office/drawing/2014/main" id="{85689890-DE59-4744-8C13-C60721C94A13}"/>
              </a:ext>
            </a:extLst>
          </p:cNvPr>
          <p:cNvSpPr>
            <a:spLocks noChangeArrowheads="1"/>
          </p:cNvSpPr>
          <p:nvPr/>
        </p:nvSpPr>
        <p:spPr bwMode="auto">
          <a:xfrm rot="19051567" flipH="1">
            <a:off x="5181600" y="49530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4354" name="Text Box 26">
            <a:extLst>
              <a:ext uri="{FF2B5EF4-FFF2-40B4-BE49-F238E27FC236}">
                <a16:creationId xmlns:a16="http://schemas.microsoft.com/office/drawing/2014/main" id="{302B18F9-4D58-401A-8C90-FA23E1C8D5D5}"/>
              </a:ext>
            </a:extLst>
          </p:cNvPr>
          <p:cNvSpPr txBox="1">
            <a:spLocks noChangeArrowheads="1"/>
          </p:cNvSpPr>
          <p:nvPr/>
        </p:nvSpPr>
        <p:spPr bwMode="auto">
          <a:xfrm>
            <a:off x="990600" y="3505200"/>
            <a:ext cx="16589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b="0">
                <a:solidFill>
                  <a:srgbClr val="0000FF"/>
                </a:solidFill>
                <a:latin typeface="Arial" panose="020B0604020202020204" pitchFamily="34" charset="0"/>
                <a:ea typeface="宋体" panose="02010600030101010101" pitchFamily="2" charset="-122"/>
              </a:rPr>
              <a:t>memory</a:t>
            </a:r>
          </a:p>
        </p:txBody>
      </p:sp>
      <p:sp>
        <p:nvSpPr>
          <p:cNvPr id="14355" name="Freeform 27">
            <a:extLst>
              <a:ext uri="{FF2B5EF4-FFF2-40B4-BE49-F238E27FC236}">
                <a16:creationId xmlns:a16="http://schemas.microsoft.com/office/drawing/2014/main" id="{5227AA83-C581-48EC-8ACF-A653C838D740}"/>
              </a:ext>
            </a:extLst>
          </p:cNvPr>
          <p:cNvSpPr>
            <a:spLocks/>
          </p:cNvSpPr>
          <p:nvPr/>
        </p:nvSpPr>
        <p:spPr bwMode="auto">
          <a:xfrm>
            <a:off x="3200400" y="2868613"/>
            <a:ext cx="469900" cy="1931987"/>
          </a:xfrm>
          <a:custGeom>
            <a:avLst/>
            <a:gdLst>
              <a:gd name="T0" fmla="*/ 2147483647 w 288"/>
              <a:gd name="T1" fmla="*/ 0 h 1200"/>
              <a:gd name="T2" fmla="*/ 0 w 288"/>
              <a:gd name="T3" fmla="*/ 2147483647 h 1200"/>
              <a:gd name="T4" fmla="*/ 2147483647 w 288"/>
              <a:gd name="T5" fmla="*/ 2147483647 h 1200"/>
              <a:gd name="T6" fmla="*/ 0 60000 65536"/>
              <a:gd name="T7" fmla="*/ 0 60000 65536"/>
              <a:gd name="T8" fmla="*/ 0 60000 65536"/>
              <a:gd name="T9" fmla="*/ 0 w 288"/>
              <a:gd name="T10" fmla="*/ 0 h 1200"/>
              <a:gd name="T11" fmla="*/ 288 w 288"/>
              <a:gd name="T12" fmla="*/ 1200 h 1200"/>
            </a:gdLst>
            <a:ahLst/>
            <a:cxnLst>
              <a:cxn ang="T6">
                <a:pos x="T0" y="T1"/>
              </a:cxn>
              <a:cxn ang="T7">
                <a:pos x="T2" y="T3"/>
              </a:cxn>
              <a:cxn ang="T8">
                <a:pos x="T4" y="T5"/>
              </a:cxn>
            </a:cxnLst>
            <a:rect l="T9" t="T10" r="T11" b="T12"/>
            <a:pathLst>
              <a:path w="288" h="1200">
                <a:moveTo>
                  <a:pt x="288" y="0"/>
                </a:moveTo>
                <a:lnTo>
                  <a:pt x="0" y="1200"/>
                </a:lnTo>
                <a:lnTo>
                  <a:pt x="240" y="48"/>
                </a:lnTo>
              </a:path>
            </a:pathLst>
          </a:custGeom>
          <a:solidFill>
            <a:schemeClr val="tx2"/>
          </a:solidFill>
          <a:ln w="9525">
            <a:solidFill>
              <a:schemeClr val="tx1"/>
            </a:solidFill>
            <a:round/>
            <a:headEnd/>
            <a:tailEnd type="triangle" w="med" len="med"/>
          </a:ln>
        </p:spPr>
        <p:txBody>
          <a:bodyPr wrap="none" anchor="ctr"/>
          <a:lstStyle/>
          <a:p>
            <a:endParaRPr lang="zh-CN" altLang="en-US"/>
          </a:p>
        </p:txBody>
      </p:sp>
      <p:sp>
        <p:nvSpPr>
          <p:cNvPr id="14356" name="AutoShape 28">
            <a:extLst>
              <a:ext uri="{FF2B5EF4-FFF2-40B4-BE49-F238E27FC236}">
                <a16:creationId xmlns:a16="http://schemas.microsoft.com/office/drawing/2014/main" id="{CCB9534B-B296-4F70-B527-B62E6572C6FE}"/>
              </a:ext>
            </a:extLst>
          </p:cNvPr>
          <p:cNvSpPr>
            <a:spLocks noChangeArrowheads="1"/>
          </p:cNvSpPr>
          <p:nvPr/>
        </p:nvSpPr>
        <p:spPr bwMode="auto">
          <a:xfrm>
            <a:off x="1295400" y="4419600"/>
            <a:ext cx="3733800" cy="1371600"/>
          </a:xfrm>
          <a:prstGeom prst="roundRect">
            <a:avLst>
              <a:gd name="adj" fmla="val 16667"/>
            </a:avLst>
          </a:prstGeom>
          <a:noFill/>
          <a:ln w="38100">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4357" name="Text Box 29">
            <a:extLst>
              <a:ext uri="{FF2B5EF4-FFF2-40B4-BE49-F238E27FC236}">
                <a16:creationId xmlns:a16="http://schemas.microsoft.com/office/drawing/2014/main" id="{D0315A17-7EB0-49B2-8CF2-F941FDD12A93}"/>
              </a:ext>
            </a:extLst>
          </p:cNvPr>
          <p:cNvSpPr txBox="1">
            <a:spLocks noChangeArrowheads="1"/>
          </p:cNvSpPr>
          <p:nvPr/>
        </p:nvSpPr>
        <p:spPr bwMode="auto">
          <a:xfrm>
            <a:off x="1597025" y="5181600"/>
            <a:ext cx="1277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b="0">
                <a:solidFill>
                  <a:schemeClr val="bg2"/>
                </a:solidFill>
                <a:latin typeface="Arial" panose="020B0604020202020204" pitchFamily="34" charset="0"/>
                <a:ea typeface="宋体" panose="02010600030101010101" pitchFamily="2" charset="-122"/>
              </a:rPr>
              <a:t>object</a:t>
            </a:r>
          </a:p>
        </p:txBody>
      </p:sp>
      <p:sp>
        <p:nvSpPr>
          <p:cNvPr id="14358" name="AutoShape 30">
            <a:extLst>
              <a:ext uri="{FF2B5EF4-FFF2-40B4-BE49-F238E27FC236}">
                <a16:creationId xmlns:a16="http://schemas.microsoft.com/office/drawing/2014/main" id="{18DD74B3-CCB7-4E8C-AB65-2BD7AE859B32}"/>
              </a:ext>
            </a:extLst>
          </p:cNvPr>
          <p:cNvSpPr>
            <a:spLocks noChangeArrowheads="1"/>
          </p:cNvSpPr>
          <p:nvPr/>
        </p:nvSpPr>
        <p:spPr bwMode="auto">
          <a:xfrm>
            <a:off x="4343400" y="3657600"/>
            <a:ext cx="3505200" cy="2362200"/>
          </a:xfrm>
          <a:prstGeom prst="roundRect">
            <a:avLst>
              <a:gd name="adj" fmla="val 16667"/>
            </a:avLst>
          </a:prstGeom>
          <a:noFill/>
          <a:ln w="38100">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4359" name="Text Box 31">
            <a:extLst>
              <a:ext uri="{FF2B5EF4-FFF2-40B4-BE49-F238E27FC236}">
                <a16:creationId xmlns:a16="http://schemas.microsoft.com/office/drawing/2014/main" id="{CFF68812-A509-4F34-A32E-F946CCB9DB74}"/>
              </a:ext>
            </a:extLst>
          </p:cNvPr>
          <p:cNvSpPr txBox="1">
            <a:spLocks noChangeArrowheads="1"/>
          </p:cNvSpPr>
          <p:nvPr/>
        </p:nvSpPr>
        <p:spPr bwMode="auto">
          <a:xfrm>
            <a:off x="6321425" y="5334000"/>
            <a:ext cx="1277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b="0">
                <a:solidFill>
                  <a:schemeClr val="bg2"/>
                </a:solidFill>
                <a:latin typeface="Arial" panose="020B0604020202020204" pitchFamily="34" charset="0"/>
                <a:ea typeface="宋体" panose="02010600030101010101" pitchFamily="2" charset="-122"/>
              </a:rPr>
              <a:t>object</a:t>
            </a:r>
          </a:p>
        </p:txBody>
      </p:sp>
      <p:sp>
        <p:nvSpPr>
          <p:cNvPr id="14360" name="Oval 32">
            <a:extLst>
              <a:ext uri="{FF2B5EF4-FFF2-40B4-BE49-F238E27FC236}">
                <a16:creationId xmlns:a16="http://schemas.microsoft.com/office/drawing/2014/main" id="{AD2C1C7A-7A03-43A3-9404-FF1568A3ABA3}"/>
              </a:ext>
            </a:extLst>
          </p:cNvPr>
          <p:cNvSpPr>
            <a:spLocks noChangeArrowheads="1"/>
          </p:cNvSpPr>
          <p:nvPr/>
        </p:nvSpPr>
        <p:spPr bwMode="auto">
          <a:xfrm>
            <a:off x="4572000" y="5257800"/>
            <a:ext cx="838200" cy="381000"/>
          </a:xfrm>
          <a:prstGeom prst="ellipse">
            <a:avLst/>
          </a:prstGeom>
          <a:solidFill>
            <a:srgbClr val="00FF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4361" name="Oval 33">
            <a:extLst>
              <a:ext uri="{FF2B5EF4-FFF2-40B4-BE49-F238E27FC236}">
                <a16:creationId xmlns:a16="http://schemas.microsoft.com/office/drawing/2014/main" id="{EDA5E9C0-D820-4ABB-8BD2-E29A0C49BE57}"/>
              </a:ext>
            </a:extLst>
          </p:cNvPr>
          <p:cNvSpPr>
            <a:spLocks noChangeArrowheads="1"/>
          </p:cNvSpPr>
          <p:nvPr/>
        </p:nvSpPr>
        <p:spPr bwMode="auto">
          <a:xfrm>
            <a:off x="4152900" y="4648200"/>
            <a:ext cx="838200" cy="381000"/>
          </a:xfrm>
          <a:prstGeom prst="ellipse">
            <a:avLst/>
          </a:prstGeom>
          <a:solidFill>
            <a:schemeClr val="hlink"/>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4362" name="Freeform 34">
            <a:extLst>
              <a:ext uri="{FF2B5EF4-FFF2-40B4-BE49-F238E27FC236}">
                <a16:creationId xmlns:a16="http://schemas.microsoft.com/office/drawing/2014/main" id="{DAFD201D-989F-418A-88A3-68A598D68206}"/>
              </a:ext>
            </a:extLst>
          </p:cNvPr>
          <p:cNvSpPr>
            <a:spLocks/>
          </p:cNvSpPr>
          <p:nvPr/>
        </p:nvSpPr>
        <p:spPr bwMode="auto">
          <a:xfrm>
            <a:off x="5343525" y="25781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63" name="Freeform 35">
            <a:extLst>
              <a:ext uri="{FF2B5EF4-FFF2-40B4-BE49-F238E27FC236}">
                <a16:creationId xmlns:a16="http://schemas.microsoft.com/office/drawing/2014/main" id="{C009C8DC-019A-489E-8195-620C98520DF4}"/>
              </a:ext>
            </a:extLst>
          </p:cNvPr>
          <p:cNvSpPr>
            <a:spLocks/>
          </p:cNvSpPr>
          <p:nvPr/>
        </p:nvSpPr>
        <p:spPr bwMode="auto">
          <a:xfrm>
            <a:off x="5292725" y="22764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64" name="Freeform 36">
            <a:extLst>
              <a:ext uri="{FF2B5EF4-FFF2-40B4-BE49-F238E27FC236}">
                <a16:creationId xmlns:a16="http://schemas.microsoft.com/office/drawing/2014/main" id="{2FF7A19E-5497-4C85-A748-94F7987378F3}"/>
              </a:ext>
            </a:extLst>
          </p:cNvPr>
          <p:cNvSpPr>
            <a:spLocks/>
          </p:cNvSpPr>
          <p:nvPr/>
        </p:nvSpPr>
        <p:spPr bwMode="auto">
          <a:xfrm>
            <a:off x="5241925" y="20320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65" name="Freeform 37">
            <a:extLst>
              <a:ext uri="{FF2B5EF4-FFF2-40B4-BE49-F238E27FC236}">
                <a16:creationId xmlns:a16="http://schemas.microsoft.com/office/drawing/2014/main" id="{27612EF1-BAD8-4182-A443-1FBF78F833C2}"/>
              </a:ext>
            </a:extLst>
          </p:cNvPr>
          <p:cNvSpPr>
            <a:spLocks/>
          </p:cNvSpPr>
          <p:nvPr/>
        </p:nvSpPr>
        <p:spPr bwMode="auto">
          <a:xfrm>
            <a:off x="5191125" y="18923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66" name="Freeform 38">
            <a:extLst>
              <a:ext uri="{FF2B5EF4-FFF2-40B4-BE49-F238E27FC236}">
                <a16:creationId xmlns:a16="http://schemas.microsoft.com/office/drawing/2014/main" id="{1EBE78F7-8B04-4276-9BEA-848189E711E6}"/>
              </a:ext>
            </a:extLst>
          </p:cNvPr>
          <p:cNvSpPr>
            <a:spLocks/>
          </p:cNvSpPr>
          <p:nvPr/>
        </p:nvSpPr>
        <p:spPr bwMode="auto">
          <a:xfrm flipH="1">
            <a:off x="4191000" y="25844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67" name="Freeform 39">
            <a:extLst>
              <a:ext uri="{FF2B5EF4-FFF2-40B4-BE49-F238E27FC236}">
                <a16:creationId xmlns:a16="http://schemas.microsoft.com/office/drawing/2014/main" id="{23FA0BA5-FF46-4D2C-B50C-0B0F4C1D8AB0}"/>
              </a:ext>
            </a:extLst>
          </p:cNvPr>
          <p:cNvSpPr>
            <a:spLocks/>
          </p:cNvSpPr>
          <p:nvPr/>
        </p:nvSpPr>
        <p:spPr bwMode="auto">
          <a:xfrm flipH="1">
            <a:off x="4333875" y="23066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68" name="Freeform 40">
            <a:extLst>
              <a:ext uri="{FF2B5EF4-FFF2-40B4-BE49-F238E27FC236}">
                <a16:creationId xmlns:a16="http://schemas.microsoft.com/office/drawing/2014/main" id="{E8A24445-04A9-4FEB-9A91-30B33D602069}"/>
              </a:ext>
            </a:extLst>
          </p:cNvPr>
          <p:cNvSpPr>
            <a:spLocks/>
          </p:cNvSpPr>
          <p:nvPr/>
        </p:nvSpPr>
        <p:spPr bwMode="auto">
          <a:xfrm flipH="1">
            <a:off x="4510088" y="19478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69" name="Freeform 41">
            <a:extLst>
              <a:ext uri="{FF2B5EF4-FFF2-40B4-BE49-F238E27FC236}">
                <a16:creationId xmlns:a16="http://schemas.microsoft.com/office/drawing/2014/main" id="{9BF7B73C-0D4A-4924-ABA2-549323B8A5D9}"/>
              </a:ext>
            </a:extLst>
          </p:cNvPr>
          <p:cNvSpPr>
            <a:spLocks/>
          </p:cNvSpPr>
          <p:nvPr/>
        </p:nvSpPr>
        <p:spPr bwMode="auto">
          <a:xfrm flipH="1">
            <a:off x="4446588" y="21145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70" name="AutoShape 42">
            <a:extLst>
              <a:ext uri="{FF2B5EF4-FFF2-40B4-BE49-F238E27FC236}">
                <a16:creationId xmlns:a16="http://schemas.microsoft.com/office/drawing/2014/main" id="{52E2B0D0-4127-4B89-A6B7-7984800EAB91}"/>
              </a:ext>
            </a:extLst>
          </p:cNvPr>
          <p:cNvSpPr>
            <a:spLocks noChangeArrowheads="1"/>
          </p:cNvSpPr>
          <p:nvPr/>
        </p:nvSpPr>
        <p:spPr bwMode="auto">
          <a:xfrm flipV="1">
            <a:off x="4381500" y="18510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38100">
            <a:solidFill>
              <a:schemeClr val="tx1"/>
            </a:solidFill>
            <a:miter lim="800000"/>
            <a:headEnd/>
            <a:tailEnd/>
          </a:ln>
        </p:spPr>
        <p:txBody>
          <a:bodyPr wrap="none" anchor="ctr"/>
          <a:lstStyle/>
          <a:p>
            <a:endParaRPr lang="zh-CN" altLang="en-US"/>
          </a:p>
        </p:txBody>
      </p:sp>
      <p:sp>
        <p:nvSpPr>
          <p:cNvPr id="14371" name="Rectangle 43">
            <a:extLst>
              <a:ext uri="{FF2B5EF4-FFF2-40B4-BE49-F238E27FC236}">
                <a16:creationId xmlns:a16="http://schemas.microsoft.com/office/drawing/2014/main" id="{FF359E1A-7AF8-4FF6-BCA7-8586F101116A}"/>
              </a:ext>
            </a:extLst>
          </p:cNvPr>
          <p:cNvSpPr>
            <a:spLocks noChangeArrowheads="1"/>
          </p:cNvSpPr>
          <p:nvPr/>
        </p:nvSpPr>
        <p:spPr bwMode="auto">
          <a:xfrm>
            <a:off x="4381500" y="2746375"/>
            <a:ext cx="1042988" cy="249238"/>
          </a:xfrm>
          <a:prstGeom prst="rect">
            <a:avLst/>
          </a:prstGeom>
          <a:solidFill>
            <a:srgbClr val="FFFF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4372" name="Freeform 44">
            <a:extLst>
              <a:ext uri="{FF2B5EF4-FFF2-40B4-BE49-F238E27FC236}">
                <a16:creationId xmlns:a16="http://schemas.microsoft.com/office/drawing/2014/main" id="{ADAD5A2A-D5F8-462D-8EE7-B1BE74FBF5DE}"/>
              </a:ext>
            </a:extLst>
          </p:cNvPr>
          <p:cNvSpPr>
            <a:spLocks/>
          </p:cNvSpPr>
          <p:nvPr/>
        </p:nvSpPr>
        <p:spPr bwMode="auto">
          <a:xfrm>
            <a:off x="7248525" y="25781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73" name="Freeform 45">
            <a:extLst>
              <a:ext uri="{FF2B5EF4-FFF2-40B4-BE49-F238E27FC236}">
                <a16:creationId xmlns:a16="http://schemas.microsoft.com/office/drawing/2014/main" id="{4FDED30B-FFB5-4688-9FB9-B51A5ACCA80E}"/>
              </a:ext>
            </a:extLst>
          </p:cNvPr>
          <p:cNvSpPr>
            <a:spLocks/>
          </p:cNvSpPr>
          <p:nvPr/>
        </p:nvSpPr>
        <p:spPr bwMode="auto">
          <a:xfrm>
            <a:off x="7197725" y="22764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74" name="Freeform 46">
            <a:extLst>
              <a:ext uri="{FF2B5EF4-FFF2-40B4-BE49-F238E27FC236}">
                <a16:creationId xmlns:a16="http://schemas.microsoft.com/office/drawing/2014/main" id="{B0AE6FEE-3BCC-4252-8AB6-CEA328D6ECB1}"/>
              </a:ext>
            </a:extLst>
          </p:cNvPr>
          <p:cNvSpPr>
            <a:spLocks/>
          </p:cNvSpPr>
          <p:nvPr/>
        </p:nvSpPr>
        <p:spPr bwMode="auto">
          <a:xfrm>
            <a:off x="7146925" y="20320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75" name="Freeform 47">
            <a:extLst>
              <a:ext uri="{FF2B5EF4-FFF2-40B4-BE49-F238E27FC236}">
                <a16:creationId xmlns:a16="http://schemas.microsoft.com/office/drawing/2014/main" id="{689DEA1E-E8DD-419B-9822-9D0A8B8BFFC4}"/>
              </a:ext>
            </a:extLst>
          </p:cNvPr>
          <p:cNvSpPr>
            <a:spLocks/>
          </p:cNvSpPr>
          <p:nvPr/>
        </p:nvSpPr>
        <p:spPr bwMode="auto">
          <a:xfrm>
            <a:off x="7096125" y="18923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76" name="Freeform 48">
            <a:extLst>
              <a:ext uri="{FF2B5EF4-FFF2-40B4-BE49-F238E27FC236}">
                <a16:creationId xmlns:a16="http://schemas.microsoft.com/office/drawing/2014/main" id="{0C6FBA3A-154F-4E1B-9E8E-68B77EDEE8A1}"/>
              </a:ext>
            </a:extLst>
          </p:cNvPr>
          <p:cNvSpPr>
            <a:spLocks/>
          </p:cNvSpPr>
          <p:nvPr/>
        </p:nvSpPr>
        <p:spPr bwMode="auto">
          <a:xfrm flipH="1">
            <a:off x="6096000" y="25844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77" name="Freeform 49">
            <a:extLst>
              <a:ext uri="{FF2B5EF4-FFF2-40B4-BE49-F238E27FC236}">
                <a16:creationId xmlns:a16="http://schemas.microsoft.com/office/drawing/2014/main" id="{A79EA286-9536-4B32-8FB0-4F3234A018EB}"/>
              </a:ext>
            </a:extLst>
          </p:cNvPr>
          <p:cNvSpPr>
            <a:spLocks/>
          </p:cNvSpPr>
          <p:nvPr/>
        </p:nvSpPr>
        <p:spPr bwMode="auto">
          <a:xfrm flipH="1">
            <a:off x="6238875" y="23066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78" name="Freeform 50">
            <a:extLst>
              <a:ext uri="{FF2B5EF4-FFF2-40B4-BE49-F238E27FC236}">
                <a16:creationId xmlns:a16="http://schemas.microsoft.com/office/drawing/2014/main" id="{831A0403-BEE4-4191-94A1-4E233A01AE91}"/>
              </a:ext>
            </a:extLst>
          </p:cNvPr>
          <p:cNvSpPr>
            <a:spLocks/>
          </p:cNvSpPr>
          <p:nvPr/>
        </p:nvSpPr>
        <p:spPr bwMode="auto">
          <a:xfrm flipH="1">
            <a:off x="6415088" y="19478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79" name="Freeform 51">
            <a:extLst>
              <a:ext uri="{FF2B5EF4-FFF2-40B4-BE49-F238E27FC236}">
                <a16:creationId xmlns:a16="http://schemas.microsoft.com/office/drawing/2014/main" id="{9F6A4905-BBE8-42CC-9A24-E82272319846}"/>
              </a:ext>
            </a:extLst>
          </p:cNvPr>
          <p:cNvSpPr>
            <a:spLocks/>
          </p:cNvSpPr>
          <p:nvPr/>
        </p:nvSpPr>
        <p:spPr bwMode="auto">
          <a:xfrm flipH="1">
            <a:off x="6351588" y="21145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zh-CN" altLang="en-US"/>
          </a:p>
        </p:txBody>
      </p:sp>
      <p:sp>
        <p:nvSpPr>
          <p:cNvPr id="14380" name="AutoShape 52">
            <a:extLst>
              <a:ext uri="{FF2B5EF4-FFF2-40B4-BE49-F238E27FC236}">
                <a16:creationId xmlns:a16="http://schemas.microsoft.com/office/drawing/2014/main" id="{067ACAB3-42AB-4522-ABE4-E397A9E53000}"/>
              </a:ext>
            </a:extLst>
          </p:cNvPr>
          <p:cNvSpPr>
            <a:spLocks noChangeArrowheads="1"/>
          </p:cNvSpPr>
          <p:nvPr/>
        </p:nvSpPr>
        <p:spPr bwMode="auto">
          <a:xfrm flipV="1">
            <a:off x="6286500" y="18510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zh-CN" altLang="en-US"/>
          </a:p>
        </p:txBody>
      </p:sp>
      <p:sp>
        <p:nvSpPr>
          <p:cNvPr id="14381" name="Rectangle 53">
            <a:extLst>
              <a:ext uri="{FF2B5EF4-FFF2-40B4-BE49-F238E27FC236}">
                <a16:creationId xmlns:a16="http://schemas.microsoft.com/office/drawing/2014/main" id="{372C7D1F-1017-4A31-B008-3F6D15C82744}"/>
              </a:ext>
            </a:extLst>
          </p:cNvPr>
          <p:cNvSpPr>
            <a:spLocks noChangeArrowheads="1"/>
          </p:cNvSpPr>
          <p:nvPr/>
        </p:nvSpPr>
        <p:spPr bwMode="auto">
          <a:xfrm>
            <a:off x="6286500" y="2746375"/>
            <a:ext cx="1042988" cy="249238"/>
          </a:xfrm>
          <a:prstGeom prst="rect">
            <a:avLst/>
          </a:prstGeom>
          <a:solidFill>
            <a:schemeClr val="accent2"/>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4382" name="Freeform 54">
            <a:extLst>
              <a:ext uri="{FF2B5EF4-FFF2-40B4-BE49-F238E27FC236}">
                <a16:creationId xmlns:a16="http://schemas.microsoft.com/office/drawing/2014/main" id="{D5CE527E-A77B-4756-9108-5FF7F726F77A}"/>
              </a:ext>
            </a:extLst>
          </p:cNvPr>
          <p:cNvSpPr>
            <a:spLocks/>
          </p:cNvSpPr>
          <p:nvPr/>
        </p:nvSpPr>
        <p:spPr bwMode="auto">
          <a:xfrm>
            <a:off x="4191000" y="2932113"/>
            <a:ext cx="1397000" cy="1843087"/>
          </a:xfrm>
          <a:custGeom>
            <a:avLst/>
            <a:gdLst>
              <a:gd name="T0" fmla="*/ 2147483647 w 880"/>
              <a:gd name="T1" fmla="*/ 0 h 1136"/>
              <a:gd name="T2" fmla="*/ 2147483647 w 880"/>
              <a:gd name="T3" fmla="*/ 2147483647 h 1136"/>
              <a:gd name="T4" fmla="*/ 0 w 880"/>
              <a:gd name="T5" fmla="*/ 2147483647 h 1136"/>
              <a:gd name="T6" fmla="*/ 0 60000 65536"/>
              <a:gd name="T7" fmla="*/ 0 60000 65536"/>
              <a:gd name="T8" fmla="*/ 0 60000 65536"/>
              <a:gd name="T9" fmla="*/ 0 w 880"/>
              <a:gd name="T10" fmla="*/ 0 h 1136"/>
              <a:gd name="T11" fmla="*/ 880 w 880"/>
              <a:gd name="T12" fmla="*/ 1136 h 1136"/>
            </a:gdLst>
            <a:ahLst/>
            <a:cxnLst>
              <a:cxn ang="T6">
                <a:pos x="T0" y="T1"/>
              </a:cxn>
              <a:cxn ang="T7">
                <a:pos x="T2" y="T3"/>
              </a:cxn>
              <a:cxn ang="T8">
                <a:pos x="T4" y="T5"/>
              </a:cxn>
            </a:cxnLst>
            <a:rect l="T9" t="T10" r="T11" b="T12"/>
            <a:pathLst>
              <a:path w="880" h="1136">
                <a:moveTo>
                  <a:pt x="48" y="0"/>
                </a:moveTo>
                <a:lnTo>
                  <a:pt x="880" y="1136"/>
                </a:lnTo>
                <a:lnTo>
                  <a:pt x="0" y="48"/>
                </a:lnTo>
              </a:path>
            </a:pathLst>
          </a:custGeom>
          <a:solidFill>
            <a:schemeClr val="tx2"/>
          </a:solidFill>
          <a:ln w="9525">
            <a:solidFill>
              <a:schemeClr val="tx1"/>
            </a:solidFill>
            <a:round/>
            <a:headEnd/>
            <a:tailEnd type="triangle" w="med" len="med"/>
          </a:ln>
        </p:spPr>
        <p:txBody>
          <a:bodyPr wrap="none" anchor="ctr"/>
          <a:lstStyle/>
          <a:p>
            <a:endParaRPr lang="zh-CN" altLang="en-US"/>
          </a:p>
        </p:txBody>
      </p:sp>
      <p:sp>
        <p:nvSpPr>
          <p:cNvPr id="14383" name="Freeform 55">
            <a:extLst>
              <a:ext uri="{FF2B5EF4-FFF2-40B4-BE49-F238E27FC236}">
                <a16:creationId xmlns:a16="http://schemas.microsoft.com/office/drawing/2014/main" id="{07440440-9914-404C-9070-B59DA32C0CB7}"/>
              </a:ext>
            </a:extLst>
          </p:cNvPr>
          <p:cNvSpPr>
            <a:spLocks/>
          </p:cNvSpPr>
          <p:nvPr/>
        </p:nvSpPr>
        <p:spPr bwMode="auto">
          <a:xfrm>
            <a:off x="6516688" y="2944813"/>
            <a:ext cx="946150" cy="1192212"/>
          </a:xfrm>
          <a:custGeom>
            <a:avLst/>
            <a:gdLst>
              <a:gd name="T0" fmla="*/ 2147483647 w 596"/>
              <a:gd name="T1" fmla="*/ 2147483647 h 734"/>
              <a:gd name="T2" fmla="*/ 0 w 596"/>
              <a:gd name="T3" fmla="*/ 2147483647 h 734"/>
              <a:gd name="T4" fmla="*/ 2147483647 w 596"/>
              <a:gd name="T5" fmla="*/ 0 h 734"/>
              <a:gd name="T6" fmla="*/ 0 60000 65536"/>
              <a:gd name="T7" fmla="*/ 0 60000 65536"/>
              <a:gd name="T8" fmla="*/ 0 60000 65536"/>
              <a:gd name="T9" fmla="*/ 0 w 596"/>
              <a:gd name="T10" fmla="*/ 0 h 734"/>
              <a:gd name="T11" fmla="*/ 596 w 596"/>
              <a:gd name="T12" fmla="*/ 734 h 734"/>
            </a:gdLst>
            <a:ahLst/>
            <a:cxnLst>
              <a:cxn ang="T6">
                <a:pos x="T0" y="T1"/>
              </a:cxn>
              <a:cxn ang="T7">
                <a:pos x="T2" y="T3"/>
              </a:cxn>
              <a:cxn ang="T8">
                <a:pos x="T4" y="T5"/>
              </a:cxn>
            </a:cxnLst>
            <a:rect l="T9" t="T10" r="T11" b="T12"/>
            <a:pathLst>
              <a:path w="596" h="734">
                <a:moveTo>
                  <a:pt x="596" y="35"/>
                </a:moveTo>
                <a:lnTo>
                  <a:pt x="0" y="734"/>
                </a:lnTo>
                <a:lnTo>
                  <a:pt x="551" y="0"/>
                </a:lnTo>
              </a:path>
            </a:pathLst>
          </a:custGeom>
          <a:solidFill>
            <a:schemeClr val="tx2"/>
          </a:solidFill>
          <a:ln w="9525">
            <a:solidFill>
              <a:schemeClr val="tx1"/>
            </a:solidFill>
            <a:round/>
            <a:headEnd/>
            <a:tailEnd type="triangle" w="med" len="med"/>
          </a:ln>
        </p:spPr>
        <p:txBody>
          <a:bodyPr wrap="none" anchor="ctr"/>
          <a:lstStyle/>
          <a:p>
            <a:endParaRPr lang="zh-CN" altLang="en-US"/>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a:extLst>
              <a:ext uri="{FF2B5EF4-FFF2-40B4-BE49-F238E27FC236}">
                <a16:creationId xmlns:a16="http://schemas.microsoft.com/office/drawing/2014/main" id="{FF7E9B8B-6FE2-445E-AD8A-930357B0815B}"/>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a:extLst>
              <a:ext uri="{FF2B5EF4-FFF2-40B4-BE49-F238E27FC236}">
                <a16:creationId xmlns:a16="http://schemas.microsoft.com/office/drawing/2014/main" id="{55ACE915-F708-43A7-9977-327E0281B323}"/>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37096EF-D238-4D47-934E-7CA03A3D3C8D}" type="slidenum">
              <a:rPr lang="ar-SA" altLang="zh-CN" sz="1400" b="0">
                <a:solidFill>
                  <a:schemeClr val="tx1"/>
                </a:solidFill>
                <a:latin typeface="Arial" panose="020B0604020202020204" pitchFamily="34" charset="0"/>
              </a:rPr>
              <a:pPr/>
              <a:t>20</a:t>
            </a:fld>
            <a:endParaRPr lang="en-US" altLang="zh-CN" sz="1400" b="0">
              <a:solidFill>
                <a:schemeClr val="tx1"/>
              </a:solidFill>
              <a:latin typeface="Arial" panose="020B0604020202020204" pitchFamily="34" charset="0"/>
            </a:endParaRPr>
          </a:p>
        </p:txBody>
      </p:sp>
      <p:sp>
        <p:nvSpPr>
          <p:cNvPr id="32772" name="Rectangle 3">
            <a:extLst>
              <a:ext uri="{FF2B5EF4-FFF2-40B4-BE49-F238E27FC236}">
                <a16:creationId xmlns:a16="http://schemas.microsoft.com/office/drawing/2014/main" id="{8658DFF8-81A9-4650-9EB2-A31CC24257DA}"/>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Release the Lock</a:t>
            </a:r>
            <a:endParaRPr lang="en-US" altLang="zh-CN">
              <a:solidFill>
                <a:srgbClr val="0000FF"/>
              </a:solidFill>
              <a:ea typeface="宋体" panose="02010600030101010101" pitchFamily="2" charset="-122"/>
            </a:endParaRPr>
          </a:p>
        </p:txBody>
      </p:sp>
      <p:grpSp>
        <p:nvGrpSpPr>
          <p:cNvPr id="32773" name="Group 15">
            <a:extLst>
              <a:ext uri="{FF2B5EF4-FFF2-40B4-BE49-F238E27FC236}">
                <a16:creationId xmlns:a16="http://schemas.microsoft.com/office/drawing/2014/main" id="{4420DC44-F850-455E-852A-9C6F7D101230}"/>
              </a:ext>
            </a:extLst>
          </p:cNvPr>
          <p:cNvGrpSpPr>
            <a:grpSpLocks/>
          </p:cNvGrpSpPr>
          <p:nvPr/>
        </p:nvGrpSpPr>
        <p:grpSpPr bwMode="auto">
          <a:xfrm>
            <a:off x="3117850" y="1993900"/>
            <a:ext cx="3162300" cy="1644650"/>
            <a:chOff x="3117850" y="1993900"/>
            <a:chExt cx="3162300" cy="1644650"/>
          </a:xfrm>
        </p:grpSpPr>
        <p:pic>
          <p:nvPicPr>
            <p:cNvPr id="32815" name="Picture 2" descr="magic">
              <a:extLst>
                <a:ext uri="{FF2B5EF4-FFF2-40B4-BE49-F238E27FC236}">
                  <a16:creationId xmlns:a16="http://schemas.microsoft.com/office/drawing/2014/main" id="{7B8FE000-3340-4DF1-BD6A-D2DAF013F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351155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Oval 2">
              <a:extLst>
                <a:ext uri="{FF2B5EF4-FFF2-40B4-BE49-F238E27FC236}">
                  <a16:creationId xmlns:a16="http://schemas.microsoft.com/office/drawing/2014/main" id="{B9B2199C-F4D2-4B3F-B261-26FD9A8A17D7}"/>
                </a:ext>
              </a:extLst>
            </p:cNvPr>
            <p:cNvSpPr/>
            <p:nvPr/>
          </p:nvSpPr>
          <p:spPr bwMode="auto">
            <a:xfrm>
              <a:off x="3117850" y="1993900"/>
              <a:ext cx="3162300" cy="649288"/>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a:spAutoFit/>
            </a:bodyPr>
            <a:lstStyle/>
            <a:p>
              <a:pPr eaLnBrk="0" hangingPunct="0">
                <a:defRPr/>
              </a:pPr>
              <a:endParaRPr lang="en-US" dirty="0">
                <a:latin typeface="Courier New" pitchFamily="49" charset="0"/>
                <a:cs typeface="Arial" charset="0"/>
              </a:endParaRPr>
            </a:p>
          </p:txBody>
        </p:sp>
        <p:cxnSp>
          <p:nvCxnSpPr>
            <p:cNvPr id="32817" name="Straight Connector 4">
              <a:extLst>
                <a:ext uri="{FF2B5EF4-FFF2-40B4-BE49-F238E27FC236}">
                  <a16:creationId xmlns:a16="http://schemas.microsoft.com/office/drawing/2014/main" id="{05300F4B-F6DC-4E24-8F33-47FDDB5E2FBC}"/>
                </a:ext>
              </a:extLst>
            </p:cNvPr>
            <p:cNvCxnSpPr>
              <a:cxnSpLocks noChangeShapeType="1"/>
              <a:stCxn id="3" idx="4"/>
              <a:endCxn id="3" idx="4"/>
            </p:cNvCxnSpPr>
            <p:nvPr/>
          </p:nvCxnSpPr>
          <p:spPr bwMode="auto">
            <a:xfrm>
              <a:off x="4699000" y="26430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32818" name="Straight Connector 7">
              <a:extLst>
                <a:ext uri="{FF2B5EF4-FFF2-40B4-BE49-F238E27FC236}">
                  <a16:creationId xmlns:a16="http://schemas.microsoft.com/office/drawing/2014/main" id="{588361E8-4B6E-4BF4-94C7-4DD33ACF78C1}"/>
                </a:ext>
              </a:extLst>
            </p:cNvPr>
            <p:cNvCxnSpPr>
              <a:cxnSpLocks noChangeShapeType="1"/>
              <a:stCxn id="3" idx="4"/>
              <a:endCxn id="3" idx="0"/>
            </p:cNvCxnSpPr>
            <p:nvPr/>
          </p:nvCxnSpPr>
          <p:spPr bwMode="auto">
            <a:xfrm flipV="1">
              <a:off x="4699000" y="1993900"/>
              <a:ext cx="0" cy="6491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2819" name="Straight Connector 40">
              <a:extLst>
                <a:ext uri="{FF2B5EF4-FFF2-40B4-BE49-F238E27FC236}">
                  <a16:creationId xmlns:a16="http://schemas.microsoft.com/office/drawing/2014/main" id="{DD24F113-CA61-47BC-9A8B-5FE69E81032D}"/>
                </a:ext>
              </a:extLst>
            </p:cNvPr>
            <p:cNvCxnSpPr>
              <a:cxnSpLocks noChangeShapeType="1"/>
              <a:stCxn id="3" idx="3"/>
              <a:endCxn id="3" idx="7"/>
            </p:cNvCxnSpPr>
            <p:nvPr/>
          </p:nvCxnSpPr>
          <p:spPr bwMode="auto">
            <a:xfrm flipV="1">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2820" name="Straight Connector 43">
              <a:extLst>
                <a:ext uri="{FF2B5EF4-FFF2-40B4-BE49-F238E27FC236}">
                  <a16:creationId xmlns:a16="http://schemas.microsoft.com/office/drawing/2014/main" id="{8665E503-7EBE-40E1-B99B-59E204C9E3A3}"/>
                </a:ext>
              </a:extLst>
            </p:cNvPr>
            <p:cNvCxnSpPr>
              <a:cxnSpLocks noChangeShapeType="1"/>
              <a:stCxn id="3" idx="2"/>
            </p:cNvCxnSpPr>
            <p:nvPr/>
          </p:nvCxnSpPr>
          <p:spPr bwMode="auto">
            <a:xfrm>
              <a:off x="3117850" y="2318494"/>
              <a:ext cx="3162300" cy="119305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2821" name="Straight Connector 46">
              <a:extLst>
                <a:ext uri="{FF2B5EF4-FFF2-40B4-BE49-F238E27FC236}">
                  <a16:creationId xmlns:a16="http://schemas.microsoft.com/office/drawing/2014/main" id="{9683B05E-814A-493B-AA33-807733E29F55}"/>
                </a:ext>
              </a:extLst>
            </p:cNvPr>
            <p:cNvCxnSpPr>
              <a:cxnSpLocks noChangeShapeType="1"/>
              <a:stCxn id="3" idx="1"/>
              <a:endCxn id="3" idx="5"/>
            </p:cNvCxnSpPr>
            <p:nvPr/>
          </p:nvCxnSpPr>
          <p:spPr bwMode="auto">
            <a:xfrm>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32822" name="Oval 33">
              <a:extLst>
                <a:ext uri="{FF2B5EF4-FFF2-40B4-BE49-F238E27FC236}">
                  <a16:creationId xmlns:a16="http://schemas.microsoft.com/office/drawing/2014/main" id="{9D793B59-7E77-42B5-BA71-FCC39D3E084F}"/>
                </a:ext>
              </a:extLst>
            </p:cNvPr>
            <p:cNvSpPr>
              <a:spLocks noChangeArrowheads="1"/>
            </p:cNvSpPr>
            <p:nvPr/>
          </p:nvSpPr>
          <p:spPr bwMode="auto">
            <a:xfrm>
              <a:off x="3549650" y="2425700"/>
              <a:ext cx="2298700" cy="649188"/>
            </a:xfrm>
            <a:prstGeom prst="ellipse">
              <a:avLst/>
            </a:prstGeom>
            <a:solidFill>
              <a:schemeClr val="bg1"/>
            </a:solidFill>
            <a:ln w="38100" algn="ctr">
              <a:solidFill>
                <a:schemeClr val="tx1"/>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32774" name="TextBox 16">
            <a:extLst>
              <a:ext uri="{FF2B5EF4-FFF2-40B4-BE49-F238E27FC236}">
                <a16:creationId xmlns:a16="http://schemas.microsoft.com/office/drawing/2014/main" id="{FB451152-723F-434A-BC19-2BF316911F99}"/>
              </a:ext>
            </a:extLst>
          </p:cNvPr>
          <p:cNvSpPr txBox="1">
            <a:spLocks noChangeArrowheads="1"/>
          </p:cNvSpPr>
          <p:nvPr/>
        </p:nvSpPr>
        <p:spPr bwMode="auto">
          <a:xfrm>
            <a:off x="6908800" y="1598613"/>
            <a:ext cx="928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tail</a:t>
            </a:r>
          </a:p>
        </p:txBody>
      </p:sp>
      <p:cxnSp>
        <p:nvCxnSpPr>
          <p:cNvPr id="32775" name="Straight Arrow Connector 17">
            <a:extLst>
              <a:ext uri="{FF2B5EF4-FFF2-40B4-BE49-F238E27FC236}">
                <a16:creationId xmlns:a16="http://schemas.microsoft.com/office/drawing/2014/main" id="{3F8C4A20-F00C-41DA-8659-FA6B5AAB9D85}"/>
              </a:ext>
            </a:extLst>
          </p:cNvPr>
          <p:cNvCxnSpPr>
            <a:cxnSpLocks noChangeShapeType="1"/>
            <a:stCxn id="32774" idx="2"/>
          </p:cNvCxnSpPr>
          <p:nvPr/>
        </p:nvCxnSpPr>
        <p:spPr bwMode="auto">
          <a:xfrm flipH="1">
            <a:off x="6130925" y="2058988"/>
            <a:ext cx="1241425" cy="773112"/>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32776" name="TextBox 20">
            <a:extLst>
              <a:ext uri="{FF2B5EF4-FFF2-40B4-BE49-F238E27FC236}">
                <a16:creationId xmlns:a16="http://schemas.microsoft.com/office/drawing/2014/main" id="{03F5F254-554C-4B3C-AEF7-1C0947C0C72D}"/>
              </a:ext>
            </a:extLst>
          </p:cNvPr>
          <p:cNvSpPr txBox="1">
            <a:spLocks noChangeArrowheads="1"/>
          </p:cNvSpPr>
          <p:nvPr/>
        </p:nvSpPr>
        <p:spPr bwMode="auto">
          <a:xfrm>
            <a:off x="3716338" y="16367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0</a:t>
            </a:r>
          </a:p>
        </p:txBody>
      </p:sp>
      <p:sp>
        <p:nvSpPr>
          <p:cNvPr id="32777" name="TextBox 21">
            <a:extLst>
              <a:ext uri="{FF2B5EF4-FFF2-40B4-BE49-F238E27FC236}">
                <a16:creationId xmlns:a16="http://schemas.microsoft.com/office/drawing/2014/main" id="{E59966A6-CF2B-4601-866B-2270F4A2FBCA}"/>
              </a:ext>
            </a:extLst>
          </p:cNvPr>
          <p:cNvSpPr txBox="1">
            <a:spLocks noChangeArrowheads="1"/>
          </p:cNvSpPr>
          <p:nvPr/>
        </p:nvSpPr>
        <p:spPr bwMode="auto">
          <a:xfrm>
            <a:off x="6259513"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2</a:t>
            </a:r>
          </a:p>
        </p:txBody>
      </p:sp>
      <p:sp>
        <p:nvSpPr>
          <p:cNvPr id="32778" name="TextBox 22">
            <a:extLst>
              <a:ext uri="{FF2B5EF4-FFF2-40B4-BE49-F238E27FC236}">
                <a16:creationId xmlns:a16="http://schemas.microsoft.com/office/drawing/2014/main" id="{EA0A30F7-5EDD-4DB8-8F80-3AFC0B3B8961}"/>
              </a:ext>
            </a:extLst>
          </p:cNvPr>
          <p:cNvSpPr txBox="1">
            <a:spLocks noChangeArrowheads="1"/>
          </p:cNvSpPr>
          <p:nvPr/>
        </p:nvSpPr>
        <p:spPr bwMode="auto">
          <a:xfrm>
            <a:off x="5370513" y="1636713"/>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1</a:t>
            </a:r>
          </a:p>
        </p:txBody>
      </p:sp>
      <p:sp>
        <p:nvSpPr>
          <p:cNvPr id="32779" name="TextBox 23">
            <a:extLst>
              <a:ext uri="{FF2B5EF4-FFF2-40B4-BE49-F238E27FC236}">
                <a16:creationId xmlns:a16="http://schemas.microsoft.com/office/drawing/2014/main" id="{6C825167-6529-4968-9731-BE6E5F95A7D3}"/>
              </a:ext>
            </a:extLst>
          </p:cNvPr>
          <p:cNvSpPr txBox="1">
            <a:spLocks noChangeArrowheads="1"/>
          </p:cNvSpPr>
          <p:nvPr/>
        </p:nvSpPr>
        <p:spPr bwMode="auto">
          <a:xfrm>
            <a:off x="3716338" y="5143500"/>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5</a:t>
            </a:r>
          </a:p>
        </p:txBody>
      </p:sp>
      <p:sp>
        <p:nvSpPr>
          <p:cNvPr id="32780" name="TextBox 24">
            <a:extLst>
              <a:ext uri="{FF2B5EF4-FFF2-40B4-BE49-F238E27FC236}">
                <a16:creationId xmlns:a16="http://schemas.microsoft.com/office/drawing/2014/main" id="{3F1C7500-19D3-48D0-89A8-81F0AE164FED}"/>
              </a:ext>
            </a:extLst>
          </p:cNvPr>
          <p:cNvSpPr txBox="1">
            <a:spLocks noChangeArrowheads="1"/>
          </p:cNvSpPr>
          <p:nvPr/>
        </p:nvSpPr>
        <p:spPr bwMode="auto">
          <a:xfrm>
            <a:off x="5370513" y="51435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4</a:t>
            </a:r>
          </a:p>
        </p:txBody>
      </p:sp>
      <p:sp>
        <p:nvSpPr>
          <p:cNvPr id="32781" name="TextBox 25">
            <a:extLst>
              <a:ext uri="{FF2B5EF4-FFF2-40B4-BE49-F238E27FC236}">
                <a16:creationId xmlns:a16="http://schemas.microsoft.com/office/drawing/2014/main" id="{C486F8EF-EDF9-4EC1-8BD6-A541294C154A}"/>
              </a:ext>
            </a:extLst>
          </p:cNvPr>
          <p:cNvSpPr txBox="1">
            <a:spLocks noChangeArrowheads="1"/>
          </p:cNvSpPr>
          <p:nvPr/>
        </p:nvSpPr>
        <p:spPr bwMode="auto">
          <a:xfrm>
            <a:off x="2698750"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7</a:t>
            </a:r>
          </a:p>
        </p:txBody>
      </p:sp>
      <p:sp>
        <p:nvSpPr>
          <p:cNvPr id="32782" name="TextBox 26">
            <a:extLst>
              <a:ext uri="{FF2B5EF4-FFF2-40B4-BE49-F238E27FC236}">
                <a16:creationId xmlns:a16="http://schemas.microsoft.com/office/drawing/2014/main" id="{CCF1BE72-5570-4355-B1AD-70A41D49EB46}"/>
              </a:ext>
            </a:extLst>
          </p:cNvPr>
          <p:cNvSpPr txBox="1">
            <a:spLocks noChangeArrowheads="1"/>
          </p:cNvSpPr>
          <p:nvPr/>
        </p:nvSpPr>
        <p:spPr bwMode="auto">
          <a:xfrm>
            <a:off x="6259513"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3</a:t>
            </a:r>
          </a:p>
        </p:txBody>
      </p:sp>
      <p:sp>
        <p:nvSpPr>
          <p:cNvPr id="32783" name="TextBox 27">
            <a:extLst>
              <a:ext uri="{FF2B5EF4-FFF2-40B4-BE49-F238E27FC236}">
                <a16:creationId xmlns:a16="http://schemas.microsoft.com/office/drawing/2014/main" id="{AF1A78F7-B70D-4E5E-A0C2-D7FCFA0D0860}"/>
              </a:ext>
            </a:extLst>
          </p:cNvPr>
          <p:cNvSpPr txBox="1">
            <a:spLocks noChangeArrowheads="1"/>
          </p:cNvSpPr>
          <p:nvPr/>
        </p:nvSpPr>
        <p:spPr bwMode="auto">
          <a:xfrm>
            <a:off x="2698750"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6</a:t>
            </a:r>
          </a:p>
        </p:txBody>
      </p:sp>
      <p:sp>
        <p:nvSpPr>
          <p:cNvPr id="32784" name="TextBox 31">
            <a:extLst>
              <a:ext uri="{FF2B5EF4-FFF2-40B4-BE49-F238E27FC236}">
                <a16:creationId xmlns:a16="http://schemas.microsoft.com/office/drawing/2014/main" id="{B3A6C10A-0615-4515-B0EE-C728A3F2698C}"/>
              </a:ext>
            </a:extLst>
          </p:cNvPr>
          <p:cNvSpPr txBox="1">
            <a:spLocks noChangeArrowheads="1"/>
          </p:cNvSpPr>
          <p:nvPr/>
        </p:nvSpPr>
        <p:spPr bwMode="auto">
          <a:xfrm>
            <a:off x="4999038" y="20716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y</a:t>
            </a:r>
          </a:p>
        </p:txBody>
      </p:sp>
      <p:sp>
        <p:nvSpPr>
          <p:cNvPr id="32785" name="TextBox 32">
            <a:extLst>
              <a:ext uri="{FF2B5EF4-FFF2-40B4-BE49-F238E27FC236}">
                <a16:creationId xmlns:a16="http://schemas.microsoft.com/office/drawing/2014/main" id="{5C3CC622-C454-441A-A212-A980779F13BD}"/>
              </a:ext>
            </a:extLst>
          </p:cNvPr>
          <p:cNvSpPr txBox="1">
            <a:spLocks noChangeArrowheads="1"/>
          </p:cNvSpPr>
          <p:nvPr/>
        </p:nvSpPr>
        <p:spPr bwMode="auto">
          <a:xfrm>
            <a:off x="2027238" y="50561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x</a:t>
            </a:r>
          </a:p>
        </p:txBody>
      </p:sp>
      <p:sp>
        <p:nvSpPr>
          <p:cNvPr id="32786" name="TextBox 35">
            <a:extLst>
              <a:ext uri="{FF2B5EF4-FFF2-40B4-BE49-F238E27FC236}">
                <a16:creationId xmlns:a16="http://schemas.microsoft.com/office/drawing/2014/main" id="{FB024DFF-69C2-4321-90D0-C510C954740E}"/>
              </a:ext>
            </a:extLst>
          </p:cNvPr>
          <p:cNvSpPr txBox="1">
            <a:spLocks noChangeArrowheads="1"/>
          </p:cNvSpPr>
          <p:nvPr/>
        </p:nvSpPr>
        <p:spPr bwMode="auto">
          <a:xfrm>
            <a:off x="4059238" y="1136650"/>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head</a:t>
            </a:r>
          </a:p>
        </p:txBody>
      </p:sp>
      <p:cxnSp>
        <p:nvCxnSpPr>
          <p:cNvPr id="32787" name="Straight Arrow Connector 36">
            <a:extLst>
              <a:ext uri="{FF2B5EF4-FFF2-40B4-BE49-F238E27FC236}">
                <a16:creationId xmlns:a16="http://schemas.microsoft.com/office/drawing/2014/main" id="{A15B175D-D0AF-47D7-8F7D-7C41C9060B61}"/>
              </a:ext>
            </a:extLst>
          </p:cNvPr>
          <p:cNvCxnSpPr>
            <a:cxnSpLocks noChangeShapeType="1"/>
            <a:stCxn id="32786" idx="3"/>
          </p:cNvCxnSpPr>
          <p:nvPr/>
        </p:nvCxnSpPr>
        <p:spPr bwMode="auto">
          <a:xfrm>
            <a:off x="4987925" y="1366838"/>
            <a:ext cx="196850" cy="627062"/>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grpSp>
        <p:nvGrpSpPr>
          <p:cNvPr id="32788" name="Group 24">
            <a:extLst>
              <a:ext uri="{FF2B5EF4-FFF2-40B4-BE49-F238E27FC236}">
                <a16:creationId xmlns:a16="http://schemas.microsoft.com/office/drawing/2014/main" id="{327C13A7-7969-4E5C-B620-CBDA671B8B52}"/>
              </a:ext>
            </a:extLst>
          </p:cNvPr>
          <p:cNvGrpSpPr>
            <a:grpSpLocks/>
          </p:cNvGrpSpPr>
          <p:nvPr/>
        </p:nvGrpSpPr>
        <p:grpSpPr bwMode="auto">
          <a:xfrm>
            <a:off x="901700" y="3924300"/>
            <a:ext cx="1447800" cy="1295400"/>
            <a:chOff x="3168" y="1824"/>
            <a:chExt cx="912" cy="816"/>
          </a:xfrm>
        </p:grpSpPr>
        <p:sp>
          <p:nvSpPr>
            <p:cNvPr id="32806" name="Freeform 25">
              <a:extLst>
                <a:ext uri="{FF2B5EF4-FFF2-40B4-BE49-F238E27FC236}">
                  <a16:creationId xmlns:a16="http://schemas.microsoft.com/office/drawing/2014/main" id="{25F2AF9D-93FA-4772-A0D8-1D2BB3422D5A}"/>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2807" name="Freeform 26">
              <a:extLst>
                <a:ext uri="{FF2B5EF4-FFF2-40B4-BE49-F238E27FC236}">
                  <a16:creationId xmlns:a16="http://schemas.microsoft.com/office/drawing/2014/main" id="{47CAE043-6A89-40A5-A1FE-0B233517E80C}"/>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2808" name="Freeform 27">
              <a:extLst>
                <a:ext uri="{FF2B5EF4-FFF2-40B4-BE49-F238E27FC236}">
                  <a16:creationId xmlns:a16="http://schemas.microsoft.com/office/drawing/2014/main" id="{6CEDA301-2D63-4F8D-B02C-010EF6DAD0AE}"/>
                </a:ext>
              </a:extLst>
            </p:cNvPr>
            <p:cNvSpPr>
              <a:spLocks/>
            </p:cNvSpPr>
            <p:nvPr/>
          </p:nvSpPr>
          <p:spPr bwMode="auto">
            <a:xfrm>
              <a:off x="3504" y="1824"/>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2809" name="Freeform 28">
              <a:extLst>
                <a:ext uri="{FF2B5EF4-FFF2-40B4-BE49-F238E27FC236}">
                  <a16:creationId xmlns:a16="http://schemas.microsoft.com/office/drawing/2014/main" id="{390F9CD5-5872-4E32-AB0D-E945584EBA0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32810" name="Freeform 29">
              <a:extLst>
                <a:ext uri="{FF2B5EF4-FFF2-40B4-BE49-F238E27FC236}">
                  <a16:creationId xmlns:a16="http://schemas.microsoft.com/office/drawing/2014/main" id="{31B1D7C1-1D40-476F-B680-9A678440DFE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32811" name="Freeform 30">
              <a:extLst>
                <a:ext uri="{FF2B5EF4-FFF2-40B4-BE49-F238E27FC236}">
                  <a16:creationId xmlns:a16="http://schemas.microsoft.com/office/drawing/2014/main" id="{FD5D3FA3-F7BB-4808-9B75-86154D15CEB2}"/>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32812" name="Freeform 31">
              <a:extLst>
                <a:ext uri="{FF2B5EF4-FFF2-40B4-BE49-F238E27FC236}">
                  <a16:creationId xmlns:a16="http://schemas.microsoft.com/office/drawing/2014/main" id="{BD496940-DF12-4480-A685-9823B9447646}"/>
                </a:ext>
              </a:extLst>
            </p:cNvPr>
            <p:cNvSpPr>
              <a:spLocks/>
            </p:cNvSpPr>
            <p:nvPr/>
          </p:nvSpPr>
          <p:spPr bwMode="auto">
            <a:xfrm>
              <a:off x="3504" y="2304"/>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2813" name="Freeform 32">
              <a:extLst>
                <a:ext uri="{FF2B5EF4-FFF2-40B4-BE49-F238E27FC236}">
                  <a16:creationId xmlns:a16="http://schemas.microsoft.com/office/drawing/2014/main" id="{F9DB9D00-E7B7-4479-A696-7DA2C2EF7E39}"/>
                </a:ext>
              </a:extLst>
            </p:cNvPr>
            <p:cNvSpPr>
              <a:spLocks/>
            </p:cNvSpPr>
            <p:nvPr/>
          </p:nvSpPr>
          <p:spPr bwMode="auto">
            <a:xfrm>
              <a:off x="3312" y="2160"/>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2814" name="Freeform 33">
              <a:extLst>
                <a:ext uri="{FF2B5EF4-FFF2-40B4-BE49-F238E27FC236}">
                  <a16:creationId xmlns:a16="http://schemas.microsoft.com/office/drawing/2014/main" id="{45AB5A5C-4DD0-4307-899E-B63686AF1102}"/>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32789" name="Group 63">
            <a:extLst>
              <a:ext uri="{FF2B5EF4-FFF2-40B4-BE49-F238E27FC236}">
                <a16:creationId xmlns:a16="http://schemas.microsoft.com/office/drawing/2014/main" id="{B2F2126F-6046-405C-9386-4EC3D6C59272}"/>
              </a:ext>
            </a:extLst>
          </p:cNvPr>
          <p:cNvGrpSpPr>
            <a:grpSpLocks/>
          </p:cNvGrpSpPr>
          <p:nvPr/>
        </p:nvGrpSpPr>
        <p:grpSpPr bwMode="auto">
          <a:xfrm>
            <a:off x="4437063" y="3111500"/>
            <a:ext cx="633412" cy="906463"/>
            <a:chOff x="4436366" y="3112166"/>
            <a:chExt cx="634627" cy="906000"/>
          </a:xfrm>
        </p:grpSpPr>
        <p:sp>
          <p:nvSpPr>
            <p:cNvPr id="32801" name="Oval 8">
              <a:extLst>
                <a:ext uri="{FF2B5EF4-FFF2-40B4-BE49-F238E27FC236}">
                  <a16:creationId xmlns:a16="http://schemas.microsoft.com/office/drawing/2014/main" id="{FAB8E292-24BC-4E15-8530-FCCFBDD92275}"/>
                </a:ext>
              </a:extLst>
            </p:cNvPr>
            <p:cNvSpPr>
              <a:spLocks noChangeArrowheads="1"/>
            </p:cNvSpPr>
            <p:nvPr/>
          </p:nvSpPr>
          <p:spPr bwMode="auto">
            <a:xfrm>
              <a:off x="4436366" y="3112166"/>
              <a:ext cx="634627" cy="655835"/>
            </a:xfrm>
            <a:prstGeom prst="ellipse">
              <a:avLst/>
            </a:prstGeom>
            <a:solidFill>
              <a:schemeClr val="tx2"/>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32802" name="Oval 9">
              <a:extLst>
                <a:ext uri="{FF2B5EF4-FFF2-40B4-BE49-F238E27FC236}">
                  <a16:creationId xmlns:a16="http://schemas.microsoft.com/office/drawing/2014/main" id="{45E7873B-271F-42AD-89D7-69AC3AB72F75}"/>
                </a:ext>
              </a:extLst>
            </p:cNvPr>
            <p:cNvSpPr>
              <a:spLocks noChangeArrowheads="1"/>
            </p:cNvSpPr>
            <p:nvPr/>
          </p:nvSpPr>
          <p:spPr bwMode="auto">
            <a:xfrm>
              <a:off x="4527663" y="3200062"/>
              <a:ext cx="445352" cy="516104"/>
            </a:xfrm>
            <a:prstGeom prst="ellipse">
              <a:avLst/>
            </a:prstGeom>
            <a:solidFill>
              <a:schemeClr val="bg1"/>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32803" name="Oval 10">
              <a:extLst>
                <a:ext uri="{FF2B5EF4-FFF2-40B4-BE49-F238E27FC236}">
                  <a16:creationId xmlns:a16="http://schemas.microsoft.com/office/drawing/2014/main" id="{D7DD2AC8-D3ED-4660-A790-EAF7FCDB8E85}"/>
                </a:ext>
              </a:extLst>
            </p:cNvPr>
            <p:cNvSpPr>
              <a:spLocks noChangeArrowheads="1"/>
            </p:cNvSpPr>
            <p:nvPr/>
          </p:nvSpPr>
          <p:spPr bwMode="auto">
            <a:xfrm>
              <a:off x="4440819" y="3375853"/>
              <a:ext cx="630174" cy="642313"/>
            </a:xfrm>
            <a:prstGeom prst="ellipse">
              <a:avLst/>
            </a:prstGeom>
            <a:solidFill>
              <a:schemeClr val="tx2"/>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32804" name="Oval 11">
              <a:extLst>
                <a:ext uri="{FF2B5EF4-FFF2-40B4-BE49-F238E27FC236}">
                  <a16:creationId xmlns:a16="http://schemas.microsoft.com/office/drawing/2014/main" id="{9CC6A37F-5A86-460A-A404-1BF81EDDFFBA}"/>
                </a:ext>
              </a:extLst>
            </p:cNvPr>
            <p:cNvSpPr>
              <a:spLocks noChangeArrowheads="1"/>
            </p:cNvSpPr>
            <p:nvPr/>
          </p:nvSpPr>
          <p:spPr bwMode="auto">
            <a:xfrm>
              <a:off x="4639001" y="3508823"/>
              <a:ext cx="227130" cy="220865"/>
            </a:xfrm>
            <a:prstGeom prst="ellipse">
              <a:avLst/>
            </a:prstGeom>
            <a:solidFill>
              <a:schemeClr val="bg1"/>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32805" name="AutoShape 12">
              <a:extLst>
                <a:ext uri="{FF2B5EF4-FFF2-40B4-BE49-F238E27FC236}">
                  <a16:creationId xmlns:a16="http://schemas.microsoft.com/office/drawing/2014/main" id="{DA0EBFA4-EE7F-4062-89D4-4C75A017D139}"/>
                </a:ext>
              </a:extLst>
            </p:cNvPr>
            <p:cNvSpPr>
              <a:spLocks noChangeArrowheads="1"/>
            </p:cNvSpPr>
            <p:nvPr/>
          </p:nvSpPr>
          <p:spPr bwMode="auto">
            <a:xfrm flipV="1">
              <a:off x="4685763" y="3691375"/>
              <a:ext cx="151420" cy="1915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zh-CN" altLang="en-US"/>
            </a:p>
          </p:txBody>
        </p:sp>
      </p:grpSp>
      <p:grpSp>
        <p:nvGrpSpPr>
          <p:cNvPr id="32790" name="Group 24">
            <a:extLst>
              <a:ext uri="{FF2B5EF4-FFF2-40B4-BE49-F238E27FC236}">
                <a16:creationId xmlns:a16="http://schemas.microsoft.com/office/drawing/2014/main" id="{84003985-58D9-4816-8382-F79231247822}"/>
              </a:ext>
            </a:extLst>
          </p:cNvPr>
          <p:cNvGrpSpPr>
            <a:grpSpLocks/>
          </p:cNvGrpSpPr>
          <p:nvPr/>
        </p:nvGrpSpPr>
        <p:grpSpPr bwMode="auto">
          <a:xfrm flipH="1">
            <a:off x="7277100" y="3948113"/>
            <a:ext cx="1447800" cy="1295400"/>
            <a:chOff x="3168" y="1824"/>
            <a:chExt cx="912" cy="816"/>
          </a:xfrm>
        </p:grpSpPr>
        <p:sp>
          <p:nvSpPr>
            <p:cNvPr id="32792" name="Freeform 25">
              <a:extLst>
                <a:ext uri="{FF2B5EF4-FFF2-40B4-BE49-F238E27FC236}">
                  <a16:creationId xmlns:a16="http://schemas.microsoft.com/office/drawing/2014/main" id="{518E73B1-759D-4E6A-84CC-E5424A3A3718}"/>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2793" name="Freeform 26">
              <a:extLst>
                <a:ext uri="{FF2B5EF4-FFF2-40B4-BE49-F238E27FC236}">
                  <a16:creationId xmlns:a16="http://schemas.microsoft.com/office/drawing/2014/main" id="{23C619FD-6370-4A6D-9FFE-CD468C26497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2794" name="Freeform 27">
              <a:extLst>
                <a:ext uri="{FF2B5EF4-FFF2-40B4-BE49-F238E27FC236}">
                  <a16:creationId xmlns:a16="http://schemas.microsoft.com/office/drawing/2014/main" id="{E4E46125-23EA-4278-BE1F-5C945ADC76A9}"/>
                </a:ext>
              </a:extLst>
            </p:cNvPr>
            <p:cNvSpPr>
              <a:spLocks/>
            </p:cNvSpPr>
            <p:nvPr/>
          </p:nvSpPr>
          <p:spPr bwMode="auto">
            <a:xfrm>
              <a:off x="3504" y="1824"/>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2795" name="Freeform 28">
              <a:extLst>
                <a:ext uri="{FF2B5EF4-FFF2-40B4-BE49-F238E27FC236}">
                  <a16:creationId xmlns:a16="http://schemas.microsoft.com/office/drawing/2014/main" id="{778F47EC-F6AC-40DB-B4BB-353648E9E73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32796" name="Freeform 29">
              <a:extLst>
                <a:ext uri="{FF2B5EF4-FFF2-40B4-BE49-F238E27FC236}">
                  <a16:creationId xmlns:a16="http://schemas.microsoft.com/office/drawing/2014/main" id="{38ACEF94-E8DB-4351-9B6A-7E8444E75B0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32797" name="Freeform 30">
              <a:extLst>
                <a:ext uri="{FF2B5EF4-FFF2-40B4-BE49-F238E27FC236}">
                  <a16:creationId xmlns:a16="http://schemas.microsoft.com/office/drawing/2014/main" id="{FECCE406-7319-43AD-997D-ECE6A96BDDD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32798" name="Freeform 31">
              <a:extLst>
                <a:ext uri="{FF2B5EF4-FFF2-40B4-BE49-F238E27FC236}">
                  <a16:creationId xmlns:a16="http://schemas.microsoft.com/office/drawing/2014/main" id="{786489A4-FF6E-44D6-8AD6-79BDDDC6DCB4}"/>
                </a:ext>
              </a:extLst>
            </p:cNvPr>
            <p:cNvSpPr>
              <a:spLocks/>
            </p:cNvSpPr>
            <p:nvPr/>
          </p:nvSpPr>
          <p:spPr bwMode="auto">
            <a:xfrm>
              <a:off x="3504" y="2304"/>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2799" name="Freeform 32">
              <a:extLst>
                <a:ext uri="{FF2B5EF4-FFF2-40B4-BE49-F238E27FC236}">
                  <a16:creationId xmlns:a16="http://schemas.microsoft.com/office/drawing/2014/main" id="{F8908AB7-6A6C-4FB2-8C7E-235FE67057D3}"/>
                </a:ext>
              </a:extLst>
            </p:cNvPr>
            <p:cNvSpPr>
              <a:spLocks/>
            </p:cNvSpPr>
            <p:nvPr/>
          </p:nvSpPr>
          <p:spPr bwMode="auto">
            <a:xfrm>
              <a:off x="3312" y="2160"/>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2800" name="Freeform 33">
              <a:extLst>
                <a:ext uri="{FF2B5EF4-FFF2-40B4-BE49-F238E27FC236}">
                  <a16:creationId xmlns:a16="http://schemas.microsoft.com/office/drawing/2014/main" id="{77CC3066-2948-47FF-9B60-C1480323C6AD}"/>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91" name="Cloud Callout 90">
            <a:extLst>
              <a:ext uri="{FF2B5EF4-FFF2-40B4-BE49-F238E27FC236}">
                <a16:creationId xmlns:a16="http://schemas.microsoft.com/office/drawing/2014/main" id="{C83DB2BA-9B4F-469F-8257-A37FE308A84C}"/>
              </a:ext>
            </a:extLst>
          </p:cNvPr>
          <p:cNvSpPr/>
          <p:nvPr/>
        </p:nvSpPr>
        <p:spPr bwMode="auto">
          <a:xfrm>
            <a:off x="6575425" y="2457450"/>
            <a:ext cx="2470150" cy="608013"/>
          </a:xfrm>
          <a:prstGeom prst="cloudCallout">
            <a:avLst>
              <a:gd name="adj1" fmla="val 5686"/>
              <a:gd name="adj2" fmla="val 78909"/>
            </a:avLst>
          </a:prstGeom>
          <a:solidFill>
            <a:schemeClr val="bg1"/>
          </a:solidFill>
          <a:ln w="38100" cap="flat" cmpd="sng" algn="ctr">
            <a:solidFill>
              <a:schemeClr val="tx1"/>
            </a:solidFill>
            <a:prstDash val="solid"/>
            <a:round/>
            <a:headEnd type="none" w="med" len="med"/>
            <a:tailEnd type="none" w="med" len="med"/>
          </a:ln>
          <a:effectLst/>
        </p:spPr>
        <p:txBody>
          <a:bodyPr>
            <a:spAutoFit/>
          </a:bodyPr>
          <a:lstStyle/>
          <a:p>
            <a:pPr algn="ctr" eaLnBrk="0" hangingPunct="0">
              <a:defRPr/>
            </a:pPr>
            <a:r>
              <a:rPr lang="en-US" sz="2000" b="0" dirty="0">
                <a:solidFill>
                  <a:srgbClr val="7030A0"/>
                </a:solidFill>
                <a:latin typeface="+mj-lt"/>
                <a:cs typeface="Arial" charset="0"/>
              </a:rPr>
              <a:t>My turn!</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4">
            <a:extLst>
              <a:ext uri="{FF2B5EF4-FFF2-40B4-BE49-F238E27FC236}">
                <a16:creationId xmlns:a16="http://schemas.microsoft.com/office/drawing/2014/main" id="{F0D103AD-5AAF-4EB1-915A-C9EA8EC8AAD5}"/>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eaLnBrk="0" hangingPunct="0">
              <a:defRPr/>
            </a:pPr>
            <a:r>
              <a:rPr lang="en-US" sz="2000" dirty="0">
                <a:solidFill>
                  <a:schemeClr val="bg1">
                    <a:lumMod val="50000"/>
                  </a:schemeClr>
                </a:solidFill>
                <a:latin typeface="Courier New" pitchFamily="49" charset="0"/>
                <a:cs typeface="Courier New" pitchFamily="49" charset="0"/>
              </a:rPr>
              <a:t>public T </a:t>
            </a:r>
            <a:r>
              <a:rPr lang="en-US" sz="2000" dirty="0" err="1">
                <a:solidFill>
                  <a:schemeClr val="bg1">
                    <a:lumMod val="50000"/>
                  </a:schemeClr>
                </a:solidFill>
                <a:latin typeface="Courier New" pitchFamily="49" charset="0"/>
                <a:cs typeface="Courier New" pitchFamily="49" charset="0"/>
              </a:rPr>
              <a:t>deq</a:t>
            </a:r>
            <a:r>
              <a:rPr lang="en-US" sz="2000" dirty="0">
                <a:solidFill>
                  <a:schemeClr val="bg1">
                    <a:lumMod val="50000"/>
                  </a:schemeClr>
                </a:solidFill>
                <a:latin typeface="Courier New" pitchFamily="49" charset="0"/>
                <a:cs typeface="Courier New" pitchFamily="49" charset="0"/>
              </a:rPr>
              <a:t>() throws </a:t>
            </a:r>
            <a:r>
              <a:rPr lang="en-US" sz="2000" dirty="0" err="1">
                <a:solidFill>
                  <a:schemeClr val="bg1">
                    <a:lumMod val="50000"/>
                  </a:schemeClr>
                </a:solidFill>
                <a:latin typeface="Courier New" pitchFamily="49" charset="0"/>
                <a:cs typeface="Courier New" pitchFamily="49" charset="0"/>
              </a:rPr>
              <a:t>EmptyException</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a:t>
            </a:r>
            <a:r>
              <a:rPr lang="en-US" sz="2000" dirty="0" err="1">
                <a:solidFill>
                  <a:schemeClr val="bg1">
                    <a:lumMod val="50000"/>
                  </a:schemeClr>
                </a:solidFill>
                <a:latin typeface="Courier New" pitchFamily="49" charset="0"/>
                <a:cs typeface="Courier New" pitchFamily="49" charset="0"/>
              </a:rPr>
              <a:t>lock.lock</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try {      </a:t>
            </a:r>
          </a:p>
          <a:p>
            <a:pPr eaLnBrk="0" hangingPunct="0">
              <a:defRPr/>
            </a:pPr>
            <a:r>
              <a:rPr lang="en-US" sz="2000" dirty="0">
                <a:solidFill>
                  <a:schemeClr val="bg1">
                    <a:lumMod val="50000"/>
                  </a:schemeClr>
                </a:solidFill>
                <a:latin typeface="Courier New" pitchFamily="49" charset="0"/>
                <a:cs typeface="Courier New" pitchFamily="49" charset="0"/>
              </a:rPr>
              <a:t>    if (tail == head)        </a:t>
            </a:r>
          </a:p>
          <a:p>
            <a:pPr eaLnBrk="0" hangingPunct="0">
              <a:defRPr/>
            </a:pPr>
            <a:r>
              <a:rPr lang="en-US" sz="2000" dirty="0">
                <a:solidFill>
                  <a:schemeClr val="bg1">
                    <a:lumMod val="50000"/>
                  </a:schemeClr>
                </a:solidFill>
                <a:latin typeface="Courier New" pitchFamily="49" charset="0"/>
                <a:cs typeface="Courier New" pitchFamily="49" charset="0"/>
              </a:rPr>
              <a:t>       throw new </a:t>
            </a:r>
            <a:r>
              <a:rPr lang="en-US" sz="2000" dirty="0" err="1">
                <a:solidFill>
                  <a:schemeClr val="bg1">
                    <a:lumMod val="50000"/>
                  </a:schemeClr>
                </a:solidFill>
                <a:latin typeface="Courier New" pitchFamily="49" charset="0"/>
                <a:cs typeface="Courier New" pitchFamily="49" charset="0"/>
              </a:rPr>
              <a:t>EmptyException</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T x = items[head % </a:t>
            </a:r>
            <a:r>
              <a:rPr lang="en-US" sz="2000" dirty="0" err="1">
                <a:solidFill>
                  <a:schemeClr val="bg1">
                    <a:lumMod val="50000"/>
                  </a:schemeClr>
                </a:solidFill>
                <a:latin typeface="Courier New" pitchFamily="49" charset="0"/>
                <a:cs typeface="Courier New" pitchFamily="49" charset="0"/>
              </a:rPr>
              <a:t>items.length</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head++;      </a:t>
            </a:r>
          </a:p>
          <a:p>
            <a:pPr eaLnBrk="0" hangingPunct="0">
              <a:defRPr/>
            </a:pPr>
            <a:r>
              <a:rPr lang="en-US" sz="2000" dirty="0">
                <a:solidFill>
                  <a:schemeClr val="bg1">
                    <a:lumMod val="50000"/>
                  </a:schemeClr>
                </a:solidFill>
                <a:latin typeface="Courier New" pitchFamily="49" charset="0"/>
                <a:cs typeface="Courier New" pitchFamily="49" charset="0"/>
              </a:rPr>
              <a:t>    return x;    </a:t>
            </a:r>
          </a:p>
          <a:p>
            <a:pPr eaLnBrk="0" hangingPunct="0">
              <a:defRPr/>
            </a:pPr>
            <a:r>
              <a:rPr lang="en-US" sz="2000" dirty="0">
                <a:solidFill>
                  <a:schemeClr val="tx1"/>
                </a:solidFill>
                <a:latin typeface="Courier New" pitchFamily="49" charset="0"/>
                <a:cs typeface="Courier New" pitchFamily="49" charset="0"/>
              </a:rPr>
              <a:t>  </a:t>
            </a:r>
            <a:r>
              <a:rPr lang="en-US" sz="2000" dirty="0">
                <a:solidFill>
                  <a:srgbClr val="0070C0"/>
                </a:solidFill>
                <a:latin typeface="Courier New" pitchFamily="49" charset="0"/>
                <a:cs typeface="Courier New" pitchFamily="49" charset="0"/>
              </a:rPr>
              <a:t>}</a:t>
            </a:r>
            <a:r>
              <a:rPr lang="en-US" sz="2000" dirty="0">
                <a:solidFill>
                  <a:schemeClr val="tx1"/>
                </a:solidFill>
                <a:latin typeface="Courier New" pitchFamily="49" charset="0"/>
                <a:cs typeface="Courier New" pitchFamily="49" charset="0"/>
              </a:rPr>
              <a:t> finally </a:t>
            </a:r>
            <a:r>
              <a:rPr lang="en-US" sz="2000" dirty="0">
                <a:solidFill>
                  <a:srgbClr val="0070C0"/>
                </a:solidFill>
                <a:latin typeface="Courier New" pitchFamily="49" charset="0"/>
                <a:cs typeface="Courier New" pitchFamily="49" charset="0"/>
              </a:rPr>
              <a:t>{</a:t>
            </a:r>
            <a:r>
              <a:rPr lang="en-US" sz="2000" dirty="0">
                <a:solidFill>
                  <a:schemeClr val="tx1"/>
                </a:solidFill>
                <a:latin typeface="Courier New" pitchFamily="49" charset="0"/>
                <a:cs typeface="Courier New" pitchFamily="49" charset="0"/>
              </a:rPr>
              <a:t>      </a:t>
            </a:r>
          </a:p>
          <a:p>
            <a:pPr eaLnBrk="0" hangingPunct="0">
              <a:defRPr/>
            </a:pPr>
            <a:r>
              <a:rPr lang="en-US" sz="2000" dirty="0">
                <a:solidFill>
                  <a:schemeClr val="tx1"/>
                </a:solidFill>
                <a:latin typeface="Courier New" pitchFamily="49" charset="0"/>
                <a:cs typeface="Courier New" pitchFamily="49" charset="0"/>
              </a:rPr>
              <a:t>    </a:t>
            </a:r>
            <a:r>
              <a:rPr lang="en-US" sz="2000" dirty="0" err="1">
                <a:solidFill>
                  <a:srgbClr val="0000FF"/>
                </a:solidFill>
                <a:latin typeface="Courier New" pitchFamily="49" charset="0"/>
                <a:cs typeface="Courier New" pitchFamily="49" charset="0"/>
              </a:rPr>
              <a:t>lock.unlock</a:t>
            </a:r>
            <a:r>
              <a:rPr lang="en-US" sz="2000" dirty="0">
                <a:solidFill>
                  <a:srgbClr val="0000FF"/>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  </a:t>
            </a:r>
          </a:p>
          <a:p>
            <a:pPr eaLnBrk="0" hangingPunct="0">
              <a:defRPr/>
            </a:pPr>
            <a:r>
              <a:rPr lang="en-US" sz="2000" dirty="0">
                <a:solidFill>
                  <a:schemeClr val="bg1">
                    <a:lumMod val="50000"/>
                  </a:schemeClr>
                </a:solidFill>
                <a:latin typeface="Courier New" pitchFamily="49" charset="0"/>
                <a:cs typeface="Courier New" pitchFamily="49" charset="0"/>
              </a:rPr>
              <a:t>} </a:t>
            </a:r>
          </a:p>
        </p:txBody>
      </p:sp>
      <p:sp>
        <p:nvSpPr>
          <p:cNvPr id="6" name="Footer Placeholder 2">
            <a:extLst>
              <a:ext uri="{FF2B5EF4-FFF2-40B4-BE49-F238E27FC236}">
                <a16:creationId xmlns:a16="http://schemas.microsoft.com/office/drawing/2014/main" id="{9799326A-BA5E-4B98-85B9-CB2B9D436FE8}"/>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a:extLst>
              <a:ext uri="{FF2B5EF4-FFF2-40B4-BE49-F238E27FC236}">
                <a16:creationId xmlns:a16="http://schemas.microsoft.com/office/drawing/2014/main" id="{53D360C6-90AC-478C-ACD4-9C9397254055}"/>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B77C71E-E765-4103-90F0-7D30A6A190E0}" type="slidenum">
              <a:rPr lang="ar-SA" altLang="zh-CN" sz="1400" b="0">
                <a:solidFill>
                  <a:schemeClr val="tx1"/>
                </a:solidFill>
                <a:latin typeface="Arial" panose="020B0604020202020204" pitchFamily="34" charset="0"/>
              </a:rPr>
              <a:pPr/>
              <a:t>21</a:t>
            </a:fld>
            <a:endParaRPr lang="en-US" altLang="zh-CN" sz="1400" b="0">
              <a:solidFill>
                <a:schemeClr val="tx1"/>
              </a:solidFill>
              <a:latin typeface="Arial" panose="020B0604020202020204" pitchFamily="34" charset="0"/>
            </a:endParaRPr>
          </a:p>
        </p:txBody>
      </p:sp>
      <p:sp>
        <p:nvSpPr>
          <p:cNvPr id="33798" name="Rectangle 3">
            <a:extLst>
              <a:ext uri="{FF2B5EF4-FFF2-40B4-BE49-F238E27FC236}">
                <a16:creationId xmlns:a16="http://schemas.microsoft.com/office/drawing/2014/main" id="{1B850F29-E835-4AEF-AC2F-9B95F2572A79}"/>
              </a:ext>
            </a:extLst>
          </p:cNvPr>
          <p:cNvSpPr>
            <a:spLocks noGrp="1" noChangeArrowheads="1"/>
          </p:cNvSpPr>
          <p:nvPr>
            <p:ph type="title" idx="4294967295"/>
          </p:nvPr>
        </p:nvSpPr>
        <p:spPr>
          <a:xfrm>
            <a:off x="671513" y="233363"/>
            <a:ext cx="7772400" cy="1143000"/>
          </a:xfrm>
        </p:spPr>
        <p:txBody>
          <a:bodyPr/>
          <a:lstStyle/>
          <a:p>
            <a:pPr eaLnBrk="1" hangingPunct="1"/>
            <a:r>
              <a:rPr lang="en-US" altLang="zh-CN">
                <a:ea typeface="宋体" panose="02010600030101010101" pitchFamily="2" charset="-122"/>
              </a:rPr>
              <a:t>Implementation: </a:t>
            </a:r>
            <a:r>
              <a:rPr lang="en-US" altLang="zh-CN">
                <a:solidFill>
                  <a:srgbClr val="0000FF"/>
                </a:solidFill>
                <a:ea typeface="宋体" panose="02010600030101010101" pitchFamily="2" charset="-122"/>
              </a:rPr>
              <a:t>deq()</a:t>
            </a:r>
            <a:endParaRPr lang="en-US" altLang="zh-CN">
              <a:solidFill>
                <a:srgbClr val="FF3300"/>
              </a:solidFill>
              <a:ea typeface="宋体" panose="02010600030101010101" pitchFamily="2" charset="-122"/>
            </a:endParaRPr>
          </a:p>
        </p:txBody>
      </p:sp>
      <p:pic>
        <p:nvPicPr>
          <p:cNvPr id="33799" name="Picture 2" descr="magic">
            <a:extLst>
              <a:ext uri="{FF2B5EF4-FFF2-40B4-BE49-F238E27FC236}">
                <a16:creationId xmlns:a16="http://schemas.microsoft.com/office/drawing/2014/main" id="{202E308C-DBB1-4F7C-8537-6D5014C9F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3800" name="AutoShape 6">
            <a:extLst>
              <a:ext uri="{FF2B5EF4-FFF2-40B4-BE49-F238E27FC236}">
                <a16:creationId xmlns:a16="http://schemas.microsoft.com/office/drawing/2014/main" id="{C72F283A-0662-4CBA-9F28-6D8A8E19A961}"/>
              </a:ext>
            </a:extLst>
          </p:cNvPr>
          <p:cNvSpPr>
            <a:spLocks noChangeArrowheads="1"/>
          </p:cNvSpPr>
          <p:nvPr/>
        </p:nvSpPr>
        <p:spPr bwMode="auto">
          <a:xfrm>
            <a:off x="1028700" y="4064000"/>
            <a:ext cx="2590800" cy="685800"/>
          </a:xfrm>
          <a:prstGeom prst="wedgeRoundRectCallout">
            <a:avLst>
              <a:gd name="adj1" fmla="val 32250"/>
              <a:gd name="adj2" fmla="val 10231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Arial" panose="020B0604020202020204" pitchFamily="34" charset="0"/>
            </a:endParaRPr>
          </a:p>
        </p:txBody>
      </p:sp>
      <p:sp>
        <p:nvSpPr>
          <p:cNvPr id="33801" name="Text Box 7">
            <a:extLst>
              <a:ext uri="{FF2B5EF4-FFF2-40B4-BE49-F238E27FC236}">
                <a16:creationId xmlns:a16="http://schemas.microsoft.com/office/drawing/2014/main" id="{03E6A81A-B144-431F-9A0D-66CC6AF5A1F4}"/>
              </a:ext>
            </a:extLst>
          </p:cNvPr>
          <p:cNvSpPr txBox="1">
            <a:spLocks noChangeArrowheads="1"/>
          </p:cNvSpPr>
          <p:nvPr/>
        </p:nvSpPr>
        <p:spPr bwMode="auto">
          <a:xfrm>
            <a:off x="2019300" y="5121275"/>
            <a:ext cx="368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Arial" panose="020B0604020202020204" pitchFamily="34" charset="0"/>
                <a:ea typeface="宋体" panose="02010600030101010101" pitchFamily="2" charset="-122"/>
              </a:rPr>
              <a:t>Release lock no matter what!</a:t>
            </a:r>
          </a:p>
        </p:txBody>
      </p:sp>
      <p:grpSp>
        <p:nvGrpSpPr>
          <p:cNvPr id="33802" name="Group 6">
            <a:extLst>
              <a:ext uri="{FF2B5EF4-FFF2-40B4-BE49-F238E27FC236}">
                <a16:creationId xmlns:a16="http://schemas.microsoft.com/office/drawing/2014/main" id="{B0CD03F8-3691-4D98-97F9-AADA477C01F6}"/>
              </a:ext>
            </a:extLst>
          </p:cNvPr>
          <p:cNvGrpSpPr>
            <a:grpSpLocks/>
          </p:cNvGrpSpPr>
          <p:nvPr/>
        </p:nvGrpSpPr>
        <p:grpSpPr bwMode="auto">
          <a:xfrm>
            <a:off x="5915025" y="3663950"/>
            <a:ext cx="2590800" cy="1717675"/>
            <a:chOff x="3650" y="1105"/>
            <a:chExt cx="1632" cy="1082"/>
          </a:xfrm>
        </p:grpSpPr>
        <p:grpSp>
          <p:nvGrpSpPr>
            <p:cNvPr id="33803" name="Group 7">
              <a:extLst>
                <a:ext uri="{FF2B5EF4-FFF2-40B4-BE49-F238E27FC236}">
                  <a16:creationId xmlns:a16="http://schemas.microsoft.com/office/drawing/2014/main" id="{F02934C6-5BAD-4257-B067-A25BA917FEA7}"/>
                </a:ext>
              </a:extLst>
            </p:cNvPr>
            <p:cNvGrpSpPr>
              <a:grpSpLocks/>
            </p:cNvGrpSpPr>
            <p:nvPr/>
          </p:nvGrpSpPr>
          <p:grpSpPr bwMode="auto">
            <a:xfrm>
              <a:off x="4068" y="1417"/>
              <a:ext cx="801" cy="770"/>
              <a:chOff x="3740" y="1377"/>
              <a:chExt cx="801" cy="770"/>
            </a:xfrm>
          </p:grpSpPr>
          <p:sp>
            <p:nvSpPr>
              <p:cNvPr id="33820" name="Oval 8">
                <a:extLst>
                  <a:ext uri="{FF2B5EF4-FFF2-40B4-BE49-F238E27FC236}">
                    <a16:creationId xmlns:a16="http://schemas.microsoft.com/office/drawing/2014/main" id="{F6F6491F-A0FC-4D64-8E7F-74C0F65EBBEB}"/>
                  </a:ext>
                </a:extLst>
              </p:cNvPr>
              <p:cNvSpPr>
                <a:spLocks noChangeArrowheads="1"/>
              </p:cNvSpPr>
              <p:nvPr/>
            </p:nvSpPr>
            <p:spPr bwMode="auto">
              <a:xfrm>
                <a:off x="3740" y="1561"/>
                <a:ext cx="164" cy="409"/>
              </a:xfrm>
              <a:prstGeom prst="ellipse">
                <a:avLst/>
              </a:prstGeom>
              <a:solidFill>
                <a:srgbClr val="00FFFF"/>
              </a:solidFill>
              <a:ln w="28575" algn="ctr">
                <a:solidFill>
                  <a:schemeClr val="tx1"/>
                </a:solidFill>
                <a:round/>
                <a:headEnd/>
                <a:tailEnd/>
              </a:ln>
            </p:spPr>
            <p:txBody>
              <a:bodyPr wrap="none"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33821" name="Oval 9">
                <a:extLst>
                  <a:ext uri="{FF2B5EF4-FFF2-40B4-BE49-F238E27FC236}">
                    <a16:creationId xmlns:a16="http://schemas.microsoft.com/office/drawing/2014/main" id="{5A723783-6327-4CAD-AE11-F14920304A02}"/>
                  </a:ext>
                </a:extLst>
              </p:cNvPr>
              <p:cNvSpPr>
                <a:spLocks noChangeArrowheads="1"/>
              </p:cNvSpPr>
              <p:nvPr/>
            </p:nvSpPr>
            <p:spPr bwMode="auto">
              <a:xfrm>
                <a:off x="3877" y="1561"/>
                <a:ext cx="539" cy="409"/>
              </a:xfrm>
              <a:prstGeom prst="ellipse">
                <a:avLst/>
              </a:prstGeom>
              <a:solidFill>
                <a:srgbClr val="FFFFCC"/>
              </a:solidFill>
              <a:ln w="28575" algn="ctr">
                <a:solidFill>
                  <a:schemeClr val="tx1"/>
                </a:solidFill>
                <a:round/>
                <a:headEnd/>
                <a:tailEnd/>
              </a:ln>
            </p:spPr>
            <p:txBody>
              <a:bodyPr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33822" name="Line 10">
                <a:extLst>
                  <a:ext uri="{FF2B5EF4-FFF2-40B4-BE49-F238E27FC236}">
                    <a16:creationId xmlns:a16="http://schemas.microsoft.com/office/drawing/2014/main" id="{D1173EB7-B055-4206-82D4-FDD7586D3802}"/>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3823" name="Line 11">
                <a:extLst>
                  <a:ext uri="{FF2B5EF4-FFF2-40B4-BE49-F238E27FC236}">
                    <a16:creationId xmlns:a16="http://schemas.microsoft.com/office/drawing/2014/main" id="{CB11C66F-7BDB-4FA0-B3AD-98ECE8BB75C2}"/>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3824" name="Line 12">
                <a:extLst>
                  <a:ext uri="{FF2B5EF4-FFF2-40B4-BE49-F238E27FC236}">
                    <a16:creationId xmlns:a16="http://schemas.microsoft.com/office/drawing/2014/main" id="{EC7A30FA-ECA9-4B2F-A4E1-1A88848AD2C0}"/>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3825" name="Line 13">
                <a:extLst>
                  <a:ext uri="{FF2B5EF4-FFF2-40B4-BE49-F238E27FC236}">
                    <a16:creationId xmlns:a16="http://schemas.microsoft.com/office/drawing/2014/main" id="{CB376820-2EDB-41FA-80B8-ABDBC0586148}"/>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3826" name="Line 14">
                <a:extLst>
                  <a:ext uri="{FF2B5EF4-FFF2-40B4-BE49-F238E27FC236}">
                    <a16:creationId xmlns:a16="http://schemas.microsoft.com/office/drawing/2014/main" id="{FE871A33-EF47-41C3-AA7A-97FC82176CA6}"/>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3827" name="Line 15">
                <a:extLst>
                  <a:ext uri="{FF2B5EF4-FFF2-40B4-BE49-F238E27FC236}">
                    <a16:creationId xmlns:a16="http://schemas.microsoft.com/office/drawing/2014/main" id="{70DC6F20-970F-47AA-97C9-777C675214AE}"/>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3828" name="Line 16">
                <a:extLst>
                  <a:ext uri="{FF2B5EF4-FFF2-40B4-BE49-F238E27FC236}">
                    <a16:creationId xmlns:a16="http://schemas.microsoft.com/office/drawing/2014/main" id="{4A1801AD-C580-43A3-8173-E591C7AA169A}"/>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3829" name="Line 17">
                <a:extLst>
                  <a:ext uri="{FF2B5EF4-FFF2-40B4-BE49-F238E27FC236}">
                    <a16:creationId xmlns:a16="http://schemas.microsoft.com/office/drawing/2014/main" id="{6249B828-1AA0-49FB-89F7-D3A7B81B5560}"/>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3830" name="Line 18">
                <a:extLst>
                  <a:ext uri="{FF2B5EF4-FFF2-40B4-BE49-F238E27FC236}">
                    <a16:creationId xmlns:a16="http://schemas.microsoft.com/office/drawing/2014/main" id="{FA526C44-6609-40BB-A6C0-4A5669505CCB}"/>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3831" name="Line 19">
                <a:extLst>
                  <a:ext uri="{FF2B5EF4-FFF2-40B4-BE49-F238E27FC236}">
                    <a16:creationId xmlns:a16="http://schemas.microsoft.com/office/drawing/2014/main" id="{F6D518D2-31D2-4A2E-8C54-795A7CA7848D}"/>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33804" name="Text Box 20">
              <a:extLst>
                <a:ext uri="{FF2B5EF4-FFF2-40B4-BE49-F238E27FC236}">
                  <a16:creationId xmlns:a16="http://schemas.microsoft.com/office/drawing/2014/main" id="{8B9F6D13-2587-4F08-837A-80CE413E00E0}"/>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0</a:t>
              </a:r>
            </a:p>
          </p:txBody>
        </p:sp>
        <p:sp>
          <p:nvSpPr>
            <p:cNvPr id="33805" name="Text Box 21">
              <a:extLst>
                <a:ext uri="{FF2B5EF4-FFF2-40B4-BE49-F238E27FC236}">
                  <a16:creationId xmlns:a16="http://schemas.microsoft.com/office/drawing/2014/main" id="{E5B5ED1E-DAE2-4B42-AD65-7FBD6003058D}"/>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1</a:t>
              </a:r>
            </a:p>
          </p:txBody>
        </p:sp>
        <p:sp>
          <p:nvSpPr>
            <p:cNvPr id="33806" name="Text Box 22">
              <a:extLst>
                <a:ext uri="{FF2B5EF4-FFF2-40B4-BE49-F238E27FC236}">
                  <a16:creationId xmlns:a16="http://schemas.microsoft.com/office/drawing/2014/main" id="{463C6100-AE25-43A3-825D-2C266DEB4E18}"/>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capacity-1</a:t>
              </a:r>
            </a:p>
          </p:txBody>
        </p:sp>
        <p:sp>
          <p:nvSpPr>
            <p:cNvPr id="33807" name="Text Box 23">
              <a:extLst>
                <a:ext uri="{FF2B5EF4-FFF2-40B4-BE49-F238E27FC236}">
                  <a16:creationId xmlns:a16="http://schemas.microsoft.com/office/drawing/2014/main" id="{08F65DE0-5D72-412F-B9CD-80F172108384}"/>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2</a:t>
              </a:r>
            </a:p>
          </p:txBody>
        </p:sp>
        <p:sp>
          <p:nvSpPr>
            <p:cNvPr id="33808" name="Text Box 24">
              <a:extLst>
                <a:ext uri="{FF2B5EF4-FFF2-40B4-BE49-F238E27FC236}">
                  <a16:creationId xmlns:a16="http://schemas.microsoft.com/office/drawing/2014/main" id="{FF2956A1-D23F-4B0D-93BC-4F3C68A97DA5}"/>
                </a:ext>
              </a:extLst>
            </p:cNvPr>
            <p:cNvSpPr txBox="1">
              <a:spLocks noChangeArrowheads="1"/>
            </p:cNvSpPr>
            <p:nvPr/>
          </p:nvSpPr>
          <p:spPr bwMode="auto">
            <a:xfrm>
              <a:off x="3966" y="1105"/>
              <a:ext cx="379" cy="194"/>
            </a:xfrm>
            <a:prstGeom prst="rect">
              <a:avLst/>
            </a:prstGeom>
            <a:solidFill>
              <a:srgbClr val="00FFFF"/>
            </a:solidFill>
            <a:ln w="28575" algn="ctr">
              <a:solidFill>
                <a:schemeClr val="tx1"/>
              </a:solidFill>
              <a:miter lim="800000"/>
              <a:headEnd/>
              <a:tailEnd/>
            </a:ln>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head</a:t>
              </a:r>
            </a:p>
          </p:txBody>
        </p:sp>
        <p:sp>
          <p:nvSpPr>
            <p:cNvPr id="33809" name="Line 25">
              <a:extLst>
                <a:ext uri="{FF2B5EF4-FFF2-40B4-BE49-F238E27FC236}">
                  <a16:creationId xmlns:a16="http://schemas.microsoft.com/office/drawing/2014/main" id="{BD98BA44-9118-4E65-9D85-E0965C9550B0}"/>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3810" name="Text Box 26">
              <a:extLst>
                <a:ext uri="{FF2B5EF4-FFF2-40B4-BE49-F238E27FC236}">
                  <a16:creationId xmlns:a16="http://schemas.microsoft.com/office/drawing/2014/main" id="{ADCE655E-B7A4-45CB-8457-0C2624E32DA9}"/>
                </a:ext>
              </a:extLst>
            </p:cNvPr>
            <p:cNvSpPr txBox="1">
              <a:spLocks noChangeArrowheads="1"/>
            </p:cNvSpPr>
            <p:nvPr/>
          </p:nvSpPr>
          <p:spPr bwMode="auto">
            <a:xfrm>
              <a:off x="4910" y="1113"/>
              <a:ext cx="372" cy="194"/>
            </a:xfrm>
            <a:prstGeom prst="rect">
              <a:avLst/>
            </a:prstGeom>
            <a:solidFill>
              <a:srgbClr val="00FFFF"/>
            </a:solidFill>
            <a:ln w="28575" algn="ctr">
              <a:solidFill>
                <a:schemeClr val="tx1"/>
              </a:solidFill>
              <a:miter lim="800000"/>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tail</a:t>
              </a:r>
            </a:p>
          </p:txBody>
        </p:sp>
        <p:sp>
          <p:nvSpPr>
            <p:cNvPr id="33811" name="Line 27">
              <a:extLst>
                <a:ext uri="{FF2B5EF4-FFF2-40B4-BE49-F238E27FC236}">
                  <a16:creationId xmlns:a16="http://schemas.microsoft.com/office/drawing/2014/main" id="{3B193CB6-0214-4897-B7CF-F7405D7D9883}"/>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3812" name="Text Box 28">
              <a:extLst>
                <a:ext uri="{FF2B5EF4-FFF2-40B4-BE49-F238E27FC236}">
                  <a16:creationId xmlns:a16="http://schemas.microsoft.com/office/drawing/2014/main" id="{CC8E1E5A-0577-4E4C-AC80-E190E2A0344F}"/>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y</a:t>
              </a:r>
            </a:p>
          </p:txBody>
        </p:sp>
        <p:sp>
          <p:nvSpPr>
            <p:cNvPr id="33813" name="Text Box 29">
              <a:extLst>
                <a:ext uri="{FF2B5EF4-FFF2-40B4-BE49-F238E27FC236}">
                  <a16:creationId xmlns:a16="http://schemas.microsoft.com/office/drawing/2014/main" id="{470F9203-6BA2-4C01-B27F-CE78C3F1FA7A}"/>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z</a:t>
              </a:r>
            </a:p>
          </p:txBody>
        </p:sp>
        <p:grpSp>
          <p:nvGrpSpPr>
            <p:cNvPr id="33814" name="Group 30">
              <a:extLst>
                <a:ext uri="{FF2B5EF4-FFF2-40B4-BE49-F238E27FC236}">
                  <a16:creationId xmlns:a16="http://schemas.microsoft.com/office/drawing/2014/main" id="{0B93707B-D08C-4A5A-877E-A737DACAD726}"/>
                </a:ext>
              </a:extLst>
            </p:cNvPr>
            <p:cNvGrpSpPr>
              <a:grpSpLocks/>
            </p:cNvGrpSpPr>
            <p:nvPr/>
          </p:nvGrpSpPr>
          <p:grpSpPr bwMode="auto">
            <a:xfrm>
              <a:off x="3686" y="1604"/>
              <a:ext cx="219" cy="362"/>
              <a:chOff x="3686" y="1604"/>
              <a:chExt cx="219" cy="362"/>
            </a:xfrm>
          </p:grpSpPr>
          <p:sp>
            <p:nvSpPr>
              <p:cNvPr id="33815" name="Oval 31">
                <a:extLst>
                  <a:ext uri="{FF2B5EF4-FFF2-40B4-BE49-F238E27FC236}">
                    <a16:creationId xmlns:a16="http://schemas.microsoft.com/office/drawing/2014/main" id="{4CEC910E-2FDF-4727-840F-2A6A45B6BAAF}"/>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33816" name="Oval 32">
                <a:extLst>
                  <a:ext uri="{FF2B5EF4-FFF2-40B4-BE49-F238E27FC236}">
                    <a16:creationId xmlns:a16="http://schemas.microsoft.com/office/drawing/2014/main" id="{7CB39173-35A7-4E4F-A196-1A3E06D72C4F}"/>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33817" name="Oval 33">
                <a:extLst>
                  <a:ext uri="{FF2B5EF4-FFF2-40B4-BE49-F238E27FC236}">
                    <a16:creationId xmlns:a16="http://schemas.microsoft.com/office/drawing/2014/main" id="{85517D59-EB13-4B60-B384-825144FBCD25}"/>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33818" name="Oval 34">
                <a:extLst>
                  <a:ext uri="{FF2B5EF4-FFF2-40B4-BE49-F238E27FC236}">
                    <a16:creationId xmlns:a16="http://schemas.microsoft.com/office/drawing/2014/main" id="{3B589177-ACBC-4835-BF16-1EE8402FC777}"/>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33819" name="AutoShape 35">
                <a:extLst>
                  <a:ext uri="{FF2B5EF4-FFF2-40B4-BE49-F238E27FC236}">
                    <a16:creationId xmlns:a16="http://schemas.microsoft.com/office/drawing/2014/main" id="{99BDAA98-4167-4049-88DD-A2C244216A60}"/>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grpSp>
      </p:gr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17399606-B95A-49C2-9500-BC8855318178}"/>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eaLnBrk="0" hangingPunct="0">
              <a:defRPr/>
            </a:pPr>
            <a:r>
              <a:rPr lang="en-US" sz="2000" dirty="0">
                <a:solidFill>
                  <a:schemeClr val="tx1"/>
                </a:solidFill>
                <a:latin typeface="Courier New" pitchFamily="49" charset="0"/>
                <a:cs typeface="Courier New" pitchFamily="49" charset="0"/>
              </a:rPr>
              <a:t>public</a:t>
            </a:r>
            <a:r>
              <a:rPr lang="en-US" sz="2000" dirty="0">
                <a:solidFill>
                  <a:schemeClr val="bg1">
                    <a:lumMod val="65000"/>
                  </a:schemeClr>
                </a:solidFill>
                <a:latin typeface="Courier New" pitchFamily="49" charset="0"/>
                <a:cs typeface="Courier New" pitchFamily="49" charset="0"/>
              </a:rPr>
              <a:t> </a:t>
            </a:r>
            <a:r>
              <a:rPr lang="en-US" sz="2000" dirty="0">
                <a:solidFill>
                  <a:srgbClr val="0000FF"/>
                </a:solidFill>
                <a:latin typeface="Courier New" pitchFamily="49" charset="0"/>
                <a:cs typeface="Courier New" pitchFamily="49" charset="0"/>
              </a:rPr>
              <a:t>T </a:t>
            </a:r>
            <a:r>
              <a:rPr lang="en-US" sz="2000" dirty="0" err="1">
                <a:solidFill>
                  <a:srgbClr val="0000FF"/>
                </a:solidFill>
                <a:latin typeface="Courier New" pitchFamily="49" charset="0"/>
                <a:cs typeface="Courier New" pitchFamily="49" charset="0"/>
              </a:rPr>
              <a:t>deq</a:t>
            </a:r>
            <a:r>
              <a:rPr lang="en-US" sz="2000" dirty="0">
                <a:solidFill>
                  <a:srgbClr val="0000FF"/>
                </a:solidFill>
                <a:latin typeface="Courier New" pitchFamily="49" charset="0"/>
                <a:cs typeface="Courier New" pitchFamily="49" charset="0"/>
              </a:rPr>
              <a:t>() </a:t>
            </a:r>
            <a:r>
              <a:rPr lang="en-US" sz="2000" dirty="0">
                <a:solidFill>
                  <a:schemeClr val="tx1"/>
                </a:solidFill>
                <a:latin typeface="Courier New" pitchFamily="49" charset="0"/>
                <a:cs typeface="Courier New" pitchFamily="49" charset="0"/>
              </a:rPr>
              <a:t>throws</a:t>
            </a:r>
            <a:r>
              <a:rPr lang="en-US" sz="2000" dirty="0">
                <a:solidFill>
                  <a:schemeClr val="bg1">
                    <a:lumMod val="65000"/>
                  </a:schemeClr>
                </a:solidFill>
                <a:latin typeface="Courier New" pitchFamily="49" charset="0"/>
                <a:cs typeface="Courier New" pitchFamily="49" charset="0"/>
              </a:rPr>
              <a:t> </a:t>
            </a:r>
            <a:r>
              <a:rPr lang="en-US" sz="2000" dirty="0" err="1">
                <a:solidFill>
                  <a:srgbClr val="0000FF"/>
                </a:solidFill>
                <a:latin typeface="Courier New" pitchFamily="49" charset="0"/>
                <a:cs typeface="Courier New" pitchFamily="49" charset="0"/>
              </a:rPr>
              <a:t>EmptyException</a:t>
            </a:r>
            <a:r>
              <a:rPr lang="en-US" sz="2000" dirty="0">
                <a:solidFill>
                  <a:srgbClr val="0000FF"/>
                </a:solidFill>
                <a:latin typeface="Courier New" pitchFamily="49" charset="0"/>
                <a:cs typeface="Courier New" pitchFamily="49" charset="0"/>
              </a:rPr>
              <a:t> {</a:t>
            </a:r>
          </a:p>
          <a:p>
            <a:pPr eaLnBrk="0" hangingPunct="0">
              <a:defRPr/>
            </a:pPr>
            <a:r>
              <a:rPr lang="en-US" sz="2000" dirty="0">
                <a:solidFill>
                  <a:schemeClr val="tx1"/>
                </a:solidFill>
                <a:latin typeface="Courier New" pitchFamily="49" charset="0"/>
                <a:cs typeface="Courier New" pitchFamily="49" charset="0"/>
              </a:rPr>
              <a:t>  </a:t>
            </a:r>
            <a:r>
              <a:rPr lang="en-US" sz="2000" dirty="0" err="1">
                <a:solidFill>
                  <a:srgbClr val="0000FF"/>
                </a:solidFill>
                <a:latin typeface="Courier New" pitchFamily="49" charset="0"/>
                <a:cs typeface="Courier New" pitchFamily="49" charset="0"/>
              </a:rPr>
              <a:t>lock.lock</a:t>
            </a:r>
            <a:r>
              <a:rPr lang="en-US" sz="2000" dirty="0">
                <a:solidFill>
                  <a:srgbClr val="0000FF"/>
                </a:solidFill>
                <a:latin typeface="Courier New" pitchFamily="49" charset="0"/>
                <a:cs typeface="Courier New" pitchFamily="49" charset="0"/>
              </a:rPr>
              <a:t>();             </a:t>
            </a:r>
          </a:p>
          <a:p>
            <a:pPr eaLnBrk="0" hangingPunct="0">
              <a:defRPr/>
            </a:pPr>
            <a:r>
              <a:rPr lang="en-US" sz="2000" dirty="0">
                <a:solidFill>
                  <a:schemeClr val="tx1"/>
                </a:solidFill>
                <a:latin typeface="Courier New" pitchFamily="49" charset="0"/>
                <a:cs typeface="Courier New" pitchFamily="49" charset="0"/>
              </a:rPr>
              <a:t>  try {      </a:t>
            </a:r>
          </a:p>
          <a:p>
            <a:pPr eaLnBrk="0" hangingPunct="0">
              <a:defRPr/>
            </a:pPr>
            <a:r>
              <a:rPr lang="en-US" sz="2000" dirty="0">
                <a:solidFill>
                  <a:schemeClr val="tx1"/>
                </a:solidFill>
                <a:latin typeface="Courier New" pitchFamily="49" charset="0"/>
                <a:cs typeface="Courier New" pitchFamily="49" charset="0"/>
              </a:rPr>
              <a:t>    if </a:t>
            </a:r>
            <a:r>
              <a:rPr lang="en-US" sz="2000" dirty="0">
                <a:solidFill>
                  <a:srgbClr val="0000FF"/>
                </a:solidFill>
                <a:latin typeface="Courier New" pitchFamily="49" charset="0"/>
                <a:cs typeface="Courier New" pitchFamily="49" charset="0"/>
              </a:rPr>
              <a:t>(tail == head)        </a:t>
            </a:r>
          </a:p>
          <a:p>
            <a:pPr eaLnBrk="0" hangingPunct="0">
              <a:defRPr/>
            </a:pPr>
            <a:r>
              <a:rPr lang="en-US" sz="2000" dirty="0">
                <a:solidFill>
                  <a:schemeClr val="tx1"/>
                </a:solidFill>
                <a:latin typeface="Courier New" pitchFamily="49" charset="0"/>
                <a:cs typeface="Courier New" pitchFamily="49" charset="0"/>
              </a:rPr>
              <a:t>       throw new </a:t>
            </a:r>
            <a:r>
              <a:rPr lang="en-US" sz="2000" dirty="0" err="1">
                <a:solidFill>
                  <a:srgbClr val="0000FF"/>
                </a:solidFill>
                <a:latin typeface="Courier New" pitchFamily="49" charset="0"/>
                <a:cs typeface="Courier New" pitchFamily="49" charset="0"/>
              </a:rPr>
              <a:t>EmptyException</a:t>
            </a:r>
            <a:r>
              <a:rPr lang="en-US" sz="2000" dirty="0">
                <a:solidFill>
                  <a:srgbClr val="0000FF"/>
                </a:solidFill>
                <a:latin typeface="Courier New" pitchFamily="49" charset="0"/>
                <a:cs typeface="Courier New" pitchFamily="49" charset="0"/>
              </a:rPr>
              <a:t>();      </a:t>
            </a:r>
          </a:p>
          <a:p>
            <a:pPr eaLnBrk="0" hangingPunct="0">
              <a:defRPr/>
            </a:pPr>
            <a:r>
              <a:rPr lang="en-US" sz="2000" dirty="0">
                <a:solidFill>
                  <a:srgbClr val="0000FF"/>
                </a:solidFill>
                <a:latin typeface="Courier New" pitchFamily="49" charset="0"/>
                <a:cs typeface="Courier New" pitchFamily="49" charset="0"/>
              </a:rPr>
              <a:t>    T x = items[head % </a:t>
            </a:r>
            <a:r>
              <a:rPr lang="en-US" sz="2000" dirty="0" err="1">
                <a:solidFill>
                  <a:srgbClr val="0000FF"/>
                </a:solidFill>
                <a:latin typeface="Courier New" pitchFamily="49" charset="0"/>
                <a:cs typeface="Courier New" pitchFamily="49" charset="0"/>
              </a:rPr>
              <a:t>items.length</a:t>
            </a:r>
            <a:r>
              <a:rPr lang="en-US" sz="2000" dirty="0">
                <a:solidFill>
                  <a:srgbClr val="0000FF"/>
                </a:solidFill>
                <a:latin typeface="Courier New" pitchFamily="49" charset="0"/>
                <a:cs typeface="Courier New" pitchFamily="49" charset="0"/>
              </a:rPr>
              <a:t>];      </a:t>
            </a:r>
          </a:p>
          <a:p>
            <a:pPr eaLnBrk="0" hangingPunct="0">
              <a:defRPr/>
            </a:pPr>
            <a:r>
              <a:rPr lang="en-US" sz="2000" dirty="0">
                <a:solidFill>
                  <a:srgbClr val="0000FF"/>
                </a:solidFill>
                <a:latin typeface="Courier New" pitchFamily="49" charset="0"/>
                <a:cs typeface="Courier New" pitchFamily="49" charset="0"/>
              </a:rPr>
              <a:t>    head++;      </a:t>
            </a:r>
          </a:p>
          <a:p>
            <a:pPr eaLnBrk="0" hangingPunct="0">
              <a:defRPr/>
            </a:pPr>
            <a:r>
              <a:rPr lang="en-US" sz="2000" dirty="0">
                <a:solidFill>
                  <a:schemeClr val="tx1"/>
                </a:solidFill>
                <a:latin typeface="Courier New" pitchFamily="49" charset="0"/>
                <a:cs typeface="Courier New" pitchFamily="49" charset="0"/>
              </a:rPr>
              <a:t>    return </a:t>
            </a:r>
            <a:r>
              <a:rPr lang="en-US" sz="2000" dirty="0">
                <a:solidFill>
                  <a:srgbClr val="0000FF"/>
                </a:solidFill>
                <a:latin typeface="Courier New" pitchFamily="49" charset="0"/>
                <a:cs typeface="Courier New" pitchFamily="49" charset="0"/>
              </a:rPr>
              <a:t>x;    </a:t>
            </a:r>
          </a:p>
          <a:p>
            <a:pPr eaLnBrk="0" hangingPunct="0">
              <a:defRPr/>
            </a:pPr>
            <a:r>
              <a:rPr lang="en-US" sz="2000" dirty="0">
                <a:solidFill>
                  <a:srgbClr val="0000FF"/>
                </a:solidFill>
                <a:latin typeface="Courier New" pitchFamily="49" charset="0"/>
                <a:cs typeface="Courier New" pitchFamily="49" charset="0"/>
              </a:rPr>
              <a:t>  }</a:t>
            </a:r>
            <a:r>
              <a:rPr lang="en-US" sz="2000" dirty="0">
                <a:solidFill>
                  <a:schemeClr val="tx1"/>
                </a:solidFill>
                <a:latin typeface="Courier New" pitchFamily="49" charset="0"/>
                <a:cs typeface="Courier New" pitchFamily="49" charset="0"/>
              </a:rPr>
              <a:t> finally </a:t>
            </a:r>
            <a:r>
              <a:rPr lang="en-US" sz="2000" dirty="0">
                <a:solidFill>
                  <a:srgbClr val="0000FF"/>
                </a:solidFill>
                <a:latin typeface="Courier New" pitchFamily="49" charset="0"/>
                <a:cs typeface="Courier New" pitchFamily="49" charset="0"/>
              </a:rPr>
              <a:t>{      </a:t>
            </a:r>
          </a:p>
          <a:p>
            <a:pPr eaLnBrk="0" hangingPunct="0">
              <a:defRPr/>
            </a:pPr>
            <a:r>
              <a:rPr lang="en-US" sz="2000" dirty="0">
                <a:solidFill>
                  <a:srgbClr val="0000FF"/>
                </a:solidFill>
                <a:latin typeface="Courier New" pitchFamily="49" charset="0"/>
                <a:cs typeface="Courier New" pitchFamily="49" charset="0"/>
              </a:rPr>
              <a:t>    </a:t>
            </a:r>
            <a:r>
              <a:rPr lang="en-US" sz="2000" dirty="0" err="1">
                <a:solidFill>
                  <a:srgbClr val="0000FF"/>
                </a:solidFill>
                <a:latin typeface="Courier New" pitchFamily="49" charset="0"/>
                <a:cs typeface="Courier New" pitchFamily="49" charset="0"/>
              </a:rPr>
              <a:t>lock.unlock</a:t>
            </a:r>
            <a:r>
              <a:rPr lang="en-US" sz="2000" dirty="0">
                <a:solidFill>
                  <a:srgbClr val="0000FF"/>
                </a:solidFill>
                <a:latin typeface="Courier New" pitchFamily="49" charset="0"/>
                <a:cs typeface="Courier New" pitchFamily="49" charset="0"/>
              </a:rPr>
              <a:t>();    </a:t>
            </a:r>
          </a:p>
          <a:p>
            <a:pPr eaLnBrk="0" hangingPunct="0">
              <a:defRPr/>
            </a:pPr>
            <a:r>
              <a:rPr lang="en-US" sz="2000" dirty="0">
                <a:solidFill>
                  <a:srgbClr val="0000FF"/>
                </a:solidFill>
                <a:latin typeface="Courier New" pitchFamily="49" charset="0"/>
                <a:cs typeface="Courier New" pitchFamily="49" charset="0"/>
              </a:rPr>
              <a:t>  }  </a:t>
            </a:r>
          </a:p>
          <a:p>
            <a:pPr eaLnBrk="0" hangingPunct="0">
              <a:defRPr/>
            </a:pPr>
            <a:r>
              <a:rPr lang="en-US" sz="2000" dirty="0">
                <a:solidFill>
                  <a:srgbClr val="0000FF"/>
                </a:solidFill>
                <a:latin typeface="Courier New" pitchFamily="49" charset="0"/>
                <a:cs typeface="Courier New" pitchFamily="49" charset="0"/>
              </a:rPr>
              <a:t>} </a:t>
            </a:r>
          </a:p>
        </p:txBody>
      </p:sp>
      <p:sp>
        <p:nvSpPr>
          <p:cNvPr id="6" name="Footer Placeholder 2">
            <a:extLst>
              <a:ext uri="{FF2B5EF4-FFF2-40B4-BE49-F238E27FC236}">
                <a16:creationId xmlns:a16="http://schemas.microsoft.com/office/drawing/2014/main" id="{37E4D6EE-078F-4809-8ECF-3AAD0F39879E}"/>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a:extLst>
              <a:ext uri="{FF2B5EF4-FFF2-40B4-BE49-F238E27FC236}">
                <a16:creationId xmlns:a16="http://schemas.microsoft.com/office/drawing/2014/main" id="{CC2B61D0-5FD9-4736-94AF-F6DAE141E52C}"/>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EB9FE14-D721-4B82-9FFF-FFB5BDEABF25}" type="slidenum">
              <a:rPr lang="ar-SA" altLang="zh-CN" sz="1400" b="0">
                <a:solidFill>
                  <a:schemeClr val="tx1"/>
                </a:solidFill>
                <a:latin typeface="Arial" panose="020B0604020202020204" pitchFamily="34" charset="0"/>
              </a:rPr>
              <a:pPr/>
              <a:t>22</a:t>
            </a:fld>
            <a:endParaRPr lang="en-US" altLang="zh-CN" sz="1400" b="0" dirty="0">
              <a:solidFill>
                <a:schemeClr val="tx1"/>
              </a:solidFill>
              <a:latin typeface="Arial" panose="020B0604020202020204" pitchFamily="34" charset="0"/>
            </a:endParaRPr>
          </a:p>
        </p:txBody>
      </p:sp>
      <p:sp>
        <p:nvSpPr>
          <p:cNvPr id="34822" name="Rectangle 3">
            <a:extLst>
              <a:ext uri="{FF2B5EF4-FFF2-40B4-BE49-F238E27FC236}">
                <a16:creationId xmlns:a16="http://schemas.microsoft.com/office/drawing/2014/main" id="{7164C8F3-663B-4D42-AA5B-B854C510A2E1}"/>
              </a:ext>
            </a:extLst>
          </p:cNvPr>
          <p:cNvSpPr>
            <a:spLocks noGrp="1" noChangeArrowheads="1"/>
          </p:cNvSpPr>
          <p:nvPr>
            <p:ph type="title" idx="4294967295"/>
          </p:nvPr>
        </p:nvSpPr>
        <p:spPr>
          <a:xfrm>
            <a:off x="671513" y="233363"/>
            <a:ext cx="7772400" cy="1143000"/>
          </a:xfrm>
        </p:spPr>
        <p:txBody>
          <a:bodyPr/>
          <a:lstStyle/>
          <a:p>
            <a:pPr eaLnBrk="1" hangingPunct="1"/>
            <a:r>
              <a:rPr lang="en-US" altLang="zh-CN" dirty="0">
                <a:ea typeface="宋体" panose="02010600030101010101" pitchFamily="2" charset="-122"/>
              </a:rPr>
              <a:t>Implementation: </a:t>
            </a:r>
            <a:r>
              <a:rPr lang="en-US" altLang="zh-CN" dirty="0" err="1">
                <a:solidFill>
                  <a:srgbClr val="0000FF"/>
                </a:solidFill>
                <a:ea typeface="宋体" panose="02010600030101010101" pitchFamily="2" charset="-122"/>
              </a:rPr>
              <a:t>deq</a:t>
            </a:r>
            <a:r>
              <a:rPr lang="en-US" altLang="zh-CN" dirty="0">
                <a:solidFill>
                  <a:srgbClr val="0000FF"/>
                </a:solidFill>
                <a:ea typeface="宋体" panose="02010600030101010101" pitchFamily="2" charset="-122"/>
              </a:rPr>
              <a:t>()</a:t>
            </a:r>
            <a:endParaRPr lang="en-US" altLang="zh-CN" dirty="0">
              <a:solidFill>
                <a:srgbClr val="FF3300"/>
              </a:solidFill>
              <a:ea typeface="宋体" panose="02010600030101010101" pitchFamily="2" charset="-122"/>
            </a:endParaRPr>
          </a:p>
        </p:txBody>
      </p:sp>
      <p:pic>
        <p:nvPicPr>
          <p:cNvPr id="34823" name="Picture 2" descr="magic">
            <a:extLst>
              <a:ext uri="{FF2B5EF4-FFF2-40B4-BE49-F238E27FC236}">
                <a16:creationId xmlns:a16="http://schemas.microsoft.com/office/drawing/2014/main" id="{AFBA1C3C-4BB6-4990-8985-7FE9012BD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descr="magic">
            <a:extLst>
              <a:ext uri="{FF2B5EF4-FFF2-40B4-BE49-F238E27FC236}">
                <a16:creationId xmlns:a16="http://schemas.microsoft.com/office/drawing/2014/main" id="{61BC1A48-9F06-499B-97FD-F54FB5A2A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69" name="Rectangle 3">
            <a:extLst>
              <a:ext uri="{FF2B5EF4-FFF2-40B4-BE49-F238E27FC236}">
                <a16:creationId xmlns:a16="http://schemas.microsoft.com/office/drawing/2014/main" id="{5FCB553D-EA2B-4C11-927D-793128E18751}"/>
              </a:ext>
            </a:extLst>
          </p:cNvPr>
          <p:cNvSpPr>
            <a:spLocks noGrp="1" noChangeArrowheads="1"/>
          </p:cNvSpPr>
          <p:nvPr>
            <p:ph type="title"/>
          </p:nvPr>
        </p:nvSpPr>
        <p:spPr>
          <a:xfrm>
            <a:off x="671513" y="233363"/>
            <a:ext cx="7772400" cy="1143000"/>
          </a:xfrm>
        </p:spPr>
        <p:txBody>
          <a:bodyPr/>
          <a:lstStyle/>
          <a:p>
            <a:pPr eaLnBrk="1" hangingPunct="1"/>
            <a:r>
              <a:rPr lang="en-US" altLang="zh-CN" dirty="0">
                <a:ea typeface="宋体" panose="02010600030101010101" pitchFamily="2" charset="-122"/>
              </a:rPr>
              <a:t>Implementation: </a:t>
            </a:r>
            <a:r>
              <a:rPr lang="en-US" altLang="zh-CN" dirty="0" err="1">
                <a:solidFill>
                  <a:srgbClr val="0000FF"/>
                </a:solidFill>
                <a:ea typeface="宋体" panose="02010600030101010101" pitchFamily="2" charset="-122"/>
              </a:rPr>
              <a:t>enq</a:t>
            </a:r>
            <a:r>
              <a:rPr lang="en-US" altLang="zh-CN" dirty="0">
                <a:solidFill>
                  <a:srgbClr val="0000FF"/>
                </a:solidFill>
                <a:ea typeface="宋体" panose="02010600030101010101" pitchFamily="2" charset="-122"/>
              </a:rPr>
              <a:t>()</a:t>
            </a:r>
            <a:endParaRPr lang="en-US" altLang="zh-CN" dirty="0">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C4734060-2519-4DA8-AC73-520FB70FDA4A}"/>
              </a:ext>
            </a:extLst>
          </p:cNvPr>
          <p:cNvSpPr>
            <a:spLocks noChangeArrowheads="1"/>
          </p:cNvSpPr>
          <p:nvPr/>
        </p:nvSpPr>
        <p:spPr bwMode="auto">
          <a:xfrm>
            <a:off x="603250" y="1953587"/>
            <a:ext cx="7937500" cy="3477875"/>
          </a:xfrm>
          <a:prstGeom prst="rect">
            <a:avLst/>
          </a:prstGeom>
          <a:solidFill>
            <a:srgbClr val="FFFFCC"/>
          </a:solid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dirty="0">
                <a:solidFill>
                  <a:schemeClr val="tx1"/>
                </a:solidFill>
                <a:latin typeface="Courier New" pitchFamily="49" charset="0"/>
                <a:cs typeface="Courier New" pitchFamily="49" charset="0"/>
              </a:rPr>
              <a:t>public</a:t>
            </a:r>
            <a:r>
              <a:rPr kumimoji="0" lang="en-US" sz="2000" b="1" i="0" u="none" strike="noStrike" kern="1200" cap="none" spc="0" normalizeH="0" baseline="0" noProof="0" dirty="0">
                <a:ln>
                  <a:noFill/>
                </a:ln>
                <a:solidFill>
                  <a:srgbClr val="FFFFFF">
                    <a:lumMod val="65000"/>
                  </a:srgbClr>
                </a:solidFill>
                <a:effectLst/>
                <a:uLnTx/>
                <a:uFillTx/>
                <a:latin typeface="Lucida Console" panose="020B0609040504020204" pitchFamily="49" charset="0"/>
                <a:ea typeface="+mn-ea"/>
                <a:cs typeface="Arial" charset="0"/>
              </a:rPr>
              <a:t> </a:t>
            </a:r>
            <a:r>
              <a:rPr lang="en-US" sz="2000" dirty="0">
                <a:solidFill>
                  <a:srgbClr val="0000FF"/>
                </a:solidFill>
                <a:latin typeface="Courier New" pitchFamily="49" charset="0"/>
                <a:cs typeface="Courier New" pitchFamily="49" charset="0"/>
              </a:rPr>
              <a:t>void </a:t>
            </a:r>
            <a:r>
              <a:rPr lang="en-US" sz="2000" dirty="0" err="1">
                <a:solidFill>
                  <a:srgbClr val="0000FF"/>
                </a:solidFill>
                <a:latin typeface="Courier New" pitchFamily="49" charset="0"/>
                <a:cs typeface="Courier New" pitchFamily="49" charset="0"/>
              </a:rPr>
              <a:t>enq</a:t>
            </a:r>
            <a:r>
              <a:rPr lang="en-US" sz="2000" dirty="0">
                <a:solidFill>
                  <a:srgbClr val="0000FF"/>
                </a:solidFill>
                <a:latin typeface="Courier New" pitchFamily="49" charset="0"/>
                <a:cs typeface="Courier New" pitchFamily="49" charset="0"/>
              </a:rPr>
              <a:t>(T x) </a:t>
            </a:r>
            <a:r>
              <a:rPr lang="en-US" sz="2000" dirty="0">
                <a:solidFill>
                  <a:schemeClr val="tx1"/>
                </a:solidFill>
                <a:latin typeface="Courier New" pitchFamily="49" charset="0"/>
                <a:cs typeface="Courier New" pitchFamily="49" charset="0"/>
              </a:rPr>
              <a:t>throws</a:t>
            </a:r>
            <a:r>
              <a:rPr kumimoji="0" lang="en-US" sz="2000" b="1" i="0" u="none" strike="noStrike" kern="1200" cap="none" spc="0" normalizeH="0" baseline="0" noProof="0" dirty="0">
                <a:ln>
                  <a:noFill/>
                </a:ln>
                <a:solidFill>
                  <a:srgbClr val="FFFFFF">
                    <a:lumMod val="65000"/>
                  </a:srgbClr>
                </a:solidFill>
                <a:effectLst/>
                <a:uLnTx/>
                <a:uFillTx/>
                <a:latin typeface="Lucida Console" panose="020B0609040504020204" pitchFamily="49" charset="0"/>
                <a:ea typeface="+mn-ea"/>
                <a:cs typeface="Arial" charset="0"/>
              </a:rPr>
              <a:t> </a:t>
            </a:r>
            <a:r>
              <a:rPr lang="en-US" sz="2000" dirty="0" err="1">
                <a:solidFill>
                  <a:srgbClr val="0000FF"/>
                </a:solidFill>
                <a:latin typeface="Courier New" pitchFamily="49" charset="0"/>
                <a:cs typeface="Courier New" pitchFamily="49" charset="0"/>
              </a:rPr>
              <a:t>FullException</a:t>
            </a:r>
            <a:r>
              <a:rPr lang="en-US" sz="2000" dirty="0">
                <a:solidFill>
                  <a:srgbClr val="0000FF"/>
                </a:solidFill>
                <a:latin typeface="Courier New" pitchFamily="49"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a:t>
            </a:r>
            <a:r>
              <a:rPr lang="en-US" sz="2000" dirty="0" err="1">
                <a:solidFill>
                  <a:srgbClr val="0000FF"/>
                </a:solidFill>
                <a:latin typeface="Courier New" pitchFamily="49" charset="0"/>
                <a:cs typeface="Courier New" pitchFamily="49" charset="0"/>
              </a:rPr>
              <a:t>lock.lock</a:t>
            </a:r>
            <a:r>
              <a:rPr lang="en-US" sz="2000" dirty="0">
                <a:solidFill>
                  <a:srgbClr val="0000FF"/>
                </a:solidFill>
                <a:latin typeface="Courier New" pitchFamily="49" charset="0"/>
                <a:cs typeface="Courier New" pitchFamily="49" charset="0"/>
              </a:rPr>
              <a:t>();  </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a:t>
            </a:r>
            <a:r>
              <a:rPr lang="en-US" sz="2000" dirty="0">
                <a:solidFill>
                  <a:schemeClr val="tx1"/>
                </a:solidFill>
                <a:latin typeface="Courier New" pitchFamily="49" charset="0"/>
                <a:cs typeface="Courier New" pitchFamily="49" charset="0"/>
              </a:rPr>
              <a:t>try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a:t>
            </a:r>
            <a:r>
              <a:rPr lang="en-US" sz="2000" dirty="0">
                <a:solidFill>
                  <a:schemeClr val="tx1"/>
                </a:solidFill>
                <a:latin typeface="Courier New" pitchFamily="49" charset="0"/>
                <a:cs typeface="Courier New" pitchFamily="49" charset="0"/>
              </a:rPr>
              <a:t>if </a:t>
            </a:r>
            <a:r>
              <a:rPr lang="en-US" sz="2000" dirty="0">
                <a:solidFill>
                  <a:srgbClr val="0000FF"/>
                </a:solidFill>
                <a:latin typeface="Courier New" pitchFamily="49" charset="0"/>
                <a:cs typeface="Courier New" pitchFamily="49" charset="0"/>
              </a:rPr>
              <a:t>(tail - head == </a:t>
            </a:r>
            <a:r>
              <a:rPr lang="en-US" sz="2000" dirty="0" err="1">
                <a:solidFill>
                  <a:srgbClr val="0000FF"/>
                </a:solidFill>
                <a:latin typeface="Courier New" pitchFamily="49" charset="0"/>
                <a:cs typeface="Courier New" pitchFamily="49" charset="0"/>
              </a:rPr>
              <a:t>items.length</a:t>
            </a:r>
            <a:r>
              <a:rPr lang="en-US" sz="2000" dirty="0">
                <a:solidFill>
                  <a:srgbClr val="0000FF"/>
                </a:solidFill>
                <a:latin typeface="Courier New" pitchFamily="49" charset="0"/>
                <a:cs typeface="Courier New" pitchFamily="49" charset="0"/>
              </a:rPr>
              <a:t>)</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a:t>
            </a:r>
            <a:r>
              <a:rPr lang="en-US" sz="2000" dirty="0">
                <a:solidFill>
                  <a:schemeClr val="tx1"/>
                </a:solidFill>
                <a:latin typeface="Courier New" pitchFamily="49" charset="0"/>
                <a:cs typeface="Courier New" pitchFamily="49" charset="0"/>
              </a:rPr>
              <a:t>throw new </a:t>
            </a:r>
            <a:r>
              <a:rPr lang="en-US" sz="2000" dirty="0" err="1">
                <a:solidFill>
                  <a:srgbClr val="0000FF"/>
                </a:solidFill>
                <a:latin typeface="Courier New" pitchFamily="49" charset="0"/>
                <a:cs typeface="Courier New" pitchFamily="49" charset="0"/>
              </a:rPr>
              <a:t>FullException</a:t>
            </a:r>
            <a:r>
              <a:rPr lang="en-US" sz="2000" dirty="0">
                <a:solidFill>
                  <a:srgbClr val="0000FF"/>
                </a:solidFill>
                <a:latin typeface="Courier New" pitchFamily="49"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a:t>
            </a:r>
            <a:r>
              <a:rPr lang="en-US" sz="2000" dirty="0">
                <a:solidFill>
                  <a:srgbClr val="0000FF"/>
                </a:solidFill>
                <a:latin typeface="Courier New" pitchFamily="49" charset="0"/>
                <a:cs typeface="Courier New" pitchFamily="49" charset="0"/>
              </a:rPr>
              <a:t>items[tail % </a:t>
            </a:r>
            <a:r>
              <a:rPr lang="en-US" sz="2000" dirty="0" err="1">
                <a:solidFill>
                  <a:srgbClr val="0000FF"/>
                </a:solidFill>
                <a:latin typeface="Courier New" pitchFamily="49" charset="0"/>
                <a:cs typeface="Courier New" pitchFamily="49" charset="0"/>
              </a:rPr>
              <a:t>items.length</a:t>
            </a:r>
            <a:r>
              <a:rPr lang="en-US" sz="2000" dirty="0">
                <a:solidFill>
                  <a:srgbClr val="0000FF"/>
                </a:solidFill>
                <a:latin typeface="Courier New" pitchFamily="49" charset="0"/>
                <a:cs typeface="Courier New" pitchFamily="49" charset="0"/>
              </a:rPr>
              <a:t>] = x;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a:t>
            </a:r>
            <a:r>
              <a:rPr lang="en-US" sz="2000" dirty="0">
                <a:solidFill>
                  <a:srgbClr val="0000FF"/>
                </a:solidFill>
                <a:latin typeface="Courier New" pitchFamily="49" charset="0"/>
                <a:cs typeface="Courier New" pitchFamily="49" charset="0"/>
              </a:rPr>
              <a:t>tail++;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a:t>
            </a:r>
            <a:r>
              <a:rPr lang="en-US" sz="2000" dirty="0">
                <a:solidFill>
                  <a:srgbClr val="0000FF"/>
                </a:solidFill>
                <a:latin typeface="Courier New" pitchFamily="49" charset="0"/>
                <a:cs typeface="Courier New" pitchFamily="49" charset="0"/>
              </a:rPr>
              <a:t>}</a:t>
            </a: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a:t>
            </a:r>
            <a:r>
              <a:rPr lang="en-US" sz="2000" dirty="0">
                <a:solidFill>
                  <a:schemeClr val="tx1"/>
                </a:solidFill>
                <a:latin typeface="Courier New" pitchFamily="49" charset="0"/>
                <a:cs typeface="Courier New" pitchFamily="49" charset="0"/>
              </a:rPr>
              <a:t>finally </a:t>
            </a:r>
            <a:r>
              <a:rPr lang="en-US" sz="2000" dirty="0">
                <a:solidFill>
                  <a:srgbClr val="0000FF"/>
                </a:solidFill>
                <a:latin typeface="Courier New" pitchFamily="49" charset="0"/>
                <a:cs typeface="Courier New" pitchFamily="49" charset="0"/>
              </a:rPr>
              <a:t>{ </a:t>
            </a: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a:t>
            </a:r>
            <a:r>
              <a:rPr lang="en-US" sz="2000" dirty="0" err="1">
                <a:solidFill>
                  <a:srgbClr val="0000FF"/>
                </a:solidFill>
                <a:latin typeface="Courier New" pitchFamily="49" charset="0"/>
                <a:cs typeface="Courier New" pitchFamily="49" charset="0"/>
              </a:rPr>
              <a:t>lock.unlock</a:t>
            </a:r>
            <a:r>
              <a:rPr lang="en-US" sz="2000" dirty="0">
                <a:solidFill>
                  <a:srgbClr val="0000FF"/>
                </a:solidFill>
                <a:latin typeface="Courier New" pitchFamily="49"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000" dirty="0">
                <a:solidFill>
                  <a:srgbClr val="0000FF"/>
                </a:solidFill>
                <a:latin typeface="Courier New" pitchFamily="49" charset="0"/>
                <a:cs typeface="Courier New"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000" dirty="0">
                <a:solidFill>
                  <a:srgbClr val="0000FF"/>
                </a:solidFill>
                <a:latin typeface="Courier New" pitchFamily="49" charset="0"/>
                <a:cs typeface="Courier New" pitchFamily="49" charset="0"/>
              </a:rPr>
              <a:t>} </a:t>
            </a:r>
          </a:p>
        </p:txBody>
      </p:sp>
      <p:pic>
        <p:nvPicPr>
          <p:cNvPr id="11271" name="Picture 2" descr="magic">
            <a:extLst>
              <a:ext uri="{FF2B5EF4-FFF2-40B4-BE49-F238E27FC236}">
                <a16:creationId xmlns:a16="http://schemas.microsoft.com/office/drawing/2014/main" id="{F891804F-CD09-4EC0-9BBC-0F408398C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7" name="Footer Placeholder 2">
            <a:extLst>
              <a:ext uri="{FF2B5EF4-FFF2-40B4-BE49-F238E27FC236}">
                <a16:creationId xmlns:a16="http://schemas.microsoft.com/office/drawing/2014/main" id="{24CEFE6B-0137-42EF-A38C-13FE17D223BE}"/>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8" name="Slide Number Placeholder 3">
            <a:extLst>
              <a:ext uri="{FF2B5EF4-FFF2-40B4-BE49-F238E27FC236}">
                <a16:creationId xmlns:a16="http://schemas.microsoft.com/office/drawing/2014/main" id="{7720B3DE-052C-4091-ABB8-164875C220D4}"/>
              </a:ext>
            </a:extLst>
          </p:cNvPr>
          <p:cNvSpPr txBox="1">
            <a:spLocks/>
          </p:cNvSpPr>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2400" b="1" kern="1200">
                <a:solidFill>
                  <a:srgbClr val="FF0000"/>
                </a:solidFill>
                <a:latin typeface="Lucida Console" panose="020B0609040504020204" pitchFamily="49" charset="0"/>
                <a:ea typeface="宋体" panose="02010600030101010101" pitchFamily="2" charset="-122"/>
                <a:cs typeface="Arial" panose="020B0604020202020204" pitchFamily="34" charset="0"/>
              </a:defRPr>
            </a:lvl1pPr>
            <a:lvl2pPr marL="742950" indent="-285750" algn="l" rtl="0" eaLnBrk="0" fontAlgn="base" hangingPunct="0">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2pPr>
            <a:lvl3pPr marL="1143000" indent="-228600" algn="l" rtl="0" eaLnBrk="0" fontAlgn="base" hangingPunct="0">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3pPr>
            <a:lvl4pPr marL="1600200" indent="-228600" algn="l" rtl="0" eaLnBrk="0" fontAlgn="base" hangingPunct="0">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4pPr>
            <a:lvl5pPr marL="2057400" indent="-228600" algn="l" rtl="0" eaLnBrk="0" fontAlgn="base" hangingPunct="0">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9pPr>
          </a:lstStyle>
          <a:p>
            <a:fld id="{5EB9FE14-D721-4B82-9FFF-FFB5BDEABF25}" type="slidenum">
              <a:rPr lang="ar-SA" altLang="zh-CN" sz="1400" b="0" smtClean="0">
                <a:solidFill>
                  <a:schemeClr val="tx1"/>
                </a:solidFill>
                <a:latin typeface="Arial" panose="020B0604020202020204" pitchFamily="34" charset="0"/>
              </a:rPr>
              <a:pPr/>
              <a:t>23</a:t>
            </a:fld>
            <a:endParaRPr lang="en-US" altLang="zh-CN" sz="1400" b="0" dirty="0">
              <a:solidFill>
                <a:schemeClr val="tx1"/>
              </a:solidFill>
              <a:latin typeface="Arial" panose="020B0604020202020204" pitchFamily="34" charset="0"/>
            </a:endParaRPr>
          </a:p>
        </p:txBody>
      </p:sp>
      <p:sp>
        <p:nvSpPr>
          <p:cNvPr id="39" name="Text Box 36">
            <a:extLst>
              <a:ext uri="{FF2B5EF4-FFF2-40B4-BE49-F238E27FC236}">
                <a16:creationId xmlns:a16="http://schemas.microsoft.com/office/drawing/2014/main" id="{2CDCC356-B330-45E2-B297-EFA240DB5C3E}"/>
              </a:ext>
            </a:extLst>
          </p:cNvPr>
          <p:cNvSpPr txBox="1">
            <a:spLocks noChangeArrowheads="1"/>
          </p:cNvSpPr>
          <p:nvPr/>
        </p:nvSpPr>
        <p:spPr bwMode="auto">
          <a:xfrm rot="-1149610">
            <a:off x="3427413" y="4051300"/>
            <a:ext cx="5456237" cy="830263"/>
          </a:xfrm>
          <a:prstGeom prst="rect">
            <a:avLst/>
          </a:prstGeom>
          <a:solidFill>
            <a:schemeClr val="bg1">
              <a:lumMod val="95000"/>
            </a:schemeClr>
          </a:solidFill>
          <a:ln w="9525" algn="ctr">
            <a:solidFill>
              <a:srgbClr val="FF0000"/>
            </a:solidFill>
            <a:miter lim="800000"/>
            <a:headEnd/>
            <a:tailEnd/>
          </a:ln>
          <a:effectLst>
            <a:outerShdw blurRad="50800" dist="38100" dir="2700000" algn="tl" rotWithShape="0">
              <a:prstClr val="black">
                <a:alpha val="40000"/>
              </a:prstClr>
            </a:outerShdw>
          </a:effectLst>
        </p:spPr>
        <p:txBody>
          <a:bodyPr>
            <a:spAutoFit/>
          </a:bodyPr>
          <a:lstStyle/>
          <a:p>
            <a:pPr eaLnBrk="0" hangingPunct="0">
              <a:defRPr/>
            </a:pPr>
            <a:r>
              <a:rPr lang="en-US" b="0" dirty="0">
                <a:solidFill>
                  <a:srgbClr val="0000FF"/>
                </a:solidFill>
                <a:latin typeface="Arial" pitchFamily="34" charset="0"/>
              </a:rPr>
              <a:t>Should be correct because</a:t>
            </a:r>
          </a:p>
          <a:p>
            <a:pPr eaLnBrk="0" hangingPunct="0">
              <a:defRPr/>
            </a:pPr>
            <a:r>
              <a:rPr lang="en-US" b="0" dirty="0">
                <a:solidFill>
                  <a:srgbClr val="0000FF"/>
                </a:solidFill>
                <a:latin typeface="Arial" pitchFamily="34" charset="0"/>
              </a:rPr>
              <a:t>modifications are mutually exclusive…</a:t>
            </a:r>
          </a:p>
        </p:txBody>
      </p:sp>
    </p:spTree>
    <p:extLst>
      <p:ext uri="{BB962C8B-B14F-4D97-AF65-F5344CB8AC3E}">
        <p14:creationId xmlns:p14="http://schemas.microsoft.com/office/powerpoint/2010/main" val="267611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95E27358-E10A-4E3B-874F-F35B2FDEF6AA}"/>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0A777DFF-CA82-4C9E-9586-6F91A784AF49}"/>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A0636C4-1B2C-4D68-9221-E8EC2E31A669}" type="slidenum">
              <a:rPr lang="ar-SA" altLang="zh-CN" sz="1400" b="0">
                <a:solidFill>
                  <a:schemeClr val="tx1"/>
                </a:solidFill>
                <a:latin typeface="Arial" panose="020B0604020202020204" pitchFamily="34" charset="0"/>
              </a:rPr>
              <a:pPr/>
              <a:t>24</a:t>
            </a:fld>
            <a:endParaRPr lang="en-US" altLang="zh-CN" sz="1400" b="0">
              <a:solidFill>
                <a:schemeClr val="tx1"/>
              </a:solidFill>
              <a:latin typeface="Arial" panose="020B0604020202020204" pitchFamily="34" charset="0"/>
            </a:endParaRPr>
          </a:p>
        </p:txBody>
      </p:sp>
      <p:pic>
        <p:nvPicPr>
          <p:cNvPr id="35844" name="Picture 2" descr="magic">
            <a:extLst>
              <a:ext uri="{FF2B5EF4-FFF2-40B4-BE49-F238E27FC236}">
                <a16:creationId xmlns:a16="http://schemas.microsoft.com/office/drawing/2014/main" id="{A12604D0-199E-4C03-BE65-C89C7F26D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5845" name="Rectangle 3">
            <a:extLst>
              <a:ext uri="{FF2B5EF4-FFF2-40B4-BE49-F238E27FC236}">
                <a16:creationId xmlns:a16="http://schemas.microsoft.com/office/drawing/2014/main" id="{730B1FAC-2DE5-45D4-8ADA-379ACC3253A5}"/>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Now consider the following implementation</a:t>
            </a:r>
          </a:p>
        </p:txBody>
      </p:sp>
      <p:sp>
        <p:nvSpPr>
          <p:cNvPr id="35846" name="Rectangle 4">
            <a:extLst>
              <a:ext uri="{FF2B5EF4-FFF2-40B4-BE49-F238E27FC236}">
                <a16:creationId xmlns:a16="http://schemas.microsoft.com/office/drawing/2014/main" id="{411038FA-9D63-4423-86EF-83673A0185CF}"/>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The same thing without mutual exclusion</a:t>
            </a:r>
          </a:p>
          <a:p>
            <a:pPr eaLnBrk="1" hangingPunct="1"/>
            <a:r>
              <a:rPr lang="en-US" altLang="zh-CN">
                <a:ea typeface="宋体" panose="02010600030101010101" pitchFamily="2" charset="-122"/>
              </a:rPr>
              <a:t>For simplicity, only </a:t>
            </a:r>
            <a:r>
              <a:rPr lang="en-US" altLang="zh-CN">
                <a:solidFill>
                  <a:schemeClr val="tx1"/>
                </a:solidFill>
                <a:ea typeface="宋体" panose="02010600030101010101" pitchFamily="2" charset="-122"/>
              </a:rPr>
              <a:t>two</a:t>
            </a:r>
            <a:r>
              <a:rPr lang="en-US" altLang="zh-CN">
                <a:ea typeface="宋体" panose="02010600030101010101" pitchFamily="2" charset="-122"/>
              </a:rPr>
              <a:t> threads </a:t>
            </a:r>
          </a:p>
          <a:p>
            <a:pPr lvl="1" eaLnBrk="1" hangingPunct="1"/>
            <a:r>
              <a:rPr lang="en-US" altLang="zh-CN">
                <a:ea typeface="宋体" panose="02010600030101010101" pitchFamily="2" charset="-122"/>
              </a:rPr>
              <a:t>One thread </a:t>
            </a:r>
            <a:r>
              <a:rPr lang="en-US" altLang="zh-CN">
                <a:solidFill>
                  <a:srgbClr val="FF0000"/>
                </a:solidFill>
                <a:ea typeface="宋体" panose="02010600030101010101" pitchFamily="2" charset="-122"/>
              </a:rPr>
              <a:t>enq only</a:t>
            </a:r>
          </a:p>
          <a:p>
            <a:pPr lvl="1" eaLnBrk="1" hangingPunct="1"/>
            <a:r>
              <a:rPr lang="en-US" altLang="zh-CN">
                <a:ea typeface="宋体" panose="02010600030101010101" pitchFamily="2" charset="-122"/>
              </a:rPr>
              <a:t>The other </a:t>
            </a:r>
            <a:r>
              <a:rPr lang="en-US" altLang="zh-CN">
                <a:solidFill>
                  <a:srgbClr val="FF0000"/>
                </a:solidFill>
                <a:ea typeface="宋体" panose="02010600030101010101" pitchFamily="2" charset="-122"/>
              </a:rPr>
              <a:t>deq only</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a:extLst>
              <a:ext uri="{FF2B5EF4-FFF2-40B4-BE49-F238E27FC236}">
                <a16:creationId xmlns:a16="http://schemas.microsoft.com/office/drawing/2014/main" id="{C33169DD-EC1C-4249-B0D5-4BE0932AE0D8}"/>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a:extLst>
              <a:ext uri="{FF2B5EF4-FFF2-40B4-BE49-F238E27FC236}">
                <a16:creationId xmlns:a16="http://schemas.microsoft.com/office/drawing/2014/main" id="{8063B6F3-0C04-433C-B654-A9818DF1BD3C}"/>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EA9333D-34B0-4219-BBD2-44C046F434B8}" type="slidenum">
              <a:rPr lang="ar-SA" altLang="zh-CN" sz="1400" b="0">
                <a:solidFill>
                  <a:schemeClr val="tx1"/>
                </a:solidFill>
                <a:latin typeface="Arial" panose="020B0604020202020204" pitchFamily="34" charset="0"/>
              </a:rPr>
              <a:pPr/>
              <a:t>25</a:t>
            </a:fld>
            <a:endParaRPr lang="en-US" altLang="zh-CN" sz="1400" b="0">
              <a:solidFill>
                <a:schemeClr val="tx1"/>
              </a:solidFill>
              <a:latin typeface="Arial" panose="020B0604020202020204" pitchFamily="34" charset="0"/>
            </a:endParaRPr>
          </a:p>
        </p:txBody>
      </p:sp>
      <p:sp>
        <p:nvSpPr>
          <p:cNvPr id="36868" name="Rectangle 3">
            <a:extLst>
              <a:ext uri="{FF2B5EF4-FFF2-40B4-BE49-F238E27FC236}">
                <a16:creationId xmlns:a16="http://schemas.microsoft.com/office/drawing/2014/main" id="{B074207E-C200-4CDA-BB09-07685F2AA37E}"/>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Wait-free 2-Thread Queue</a:t>
            </a:r>
          </a:p>
        </p:txBody>
      </p:sp>
      <p:grpSp>
        <p:nvGrpSpPr>
          <p:cNvPr id="36869" name="Group 15">
            <a:extLst>
              <a:ext uri="{FF2B5EF4-FFF2-40B4-BE49-F238E27FC236}">
                <a16:creationId xmlns:a16="http://schemas.microsoft.com/office/drawing/2014/main" id="{D954EE1F-33A2-44FD-B5C7-37879C35177F}"/>
              </a:ext>
            </a:extLst>
          </p:cNvPr>
          <p:cNvGrpSpPr>
            <a:grpSpLocks/>
          </p:cNvGrpSpPr>
          <p:nvPr/>
        </p:nvGrpSpPr>
        <p:grpSpPr bwMode="auto">
          <a:xfrm>
            <a:off x="3117850" y="1993900"/>
            <a:ext cx="3162300" cy="1644650"/>
            <a:chOff x="3117850" y="1993900"/>
            <a:chExt cx="3162300" cy="1644650"/>
          </a:xfrm>
        </p:grpSpPr>
        <p:pic>
          <p:nvPicPr>
            <p:cNvPr id="36885" name="Picture 2" descr="magic">
              <a:extLst>
                <a:ext uri="{FF2B5EF4-FFF2-40B4-BE49-F238E27FC236}">
                  <a16:creationId xmlns:a16="http://schemas.microsoft.com/office/drawing/2014/main" id="{6146EA76-DA68-4250-B5C9-92002F453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351155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Oval 2">
              <a:extLst>
                <a:ext uri="{FF2B5EF4-FFF2-40B4-BE49-F238E27FC236}">
                  <a16:creationId xmlns:a16="http://schemas.microsoft.com/office/drawing/2014/main" id="{3DDAE06C-A37F-4FA0-84A1-CBF3EAD243D3}"/>
                </a:ext>
              </a:extLst>
            </p:cNvPr>
            <p:cNvSpPr/>
            <p:nvPr/>
          </p:nvSpPr>
          <p:spPr bwMode="auto">
            <a:xfrm>
              <a:off x="3117850" y="1993900"/>
              <a:ext cx="3162300" cy="649288"/>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a:spAutoFit/>
            </a:bodyPr>
            <a:lstStyle/>
            <a:p>
              <a:pPr eaLnBrk="0" hangingPunct="0">
                <a:defRPr/>
              </a:pPr>
              <a:endParaRPr lang="en-US" dirty="0">
                <a:latin typeface="Courier New" pitchFamily="49" charset="0"/>
                <a:cs typeface="Arial" charset="0"/>
              </a:endParaRPr>
            </a:p>
          </p:txBody>
        </p:sp>
        <p:cxnSp>
          <p:nvCxnSpPr>
            <p:cNvPr id="36887" name="Straight Connector 4">
              <a:extLst>
                <a:ext uri="{FF2B5EF4-FFF2-40B4-BE49-F238E27FC236}">
                  <a16:creationId xmlns:a16="http://schemas.microsoft.com/office/drawing/2014/main" id="{94756498-821C-4EFC-ABF8-A4BB527035B2}"/>
                </a:ext>
              </a:extLst>
            </p:cNvPr>
            <p:cNvCxnSpPr>
              <a:cxnSpLocks noChangeShapeType="1"/>
              <a:stCxn id="3" idx="4"/>
              <a:endCxn id="3" idx="4"/>
            </p:cNvCxnSpPr>
            <p:nvPr/>
          </p:nvCxnSpPr>
          <p:spPr bwMode="auto">
            <a:xfrm>
              <a:off x="4699000" y="26430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36888" name="Straight Connector 7">
              <a:extLst>
                <a:ext uri="{FF2B5EF4-FFF2-40B4-BE49-F238E27FC236}">
                  <a16:creationId xmlns:a16="http://schemas.microsoft.com/office/drawing/2014/main" id="{ACE76A03-1A3A-4D67-B58C-59A1536DF5D1}"/>
                </a:ext>
              </a:extLst>
            </p:cNvPr>
            <p:cNvCxnSpPr>
              <a:cxnSpLocks noChangeShapeType="1"/>
              <a:stCxn id="3" idx="4"/>
              <a:endCxn id="3" idx="0"/>
            </p:cNvCxnSpPr>
            <p:nvPr/>
          </p:nvCxnSpPr>
          <p:spPr bwMode="auto">
            <a:xfrm flipV="1">
              <a:off x="4699000" y="1993900"/>
              <a:ext cx="0" cy="6491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6889" name="Straight Connector 40">
              <a:extLst>
                <a:ext uri="{FF2B5EF4-FFF2-40B4-BE49-F238E27FC236}">
                  <a16:creationId xmlns:a16="http://schemas.microsoft.com/office/drawing/2014/main" id="{BBFF76FA-8D47-41E1-A2D6-4698ED179AC6}"/>
                </a:ext>
              </a:extLst>
            </p:cNvPr>
            <p:cNvCxnSpPr>
              <a:cxnSpLocks noChangeShapeType="1"/>
              <a:stCxn id="3" idx="3"/>
              <a:endCxn id="3" idx="7"/>
            </p:cNvCxnSpPr>
            <p:nvPr/>
          </p:nvCxnSpPr>
          <p:spPr bwMode="auto">
            <a:xfrm flipV="1">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6890" name="Straight Connector 43">
              <a:extLst>
                <a:ext uri="{FF2B5EF4-FFF2-40B4-BE49-F238E27FC236}">
                  <a16:creationId xmlns:a16="http://schemas.microsoft.com/office/drawing/2014/main" id="{18CF4EF2-C389-4AB1-8219-85F84721A163}"/>
                </a:ext>
              </a:extLst>
            </p:cNvPr>
            <p:cNvCxnSpPr>
              <a:cxnSpLocks noChangeShapeType="1"/>
              <a:stCxn id="3" idx="2"/>
            </p:cNvCxnSpPr>
            <p:nvPr/>
          </p:nvCxnSpPr>
          <p:spPr bwMode="auto">
            <a:xfrm>
              <a:off x="3117850" y="2318494"/>
              <a:ext cx="3162300" cy="119305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6891" name="Straight Connector 46">
              <a:extLst>
                <a:ext uri="{FF2B5EF4-FFF2-40B4-BE49-F238E27FC236}">
                  <a16:creationId xmlns:a16="http://schemas.microsoft.com/office/drawing/2014/main" id="{6CFFFF64-74A5-4643-B44A-9728890B74E4}"/>
                </a:ext>
              </a:extLst>
            </p:cNvPr>
            <p:cNvCxnSpPr>
              <a:cxnSpLocks noChangeShapeType="1"/>
              <a:stCxn id="3" idx="1"/>
              <a:endCxn id="3" idx="5"/>
            </p:cNvCxnSpPr>
            <p:nvPr/>
          </p:nvCxnSpPr>
          <p:spPr bwMode="auto">
            <a:xfrm>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36892" name="Oval 33">
              <a:extLst>
                <a:ext uri="{FF2B5EF4-FFF2-40B4-BE49-F238E27FC236}">
                  <a16:creationId xmlns:a16="http://schemas.microsoft.com/office/drawing/2014/main" id="{0D5184AE-36B2-4245-A896-625EB0705774}"/>
                </a:ext>
              </a:extLst>
            </p:cNvPr>
            <p:cNvSpPr>
              <a:spLocks noChangeArrowheads="1"/>
            </p:cNvSpPr>
            <p:nvPr/>
          </p:nvSpPr>
          <p:spPr bwMode="auto">
            <a:xfrm>
              <a:off x="3549650" y="2425700"/>
              <a:ext cx="2298700" cy="649188"/>
            </a:xfrm>
            <a:prstGeom prst="ellipse">
              <a:avLst/>
            </a:prstGeom>
            <a:solidFill>
              <a:schemeClr val="bg1"/>
            </a:solidFill>
            <a:ln w="38100" algn="ctr">
              <a:solidFill>
                <a:schemeClr val="tx1"/>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36870" name="TextBox 1">
            <a:extLst>
              <a:ext uri="{FF2B5EF4-FFF2-40B4-BE49-F238E27FC236}">
                <a16:creationId xmlns:a16="http://schemas.microsoft.com/office/drawing/2014/main" id="{8B6FCD92-F62F-41BC-837F-C138908DC3F9}"/>
              </a:ext>
            </a:extLst>
          </p:cNvPr>
          <p:cNvSpPr txBox="1">
            <a:spLocks noChangeArrowheads="1"/>
          </p:cNvSpPr>
          <p:nvPr/>
        </p:nvSpPr>
        <p:spPr bwMode="auto">
          <a:xfrm>
            <a:off x="2209800" y="182880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head</a:t>
            </a:r>
          </a:p>
        </p:txBody>
      </p:sp>
      <p:cxnSp>
        <p:nvCxnSpPr>
          <p:cNvPr id="36871" name="Straight Arrow Connector 5">
            <a:extLst>
              <a:ext uri="{FF2B5EF4-FFF2-40B4-BE49-F238E27FC236}">
                <a16:creationId xmlns:a16="http://schemas.microsoft.com/office/drawing/2014/main" id="{157FCEA0-6720-49DF-8F2C-7702E20CD31B}"/>
              </a:ext>
            </a:extLst>
          </p:cNvPr>
          <p:cNvCxnSpPr>
            <a:cxnSpLocks noChangeShapeType="1"/>
            <a:stCxn id="36870" idx="3"/>
          </p:cNvCxnSpPr>
          <p:nvPr/>
        </p:nvCxnSpPr>
        <p:spPr bwMode="auto">
          <a:xfrm>
            <a:off x="3138488" y="2058988"/>
            <a:ext cx="763587" cy="115887"/>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36872" name="TextBox 16">
            <a:extLst>
              <a:ext uri="{FF2B5EF4-FFF2-40B4-BE49-F238E27FC236}">
                <a16:creationId xmlns:a16="http://schemas.microsoft.com/office/drawing/2014/main" id="{76514696-67DE-48C4-9040-FF340259685F}"/>
              </a:ext>
            </a:extLst>
          </p:cNvPr>
          <p:cNvSpPr txBox="1">
            <a:spLocks noChangeArrowheads="1"/>
          </p:cNvSpPr>
          <p:nvPr/>
        </p:nvSpPr>
        <p:spPr bwMode="auto">
          <a:xfrm>
            <a:off x="6908800" y="1598613"/>
            <a:ext cx="928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tail</a:t>
            </a:r>
          </a:p>
        </p:txBody>
      </p:sp>
      <p:cxnSp>
        <p:nvCxnSpPr>
          <p:cNvPr id="36873" name="Straight Arrow Connector 17">
            <a:extLst>
              <a:ext uri="{FF2B5EF4-FFF2-40B4-BE49-F238E27FC236}">
                <a16:creationId xmlns:a16="http://schemas.microsoft.com/office/drawing/2014/main" id="{978A7BA9-E24E-4F2F-8A94-A1DA36C8A99D}"/>
              </a:ext>
            </a:extLst>
          </p:cNvPr>
          <p:cNvCxnSpPr>
            <a:cxnSpLocks noChangeShapeType="1"/>
            <a:stCxn id="36872" idx="2"/>
          </p:cNvCxnSpPr>
          <p:nvPr/>
        </p:nvCxnSpPr>
        <p:spPr bwMode="auto">
          <a:xfrm flipH="1">
            <a:off x="6130925" y="2058988"/>
            <a:ext cx="1241425" cy="773112"/>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36874" name="TextBox 20">
            <a:extLst>
              <a:ext uri="{FF2B5EF4-FFF2-40B4-BE49-F238E27FC236}">
                <a16:creationId xmlns:a16="http://schemas.microsoft.com/office/drawing/2014/main" id="{7E697E45-48C0-4CA9-9456-BA3AEA5378A5}"/>
              </a:ext>
            </a:extLst>
          </p:cNvPr>
          <p:cNvSpPr txBox="1">
            <a:spLocks noChangeArrowheads="1"/>
          </p:cNvSpPr>
          <p:nvPr/>
        </p:nvSpPr>
        <p:spPr bwMode="auto">
          <a:xfrm>
            <a:off x="3716338" y="16367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0</a:t>
            </a:r>
          </a:p>
        </p:txBody>
      </p:sp>
      <p:sp>
        <p:nvSpPr>
          <p:cNvPr id="36875" name="TextBox 21">
            <a:extLst>
              <a:ext uri="{FF2B5EF4-FFF2-40B4-BE49-F238E27FC236}">
                <a16:creationId xmlns:a16="http://schemas.microsoft.com/office/drawing/2014/main" id="{705C883C-B811-4C7D-B418-9F77AFF13272}"/>
              </a:ext>
            </a:extLst>
          </p:cNvPr>
          <p:cNvSpPr txBox="1">
            <a:spLocks noChangeArrowheads="1"/>
          </p:cNvSpPr>
          <p:nvPr/>
        </p:nvSpPr>
        <p:spPr bwMode="auto">
          <a:xfrm>
            <a:off x="6259513"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2</a:t>
            </a:r>
          </a:p>
        </p:txBody>
      </p:sp>
      <p:sp>
        <p:nvSpPr>
          <p:cNvPr id="36876" name="TextBox 22">
            <a:extLst>
              <a:ext uri="{FF2B5EF4-FFF2-40B4-BE49-F238E27FC236}">
                <a16:creationId xmlns:a16="http://schemas.microsoft.com/office/drawing/2014/main" id="{03076842-1ACE-4507-82CF-1C1A97105CBB}"/>
              </a:ext>
            </a:extLst>
          </p:cNvPr>
          <p:cNvSpPr txBox="1">
            <a:spLocks noChangeArrowheads="1"/>
          </p:cNvSpPr>
          <p:nvPr/>
        </p:nvSpPr>
        <p:spPr bwMode="auto">
          <a:xfrm>
            <a:off x="5370513" y="1636713"/>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1</a:t>
            </a:r>
          </a:p>
        </p:txBody>
      </p:sp>
      <p:sp>
        <p:nvSpPr>
          <p:cNvPr id="36877" name="TextBox 23">
            <a:extLst>
              <a:ext uri="{FF2B5EF4-FFF2-40B4-BE49-F238E27FC236}">
                <a16:creationId xmlns:a16="http://schemas.microsoft.com/office/drawing/2014/main" id="{E62796C0-250F-4741-893A-C2A3B9C8F5A1}"/>
              </a:ext>
            </a:extLst>
          </p:cNvPr>
          <p:cNvSpPr txBox="1">
            <a:spLocks noChangeArrowheads="1"/>
          </p:cNvSpPr>
          <p:nvPr/>
        </p:nvSpPr>
        <p:spPr bwMode="auto">
          <a:xfrm>
            <a:off x="3716338" y="5143500"/>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5</a:t>
            </a:r>
          </a:p>
        </p:txBody>
      </p:sp>
      <p:sp>
        <p:nvSpPr>
          <p:cNvPr id="36878" name="TextBox 24">
            <a:extLst>
              <a:ext uri="{FF2B5EF4-FFF2-40B4-BE49-F238E27FC236}">
                <a16:creationId xmlns:a16="http://schemas.microsoft.com/office/drawing/2014/main" id="{651A4E63-239C-4840-97E8-8A32A793F4DC}"/>
              </a:ext>
            </a:extLst>
          </p:cNvPr>
          <p:cNvSpPr txBox="1">
            <a:spLocks noChangeArrowheads="1"/>
          </p:cNvSpPr>
          <p:nvPr/>
        </p:nvSpPr>
        <p:spPr bwMode="auto">
          <a:xfrm>
            <a:off x="5370513" y="51435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4</a:t>
            </a:r>
          </a:p>
        </p:txBody>
      </p:sp>
      <p:sp>
        <p:nvSpPr>
          <p:cNvPr id="36879" name="TextBox 25">
            <a:extLst>
              <a:ext uri="{FF2B5EF4-FFF2-40B4-BE49-F238E27FC236}">
                <a16:creationId xmlns:a16="http://schemas.microsoft.com/office/drawing/2014/main" id="{1D4AD181-1045-49D0-AE15-6499C0691B5A}"/>
              </a:ext>
            </a:extLst>
          </p:cNvPr>
          <p:cNvSpPr txBox="1">
            <a:spLocks noChangeArrowheads="1"/>
          </p:cNvSpPr>
          <p:nvPr/>
        </p:nvSpPr>
        <p:spPr bwMode="auto">
          <a:xfrm>
            <a:off x="2698750"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7</a:t>
            </a:r>
          </a:p>
        </p:txBody>
      </p:sp>
      <p:sp>
        <p:nvSpPr>
          <p:cNvPr id="36880" name="TextBox 26">
            <a:extLst>
              <a:ext uri="{FF2B5EF4-FFF2-40B4-BE49-F238E27FC236}">
                <a16:creationId xmlns:a16="http://schemas.microsoft.com/office/drawing/2014/main" id="{00636CD3-38E8-4912-900E-986A6733ED5E}"/>
              </a:ext>
            </a:extLst>
          </p:cNvPr>
          <p:cNvSpPr txBox="1">
            <a:spLocks noChangeArrowheads="1"/>
          </p:cNvSpPr>
          <p:nvPr/>
        </p:nvSpPr>
        <p:spPr bwMode="auto">
          <a:xfrm>
            <a:off x="6259513"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3</a:t>
            </a:r>
          </a:p>
        </p:txBody>
      </p:sp>
      <p:sp>
        <p:nvSpPr>
          <p:cNvPr id="36881" name="TextBox 27">
            <a:extLst>
              <a:ext uri="{FF2B5EF4-FFF2-40B4-BE49-F238E27FC236}">
                <a16:creationId xmlns:a16="http://schemas.microsoft.com/office/drawing/2014/main" id="{C48AA675-40EC-483E-83B3-150AFA3139A5}"/>
              </a:ext>
            </a:extLst>
          </p:cNvPr>
          <p:cNvSpPr txBox="1">
            <a:spLocks noChangeArrowheads="1"/>
          </p:cNvSpPr>
          <p:nvPr/>
        </p:nvSpPr>
        <p:spPr bwMode="auto">
          <a:xfrm>
            <a:off x="2698750"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6</a:t>
            </a:r>
          </a:p>
        </p:txBody>
      </p:sp>
      <p:sp>
        <p:nvSpPr>
          <p:cNvPr id="36882" name="TextBox 31">
            <a:extLst>
              <a:ext uri="{FF2B5EF4-FFF2-40B4-BE49-F238E27FC236}">
                <a16:creationId xmlns:a16="http://schemas.microsoft.com/office/drawing/2014/main" id="{7569CA94-1460-409B-9BFC-F72D77BF6354}"/>
              </a:ext>
            </a:extLst>
          </p:cNvPr>
          <p:cNvSpPr txBox="1">
            <a:spLocks noChangeArrowheads="1"/>
          </p:cNvSpPr>
          <p:nvPr/>
        </p:nvSpPr>
        <p:spPr bwMode="auto">
          <a:xfrm>
            <a:off x="4999038" y="20716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y</a:t>
            </a:r>
          </a:p>
        </p:txBody>
      </p:sp>
      <p:sp>
        <p:nvSpPr>
          <p:cNvPr id="36883" name="TextBox 32">
            <a:extLst>
              <a:ext uri="{FF2B5EF4-FFF2-40B4-BE49-F238E27FC236}">
                <a16:creationId xmlns:a16="http://schemas.microsoft.com/office/drawing/2014/main" id="{40D1EF32-0989-445E-9FA5-076FF52C824C}"/>
              </a:ext>
            </a:extLst>
          </p:cNvPr>
          <p:cNvSpPr txBox="1">
            <a:spLocks noChangeArrowheads="1"/>
          </p:cNvSpPr>
          <p:nvPr/>
        </p:nvSpPr>
        <p:spPr bwMode="auto">
          <a:xfrm>
            <a:off x="4059238" y="20970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x</a:t>
            </a:r>
          </a:p>
        </p:txBody>
      </p:sp>
      <p:sp>
        <p:nvSpPr>
          <p:cNvPr id="36884" name="TextBox 34">
            <a:extLst>
              <a:ext uri="{FF2B5EF4-FFF2-40B4-BE49-F238E27FC236}">
                <a16:creationId xmlns:a16="http://schemas.microsoft.com/office/drawing/2014/main" id="{78C6757F-028D-496D-9069-F3D57EEC88B2}"/>
              </a:ext>
            </a:extLst>
          </p:cNvPr>
          <p:cNvSpPr txBox="1">
            <a:spLocks noChangeArrowheads="1"/>
          </p:cNvSpPr>
          <p:nvPr/>
        </p:nvSpPr>
        <p:spPr bwMode="auto">
          <a:xfrm>
            <a:off x="6259513" y="5373688"/>
            <a:ext cx="2416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capacity = 8</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a:extLst>
              <a:ext uri="{FF2B5EF4-FFF2-40B4-BE49-F238E27FC236}">
                <a16:creationId xmlns:a16="http://schemas.microsoft.com/office/drawing/2014/main" id="{061562E5-93BF-4A5B-840E-041A5C23FD37}"/>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a:extLst>
              <a:ext uri="{FF2B5EF4-FFF2-40B4-BE49-F238E27FC236}">
                <a16:creationId xmlns:a16="http://schemas.microsoft.com/office/drawing/2014/main" id="{0FE6CBE1-884B-4BA8-9242-8C0A515B0E2F}"/>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4557FDE-BE5E-4D36-BC1C-1A80A14CD8CC}" type="slidenum">
              <a:rPr lang="ar-SA" altLang="zh-CN" sz="1400" b="0">
                <a:solidFill>
                  <a:schemeClr val="tx1"/>
                </a:solidFill>
                <a:latin typeface="Arial" panose="020B0604020202020204" pitchFamily="34" charset="0"/>
              </a:rPr>
              <a:pPr/>
              <a:t>26</a:t>
            </a:fld>
            <a:endParaRPr lang="en-US" altLang="zh-CN" sz="1400" b="0">
              <a:solidFill>
                <a:schemeClr val="tx1"/>
              </a:solidFill>
              <a:latin typeface="Arial" panose="020B0604020202020204" pitchFamily="34" charset="0"/>
            </a:endParaRPr>
          </a:p>
        </p:txBody>
      </p:sp>
      <p:sp>
        <p:nvSpPr>
          <p:cNvPr id="37892" name="Rectangle 3">
            <a:extLst>
              <a:ext uri="{FF2B5EF4-FFF2-40B4-BE49-F238E27FC236}">
                <a16:creationId xmlns:a16="http://schemas.microsoft.com/office/drawing/2014/main" id="{C6E19A5A-AEC9-4DB5-9B1F-C1B021AEEC19}"/>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Wait-free 2-Thread Queue</a:t>
            </a:r>
            <a:endParaRPr lang="en-US" altLang="zh-CN">
              <a:solidFill>
                <a:srgbClr val="0000FF"/>
              </a:solidFill>
              <a:ea typeface="宋体" panose="02010600030101010101" pitchFamily="2" charset="-122"/>
            </a:endParaRPr>
          </a:p>
        </p:txBody>
      </p:sp>
      <p:grpSp>
        <p:nvGrpSpPr>
          <p:cNvPr id="37893" name="Group 15">
            <a:extLst>
              <a:ext uri="{FF2B5EF4-FFF2-40B4-BE49-F238E27FC236}">
                <a16:creationId xmlns:a16="http://schemas.microsoft.com/office/drawing/2014/main" id="{9EF92782-4110-4A35-80DE-94286FCAE7A8}"/>
              </a:ext>
            </a:extLst>
          </p:cNvPr>
          <p:cNvGrpSpPr>
            <a:grpSpLocks/>
          </p:cNvGrpSpPr>
          <p:nvPr/>
        </p:nvGrpSpPr>
        <p:grpSpPr bwMode="auto">
          <a:xfrm>
            <a:off x="3117850" y="1993900"/>
            <a:ext cx="3162300" cy="1644650"/>
            <a:chOff x="3117850" y="1993900"/>
            <a:chExt cx="3162300" cy="1644650"/>
          </a:xfrm>
        </p:grpSpPr>
        <p:pic>
          <p:nvPicPr>
            <p:cNvPr id="37931" name="Picture 2" descr="magic">
              <a:extLst>
                <a:ext uri="{FF2B5EF4-FFF2-40B4-BE49-F238E27FC236}">
                  <a16:creationId xmlns:a16="http://schemas.microsoft.com/office/drawing/2014/main" id="{3D922B7E-558D-4F58-97C3-2E29E1FCE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351155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Oval 2">
              <a:extLst>
                <a:ext uri="{FF2B5EF4-FFF2-40B4-BE49-F238E27FC236}">
                  <a16:creationId xmlns:a16="http://schemas.microsoft.com/office/drawing/2014/main" id="{20869D9D-0A3B-4E2E-B7A5-617CDA06F08A}"/>
                </a:ext>
              </a:extLst>
            </p:cNvPr>
            <p:cNvSpPr/>
            <p:nvPr/>
          </p:nvSpPr>
          <p:spPr bwMode="auto">
            <a:xfrm>
              <a:off x="3117850" y="1993900"/>
              <a:ext cx="3162300" cy="649288"/>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a:spAutoFit/>
            </a:bodyPr>
            <a:lstStyle/>
            <a:p>
              <a:pPr eaLnBrk="0" hangingPunct="0">
                <a:defRPr/>
              </a:pPr>
              <a:endParaRPr lang="en-US" dirty="0">
                <a:latin typeface="Courier New" pitchFamily="49" charset="0"/>
                <a:cs typeface="Arial" charset="0"/>
              </a:endParaRPr>
            </a:p>
          </p:txBody>
        </p:sp>
        <p:cxnSp>
          <p:nvCxnSpPr>
            <p:cNvPr id="37933" name="Straight Connector 4">
              <a:extLst>
                <a:ext uri="{FF2B5EF4-FFF2-40B4-BE49-F238E27FC236}">
                  <a16:creationId xmlns:a16="http://schemas.microsoft.com/office/drawing/2014/main" id="{1785C65F-25A2-45E3-8E6B-0DF465126918}"/>
                </a:ext>
              </a:extLst>
            </p:cNvPr>
            <p:cNvCxnSpPr>
              <a:cxnSpLocks noChangeShapeType="1"/>
              <a:stCxn id="3" idx="4"/>
              <a:endCxn id="3" idx="4"/>
            </p:cNvCxnSpPr>
            <p:nvPr/>
          </p:nvCxnSpPr>
          <p:spPr bwMode="auto">
            <a:xfrm>
              <a:off x="4699000" y="26430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37934" name="Straight Connector 7">
              <a:extLst>
                <a:ext uri="{FF2B5EF4-FFF2-40B4-BE49-F238E27FC236}">
                  <a16:creationId xmlns:a16="http://schemas.microsoft.com/office/drawing/2014/main" id="{572058D4-99DD-490B-AE3A-0111B56AA775}"/>
                </a:ext>
              </a:extLst>
            </p:cNvPr>
            <p:cNvCxnSpPr>
              <a:cxnSpLocks noChangeShapeType="1"/>
              <a:stCxn id="3" idx="4"/>
              <a:endCxn id="3" idx="0"/>
            </p:cNvCxnSpPr>
            <p:nvPr/>
          </p:nvCxnSpPr>
          <p:spPr bwMode="auto">
            <a:xfrm flipV="1">
              <a:off x="4699000" y="1993900"/>
              <a:ext cx="0" cy="6491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7935" name="Straight Connector 40">
              <a:extLst>
                <a:ext uri="{FF2B5EF4-FFF2-40B4-BE49-F238E27FC236}">
                  <a16:creationId xmlns:a16="http://schemas.microsoft.com/office/drawing/2014/main" id="{B2D96D69-2442-4D8F-8039-18A14FF1AA8D}"/>
                </a:ext>
              </a:extLst>
            </p:cNvPr>
            <p:cNvCxnSpPr>
              <a:cxnSpLocks noChangeShapeType="1"/>
              <a:stCxn id="3" idx="3"/>
              <a:endCxn id="3" idx="7"/>
            </p:cNvCxnSpPr>
            <p:nvPr/>
          </p:nvCxnSpPr>
          <p:spPr bwMode="auto">
            <a:xfrm flipV="1">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7936" name="Straight Connector 43">
              <a:extLst>
                <a:ext uri="{FF2B5EF4-FFF2-40B4-BE49-F238E27FC236}">
                  <a16:creationId xmlns:a16="http://schemas.microsoft.com/office/drawing/2014/main" id="{642D1769-70FA-4E68-BE34-FE2490617FC5}"/>
                </a:ext>
              </a:extLst>
            </p:cNvPr>
            <p:cNvCxnSpPr>
              <a:cxnSpLocks noChangeShapeType="1"/>
              <a:stCxn id="3" idx="2"/>
            </p:cNvCxnSpPr>
            <p:nvPr/>
          </p:nvCxnSpPr>
          <p:spPr bwMode="auto">
            <a:xfrm>
              <a:off x="3117850" y="2318494"/>
              <a:ext cx="3162300" cy="119305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7937" name="Straight Connector 46">
              <a:extLst>
                <a:ext uri="{FF2B5EF4-FFF2-40B4-BE49-F238E27FC236}">
                  <a16:creationId xmlns:a16="http://schemas.microsoft.com/office/drawing/2014/main" id="{8C97679F-9E8F-4E8A-9CEA-8F1E666D0C04}"/>
                </a:ext>
              </a:extLst>
            </p:cNvPr>
            <p:cNvCxnSpPr>
              <a:cxnSpLocks noChangeShapeType="1"/>
              <a:stCxn id="3" idx="1"/>
              <a:endCxn id="3" idx="5"/>
            </p:cNvCxnSpPr>
            <p:nvPr/>
          </p:nvCxnSpPr>
          <p:spPr bwMode="auto">
            <a:xfrm>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37938" name="Oval 33">
              <a:extLst>
                <a:ext uri="{FF2B5EF4-FFF2-40B4-BE49-F238E27FC236}">
                  <a16:creationId xmlns:a16="http://schemas.microsoft.com/office/drawing/2014/main" id="{E36A0581-6A10-451D-A3BE-48AD14A0EA96}"/>
                </a:ext>
              </a:extLst>
            </p:cNvPr>
            <p:cNvSpPr>
              <a:spLocks noChangeArrowheads="1"/>
            </p:cNvSpPr>
            <p:nvPr/>
          </p:nvSpPr>
          <p:spPr bwMode="auto">
            <a:xfrm>
              <a:off x="3549650" y="2425700"/>
              <a:ext cx="2298700" cy="649188"/>
            </a:xfrm>
            <a:prstGeom prst="ellipse">
              <a:avLst/>
            </a:prstGeom>
            <a:solidFill>
              <a:schemeClr val="bg1"/>
            </a:solidFill>
            <a:ln w="38100" algn="ctr">
              <a:solidFill>
                <a:schemeClr val="tx1"/>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37894" name="TextBox 16">
            <a:extLst>
              <a:ext uri="{FF2B5EF4-FFF2-40B4-BE49-F238E27FC236}">
                <a16:creationId xmlns:a16="http://schemas.microsoft.com/office/drawing/2014/main" id="{7FB131E2-D89E-4EDA-8E3C-307FD6E55D0B}"/>
              </a:ext>
            </a:extLst>
          </p:cNvPr>
          <p:cNvSpPr txBox="1">
            <a:spLocks noChangeArrowheads="1"/>
          </p:cNvSpPr>
          <p:nvPr/>
        </p:nvSpPr>
        <p:spPr bwMode="auto">
          <a:xfrm>
            <a:off x="6908800" y="1598613"/>
            <a:ext cx="928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tail</a:t>
            </a:r>
          </a:p>
        </p:txBody>
      </p:sp>
      <p:cxnSp>
        <p:nvCxnSpPr>
          <p:cNvPr id="37895" name="Straight Arrow Connector 17">
            <a:extLst>
              <a:ext uri="{FF2B5EF4-FFF2-40B4-BE49-F238E27FC236}">
                <a16:creationId xmlns:a16="http://schemas.microsoft.com/office/drawing/2014/main" id="{56CABA15-7498-4D18-839C-83AAD5C38E86}"/>
              </a:ext>
            </a:extLst>
          </p:cNvPr>
          <p:cNvCxnSpPr>
            <a:cxnSpLocks noChangeShapeType="1"/>
            <a:stCxn id="37894" idx="2"/>
          </p:cNvCxnSpPr>
          <p:nvPr/>
        </p:nvCxnSpPr>
        <p:spPr bwMode="auto">
          <a:xfrm flipH="1">
            <a:off x="6130925" y="2058988"/>
            <a:ext cx="1241425" cy="773112"/>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37896" name="TextBox 20">
            <a:extLst>
              <a:ext uri="{FF2B5EF4-FFF2-40B4-BE49-F238E27FC236}">
                <a16:creationId xmlns:a16="http://schemas.microsoft.com/office/drawing/2014/main" id="{EC82FC53-78DD-405D-9694-E945BF01F3B4}"/>
              </a:ext>
            </a:extLst>
          </p:cNvPr>
          <p:cNvSpPr txBox="1">
            <a:spLocks noChangeArrowheads="1"/>
          </p:cNvSpPr>
          <p:nvPr/>
        </p:nvSpPr>
        <p:spPr bwMode="auto">
          <a:xfrm>
            <a:off x="3716338" y="16367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0</a:t>
            </a:r>
          </a:p>
        </p:txBody>
      </p:sp>
      <p:sp>
        <p:nvSpPr>
          <p:cNvPr id="37897" name="TextBox 21">
            <a:extLst>
              <a:ext uri="{FF2B5EF4-FFF2-40B4-BE49-F238E27FC236}">
                <a16:creationId xmlns:a16="http://schemas.microsoft.com/office/drawing/2014/main" id="{D6161BC9-8FE6-4B30-ACA1-276AA44068A9}"/>
              </a:ext>
            </a:extLst>
          </p:cNvPr>
          <p:cNvSpPr txBox="1">
            <a:spLocks noChangeArrowheads="1"/>
          </p:cNvSpPr>
          <p:nvPr/>
        </p:nvSpPr>
        <p:spPr bwMode="auto">
          <a:xfrm>
            <a:off x="6259513"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2</a:t>
            </a:r>
          </a:p>
        </p:txBody>
      </p:sp>
      <p:sp>
        <p:nvSpPr>
          <p:cNvPr id="37898" name="TextBox 23">
            <a:extLst>
              <a:ext uri="{FF2B5EF4-FFF2-40B4-BE49-F238E27FC236}">
                <a16:creationId xmlns:a16="http://schemas.microsoft.com/office/drawing/2014/main" id="{04E074E1-EE26-4C2C-9280-D11472CFA202}"/>
              </a:ext>
            </a:extLst>
          </p:cNvPr>
          <p:cNvSpPr txBox="1">
            <a:spLocks noChangeArrowheads="1"/>
          </p:cNvSpPr>
          <p:nvPr/>
        </p:nvSpPr>
        <p:spPr bwMode="auto">
          <a:xfrm>
            <a:off x="3716338" y="5143500"/>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5</a:t>
            </a:r>
          </a:p>
        </p:txBody>
      </p:sp>
      <p:sp>
        <p:nvSpPr>
          <p:cNvPr id="37899" name="TextBox 24">
            <a:extLst>
              <a:ext uri="{FF2B5EF4-FFF2-40B4-BE49-F238E27FC236}">
                <a16:creationId xmlns:a16="http://schemas.microsoft.com/office/drawing/2014/main" id="{7DA408A3-CB4F-426C-B0FD-3D7702DE6068}"/>
              </a:ext>
            </a:extLst>
          </p:cNvPr>
          <p:cNvSpPr txBox="1">
            <a:spLocks noChangeArrowheads="1"/>
          </p:cNvSpPr>
          <p:nvPr/>
        </p:nvSpPr>
        <p:spPr bwMode="auto">
          <a:xfrm>
            <a:off x="5370513" y="51435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4</a:t>
            </a:r>
          </a:p>
        </p:txBody>
      </p:sp>
      <p:sp>
        <p:nvSpPr>
          <p:cNvPr id="37900" name="TextBox 25">
            <a:extLst>
              <a:ext uri="{FF2B5EF4-FFF2-40B4-BE49-F238E27FC236}">
                <a16:creationId xmlns:a16="http://schemas.microsoft.com/office/drawing/2014/main" id="{4E5C93F7-612E-449E-BF59-3C2D59289A11}"/>
              </a:ext>
            </a:extLst>
          </p:cNvPr>
          <p:cNvSpPr txBox="1">
            <a:spLocks noChangeArrowheads="1"/>
          </p:cNvSpPr>
          <p:nvPr/>
        </p:nvSpPr>
        <p:spPr bwMode="auto">
          <a:xfrm>
            <a:off x="2698750"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7</a:t>
            </a:r>
          </a:p>
        </p:txBody>
      </p:sp>
      <p:sp>
        <p:nvSpPr>
          <p:cNvPr id="37901" name="TextBox 26">
            <a:extLst>
              <a:ext uri="{FF2B5EF4-FFF2-40B4-BE49-F238E27FC236}">
                <a16:creationId xmlns:a16="http://schemas.microsoft.com/office/drawing/2014/main" id="{5FB1449E-73AE-4485-BBB5-A2F42C4345BE}"/>
              </a:ext>
            </a:extLst>
          </p:cNvPr>
          <p:cNvSpPr txBox="1">
            <a:spLocks noChangeArrowheads="1"/>
          </p:cNvSpPr>
          <p:nvPr/>
        </p:nvSpPr>
        <p:spPr bwMode="auto">
          <a:xfrm>
            <a:off x="6259513"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3</a:t>
            </a:r>
          </a:p>
        </p:txBody>
      </p:sp>
      <p:sp>
        <p:nvSpPr>
          <p:cNvPr id="37902" name="TextBox 27">
            <a:extLst>
              <a:ext uri="{FF2B5EF4-FFF2-40B4-BE49-F238E27FC236}">
                <a16:creationId xmlns:a16="http://schemas.microsoft.com/office/drawing/2014/main" id="{82D74C72-6B28-49C9-9A19-E21D0FA77A86}"/>
              </a:ext>
            </a:extLst>
          </p:cNvPr>
          <p:cNvSpPr txBox="1">
            <a:spLocks noChangeArrowheads="1"/>
          </p:cNvSpPr>
          <p:nvPr/>
        </p:nvSpPr>
        <p:spPr bwMode="auto">
          <a:xfrm>
            <a:off x="2698750"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6</a:t>
            </a:r>
          </a:p>
        </p:txBody>
      </p:sp>
      <p:sp>
        <p:nvSpPr>
          <p:cNvPr id="37903" name="TextBox 31">
            <a:extLst>
              <a:ext uri="{FF2B5EF4-FFF2-40B4-BE49-F238E27FC236}">
                <a16:creationId xmlns:a16="http://schemas.microsoft.com/office/drawing/2014/main" id="{582B35A9-49C7-484F-B4EB-3A7C72376D7B}"/>
              </a:ext>
            </a:extLst>
          </p:cNvPr>
          <p:cNvSpPr txBox="1">
            <a:spLocks noChangeArrowheads="1"/>
          </p:cNvSpPr>
          <p:nvPr/>
        </p:nvSpPr>
        <p:spPr bwMode="auto">
          <a:xfrm>
            <a:off x="4999038" y="20716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y</a:t>
            </a:r>
          </a:p>
        </p:txBody>
      </p:sp>
      <p:sp>
        <p:nvSpPr>
          <p:cNvPr id="37904" name="TextBox 32">
            <a:extLst>
              <a:ext uri="{FF2B5EF4-FFF2-40B4-BE49-F238E27FC236}">
                <a16:creationId xmlns:a16="http://schemas.microsoft.com/office/drawing/2014/main" id="{DE3C4898-7A67-4311-8C5D-3F5FAA779111}"/>
              </a:ext>
            </a:extLst>
          </p:cNvPr>
          <p:cNvSpPr txBox="1">
            <a:spLocks noChangeArrowheads="1"/>
          </p:cNvSpPr>
          <p:nvPr/>
        </p:nvSpPr>
        <p:spPr bwMode="auto">
          <a:xfrm>
            <a:off x="4059238" y="20970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x</a:t>
            </a:r>
          </a:p>
        </p:txBody>
      </p:sp>
      <p:sp>
        <p:nvSpPr>
          <p:cNvPr id="37905" name="TextBox 57">
            <a:extLst>
              <a:ext uri="{FF2B5EF4-FFF2-40B4-BE49-F238E27FC236}">
                <a16:creationId xmlns:a16="http://schemas.microsoft.com/office/drawing/2014/main" id="{D98126AA-6AA2-49E0-99CA-72179E90031C}"/>
              </a:ext>
            </a:extLst>
          </p:cNvPr>
          <p:cNvSpPr txBox="1">
            <a:spLocks noChangeArrowheads="1"/>
          </p:cNvSpPr>
          <p:nvPr/>
        </p:nvSpPr>
        <p:spPr bwMode="auto">
          <a:xfrm>
            <a:off x="5370513" y="1636713"/>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1</a:t>
            </a:r>
          </a:p>
        </p:txBody>
      </p:sp>
      <p:sp>
        <p:nvSpPr>
          <p:cNvPr id="37906" name="Cloud Callout 58">
            <a:extLst>
              <a:ext uri="{FF2B5EF4-FFF2-40B4-BE49-F238E27FC236}">
                <a16:creationId xmlns:a16="http://schemas.microsoft.com/office/drawing/2014/main" id="{97254F23-80F1-4C48-8804-C0FE72B9AB5E}"/>
              </a:ext>
            </a:extLst>
          </p:cNvPr>
          <p:cNvSpPr>
            <a:spLocks noChangeArrowheads="1"/>
          </p:cNvSpPr>
          <p:nvPr/>
        </p:nvSpPr>
        <p:spPr bwMode="auto">
          <a:xfrm>
            <a:off x="6575425" y="2457450"/>
            <a:ext cx="2470150" cy="608013"/>
          </a:xfrm>
          <a:prstGeom prst="cloudCallout">
            <a:avLst>
              <a:gd name="adj1" fmla="val 10315"/>
              <a:gd name="adj2" fmla="val 156060"/>
            </a:avLst>
          </a:prstGeom>
          <a:solidFill>
            <a:schemeClr val="bg1"/>
          </a:solidFill>
          <a:ln w="38100" algn="ctr">
            <a:solidFill>
              <a:srgbClr val="7030A0"/>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b="0">
                <a:solidFill>
                  <a:srgbClr val="7030A0"/>
                </a:solidFill>
                <a:latin typeface="Arial" panose="020B0604020202020204" pitchFamily="34" charset="0"/>
                <a:ea typeface="宋体" panose="02010600030101010101" pitchFamily="2" charset="-122"/>
              </a:rPr>
              <a:t>enq(z)</a:t>
            </a:r>
          </a:p>
        </p:txBody>
      </p:sp>
      <p:sp>
        <p:nvSpPr>
          <p:cNvPr id="37907" name="Cloud Callout 59">
            <a:extLst>
              <a:ext uri="{FF2B5EF4-FFF2-40B4-BE49-F238E27FC236}">
                <a16:creationId xmlns:a16="http://schemas.microsoft.com/office/drawing/2014/main" id="{107D5A50-2AAB-43EA-ACA8-20D578BBAE2D}"/>
              </a:ext>
            </a:extLst>
          </p:cNvPr>
          <p:cNvSpPr>
            <a:spLocks noChangeArrowheads="1"/>
          </p:cNvSpPr>
          <p:nvPr/>
        </p:nvSpPr>
        <p:spPr bwMode="auto">
          <a:xfrm>
            <a:off x="192088" y="2271713"/>
            <a:ext cx="2468562" cy="608012"/>
          </a:xfrm>
          <a:prstGeom prst="cloudCallout">
            <a:avLst>
              <a:gd name="adj1" fmla="val 8259"/>
              <a:gd name="adj2" fmla="val 141463"/>
            </a:avLst>
          </a:prstGeom>
          <a:solidFill>
            <a:schemeClr val="bg1"/>
          </a:solidFill>
          <a:ln w="38100" algn="ctr">
            <a:solidFill>
              <a:srgbClr val="FF0000"/>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b="0">
                <a:latin typeface="Arial" panose="020B0604020202020204" pitchFamily="34" charset="0"/>
                <a:ea typeface="宋体" panose="02010600030101010101" pitchFamily="2" charset="-122"/>
              </a:rPr>
              <a:t>deq()</a:t>
            </a:r>
          </a:p>
        </p:txBody>
      </p:sp>
      <p:grpSp>
        <p:nvGrpSpPr>
          <p:cNvPr id="37908" name="Group 24">
            <a:extLst>
              <a:ext uri="{FF2B5EF4-FFF2-40B4-BE49-F238E27FC236}">
                <a16:creationId xmlns:a16="http://schemas.microsoft.com/office/drawing/2014/main" id="{CA0EC6A2-D561-4A71-B1D6-E360A10AA245}"/>
              </a:ext>
            </a:extLst>
          </p:cNvPr>
          <p:cNvGrpSpPr>
            <a:grpSpLocks/>
          </p:cNvGrpSpPr>
          <p:nvPr/>
        </p:nvGrpSpPr>
        <p:grpSpPr bwMode="auto">
          <a:xfrm>
            <a:off x="901700" y="3924300"/>
            <a:ext cx="1447800" cy="1295400"/>
            <a:chOff x="3168" y="1824"/>
            <a:chExt cx="912" cy="816"/>
          </a:xfrm>
        </p:grpSpPr>
        <p:sp>
          <p:nvSpPr>
            <p:cNvPr id="37922" name="Freeform 25">
              <a:extLst>
                <a:ext uri="{FF2B5EF4-FFF2-40B4-BE49-F238E27FC236}">
                  <a16:creationId xmlns:a16="http://schemas.microsoft.com/office/drawing/2014/main" id="{EDBE95D4-9897-4040-A545-C0D2826782D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7923" name="Freeform 26">
              <a:extLst>
                <a:ext uri="{FF2B5EF4-FFF2-40B4-BE49-F238E27FC236}">
                  <a16:creationId xmlns:a16="http://schemas.microsoft.com/office/drawing/2014/main" id="{E7581884-C7B4-4381-97DF-7E0DA208851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7924" name="Freeform 27">
              <a:extLst>
                <a:ext uri="{FF2B5EF4-FFF2-40B4-BE49-F238E27FC236}">
                  <a16:creationId xmlns:a16="http://schemas.microsoft.com/office/drawing/2014/main" id="{93A0A2D5-8752-46FE-8E12-5D843D8F1BC5}"/>
                </a:ext>
              </a:extLst>
            </p:cNvPr>
            <p:cNvSpPr>
              <a:spLocks/>
            </p:cNvSpPr>
            <p:nvPr/>
          </p:nvSpPr>
          <p:spPr bwMode="auto">
            <a:xfrm>
              <a:off x="3504" y="1824"/>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7925" name="Freeform 28">
              <a:extLst>
                <a:ext uri="{FF2B5EF4-FFF2-40B4-BE49-F238E27FC236}">
                  <a16:creationId xmlns:a16="http://schemas.microsoft.com/office/drawing/2014/main" id="{F1120391-4EC2-4490-B9E8-6FAD07309C44}"/>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37926" name="Freeform 29">
              <a:extLst>
                <a:ext uri="{FF2B5EF4-FFF2-40B4-BE49-F238E27FC236}">
                  <a16:creationId xmlns:a16="http://schemas.microsoft.com/office/drawing/2014/main" id="{1DC298EE-D9D2-4B5A-9B08-B629D3278A3F}"/>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37927" name="Freeform 30">
              <a:extLst>
                <a:ext uri="{FF2B5EF4-FFF2-40B4-BE49-F238E27FC236}">
                  <a16:creationId xmlns:a16="http://schemas.microsoft.com/office/drawing/2014/main" id="{EA4E52A2-05A2-48F8-A08F-A822183FE284}"/>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37928" name="Freeform 31">
              <a:extLst>
                <a:ext uri="{FF2B5EF4-FFF2-40B4-BE49-F238E27FC236}">
                  <a16:creationId xmlns:a16="http://schemas.microsoft.com/office/drawing/2014/main" id="{AD865554-9C95-43F2-BBEA-78FCA83403FA}"/>
                </a:ext>
              </a:extLst>
            </p:cNvPr>
            <p:cNvSpPr>
              <a:spLocks/>
            </p:cNvSpPr>
            <p:nvPr/>
          </p:nvSpPr>
          <p:spPr bwMode="auto">
            <a:xfrm>
              <a:off x="3504" y="2304"/>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7929" name="Freeform 32">
              <a:extLst>
                <a:ext uri="{FF2B5EF4-FFF2-40B4-BE49-F238E27FC236}">
                  <a16:creationId xmlns:a16="http://schemas.microsoft.com/office/drawing/2014/main" id="{F3B9F218-155E-4159-B2DB-5E12291E74AB}"/>
                </a:ext>
              </a:extLst>
            </p:cNvPr>
            <p:cNvSpPr>
              <a:spLocks/>
            </p:cNvSpPr>
            <p:nvPr/>
          </p:nvSpPr>
          <p:spPr bwMode="auto">
            <a:xfrm>
              <a:off x="3312" y="2160"/>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7930" name="Freeform 33">
              <a:extLst>
                <a:ext uri="{FF2B5EF4-FFF2-40B4-BE49-F238E27FC236}">
                  <a16:creationId xmlns:a16="http://schemas.microsoft.com/office/drawing/2014/main" id="{B72A5844-0A35-4C94-86C2-844992491258}"/>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37909" name="Group 24">
            <a:extLst>
              <a:ext uri="{FF2B5EF4-FFF2-40B4-BE49-F238E27FC236}">
                <a16:creationId xmlns:a16="http://schemas.microsoft.com/office/drawing/2014/main" id="{7C508437-6DCE-44BA-BA24-40F23C72B523}"/>
              </a:ext>
            </a:extLst>
          </p:cNvPr>
          <p:cNvGrpSpPr>
            <a:grpSpLocks/>
          </p:cNvGrpSpPr>
          <p:nvPr/>
        </p:nvGrpSpPr>
        <p:grpSpPr bwMode="auto">
          <a:xfrm flipH="1">
            <a:off x="7277100" y="3948113"/>
            <a:ext cx="1447800" cy="1295400"/>
            <a:chOff x="3168" y="1824"/>
            <a:chExt cx="912" cy="816"/>
          </a:xfrm>
        </p:grpSpPr>
        <p:sp>
          <p:nvSpPr>
            <p:cNvPr id="37913" name="Freeform 25">
              <a:extLst>
                <a:ext uri="{FF2B5EF4-FFF2-40B4-BE49-F238E27FC236}">
                  <a16:creationId xmlns:a16="http://schemas.microsoft.com/office/drawing/2014/main" id="{EC267C71-A1DC-4568-87EF-538F06CC28A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7914" name="Freeform 26">
              <a:extLst>
                <a:ext uri="{FF2B5EF4-FFF2-40B4-BE49-F238E27FC236}">
                  <a16:creationId xmlns:a16="http://schemas.microsoft.com/office/drawing/2014/main" id="{BA0F3009-457E-4C1A-ACB7-32C5CAE84D14}"/>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7915" name="Freeform 27">
              <a:extLst>
                <a:ext uri="{FF2B5EF4-FFF2-40B4-BE49-F238E27FC236}">
                  <a16:creationId xmlns:a16="http://schemas.microsoft.com/office/drawing/2014/main" id="{CEE637A0-B450-47D0-8405-BECDED6CD691}"/>
                </a:ext>
              </a:extLst>
            </p:cNvPr>
            <p:cNvSpPr>
              <a:spLocks/>
            </p:cNvSpPr>
            <p:nvPr/>
          </p:nvSpPr>
          <p:spPr bwMode="auto">
            <a:xfrm>
              <a:off x="3504" y="1824"/>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7916" name="Freeform 28">
              <a:extLst>
                <a:ext uri="{FF2B5EF4-FFF2-40B4-BE49-F238E27FC236}">
                  <a16:creationId xmlns:a16="http://schemas.microsoft.com/office/drawing/2014/main" id="{84314F00-D4DC-4497-BD7E-A4C66A1B5C1E}"/>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37917" name="Freeform 29">
              <a:extLst>
                <a:ext uri="{FF2B5EF4-FFF2-40B4-BE49-F238E27FC236}">
                  <a16:creationId xmlns:a16="http://schemas.microsoft.com/office/drawing/2014/main" id="{64D8AE29-96DA-449C-8DB2-F9D08627E6E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37918" name="Freeform 30">
              <a:extLst>
                <a:ext uri="{FF2B5EF4-FFF2-40B4-BE49-F238E27FC236}">
                  <a16:creationId xmlns:a16="http://schemas.microsoft.com/office/drawing/2014/main" id="{86762670-4FDC-468F-85CF-FA5BBCFDC69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37919" name="Freeform 31">
              <a:extLst>
                <a:ext uri="{FF2B5EF4-FFF2-40B4-BE49-F238E27FC236}">
                  <a16:creationId xmlns:a16="http://schemas.microsoft.com/office/drawing/2014/main" id="{B5F2EF08-D7B0-444B-97AA-3717D1F80B9B}"/>
                </a:ext>
              </a:extLst>
            </p:cNvPr>
            <p:cNvSpPr>
              <a:spLocks/>
            </p:cNvSpPr>
            <p:nvPr/>
          </p:nvSpPr>
          <p:spPr bwMode="auto">
            <a:xfrm>
              <a:off x="3504" y="2304"/>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7920" name="Freeform 32">
              <a:extLst>
                <a:ext uri="{FF2B5EF4-FFF2-40B4-BE49-F238E27FC236}">
                  <a16:creationId xmlns:a16="http://schemas.microsoft.com/office/drawing/2014/main" id="{F922B2A0-E2E8-4B0F-80C2-0A5C28824884}"/>
                </a:ext>
              </a:extLst>
            </p:cNvPr>
            <p:cNvSpPr>
              <a:spLocks/>
            </p:cNvSpPr>
            <p:nvPr/>
          </p:nvSpPr>
          <p:spPr bwMode="auto">
            <a:xfrm>
              <a:off x="3312" y="2160"/>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7921" name="Freeform 33">
              <a:extLst>
                <a:ext uri="{FF2B5EF4-FFF2-40B4-BE49-F238E27FC236}">
                  <a16:creationId xmlns:a16="http://schemas.microsoft.com/office/drawing/2014/main" id="{58456BE3-E22A-4D0E-9503-B59B117E8CB1}"/>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37910" name="TextBox 6">
            <a:extLst>
              <a:ext uri="{FF2B5EF4-FFF2-40B4-BE49-F238E27FC236}">
                <a16:creationId xmlns:a16="http://schemas.microsoft.com/office/drawing/2014/main" id="{CFF6837A-EE25-47A3-BEB0-80206DA25987}"/>
              </a:ext>
            </a:extLst>
          </p:cNvPr>
          <p:cNvSpPr txBox="1">
            <a:spLocks noChangeArrowheads="1"/>
          </p:cNvSpPr>
          <p:nvPr/>
        </p:nvSpPr>
        <p:spPr bwMode="auto">
          <a:xfrm>
            <a:off x="7593013" y="5243513"/>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z</a:t>
            </a:r>
          </a:p>
        </p:txBody>
      </p:sp>
      <p:sp>
        <p:nvSpPr>
          <p:cNvPr id="37911" name="TextBox 81">
            <a:extLst>
              <a:ext uri="{FF2B5EF4-FFF2-40B4-BE49-F238E27FC236}">
                <a16:creationId xmlns:a16="http://schemas.microsoft.com/office/drawing/2014/main" id="{6A06DB2F-675F-4C8E-A023-941FFD257062}"/>
              </a:ext>
            </a:extLst>
          </p:cNvPr>
          <p:cNvSpPr txBox="1">
            <a:spLocks noChangeArrowheads="1"/>
          </p:cNvSpPr>
          <p:nvPr/>
        </p:nvSpPr>
        <p:spPr bwMode="auto">
          <a:xfrm>
            <a:off x="2481263" y="1200150"/>
            <a:ext cx="927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head</a:t>
            </a:r>
          </a:p>
        </p:txBody>
      </p:sp>
      <p:cxnSp>
        <p:nvCxnSpPr>
          <p:cNvPr id="37912" name="Straight Arrow Connector 82">
            <a:extLst>
              <a:ext uri="{FF2B5EF4-FFF2-40B4-BE49-F238E27FC236}">
                <a16:creationId xmlns:a16="http://schemas.microsoft.com/office/drawing/2014/main" id="{14CAA3DE-1696-4711-885A-A28D06219A2C}"/>
              </a:ext>
            </a:extLst>
          </p:cNvPr>
          <p:cNvCxnSpPr>
            <a:cxnSpLocks noChangeShapeType="1"/>
            <a:stCxn id="37911" idx="3"/>
          </p:cNvCxnSpPr>
          <p:nvPr/>
        </p:nvCxnSpPr>
        <p:spPr bwMode="auto">
          <a:xfrm>
            <a:off x="3408363" y="1430338"/>
            <a:ext cx="382587" cy="628650"/>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a:extLst>
              <a:ext uri="{FF2B5EF4-FFF2-40B4-BE49-F238E27FC236}">
                <a16:creationId xmlns:a16="http://schemas.microsoft.com/office/drawing/2014/main" id="{4A9848DC-9CC6-4B8F-9BC9-3C97C45CA728}"/>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a:extLst>
              <a:ext uri="{FF2B5EF4-FFF2-40B4-BE49-F238E27FC236}">
                <a16:creationId xmlns:a16="http://schemas.microsoft.com/office/drawing/2014/main" id="{B6C0F5FE-D295-48CA-A6EA-C5DFE2F78078}"/>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230C760-405D-42A8-B830-B3B1B76BA7E9}" type="slidenum">
              <a:rPr lang="ar-SA" altLang="zh-CN" sz="1400" b="0">
                <a:solidFill>
                  <a:schemeClr val="tx1"/>
                </a:solidFill>
                <a:latin typeface="Arial" panose="020B0604020202020204" pitchFamily="34" charset="0"/>
              </a:rPr>
              <a:pPr/>
              <a:t>27</a:t>
            </a:fld>
            <a:endParaRPr lang="en-US" altLang="zh-CN" sz="1400" b="0">
              <a:solidFill>
                <a:schemeClr val="tx1"/>
              </a:solidFill>
              <a:latin typeface="Arial" panose="020B0604020202020204" pitchFamily="34" charset="0"/>
            </a:endParaRPr>
          </a:p>
        </p:txBody>
      </p:sp>
      <p:sp>
        <p:nvSpPr>
          <p:cNvPr id="38916" name="Rectangle 3">
            <a:extLst>
              <a:ext uri="{FF2B5EF4-FFF2-40B4-BE49-F238E27FC236}">
                <a16:creationId xmlns:a16="http://schemas.microsoft.com/office/drawing/2014/main" id="{2D008B06-9D6E-485C-9528-EC9EEE238CEF}"/>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Wait-free 2-Thread Queue</a:t>
            </a:r>
            <a:endParaRPr lang="en-US" altLang="zh-CN">
              <a:solidFill>
                <a:srgbClr val="0000FF"/>
              </a:solidFill>
              <a:ea typeface="宋体" panose="02010600030101010101" pitchFamily="2" charset="-122"/>
            </a:endParaRPr>
          </a:p>
        </p:txBody>
      </p:sp>
      <p:grpSp>
        <p:nvGrpSpPr>
          <p:cNvPr id="38917" name="Group 15">
            <a:extLst>
              <a:ext uri="{FF2B5EF4-FFF2-40B4-BE49-F238E27FC236}">
                <a16:creationId xmlns:a16="http://schemas.microsoft.com/office/drawing/2014/main" id="{B50828BA-8D72-4899-8DDA-61568C364E6F}"/>
              </a:ext>
            </a:extLst>
          </p:cNvPr>
          <p:cNvGrpSpPr>
            <a:grpSpLocks/>
          </p:cNvGrpSpPr>
          <p:nvPr/>
        </p:nvGrpSpPr>
        <p:grpSpPr bwMode="auto">
          <a:xfrm>
            <a:off x="3117850" y="1993900"/>
            <a:ext cx="3162300" cy="1644650"/>
            <a:chOff x="3117850" y="1993900"/>
            <a:chExt cx="3162300" cy="1644650"/>
          </a:xfrm>
        </p:grpSpPr>
        <p:pic>
          <p:nvPicPr>
            <p:cNvPr id="38956" name="Picture 2" descr="magic">
              <a:extLst>
                <a:ext uri="{FF2B5EF4-FFF2-40B4-BE49-F238E27FC236}">
                  <a16:creationId xmlns:a16="http://schemas.microsoft.com/office/drawing/2014/main" id="{9F11BA1C-4B09-49EA-83FD-3DFB97243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351155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Oval 2">
              <a:extLst>
                <a:ext uri="{FF2B5EF4-FFF2-40B4-BE49-F238E27FC236}">
                  <a16:creationId xmlns:a16="http://schemas.microsoft.com/office/drawing/2014/main" id="{1643DA5F-DF3E-41E4-AD7A-32E707CB054F}"/>
                </a:ext>
              </a:extLst>
            </p:cNvPr>
            <p:cNvSpPr/>
            <p:nvPr/>
          </p:nvSpPr>
          <p:spPr bwMode="auto">
            <a:xfrm>
              <a:off x="3117850" y="1993900"/>
              <a:ext cx="3162300" cy="649288"/>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a:spAutoFit/>
            </a:bodyPr>
            <a:lstStyle/>
            <a:p>
              <a:pPr eaLnBrk="0" hangingPunct="0">
                <a:defRPr/>
              </a:pPr>
              <a:endParaRPr lang="en-US" dirty="0">
                <a:latin typeface="Courier New" pitchFamily="49" charset="0"/>
                <a:cs typeface="Arial" charset="0"/>
              </a:endParaRPr>
            </a:p>
          </p:txBody>
        </p:sp>
        <p:cxnSp>
          <p:nvCxnSpPr>
            <p:cNvPr id="38958" name="Straight Connector 4">
              <a:extLst>
                <a:ext uri="{FF2B5EF4-FFF2-40B4-BE49-F238E27FC236}">
                  <a16:creationId xmlns:a16="http://schemas.microsoft.com/office/drawing/2014/main" id="{78CC7610-800C-4815-A5E8-AE58DDB7A521}"/>
                </a:ext>
              </a:extLst>
            </p:cNvPr>
            <p:cNvCxnSpPr>
              <a:cxnSpLocks noChangeShapeType="1"/>
              <a:stCxn id="3" idx="4"/>
              <a:endCxn id="3" idx="4"/>
            </p:cNvCxnSpPr>
            <p:nvPr/>
          </p:nvCxnSpPr>
          <p:spPr bwMode="auto">
            <a:xfrm>
              <a:off x="4699000" y="26430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38959" name="Straight Connector 7">
              <a:extLst>
                <a:ext uri="{FF2B5EF4-FFF2-40B4-BE49-F238E27FC236}">
                  <a16:creationId xmlns:a16="http://schemas.microsoft.com/office/drawing/2014/main" id="{FBBEB0C3-8627-4872-9D0E-A0D414923449}"/>
                </a:ext>
              </a:extLst>
            </p:cNvPr>
            <p:cNvCxnSpPr>
              <a:cxnSpLocks noChangeShapeType="1"/>
              <a:stCxn id="3" idx="4"/>
              <a:endCxn id="3" idx="0"/>
            </p:cNvCxnSpPr>
            <p:nvPr/>
          </p:nvCxnSpPr>
          <p:spPr bwMode="auto">
            <a:xfrm flipV="1">
              <a:off x="4699000" y="1993900"/>
              <a:ext cx="0" cy="6491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8960" name="Straight Connector 40">
              <a:extLst>
                <a:ext uri="{FF2B5EF4-FFF2-40B4-BE49-F238E27FC236}">
                  <a16:creationId xmlns:a16="http://schemas.microsoft.com/office/drawing/2014/main" id="{D934D452-8639-4A49-B329-99F48E72895D}"/>
                </a:ext>
              </a:extLst>
            </p:cNvPr>
            <p:cNvCxnSpPr>
              <a:cxnSpLocks noChangeShapeType="1"/>
              <a:stCxn id="3" idx="3"/>
              <a:endCxn id="3" idx="7"/>
            </p:cNvCxnSpPr>
            <p:nvPr/>
          </p:nvCxnSpPr>
          <p:spPr bwMode="auto">
            <a:xfrm flipV="1">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8961" name="Straight Connector 43">
              <a:extLst>
                <a:ext uri="{FF2B5EF4-FFF2-40B4-BE49-F238E27FC236}">
                  <a16:creationId xmlns:a16="http://schemas.microsoft.com/office/drawing/2014/main" id="{4F1AA5F7-934C-421D-A45B-A4DCD405B89E}"/>
                </a:ext>
              </a:extLst>
            </p:cNvPr>
            <p:cNvCxnSpPr>
              <a:cxnSpLocks noChangeShapeType="1"/>
              <a:stCxn id="3" idx="2"/>
            </p:cNvCxnSpPr>
            <p:nvPr/>
          </p:nvCxnSpPr>
          <p:spPr bwMode="auto">
            <a:xfrm>
              <a:off x="3117850" y="2318494"/>
              <a:ext cx="3162300" cy="119305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8962" name="Straight Connector 46">
              <a:extLst>
                <a:ext uri="{FF2B5EF4-FFF2-40B4-BE49-F238E27FC236}">
                  <a16:creationId xmlns:a16="http://schemas.microsoft.com/office/drawing/2014/main" id="{3D809CFE-0FDE-4430-B19D-FBBA143FFC7D}"/>
                </a:ext>
              </a:extLst>
            </p:cNvPr>
            <p:cNvCxnSpPr>
              <a:cxnSpLocks noChangeShapeType="1"/>
              <a:stCxn id="3" idx="1"/>
              <a:endCxn id="3" idx="5"/>
            </p:cNvCxnSpPr>
            <p:nvPr/>
          </p:nvCxnSpPr>
          <p:spPr bwMode="auto">
            <a:xfrm>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38963" name="Oval 33">
              <a:extLst>
                <a:ext uri="{FF2B5EF4-FFF2-40B4-BE49-F238E27FC236}">
                  <a16:creationId xmlns:a16="http://schemas.microsoft.com/office/drawing/2014/main" id="{82CF0B96-B69A-44E8-A873-2B236D8CEB0F}"/>
                </a:ext>
              </a:extLst>
            </p:cNvPr>
            <p:cNvSpPr>
              <a:spLocks noChangeArrowheads="1"/>
            </p:cNvSpPr>
            <p:nvPr/>
          </p:nvSpPr>
          <p:spPr bwMode="auto">
            <a:xfrm>
              <a:off x="3549650" y="2425700"/>
              <a:ext cx="2298700" cy="649188"/>
            </a:xfrm>
            <a:prstGeom prst="ellipse">
              <a:avLst/>
            </a:prstGeom>
            <a:solidFill>
              <a:schemeClr val="bg1"/>
            </a:solidFill>
            <a:ln w="38100" algn="ctr">
              <a:solidFill>
                <a:schemeClr val="tx1"/>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nvGrpSpPr>
          <p:cNvPr id="38918" name="Group 9">
            <a:extLst>
              <a:ext uri="{FF2B5EF4-FFF2-40B4-BE49-F238E27FC236}">
                <a16:creationId xmlns:a16="http://schemas.microsoft.com/office/drawing/2014/main" id="{061F9F3C-B2F5-4385-A3EC-372EA660D42B}"/>
              </a:ext>
            </a:extLst>
          </p:cNvPr>
          <p:cNvGrpSpPr>
            <a:grpSpLocks/>
          </p:cNvGrpSpPr>
          <p:nvPr/>
        </p:nvGrpSpPr>
        <p:grpSpPr bwMode="auto">
          <a:xfrm>
            <a:off x="2481263" y="1200150"/>
            <a:ext cx="1309687" cy="858838"/>
            <a:chOff x="2480650" y="1199803"/>
            <a:chExt cx="1310367" cy="859830"/>
          </a:xfrm>
        </p:grpSpPr>
        <p:sp>
          <p:nvSpPr>
            <p:cNvPr id="38954" name="TextBox 1">
              <a:extLst>
                <a:ext uri="{FF2B5EF4-FFF2-40B4-BE49-F238E27FC236}">
                  <a16:creationId xmlns:a16="http://schemas.microsoft.com/office/drawing/2014/main" id="{29D58C92-F6EB-4773-B9C8-D8E5E5A558CD}"/>
                </a:ext>
              </a:extLst>
            </p:cNvPr>
            <p:cNvSpPr txBox="1">
              <a:spLocks noChangeArrowheads="1"/>
            </p:cNvSpPr>
            <p:nvPr/>
          </p:nvSpPr>
          <p:spPr bwMode="auto">
            <a:xfrm>
              <a:off x="2480650" y="1199803"/>
              <a:ext cx="928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head</a:t>
              </a:r>
            </a:p>
          </p:txBody>
        </p:sp>
        <p:cxnSp>
          <p:nvCxnSpPr>
            <p:cNvPr id="38955" name="Straight Arrow Connector 5">
              <a:extLst>
                <a:ext uri="{FF2B5EF4-FFF2-40B4-BE49-F238E27FC236}">
                  <a16:creationId xmlns:a16="http://schemas.microsoft.com/office/drawing/2014/main" id="{9CC30361-8D47-46E7-9AAA-9890D360DA6D}"/>
                </a:ext>
              </a:extLst>
            </p:cNvPr>
            <p:cNvCxnSpPr>
              <a:cxnSpLocks noChangeShapeType="1"/>
              <a:stCxn id="38954" idx="3"/>
            </p:cNvCxnSpPr>
            <p:nvPr/>
          </p:nvCxnSpPr>
          <p:spPr bwMode="auto">
            <a:xfrm>
              <a:off x="3409109" y="1430636"/>
              <a:ext cx="381908" cy="628997"/>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grpSp>
      <p:sp>
        <p:nvSpPr>
          <p:cNvPr id="38919" name="TextBox 16">
            <a:extLst>
              <a:ext uri="{FF2B5EF4-FFF2-40B4-BE49-F238E27FC236}">
                <a16:creationId xmlns:a16="http://schemas.microsoft.com/office/drawing/2014/main" id="{6E7B4C99-0BDE-4F63-B1C6-8FDC1E524CA9}"/>
              </a:ext>
            </a:extLst>
          </p:cNvPr>
          <p:cNvSpPr txBox="1">
            <a:spLocks noChangeArrowheads="1"/>
          </p:cNvSpPr>
          <p:nvPr/>
        </p:nvSpPr>
        <p:spPr bwMode="auto">
          <a:xfrm>
            <a:off x="6908800" y="1598613"/>
            <a:ext cx="928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tail</a:t>
            </a:r>
          </a:p>
        </p:txBody>
      </p:sp>
      <p:cxnSp>
        <p:nvCxnSpPr>
          <p:cNvPr id="38920" name="Straight Arrow Connector 17">
            <a:extLst>
              <a:ext uri="{FF2B5EF4-FFF2-40B4-BE49-F238E27FC236}">
                <a16:creationId xmlns:a16="http://schemas.microsoft.com/office/drawing/2014/main" id="{5B7BB40E-ADA0-4BAA-BD97-DBCB27E96347}"/>
              </a:ext>
            </a:extLst>
          </p:cNvPr>
          <p:cNvCxnSpPr>
            <a:cxnSpLocks noChangeShapeType="1"/>
            <a:stCxn id="38919" idx="2"/>
          </p:cNvCxnSpPr>
          <p:nvPr/>
        </p:nvCxnSpPr>
        <p:spPr bwMode="auto">
          <a:xfrm flipH="1">
            <a:off x="6130925" y="2058988"/>
            <a:ext cx="1241425" cy="773112"/>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38921" name="TextBox 20">
            <a:extLst>
              <a:ext uri="{FF2B5EF4-FFF2-40B4-BE49-F238E27FC236}">
                <a16:creationId xmlns:a16="http://schemas.microsoft.com/office/drawing/2014/main" id="{C5938C68-DD97-4B0A-A7EB-64A93B367B26}"/>
              </a:ext>
            </a:extLst>
          </p:cNvPr>
          <p:cNvSpPr txBox="1">
            <a:spLocks noChangeArrowheads="1"/>
          </p:cNvSpPr>
          <p:nvPr/>
        </p:nvSpPr>
        <p:spPr bwMode="auto">
          <a:xfrm>
            <a:off x="3716338" y="16367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0</a:t>
            </a:r>
          </a:p>
        </p:txBody>
      </p:sp>
      <p:sp>
        <p:nvSpPr>
          <p:cNvPr id="38922" name="TextBox 21">
            <a:extLst>
              <a:ext uri="{FF2B5EF4-FFF2-40B4-BE49-F238E27FC236}">
                <a16:creationId xmlns:a16="http://schemas.microsoft.com/office/drawing/2014/main" id="{B41DDEA4-16FD-404C-9737-257F8A3F384C}"/>
              </a:ext>
            </a:extLst>
          </p:cNvPr>
          <p:cNvSpPr txBox="1">
            <a:spLocks noChangeArrowheads="1"/>
          </p:cNvSpPr>
          <p:nvPr/>
        </p:nvSpPr>
        <p:spPr bwMode="auto">
          <a:xfrm>
            <a:off x="6259513"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2</a:t>
            </a:r>
          </a:p>
        </p:txBody>
      </p:sp>
      <p:sp>
        <p:nvSpPr>
          <p:cNvPr id="38923" name="TextBox 23">
            <a:extLst>
              <a:ext uri="{FF2B5EF4-FFF2-40B4-BE49-F238E27FC236}">
                <a16:creationId xmlns:a16="http://schemas.microsoft.com/office/drawing/2014/main" id="{96FDF808-51E4-4917-9D38-0FF78F5E7A7A}"/>
              </a:ext>
            </a:extLst>
          </p:cNvPr>
          <p:cNvSpPr txBox="1">
            <a:spLocks noChangeArrowheads="1"/>
          </p:cNvSpPr>
          <p:nvPr/>
        </p:nvSpPr>
        <p:spPr bwMode="auto">
          <a:xfrm>
            <a:off x="3716338" y="5143500"/>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5</a:t>
            </a:r>
          </a:p>
        </p:txBody>
      </p:sp>
      <p:sp>
        <p:nvSpPr>
          <p:cNvPr id="38924" name="TextBox 24">
            <a:extLst>
              <a:ext uri="{FF2B5EF4-FFF2-40B4-BE49-F238E27FC236}">
                <a16:creationId xmlns:a16="http://schemas.microsoft.com/office/drawing/2014/main" id="{1D758D2B-A0D8-48B9-A9F5-02602D0AEF06}"/>
              </a:ext>
            </a:extLst>
          </p:cNvPr>
          <p:cNvSpPr txBox="1">
            <a:spLocks noChangeArrowheads="1"/>
          </p:cNvSpPr>
          <p:nvPr/>
        </p:nvSpPr>
        <p:spPr bwMode="auto">
          <a:xfrm>
            <a:off x="5370513" y="51435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4</a:t>
            </a:r>
          </a:p>
        </p:txBody>
      </p:sp>
      <p:sp>
        <p:nvSpPr>
          <p:cNvPr id="38925" name="TextBox 25">
            <a:extLst>
              <a:ext uri="{FF2B5EF4-FFF2-40B4-BE49-F238E27FC236}">
                <a16:creationId xmlns:a16="http://schemas.microsoft.com/office/drawing/2014/main" id="{E7FEF50D-FFB2-441C-A26B-B8A5D71FBF60}"/>
              </a:ext>
            </a:extLst>
          </p:cNvPr>
          <p:cNvSpPr txBox="1">
            <a:spLocks noChangeArrowheads="1"/>
          </p:cNvSpPr>
          <p:nvPr/>
        </p:nvSpPr>
        <p:spPr bwMode="auto">
          <a:xfrm>
            <a:off x="2698750"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7</a:t>
            </a:r>
          </a:p>
        </p:txBody>
      </p:sp>
      <p:sp>
        <p:nvSpPr>
          <p:cNvPr id="38926" name="TextBox 26">
            <a:extLst>
              <a:ext uri="{FF2B5EF4-FFF2-40B4-BE49-F238E27FC236}">
                <a16:creationId xmlns:a16="http://schemas.microsoft.com/office/drawing/2014/main" id="{36DC240A-6B9F-496A-93D2-5264D6BF1415}"/>
              </a:ext>
            </a:extLst>
          </p:cNvPr>
          <p:cNvSpPr txBox="1">
            <a:spLocks noChangeArrowheads="1"/>
          </p:cNvSpPr>
          <p:nvPr/>
        </p:nvSpPr>
        <p:spPr bwMode="auto">
          <a:xfrm>
            <a:off x="6259513"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3</a:t>
            </a:r>
          </a:p>
        </p:txBody>
      </p:sp>
      <p:sp>
        <p:nvSpPr>
          <p:cNvPr id="38927" name="TextBox 27">
            <a:extLst>
              <a:ext uri="{FF2B5EF4-FFF2-40B4-BE49-F238E27FC236}">
                <a16:creationId xmlns:a16="http://schemas.microsoft.com/office/drawing/2014/main" id="{D4F4CB36-B565-4C21-8748-C9F881ACD276}"/>
              </a:ext>
            </a:extLst>
          </p:cNvPr>
          <p:cNvSpPr txBox="1">
            <a:spLocks noChangeArrowheads="1"/>
          </p:cNvSpPr>
          <p:nvPr/>
        </p:nvSpPr>
        <p:spPr bwMode="auto">
          <a:xfrm>
            <a:off x="2698750"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6</a:t>
            </a:r>
          </a:p>
        </p:txBody>
      </p:sp>
      <p:sp>
        <p:nvSpPr>
          <p:cNvPr id="38928" name="TextBox 31">
            <a:extLst>
              <a:ext uri="{FF2B5EF4-FFF2-40B4-BE49-F238E27FC236}">
                <a16:creationId xmlns:a16="http://schemas.microsoft.com/office/drawing/2014/main" id="{55B02C7B-DF61-4EB4-B98C-CF4FF4D08B4E}"/>
              </a:ext>
            </a:extLst>
          </p:cNvPr>
          <p:cNvSpPr txBox="1">
            <a:spLocks noChangeArrowheads="1"/>
          </p:cNvSpPr>
          <p:nvPr/>
        </p:nvSpPr>
        <p:spPr bwMode="auto">
          <a:xfrm>
            <a:off x="4999038" y="20716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y</a:t>
            </a:r>
          </a:p>
        </p:txBody>
      </p:sp>
      <p:sp>
        <p:nvSpPr>
          <p:cNvPr id="38929" name="TextBox 57">
            <a:extLst>
              <a:ext uri="{FF2B5EF4-FFF2-40B4-BE49-F238E27FC236}">
                <a16:creationId xmlns:a16="http://schemas.microsoft.com/office/drawing/2014/main" id="{FE925600-D31A-43BE-A595-CECB68A37B95}"/>
              </a:ext>
            </a:extLst>
          </p:cNvPr>
          <p:cNvSpPr txBox="1">
            <a:spLocks noChangeArrowheads="1"/>
          </p:cNvSpPr>
          <p:nvPr/>
        </p:nvSpPr>
        <p:spPr bwMode="auto">
          <a:xfrm>
            <a:off x="5370513" y="1636713"/>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1</a:t>
            </a:r>
          </a:p>
        </p:txBody>
      </p:sp>
      <p:sp>
        <p:nvSpPr>
          <p:cNvPr id="59" name="Cloud Callout 58">
            <a:extLst>
              <a:ext uri="{FF2B5EF4-FFF2-40B4-BE49-F238E27FC236}">
                <a16:creationId xmlns:a16="http://schemas.microsoft.com/office/drawing/2014/main" id="{FCF321FA-EA1E-49B4-8451-6EAAF93BD1BC}"/>
              </a:ext>
            </a:extLst>
          </p:cNvPr>
          <p:cNvSpPr>
            <a:spLocks noChangeArrowheads="1"/>
          </p:cNvSpPr>
          <p:nvPr/>
        </p:nvSpPr>
        <p:spPr bwMode="auto">
          <a:xfrm>
            <a:off x="6280150" y="2457450"/>
            <a:ext cx="2863850" cy="1077913"/>
          </a:xfrm>
          <a:prstGeom prst="cloudCallout">
            <a:avLst>
              <a:gd name="adj1" fmla="val 10315"/>
              <a:gd name="adj2" fmla="val 156060"/>
            </a:avLst>
          </a:prstGeom>
          <a:solidFill>
            <a:schemeClr val="bg1"/>
          </a:solidFill>
          <a:ln w="38100" algn="ctr">
            <a:solidFill>
              <a:srgbClr val="7030A0"/>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a:solidFill>
                  <a:srgbClr val="7030A0"/>
                </a:solidFill>
                <a:latin typeface="Courier New" panose="02070309020205020404" pitchFamily="49" charset="0"/>
                <a:ea typeface="宋体" panose="02010600030101010101" pitchFamily="2" charset="-122"/>
                <a:cs typeface="Courier New" panose="02070309020205020404" pitchFamily="49" charset="0"/>
              </a:rPr>
              <a:t>queue[tail] = z</a:t>
            </a:r>
          </a:p>
        </p:txBody>
      </p:sp>
      <p:sp>
        <p:nvSpPr>
          <p:cNvPr id="60" name="Cloud Callout 59">
            <a:extLst>
              <a:ext uri="{FF2B5EF4-FFF2-40B4-BE49-F238E27FC236}">
                <a16:creationId xmlns:a16="http://schemas.microsoft.com/office/drawing/2014/main" id="{DFC208DD-0590-4BCA-9EB1-EC819F602475}"/>
              </a:ext>
            </a:extLst>
          </p:cNvPr>
          <p:cNvSpPr>
            <a:spLocks noChangeArrowheads="1"/>
          </p:cNvSpPr>
          <p:nvPr/>
        </p:nvSpPr>
        <p:spPr bwMode="auto">
          <a:xfrm>
            <a:off x="192088" y="2271713"/>
            <a:ext cx="2692400" cy="608012"/>
          </a:xfrm>
          <a:prstGeom prst="cloudCallout">
            <a:avLst>
              <a:gd name="adj1" fmla="val 2125"/>
              <a:gd name="adj2" fmla="val 174829"/>
            </a:avLst>
          </a:prstGeom>
          <a:solidFill>
            <a:schemeClr val="bg1"/>
          </a:solidFill>
          <a:ln w="38100" algn="ctr">
            <a:solidFill>
              <a:srgbClr val="FF0000"/>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a:latin typeface="Courier New" panose="02070309020205020404" pitchFamily="49" charset="0"/>
                <a:ea typeface="宋体" panose="02010600030101010101" pitchFamily="2" charset="-122"/>
                <a:cs typeface="Courier New" panose="02070309020205020404" pitchFamily="49" charset="0"/>
              </a:rPr>
              <a:t>result = x</a:t>
            </a:r>
          </a:p>
        </p:txBody>
      </p:sp>
      <p:grpSp>
        <p:nvGrpSpPr>
          <p:cNvPr id="38932" name="Group 24">
            <a:extLst>
              <a:ext uri="{FF2B5EF4-FFF2-40B4-BE49-F238E27FC236}">
                <a16:creationId xmlns:a16="http://schemas.microsoft.com/office/drawing/2014/main" id="{52A7274B-2C29-484F-85CB-15729B9167F1}"/>
              </a:ext>
            </a:extLst>
          </p:cNvPr>
          <p:cNvGrpSpPr>
            <a:grpSpLocks/>
          </p:cNvGrpSpPr>
          <p:nvPr/>
        </p:nvGrpSpPr>
        <p:grpSpPr bwMode="auto">
          <a:xfrm>
            <a:off x="901700" y="3924300"/>
            <a:ext cx="1447800" cy="1295400"/>
            <a:chOff x="3168" y="1824"/>
            <a:chExt cx="912" cy="816"/>
          </a:xfrm>
        </p:grpSpPr>
        <p:sp>
          <p:nvSpPr>
            <p:cNvPr id="38945" name="Freeform 25">
              <a:extLst>
                <a:ext uri="{FF2B5EF4-FFF2-40B4-BE49-F238E27FC236}">
                  <a16:creationId xmlns:a16="http://schemas.microsoft.com/office/drawing/2014/main" id="{88CCD012-FAD4-4476-A4E7-702289AD1779}"/>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8946" name="Freeform 26">
              <a:extLst>
                <a:ext uri="{FF2B5EF4-FFF2-40B4-BE49-F238E27FC236}">
                  <a16:creationId xmlns:a16="http://schemas.microsoft.com/office/drawing/2014/main" id="{F1C5ACD0-AF53-47BB-B593-35E59AC66640}"/>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8947" name="Freeform 27">
              <a:extLst>
                <a:ext uri="{FF2B5EF4-FFF2-40B4-BE49-F238E27FC236}">
                  <a16:creationId xmlns:a16="http://schemas.microsoft.com/office/drawing/2014/main" id="{DD276A0A-E664-462E-8AF4-7B7806C98D00}"/>
                </a:ext>
              </a:extLst>
            </p:cNvPr>
            <p:cNvSpPr>
              <a:spLocks/>
            </p:cNvSpPr>
            <p:nvPr/>
          </p:nvSpPr>
          <p:spPr bwMode="auto">
            <a:xfrm>
              <a:off x="3504" y="1824"/>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8948" name="Freeform 28">
              <a:extLst>
                <a:ext uri="{FF2B5EF4-FFF2-40B4-BE49-F238E27FC236}">
                  <a16:creationId xmlns:a16="http://schemas.microsoft.com/office/drawing/2014/main" id="{DD2E4F30-26F1-4A7C-AF6D-72409993440E}"/>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38949" name="Freeform 29">
              <a:extLst>
                <a:ext uri="{FF2B5EF4-FFF2-40B4-BE49-F238E27FC236}">
                  <a16:creationId xmlns:a16="http://schemas.microsoft.com/office/drawing/2014/main" id="{59AE5A47-D4B2-46D2-B7DC-EF4099538D9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38950" name="Freeform 30">
              <a:extLst>
                <a:ext uri="{FF2B5EF4-FFF2-40B4-BE49-F238E27FC236}">
                  <a16:creationId xmlns:a16="http://schemas.microsoft.com/office/drawing/2014/main" id="{271FE04A-FF4C-4456-B9C9-307A35168E0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38951" name="Freeform 31">
              <a:extLst>
                <a:ext uri="{FF2B5EF4-FFF2-40B4-BE49-F238E27FC236}">
                  <a16:creationId xmlns:a16="http://schemas.microsoft.com/office/drawing/2014/main" id="{4B6CA558-366D-4B07-928C-014C06D944B1}"/>
                </a:ext>
              </a:extLst>
            </p:cNvPr>
            <p:cNvSpPr>
              <a:spLocks/>
            </p:cNvSpPr>
            <p:nvPr/>
          </p:nvSpPr>
          <p:spPr bwMode="auto">
            <a:xfrm>
              <a:off x="3504" y="2304"/>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8952" name="Freeform 32">
              <a:extLst>
                <a:ext uri="{FF2B5EF4-FFF2-40B4-BE49-F238E27FC236}">
                  <a16:creationId xmlns:a16="http://schemas.microsoft.com/office/drawing/2014/main" id="{9A19590E-28EC-4C1C-BCED-D9C2108C3C97}"/>
                </a:ext>
              </a:extLst>
            </p:cNvPr>
            <p:cNvSpPr>
              <a:spLocks/>
            </p:cNvSpPr>
            <p:nvPr/>
          </p:nvSpPr>
          <p:spPr bwMode="auto">
            <a:xfrm>
              <a:off x="3312" y="2160"/>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8953" name="Freeform 33">
              <a:extLst>
                <a:ext uri="{FF2B5EF4-FFF2-40B4-BE49-F238E27FC236}">
                  <a16:creationId xmlns:a16="http://schemas.microsoft.com/office/drawing/2014/main" id="{9C2DC7B4-1573-4661-9666-8172A8A0FB9D}"/>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38933" name="Group 24">
            <a:extLst>
              <a:ext uri="{FF2B5EF4-FFF2-40B4-BE49-F238E27FC236}">
                <a16:creationId xmlns:a16="http://schemas.microsoft.com/office/drawing/2014/main" id="{7E97AE15-E02C-4B68-AD64-3C7B3503BCF4}"/>
              </a:ext>
            </a:extLst>
          </p:cNvPr>
          <p:cNvGrpSpPr>
            <a:grpSpLocks/>
          </p:cNvGrpSpPr>
          <p:nvPr/>
        </p:nvGrpSpPr>
        <p:grpSpPr bwMode="auto">
          <a:xfrm flipH="1">
            <a:off x="7277100" y="3948113"/>
            <a:ext cx="1447800" cy="1295400"/>
            <a:chOff x="3168" y="1824"/>
            <a:chExt cx="912" cy="816"/>
          </a:xfrm>
        </p:grpSpPr>
        <p:sp>
          <p:nvSpPr>
            <p:cNvPr id="38936" name="Freeform 25">
              <a:extLst>
                <a:ext uri="{FF2B5EF4-FFF2-40B4-BE49-F238E27FC236}">
                  <a16:creationId xmlns:a16="http://schemas.microsoft.com/office/drawing/2014/main" id="{7AE3E581-0399-4C51-BC38-560D63DE7462}"/>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8937" name="Freeform 26">
              <a:extLst>
                <a:ext uri="{FF2B5EF4-FFF2-40B4-BE49-F238E27FC236}">
                  <a16:creationId xmlns:a16="http://schemas.microsoft.com/office/drawing/2014/main" id="{BCB47115-D744-496F-9E9A-6CC1C700803D}"/>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8938" name="Freeform 27">
              <a:extLst>
                <a:ext uri="{FF2B5EF4-FFF2-40B4-BE49-F238E27FC236}">
                  <a16:creationId xmlns:a16="http://schemas.microsoft.com/office/drawing/2014/main" id="{86D656C5-DC44-4F0D-8B58-AAED2E959E33}"/>
                </a:ext>
              </a:extLst>
            </p:cNvPr>
            <p:cNvSpPr>
              <a:spLocks/>
            </p:cNvSpPr>
            <p:nvPr/>
          </p:nvSpPr>
          <p:spPr bwMode="auto">
            <a:xfrm>
              <a:off x="3504" y="1824"/>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8939" name="Freeform 28">
              <a:extLst>
                <a:ext uri="{FF2B5EF4-FFF2-40B4-BE49-F238E27FC236}">
                  <a16:creationId xmlns:a16="http://schemas.microsoft.com/office/drawing/2014/main" id="{7DF8BB44-E8A9-4807-A25B-719D165F3DD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38940" name="Freeform 29">
              <a:extLst>
                <a:ext uri="{FF2B5EF4-FFF2-40B4-BE49-F238E27FC236}">
                  <a16:creationId xmlns:a16="http://schemas.microsoft.com/office/drawing/2014/main" id="{99160981-391B-4CC2-9758-90FEB5CFDA0E}"/>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38941" name="Freeform 30">
              <a:extLst>
                <a:ext uri="{FF2B5EF4-FFF2-40B4-BE49-F238E27FC236}">
                  <a16:creationId xmlns:a16="http://schemas.microsoft.com/office/drawing/2014/main" id="{7EE4F3A5-8B24-49DB-B77F-985E86AD861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38942" name="Freeform 31">
              <a:extLst>
                <a:ext uri="{FF2B5EF4-FFF2-40B4-BE49-F238E27FC236}">
                  <a16:creationId xmlns:a16="http://schemas.microsoft.com/office/drawing/2014/main" id="{22B1277A-5F00-4ED7-A0E8-BD990E5B2393}"/>
                </a:ext>
              </a:extLst>
            </p:cNvPr>
            <p:cNvSpPr>
              <a:spLocks/>
            </p:cNvSpPr>
            <p:nvPr/>
          </p:nvSpPr>
          <p:spPr bwMode="auto">
            <a:xfrm>
              <a:off x="3504" y="2304"/>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8943" name="Freeform 32">
              <a:extLst>
                <a:ext uri="{FF2B5EF4-FFF2-40B4-BE49-F238E27FC236}">
                  <a16:creationId xmlns:a16="http://schemas.microsoft.com/office/drawing/2014/main" id="{F6658344-3C71-441B-BE61-74B6677F7F1B}"/>
                </a:ext>
              </a:extLst>
            </p:cNvPr>
            <p:cNvSpPr>
              <a:spLocks/>
            </p:cNvSpPr>
            <p:nvPr/>
          </p:nvSpPr>
          <p:spPr bwMode="auto">
            <a:xfrm>
              <a:off x="3312" y="2160"/>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8944" name="Freeform 33">
              <a:extLst>
                <a:ext uri="{FF2B5EF4-FFF2-40B4-BE49-F238E27FC236}">
                  <a16:creationId xmlns:a16="http://schemas.microsoft.com/office/drawing/2014/main" id="{AB7EA66A-A835-4E7D-A3D7-E94BA118F2E9}"/>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7" name="TextBox 6">
            <a:extLst>
              <a:ext uri="{FF2B5EF4-FFF2-40B4-BE49-F238E27FC236}">
                <a16:creationId xmlns:a16="http://schemas.microsoft.com/office/drawing/2014/main" id="{44951A90-440E-4E04-A591-685EF22EF5A2}"/>
              </a:ext>
            </a:extLst>
          </p:cNvPr>
          <p:cNvSpPr txBox="1">
            <a:spLocks noChangeArrowheads="1"/>
          </p:cNvSpPr>
          <p:nvPr/>
        </p:nvSpPr>
        <p:spPr bwMode="auto">
          <a:xfrm>
            <a:off x="7593013" y="5243513"/>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z</a:t>
            </a:r>
          </a:p>
        </p:txBody>
      </p:sp>
      <p:sp>
        <p:nvSpPr>
          <p:cNvPr id="54" name="TextBox 53">
            <a:extLst>
              <a:ext uri="{FF2B5EF4-FFF2-40B4-BE49-F238E27FC236}">
                <a16:creationId xmlns:a16="http://schemas.microsoft.com/office/drawing/2014/main" id="{4D6432BB-E73A-4180-8184-5185AA650B0C}"/>
              </a:ext>
            </a:extLst>
          </p:cNvPr>
          <p:cNvSpPr txBox="1">
            <a:spLocks noChangeArrowheads="1"/>
          </p:cNvSpPr>
          <p:nvPr/>
        </p:nvSpPr>
        <p:spPr bwMode="auto">
          <a:xfrm>
            <a:off x="4059238" y="20970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x</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par>
                          <p:cTn id="11" fill="hold" nodeType="afterGroup">
                            <p:stCondLst>
                              <p:cond delay="0"/>
                            </p:stCondLst>
                            <p:childTnLst>
                              <p:par>
                                <p:cTn id="12" presetID="42" presetClass="path" presetSubtype="0" accel="50000" decel="50000" fill="hold" grpId="0" nodeType="afterEffect">
                                  <p:stCondLst>
                                    <p:cond delay="0"/>
                                  </p:stCondLst>
                                  <p:childTnLst>
                                    <p:animMotion origin="layout" path="M -8.33333E-7 1.85185E-6 L -0.2 -0.35185 " pathEditMode="relative" rAng="0" ptsTypes="AA">
                                      <p:cBhvr>
                                        <p:cTn id="13" dur="2000" fill="hold"/>
                                        <p:tgtEl>
                                          <p:spTgt spid="7"/>
                                        </p:tgtEl>
                                        <p:attrNameLst>
                                          <p:attrName>ppt_x</p:attrName>
                                          <p:attrName>ppt_y</p:attrName>
                                        </p:attrNameLst>
                                      </p:cBhvr>
                                      <p:rCtr x="-1000000" y="-1759300"/>
                                    </p:animMotion>
                                  </p:childTnLst>
                                </p:cTn>
                              </p:par>
                              <p:par>
                                <p:cTn id="14" presetID="42" presetClass="path" presetSubtype="0" accel="50000" decel="50000" fill="hold" grpId="0" nodeType="withEffect">
                                  <p:stCondLst>
                                    <p:cond delay="0"/>
                                  </p:stCondLst>
                                  <p:childTnLst>
                                    <p:animMotion origin="layout" path="M 3.88889E-6 -1.85185E-6 L -0.20834 0.4 " pathEditMode="relative" rAng="0" ptsTypes="AA">
                                      <p:cBhvr>
                                        <p:cTn id="15" dur="2000" fill="hold"/>
                                        <p:tgtEl>
                                          <p:spTgt spid="54"/>
                                        </p:tgtEl>
                                        <p:attrNameLst>
                                          <p:attrName>ppt_x</p:attrName>
                                          <p:attrName>ppt_y</p:attrName>
                                        </p:attrNameLst>
                                      </p:cBhvr>
                                      <p:rCtr x="-1041700" y="200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7" grpId="0"/>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a:extLst>
              <a:ext uri="{FF2B5EF4-FFF2-40B4-BE49-F238E27FC236}">
                <a16:creationId xmlns:a16="http://schemas.microsoft.com/office/drawing/2014/main" id="{6B6338F4-A830-4CB8-A6CF-A9315C455B1A}"/>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a:extLst>
              <a:ext uri="{FF2B5EF4-FFF2-40B4-BE49-F238E27FC236}">
                <a16:creationId xmlns:a16="http://schemas.microsoft.com/office/drawing/2014/main" id="{0461EBD3-134C-44B7-973A-6D57ED1342CF}"/>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8BD1B4A-0C48-4252-8DE6-304A8DF2E118}" type="slidenum">
              <a:rPr lang="ar-SA" altLang="zh-CN" sz="1400" b="0">
                <a:solidFill>
                  <a:schemeClr val="tx1"/>
                </a:solidFill>
                <a:latin typeface="Arial" panose="020B0604020202020204" pitchFamily="34" charset="0"/>
              </a:rPr>
              <a:pPr/>
              <a:t>28</a:t>
            </a:fld>
            <a:endParaRPr lang="en-US" altLang="zh-CN" sz="1400" b="0">
              <a:solidFill>
                <a:schemeClr val="tx1"/>
              </a:solidFill>
              <a:latin typeface="Arial" panose="020B0604020202020204" pitchFamily="34" charset="0"/>
            </a:endParaRPr>
          </a:p>
        </p:txBody>
      </p:sp>
      <p:sp>
        <p:nvSpPr>
          <p:cNvPr id="39940" name="Rectangle 3">
            <a:extLst>
              <a:ext uri="{FF2B5EF4-FFF2-40B4-BE49-F238E27FC236}">
                <a16:creationId xmlns:a16="http://schemas.microsoft.com/office/drawing/2014/main" id="{3D4A2A8A-BC7F-440A-A1C2-B408819D2510}"/>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Wait-free 2-Thread Queue</a:t>
            </a:r>
            <a:endParaRPr lang="en-US" altLang="zh-CN">
              <a:solidFill>
                <a:srgbClr val="0000FF"/>
              </a:solidFill>
              <a:ea typeface="宋体" panose="02010600030101010101" pitchFamily="2" charset="-122"/>
            </a:endParaRPr>
          </a:p>
        </p:txBody>
      </p:sp>
      <p:grpSp>
        <p:nvGrpSpPr>
          <p:cNvPr id="39941" name="Group 15">
            <a:extLst>
              <a:ext uri="{FF2B5EF4-FFF2-40B4-BE49-F238E27FC236}">
                <a16:creationId xmlns:a16="http://schemas.microsoft.com/office/drawing/2014/main" id="{857E807D-615E-4CEC-A70D-632848FD3321}"/>
              </a:ext>
            </a:extLst>
          </p:cNvPr>
          <p:cNvGrpSpPr>
            <a:grpSpLocks/>
          </p:cNvGrpSpPr>
          <p:nvPr/>
        </p:nvGrpSpPr>
        <p:grpSpPr bwMode="auto">
          <a:xfrm>
            <a:off x="3117850" y="1993900"/>
            <a:ext cx="3162300" cy="1644650"/>
            <a:chOff x="3117850" y="1993900"/>
            <a:chExt cx="3162300" cy="1644650"/>
          </a:xfrm>
        </p:grpSpPr>
        <p:pic>
          <p:nvPicPr>
            <p:cNvPr id="39981" name="Picture 2" descr="magic">
              <a:extLst>
                <a:ext uri="{FF2B5EF4-FFF2-40B4-BE49-F238E27FC236}">
                  <a16:creationId xmlns:a16="http://schemas.microsoft.com/office/drawing/2014/main" id="{C08EB7FD-D9F6-47AB-AC7D-A387D293C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351155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Oval 2">
              <a:extLst>
                <a:ext uri="{FF2B5EF4-FFF2-40B4-BE49-F238E27FC236}">
                  <a16:creationId xmlns:a16="http://schemas.microsoft.com/office/drawing/2014/main" id="{0618A163-D8D8-4B58-BCFB-5F17398A2603}"/>
                </a:ext>
              </a:extLst>
            </p:cNvPr>
            <p:cNvSpPr/>
            <p:nvPr/>
          </p:nvSpPr>
          <p:spPr bwMode="auto">
            <a:xfrm>
              <a:off x="3117850" y="1993900"/>
              <a:ext cx="3162300" cy="649288"/>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a:spAutoFit/>
            </a:bodyPr>
            <a:lstStyle/>
            <a:p>
              <a:pPr eaLnBrk="0" hangingPunct="0">
                <a:defRPr/>
              </a:pPr>
              <a:endParaRPr lang="en-US" dirty="0">
                <a:latin typeface="Courier New" pitchFamily="49" charset="0"/>
                <a:cs typeface="Arial" charset="0"/>
              </a:endParaRPr>
            </a:p>
          </p:txBody>
        </p:sp>
        <p:cxnSp>
          <p:nvCxnSpPr>
            <p:cNvPr id="39983" name="Straight Connector 4">
              <a:extLst>
                <a:ext uri="{FF2B5EF4-FFF2-40B4-BE49-F238E27FC236}">
                  <a16:creationId xmlns:a16="http://schemas.microsoft.com/office/drawing/2014/main" id="{72B29F82-9266-4D35-9F7A-BD34A72A57A1}"/>
                </a:ext>
              </a:extLst>
            </p:cNvPr>
            <p:cNvCxnSpPr>
              <a:cxnSpLocks noChangeShapeType="1"/>
              <a:stCxn id="3" idx="4"/>
              <a:endCxn id="3" idx="4"/>
            </p:cNvCxnSpPr>
            <p:nvPr/>
          </p:nvCxnSpPr>
          <p:spPr bwMode="auto">
            <a:xfrm>
              <a:off x="4699000" y="26430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39984" name="Straight Connector 7">
              <a:extLst>
                <a:ext uri="{FF2B5EF4-FFF2-40B4-BE49-F238E27FC236}">
                  <a16:creationId xmlns:a16="http://schemas.microsoft.com/office/drawing/2014/main" id="{016B7C9F-4A6C-48A1-9916-CE78300ACE05}"/>
                </a:ext>
              </a:extLst>
            </p:cNvPr>
            <p:cNvCxnSpPr>
              <a:cxnSpLocks noChangeShapeType="1"/>
              <a:stCxn id="3" idx="4"/>
              <a:endCxn id="3" idx="0"/>
            </p:cNvCxnSpPr>
            <p:nvPr/>
          </p:nvCxnSpPr>
          <p:spPr bwMode="auto">
            <a:xfrm flipV="1">
              <a:off x="4699000" y="1993900"/>
              <a:ext cx="0" cy="6491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9985" name="Straight Connector 40">
              <a:extLst>
                <a:ext uri="{FF2B5EF4-FFF2-40B4-BE49-F238E27FC236}">
                  <a16:creationId xmlns:a16="http://schemas.microsoft.com/office/drawing/2014/main" id="{D39954E3-6290-4217-88AB-3DAD1DE3B3C6}"/>
                </a:ext>
              </a:extLst>
            </p:cNvPr>
            <p:cNvCxnSpPr>
              <a:cxnSpLocks noChangeShapeType="1"/>
              <a:stCxn id="3" idx="3"/>
              <a:endCxn id="3" idx="7"/>
            </p:cNvCxnSpPr>
            <p:nvPr/>
          </p:nvCxnSpPr>
          <p:spPr bwMode="auto">
            <a:xfrm flipV="1">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9986" name="Straight Connector 43">
              <a:extLst>
                <a:ext uri="{FF2B5EF4-FFF2-40B4-BE49-F238E27FC236}">
                  <a16:creationId xmlns:a16="http://schemas.microsoft.com/office/drawing/2014/main" id="{1AA67E30-3620-4355-B868-43BAB9C59893}"/>
                </a:ext>
              </a:extLst>
            </p:cNvPr>
            <p:cNvCxnSpPr>
              <a:cxnSpLocks noChangeShapeType="1"/>
              <a:stCxn id="3" idx="2"/>
            </p:cNvCxnSpPr>
            <p:nvPr/>
          </p:nvCxnSpPr>
          <p:spPr bwMode="auto">
            <a:xfrm>
              <a:off x="3117850" y="2318494"/>
              <a:ext cx="3162300" cy="119305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9987" name="Straight Connector 46">
              <a:extLst>
                <a:ext uri="{FF2B5EF4-FFF2-40B4-BE49-F238E27FC236}">
                  <a16:creationId xmlns:a16="http://schemas.microsoft.com/office/drawing/2014/main" id="{D20E348E-AC66-4D8E-ABF3-2BFEF5BA8D12}"/>
                </a:ext>
              </a:extLst>
            </p:cNvPr>
            <p:cNvCxnSpPr>
              <a:cxnSpLocks noChangeShapeType="1"/>
              <a:stCxn id="3" idx="1"/>
              <a:endCxn id="3" idx="5"/>
            </p:cNvCxnSpPr>
            <p:nvPr/>
          </p:nvCxnSpPr>
          <p:spPr bwMode="auto">
            <a:xfrm>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39988" name="Oval 33">
              <a:extLst>
                <a:ext uri="{FF2B5EF4-FFF2-40B4-BE49-F238E27FC236}">
                  <a16:creationId xmlns:a16="http://schemas.microsoft.com/office/drawing/2014/main" id="{BE1174F0-C6FB-4CAE-809E-F8C4B048577B}"/>
                </a:ext>
              </a:extLst>
            </p:cNvPr>
            <p:cNvSpPr>
              <a:spLocks noChangeArrowheads="1"/>
            </p:cNvSpPr>
            <p:nvPr/>
          </p:nvSpPr>
          <p:spPr bwMode="auto">
            <a:xfrm>
              <a:off x="3549650" y="2425700"/>
              <a:ext cx="2298700" cy="649188"/>
            </a:xfrm>
            <a:prstGeom prst="ellipse">
              <a:avLst/>
            </a:prstGeom>
            <a:solidFill>
              <a:schemeClr val="bg1"/>
            </a:solidFill>
            <a:ln w="38100" algn="ctr">
              <a:solidFill>
                <a:schemeClr val="tx1"/>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nvGrpSpPr>
          <p:cNvPr id="4" name="Group 3">
            <a:extLst>
              <a:ext uri="{FF2B5EF4-FFF2-40B4-BE49-F238E27FC236}">
                <a16:creationId xmlns:a16="http://schemas.microsoft.com/office/drawing/2014/main" id="{D183F17D-AB24-443E-8A71-1579199655DF}"/>
              </a:ext>
            </a:extLst>
          </p:cNvPr>
          <p:cNvGrpSpPr>
            <a:grpSpLocks/>
          </p:cNvGrpSpPr>
          <p:nvPr/>
        </p:nvGrpSpPr>
        <p:grpSpPr bwMode="auto">
          <a:xfrm>
            <a:off x="6130925" y="1598613"/>
            <a:ext cx="1706563" cy="1233487"/>
            <a:chOff x="6131188" y="1597968"/>
            <a:chExt cx="1706071" cy="1234132"/>
          </a:xfrm>
        </p:grpSpPr>
        <p:sp>
          <p:nvSpPr>
            <p:cNvPr id="39979" name="TextBox 16">
              <a:extLst>
                <a:ext uri="{FF2B5EF4-FFF2-40B4-BE49-F238E27FC236}">
                  <a16:creationId xmlns:a16="http://schemas.microsoft.com/office/drawing/2014/main" id="{DE4B0677-FF04-437D-A495-2421E8456CE1}"/>
                </a:ext>
              </a:extLst>
            </p:cNvPr>
            <p:cNvSpPr txBox="1">
              <a:spLocks noChangeArrowheads="1"/>
            </p:cNvSpPr>
            <p:nvPr/>
          </p:nvSpPr>
          <p:spPr bwMode="auto">
            <a:xfrm>
              <a:off x="6908800" y="1597968"/>
              <a:ext cx="928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tail</a:t>
              </a:r>
            </a:p>
          </p:txBody>
        </p:sp>
        <p:cxnSp>
          <p:nvCxnSpPr>
            <p:cNvPr id="39980" name="Straight Arrow Connector 17">
              <a:extLst>
                <a:ext uri="{FF2B5EF4-FFF2-40B4-BE49-F238E27FC236}">
                  <a16:creationId xmlns:a16="http://schemas.microsoft.com/office/drawing/2014/main" id="{FA01D99E-35AA-47FD-AED8-247552948E3B}"/>
                </a:ext>
              </a:extLst>
            </p:cNvPr>
            <p:cNvCxnSpPr>
              <a:cxnSpLocks noChangeShapeType="1"/>
              <a:stCxn id="39979" idx="2"/>
            </p:cNvCxnSpPr>
            <p:nvPr/>
          </p:nvCxnSpPr>
          <p:spPr bwMode="auto">
            <a:xfrm flipH="1">
              <a:off x="6131188" y="2059633"/>
              <a:ext cx="1241842" cy="772467"/>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grpSp>
      <p:sp>
        <p:nvSpPr>
          <p:cNvPr id="39943" name="TextBox 20">
            <a:extLst>
              <a:ext uri="{FF2B5EF4-FFF2-40B4-BE49-F238E27FC236}">
                <a16:creationId xmlns:a16="http://schemas.microsoft.com/office/drawing/2014/main" id="{F8027EFF-F7A9-48DC-A441-ADAD5B6DD47D}"/>
              </a:ext>
            </a:extLst>
          </p:cNvPr>
          <p:cNvSpPr txBox="1">
            <a:spLocks noChangeArrowheads="1"/>
          </p:cNvSpPr>
          <p:nvPr/>
        </p:nvSpPr>
        <p:spPr bwMode="auto">
          <a:xfrm>
            <a:off x="3716338" y="16367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0</a:t>
            </a:r>
          </a:p>
        </p:txBody>
      </p:sp>
      <p:sp>
        <p:nvSpPr>
          <p:cNvPr id="39944" name="TextBox 21">
            <a:extLst>
              <a:ext uri="{FF2B5EF4-FFF2-40B4-BE49-F238E27FC236}">
                <a16:creationId xmlns:a16="http://schemas.microsoft.com/office/drawing/2014/main" id="{0F05720F-2D44-43BE-9EB4-11FC4AF963EB}"/>
              </a:ext>
            </a:extLst>
          </p:cNvPr>
          <p:cNvSpPr txBox="1">
            <a:spLocks noChangeArrowheads="1"/>
          </p:cNvSpPr>
          <p:nvPr/>
        </p:nvSpPr>
        <p:spPr bwMode="auto">
          <a:xfrm>
            <a:off x="6259513"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2</a:t>
            </a:r>
          </a:p>
        </p:txBody>
      </p:sp>
      <p:sp>
        <p:nvSpPr>
          <p:cNvPr id="39945" name="TextBox 23">
            <a:extLst>
              <a:ext uri="{FF2B5EF4-FFF2-40B4-BE49-F238E27FC236}">
                <a16:creationId xmlns:a16="http://schemas.microsoft.com/office/drawing/2014/main" id="{439A52E5-1C5D-4C88-A8DC-4748FE2D38F5}"/>
              </a:ext>
            </a:extLst>
          </p:cNvPr>
          <p:cNvSpPr txBox="1">
            <a:spLocks noChangeArrowheads="1"/>
          </p:cNvSpPr>
          <p:nvPr/>
        </p:nvSpPr>
        <p:spPr bwMode="auto">
          <a:xfrm>
            <a:off x="3716338" y="5143500"/>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5</a:t>
            </a:r>
          </a:p>
        </p:txBody>
      </p:sp>
      <p:sp>
        <p:nvSpPr>
          <p:cNvPr id="39946" name="TextBox 24">
            <a:extLst>
              <a:ext uri="{FF2B5EF4-FFF2-40B4-BE49-F238E27FC236}">
                <a16:creationId xmlns:a16="http://schemas.microsoft.com/office/drawing/2014/main" id="{59479B6B-BA9B-4DFB-AD96-60B6D6A986C8}"/>
              </a:ext>
            </a:extLst>
          </p:cNvPr>
          <p:cNvSpPr txBox="1">
            <a:spLocks noChangeArrowheads="1"/>
          </p:cNvSpPr>
          <p:nvPr/>
        </p:nvSpPr>
        <p:spPr bwMode="auto">
          <a:xfrm>
            <a:off x="5370513" y="51435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4</a:t>
            </a:r>
          </a:p>
        </p:txBody>
      </p:sp>
      <p:sp>
        <p:nvSpPr>
          <p:cNvPr id="39947" name="TextBox 25">
            <a:extLst>
              <a:ext uri="{FF2B5EF4-FFF2-40B4-BE49-F238E27FC236}">
                <a16:creationId xmlns:a16="http://schemas.microsoft.com/office/drawing/2014/main" id="{D3F7D974-9FE0-466F-B3AA-B84A501E837E}"/>
              </a:ext>
            </a:extLst>
          </p:cNvPr>
          <p:cNvSpPr txBox="1">
            <a:spLocks noChangeArrowheads="1"/>
          </p:cNvSpPr>
          <p:nvPr/>
        </p:nvSpPr>
        <p:spPr bwMode="auto">
          <a:xfrm>
            <a:off x="2698750"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7</a:t>
            </a:r>
          </a:p>
        </p:txBody>
      </p:sp>
      <p:sp>
        <p:nvSpPr>
          <p:cNvPr id="39948" name="TextBox 26">
            <a:extLst>
              <a:ext uri="{FF2B5EF4-FFF2-40B4-BE49-F238E27FC236}">
                <a16:creationId xmlns:a16="http://schemas.microsoft.com/office/drawing/2014/main" id="{918B2D0F-961F-411E-B372-17E5E4D4330F}"/>
              </a:ext>
            </a:extLst>
          </p:cNvPr>
          <p:cNvSpPr txBox="1">
            <a:spLocks noChangeArrowheads="1"/>
          </p:cNvSpPr>
          <p:nvPr/>
        </p:nvSpPr>
        <p:spPr bwMode="auto">
          <a:xfrm>
            <a:off x="6259513"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3</a:t>
            </a:r>
          </a:p>
        </p:txBody>
      </p:sp>
      <p:sp>
        <p:nvSpPr>
          <p:cNvPr id="39949" name="TextBox 27">
            <a:extLst>
              <a:ext uri="{FF2B5EF4-FFF2-40B4-BE49-F238E27FC236}">
                <a16:creationId xmlns:a16="http://schemas.microsoft.com/office/drawing/2014/main" id="{8E39159A-8714-4CA3-942D-8439B4A7B4D8}"/>
              </a:ext>
            </a:extLst>
          </p:cNvPr>
          <p:cNvSpPr txBox="1">
            <a:spLocks noChangeArrowheads="1"/>
          </p:cNvSpPr>
          <p:nvPr/>
        </p:nvSpPr>
        <p:spPr bwMode="auto">
          <a:xfrm>
            <a:off x="2698750"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6</a:t>
            </a:r>
          </a:p>
        </p:txBody>
      </p:sp>
      <p:sp>
        <p:nvSpPr>
          <p:cNvPr id="39950" name="TextBox 31">
            <a:extLst>
              <a:ext uri="{FF2B5EF4-FFF2-40B4-BE49-F238E27FC236}">
                <a16:creationId xmlns:a16="http://schemas.microsoft.com/office/drawing/2014/main" id="{21931E34-96D7-4F8E-8B58-D9798050CCA5}"/>
              </a:ext>
            </a:extLst>
          </p:cNvPr>
          <p:cNvSpPr txBox="1">
            <a:spLocks noChangeArrowheads="1"/>
          </p:cNvSpPr>
          <p:nvPr/>
        </p:nvSpPr>
        <p:spPr bwMode="auto">
          <a:xfrm>
            <a:off x="4999038" y="20716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y</a:t>
            </a:r>
          </a:p>
        </p:txBody>
      </p:sp>
      <p:sp>
        <p:nvSpPr>
          <p:cNvPr id="39951" name="TextBox 57">
            <a:extLst>
              <a:ext uri="{FF2B5EF4-FFF2-40B4-BE49-F238E27FC236}">
                <a16:creationId xmlns:a16="http://schemas.microsoft.com/office/drawing/2014/main" id="{68860A50-6A52-492A-89B5-580FE0C7628C}"/>
              </a:ext>
            </a:extLst>
          </p:cNvPr>
          <p:cNvSpPr txBox="1">
            <a:spLocks noChangeArrowheads="1"/>
          </p:cNvSpPr>
          <p:nvPr/>
        </p:nvSpPr>
        <p:spPr bwMode="auto">
          <a:xfrm>
            <a:off x="5370513" y="1636713"/>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1</a:t>
            </a:r>
          </a:p>
        </p:txBody>
      </p:sp>
      <p:sp>
        <p:nvSpPr>
          <p:cNvPr id="59" name="Cloud Callout 58">
            <a:extLst>
              <a:ext uri="{FF2B5EF4-FFF2-40B4-BE49-F238E27FC236}">
                <a16:creationId xmlns:a16="http://schemas.microsoft.com/office/drawing/2014/main" id="{A09F69DA-548A-4A45-87C1-C7562E7B6132}"/>
              </a:ext>
            </a:extLst>
          </p:cNvPr>
          <p:cNvSpPr>
            <a:spLocks noChangeArrowheads="1"/>
          </p:cNvSpPr>
          <p:nvPr/>
        </p:nvSpPr>
        <p:spPr bwMode="auto">
          <a:xfrm>
            <a:off x="6280150" y="2457450"/>
            <a:ext cx="2863850" cy="608013"/>
          </a:xfrm>
          <a:prstGeom prst="cloudCallout">
            <a:avLst>
              <a:gd name="adj1" fmla="val 10315"/>
              <a:gd name="adj2" fmla="val 156060"/>
            </a:avLst>
          </a:prstGeom>
          <a:solidFill>
            <a:schemeClr val="bg1"/>
          </a:solidFill>
          <a:ln w="38100" algn="ctr">
            <a:solidFill>
              <a:srgbClr val="7030A0"/>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a:solidFill>
                  <a:srgbClr val="7030A0"/>
                </a:solidFill>
                <a:latin typeface="Courier New" panose="02070309020205020404" pitchFamily="49" charset="0"/>
                <a:ea typeface="宋体" panose="02010600030101010101" pitchFamily="2" charset="-122"/>
                <a:cs typeface="Courier New" panose="02070309020205020404" pitchFamily="49" charset="0"/>
              </a:rPr>
              <a:t>tail--</a:t>
            </a:r>
          </a:p>
        </p:txBody>
      </p:sp>
      <p:sp>
        <p:nvSpPr>
          <p:cNvPr id="60" name="Cloud Callout 59">
            <a:extLst>
              <a:ext uri="{FF2B5EF4-FFF2-40B4-BE49-F238E27FC236}">
                <a16:creationId xmlns:a16="http://schemas.microsoft.com/office/drawing/2014/main" id="{E2410922-1F35-4CF1-9D22-9A897F6D434B}"/>
              </a:ext>
            </a:extLst>
          </p:cNvPr>
          <p:cNvSpPr>
            <a:spLocks noChangeArrowheads="1"/>
          </p:cNvSpPr>
          <p:nvPr/>
        </p:nvSpPr>
        <p:spPr bwMode="auto">
          <a:xfrm>
            <a:off x="192088" y="2271713"/>
            <a:ext cx="2468562" cy="608012"/>
          </a:xfrm>
          <a:prstGeom prst="cloudCallout">
            <a:avLst>
              <a:gd name="adj1" fmla="val 8259"/>
              <a:gd name="adj2" fmla="val 141463"/>
            </a:avLst>
          </a:prstGeom>
          <a:solidFill>
            <a:schemeClr val="bg1"/>
          </a:solidFill>
          <a:ln w="38100" algn="ctr">
            <a:solidFill>
              <a:srgbClr val="FF0000"/>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a:latin typeface="Courier New" panose="02070309020205020404" pitchFamily="49" charset="0"/>
                <a:ea typeface="宋体" panose="02010600030101010101" pitchFamily="2" charset="-122"/>
                <a:cs typeface="Courier New" panose="02070309020205020404" pitchFamily="49" charset="0"/>
              </a:rPr>
              <a:t>head++ </a:t>
            </a:r>
          </a:p>
        </p:txBody>
      </p:sp>
      <p:grpSp>
        <p:nvGrpSpPr>
          <p:cNvPr id="39954" name="Group 24">
            <a:extLst>
              <a:ext uri="{FF2B5EF4-FFF2-40B4-BE49-F238E27FC236}">
                <a16:creationId xmlns:a16="http://schemas.microsoft.com/office/drawing/2014/main" id="{9F55C840-4B3E-49F3-B2AE-EE71DAE6D0CC}"/>
              </a:ext>
            </a:extLst>
          </p:cNvPr>
          <p:cNvGrpSpPr>
            <a:grpSpLocks/>
          </p:cNvGrpSpPr>
          <p:nvPr/>
        </p:nvGrpSpPr>
        <p:grpSpPr bwMode="auto">
          <a:xfrm>
            <a:off x="901700" y="3924300"/>
            <a:ext cx="1447800" cy="1295400"/>
            <a:chOff x="3168" y="1824"/>
            <a:chExt cx="912" cy="816"/>
          </a:xfrm>
        </p:grpSpPr>
        <p:sp>
          <p:nvSpPr>
            <p:cNvPr id="39970" name="Freeform 25">
              <a:extLst>
                <a:ext uri="{FF2B5EF4-FFF2-40B4-BE49-F238E27FC236}">
                  <a16:creationId xmlns:a16="http://schemas.microsoft.com/office/drawing/2014/main" id="{35F969CA-62E1-4BE5-B7D9-D1F2D6C9975D}"/>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9971" name="Freeform 26">
              <a:extLst>
                <a:ext uri="{FF2B5EF4-FFF2-40B4-BE49-F238E27FC236}">
                  <a16:creationId xmlns:a16="http://schemas.microsoft.com/office/drawing/2014/main" id="{CD891696-D79E-4184-966B-5928F7C3581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9972" name="Freeform 27">
              <a:extLst>
                <a:ext uri="{FF2B5EF4-FFF2-40B4-BE49-F238E27FC236}">
                  <a16:creationId xmlns:a16="http://schemas.microsoft.com/office/drawing/2014/main" id="{2D2A16F2-E1DD-4D04-BBD2-36D66E83B4AA}"/>
                </a:ext>
              </a:extLst>
            </p:cNvPr>
            <p:cNvSpPr>
              <a:spLocks/>
            </p:cNvSpPr>
            <p:nvPr/>
          </p:nvSpPr>
          <p:spPr bwMode="auto">
            <a:xfrm>
              <a:off x="3504" y="1824"/>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9973" name="Freeform 28">
              <a:extLst>
                <a:ext uri="{FF2B5EF4-FFF2-40B4-BE49-F238E27FC236}">
                  <a16:creationId xmlns:a16="http://schemas.microsoft.com/office/drawing/2014/main" id="{2EB31831-0069-47C4-B3EE-24F04C165555}"/>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39974" name="Freeform 29">
              <a:extLst>
                <a:ext uri="{FF2B5EF4-FFF2-40B4-BE49-F238E27FC236}">
                  <a16:creationId xmlns:a16="http://schemas.microsoft.com/office/drawing/2014/main" id="{74368371-5FC6-4825-A3E1-CC4DCB349C0B}"/>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39975" name="Freeform 30">
              <a:extLst>
                <a:ext uri="{FF2B5EF4-FFF2-40B4-BE49-F238E27FC236}">
                  <a16:creationId xmlns:a16="http://schemas.microsoft.com/office/drawing/2014/main" id="{A90FAD9D-573F-44C7-B81C-B6320F54BBE0}"/>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39976" name="Freeform 31">
              <a:extLst>
                <a:ext uri="{FF2B5EF4-FFF2-40B4-BE49-F238E27FC236}">
                  <a16:creationId xmlns:a16="http://schemas.microsoft.com/office/drawing/2014/main" id="{D7971D02-EBA3-4D7F-A49C-1990728ECC45}"/>
                </a:ext>
              </a:extLst>
            </p:cNvPr>
            <p:cNvSpPr>
              <a:spLocks/>
            </p:cNvSpPr>
            <p:nvPr/>
          </p:nvSpPr>
          <p:spPr bwMode="auto">
            <a:xfrm>
              <a:off x="3504" y="2304"/>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9977" name="Freeform 32">
              <a:extLst>
                <a:ext uri="{FF2B5EF4-FFF2-40B4-BE49-F238E27FC236}">
                  <a16:creationId xmlns:a16="http://schemas.microsoft.com/office/drawing/2014/main" id="{E96186A4-ED24-4AB5-AE77-82E8680DCF5E}"/>
                </a:ext>
              </a:extLst>
            </p:cNvPr>
            <p:cNvSpPr>
              <a:spLocks/>
            </p:cNvSpPr>
            <p:nvPr/>
          </p:nvSpPr>
          <p:spPr bwMode="auto">
            <a:xfrm>
              <a:off x="3312" y="2160"/>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9978" name="Freeform 33">
              <a:extLst>
                <a:ext uri="{FF2B5EF4-FFF2-40B4-BE49-F238E27FC236}">
                  <a16:creationId xmlns:a16="http://schemas.microsoft.com/office/drawing/2014/main" id="{C050892E-D4BC-49CE-B273-EDD497895C07}"/>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39955" name="Group 24">
            <a:extLst>
              <a:ext uri="{FF2B5EF4-FFF2-40B4-BE49-F238E27FC236}">
                <a16:creationId xmlns:a16="http://schemas.microsoft.com/office/drawing/2014/main" id="{7C9C643D-29C5-4402-B2B0-9ADA2C785A2E}"/>
              </a:ext>
            </a:extLst>
          </p:cNvPr>
          <p:cNvGrpSpPr>
            <a:grpSpLocks/>
          </p:cNvGrpSpPr>
          <p:nvPr/>
        </p:nvGrpSpPr>
        <p:grpSpPr bwMode="auto">
          <a:xfrm flipH="1">
            <a:off x="7277100" y="3948113"/>
            <a:ext cx="1447800" cy="1295400"/>
            <a:chOff x="3168" y="1824"/>
            <a:chExt cx="912" cy="816"/>
          </a:xfrm>
        </p:grpSpPr>
        <p:sp>
          <p:nvSpPr>
            <p:cNvPr id="39961" name="Freeform 25">
              <a:extLst>
                <a:ext uri="{FF2B5EF4-FFF2-40B4-BE49-F238E27FC236}">
                  <a16:creationId xmlns:a16="http://schemas.microsoft.com/office/drawing/2014/main" id="{4C5A754C-8078-4101-9CAD-E19681D3D952}"/>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9962" name="Freeform 26">
              <a:extLst>
                <a:ext uri="{FF2B5EF4-FFF2-40B4-BE49-F238E27FC236}">
                  <a16:creationId xmlns:a16="http://schemas.microsoft.com/office/drawing/2014/main" id="{3683BC5E-1065-4AA2-AF40-188DB181D51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9963" name="Freeform 27">
              <a:extLst>
                <a:ext uri="{FF2B5EF4-FFF2-40B4-BE49-F238E27FC236}">
                  <a16:creationId xmlns:a16="http://schemas.microsoft.com/office/drawing/2014/main" id="{C7356B7E-7D3D-4473-ADA3-9725435E1356}"/>
                </a:ext>
              </a:extLst>
            </p:cNvPr>
            <p:cNvSpPr>
              <a:spLocks/>
            </p:cNvSpPr>
            <p:nvPr/>
          </p:nvSpPr>
          <p:spPr bwMode="auto">
            <a:xfrm>
              <a:off x="3504" y="1824"/>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9964" name="Freeform 28">
              <a:extLst>
                <a:ext uri="{FF2B5EF4-FFF2-40B4-BE49-F238E27FC236}">
                  <a16:creationId xmlns:a16="http://schemas.microsoft.com/office/drawing/2014/main" id="{F6F11F93-9EAD-4F23-B4B6-84FBF666C90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39965" name="Freeform 29">
              <a:extLst>
                <a:ext uri="{FF2B5EF4-FFF2-40B4-BE49-F238E27FC236}">
                  <a16:creationId xmlns:a16="http://schemas.microsoft.com/office/drawing/2014/main" id="{9D2D9010-4694-46BC-91F4-B73D11FB885C}"/>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39966" name="Freeform 30">
              <a:extLst>
                <a:ext uri="{FF2B5EF4-FFF2-40B4-BE49-F238E27FC236}">
                  <a16:creationId xmlns:a16="http://schemas.microsoft.com/office/drawing/2014/main" id="{74CE63A9-5D8A-4650-99E5-FFAC608954A4}"/>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7030A0"/>
            </a:solidFill>
            <a:ln w="38100">
              <a:solidFill>
                <a:schemeClr val="tx1"/>
              </a:solidFill>
              <a:round/>
              <a:headEnd/>
              <a:tailEnd/>
            </a:ln>
          </p:spPr>
          <p:txBody>
            <a:bodyPr wrap="none" anchor="ctr"/>
            <a:lstStyle/>
            <a:p>
              <a:endParaRPr lang="zh-CN" altLang="en-US"/>
            </a:p>
          </p:txBody>
        </p:sp>
        <p:sp>
          <p:nvSpPr>
            <p:cNvPr id="39967" name="Freeform 31">
              <a:extLst>
                <a:ext uri="{FF2B5EF4-FFF2-40B4-BE49-F238E27FC236}">
                  <a16:creationId xmlns:a16="http://schemas.microsoft.com/office/drawing/2014/main" id="{87F1F395-F6BF-44EB-A536-9B26B9E1C5D7}"/>
                </a:ext>
              </a:extLst>
            </p:cNvPr>
            <p:cNvSpPr>
              <a:spLocks/>
            </p:cNvSpPr>
            <p:nvPr/>
          </p:nvSpPr>
          <p:spPr bwMode="auto">
            <a:xfrm>
              <a:off x="3504" y="2304"/>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9968" name="Freeform 32">
              <a:extLst>
                <a:ext uri="{FF2B5EF4-FFF2-40B4-BE49-F238E27FC236}">
                  <a16:creationId xmlns:a16="http://schemas.microsoft.com/office/drawing/2014/main" id="{CAD21459-E2A9-4675-8B25-29A251A01DBD}"/>
                </a:ext>
              </a:extLst>
            </p:cNvPr>
            <p:cNvSpPr>
              <a:spLocks/>
            </p:cNvSpPr>
            <p:nvPr/>
          </p:nvSpPr>
          <p:spPr bwMode="auto">
            <a:xfrm>
              <a:off x="3312" y="2160"/>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39969" name="Freeform 33">
              <a:extLst>
                <a:ext uri="{FF2B5EF4-FFF2-40B4-BE49-F238E27FC236}">
                  <a16:creationId xmlns:a16="http://schemas.microsoft.com/office/drawing/2014/main" id="{0D22B6DB-B920-4126-A408-3B2A6D2ED2A2}"/>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39956" name="TextBox 6">
            <a:extLst>
              <a:ext uri="{FF2B5EF4-FFF2-40B4-BE49-F238E27FC236}">
                <a16:creationId xmlns:a16="http://schemas.microsoft.com/office/drawing/2014/main" id="{8237BEE4-2D05-4F2D-A37D-72710E799252}"/>
              </a:ext>
            </a:extLst>
          </p:cNvPr>
          <p:cNvSpPr txBox="1">
            <a:spLocks noChangeArrowheads="1"/>
          </p:cNvSpPr>
          <p:nvPr/>
        </p:nvSpPr>
        <p:spPr bwMode="auto">
          <a:xfrm>
            <a:off x="5716588" y="2765425"/>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z</a:t>
            </a:r>
          </a:p>
        </p:txBody>
      </p:sp>
      <p:grpSp>
        <p:nvGrpSpPr>
          <p:cNvPr id="10" name="Group 52">
            <a:extLst>
              <a:ext uri="{FF2B5EF4-FFF2-40B4-BE49-F238E27FC236}">
                <a16:creationId xmlns:a16="http://schemas.microsoft.com/office/drawing/2014/main" id="{E404A0FC-F7B4-47A5-8402-B0897F1281A5}"/>
              </a:ext>
            </a:extLst>
          </p:cNvPr>
          <p:cNvGrpSpPr>
            <a:grpSpLocks/>
          </p:cNvGrpSpPr>
          <p:nvPr/>
        </p:nvGrpSpPr>
        <p:grpSpPr bwMode="auto">
          <a:xfrm>
            <a:off x="2481263" y="1200150"/>
            <a:ext cx="1309687" cy="858838"/>
            <a:chOff x="2480650" y="1199803"/>
            <a:chExt cx="1310367" cy="859830"/>
          </a:xfrm>
        </p:grpSpPr>
        <p:sp>
          <p:nvSpPr>
            <p:cNvPr id="39959" name="TextBox 53">
              <a:extLst>
                <a:ext uri="{FF2B5EF4-FFF2-40B4-BE49-F238E27FC236}">
                  <a16:creationId xmlns:a16="http://schemas.microsoft.com/office/drawing/2014/main" id="{012976F5-6F6C-483D-BEC4-EB108AF43010}"/>
                </a:ext>
              </a:extLst>
            </p:cNvPr>
            <p:cNvSpPr txBox="1">
              <a:spLocks noChangeArrowheads="1"/>
            </p:cNvSpPr>
            <p:nvPr/>
          </p:nvSpPr>
          <p:spPr bwMode="auto">
            <a:xfrm>
              <a:off x="2480650" y="1199803"/>
              <a:ext cx="928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head</a:t>
              </a:r>
            </a:p>
          </p:txBody>
        </p:sp>
        <p:cxnSp>
          <p:nvCxnSpPr>
            <p:cNvPr id="39960" name="Straight Arrow Connector 54">
              <a:extLst>
                <a:ext uri="{FF2B5EF4-FFF2-40B4-BE49-F238E27FC236}">
                  <a16:creationId xmlns:a16="http://schemas.microsoft.com/office/drawing/2014/main" id="{F513C35E-F540-4230-9C50-664C40F504F4}"/>
                </a:ext>
              </a:extLst>
            </p:cNvPr>
            <p:cNvCxnSpPr>
              <a:cxnSpLocks noChangeShapeType="1"/>
              <a:stCxn id="39959" idx="3"/>
            </p:cNvCxnSpPr>
            <p:nvPr/>
          </p:nvCxnSpPr>
          <p:spPr bwMode="auto">
            <a:xfrm>
              <a:off x="3409109" y="1430636"/>
              <a:ext cx="381908" cy="628997"/>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grpSp>
      <p:sp>
        <p:nvSpPr>
          <p:cNvPr id="39958" name="TextBox 55">
            <a:extLst>
              <a:ext uri="{FF2B5EF4-FFF2-40B4-BE49-F238E27FC236}">
                <a16:creationId xmlns:a16="http://schemas.microsoft.com/office/drawing/2014/main" id="{B229B769-F80B-418A-A69E-9FF65306F98E}"/>
              </a:ext>
            </a:extLst>
          </p:cNvPr>
          <p:cNvSpPr txBox="1">
            <a:spLocks noChangeArrowheads="1"/>
          </p:cNvSpPr>
          <p:nvPr/>
        </p:nvSpPr>
        <p:spPr bwMode="auto">
          <a:xfrm>
            <a:off x="1935163" y="49260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x</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par>
                          <p:cTn id="9" fill="hold" nodeType="afterGroup">
                            <p:stCondLst>
                              <p:cond delay="0"/>
                            </p:stCondLst>
                            <p:childTnLst>
                              <p:par>
                                <p:cTn id="10" presetID="42" presetClass="path" presetSubtype="0" accel="50000" decel="50000" fill="hold" nodeType="afterEffect">
                                  <p:stCondLst>
                                    <p:cond delay="0"/>
                                  </p:stCondLst>
                                  <p:childTnLst>
                                    <p:animMotion origin="layout" path="M 4.72222E-6 3.33333E-6 L 4.72222E-6 0.19074 " pathEditMode="relative" rAng="0" ptsTypes="AA">
                                      <p:cBhvr>
                                        <p:cTn id="11" dur="2000" fill="hold"/>
                                        <p:tgtEl>
                                          <p:spTgt spid="4"/>
                                        </p:tgtEl>
                                        <p:attrNameLst>
                                          <p:attrName>ppt_x</p:attrName>
                                          <p:attrName>ppt_y</p:attrName>
                                        </p:attrNameLst>
                                      </p:cBhvr>
                                      <p:rCtr x="0" y="953700"/>
                                    </p:animMotion>
                                  </p:childTnLst>
                                </p:cTn>
                              </p:par>
                              <p:par>
                                <p:cTn id="12" presetID="42" presetClass="path" presetSubtype="0" accel="50000" decel="50000" fill="hold" nodeType="withEffect">
                                  <p:stCondLst>
                                    <p:cond delay="0"/>
                                  </p:stCondLst>
                                  <p:childTnLst>
                                    <p:animMotion origin="layout" path="M -1.94444E-6 0 L 0.15834 -0.00185 " pathEditMode="relative" rAng="0" ptsTypes="AA">
                                      <p:cBhvr>
                                        <p:cTn id="13" dur="2000" fill="hold"/>
                                        <p:tgtEl>
                                          <p:spTgt spid="10"/>
                                        </p:tgtEl>
                                        <p:attrNameLst>
                                          <p:attrName>ppt_x</p:attrName>
                                          <p:attrName>ppt_y</p:attrName>
                                        </p:attrNameLst>
                                      </p:cBhvr>
                                      <p:rCtr x="791700" y="-9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AD10ADA9-4016-4755-AB3C-E8C2F4F3629E}"/>
              </a:ext>
            </a:extLst>
          </p:cNvPr>
          <p:cNvSpPr>
            <a:spLocks noChangeArrowheads="1"/>
          </p:cNvSpPr>
          <p:nvPr/>
        </p:nvSpPr>
        <p:spPr bwMode="auto">
          <a:xfrm>
            <a:off x="990600" y="1536700"/>
            <a:ext cx="7772400" cy="50165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public class </a:t>
            </a:r>
            <a:r>
              <a:rPr lang="en-US" altLang="zh-CN" sz="2000" dirty="0" err="1">
                <a:solidFill>
                  <a:schemeClr val="bg2"/>
                </a:solidFill>
                <a:latin typeface="Courier New" panose="02070309020205020404" pitchFamily="49" charset="0"/>
                <a:ea typeface="宋体" panose="02010600030101010101" pitchFamily="2" charset="-122"/>
                <a:cs typeface="Courier New" panose="02070309020205020404" pitchFamily="49" charset="0"/>
              </a:rPr>
              <a:t>WaitFreeQueue</a:t>
            </a:r>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a:t>
            </a:r>
          </a:p>
          <a:p>
            <a:endPar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r>
              <a:rPr lang="en-US" altLang="zh-CN" sz="2000" dirty="0">
                <a:solidFill>
                  <a:srgbClr val="0000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int head = 0, tail = 0; </a:t>
            </a: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items = (T[]) new Object[capacity];    </a:t>
            </a:r>
          </a:p>
          <a:p>
            <a:endParaRPr lang="en-US" altLang="zh-CN" sz="2000" dirty="0">
              <a:solidFill>
                <a:srgbClr val="0000FF"/>
              </a:solidFill>
              <a:latin typeface="Courier New" panose="02070309020205020404" pitchFamily="49" charset="0"/>
              <a:ea typeface="宋体" panose="02010600030101010101" pitchFamily="2" charset="-122"/>
              <a:cs typeface="Courier New" panose="02070309020205020404" pitchFamily="49" charset="0"/>
            </a:endParaRPr>
          </a:p>
          <a:p>
            <a:r>
              <a:rPr lang="en-US" altLang="zh-CN" sz="2000" dirty="0">
                <a:solidFill>
                  <a:srgbClr val="0000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public void </a:t>
            </a:r>
            <a:r>
              <a:rPr lang="en-US" altLang="zh-CN" sz="2000" dirty="0" err="1">
                <a:solidFill>
                  <a:schemeClr val="bg2"/>
                </a:solidFill>
                <a:latin typeface="Courier New" panose="02070309020205020404" pitchFamily="49" charset="0"/>
                <a:ea typeface="宋体" panose="02010600030101010101" pitchFamily="2" charset="-122"/>
                <a:cs typeface="Courier New" panose="02070309020205020404" pitchFamily="49" charset="0"/>
              </a:rPr>
              <a:t>enq</a:t>
            </a:r>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(Item x) {</a:t>
            </a: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if (tail-head == capacity) throw </a:t>
            </a: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new </a:t>
            </a:r>
            <a:r>
              <a:rPr lang="en-US" altLang="zh-CN" sz="2000" dirty="0" err="1">
                <a:solidFill>
                  <a:schemeClr val="bg2"/>
                </a:solidFill>
                <a:latin typeface="Courier New" panose="02070309020205020404" pitchFamily="49" charset="0"/>
                <a:ea typeface="宋体" panose="02010600030101010101" pitchFamily="2" charset="-122"/>
                <a:cs typeface="Courier New" panose="02070309020205020404" pitchFamily="49" charset="0"/>
              </a:rPr>
              <a:t>FullException</a:t>
            </a:r>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a:t>
            </a:r>
            <a:endParaRPr lang="en-US" altLang="zh-CN" sz="2000" i="1" dirty="0">
              <a:solidFill>
                <a:schemeClr val="bg2"/>
              </a:solidFill>
              <a:latin typeface="Courier New" panose="02070309020205020404" pitchFamily="49" charset="0"/>
              <a:ea typeface="宋体" panose="02010600030101010101" pitchFamily="2" charset="-122"/>
              <a:cs typeface="Courier New" panose="02070309020205020404" pitchFamily="49" charset="0"/>
            </a:endParaRPr>
          </a:p>
          <a:p>
            <a:r>
              <a:rPr lang="en-US" altLang="zh-CN" sz="2000" dirty="0">
                <a:solidFill>
                  <a:srgbClr val="0000FF"/>
                </a:solidFill>
                <a:latin typeface="Courier New" panose="02070309020205020404" pitchFamily="49" charset="0"/>
                <a:ea typeface="宋体" panose="02010600030101010101" pitchFamily="2" charset="-122"/>
                <a:cs typeface="Courier New" panose="02070309020205020404" pitchFamily="49" charset="0"/>
              </a:rPr>
              <a:t>    items[tail % capacity] = x; tail++;</a:t>
            </a: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a:t>
            </a: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public Item </a:t>
            </a:r>
            <a:r>
              <a:rPr lang="en-US" altLang="zh-CN" sz="2000" dirty="0" err="1">
                <a:solidFill>
                  <a:schemeClr val="bg2"/>
                </a:solidFill>
                <a:latin typeface="Courier New" panose="02070309020205020404" pitchFamily="49" charset="0"/>
                <a:ea typeface="宋体" panose="02010600030101010101" pitchFamily="2" charset="-122"/>
                <a:cs typeface="Courier New" panose="02070309020205020404" pitchFamily="49" charset="0"/>
              </a:rPr>
              <a:t>deq</a:t>
            </a:r>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a:t>
            </a: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if (tail == head) throw </a:t>
            </a: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new </a:t>
            </a:r>
            <a:r>
              <a:rPr lang="en-US" altLang="zh-CN" sz="2000" dirty="0" err="1">
                <a:solidFill>
                  <a:schemeClr val="bg2"/>
                </a:solidFill>
                <a:latin typeface="Courier New" panose="02070309020205020404" pitchFamily="49" charset="0"/>
                <a:ea typeface="宋体" panose="02010600030101010101" pitchFamily="2" charset="-122"/>
                <a:cs typeface="Courier New" panose="02070309020205020404" pitchFamily="49" charset="0"/>
              </a:rPr>
              <a:t>EmptyException</a:t>
            </a:r>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a:t>
            </a:r>
            <a:endParaRPr lang="en-US" altLang="zh-CN" sz="2000" i="1" dirty="0">
              <a:solidFill>
                <a:schemeClr val="bg2"/>
              </a:solidFill>
              <a:latin typeface="Courier New" panose="02070309020205020404" pitchFamily="49" charset="0"/>
              <a:ea typeface="宋体" panose="02010600030101010101" pitchFamily="2" charset="-122"/>
              <a:cs typeface="Courier New" panose="02070309020205020404" pitchFamily="49" charset="0"/>
            </a:endParaRP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Item </a:t>
            </a:r>
            <a:r>
              <a:rPr lang="en-US" altLang="zh-CN" sz="2000" dirty="0" err="1">
                <a:solidFill>
                  <a:schemeClr val="bg2"/>
                </a:solidFill>
                <a:latin typeface="Courier New" panose="02070309020205020404" pitchFamily="49" charset="0"/>
                <a:ea typeface="宋体" panose="02010600030101010101" pitchFamily="2" charset="-122"/>
                <a:cs typeface="Courier New" panose="02070309020205020404" pitchFamily="49" charset="0"/>
              </a:rPr>
              <a:t>item</a:t>
            </a:r>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 items[head % capacity]; head++;</a:t>
            </a: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return item;</a:t>
            </a: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32" name="Footer Placeholder 2">
            <a:extLst>
              <a:ext uri="{FF2B5EF4-FFF2-40B4-BE49-F238E27FC236}">
                <a16:creationId xmlns:a16="http://schemas.microsoft.com/office/drawing/2014/main" id="{19A56CD9-90DE-4713-A2AC-D819DAE80AAD}"/>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3" name="Slide Number Placeholder 3">
            <a:extLst>
              <a:ext uri="{FF2B5EF4-FFF2-40B4-BE49-F238E27FC236}">
                <a16:creationId xmlns:a16="http://schemas.microsoft.com/office/drawing/2014/main" id="{9F49D7E9-D030-46B0-A35B-A4438B5019BA}"/>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0E712B6-2931-49F6-B9CF-592BBC6E6B85}" type="slidenum">
              <a:rPr lang="ar-SA" altLang="zh-CN" sz="1400" b="0">
                <a:solidFill>
                  <a:schemeClr val="tx1"/>
                </a:solidFill>
                <a:latin typeface="Arial" panose="020B0604020202020204" pitchFamily="34" charset="0"/>
              </a:rPr>
              <a:pPr/>
              <a:t>29</a:t>
            </a:fld>
            <a:endParaRPr lang="en-US" altLang="zh-CN" sz="1400" b="0">
              <a:solidFill>
                <a:schemeClr val="tx1"/>
              </a:solidFill>
              <a:latin typeface="Arial" panose="020B0604020202020204" pitchFamily="34" charset="0"/>
            </a:endParaRPr>
          </a:p>
        </p:txBody>
      </p:sp>
      <p:sp>
        <p:nvSpPr>
          <p:cNvPr id="40965" name="Rectangle 3">
            <a:extLst>
              <a:ext uri="{FF2B5EF4-FFF2-40B4-BE49-F238E27FC236}">
                <a16:creationId xmlns:a16="http://schemas.microsoft.com/office/drawing/2014/main" id="{D661084B-293A-4F14-A9AD-4322C0D55794}"/>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Wait-free 2-Thread Queue</a:t>
            </a:r>
          </a:p>
        </p:txBody>
      </p:sp>
      <p:grpSp>
        <p:nvGrpSpPr>
          <p:cNvPr id="40966" name="Group 5">
            <a:extLst>
              <a:ext uri="{FF2B5EF4-FFF2-40B4-BE49-F238E27FC236}">
                <a16:creationId xmlns:a16="http://schemas.microsoft.com/office/drawing/2014/main" id="{F0F258CB-9B92-4CBF-B749-9D3F44736A58}"/>
              </a:ext>
            </a:extLst>
          </p:cNvPr>
          <p:cNvGrpSpPr>
            <a:grpSpLocks/>
          </p:cNvGrpSpPr>
          <p:nvPr/>
        </p:nvGrpSpPr>
        <p:grpSpPr bwMode="auto">
          <a:xfrm>
            <a:off x="5921375" y="1754188"/>
            <a:ext cx="2463800" cy="1717675"/>
            <a:chOff x="3730" y="1105"/>
            <a:chExt cx="1552" cy="1082"/>
          </a:xfrm>
        </p:grpSpPr>
        <p:grpSp>
          <p:nvGrpSpPr>
            <p:cNvPr id="40969" name="Group 6">
              <a:extLst>
                <a:ext uri="{FF2B5EF4-FFF2-40B4-BE49-F238E27FC236}">
                  <a16:creationId xmlns:a16="http://schemas.microsoft.com/office/drawing/2014/main" id="{BC1BC535-3EE4-408C-8B1B-624CCC3D4859}"/>
                </a:ext>
              </a:extLst>
            </p:cNvPr>
            <p:cNvGrpSpPr>
              <a:grpSpLocks/>
            </p:cNvGrpSpPr>
            <p:nvPr/>
          </p:nvGrpSpPr>
          <p:grpSpPr bwMode="auto">
            <a:xfrm>
              <a:off x="4068" y="1417"/>
              <a:ext cx="801" cy="770"/>
              <a:chOff x="3740" y="1377"/>
              <a:chExt cx="801" cy="770"/>
            </a:xfrm>
          </p:grpSpPr>
          <p:sp>
            <p:nvSpPr>
              <p:cNvPr id="40980" name="Oval 7">
                <a:extLst>
                  <a:ext uri="{FF2B5EF4-FFF2-40B4-BE49-F238E27FC236}">
                    <a16:creationId xmlns:a16="http://schemas.microsoft.com/office/drawing/2014/main" id="{CD6DDC4B-D269-4183-B9AA-865AF2ED4867}"/>
                  </a:ext>
                </a:extLst>
              </p:cNvPr>
              <p:cNvSpPr>
                <a:spLocks noChangeArrowheads="1"/>
              </p:cNvSpPr>
              <p:nvPr/>
            </p:nvSpPr>
            <p:spPr bwMode="auto">
              <a:xfrm>
                <a:off x="3740" y="1561"/>
                <a:ext cx="164" cy="409"/>
              </a:xfrm>
              <a:prstGeom prst="ellipse">
                <a:avLst/>
              </a:prstGeom>
              <a:solidFill>
                <a:srgbClr val="00FFFF"/>
              </a:solidFill>
              <a:ln w="28575" algn="ctr">
                <a:solidFill>
                  <a:schemeClr val="tx1"/>
                </a:solidFill>
                <a:round/>
                <a:headEnd/>
                <a:tailEnd/>
              </a:ln>
            </p:spPr>
            <p:txBody>
              <a:bodyPr wrap="none"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40981" name="Oval 8">
                <a:extLst>
                  <a:ext uri="{FF2B5EF4-FFF2-40B4-BE49-F238E27FC236}">
                    <a16:creationId xmlns:a16="http://schemas.microsoft.com/office/drawing/2014/main" id="{1E2DCD62-003B-416E-A930-EAEE568FEC93}"/>
                  </a:ext>
                </a:extLst>
              </p:cNvPr>
              <p:cNvSpPr>
                <a:spLocks noChangeArrowheads="1"/>
              </p:cNvSpPr>
              <p:nvPr/>
            </p:nvSpPr>
            <p:spPr bwMode="auto">
              <a:xfrm>
                <a:off x="3877" y="1561"/>
                <a:ext cx="539" cy="409"/>
              </a:xfrm>
              <a:prstGeom prst="ellipse">
                <a:avLst/>
              </a:prstGeom>
              <a:solidFill>
                <a:srgbClr val="FFFFCC"/>
              </a:solidFill>
              <a:ln w="28575" algn="ctr">
                <a:solidFill>
                  <a:schemeClr val="tx1"/>
                </a:solidFill>
                <a:round/>
                <a:headEnd/>
                <a:tailEnd/>
              </a:ln>
            </p:spPr>
            <p:txBody>
              <a:bodyPr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40982" name="Line 9">
                <a:extLst>
                  <a:ext uri="{FF2B5EF4-FFF2-40B4-BE49-F238E27FC236}">
                    <a16:creationId xmlns:a16="http://schemas.microsoft.com/office/drawing/2014/main" id="{499961E5-1627-48E8-83AF-4F1D4D9FFE9C}"/>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0983" name="Line 10">
                <a:extLst>
                  <a:ext uri="{FF2B5EF4-FFF2-40B4-BE49-F238E27FC236}">
                    <a16:creationId xmlns:a16="http://schemas.microsoft.com/office/drawing/2014/main" id="{D20F0FCE-ECCB-4C6D-8D4F-49F537AB3FC1}"/>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0984" name="Line 11">
                <a:extLst>
                  <a:ext uri="{FF2B5EF4-FFF2-40B4-BE49-F238E27FC236}">
                    <a16:creationId xmlns:a16="http://schemas.microsoft.com/office/drawing/2014/main" id="{6FC8BDFA-DDFF-4A27-8F05-43982332052A}"/>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0985" name="Line 12">
                <a:extLst>
                  <a:ext uri="{FF2B5EF4-FFF2-40B4-BE49-F238E27FC236}">
                    <a16:creationId xmlns:a16="http://schemas.microsoft.com/office/drawing/2014/main" id="{FB8FCB17-3F3A-4B86-9E92-0F222099F7D9}"/>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0986" name="Line 13">
                <a:extLst>
                  <a:ext uri="{FF2B5EF4-FFF2-40B4-BE49-F238E27FC236}">
                    <a16:creationId xmlns:a16="http://schemas.microsoft.com/office/drawing/2014/main" id="{D9CC0CF3-C677-42F4-A3B6-278140843751}"/>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0987" name="Line 14">
                <a:extLst>
                  <a:ext uri="{FF2B5EF4-FFF2-40B4-BE49-F238E27FC236}">
                    <a16:creationId xmlns:a16="http://schemas.microsoft.com/office/drawing/2014/main" id="{68D78ABE-4F87-4180-814B-7089A2EAD3A2}"/>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0988" name="Line 15">
                <a:extLst>
                  <a:ext uri="{FF2B5EF4-FFF2-40B4-BE49-F238E27FC236}">
                    <a16:creationId xmlns:a16="http://schemas.microsoft.com/office/drawing/2014/main" id="{6E88A566-CA2C-4D30-A659-36BF44A4401B}"/>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0989" name="Line 16">
                <a:extLst>
                  <a:ext uri="{FF2B5EF4-FFF2-40B4-BE49-F238E27FC236}">
                    <a16:creationId xmlns:a16="http://schemas.microsoft.com/office/drawing/2014/main" id="{294A0D52-46D9-4728-B632-226CF57CE7D7}"/>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0990" name="Line 17">
                <a:extLst>
                  <a:ext uri="{FF2B5EF4-FFF2-40B4-BE49-F238E27FC236}">
                    <a16:creationId xmlns:a16="http://schemas.microsoft.com/office/drawing/2014/main" id="{5DBE924C-D000-42B2-89A9-C25C7CE95107}"/>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0991" name="Line 18">
                <a:extLst>
                  <a:ext uri="{FF2B5EF4-FFF2-40B4-BE49-F238E27FC236}">
                    <a16:creationId xmlns:a16="http://schemas.microsoft.com/office/drawing/2014/main" id="{E584EA0A-5A29-4AF2-BAF6-357A889FB1F3}"/>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40970" name="Text Box 19">
              <a:extLst>
                <a:ext uri="{FF2B5EF4-FFF2-40B4-BE49-F238E27FC236}">
                  <a16:creationId xmlns:a16="http://schemas.microsoft.com/office/drawing/2014/main" id="{25F196C7-75AC-424D-9E60-5DD900512B1C}"/>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0</a:t>
              </a:r>
            </a:p>
          </p:txBody>
        </p:sp>
        <p:sp>
          <p:nvSpPr>
            <p:cNvPr id="40971" name="Text Box 20">
              <a:extLst>
                <a:ext uri="{FF2B5EF4-FFF2-40B4-BE49-F238E27FC236}">
                  <a16:creationId xmlns:a16="http://schemas.microsoft.com/office/drawing/2014/main" id="{F93F48B9-8CB6-469D-84F3-2277EA5F0963}"/>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1</a:t>
              </a:r>
            </a:p>
          </p:txBody>
        </p:sp>
        <p:sp>
          <p:nvSpPr>
            <p:cNvPr id="40972" name="Text Box 21">
              <a:extLst>
                <a:ext uri="{FF2B5EF4-FFF2-40B4-BE49-F238E27FC236}">
                  <a16:creationId xmlns:a16="http://schemas.microsoft.com/office/drawing/2014/main" id="{60D01F31-F48D-42E0-BB67-4D89E9CA9592}"/>
                </a:ext>
              </a:extLst>
            </p:cNvPr>
            <p:cNvSpPr txBox="1">
              <a:spLocks noChangeArrowheads="1"/>
            </p:cNvSpPr>
            <p:nvPr/>
          </p:nvSpPr>
          <p:spPr bwMode="auto">
            <a:xfrm>
              <a:off x="373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capacity-1</a:t>
              </a:r>
            </a:p>
          </p:txBody>
        </p:sp>
        <p:sp>
          <p:nvSpPr>
            <p:cNvPr id="40973" name="Text Box 22">
              <a:extLst>
                <a:ext uri="{FF2B5EF4-FFF2-40B4-BE49-F238E27FC236}">
                  <a16:creationId xmlns:a16="http://schemas.microsoft.com/office/drawing/2014/main" id="{88431636-32F1-4790-8D30-998DB2D35546}"/>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2</a:t>
              </a:r>
            </a:p>
          </p:txBody>
        </p:sp>
        <p:sp>
          <p:nvSpPr>
            <p:cNvPr id="40974" name="Text Box 23">
              <a:extLst>
                <a:ext uri="{FF2B5EF4-FFF2-40B4-BE49-F238E27FC236}">
                  <a16:creationId xmlns:a16="http://schemas.microsoft.com/office/drawing/2014/main" id="{31AE9435-F8D5-4246-977D-618DEB77A4D1}"/>
                </a:ext>
              </a:extLst>
            </p:cNvPr>
            <p:cNvSpPr txBox="1">
              <a:spLocks noChangeArrowheads="1"/>
            </p:cNvSpPr>
            <p:nvPr/>
          </p:nvSpPr>
          <p:spPr bwMode="auto">
            <a:xfrm>
              <a:off x="3966" y="1105"/>
              <a:ext cx="379" cy="194"/>
            </a:xfrm>
            <a:prstGeom prst="rect">
              <a:avLst/>
            </a:prstGeom>
            <a:solidFill>
              <a:srgbClr val="00FFFF"/>
            </a:solidFill>
            <a:ln w="28575" algn="ctr">
              <a:solidFill>
                <a:schemeClr val="tx1"/>
              </a:solidFill>
              <a:miter lim="800000"/>
              <a:headEnd/>
              <a:tailEnd/>
            </a:ln>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head</a:t>
              </a:r>
            </a:p>
          </p:txBody>
        </p:sp>
        <p:sp>
          <p:nvSpPr>
            <p:cNvPr id="40975" name="Line 24">
              <a:extLst>
                <a:ext uri="{FF2B5EF4-FFF2-40B4-BE49-F238E27FC236}">
                  <a16:creationId xmlns:a16="http://schemas.microsoft.com/office/drawing/2014/main" id="{A6F5CD81-F5DD-4461-A108-33C4B470D1BE}"/>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0976" name="Text Box 25">
              <a:extLst>
                <a:ext uri="{FF2B5EF4-FFF2-40B4-BE49-F238E27FC236}">
                  <a16:creationId xmlns:a16="http://schemas.microsoft.com/office/drawing/2014/main" id="{B3A9874F-B296-4DE6-A6F3-1F1B057D0308}"/>
                </a:ext>
              </a:extLst>
            </p:cNvPr>
            <p:cNvSpPr txBox="1">
              <a:spLocks noChangeArrowheads="1"/>
            </p:cNvSpPr>
            <p:nvPr/>
          </p:nvSpPr>
          <p:spPr bwMode="auto">
            <a:xfrm>
              <a:off x="4910" y="1113"/>
              <a:ext cx="372" cy="194"/>
            </a:xfrm>
            <a:prstGeom prst="rect">
              <a:avLst/>
            </a:prstGeom>
            <a:solidFill>
              <a:srgbClr val="00FFFF"/>
            </a:solidFill>
            <a:ln w="28575" algn="ctr">
              <a:solidFill>
                <a:schemeClr val="tx1"/>
              </a:solidFill>
              <a:miter lim="800000"/>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tail</a:t>
              </a:r>
            </a:p>
          </p:txBody>
        </p:sp>
        <p:sp>
          <p:nvSpPr>
            <p:cNvPr id="40977" name="Line 26">
              <a:extLst>
                <a:ext uri="{FF2B5EF4-FFF2-40B4-BE49-F238E27FC236}">
                  <a16:creationId xmlns:a16="http://schemas.microsoft.com/office/drawing/2014/main" id="{0775201D-E782-4281-8FFA-CCBE7F09C52A}"/>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0978" name="Text Box 27">
              <a:extLst>
                <a:ext uri="{FF2B5EF4-FFF2-40B4-BE49-F238E27FC236}">
                  <a16:creationId xmlns:a16="http://schemas.microsoft.com/office/drawing/2014/main" id="{3A710C6A-7017-4C0E-A517-6FF736271B65}"/>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y</a:t>
              </a:r>
            </a:p>
          </p:txBody>
        </p:sp>
        <p:sp>
          <p:nvSpPr>
            <p:cNvPr id="40979" name="Text Box 28">
              <a:extLst>
                <a:ext uri="{FF2B5EF4-FFF2-40B4-BE49-F238E27FC236}">
                  <a16:creationId xmlns:a16="http://schemas.microsoft.com/office/drawing/2014/main" id="{375DAC18-1BC2-4F77-A9C5-13B784BBB5BA}"/>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z</a:t>
              </a:r>
            </a:p>
          </p:txBody>
        </p:sp>
      </p:grpSp>
      <p:sp>
        <p:nvSpPr>
          <p:cNvPr id="40967" name="AutoShape 30">
            <a:extLst>
              <a:ext uri="{FF2B5EF4-FFF2-40B4-BE49-F238E27FC236}">
                <a16:creationId xmlns:a16="http://schemas.microsoft.com/office/drawing/2014/main" id="{A9E18046-F22F-4C0F-9E90-FE6042E98CA2}"/>
              </a:ext>
            </a:extLst>
          </p:cNvPr>
          <p:cNvSpPr>
            <a:spLocks noChangeArrowheads="1"/>
          </p:cNvSpPr>
          <p:nvPr/>
        </p:nvSpPr>
        <p:spPr bwMode="auto">
          <a:xfrm>
            <a:off x="1512888" y="3894138"/>
            <a:ext cx="5434012" cy="677862"/>
          </a:xfrm>
          <a:prstGeom prst="wedgeRoundRectCallout">
            <a:avLst>
              <a:gd name="adj1" fmla="val 37519"/>
              <a:gd name="adj2" fmla="val 114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Arial" panose="020B0604020202020204" pitchFamily="34" charset="0"/>
            </a:endParaRPr>
          </a:p>
        </p:txBody>
      </p:sp>
      <p:sp>
        <p:nvSpPr>
          <p:cNvPr id="40968" name="TextBox 1">
            <a:extLst>
              <a:ext uri="{FF2B5EF4-FFF2-40B4-BE49-F238E27FC236}">
                <a16:creationId xmlns:a16="http://schemas.microsoft.com/office/drawing/2014/main" id="{6B22F0D4-882E-4CC4-9894-6B96078602D4}"/>
              </a:ext>
            </a:extLst>
          </p:cNvPr>
          <p:cNvSpPr txBox="1">
            <a:spLocks noChangeArrowheads="1"/>
          </p:cNvSpPr>
          <p:nvPr/>
        </p:nvSpPr>
        <p:spPr bwMode="auto">
          <a:xfrm>
            <a:off x="5946775" y="5040313"/>
            <a:ext cx="3532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latin typeface="Courier New" panose="02070309020205020404" pitchFamily="49" charset="0"/>
                <a:ea typeface="宋体" panose="02010600030101010101" pitchFamily="2" charset="-122"/>
              </a:rPr>
              <a:t>No lock needed   !</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62BBD970-5B91-4C8D-B84A-AD5A1C7ABDA9}"/>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A58413EC-D70C-4239-943E-0D282B9213D4}"/>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35E1681-0E69-40C2-9ED0-231FBF3090DA}" type="slidenum">
              <a:rPr lang="ar-SA" altLang="zh-CN" sz="1400" b="0">
                <a:solidFill>
                  <a:schemeClr val="tx1"/>
                </a:solidFill>
                <a:latin typeface="Arial" panose="020B0604020202020204" pitchFamily="34" charset="0"/>
              </a:rPr>
              <a:pPr/>
              <a:t>3</a:t>
            </a:fld>
            <a:endParaRPr lang="en-US" altLang="zh-CN" sz="1400" b="0">
              <a:solidFill>
                <a:schemeClr val="tx1"/>
              </a:solidFill>
              <a:latin typeface="Arial" panose="020B0604020202020204" pitchFamily="34" charset="0"/>
            </a:endParaRPr>
          </a:p>
        </p:txBody>
      </p:sp>
      <p:pic>
        <p:nvPicPr>
          <p:cNvPr id="15364" name="Picture 4" descr="magic">
            <a:extLst>
              <a:ext uri="{FF2B5EF4-FFF2-40B4-BE49-F238E27FC236}">
                <a16:creationId xmlns:a16="http://schemas.microsoft.com/office/drawing/2014/main" id="{C717A297-51F5-44CA-AB2E-459DE526E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5" name="Rectangle 2">
            <a:extLst>
              <a:ext uri="{FF2B5EF4-FFF2-40B4-BE49-F238E27FC236}">
                <a16:creationId xmlns:a16="http://schemas.microsoft.com/office/drawing/2014/main" id="{C0FC84F9-1615-4554-B936-96402971690F}"/>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Objectivism</a:t>
            </a:r>
          </a:p>
        </p:txBody>
      </p:sp>
      <p:sp>
        <p:nvSpPr>
          <p:cNvPr id="15366" name="Rectangle 3">
            <a:extLst>
              <a:ext uri="{FF2B5EF4-FFF2-40B4-BE49-F238E27FC236}">
                <a16:creationId xmlns:a16="http://schemas.microsoft.com/office/drawing/2014/main" id="{05DFDF09-2302-4B01-874F-29B2BBCF2417}"/>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What is a concurrent object?</a:t>
            </a:r>
          </a:p>
          <a:p>
            <a:pPr lvl="1" eaLnBrk="1" hangingPunct="1"/>
            <a:r>
              <a:rPr lang="en-US" altLang="zh-CN">
                <a:ea typeface="宋体" panose="02010600030101010101" pitchFamily="2" charset="-122"/>
              </a:rPr>
              <a:t>How do we </a:t>
            </a:r>
            <a:r>
              <a:rPr lang="en-US" altLang="zh-CN" b="1">
                <a:solidFill>
                  <a:schemeClr val="tx1"/>
                </a:solidFill>
                <a:ea typeface="宋体" panose="02010600030101010101" pitchFamily="2" charset="-122"/>
              </a:rPr>
              <a:t>describe</a:t>
            </a:r>
            <a:r>
              <a:rPr lang="en-US" altLang="zh-CN">
                <a:ea typeface="宋体" panose="02010600030101010101" pitchFamily="2" charset="-122"/>
              </a:rPr>
              <a:t> one?</a:t>
            </a:r>
          </a:p>
          <a:p>
            <a:pPr lvl="1" eaLnBrk="1" hangingPunct="1"/>
            <a:r>
              <a:rPr lang="en-US" altLang="zh-CN">
                <a:ea typeface="宋体" panose="02010600030101010101" pitchFamily="2" charset="-122"/>
              </a:rPr>
              <a:t>How do we </a:t>
            </a:r>
            <a:r>
              <a:rPr lang="en-US" altLang="zh-CN" b="1">
                <a:solidFill>
                  <a:schemeClr val="tx1"/>
                </a:solidFill>
                <a:ea typeface="宋体" panose="02010600030101010101" pitchFamily="2" charset="-122"/>
              </a:rPr>
              <a:t>implement</a:t>
            </a:r>
            <a:r>
              <a:rPr lang="en-US" altLang="zh-CN">
                <a:ea typeface="宋体" panose="02010600030101010101" pitchFamily="2" charset="-122"/>
              </a:rPr>
              <a:t> one?</a:t>
            </a:r>
          </a:p>
          <a:p>
            <a:pPr lvl="1" eaLnBrk="1" hangingPunct="1"/>
            <a:r>
              <a:rPr lang="en-US" altLang="zh-CN">
                <a:ea typeface="宋体" panose="02010600030101010101" pitchFamily="2" charset="-122"/>
              </a:rPr>
              <a:t>How do we </a:t>
            </a:r>
            <a:r>
              <a:rPr lang="en-US" altLang="zh-CN" b="1">
                <a:solidFill>
                  <a:schemeClr val="tx1"/>
                </a:solidFill>
                <a:ea typeface="宋体" panose="02010600030101010101" pitchFamily="2" charset="-122"/>
              </a:rPr>
              <a:t>tell if we’re right</a:t>
            </a:r>
            <a:r>
              <a:rPr lang="en-US" altLang="zh-CN">
                <a:ea typeface="宋体" panose="02010600030101010101" pitchFamily="2" charset="-122"/>
              </a:rPr>
              <a:t>?</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974F57B2-F213-4F0A-AF9E-6A0825E5B3CF}"/>
              </a:ext>
            </a:extLst>
          </p:cNvPr>
          <p:cNvSpPr>
            <a:spLocks noChangeArrowheads="1"/>
          </p:cNvSpPr>
          <p:nvPr/>
        </p:nvSpPr>
        <p:spPr bwMode="auto">
          <a:xfrm>
            <a:off x="990600" y="1536700"/>
            <a:ext cx="7772400" cy="50165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public class </a:t>
            </a:r>
            <a:r>
              <a:rPr lang="en-US" altLang="zh-CN" sz="2000" dirty="0" err="1">
                <a:solidFill>
                  <a:schemeClr val="bg2"/>
                </a:solidFill>
                <a:latin typeface="Courier New" panose="02070309020205020404" pitchFamily="49" charset="0"/>
                <a:ea typeface="宋体" panose="02010600030101010101" pitchFamily="2" charset="-122"/>
                <a:cs typeface="Courier New" panose="02070309020205020404" pitchFamily="49" charset="0"/>
              </a:rPr>
              <a:t>WaitFreeQueue</a:t>
            </a:r>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a:t>
            </a:r>
          </a:p>
          <a:p>
            <a:endParaRPr lang="en-US" altLang="zh-CN" sz="2000" dirty="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r>
              <a:rPr lang="en-US" altLang="zh-CN" sz="2000" dirty="0">
                <a:solidFill>
                  <a:srgbClr val="0000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int head = 0, tail = 0; </a:t>
            </a: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items = (T[]) new Object[capacity];    </a:t>
            </a:r>
          </a:p>
          <a:p>
            <a:endParaRPr lang="en-US" altLang="zh-CN" sz="2000" dirty="0">
              <a:solidFill>
                <a:srgbClr val="0000FF"/>
              </a:solidFill>
              <a:latin typeface="Courier New" panose="02070309020205020404" pitchFamily="49" charset="0"/>
              <a:ea typeface="宋体" panose="02010600030101010101" pitchFamily="2" charset="-122"/>
              <a:cs typeface="Courier New" panose="02070309020205020404" pitchFamily="49" charset="0"/>
            </a:endParaRPr>
          </a:p>
          <a:p>
            <a:r>
              <a:rPr lang="en-US" altLang="zh-CN" sz="2000" dirty="0">
                <a:solidFill>
                  <a:srgbClr val="0000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public void </a:t>
            </a:r>
            <a:r>
              <a:rPr lang="en-US" altLang="zh-CN" sz="2000" dirty="0" err="1">
                <a:solidFill>
                  <a:schemeClr val="bg2"/>
                </a:solidFill>
                <a:latin typeface="Courier New" panose="02070309020205020404" pitchFamily="49" charset="0"/>
                <a:ea typeface="宋体" panose="02010600030101010101" pitchFamily="2" charset="-122"/>
                <a:cs typeface="Courier New" panose="02070309020205020404" pitchFamily="49" charset="0"/>
              </a:rPr>
              <a:t>enq</a:t>
            </a:r>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(Item x) {</a:t>
            </a: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if (tail-head == capacity) throw </a:t>
            </a: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new </a:t>
            </a:r>
            <a:r>
              <a:rPr lang="en-US" altLang="zh-CN" sz="2000" dirty="0" err="1">
                <a:solidFill>
                  <a:schemeClr val="bg2"/>
                </a:solidFill>
                <a:latin typeface="Courier New" panose="02070309020205020404" pitchFamily="49" charset="0"/>
                <a:ea typeface="宋体" panose="02010600030101010101" pitchFamily="2" charset="-122"/>
                <a:cs typeface="Courier New" panose="02070309020205020404" pitchFamily="49" charset="0"/>
              </a:rPr>
              <a:t>FullException</a:t>
            </a:r>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a:t>
            </a:r>
            <a:endParaRPr lang="en-US" altLang="zh-CN" sz="2000" i="1" dirty="0">
              <a:solidFill>
                <a:schemeClr val="bg2"/>
              </a:solidFill>
              <a:latin typeface="Courier New" panose="02070309020205020404" pitchFamily="49" charset="0"/>
              <a:ea typeface="宋体" panose="02010600030101010101" pitchFamily="2" charset="-122"/>
              <a:cs typeface="Courier New" panose="02070309020205020404" pitchFamily="49" charset="0"/>
            </a:endParaRPr>
          </a:p>
          <a:p>
            <a:r>
              <a:rPr lang="en-US" altLang="zh-CN" sz="2000" dirty="0">
                <a:solidFill>
                  <a:srgbClr val="0000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items[tail % capacity] = x; tail++;</a:t>
            </a: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a:t>
            </a: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public Item </a:t>
            </a:r>
            <a:r>
              <a:rPr lang="en-US" altLang="zh-CN" sz="2000" dirty="0" err="1">
                <a:solidFill>
                  <a:schemeClr val="bg2"/>
                </a:solidFill>
                <a:latin typeface="Courier New" panose="02070309020205020404" pitchFamily="49" charset="0"/>
                <a:ea typeface="宋体" panose="02010600030101010101" pitchFamily="2" charset="-122"/>
                <a:cs typeface="Courier New" panose="02070309020205020404" pitchFamily="49" charset="0"/>
              </a:rPr>
              <a:t>deq</a:t>
            </a:r>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a:t>
            </a: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if (tail == head) throw </a:t>
            </a: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new </a:t>
            </a:r>
            <a:r>
              <a:rPr lang="en-US" altLang="zh-CN" sz="2000" dirty="0" err="1">
                <a:solidFill>
                  <a:schemeClr val="bg2"/>
                </a:solidFill>
                <a:latin typeface="Courier New" panose="02070309020205020404" pitchFamily="49" charset="0"/>
                <a:ea typeface="宋体" panose="02010600030101010101" pitchFamily="2" charset="-122"/>
                <a:cs typeface="Courier New" panose="02070309020205020404" pitchFamily="49" charset="0"/>
              </a:rPr>
              <a:t>EmptyException</a:t>
            </a:r>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a:t>
            </a:r>
            <a:endParaRPr lang="en-US" altLang="zh-CN" sz="2000" i="1" dirty="0">
              <a:solidFill>
                <a:schemeClr val="bg2"/>
              </a:solidFill>
              <a:latin typeface="Courier New" panose="02070309020205020404" pitchFamily="49" charset="0"/>
              <a:ea typeface="宋体" panose="02010600030101010101" pitchFamily="2" charset="-122"/>
              <a:cs typeface="Courier New" panose="02070309020205020404" pitchFamily="49" charset="0"/>
            </a:endParaRP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Item </a:t>
            </a:r>
            <a:r>
              <a:rPr lang="en-US" altLang="zh-CN" sz="2000" dirty="0" err="1">
                <a:solidFill>
                  <a:schemeClr val="bg2"/>
                </a:solidFill>
                <a:latin typeface="Courier New" panose="02070309020205020404" pitchFamily="49" charset="0"/>
                <a:ea typeface="宋体" panose="02010600030101010101" pitchFamily="2" charset="-122"/>
                <a:cs typeface="Courier New" panose="02070309020205020404" pitchFamily="49" charset="0"/>
              </a:rPr>
              <a:t>item</a:t>
            </a:r>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 items[head % capacity]; head++;</a:t>
            </a: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     return item;</a:t>
            </a:r>
          </a:p>
          <a:p>
            <a:r>
              <a:rPr lang="en-US" altLang="zh-CN" sz="2000" dirty="0">
                <a:solidFill>
                  <a:schemeClr val="bg2"/>
                </a:solidFill>
                <a:latin typeface="Courier New" panose="02070309020205020404" pitchFamily="49" charset="0"/>
                <a:ea typeface="宋体" panose="02010600030101010101" pitchFamily="2" charset="-122"/>
                <a:cs typeface="Courier New" panose="02070309020205020404" pitchFamily="49" charset="0"/>
              </a:rPr>
              <a:t>}}</a:t>
            </a:r>
          </a:p>
        </p:txBody>
      </p:sp>
      <p:sp>
        <p:nvSpPr>
          <p:cNvPr id="41986" name="Title 3">
            <a:extLst>
              <a:ext uri="{FF2B5EF4-FFF2-40B4-BE49-F238E27FC236}">
                <a16:creationId xmlns:a16="http://schemas.microsoft.com/office/drawing/2014/main" id="{2893C6AC-DCE0-48AC-8C6F-74F3F1AAC3F3}"/>
              </a:ext>
            </a:extLst>
          </p:cNvPr>
          <p:cNvSpPr>
            <a:spLocks noGrp="1"/>
          </p:cNvSpPr>
          <p:nvPr>
            <p:ph type="title"/>
          </p:nvPr>
        </p:nvSpPr>
        <p:spPr/>
        <p:txBody>
          <a:bodyPr/>
          <a:lstStyle/>
          <a:p>
            <a:r>
              <a:rPr lang="en-US" altLang="zh-CN">
                <a:ea typeface="宋体" panose="02010600030101010101" pitchFamily="2" charset="-122"/>
              </a:rPr>
              <a:t>Wait-free 2-Thread Queue</a:t>
            </a:r>
          </a:p>
        </p:txBody>
      </p:sp>
      <p:sp>
        <p:nvSpPr>
          <p:cNvPr id="41987" name="Footer Placeholder 1">
            <a:extLst>
              <a:ext uri="{FF2B5EF4-FFF2-40B4-BE49-F238E27FC236}">
                <a16:creationId xmlns:a16="http://schemas.microsoft.com/office/drawing/2014/main" id="{018D7B99-2FA9-4BF5-B5EE-7FC6544AF3D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latin typeface="Courier New" panose="02070309020205020404" pitchFamily="49" charset="0"/>
                <a:ea typeface="宋体" panose="02010600030101010101" pitchFamily="2" charset="-122"/>
              </a:rPr>
              <a:t>Art of Multiprocessor Programming</a:t>
            </a:r>
          </a:p>
        </p:txBody>
      </p:sp>
      <p:sp>
        <p:nvSpPr>
          <p:cNvPr id="41988" name="Slide Number Placeholder 2">
            <a:extLst>
              <a:ext uri="{FF2B5EF4-FFF2-40B4-BE49-F238E27FC236}">
                <a16:creationId xmlns:a16="http://schemas.microsoft.com/office/drawing/2014/main" id="{F8E56E27-2BFC-451A-8F3A-520BBB5907D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C2C280F-7E28-48BC-A769-80A63903DD5C}" type="slidenum">
              <a:rPr lang="en-US" altLang="zh-CN" sz="1400">
                <a:latin typeface="Courier New" panose="02070309020205020404" pitchFamily="49" charset="0"/>
              </a:rPr>
              <a:pPr/>
              <a:t>30</a:t>
            </a:fld>
            <a:endParaRPr lang="en-US" altLang="zh-CN" sz="1400">
              <a:latin typeface="Courier New" panose="02070309020205020404" pitchFamily="49" charset="0"/>
            </a:endParaRPr>
          </a:p>
        </p:txBody>
      </p:sp>
      <p:sp>
        <p:nvSpPr>
          <p:cNvPr id="7" name="Text Box 32">
            <a:extLst>
              <a:ext uri="{FF2B5EF4-FFF2-40B4-BE49-F238E27FC236}">
                <a16:creationId xmlns:a16="http://schemas.microsoft.com/office/drawing/2014/main" id="{CD366FD4-F3A3-4BFD-BF14-C127DE83AE7C}"/>
              </a:ext>
            </a:extLst>
          </p:cNvPr>
          <p:cNvSpPr txBox="1">
            <a:spLocks noChangeArrowheads="1"/>
          </p:cNvSpPr>
          <p:nvPr/>
        </p:nvSpPr>
        <p:spPr bwMode="auto">
          <a:xfrm rot="-1149610">
            <a:off x="2289175" y="3040063"/>
            <a:ext cx="4819650" cy="1196975"/>
          </a:xfrm>
          <a:prstGeom prst="rect">
            <a:avLst/>
          </a:prstGeom>
          <a:solidFill>
            <a:schemeClr val="bg1"/>
          </a:solidFill>
          <a:ln w="38100" algn="ctr">
            <a:solidFill>
              <a:srgbClr val="FF0000"/>
            </a:solidFill>
            <a:miter lim="800000"/>
            <a:headEnd/>
            <a:tailEnd/>
          </a:ln>
          <a:effectLst>
            <a:outerShdw blurRad="50800" dist="38100" dir="2700000" algn="tl" rotWithShape="0">
              <a:prstClr val="black">
                <a:alpha val="40000"/>
              </a:prstClr>
            </a:outerShdw>
          </a:effectLst>
        </p:spPr>
        <p:txBody>
          <a:bodyPr>
            <a:spAutoFit/>
          </a:bodyPr>
          <a:lstStyle/>
          <a:p>
            <a:pPr eaLnBrk="0" hangingPunct="0">
              <a:defRPr/>
            </a:pPr>
            <a:r>
              <a:rPr lang="en-US" b="0" dirty="0">
                <a:solidFill>
                  <a:srgbClr val="0000FF"/>
                </a:solidFill>
                <a:latin typeface="Arial" pitchFamily="34" charset="0"/>
              </a:rPr>
              <a:t>How do we define “correct” when modifications are not mutually exclusive?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92A0D4D0-8096-41D2-AAA6-2A5F4B3877FE}"/>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A4C51126-A61C-42C4-8F2B-7AB17C30C35E}"/>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FB77B62-0997-422C-BFD5-1E5F3EC29DE8}" type="slidenum">
              <a:rPr lang="ar-SA" altLang="zh-CN" sz="1400" b="0">
                <a:solidFill>
                  <a:schemeClr val="tx1"/>
                </a:solidFill>
                <a:latin typeface="Arial" panose="020B0604020202020204" pitchFamily="34" charset="0"/>
              </a:rPr>
              <a:pPr/>
              <a:t>31</a:t>
            </a:fld>
            <a:endParaRPr lang="en-US" altLang="zh-CN" sz="1400" b="0">
              <a:solidFill>
                <a:schemeClr val="tx1"/>
              </a:solidFill>
              <a:latin typeface="Arial" panose="020B0604020202020204" pitchFamily="34" charset="0"/>
            </a:endParaRPr>
          </a:p>
        </p:txBody>
      </p:sp>
      <p:pic>
        <p:nvPicPr>
          <p:cNvPr id="43012" name="Picture 4" descr="magic">
            <a:extLst>
              <a:ext uri="{FF2B5EF4-FFF2-40B4-BE49-F238E27FC236}">
                <a16:creationId xmlns:a16="http://schemas.microsoft.com/office/drawing/2014/main" id="{355C70B2-7017-45D0-B0DE-0127DCF19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013" name="Rectangle 2">
            <a:extLst>
              <a:ext uri="{FF2B5EF4-FFF2-40B4-BE49-F238E27FC236}">
                <a16:creationId xmlns:a16="http://schemas.microsoft.com/office/drawing/2014/main" id="{439CA2B0-2B2D-4994-B2A9-8999F49F05C2}"/>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What </a:t>
            </a:r>
            <a:r>
              <a:rPr lang="en-US" altLang="zh-CN" sz="4000" i="1">
                <a:ea typeface="宋体" panose="02010600030101010101" pitchFamily="2" charset="-122"/>
              </a:rPr>
              <a:t>is</a:t>
            </a:r>
            <a:r>
              <a:rPr lang="en-US" altLang="zh-CN" sz="4000">
                <a:ea typeface="宋体" panose="02010600030101010101" pitchFamily="2" charset="-122"/>
              </a:rPr>
              <a:t> a Concurrent Queue? </a:t>
            </a:r>
          </a:p>
        </p:txBody>
      </p:sp>
      <p:sp>
        <p:nvSpPr>
          <p:cNvPr id="43014" name="Rectangle 3">
            <a:extLst>
              <a:ext uri="{FF2B5EF4-FFF2-40B4-BE49-F238E27FC236}">
                <a16:creationId xmlns:a16="http://schemas.microsoft.com/office/drawing/2014/main" id="{2EC84BEA-95E5-4216-A589-0E4F4554F168}"/>
              </a:ext>
            </a:extLst>
          </p:cNvPr>
          <p:cNvSpPr>
            <a:spLocks noGrp="1" noChangeArrowheads="1"/>
          </p:cNvSpPr>
          <p:nvPr>
            <p:ph type="body" idx="4294967295"/>
          </p:nvPr>
        </p:nvSpPr>
        <p:spPr>
          <a:xfrm>
            <a:off x="725488" y="2586038"/>
            <a:ext cx="7785100" cy="2743200"/>
          </a:xfrm>
        </p:spPr>
        <p:txBody>
          <a:bodyPr/>
          <a:lstStyle/>
          <a:p>
            <a:pPr eaLnBrk="1" hangingPunct="1">
              <a:lnSpc>
                <a:spcPct val="90000"/>
              </a:lnSpc>
            </a:pPr>
            <a:r>
              <a:rPr lang="en-US" altLang="zh-CN">
                <a:ea typeface="宋体" panose="02010600030101010101" pitchFamily="2" charset="-122"/>
              </a:rPr>
              <a:t>Need a way to </a:t>
            </a:r>
            <a:r>
              <a:rPr lang="en-US" altLang="zh-CN">
                <a:solidFill>
                  <a:schemeClr val="tx1"/>
                </a:solidFill>
                <a:ea typeface="宋体" panose="02010600030101010101" pitchFamily="2" charset="-122"/>
              </a:rPr>
              <a:t>specify</a:t>
            </a:r>
            <a:r>
              <a:rPr lang="en-US" altLang="zh-CN">
                <a:ea typeface="宋体" panose="02010600030101010101" pitchFamily="2" charset="-122"/>
              </a:rPr>
              <a:t> a concurrent queue object</a:t>
            </a:r>
          </a:p>
          <a:p>
            <a:pPr eaLnBrk="1" hangingPunct="1">
              <a:lnSpc>
                <a:spcPct val="90000"/>
              </a:lnSpc>
            </a:pPr>
            <a:r>
              <a:rPr lang="en-US" altLang="zh-CN">
                <a:ea typeface="宋体" panose="02010600030101010101" pitchFamily="2" charset="-122"/>
              </a:rPr>
              <a:t>Need a way to prove that an algorithm </a:t>
            </a:r>
            <a:r>
              <a:rPr lang="en-US" altLang="zh-CN">
                <a:solidFill>
                  <a:schemeClr val="tx1"/>
                </a:solidFill>
                <a:ea typeface="宋体" panose="02010600030101010101" pitchFamily="2" charset="-122"/>
              </a:rPr>
              <a:t>implements</a:t>
            </a:r>
            <a:r>
              <a:rPr lang="en-US" altLang="zh-CN">
                <a:ea typeface="宋体" panose="02010600030101010101" pitchFamily="2" charset="-122"/>
              </a:rPr>
              <a:t>  the object’s specification</a:t>
            </a:r>
          </a:p>
          <a:p>
            <a:pPr eaLnBrk="1" hangingPunct="1">
              <a:lnSpc>
                <a:spcPct val="90000"/>
              </a:lnSpc>
            </a:pPr>
            <a:r>
              <a:rPr lang="en-US" altLang="zh-CN">
                <a:ea typeface="宋体" panose="02010600030101010101" pitchFamily="2" charset="-122"/>
              </a:rPr>
              <a:t>Lets talk about object specifications …</a:t>
            </a:r>
            <a:endParaRPr lang="en-US" altLang="zh-CN" i="1">
              <a:solidFill>
                <a:srgbClr val="FF0000"/>
              </a:solidFill>
              <a:ea typeface="宋体" panose="02010600030101010101" pitchFamily="2" charset="-122"/>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9857308-9120-4BA2-B6A5-C2998B24AD44}"/>
              </a:ext>
            </a:extLst>
          </p:cNvPr>
          <p:cNvSpPr>
            <a:spLocks noGrp="1"/>
          </p:cNvSpPr>
          <p:nvPr>
            <p:ph type="title" idx="4294967295"/>
          </p:nvPr>
        </p:nvSpPr>
        <p:spPr/>
        <p:txBody>
          <a:bodyPr/>
          <a:lstStyle/>
          <a:p>
            <a:pPr eaLnBrk="1" hangingPunct="1"/>
            <a:r>
              <a:rPr lang="en-US" altLang="zh-CN">
                <a:ea typeface="宋体" panose="02010600030101010101" pitchFamily="2" charset="-122"/>
              </a:rPr>
              <a:t>Correctness and Progress</a:t>
            </a:r>
          </a:p>
        </p:txBody>
      </p:sp>
      <p:sp>
        <p:nvSpPr>
          <p:cNvPr id="44035" name="Content Placeholder 2">
            <a:extLst>
              <a:ext uri="{FF2B5EF4-FFF2-40B4-BE49-F238E27FC236}">
                <a16:creationId xmlns:a16="http://schemas.microsoft.com/office/drawing/2014/main" id="{4E133C18-9D7E-4F74-BC76-245B48874E36}"/>
              </a:ext>
            </a:extLst>
          </p:cNvPr>
          <p:cNvSpPr>
            <a:spLocks noGrp="1"/>
          </p:cNvSpPr>
          <p:nvPr>
            <p:ph idx="4294967295"/>
          </p:nvPr>
        </p:nvSpPr>
        <p:spPr/>
        <p:txBody>
          <a:bodyPr/>
          <a:lstStyle/>
          <a:p>
            <a:pPr eaLnBrk="1" hangingPunct="1"/>
            <a:r>
              <a:rPr lang="en-US" altLang="zh-CN">
                <a:ea typeface="宋体" panose="02010600030101010101" pitchFamily="2" charset="-122"/>
              </a:rPr>
              <a:t>In a concurrent setting, we need to specify both the </a:t>
            </a:r>
            <a:r>
              <a:rPr lang="en-US" altLang="zh-CN">
                <a:solidFill>
                  <a:schemeClr val="tx1"/>
                </a:solidFill>
                <a:ea typeface="宋体" panose="02010600030101010101" pitchFamily="2" charset="-122"/>
              </a:rPr>
              <a:t>safety</a:t>
            </a:r>
            <a:r>
              <a:rPr lang="en-US" altLang="zh-CN">
                <a:ea typeface="宋体" panose="02010600030101010101" pitchFamily="2" charset="-122"/>
              </a:rPr>
              <a:t> and the </a:t>
            </a:r>
            <a:r>
              <a:rPr lang="en-US" altLang="zh-CN">
                <a:solidFill>
                  <a:schemeClr val="tx1"/>
                </a:solidFill>
                <a:ea typeface="宋体" panose="02010600030101010101" pitchFamily="2" charset="-122"/>
              </a:rPr>
              <a:t>liveness</a:t>
            </a:r>
            <a:r>
              <a:rPr lang="en-US" altLang="zh-CN">
                <a:ea typeface="宋体" panose="02010600030101010101" pitchFamily="2" charset="-122"/>
              </a:rPr>
              <a:t> properties of an object</a:t>
            </a:r>
          </a:p>
          <a:p>
            <a:pPr eaLnBrk="1" hangingPunct="1"/>
            <a:r>
              <a:rPr lang="en-US" altLang="zh-CN">
                <a:ea typeface="宋体" panose="02010600030101010101" pitchFamily="2" charset="-122"/>
              </a:rPr>
              <a:t>Need a way to define </a:t>
            </a:r>
          </a:p>
          <a:p>
            <a:pPr lvl="1" eaLnBrk="1" hangingPunct="1"/>
            <a:r>
              <a:rPr lang="en-US" altLang="zh-CN">
                <a:ea typeface="宋体" panose="02010600030101010101" pitchFamily="2" charset="-122"/>
              </a:rPr>
              <a:t>when an implementation is </a:t>
            </a:r>
            <a:r>
              <a:rPr lang="en-US" altLang="zh-CN">
                <a:solidFill>
                  <a:schemeClr val="tx1"/>
                </a:solidFill>
                <a:ea typeface="宋体" panose="02010600030101010101" pitchFamily="2" charset="-122"/>
              </a:rPr>
              <a:t>correct</a:t>
            </a:r>
          </a:p>
          <a:p>
            <a:pPr lvl="1" eaLnBrk="1" hangingPunct="1"/>
            <a:r>
              <a:rPr lang="en-US" altLang="zh-CN">
                <a:ea typeface="宋体" panose="02010600030101010101" pitchFamily="2" charset="-122"/>
              </a:rPr>
              <a:t>the conditions under which it guarantees </a:t>
            </a:r>
            <a:r>
              <a:rPr lang="en-US" altLang="zh-CN">
                <a:solidFill>
                  <a:schemeClr val="tx1"/>
                </a:solidFill>
                <a:ea typeface="宋体" panose="02010600030101010101" pitchFamily="2" charset="-122"/>
              </a:rPr>
              <a:t>progress</a:t>
            </a:r>
          </a:p>
          <a:p>
            <a:pPr eaLnBrk="1" hangingPunct="1"/>
            <a:endParaRPr lang="en-US" altLang="zh-CN">
              <a:ea typeface="宋体" panose="02010600030101010101" pitchFamily="2" charset="-122"/>
            </a:endParaRPr>
          </a:p>
          <a:p>
            <a:pPr eaLnBrk="1" hangingPunct="1"/>
            <a:endParaRPr lang="en-US" altLang="zh-CN">
              <a:ea typeface="宋体" panose="02010600030101010101" pitchFamily="2" charset="-122"/>
            </a:endParaRPr>
          </a:p>
        </p:txBody>
      </p:sp>
      <p:sp>
        <p:nvSpPr>
          <p:cNvPr id="4" name="Footer Placeholder 3">
            <a:extLst>
              <a:ext uri="{FF2B5EF4-FFF2-40B4-BE49-F238E27FC236}">
                <a16:creationId xmlns:a16="http://schemas.microsoft.com/office/drawing/2014/main" id="{45CE1775-5D8E-4EFC-9145-3EA7239CE66F}"/>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a:extLst>
              <a:ext uri="{FF2B5EF4-FFF2-40B4-BE49-F238E27FC236}">
                <a16:creationId xmlns:a16="http://schemas.microsoft.com/office/drawing/2014/main" id="{185F106D-1500-46BB-B1AD-55526886AEC4}"/>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2D21D34-49AC-4529-A31F-B8C55A465948}" type="slidenum">
              <a:rPr lang="ar-SA" altLang="zh-CN" sz="1400" b="0">
                <a:solidFill>
                  <a:schemeClr val="tx1"/>
                </a:solidFill>
                <a:latin typeface="Arial" panose="020B0604020202020204" pitchFamily="34" charset="0"/>
              </a:rPr>
              <a:pPr/>
              <a:t>32</a:t>
            </a:fld>
            <a:endParaRPr lang="en-US" altLang="zh-CN" sz="1400" b="0">
              <a:solidFill>
                <a:schemeClr val="tx1"/>
              </a:solidFill>
              <a:latin typeface="Arial" panose="020B0604020202020204" pitchFamily="34" charset="0"/>
            </a:endParaRPr>
          </a:p>
        </p:txBody>
      </p:sp>
      <p:sp>
        <p:nvSpPr>
          <p:cNvPr id="6" name="TextBox 5">
            <a:extLst>
              <a:ext uri="{FF2B5EF4-FFF2-40B4-BE49-F238E27FC236}">
                <a16:creationId xmlns:a16="http://schemas.microsoft.com/office/drawing/2014/main" id="{3ABEE92F-C8A8-45A6-8500-C1B6C462E165}"/>
              </a:ext>
            </a:extLst>
          </p:cNvPr>
          <p:cNvSpPr txBox="1"/>
          <p:nvPr/>
        </p:nvSpPr>
        <p:spPr>
          <a:xfrm>
            <a:off x="2184400" y="5676900"/>
            <a:ext cx="4325938" cy="461963"/>
          </a:xfrm>
          <a:prstGeom prst="rect">
            <a:avLst/>
          </a:prstGeom>
          <a:solidFill>
            <a:schemeClr val="bg1"/>
          </a:solidFill>
          <a:ln w="34925">
            <a:solidFill>
              <a:srgbClr val="FF0000"/>
            </a:solidFill>
          </a:ln>
        </p:spPr>
        <p:txBody>
          <a:bodyPr wrap="none">
            <a:spAutoFit/>
          </a:bodyPr>
          <a:lstStyle/>
          <a:p>
            <a:pPr eaLnBrk="0" hangingPunct="0">
              <a:defRPr/>
            </a:pPr>
            <a:r>
              <a:rPr lang="en-US" dirty="0">
                <a:latin typeface="Arial" pitchFamily="34" charset="0"/>
                <a:cs typeface="+mn-cs"/>
              </a:rPr>
              <a:t>Lets begin with correctness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239D4259-CEAA-4BB2-9A2E-40AACC7B44FB}"/>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ED84817A-EC04-4A5F-B6B1-21FC2D4E687E}"/>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AB22B77-965C-4665-B5F6-961B4667E514}" type="slidenum">
              <a:rPr lang="ar-SA" altLang="zh-CN" sz="1400" b="0">
                <a:solidFill>
                  <a:schemeClr val="tx1"/>
                </a:solidFill>
                <a:latin typeface="Arial" panose="020B0604020202020204" pitchFamily="34" charset="0"/>
              </a:rPr>
              <a:pPr/>
              <a:t>33</a:t>
            </a:fld>
            <a:endParaRPr lang="en-US" altLang="zh-CN" sz="1400" b="0">
              <a:solidFill>
                <a:schemeClr val="tx1"/>
              </a:solidFill>
              <a:latin typeface="Arial" panose="020B0604020202020204" pitchFamily="34" charset="0"/>
            </a:endParaRPr>
          </a:p>
        </p:txBody>
      </p:sp>
      <p:pic>
        <p:nvPicPr>
          <p:cNvPr id="45060" name="Picture 2" descr="magic">
            <a:extLst>
              <a:ext uri="{FF2B5EF4-FFF2-40B4-BE49-F238E27FC236}">
                <a16:creationId xmlns:a16="http://schemas.microsoft.com/office/drawing/2014/main" id="{141174E2-76FD-4E7C-BB48-B2AE17950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5061" name="Rectangle 3">
            <a:extLst>
              <a:ext uri="{FF2B5EF4-FFF2-40B4-BE49-F238E27FC236}">
                <a16:creationId xmlns:a16="http://schemas.microsoft.com/office/drawing/2014/main" id="{5721BAFD-AF1A-49DF-9173-CCE56843DC9D}"/>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Sequential Objects</a:t>
            </a:r>
          </a:p>
        </p:txBody>
      </p:sp>
      <p:sp>
        <p:nvSpPr>
          <p:cNvPr id="45062" name="Rectangle 4">
            <a:extLst>
              <a:ext uri="{FF2B5EF4-FFF2-40B4-BE49-F238E27FC236}">
                <a16:creationId xmlns:a16="http://schemas.microsoft.com/office/drawing/2014/main" id="{10295B88-E9CA-49E3-9B85-3B9FD247370A}"/>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Each object has a </a:t>
            </a:r>
            <a:r>
              <a:rPr lang="en-US" altLang="zh-CN" b="1" i="1">
                <a:solidFill>
                  <a:schemeClr val="tx1"/>
                </a:solidFill>
                <a:ea typeface="宋体" panose="02010600030101010101" pitchFamily="2" charset="-122"/>
              </a:rPr>
              <a:t>state</a:t>
            </a:r>
          </a:p>
          <a:p>
            <a:pPr lvl="1" eaLnBrk="1" hangingPunct="1"/>
            <a:r>
              <a:rPr lang="en-US" altLang="zh-CN">
                <a:ea typeface="宋体" panose="02010600030101010101" pitchFamily="2" charset="-122"/>
              </a:rPr>
              <a:t>Usually given by a set of </a:t>
            </a:r>
            <a:r>
              <a:rPr lang="en-US" altLang="zh-CN" b="1" i="1">
                <a:solidFill>
                  <a:schemeClr val="tx1"/>
                </a:solidFill>
                <a:ea typeface="宋体" panose="02010600030101010101" pitchFamily="2" charset="-122"/>
              </a:rPr>
              <a:t>fields</a:t>
            </a:r>
          </a:p>
          <a:p>
            <a:pPr lvl="1" eaLnBrk="1" hangingPunct="1"/>
            <a:r>
              <a:rPr lang="en-US" altLang="zh-CN">
                <a:ea typeface="宋体" panose="02010600030101010101" pitchFamily="2" charset="-122"/>
              </a:rPr>
              <a:t>Queue example: sequence of items</a:t>
            </a:r>
          </a:p>
          <a:p>
            <a:pPr eaLnBrk="1" hangingPunct="1"/>
            <a:r>
              <a:rPr lang="en-US" altLang="zh-CN">
                <a:ea typeface="宋体" panose="02010600030101010101" pitchFamily="2" charset="-122"/>
              </a:rPr>
              <a:t>Each object has a set of </a:t>
            </a:r>
            <a:r>
              <a:rPr lang="en-US" altLang="zh-CN" b="1" i="1">
                <a:solidFill>
                  <a:schemeClr val="tx1"/>
                </a:solidFill>
                <a:ea typeface="宋体" panose="02010600030101010101" pitchFamily="2" charset="-122"/>
              </a:rPr>
              <a:t>methods</a:t>
            </a:r>
          </a:p>
          <a:p>
            <a:pPr lvl="1" eaLnBrk="1" hangingPunct="1"/>
            <a:r>
              <a:rPr lang="en-US" altLang="zh-CN">
                <a:ea typeface="宋体" panose="02010600030101010101" pitchFamily="2" charset="-122"/>
              </a:rPr>
              <a:t>Only way to manipulate state</a:t>
            </a:r>
          </a:p>
          <a:p>
            <a:pPr lvl="1" eaLnBrk="1" hangingPunct="1"/>
            <a:r>
              <a:rPr lang="en-US" altLang="zh-CN">
                <a:ea typeface="宋体" panose="02010600030101010101" pitchFamily="2" charset="-122"/>
              </a:rPr>
              <a:t>Queue example: </a:t>
            </a:r>
            <a:r>
              <a:rPr lang="en-US" altLang="zh-CN" b="1">
                <a:solidFill>
                  <a:schemeClr val="tx1"/>
                </a:solidFill>
                <a:latin typeface="Courier New" panose="02070309020205020404" pitchFamily="49" charset="0"/>
                <a:ea typeface="宋体" panose="02010600030101010101" pitchFamily="2" charset="-122"/>
              </a:rPr>
              <a:t>enq</a:t>
            </a:r>
            <a:r>
              <a:rPr lang="en-US" altLang="zh-CN" b="1">
                <a:ea typeface="宋体" panose="02010600030101010101" pitchFamily="2" charset="-122"/>
              </a:rPr>
              <a:t> </a:t>
            </a:r>
            <a:r>
              <a:rPr lang="en-US" altLang="zh-CN">
                <a:ea typeface="宋体" panose="02010600030101010101" pitchFamily="2" charset="-122"/>
              </a:rPr>
              <a:t>and </a:t>
            </a:r>
            <a:r>
              <a:rPr lang="en-US" altLang="zh-CN" b="1">
                <a:solidFill>
                  <a:schemeClr val="tx1"/>
                </a:solidFill>
                <a:latin typeface="Courier New" panose="02070309020205020404" pitchFamily="49" charset="0"/>
                <a:ea typeface="宋体" panose="02010600030101010101" pitchFamily="2" charset="-122"/>
              </a:rPr>
              <a:t>deq</a:t>
            </a:r>
            <a:r>
              <a:rPr lang="en-US" altLang="zh-CN">
                <a:ea typeface="宋体" panose="02010600030101010101" pitchFamily="2" charset="-122"/>
              </a:rPr>
              <a:t> methods</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D4CAEB8-D7DB-4DC4-A757-6666F90A4F2A}"/>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FDB6C080-B996-4F7E-A031-2F62D8910723}"/>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0037657-8438-4E44-958F-179DB0FB6764}" type="slidenum">
              <a:rPr lang="ar-SA" altLang="zh-CN" sz="1400" b="0">
                <a:solidFill>
                  <a:schemeClr val="tx1"/>
                </a:solidFill>
                <a:latin typeface="Arial" panose="020B0604020202020204" pitchFamily="34" charset="0"/>
              </a:rPr>
              <a:pPr/>
              <a:t>34</a:t>
            </a:fld>
            <a:endParaRPr lang="en-US" altLang="zh-CN" sz="1400" b="0">
              <a:solidFill>
                <a:schemeClr val="tx1"/>
              </a:solidFill>
              <a:latin typeface="Arial" panose="020B0604020202020204" pitchFamily="34" charset="0"/>
            </a:endParaRPr>
          </a:p>
        </p:txBody>
      </p:sp>
      <p:pic>
        <p:nvPicPr>
          <p:cNvPr id="46084" name="Picture 4" descr="magic">
            <a:extLst>
              <a:ext uri="{FF2B5EF4-FFF2-40B4-BE49-F238E27FC236}">
                <a16:creationId xmlns:a16="http://schemas.microsoft.com/office/drawing/2014/main" id="{97D9859B-B658-4CA6-8BF5-5F4877B69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6085" name="Rectangle 2">
            <a:extLst>
              <a:ext uri="{FF2B5EF4-FFF2-40B4-BE49-F238E27FC236}">
                <a16:creationId xmlns:a16="http://schemas.microsoft.com/office/drawing/2014/main" id="{472325AB-EA11-41C1-9A8B-8EA2B792B91C}"/>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Sequential Specifications</a:t>
            </a:r>
          </a:p>
        </p:txBody>
      </p:sp>
      <p:sp>
        <p:nvSpPr>
          <p:cNvPr id="46086" name="Rectangle 3">
            <a:extLst>
              <a:ext uri="{FF2B5EF4-FFF2-40B4-BE49-F238E27FC236}">
                <a16:creationId xmlns:a16="http://schemas.microsoft.com/office/drawing/2014/main" id="{C1D4FE90-636D-46E3-866C-2596C14D7107}"/>
              </a:ext>
            </a:extLst>
          </p:cNvPr>
          <p:cNvSpPr>
            <a:spLocks noGrp="1" noChangeArrowheads="1"/>
          </p:cNvSpPr>
          <p:nvPr>
            <p:ph type="body" idx="4294967295"/>
          </p:nvPr>
        </p:nvSpPr>
        <p:spPr>
          <a:xfrm>
            <a:off x="685800" y="1595438"/>
            <a:ext cx="7772400" cy="4373562"/>
          </a:xfrm>
        </p:spPr>
        <p:txBody>
          <a:bodyPr/>
          <a:lstStyle/>
          <a:p>
            <a:pPr eaLnBrk="1" hangingPunct="1"/>
            <a:r>
              <a:rPr lang="en-US" altLang="zh-CN" sz="2800">
                <a:solidFill>
                  <a:schemeClr val="tx1"/>
                </a:solidFill>
                <a:ea typeface="宋体" panose="02010600030101010101" pitchFamily="2" charset="-122"/>
              </a:rPr>
              <a:t>If</a:t>
            </a:r>
            <a:r>
              <a:rPr lang="en-US" altLang="zh-CN" sz="2800">
                <a:solidFill>
                  <a:srgbClr val="FF0000"/>
                </a:solidFill>
                <a:ea typeface="宋体" panose="02010600030101010101" pitchFamily="2" charset="-122"/>
              </a:rPr>
              <a:t> (precondition)</a:t>
            </a:r>
            <a:r>
              <a:rPr lang="en-US" altLang="zh-CN" sz="2800">
                <a:solidFill>
                  <a:srgbClr val="FF7C80"/>
                </a:solidFill>
                <a:ea typeface="宋体" panose="02010600030101010101" pitchFamily="2" charset="-122"/>
              </a:rPr>
              <a:t> </a:t>
            </a:r>
          </a:p>
          <a:p>
            <a:pPr lvl="1" eaLnBrk="1" hangingPunct="1"/>
            <a:r>
              <a:rPr lang="en-US" altLang="zh-CN">
                <a:ea typeface="宋体" panose="02010600030101010101" pitchFamily="2" charset="-122"/>
              </a:rPr>
              <a:t>the object is in such-and-such a state</a:t>
            </a:r>
          </a:p>
          <a:p>
            <a:pPr lvl="1" eaLnBrk="1" hangingPunct="1"/>
            <a:r>
              <a:rPr lang="en-US" altLang="zh-CN">
                <a:ea typeface="宋体" panose="02010600030101010101" pitchFamily="2" charset="-122"/>
              </a:rPr>
              <a:t>before you call the method,</a:t>
            </a:r>
          </a:p>
          <a:p>
            <a:pPr eaLnBrk="1" hangingPunct="1"/>
            <a:r>
              <a:rPr lang="en-US" altLang="zh-CN" sz="2800">
                <a:solidFill>
                  <a:schemeClr val="tx1"/>
                </a:solidFill>
                <a:ea typeface="宋体" panose="02010600030101010101" pitchFamily="2" charset="-122"/>
              </a:rPr>
              <a:t>Then </a:t>
            </a:r>
            <a:r>
              <a:rPr lang="en-US" altLang="zh-CN" sz="2800">
                <a:solidFill>
                  <a:srgbClr val="FF0000"/>
                </a:solidFill>
                <a:ea typeface="宋体" panose="02010600030101010101" pitchFamily="2" charset="-122"/>
              </a:rPr>
              <a:t>(postcondition)</a:t>
            </a:r>
          </a:p>
          <a:p>
            <a:pPr lvl="1" eaLnBrk="1" hangingPunct="1"/>
            <a:r>
              <a:rPr lang="en-US" altLang="zh-CN">
                <a:ea typeface="宋体" panose="02010600030101010101" pitchFamily="2" charset="-122"/>
              </a:rPr>
              <a:t>the method will return a particular value</a:t>
            </a:r>
          </a:p>
          <a:p>
            <a:pPr lvl="1" eaLnBrk="1" hangingPunct="1"/>
            <a:r>
              <a:rPr lang="en-US" altLang="zh-CN">
                <a:ea typeface="宋体" panose="02010600030101010101" pitchFamily="2" charset="-122"/>
              </a:rPr>
              <a:t>or throw a particular exception.</a:t>
            </a:r>
          </a:p>
          <a:p>
            <a:pPr eaLnBrk="1" hangingPunct="1"/>
            <a:r>
              <a:rPr lang="en-US" altLang="zh-CN" sz="2800">
                <a:solidFill>
                  <a:schemeClr val="tx1"/>
                </a:solidFill>
                <a:ea typeface="宋体" panose="02010600030101010101" pitchFamily="2" charset="-122"/>
              </a:rPr>
              <a:t>and </a:t>
            </a:r>
            <a:r>
              <a:rPr lang="en-US" altLang="zh-CN" sz="2800">
                <a:solidFill>
                  <a:srgbClr val="FF0000"/>
                </a:solidFill>
                <a:ea typeface="宋体" panose="02010600030101010101" pitchFamily="2" charset="-122"/>
              </a:rPr>
              <a:t>(postcondition, con’t)</a:t>
            </a:r>
          </a:p>
          <a:p>
            <a:pPr lvl="1" eaLnBrk="1" hangingPunct="1"/>
            <a:r>
              <a:rPr lang="en-US" altLang="zh-CN">
                <a:ea typeface="宋体" panose="02010600030101010101" pitchFamily="2" charset="-122"/>
              </a:rPr>
              <a:t>the object will be in some other state</a:t>
            </a:r>
          </a:p>
          <a:p>
            <a:pPr lvl="1" eaLnBrk="1" hangingPunct="1"/>
            <a:r>
              <a:rPr lang="en-US" altLang="zh-CN">
                <a:ea typeface="宋体" panose="02010600030101010101" pitchFamily="2" charset="-122"/>
              </a:rPr>
              <a:t>when the method returns, </a:t>
            </a:r>
          </a:p>
          <a:p>
            <a:pPr lvl="1" eaLnBrk="1" hangingPunct="1"/>
            <a:endParaRPr lang="en-US" altLang="zh-CN">
              <a:ea typeface="宋体" panose="02010600030101010101" pitchFamily="2" charset="-122"/>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02143EAA-F86E-419B-9F8D-AF42DDDB1A11}"/>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1A303163-26B6-43FD-B69B-918A8EF45869}"/>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C342F35-D4D4-44F9-A07C-FD1F8637615D}" type="slidenum">
              <a:rPr lang="ar-SA" altLang="zh-CN" sz="1400" b="0">
                <a:solidFill>
                  <a:schemeClr val="tx1"/>
                </a:solidFill>
                <a:latin typeface="Arial" panose="020B0604020202020204" pitchFamily="34" charset="0"/>
              </a:rPr>
              <a:pPr/>
              <a:t>35</a:t>
            </a:fld>
            <a:endParaRPr lang="en-US" altLang="zh-CN" sz="1400" b="0">
              <a:solidFill>
                <a:schemeClr val="tx1"/>
              </a:solidFill>
              <a:latin typeface="Arial" panose="020B0604020202020204" pitchFamily="34" charset="0"/>
            </a:endParaRPr>
          </a:p>
        </p:txBody>
      </p:sp>
      <p:pic>
        <p:nvPicPr>
          <p:cNvPr id="47108" name="Picture 4" descr="magic">
            <a:extLst>
              <a:ext uri="{FF2B5EF4-FFF2-40B4-BE49-F238E27FC236}">
                <a16:creationId xmlns:a16="http://schemas.microsoft.com/office/drawing/2014/main" id="{C6E156A2-4B7C-4A22-8EF9-2799D4394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7109" name="Rectangle 2">
            <a:extLst>
              <a:ext uri="{FF2B5EF4-FFF2-40B4-BE49-F238E27FC236}">
                <a16:creationId xmlns:a16="http://schemas.microsoft.com/office/drawing/2014/main" id="{230848D9-4409-468D-B27B-134EB15DD751}"/>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Pre and PostConditions for Dequeue</a:t>
            </a:r>
          </a:p>
        </p:txBody>
      </p:sp>
      <p:sp>
        <p:nvSpPr>
          <p:cNvPr id="47110" name="Rectangle 3">
            <a:extLst>
              <a:ext uri="{FF2B5EF4-FFF2-40B4-BE49-F238E27FC236}">
                <a16:creationId xmlns:a16="http://schemas.microsoft.com/office/drawing/2014/main" id="{BA57481E-DDB6-44F3-BBB0-14037C96FA6D}"/>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Precondition:</a:t>
            </a:r>
          </a:p>
          <a:p>
            <a:pPr lvl="1" eaLnBrk="1" hangingPunct="1"/>
            <a:r>
              <a:rPr lang="en-US" altLang="zh-CN">
                <a:solidFill>
                  <a:schemeClr val="tx1"/>
                </a:solidFill>
                <a:ea typeface="宋体" panose="02010600030101010101" pitchFamily="2" charset="-122"/>
              </a:rPr>
              <a:t>Queue is non-empty</a:t>
            </a:r>
          </a:p>
          <a:p>
            <a:pPr eaLnBrk="1" hangingPunct="1"/>
            <a:r>
              <a:rPr lang="en-US" altLang="zh-CN">
                <a:ea typeface="宋体" panose="02010600030101010101" pitchFamily="2" charset="-122"/>
              </a:rPr>
              <a:t>Postcondition:</a:t>
            </a:r>
          </a:p>
          <a:p>
            <a:pPr lvl="1" eaLnBrk="1" hangingPunct="1"/>
            <a:r>
              <a:rPr lang="en-US" altLang="zh-CN">
                <a:solidFill>
                  <a:schemeClr val="tx1"/>
                </a:solidFill>
                <a:ea typeface="宋体" panose="02010600030101010101" pitchFamily="2" charset="-122"/>
              </a:rPr>
              <a:t>Returns first item in queue</a:t>
            </a:r>
          </a:p>
          <a:p>
            <a:pPr eaLnBrk="1" hangingPunct="1"/>
            <a:r>
              <a:rPr lang="en-US" altLang="zh-CN">
                <a:ea typeface="宋体" panose="02010600030101010101" pitchFamily="2" charset="-122"/>
              </a:rPr>
              <a:t>Postcondition:</a:t>
            </a:r>
          </a:p>
          <a:p>
            <a:pPr lvl="1" eaLnBrk="1" hangingPunct="1"/>
            <a:r>
              <a:rPr lang="en-US" altLang="zh-CN">
                <a:solidFill>
                  <a:schemeClr val="tx1"/>
                </a:solidFill>
                <a:ea typeface="宋体" panose="02010600030101010101" pitchFamily="2" charset="-122"/>
              </a:rPr>
              <a:t>Removes first item in queue</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121FCEC5-490C-4901-BD20-7F8FCF392B29}"/>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8B8B9C89-602C-44F1-AE8E-82DB1A69C61C}"/>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72E7CF1-8AA5-4744-8AFA-3F9909201F4E}" type="slidenum">
              <a:rPr lang="ar-SA" altLang="zh-CN" sz="1400" b="0">
                <a:solidFill>
                  <a:schemeClr val="tx1"/>
                </a:solidFill>
                <a:latin typeface="Arial" panose="020B0604020202020204" pitchFamily="34" charset="0"/>
              </a:rPr>
              <a:pPr/>
              <a:t>36</a:t>
            </a:fld>
            <a:endParaRPr lang="en-US" altLang="zh-CN" sz="1400" b="0">
              <a:solidFill>
                <a:schemeClr val="tx1"/>
              </a:solidFill>
              <a:latin typeface="Arial" panose="020B0604020202020204" pitchFamily="34" charset="0"/>
            </a:endParaRPr>
          </a:p>
        </p:txBody>
      </p:sp>
      <p:pic>
        <p:nvPicPr>
          <p:cNvPr id="48132" name="Picture 4" descr="magic">
            <a:extLst>
              <a:ext uri="{FF2B5EF4-FFF2-40B4-BE49-F238E27FC236}">
                <a16:creationId xmlns:a16="http://schemas.microsoft.com/office/drawing/2014/main" id="{EE1DD793-B3F3-409C-88A8-FEFFB63D3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8133" name="Rectangle 2">
            <a:extLst>
              <a:ext uri="{FF2B5EF4-FFF2-40B4-BE49-F238E27FC236}">
                <a16:creationId xmlns:a16="http://schemas.microsoft.com/office/drawing/2014/main" id="{0D565A0F-3909-4BBA-9081-2DF3396E6793}"/>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Pre and PostConditions for Dequeue</a:t>
            </a:r>
          </a:p>
        </p:txBody>
      </p:sp>
      <p:sp>
        <p:nvSpPr>
          <p:cNvPr id="48134" name="Rectangle 3">
            <a:extLst>
              <a:ext uri="{FF2B5EF4-FFF2-40B4-BE49-F238E27FC236}">
                <a16:creationId xmlns:a16="http://schemas.microsoft.com/office/drawing/2014/main" id="{328927E9-EF96-4C81-9BEE-B7AA8F318F68}"/>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Precondition:</a:t>
            </a:r>
          </a:p>
          <a:p>
            <a:pPr lvl="1" eaLnBrk="1" hangingPunct="1"/>
            <a:r>
              <a:rPr lang="en-US" altLang="zh-CN">
                <a:solidFill>
                  <a:schemeClr val="tx1"/>
                </a:solidFill>
                <a:ea typeface="宋体" panose="02010600030101010101" pitchFamily="2" charset="-122"/>
              </a:rPr>
              <a:t>Queue is empty</a:t>
            </a:r>
          </a:p>
          <a:p>
            <a:pPr eaLnBrk="1" hangingPunct="1"/>
            <a:r>
              <a:rPr lang="en-US" altLang="zh-CN">
                <a:ea typeface="宋体" panose="02010600030101010101" pitchFamily="2" charset="-122"/>
              </a:rPr>
              <a:t>Postcondition:</a:t>
            </a:r>
          </a:p>
          <a:p>
            <a:pPr lvl="1" eaLnBrk="1" hangingPunct="1"/>
            <a:r>
              <a:rPr lang="en-US" altLang="zh-CN">
                <a:solidFill>
                  <a:schemeClr val="tx1"/>
                </a:solidFill>
                <a:ea typeface="宋体" panose="02010600030101010101" pitchFamily="2" charset="-122"/>
              </a:rPr>
              <a:t>Throws Empty exception</a:t>
            </a:r>
          </a:p>
          <a:p>
            <a:pPr eaLnBrk="1" hangingPunct="1"/>
            <a:r>
              <a:rPr lang="en-US" altLang="zh-CN">
                <a:ea typeface="宋体" panose="02010600030101010101" pitchFamily="2" charset="-122"/>
              </a:rPr>
              <a:t>Postcondition:</a:t>
            </a:r>
          </a:p>
          <a:p>
            <a:pPr lvl="1" eaLnBrk="1" hangingPunct="1"/>
            <a:r>
              <a:rPr lang="en-US" altLang="zh-CN">
                <a:solidFill>
                  <a:schemeClr val="tx1"/>
                </a:solidFill>
                <a:ea typeface="宋体" panose="02010600030101010101" pitchFamily="2" charset="-122"/>
              </a:rPr>
              <a:t>Queue state unchanged</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79B75247-B0DC-4813-9934-4E9FE34C68CC}"/>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21B3C9E1-AE37-49BF-8F5C-2330AC10DDDA}"/>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2C50415-D349-491A-8779-8D1630F92C85}" type="slidenum">
              <a:rPr lang="ar-SA" altLang="zh-CN" sz="1400" b="0">
                <a:solidFill>
                  <a:schemeClr val="tx1"/>
                </a:solidFill>
                <a:latin typeface="Arial" panose="020B0604020202020204" pitchFamily="34" charset="0"/>
              </a:rPr>
              <a:pPr/>
              <a:t>37</a:t>
            </a:fld>
            <a:endParaRPr lang="en-US" altLang="zh-CN" sz="1400" b="0">
              <a:solidFill>
                <a:schemeClr val="tx1"/>
              </a:solidFill>
              <a:latin typeface="Arial" panose="020B0604020202020204" pitchFamily="34" charset="0"/>
            </a:endParaRPr>
          </a:p>
        </p:txBody>
      </p:sp>
      <p:pic>
        <p:nvPicPr>
          <p:cNvPr id="49156" name="Picture 4" descr="magic">
            <a:extLst>
              <a:ext uri="{FF2B5EF4-FFF2-40B4-BE49-F238E27FC236}">
                <a16:creationId xmlns:a16="http://schemas.microsoft.com/office/drawing/2014/main" id="{1514965C-32F5-4DD3-A89E-45DCEA4CA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9157" name="Rectangle 2">
            <a:extLst>
              <a:ext uri="{FF2B5EF4-FFF2-40B4-BE49-F238E27FC236}">
                <a16:creationId xmlns:a16="http://schemas.microsoft.com/office/drawing/2014/main" id="{E05FD8F8-4286-463D-860C-06CC6ADFCD0B}"/>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Why Sequential Specifications Totally Rock</a:t>
            </a:r>
          </a:p>
        </p:txBody>
      </p:sp>
      <p:sp>
        <p:nvSpPr>
          <p:cNvPr id="49158" name="Rectangle 3">
            <a:extLst>
              <a:ext uri="{FF2B5EF4-FFF2-40B4-BE49-F238E27FC236}">
                <a16:creationId xmlns:a16="http://schemas.microsoft.com/office/drawing/2014/main" id="{85EF4E2A-C0D3-494E-9101-81694776F7EE}"/>
              </a:ext>
            </a:extLst>
          </p:cNvPr>
          <p:cNvSpPr>
            <a:spLocks noGrp="1" noChangeArrowheads="1"/>
          </p:cNvSpPr>
          <p:nvPr>
            <p:ph type="body" idx="4294967295"/>
          </p:nvPr>
        </p:nvSpPr>
        <p:spPr/>
        <p:txBody>
          <a:bodyPr/>
          <a:lstStyle/>
          <a:p>
            <a:pPr eaLnBrk="1" hangingPunct="1"/>
            <a:r>
              <a:rPr lang="en-US" altLang="zh-CN" sz="2800">
                <a:ea typeface="宋体" panose="02010600030101010101" pitchFamily="2" charset="-122"/>
              </a:rPr>
              <a:t>Interactions among methods captured by side-effects on object state</a:t>
            </a:r>
          </a:p>
          <a:p>
            <a:pPr lvl="1" eaLnBrk="1" hangingPunct="1"/>
            <a:r>
              <a:rPr lang="en-US" altLang="zh-CN" sz="2400">
                <a:solidFill>
                  <a:schemeClr val="tx1"/>
                </a:solidFill>
                <a:ea typeface="宋体" panose="02010600030101010101" pitchFamily="2" charset="-122"/>
              </a:rPr>
              <a:t>State meaningful between method calls</a:t>
            </a:r>
          </a:p>
          <a:p>
            <a:pPr eaLnBrk="1" hangingPunct="1"/>
            <a:r>
              <a:rPr lang="en-US" altLang="zh-CN" sz="2800">
                <a:ea typeface="宋体" panose="02010600030101010101" pitchFamily="2" charset="-122"/>
              </a:rPr>
              <a:t>Documentation size linear in number of methods</a:t>
            </a:r>
          </a:p>
          <a:p>
            <a:pPr lvl="1" eaLnBrk="1" hangingPunct="1"/>
            <a:r>
              <a:rPr lang="en-US" altLang="zh-CN" sz="2400">
                <a:solidFill>
                  <a:schemeClr val="tx1"/>
                </a:solidFill>
                <a:ea typeface="宋体" panose="02010600030101010101" pitchFamily="2" charset="-122"/>
              </a:rPr>
              <a:t>Each method described in isolation</a:t>
            </a:r>
          </a:p>
          <a:p>
            <a:pPr eaLnBrk="1" hangingPunct="1"/>
            <a:r>
              <a:rPr lang="en-US" altLang="zh-CN" sz="2800">
                <a:ea typeface="宋体" panose="02010600030101010101" pitchFamily="2" charset="-122"/>
              </a:rPr>
              <a:t>Can add new methods</a:t>
            </a:r>
          </a:p>
          <a:p>
            <a:pPr lvl="1" eaLnBrk="1" hangingPunct="1"/>
            <a:r>
              <a:rPr lang="en-US" altLang="zh-CN" sz="2400">
                <a:solidFill>
                  <a:schemeClr val="tx1"/>
                </a:solidFill>
                <a:ea typeface="宋体" panose="02010600030101010101" pitchFamily="2" charset="-122"/>
              </a:rPr>
              <a:t>Without changing descriptions of old methods</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880D6BED-20A4-4F5C-91F7-C0D2C56A28F1}"/>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85408C7B-21DB-48E0-A017-BC7D65740C34}"/>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B743DE9-CA9C-421E-885C-9BF3F01648ED}" type="slidenum">
              <a:rPr lang="ar-SA" altLang="zh-CN" sz="1400" b="0">
                <a:solidFill>
                  <a:schemeClr val="tx1"/>
                </a:solidFill>
                <a:latin typeface="Arial" panose="020B0604020202020204" pitchFamily="34" charset="0"/>
              </a:rPr>
              <a:pPr/>
              <a:t>38</a:t>
            </a:fld>
            <a:endParaRPr lang="en-US" altLang="zh-CN" sz="1400" b="0">
              <a:solidFill>
                <a:schemeClr val="tx1"/>
              </a:solidFill>
              <a:latin typeface="Arial" panose="020B0604020202020204" pitchFamily="34" charset="0"/>
            </a:endParaRPr>
          </a:p>
        </p:txBody>
      </p:sp>
      <p:pic>
        <p:nvPicPr>
          <p:cNvPr id="50180" name="Picture 2" descr="magic">
            <a:extLst>
              <a:ext uri="{FF2B5EF4-FFF2-40B4-BE49-F238E27FC236}">
                <a16:creationId xmlns:a16="http://schemas.microsoft.com/office/drawing/2014/main" id="{E41A11B4-C426-4FD0-B049-35A4EAC5D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181" name="Rectangle 3">
            <a:extLst>
              <a:ext uri="{FF2B5EF4-FFF2-40B4-BE49-F238E27FC236}">
                <a16:creationId xmlns:a16="http://schemas.microsoft.com/office/drawing/2014/main" id="{33A94EC7-C88A-4BDB-878A-FC922B977206}"/>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What About Concurrent Specifications ?</a:t>
            </a:r>
          </a:p>
        </p:txBody>
      </p:sp>
      <p:sp>
        <p:nvSpPr>
          <p:cNvPr id="50182" name="Rectangle 4">
            <a:extLst>
              <a:ext uri="{FF2B5EF4-FFF2-40B4-BE49-F238E27FC236}">
                <a16:creationId xmlns:a16="http://schemas.microsoft.com/office/drawing/2014/main" id="{60957B68-2558-4C4C-9A66-4E4464465579}"/>
              </a:ext>
            </a:extLst>
          </p:cNvPr>
          <p:cNvSpPr>
            <a:spLocks noGrp="1" noChangeArrowheads="1"/>
          </p:cNvSpPr>
          <p:nvPr>
            <p:ph type="body" idx="4294967295"/>
          </p:nvPr>
        </p:nvSpPr>
        <p:spPr>
          <a:xfrm>
            <a:off x="622300" y="2311400"/>
            <a:ext cx="7747000" cy="2997200"/>
          </a:xfrm>
        </p:spPr>
        <p:txBody>
          <a:bodyPr/>
          <a:lstStyle/>
          <a:p>
            <a:pPr eaLnBrk="1" hangingPunct="1"/>
            <a:r>
              <a:rPr lang="en-US" altLang="zh-CN">
                <a:ea typeface="宋体" panose="02010600030101010101" pitchFamily="2" charset="-122"/>
              </a:rPr>
              <a:t>Methods? </a:t>
            </a:r>
          </a:p>
          <a:p>
            <a:pPr eaLnBrk="1" hangingPunct="1"/>
            <a:r>
              <a:rPr lang="en-US" altLang="zh-CN">
                <a:ea typeface="宋体" panose="02010600030101010101" pitchFamily="2" charset="-122"/>
              </a:rPr>
              <a:t>Documentation?</a:t>
            </a:r>
          </a:p>
          <a:p>
            <a:pPr eaLnBrk="1" hangingPunct="1"/>
            <a:r>
              <a:rPr lang="en-US" altLang="zh-CN">
                <a:ea typeface="宋体" panose="02010600030101010101" pitchFamily="2" charset="-122"/>
              </a:rPr>
              <a:t>Adding new methods? </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Footer Placeholder 2">
            <a:extLst>
              <a:ext uri="{FF2B5EF4-FFF2-40B4-BE49-F238E27FC236}">
                <a16:creationId xmlns:a16="http://schemas.microsoft.com/office/drawing/2014/main" id="{8CF00E48-81DC-4C23-B4EA-6814EF841AB0}"/>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1" name="Slide Number Placeholder 3">
            <a:extLst>
              <a:ext uri="{FF2B5EF4-FFF2-40B4-BE49-F238E27FC236}">
                <a16:creationId xmlns:a16="http://schemas.microsoft.com/office/drawing/2014/main" id="{D9FB2EF3-CD53-4C7B-86B4-4624A58A6AFA}"/>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0327398-F6C1-4FB3-ABAD-AA0591C93213}" type="slidenum">
              <a:rPr lang="ar-SA" altLang="zh-CN" sz="1400" b="0">
                <a:solidFill>
                  <a:schemeClr val="tx1"/>
                </a:solidFill>
                <a:latin typeface="Arial" panose="020B0604020202020204" pitchFamily="34" charset="0"/>
              </a:rPr>
              <a:pPr/>
              <a:t>39</a:t>
            </a:fld>
            <a:endParaRPr lang="en-US" altLang="zh-CN" sz="1400" b="0">
              <a:solidFill>
                <a:schemeClr val="tx1"/>
              </a:solidFill>
              <a:latin typeface="Arial" panose="020B0604020202020204" pitchFamily="34" charset="0"/>
            </a:endParaRPr>
          </a:p>
        </p:txBody>
      </p:sp>
      <p:pic>
        <p:nvPicPr>
          <p:cNvPr id="51204" name="Picture 57" descr="magic">
            <a:extLst>
              <a:ext uri="{FF2B5EF4-FFF2-40B4-BE49-F238E27FC236}">
                <a16:creationId xmlns:a16="http://schemas.microsoft.com/office/drawing/2014/main" id="{DADA0B86-3E38-4738-84F9-7115C3C87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05" name="Rectangle 2">
            <a:extLst>
              <a:ext uri="{FF2B5EF4-FFF2-40B4-BE49-F238E27FC236}">
                <a16:creationId xmlns:a16="http://schemas.microsoft.com/office/drawing/2014/main" id="{71D8E853-52E0-4C89-94DC-086ECC759D2B}"/>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Methods Take Time</a:t>
            </a:r>
          </a:p>
        </p:txBody>
      </p:sp>
      <p:sp>
        <p:nvSpPr>
          <p:cNvPr id="51206" name="Text Box 3">
            <a:extLst>
              <a:ext uri="{FF2B5EF4-FFF2-40B4-BE49-F238E27FC236}">
                <a16:creationId xmlns:a16="http://schemas.microsoft.com/office/drawing/2014/main" id="{027E7B62-C7B6-40BF-A92D-18570871B6EA}"/>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nvGrpSpPr>
          <p:cNvPr id="51207" name="Group 4">
            <a:extLst>
              <a:ext uri="{FF2B5EF4-FFF2-40B4-BE49-F238E27FC236}">
                <a16:creationId xmlns:a16="http://schemas.microsoft.com/office/drawing/2014/main" id="{96262788-7012-472A-8CD0-14DD02605251}"/>
              </a:ext>
            </a:extLst>
          </p:cNvPr>
          <p:cNvGrpSpPr>
            <a:grpSpLocks/>
          </p:cNvGrpSpPr>
          <p:nvPr/>
        </p:nvGrpSpPr>
        <p:grpSpPr bwMode="auto">
          <a:xfrm>
            <a:off x="3429000" y="3048000"/>
            <a:ext cx="1828800" cy="466725"/>
            <a:chOff x="2160" y="1920"/>
            <a:chExt cx="1152" cy="294"/>
          </a:xfrm>
        </p:grpSpPr>
        <p:grpSp>
          <p:nvGrpSpPr>
            <p:cNvPr id="51211" name="Group 5">
              <a:extLst>
                <a:ext uri="{FF2B5EF4-FFF2-40B4-BE49-F238E27FC236}">
                  <a16:creationId xmlns:a16="http://schemas.microsoft.com/office/drawing/2014/main" id="{C73C3E74-1FC9-419F-B146-10A855356F0D}"/>
                </a:ext>
              </a:extLst>
            </p:cNvPr>
            <p:cNvGrpSpPr>
              <a:grpSpLocks/>
            </p:cNvGrpSpPr>
            <p:nvPr/>
          </p:nvGrpSpPr>
          <p:grpSpPr bwMode="auto">
            <a:xfrm>
              <a:off x="2234" y="2012"/>
              <a:ext cx="138" cy="110"/>
              <a:chOff x="2928" y="1465"/>
              <a:chExt cx="271" cy="215"/>
            </a:xfrm>
          </p:grpSpPr>
          <p:sp>
            <p:nvSpPr>
              <p:cNvPr id="51220" name="Oval 6">
                <a:extLst>
                  <a:ext uri="{FF2B5EF4-FFF2-40B4-BE49-F238E27FC236}">
                    <a16:creationId xmlns:a16="http://schemas.microsoft.com/office/drawing/2014/main" id="{6DCFA6E9-29CF-48B3-B5A6-6EA1B94915C5}"/>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51221" name="Oval 7">
                <a:extLst>
                  <a:ext uri="{FF2B5EF4-FFF2-40B4-BE49-F238E27FC236}">
                    <a16:creationId xmlns:a16="http://schemas.microsoft.com/office/drawing/2014/main" id="{45A74197-77A0-4018-BE65-1BC71BC1D377}"/>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51212" name="Rectangle 8">
              <a:extLst>
                <a:ext uri="{FF2B5EF4-FFF2-40B4-BE49-F238E27FC236}">
                  <a16:creationId xmlns:a16="http://schemas.microsoft.com/office/drawing/2014/main" id="{25A664A4-C294-4602-BAF0-1F63608CE3AB}"/>
                </a:ext>
              </a:extLst>
            </p:cNvPr>
            <p:cNvSpPr>
              <a:spLocks noChangeArrowheads="1"/>
            </p:cNvSpPr>
            <p:nvPr/>
          </p:nvSpPr>
          <p:spPr bwMode="auto">
            <a:xfrm>
              <a:off x="2160"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1213" name="Rectangle 9">
              <a:extLst>
                <a:ext uri="{FF2B5EF4-FFF2-40B4-BE49-F238E27FC236}">
                  <a16:creationId xmlns:a16="http://schemas.microsoft.com/office/drawing/2014/main" id="{B409D691-D6D7-4E27-B034-54F1CA45B6D8}"/>
                </a:ext>
              </a:extLst>
            </p:cNvPr>
            <p:cNvSpPr>
              <a:spLocks noChangeArrowheads="1"/>
            </p:cNvSpPr>
            <p:nvPr/>
          </p:nvSpPr>
          <p:spPr bwMode="auto">
            <a:xfrm>
              <a:off x="2454"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1214" name="Rectangle 10">
              <a:extLst>
                <a:ext uri="{FF2B5EF4-FFF2-40B4-BE49-F238E27FC236}">
                  <a16:creationId xmlns:a16="http://schemas.microsoft.com/office/drawing/2014/main" id="{54EFB4C3-35B1-415D-B5DF-CB599CB49AF9}"/>
                </a:ext>
              </a:extLst>
            </p:cNvPr>
            <p:cNvSpPr>
              <a:spLocks noChangeArrowheads="1"/>
            </p:cNvSpPr>
            <p:nvPr/>
          </p:nvSpPr>
          <p:spPr bwMode="auto">
            <a:xfrm>
              <a:off x="2748"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1215" name="Line 11">
              <a:extLst>
                <a:ext uri="{FF2B5EF4-FFF2-40B4-BE49-F238E27FC236}">
                  <a16:creationId xmlns:a16="http://schemas.microsoft.com/office/drawing/2014/main" id="{F8DD366B-A627-44A3-87C3-490533208680}"/>
                </a:ext>
              </a:extLst>
            </p:cNvPr>
            <p:cNvSpPr>
              <a:spLocks noChangeShapeType="1"/>
            </p:cNvSpPr>
            <p:nvPr/>
          </p:nvSpPr>
          <p:spPr bwMode="auto">
            <a:xfrm>
              <a:off x="3018" y="192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216" name="Line 12">
              <a:extLst>
                <a:ext uri="{FF2B5EF4-FFF2-40B4-BE49-F238E27FC236}">
                  <a16:creationId xmlns:a16="http://schemas.microsoft.com/office/drawing/2014/main" id="{8DA087D8-C3C1-41F7-AA42-4465692FB66F}"/>
                </a:ext>
              </a:extLst>
            </p:cNvPr>
            <p:cNvSpPr>
              <a:spLocks noChangeShapeType="1"/>
            </p:cNvSpPr>
            <p:nvPr/>
          </p:nvSpPr>
          <p:spPr bwMode="auto">
            <a:xfrm>
              <a:off x="3018" y="221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1217" name="Group 13">
              <a:extLst>
                <a:ext uri="{FF2B5EF4-FFF2-40B4-BE49-F238E27FC236}">
                  <a16:creationId xmlns:a16="http://schemas.microsoft.com/office/drawing/2014/main" id="{0E9B2554-3152-40FF-8431-236D80574E9B}"/>
                </a:ext>
              </a:extLst>
            </p:cNvPr>
            <p:cNvGrpSpPr>
              <a:grpSpLocks/>
            </p:cNvGrpSpPr>
            <p:nvPr/>
          </p:nvGrpSpPr>
          <p:grpSpPr bwMode="auto">
            <a:xfrm>
              <a:off x="2528" y="2012"/>
              <a:ext cx="138" cy="110"/>
              <a:chOff x="3648" y="3312"/>
              <a:chExt cx="271" cy="215"/>
            </a:xfrm>
          </p:grpSpPr>
          <p:sp>
            <p:nvSpPr>
              <p:cNvPr id="51218" name="Oval 14">
                <a:extLst>
                  <a:ext uri="{FF2B5EF4-FFF2-40B4-BE49-F238E27FC236}">
                    <a16:creationId xmlns:a16="http://schemas.microsoft.com/office/drawing/2014/main" id="{5367D9A7-29C6-4A72-8F47-EC1253017624}"/>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51219" name="Oval 15">
                <a:extLst>
                  <a:ext uri="{FF2B5EF4-FFF2-40B4-BE49-F238E27FC236}">
                    <a16:creationId xmlns:a16="http://schemas.microsoft.com/office/drawing/2014/main" id="{57F3CBD9-6B7F-4712-8A45-A22546D3B084}"/>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grpSp>
        <p:nvGrpSpPr>
          <p:cNvPr id="51208" name="Group 54">
            <a:extLst>
              <a:ext uri="{FF2B5EF4-FFF2-40B4-BE49-F238E27FC236}">
                <a16:creationId xmlns:a16="http://schemas.microsoft.com/office/drawing/2014/main" id="{D6A05FD9-ADC3-4E59-A8AC-D5D19795A1F3}"/>
              </a:ext>
            </a:extLst>
          </p:cNvPr>
          <p:cNvGrpSpPr>
            <a:grpSpLocks/>
          </p:cNvGrpSpPr>
          <p:nvPr/>
        </p:nvGrpSpPr>
        <p:grpSpPr bwMode="auto">
          <a:xfrm>
            <a:off x="838200" y="5257800"/>
            <a:ext cx="7391400" cy="762000"/>
            <a:chOff x="528" y="3312"/>
            <a:chExt cx="4656" cy="480"/>
          </a:xfrm>
        </p:grpSpPr>
        <p:sp>
          <p:nvSpPr>
            <p:cNvPr id="51209" name="AutoShape 55">
              <a:extLst>
                <a:ext uri="{FF2B5EF4-FFF2-40B4-BE49-F238E27FC236}">
                  <a16:creationId xmlns:a16="http://schemas.microsoft.com/office/drawing/2014/main" id="{55C0FBC6-6DDC-4133-B1CF-E1D1829FF7AB}"/>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1210" name="Text Box 56">
              <a:extLst>
                <a:ext uri="{FF2B5EF4-FFF2-40B4-BE49-F238E27FC236}">
                  <a16:creationId xmlns:a16="http://schemas.microsoft.com/office/drawing/2014/main" id="{CF450300-27B6-44DE-8ED7-F34C423F86F8}"/>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64143D39-80D2-4560-9DA5-6978EC288674}"/>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F12FC563-B8F2-4032-BCC9-C0A74D401B8F}"/>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0368DD2-2C6E-4C1E-89C8-790DFE14996B}" type="slidenum">
              <a:rPr lang="ar-SA" altLang="zh-CN" sz="1400" b="0">
                <a:solidFill>
                  <a:schemeClr val="tx1"/>
                </a:solidFill>
                <a:latin typeface="Arial" panose="020B0604020202020204" pitchFamily="34" charset="0"/>
              </a:rPr>
              <a:pPr/>
              <a:t>4</a:t>
            </a:fld>
            <a:endParaRPr lang="en-US" altLang="zh-CN" sz="1400" b="0">
              <a:solidFill>
                <a:schemeClr val="tx1"/>
              </a:solidFill>
              <a:latin typeface="Arial" panose="020B0604020202020204" pitchFamily="34" charset="0"/>
            </a:endParaRPr>
          </a:p>
        </p:txBody>
      </p:sp>
      <p:pic>
        <p:nvPicPr>
          <p:cNvPr id="16388" name="Picture 2" descr="magic">
            <a:extLst>
              <a:ext uri="{FF2B5EF4-FFF2-40B4-BE49-F238E27FC236}">
                <a16:creationId xmlns:a16="http://schemas.microsoft.com/office/drawing/2014/main" id="{29B3A23C-7978-4F96-A052-4C5262C61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389" name="Rectangle 3">
            <a:extLst>
              <a:ext uri="{FF2B5EF4-FFF2-40B4-BE49-F238E27FC236}">
                <a16:creationId xmlns:a16="http://schemas.microsoft.com/office/drawing/2014/main" id="{1A3DB8D0-DB26-4117-9851-07DA25836E57}"/>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Objectivism</a:t>
            </a:r>
          </a:p>
        </p:txBody>
      </p:sp>
      <p:sp>
        <p:nvSpPr>
          <p:cNvPr id="16390" name="Rectangle 4">
            <a:extLst>
              <a:ext uri="{FF2B5EF4-FFF2-40B4-BE49-F238E27FC236}">
                <a16:creationId xmlns:a16="http://schemas.microsoft.com/office/drawing/2014/main" id="{8B3A76E4-3B0F-45D3-8C46-8931FD5A7BF5}"/>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What is a concurrent object?</a:t>
            </a:r>
          </a:p>
          <a:p>
            <a:pPr lvl="1" eaLnBrk="1" hangingPunct="1"/>
            <a:r>
              <a:rPr lang="en-US" altLang="zh-CN">
                <a:ea typeface="宋体" panose="02010600030101010101" pitchFamily="2" charset="-122"/>
              </a:rPr>
              <a:t>How do we </a:t>
            </a:r>
            <a:r>
              <a:rPr lang="en-US" altLang="zh-CN" b="1">
                <a:solidFill>
                  <a:schemeClr val="tx1"/>
                </a:solidFill>
                <a:ea typeface="宋体" panose="02010600030101010101" pitchFamily="2" charset="-122"/>
              </a:rPr>
              <a:t>describe</a:t>
            </a:r>
            <a:r>
              <a:rPr lang="en-US" altLang="zh-CN">
                <a:ea typeface="宋体" panose="02010600030101010101" pitchFamily="2" charset="-122"/>
              </a:rPr>
              <a:t> one?</a:t>
            </a:r>
          </a:p>
          <a:p>
            <a:pPr lvl="1" eaLnBrk="1" hangingPunct="1"/>
            <a:endParaRPr lang="en-US" altLang="zh-CN">
              <a:ea typeface="宋体" panose="02010600030101010101" pitchFamily="2" charset="-122"/>
            </a:endParaRPr>
          </a:p>
          <a:p>
            <a:pPr lvl="1" eaLnBrk="1" hangingPunct="1"/>
            <a:r>
              <a:rPr lang="en-US" altLang="zh-CN">
                <a:ea typeface="宋体" panose="02010600030101010101" pitchFamily="2" charset="-122"/>
              </a:rPr>
              <a:t>How do we </a:t>
            </a:r>
            <a:r>
              <a:rPr lang="en-US" altLang="zh-CN" b="1">
                <a:solidFill>
                  <a:schemeClr val="tx1"/>
                </a:solidFill>
                <a:ea typeface="宋体" panose="02010600030101010101" pitchFamily="2" charset="-122"/>
              </a:rPr>
              <a:t>tell if we’re right</a:t>
            </a:r>
            <a:r>
              <a:rPr lang="en-US" altLang="zh-CN">
                <a:ea typeface="宋体" panose="02010600030101010101" pitchFamily="2" charset="-122"/>
              </a:rPr>
              <a:t>?</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Footer Placeholder 2">
            <a:extLst>
              <a:ext uri="{FF2B5EF4-FFF2-40B4-BE49-F238E27FC236}">
                <a16:creationId xmlns:a16="http://schemas.microsoft.com/office/drawing/2014/main" id="{21B59EAA-1E1A-4B06-BE3D-10816F70617D}"/>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41" name="Slide Number Placeholder 3">
            <a:extLst>
              <a:ext uri="{FF2B5EF4-FFF2-40B4-BE49-F238E27FC236}">
                <a16:creationId xmlns:a16="http://schemas.microsoft.com/office/drawing/2014/main" id="{59CB2BCE-8758-4D9E-BBD4-4B309C659270}"/>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4E7E274-EA1A-40FF-B656-0484A5D09643}" type="slidenum">
              <a:rPr lang="ar-SA" altLang="zh-CN" sz="1400" b="0">
                <a:solidFill>
                  <a:schemeClr val="tx1"/>
                </a:solidFill>
                <a:latin typeface="Arial" panose="020B0604020202020204" pitchFamily="34" charset="0"/>
              </a:rPr>
              <a:pPr/>
              <a:t>40</a:t>
            </a:fld>
            <a:endParaRPr lang="en-US" altLang="zh-CN" sz="1400" b="0">
              <a:solidFill>
                <a:schemeClr val="tx1"/>
              </a:solidFill>
              <a:latin typeface="Arial" panose="020B0604020202020204" pitchFamily="34" charset="0"/>
            </a:endParaRPr>
          </a:p>
        </p:txBody>
      </p:sp>
      <p:pic>
        <p:nvPicPr>
          <p:cNvPr id="52228" name="Picture 2" descr="magic">
            <a:extLst>
              <a:ext uri="{FF2B5EF4-FFF2-40B4-BE49-F238E27FC236}">
                <a16:creationId xmlns:a16="http://schemas.microsoft.com/office/drawing/2014/main" id="{B840E963-6835-47DD-85D6-DB618954D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229" name="Rectangle 3">
            <a:extLst>
              <a:ext uri="{FF2B5EF4-FFF2-40B4-BE49-F238E27FC236}">
                <a16:creationId xmlns:a16="http://schemas.microsoft.com/office/drawing/2014/main" id="{61C2A202-6CFD-44F2-B080-36F150DE58E7}"/>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Methods Take Time</a:t>
            </a:r>
          </a:p>
        </p:txBody>
      </p:sp>
      <p:sp>
        <p:nvSpPr>
          <p:cNvPr id="52230" name="Text Box 4">
            <a:extLst>
              <a:ext uri="{FF2B5EF4-FFF2-40B4-BE49-F238E27FC236}">
                <a16:creationId xmlns:a16="http://schemas.microsoft.com/office/drawing/2014/main" id="{B5AEC0A7-FE83-449E-93C6-4FD790B7A7A9}"/>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nvGrpSpPr>
          <p:cNvPr id="52231" name="Group 5">
            <a:extLst>
              <a:ext uri="{FF2B5EF4-FFF2-40B4-BE49-F238E27FC236}">
                <a16:creationId xmlns:a16="http://schemas.microsoft.com/office/drawing/2014/main" id="{7269B831-C8BF-488A-8555-6F9711D00D45}"/>
              </a:ext>
            </a:extLst>
          </p:cNvPr>
          <p:cNvGrpSpPr>
            <a:grpSpLocks/>
          </p:cNvGrpSpPr>
          <p:nvPr/>
        </p:nvGrpSpPr>
        <p:grpSpPr bwMode="auto">
          <a:xfrm>
            <a:off x="3429000" y="3048000"/>
            <a:ext cx="1828800" cy="466725"/>
            <a:chOff x="2160" y="1920"/>
            <a:chExt cx="1152" cy="294"/>
          </a:xfrm>
        </p:grpSpPr>
        <p:grpSp>
          <p:nvGrpSpPr>
            <p:cNvPr id="52255" name="Group 6">
              <a:extLst>
                <a:ext uri="{FF2B5EF4-FFF2-40B4-BE49-F238E27FC236}">
                  <a16:creationId xmlns:a16="http://schemas.microsoft.com/office/drawing/2014/main" id="{498F6062-E2CF-410C-B63F-7FD56296B14B}"/>
                </a:ext>
              </a:extLst>
            </p:cNvPr>
            <p:cNvGrpSpPr>
              <a:grpSpLocks/>
            </p:cNvGrpSpPr>
            <p:nvPr/>
          </p:nvGrpSpPr>
          <p:grpSpPr bwMode="auto">
            <a:xfrm>
              <a:off x="2234" y="2012"/>
              <a:ext cx="138" cy="110"/>
              <a:chOff x="2928" y="1465"/>
              <a:chExt cx="271" cy="215"/>
            </a:xfrm>
          </p:grpSpPr>
          <p:sp>
            <p:nvSpPr>
              <p:cNvPr id="52264" name="Oval 7">
                <a:extLst>
                  <a:ext uri="{FF2B5EF4-FFF2-40B4-BE49-F238E27FC236}">
                    <a16:creationId xmlns:a16="http://schemas.microsoft.com/office/drawing/2014/main" id="{3072B015-DFE6-4B7C-93F8-9CC4D106A550}"/>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52265" name="Oval 8">
                <a:extLst>
                  <a:ext uri="{FF2B5EF4-FFF2-40B4-BE49-F238E27FC236}">
                    <a16:creationId xmlns:a16="http://schemas.microsoft.com/office/drawing/2014/main" id="{37FF7027-143B-4FD1-8E37-DB6CC9213FA3}"/>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52256" name="Rectangle 9">
              <a:extLst>
                <a:ext uri="{FF2B5EF4-FFF2-40B4-BE49-F238E27FC236}">
                  <a16:creationId xmlns:a16="http://schemas.microsoft.com/office/drawing/2014/main" id="{1E730D5B-C9A6-464D-B37B-5E94303BD987}"/>
                </a:ext>
              </a:extLst>
            </p:cNvPr>
            <p:cNvSpPr>
              <a:spLocks noChangeArrowheads="1"/>
            </p:cNvSpPr>
            <p:nvPr/>
          </p:nvSpPr>
          <p:spPr bwMode="auto">
            <a:xfrm>
              <a:off x="2160"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2257" name="Rectangle 10">
              <a:extLst>
                <a:ext uri="{FF2B5EF4-FFF2-40B4-BE49-F238E27FC236}">
                  <a16:creationId xmlns:a16="http://schemas.microsoft.com/office/drawing/2014/main" id="{494FF91E-371B-4198-9E0D-8EE51F6623B3}"/>
                </a:ext>
              </a:extLst>
            </p:cNvPr>
            <p:cNvSpPr>
              <a:spLocks noChangeArrowheads="1"/>
            </p:cNvSpPr>
            <p:nvPr/>
          </p:nvSpPr>
          <p:spPr bwMode="auto">
            <a:xfrm>
              <a:off x="2454"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2258" name="Rectangle 11">
              <a:extLst>
                <a:ext uri="{FF2B5EF4-FFF2-40B4-BE49-F238E27FC236}">
                  <a16:creationId xmlns:a16="http://schemas.microsoft.com/office/drawing/2014/main" id="{134BE128-6872-413B-8AD2-2FC027A7A7DE}"/>
                </a:ext>
              </a:extLst>
            </p:cNvPr>
            <p:cNvSpPr>
              <a:spLocks noChangeArrowheads="1"/>
            </p:cNvSpPr>
            <p:nvPr/>
          </p:nvSpPr>
          <p:spPr bwMode="auto">
            <a:xfrm>
              <a:off x="2748"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2259" name="Line 12">
              <a:extLst>
                <a:ext uri="{FF2B5EF4-FFF2-40B4-BE49-F238E27FC236}">
                  <a16:creationId xmlns:a16="http://schemas.microsoft.com/office/drawing/2014/main" id="{1E1A0C50-E70C-4611-A237-0B290F8C51D6}"/>
                </a:ext>
              </a:extLst>
            </p:cNvPr>
            <p:cNvSpPr>
              <a:spLocks noChangeShapeType="1"/>
            </p:cNvSpPr>
            <p:nvPr/>
          </p:nvSpPr>
          <p:spPr bwMode="auto">
            <a:xfrm>
              <a:off x="3018" y="192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260" name="Line 13">
              <a:extLst>
                <a:ext uri="{FF2B5EF4-FFF2-40B4-BE49-F238E27FC236}">
                  <a16:creationId xmlns:a16="http://schemas.microsoft.com/office/drawing/2014/main" id="{C3AAB0D4-020A-4AB0-975F-971175930E07}"/>
                </a:ext>
              </a:extLst>
            </p:cNvPr>
            <p:cNvSpPr>
              <a:spLocks noChangeShapeType="1"/>
            </p:cNvSpPr>
            <p:nvPr/>
          </p:nvSpPr>
          <p:spPr bwMode="auto">
            <a:xfrm>
              <a:off x="3018" y="221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2261" name="Group 14">
              <a:extLst>
                <a:ext uri="{FF2B5EF4-FFF2-40B4-BE49-F238E27FC236}">
                  <a16:creationId xmlns:a16="http://schemas.microsoft.com/office/drawing/2014/main" id="{D83116BB-CB8A-4498-8402-7A917403FA27}"/>
                </a:ext>
              </a:extLst>
            </p:cNvPr>
            <p:cNvGrpSpPr>
              <a:grpSpLocks/>
            </p:cNvGrpSpPr>
            <p:nvPr/>
          </p:nvGrpSpPr>
          <p:grpSpPr bwMode="auto">
            <a:xfrm>
              <a:off x="2528" y="2012"/>
              <a:ext cx="138" cy="110"/>
              <a:chOff x="3648" y="3312"/>
              <a:chExt cx="271" cy="215"/>
            </a:xfrm>
          </p:grpSpPr>
          <p:sp>
            <p:nvSpPr>
              <p:cNvPr id="52262" name="Oval 15">
                <a:extLst>
                  <a:ext uri="{FF2B5EF4-FFF2-40B4-BE49-F238E27FC236}">
                    <a16:creationId xmlns:a16="http://schemas.microsoft.com/office/drawing/2014/main" id="{F91A1EEB-D7CB-4D7A-BF7E-8BE0AE192D7E}"/>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52263" name="Oval 16">
                <a:extLst>
                  <a:ext uri="{FF2B5EF4-FFF2-40B4-BE49-F238E27FC236}">
                    <a16:creationId xmlns:a16="http://schemas.microsoft.com/office/drawing/2014/main" id="{44F39303-CE76-41B0-8C28-10F0B6AA8EA3}"/>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grpSp>
        <p:nvGrpSpPr>
          <p:cNvPr id="52232" name="Group 21">
            <a:extLst>
              <a:ext uri="{FF2B5EF4-FFF2-40B4-BE49-F238E27FC236}">
                <a16:creationId xmlns:a16="http://schemas.microsoft.com/office/drawing/2014/main" id="{764F8D1A-E88D-437F-910A-1B5A132B370A}"/>
              </a:ext>
            </a:extLst>
          </p:cNvPr>
          <p:cNvGrpSpPr>
            <a:grpSpLocks/>
          </p:cNvGrpSpPr>
          <p:nvPr/>
        </p:nvGrpSpPr>
        <p:grpSpPr bwMode="auto">
          <a:xfrm>
            <a:off x="355600" y="2019300"/>
            <a:ext cx="3225800" cy="3086100"/>
            <a:chOff x="224" y="1272"/>
            <a:chExt cx="2032" cy="1944"/>
          </a:xfrm>
        </p:grpSpPr>
        <p:sp>
          <p:nvSpPr>
            <p:cNvPr id="52236" name="AutoShape 22">
              <a:extLst>
                <a:ext uri="{FF2B5EF4-FFF2-40B4-BE49-F238E27FC236}">
                  <a16:creationId xmlns:a16="http://schemas.microsoft.com/office/drawing/2014/main" id="{E3A9EF95-CF66-425D-BB75-8143047A25D7}"/>
                </a:ext>
              </a:extLst>
            </p:cNvPr>
            <p:cNvSpPr>
              <a:spLocks noChangeArrowheads="1"/>
            </p:cNvSpPr>
            <p:nvPr/>
          </p:nvSpPr>
          <p:spPr bwMode="auto">
            <a:xfrm>
              <a:off x="432" y="1272"/>
              <a:ext cx="1296" cy="528"/>
            </a:xfrm>
            <a:prstGeom prst="wedgeRoundRectCallout">
              <a:avLst>
                <a:gd name="adj1" fmla="val 59181"/>
                <a:gd name="adj2" fmla="val 13163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Arial" panose="020B0604020202020204" pitchFamily="34" charset="0"/>
                  <a:ea typeface="宋体" panose="02010600030101010101" pitchFamily="2" charset="-122"/>
                </a:rPr>
                <a:t>invocation </a:t>
              </a:r>
              <a:r>
                <a:rPr lang="en-US" altLang="zh-CN" sz="2800" b="0">
                  <a:latin typeface="Courier New" panose="02070309020205020404" pitchFamily="49" charset="0"/>
                  <a:ea typeface="宋体" panose="02010600030101010101" pitchFamily="2" charset="-122"/>
                </a:rPr>
                <a:t>12:00</a:t>
              </a:r>
            </a:p>
          </p:txBody>
        </p:sp>
        <p:grpSp>
          <p:nvGrpSpPr>
            <p:cNvPr id="52237" name="Group 23">
              <a:extLst>
                <a:ext uri="{FF2B5EF4-FFF2-40B4-BE49-F238E27FC236}">
                  <a16:creationId xmlns:a16="http://schemas.microsoft.com/office/drawing/2014/main" id="{56B88A6E-C0F6-4244-8CCD-EC69ACFF9C06}"/>
                </a:ext>
              </a:extLst>
            </p:cNvPr>
            <p:cNvGrpSpPr>
              <a:grpSpLocks/>
            </p:cNvGrpSpPr>
            <p:nvPr/>
          </p:nvGrpSpPr>
          <p:grpSpPr bwMode="auto">
            <a:xfrm>
              <a:off x="1248" y="2208"/>
              <a:ext cx="1008" cy="1008"/>
              <a:chOff x="3312" y="2112"/>
              <a:chExt cx="1632" cy="1632"/>
            </a:xfrm>
          </p:grpSpPr>
          <p:sp>
            <p:nvSpPr>
              <p:cNvPr id="52242" name="Freeform 24">
                <a:extLst>
                  <a:ext uri="{FF2B5EF4-FFF2-40B4-BE49-F238E27FC236}">
                    <a16:creationId xmlns:a16="http://schemas.microsoft.com/office/drawing/2014/main" id="{DD5E4C0F-EEB9-4386-B113-AC54E35760BF}"/>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nvGrpSpPr>
              <p:cNvPr id="52243" name="Group 25">
                <a:extLst>
                  <a:ext uri="{FF2B5EF4-FFF2-40B4-BE49-F238E27FC236}">
                    <a16:creationId xmlns:a16="http://schemas.microsoft.com/office/drawing/2014/main" id="{71CE7FE0-1BFD-415E-8BE0-9D9FB88B8704}"/>
                  </a:ext>
                </a:extLst>
              </p:cNvPr>
              <p:cNvGrpSpPr>
                <a:grpSpLocks/>
              </p:cNvGrpSpPr>
              <p:nvPr/>
            </p:nvGrpSpPr>
            <p:grpSpPr bwMode="auto">
              <a:xfrm>
                <a:off x="3312" y="2640"/>
                <a:ext cx="1056" cy="1104"/>
                <a:chOff x="3312" y="2640"/>
                <a:chExt cx="1056" cy="1104"/>
              </a:xfrm>
            </p:grpSpPr>
            <p:sp>
              <p:nvSpPr>
                <p:cNvPr id="52245" name="Freeform 26">
                  <a:extLst>
                    <a:ext uri="{FF2B5EF4-FFF2-40B4-BE49-F238E27FC236}">
                      <a16:creationId xmlns:a16="http://schemas.microsoft.com/office/drawing/2014/main" id="{FB8852C3-F4F0-4825-9889-9724319B9E12}"/>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nvGrpSpPr>
                <p:cNvPr id="52246" name="Group 27">
                  <a:extLst>
                    <a:ext uri="{FF2B5EF4-FFF2-40B4-BE49-F238E27FC236}">
                      <a16:creationId xmlns:a16="http://schemas.microsoft.com/office/drawing/2014/main" id="{A4FAE3ED-633F-4822-B314-9ACEA64B32AC}"/>
                    </a:ext>
                  </a:extLst>
                </p:cNvPr>
                <p:cNvGrpSpPr>
                  <a:grpSpLocks/>
                </p:cNvGrpSpPr>
                <p:nvPr/>
              </p:nvGrpSpPr>
              <p:grpSpPr bwMode="auto">
                <a:xfrm>
                  <a:off x="3312" y="2928"/>
                  <a:ext cx="837" cy="816"/>
                  <a:chOff x="3312" y="2928"/>
                  <a:chExt cx="837" cy="816"/>
                </a:xfrm>
              </p:grpSpPr>
              <p:sp>
                <p:nvSpPr>
                  <p:cNvPr id="52248" name="Freeform 28">
                    <a:extLst>
                      <a:ext uri="{FF2B5EF4-FFF2-40B4-BE49-F238E27FC236}">
                        <a16:creationId xmlns:a16="http://schemas.microsoft.com/office/drawing/2014/main" id="{E2036612-B656-4271-A282-7734BA3CA6FB}"/>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2249" name="Freeform 29">
                    <a:extLst>
                      <a:ext uri="{FF2B5EF4-FFF2-40B4-BE49-F238E27FC236}">
                        <a16:creationId xmlns:a16="http://schemas.microsoft.com/office/drawing/2014/main" id="{6A9A5921-A3E1-4427-919A-A81F54507930}"/>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2250" name="Freeform 30">
                    <a:extLst>
                      <a:ext uri="{FF2B5EF4-FFF2-40B4-BE49-F238E27FC236}">
                        <a16:creationId xmlns:a16="http://schemas.microsoft.com/office/drawing/2014/main" id="{A9EA3998-66D0-452A-9691-92BBD56F4C44}"/>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2251" name="Freeform 31">
                    <a:extLst>
                      <a:ext uri="{FF2B5EF4-FFF2-40B4-BE49-F238E27FC236}">
                        <a16:creationId xmlns:a16="http://schemas.microsoft.com/office/drawing/2014/main" id="{F3A90B91-E600-4350-8322-9611A7E2EAE4}"/>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2252" name="Freeform 32">
                    <a:extLst>
                      <a:ext uri="{FF2B5EF4-FFF2-40B4-BE49-F238E27FC236}">
                        <a16:creationId xmlns:a16="http://schemas.microsoft.com/office/drawing/2014/main" id="{57154659-ADA2-4D87-AAAD-A508478BF444}"/>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2253" name="Freeform 33">
                    <a:extLst>
                      <a:ext uri="{FF2B5EF4-FFF2-40B4-BE49-F238E27FC236}">
                        <a16:creationId xmlns:a16="http://schemas.microsoft.com/office/drawing/2014/main" id="{38CAA03C-050A-4029-B93E-BDDB3896E643}"/>
                      </a:ext>
                    </a:extLst>
                  </p:cNvPr>
                  <p:cNvSpPr>
                    <a:spLocks/>
                  </p:cNvSpPr>
                  <p:nvPr/>
                </p:nvSpPr>
                <p:spPr bwMode="auto">
                  <a:xfrm flipH="1">
                    <a:off x="3648" y="340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2254" name="Freeform 34">
                    <a:extLst>
                      <a:ext uri="{FF2B5EF4-FFF2-40B4-BE49-F238E27FC236}">
                        <a16:creationId xmlns:a16="http://schemas.microsoft.com/office/drawing/2014/main" id="{5DA57146-EACC-442D-9C73-CD1E61E15E8B}"/>
                      </a:ext>
                    </a:extLst>
                  </p:cNvPr>
                  <p:cNvSpPr>
                    <a:spLocks/>
                  </p:cNvSpPr>
                  <p:nvPr/>
                </p:nvSpPr>
                <p:spPr bwMode="auto">
                  <a:xfrm flipH="1">
                    <a:off x="3840" y="3264"/>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52247" name="Freeform 35">
                  <a:extLst>
                    <a:ext uri="{FF2B5EF4-FFF2-40B4-BE49-F238E27FC236}">
                      <a16:creationId xmlns:a16="http://schemas.microsoft.com/office/drawing/2014/main" id="{2C3658CD-706C-479C-BB6F-16FB2B447EE0}"/>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52244" name="Freeform 36">
                <a:extLst>
                  <a:ext uri="{FF2B5EF4-FFF2-40B4-BE49-F238E27FC236}">
                    <a16:creationId xmlns:a16="http://schemas.microsoft.com/office/drawing/2014/main" id="{D779A3E2-216A-4BE2-AFCB-0CD91AE2A2CA}"/>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sp>
          <p:nvSpPr>
            <p:cNvPr id="52238" name="AutoShape 37">
              <a:extLst>
                <a:ext uri="{FF2B5EF4-FFF2-40B4-BE49-F238E27FC236}">
                  <a16:creationId xmlns:a16="http://schemas.microsoft.com/office/drawing/2014/main" id="{23AB7FE9-0398-479B-A483-7152E6A221F2}"/>
                </a:ext>
              </a:extLst>
            </p:cNvPr>
            <p:cNvSpPr>
              <a:spLocks noChangeArrowheads="1"/>
            </p:cNvSpPr>
            <p:nvPr/>
          </p:nvSpPr>
          <p:spPr bwMode="auto">
            <a:xfrm>
              <a:off x="224" y="2120"/>
              <a:ext cx="1592" cy="480"/>
            </a:xfrm>
            <a:prstGeom prst="cloudCallout">
              <a:avLst>
                <a:gd name="adj1" fmla="val 29597"/>
                <a:gd name="adj2" fmla="val 72708"/>
              </a:avLst>
            </a:prstGeom>
            <a:noFill/>
            <a:ln w="38100">
              <a:solidFill>
                <a:srgbClr val="6666FF"/>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a:solidFill>
                    <a:schemeClr val="tx1"/>
                  </a:solidFill>
                  <a:latin typeface="Courier New" panose="02070309020205020404" pitchFamily="49" charset="0"/>
                  <a:ea typeface="宋体" panose="02010600030101010101" pitchFamily="2" charset="-122"/>
                </a:rPr>
                <a:t>q.enq(</a:t>
              </a:r>
              <a:r>
                <a:rPr lang="en-US" altLang="zh-CN" sz="1000">
                  <a:solidFill>
                    <a:schemeClr val="tx1"/>
                  </a:solidFill>
                  <a:latin typeface="Courier New" panose="02070309020205020404" pitchFamily="49" charset="0"/>
                  <a:ea typeface="宋体" panose="02010600030101010101" pitchFamily="2" charset="-122"/>
                </a:rPr>
                <a:t>...</a:t>
              </a:r>
              <a:r>
                <a:rPr lang="en-US" altLang="zh-CN" sz="2000">
                  <a:solidFill>
                    <a:schemeClr val="tx1"/>
                  </a:solidFill>
                  <a:latin typeface="Courier New" panose="02070309020205020404" pitchFamily="49" charset="0"/>
                  <a:ea typeface="宋体" panose="02010600030101010101" pitchFamily="2" charset="-122"/>
                </a:rPr>
                <a:t>)</a:t>
              </a:r>
            </a:p>
          </p:txBody>
        </p:sp>
        <p:grpSp>
          <p:nvGrpSpPr>
            <p:cNvPr id="52239" name="Group 38">
              <a:extLst>
                <a:ext uri="{FF2B5EF4-FFF2-40B4-BE49-F238E27FC236}">
                  <a16:creationId xmlns:a16="http://schemas.microsoft.com/office/drawing/2014/main" id="{75172AFD-8538-4276-901E-5560A04046DB}"/>
                </a:ext>
              </a:extLst>
            </p:cNvPr>
            <p:cNvGrpSpPr>
              <a:grpSpLocks/>
            </p:cNvGrpSpPr>
            <p:nvPr/>
          </p:nvGrpSpPr>
          <p:grpSpPr bwMode="auto">
            <a:xfrm>
              <a:off x="1152" y="2304"/>
              <a:ext cx="138" cy="110"/>
              <a:chOff x="2640" y="1426"/>
              <a:chExt cx="138" cy="110"/>
            </a:xfrm>
          </p:grpSpPr>
          <p:sp>
            <p:nvSpPr>
              <p:cNvPr id="52240" name="Oval 39">
                <a:extLst>
                  <a:ext uri="{FF2B5EF4-FFF2-40B4-BE49-F238E27FC236}">
                    <a16:creationId xmlns:a16="http://schemas.microsoft.com/office/drawing/2014/main" id="{127F9014-3984-428D-9C26-45F7EBEB8F96}"/>
                  </a:ext>
                </a:extLst>
              </p:cNvPr>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52241" name="Oval 40">
                <a:extLst>
                  <a:ext uri="{FF2B5EF4-FFF2-40B4-BE49-F238E27FC236}">
                    <a16:creationId xmlns:a16="http://schemas.microsoft.com/office/drawing/2014/main" id="{8DA7BF04-62F9-48AA-B6D6-B6FF3B25820B}"/>
                  </a:ext>
                </a:extLst>
              </p:cNvPr>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grpSp>
        <p:nvGrpSpPr>
          <p:cNvPr id="52233" name="Group 41">
            <a:extLst>
              <a:ext uri="{FF2B5EF4-FFF2-40B4-BE49-F238E27FC236}">
                <a16:creationId xmlns:a16="http://schemas.microsoft.com/office/drawing/2014/main" id="{0EE75628-FFE2-4B5A-8318-604DA3F8B5CF}"/>
              </a:ext>
            </a:extLst>
          </p:cNvPr>
          <p:cNvGrpSpPr>
            <a:grpSpLocks/>
          </p:cNvGrpSpPr>
          <p:nvPr/>
        </p:nvGrpSpPr>
        <p:grpSpPr bwMode="auto">
          <a:xfrm>
            <a:off x="838200" y="5257800"/>
            <a:ext cx="7391400" cy="762000"/>
            <a:chOff x="528" y="3312"/>
            <a:chExt cx="4656" cy="480"/>
          </a:xfrm>
        </p:grpSpPr>
        <p:sp>
          <p:nvSpPr>
            <p:cNvPr id="52234" name="AutoShape 42">
              <a:extLst>
                <a:ext uri="{FF2B5EF4-FFF2-40B4-BE49-F238E27FC236}">
                  <a16:creationId xmlns:a16="http://schemas.microsoft.com/office/drawing/2014/main" id="{C3DA363E-474E-4391-B7AB-7C9791A70269}"/>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2235" name="Text Box 43">
              <a:extLst>
                <a:ext uri="{FF2B5EF4-FFF2-40B4-BE49-F238E27FC236}">
                  <a16:creationId xmlns:a16="http://schemas.microsoft.com/office/drawing/2014/main" id="{B8A39F0C-BA14-4C2C-8DDD-AD3704B5065F}"/>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Footer Placeholder 2">
            <a:extLst>
              <a:ext uri="{FF2B5EF4-FFF2-40B4-BE49-F238E27FC236}">
                <a16:creationId xmlns:a16="http://schemas.microsoft.com/office/drawing/2014/main" id="{99DD9DC6-A949-4517-AA19-5A11CA6F9142}"/>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42" name="Slide Number Placeholder 3">
            <a:extLst>
              <a:ext uri="{FF2B5EF4-FFF2-40B4-BE49-F238E27FC236}">
                <a16:creationId xmlns:a16="http://schemas.microsoft.com/office/drawing/2014/main" id="{F9C5B6AF-55BC-44FA-904B-D8FA6077790F}"/>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A1E761E-AB87-441B-B35D-9771CC8487B2}" type="slidenum">
              <a:rPr lang="ar-SA" altLang="zh-CN" sz="1400" b="0">
                <a:solidFill>
                  <a:schemeClr val="tx1"/>
                </a:solidFill>
                <a:latin typeface="Arial" panose="020B0604020202020204" pitchFamily="34" charset="0"/>
              </a:rPr>
              <a:pPr/>
              <a:t>41</a:t>
            </a:fld>
            <a:endParaRPr lang="en-US" altLang="zh-CN" sz="1400" b="0">
              <a:solidFill>
                <a:schemeClr val="tx1"/>
              </a:solidFill>
              <a:latin typeface="Arial" panose="020B0604020202020204" pitchFamily="34" charset="0"/>
            </a:endParaRPr>
          </a:p>
        </p:txBody>
      </p:sp>
      <p:pic>
        <p:nvPicPr>
          <p:cNvPr id="53252" name="Picture 2" descr="magic">
            <a:extLst>
              <a:ext uri="{FF2B5EF4-FFF2-40B4-BE49-F238E27FC236}">
                <a16:creationId xmlns:a16="http://schemas.microsoft.com/office/drawing/2014/main" id="{50306311-D490-4AF1-8AE6-65A504591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3253" name="Rectangle 3">
            <a:extLst>
              <a:ext uri="{FF2B5EF4-FFF2-40B4-BE49-F238E27FC236}">
                <a16:creationId xmlns:a16="http://schemas.microsoft.com/office/drawing/2014/main" id="{0A5E6B30-0FB8-4267-A5B6-E5923B623EFC}"/>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Methods Take Time</a:t>
            </a:r>
          </a:p>
        </p:txBody>
      </p:sp>
      <p:sp>
        <p:nvSpPr>
          <p:cNvPr id="53254" name="Text Box 4">
            <a:extLst>
              <a:ext uri="{FF2B5EF4-FFF2-40B4-BE49-F238E27FC236}">
                <a16:creationId xmlns:a16="http://schemas.microsoft.com/office/drawing/2014/main" id="{E1BBB79D-7A3E-4EFE-B972-7A9CA1C6201F}"/>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nvGrpSpPr>
          <p:cNvPr id="53255" name="Group 5">
            <a:extLst>
              <a:ext uri="{FF2B5EF4-FFF2-40B4-BE49-F238E27FC236}">
                <a16:creationId xmlns:a16="http://schemas.microsoft.com/office/drawing/2014/main" id="{CAF28F6F-2486-44F9-B2B8-AFF06D1D360B}"/>
              </a:ext>
            </a:extLst>
          </p:cNvPr>
          <p:cNvGrpSpPr>
            <a:grpSpLocks/>
          </p:cNvGrpSpPr>
          <p:nvPr/>
        </p:nvGrpSpPr>
        <p:grpSpPr bwMode="auto">
          <a:xfrm>
            <a:off x="3429000" y="3048000"/>
            <a:ext cx="1828800" cy="466725"/>
            <a:chOff x="2160" y="1920"/>
            <a:chExt cx="1152" cy="294"/>
          </a:xfrm>
        </p:grpSpPr>
        <p:grpSp>
          <p:nvGrpSpPr>
            <p:cNvPr id="53280" name="Group 6">
              <a:extLst>
                <a:ext uri="{FF2B5EF4-FFF2-40B4-BE49-F238E27FC236}">
                  <a16:creationId xmlns:a16="http://schemas.microsoft.com/office/drawing/2014/main" id="{ED65A9D1-6EAA-468C-89A3-50921655E2BF}"/>
                </a:ext>
              </a:extLst>
            </p:cNvPr>
            <p:cNvGrpSpPr>
              <a:grpSpLocks/>
            </p:cNvGrpSpPr>
            <p:nvPr/>
          </p:nvGrpSpPr>
          <p:grpSpPr bwMode="auto">
            <a:xfrm>
              <a:off x="2234" y="2012"/>
              <a:ext cx="138" cy="110"/>
              <a:chOff x="2928" y="1465"/>
              <a:chExt cx="271" cy="215"/>
            </a:xfrm>
          </p:grpSpPr>
          <p:sp>
            <p:nvSpPr>
              <p:cNvPr id="53289" name="Oval 7">
                <a:extLst>
                  <a:ext uri="{FF2B5EF4-FFF2-40B4-BE49-F238E27FC236}">
                    <a16:creationId xmlns:a16="http://schemas.microsoft.com/office/drawing/2014/main" id="{D5EE2675-5586-49D7-96A7-7314B85CC30F}"/>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53290" name="Oval 8">
                <a:extLst>
                  <a:ext uri="{FF2B5EF4-FFF2-40B4-BE49-F238E27FC236}">
                    <a16:creationId xmlns:a16="http://schemas.microsoft.com/office/drawing/2014/main" id="{B12F0DE3-8C8E-49FB-9D73-9A378FACB720}"/>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53281" name="Rectangle 9">
              <a:extLst>
                <a:ext uri="{FF2B5EF4-FFF2-40B4-BE49-F238E27FC236}">
                  <a16:creationId xmlns:a16="http://schemas.microsoft.com/office/drawing/2014/main" id="{DAAC2209-9A4C-48AB-8A81-2F9C51286635}"/>
                </a:ext>
              </a:extLst>
            </p:cNvPr>
            <p:cNvSpPr>
              <a:spLocks noChangeArrowheads="1"/>
            </p:cNvSpPr>
            <p:nvPr/>
          </p:nvSpPr>
          <p:spPr bwMode="auto">
            <a:xfrm>
              <a:off x="2160"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3282" name="Rectangle 10">
              <a:extLst>
                <a:ext uri="{FF2B5EF4-FFF2-40B4-BE49-F238E27FC236}">
                  <a16:creationId xmlns:a16="http://schemas.microsoft.com/office/drawing/2014/main" id="{9CF901A2-32F7-4F51-BCD4-1B5647A0BB71}"/>
                </a:ext>
              </a:extLst>
            </p:cNvPr>
            <p:cNvSpPr>
              <a:spLocks noChangeArrowheads="1"/>
            </p:cNvSpPr>
            <p:nvPr/>
          </p:nvSpPr>
          <p:spPr bwMode="auto">
            <a:xfrm>
              <a:off x="2454"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3283" name="Rectangle 11">
              <a:extLst>
                <a:ext uri="{FF2B5EF4-FFF2-40B4-BE49-F238E27FC236}">
                  <a16:creationId xmlns:a16="http://schemas.microsoft.com/office/drawing/2014/main" id="{563D12E4-683F-413E-B6B5-ABA5F6AF0139}"/>
                </a:ext>
              </a:extLst>
            </p:cNvPr>
            <p:cNvSpPr>
              <a:spLocks noChangeArrowheads="1"/>
            </p:cNvSpPr>
            <p:nvPr/>
          </p:nvSpPr>
          <p:spPr bwMode="auto">
            <a:xfrm>
              <a:off x="2748"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3284" name="Line 12">
              <a:extLst>
                <a:ext uri="{FF2B5EF4-FFF2-40B4-BE49-F238E27FC236}">
                  <a16:creationId xmlns:a16="http://schemas.microsoft.com/office/drawing/2014/main" id="{DEE7FAC3-E956-4ED1-B97A-3D9B0D311AB9}"/>
                </a:ext>
              </a:extLst>
            </p:cNvPr>
            <p:cNvSpPr>
              <a:spLocks noChangeShapeType="1"/>
            </p:cNvSpPr>
            <p:nvPr/>
          </p:nvSpPr>
          <p:spPr bwMode="auto">
            <a:xfrm>
              <a:off x="3018" y="192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85" name="Line 13">
              <a:extLst>
                <a:ext uri="{FF2B5EF4-FFF2-40B4-BE49-F238E27FC236}">
                  <a16:creationId xmlns:a16="http://schemas.microsoft.com/office/drawing/2014/main" id="{392EB754-A5AF-4A91-AAB0-C16B72E3D313}"/>
                </a:ext>
              </a:extLst>
            </p:cNvPr>
            <p:cNvSpPr>
              <a:spLocks noChangeShapeType="1"/>
            </p:cNvSpPr>
            <p:nvPr/>
          </p:nvSpPr>
          <p:spPr bwMode="auto">
            <a:xfrm>
              <a:off x="3018" y="221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3286" name="Group 14">
              <a:extLst>
                <a:ext uri="{FF2B5EF4-FFF2-40B4-BE49-F238E27FC236}">
                  <a16:creationId xmlns:a16="http://schemas.microsoft.com/office/drawing/2014/main" id="{6C2FD822-9A9D-4209-BE1C-6B173996FF71}"/>
                </a:ext>
              </a:extLst>
            </p:cNvPr>
            <p:cNvGrpSpPr>
              <a:grpSpLocks/>
            </p:cNvGrpSpPr>
            <p:nvPr/>
          </p:nvGrpSpPr>
          <p:grpSpPr bwMode="auto">
            <a:xfrm>
              <a:off x="2528" y="2012"/>
              <a:ext cx="138" cy="110"/>
              <a:chOff x="3648" y="3312"/>
              <a:chExt cx="271" cy="215"/>
            </a:xfrm>
          </p:grpSpPr>
          <p:sp>
            <p:nvSpPr>
              <p:cNvPr id="53287" name="Oval 15">
                <a:extLst>
                  <a:ext uri="{FF2B5EF4-FFF2-40B4-BE49-F238E27FC236}">
                    <a16:creationId xmlns:a16="http://schemas.microsoft.com/office/drawing/2014/main" id="{0EFD3F73-46D4-4A6B-8325-E6860110BC8A}"/>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53288" name="Oval 16">
                <a:extLst>
                  <a:ext uri="{FF2B5EF4-FFF2-40B4-BE49-F238E27FC236}">
                    <a16:creationId xmlns:a16="http://schemas.microsoft.com/office/drawing/2014/main" id="{B570F747-C7CA-4CF6-9913-B1D5FEB12FD7}"/>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sp>
        <p:nvSpPr>
          <p:cNvPr id="53256" name="AutoShape 17">
            <a:extLst>
              <a:ext uri="{FF2B5EF4-FFF2-40B4-BE49-F238E27FC236}">
                <a16:creationId xmlns:a16="http://schemas.microsoft.com/office/drawing/2014/main" id="{9CDB9338-8348-4CB0-B9C9-5CEF0B37F1A9}"/>
              </a:ext>
            </a:extLst>
          </p:cNvPr>
          <p:cNvSpPr>
            <a:spLocks noChangeArrowheads="1"/>
          </p:cNvSpPr>
          <p:nvPr/>
        </p:nvSpPr>
        <p:spPr bwMode="auto">
          <a:xfrm>
            <a:off x="2971800" y="41910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Method call</a:t>
            </a:r>
          </a:p>
        </p:txBody>
      </p:sp>
      <p:grpSp>
        <p:nvGrpSpPr>
          <p:cNvPr id="53257" name="Group 21">
            <a:extLst>
              <a:ext uri="{FF2B5EF4-FFF2-40B4-BE49-F238E27FC236}">
                <a16:creationId xmlns:a16="http://schemas.microsoft.com/office/drawing/2014/main" id="{0559AB26-6EE6-4F43-82AC-D202208EFFE9}"/>
              </a:ext>
            </a:extLst>
          </p:cNvPr>
          <p:cNvGrpSpPr>
            <a:grpSpLocks/>
          </p:cNvGrpSpPr>
          <p:nvPr/>
        </p:nvGrpSpPr>
        <p:grpSpPr bwMode="auto">
          <a:xfrm>
            <a:off x="685800" y="2019300"/>
            <a:ext cx="2895600" cy="3086100"/>
            <a:chOff x="432" y="1272"/>
            <a:chExt cx="1824" cy="1944"/>
          </a:xfrm>
        </p:grpSpPr>
        <p:sp>
          <p:nvSpPr>
            <p:cNvPr id="53262" name="AutoShape 22">
              <a:extLst>
                <a:ext uri="{FF2B5EF4-FFF2-40B4-BE49-F238E27FC236}">
                  <a16:creationId xmlns:a16="http://schemas.microsoft.com/office/drawing/2014/main" id="{7F6D38E4-EF79-41A0-85AA-D7E8656A479A}"/>
                </a:ext>
              </a:extLst>
            </p:cNvPr>
            <p:cNvSpPr>
              <a:spLocks noChangeArrowheads="1"/>
            </p:cNvSpPr>
            <p:nvPr/>
          </p:nvSpPr>
          <p:spPr bwMode="auto">
            <a:xfrm>
              <a:off x="432" y="1272"/>
              <a:ext cx="1296" cy="528"/>
            </a:xfrm>
            <a:prstGeom prst="wedgeRoundRectCallout">
              <a:avLst>
                <a:gd name="adj1" fmla="val 59181"/>
                <a:gd name="adj2" fmla="val 13163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Arial" panose="020B0604020202020204" pitchFamily="34" charset="0"/>
                  <a:ea typeface="宋体" panose="02010600030101010101" pitchFamily="2" charset="-122"/>
                </a:rPr>
                <a:t>invocation </a:t>
              </a:r>
              <a:r>
                <a:rPr lang="en-US" altLang="zh-CN" sz="2800" b="0">
                  <a:latin typeface="Courier New" panose="02070309020205020404" pitchFamily="49" charset="0"/>
                  <a:ea typeface="宋体" panose="02010600030101010101" pitchFamily="2" charset="-122"/>
                </a:rPr>
                <a:t>12:00</a:t>
              </a:r>
            </a:p>
          </p:txBody>
        </p:sp>
        <p:grpSp>
          <p:nvGrpSpPr>
            <p:cNvPr id="53263" name="Group 23">
              <a:extLst>
                <a:ext uri="{FF2B5EF4-FFF2-40B4-BE49-F238E27FC236}">
                  <a16:creationId xmlns:a16="http://schemas.microsoft.com/office/drawing/2014/main" id="{773A17D2-68AF-4698-91E8-AF147C6A66EE}"/>
                </a:ext>
              </a:extLst>
            </p:cNvPr>
            <p:cNvGrpSpPr>
              <a:grpSpLocks/>
            </p:cNvGrpSpPr>
            <p:nvPr/>
          </p:nvGrpSpPr>
          <p:grpSpPr bwMode="auto">
            <a:xfrm>
              <a:off x="1248" y="2208"/>
              <a:ext cx="1008" cy="1008"/>
              <a:chOff x="3312" y="2112"/>
              <a:chExt cx="1632" cy="1632"/>
            </a:xfrm>
          </p:grpSpPr>
          <p:sp>
            <p:nvSpPr>
              <p:cNvPr id="53267" name="Freeform 24">
                <a:extLst>
                  <a:ext uri="{FF2B5EF4-FFF2-40B4-BE49-F238E27FC236}">
                    <a16:creationId xmlns:a16="http://schemas.microsoft.com/office/drawing/2014/main" id="{52EC6CF1-4B18-4400-9C95-91BAE973F9F4}"/>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nvGrpSpPr>
              <p:cNvPr id="53268" name="Group 25">
                <a:extLst>
                  <a:ext uri="{FF2B5EF4-FFF2-40B4-BE49-F238E27FC236}">
                    <a16:creationId xmlns:a16="http://schemas.microsoft.com/office/drawing/2014/main" id="{B861BFE7-13D5-49C2-8416-CE597CE4AC50}"/>
                  </a:ext>
                </a:extLst>
              </p:cNvPr>
              <p:cNvGrpSpPr>
                <a:grpSpLocks/>
              </p:cNvGrpSpPr>
              <p:nvPr/>
            </p:nvGrpSpPr>
            <p:grpSpPr bwMode="auto">
              <a:xfrm>
                <a:off x="3312" y="2640"/>
                <a:ext cx="1056" cy="1104"/>
                <a:chOff x="3312" y="2640"/>
                <a:chExt cx="1056" cy="1104"/>
              </a:xfrm>
            </p:grpSpPr>
            <p:sp>
              <p:nvSpPr>
                <p:cNvPr id="53270" name="Freeform 26">
                  <a:extLst>
                    <a:ext uri="{FF2B5EF4-FFF2-40B4-BE49-F238E27FC236}">
                      <a16:creationId xmlns:a16="http://schemas.microsoft.com/office/drawing/2014/main" id="{67FAF23B-06BC-4076-BAB6-07CF2B955B74}"/>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nvGrpSpPr>
                <p:cNvPr id="53271" name="Group 27">
                  <a:extLst>
                    <a:ext uri="{FF2B5EF4-FFF2-40B4-BE49-F238E27FC236}">
                      <a16:creationId xmlns:a16="http://schemas.microsoft.com/office/drawing/2014/main" id="{B6E574E2-72DD-424D-8BEF-18DD8EC301B3}"/>
                    </a:ext>
                  </a:extLst>
                </p:cNvPr>
                <p:cNvGrpSpPr>
                  <a:grpSpLocks/>
                </p:cNvGrpSpPr>
                <p:nvPr/>
              </p:nvGrpSpPr>
              <p:grpSpPr bwMode="auto">
                <a:xfrm>
                  <a:off x="3312" y="2928"/>
                  <a:ext cx="837" cy="816"/>
                  <a:chOff x="3312" y="2928"/>
                  <a:chExt cx="837" cy="816"/>
                </a:xfrm>
              </p:grpSpPr>
              <p:sp>
                <p:nvSpPr>
                  <p:cNvPr id="53273" name="Freeform 28">
                    <a:extLst>
                      <a:ext uri="{FF2B5EF4-FFF2-40B4-BE49-F238E27FC236}">
                        <a16:creationId xmlns:a16="http://schemas.microsoft.com/office/drawing/2014/main" id="{1E5F75A7-7622-4EC7-9492-21780C9582BB}"/>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3274" name="Freeform 29">
                    <a:extLst>
                      <a:ext uri="{FF2B5EF4-FFF2-40B4-BE49-F238E27FC236}">
                        <a16:creationId xmlns:a16="http://schemas.microsoft.com/office/drawing/2014/main" id="{07A7640E-7E71-4F56-B118-4D069F085B63}"/>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3275" name="Freeform 30">
                    <a:extLst>
                      <a:ext uri="{FF2B5EF4-FFF2-40B4-BE49-F238E27FC236}">
                        <a16:creationId xmlns:a16="http://schemas.microsoft.com/office/drawing/2014/main" id="{8DBA704A-1936-4EAE-A631-48FEA28A632F}"/>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3276" name="Freeform 31">
                    <a:extLst>
                      <a:ext uri="{FF2B5EF4-FFF2-40B4-BE49-F238E27FC236}">
                        <a16:creationId xmlns:a16="http://schemas.microsoft.com/office/drawing/2014/main" id="{D5147EEC-B77C-4F8A-9E96-86375D8E600E}"/>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3277" name="Freeform 32">
                    <a:extLst>
                      <a:ext uri="{FF2B5EF4-FFF2-40B4-BE49-F238E27FC236}">
                        <a16:creationId xmlns:a16="http://schemas.microsoft.com/office/drawing/2014/main" id="{F9DC0CFC-1376-4DEF-9F03-E4BC834A03CB}"/>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3278" name="Freeform 33">
                    <a:extLst>
                      <a:ext uri="{FF2B5EF4-FFF2-40B4-BE49-F238E27FC236}">
                        <a16:creationId xmlns:a16="http://schemas.microsoft.com/office/drawing/2014/main" id="{CF7A1245-880C-4270-A489-9807BD539CBC}"/>
                      </a:ext>
                    </a:extLst>
                  </p:cNvPr>
                  <p:cNvSpPr>
                    <a:spLocks/>
                  </p:cNvSpPr>
                  <p:nvPr/>
                </p:nvSpPr>
                <p:spPr bwMode="auto">
                  <a:xfrm flipH="1">
                    <a:off x="3648" y="340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3279" name="Freeform 34">
                    <a:extLst>
                      <a:ext uri="{FF2B5EF4-FFF2-40B4-BE49-F238E27FC236}">
                        <a16:creationId xmlns:a16="http://schemas.microsoft.com/office/drawing/2014/main" id="{FE9F43E2-6273-4AA0-822B-28412C599B71}"/>
                      </a:ext>
                    </a:extLst>
                  </p:cNvPr>
                  <p:cNvSpPr>
                    <a:spLocks/>
                  </p:cNvSpPr>
                  <p:nvPr/>
                </p:nvSpPr>
                <p:spPr bwMode="auto">
                  <a:xfrm flipH="1">
                    <a:off x="3840" y="3264"/>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53272" name="Freeform 35">
                  <a:extLst>
                    <a:ext uri="{FF2B5EF4-FFF2-40B4-BE49-F238E27FC236}">
                      <a16:creationId xmlns:a16="http://schemas.microsoft.com/office/drawing/2014/main" id="{494F09FB-F3D3-466A-995B-A5AEF81693F5}"/>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53269" name="Freeform 36">
                <a:extLst>
                  <a:ext uri="{FF2B5EF4-FFF2-40B4-BE49-F238E27FC236}">
                    <a16:creationId xmlns:a16="http://schemas.microsoft.com/office/drawing/2014/main" id="{8A81F4F7-2835-4542-B976-67500FCC641C}"/>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grpSp>
          <p:nvGrpSpPr>
            <p:cNvPr id="53264" name="Group 38">
              <a:extLst>
                <a:ext uri="{FF2B5EF4-FFF2-40B4-BE49-F238E27FC236}">
                  <a16:creationId xmlns:a16="http://schemas.microsoft.com/office/drawing/2014/main" id="{E33E8FB9-3EC6-4DC9-AB08-BA6B9F63DE84}"/>
                </a:ext>
              </a:extLst>
            </p:cNvPr>
            <p:cNvGrpSpPr>
              <a:grpSpLocks/>
            </p:cNvGrpSpPr>
            <p:nvPr/>
          </p:nvGrpSpPr>
          <p:grpSpPr bwMode="auto">
            <a:xfrm>
              <a:off x="1152" y="2304"/>
              <a:ext cx="138" cy="110"/>
              <a:chOff x="2640" y="1426"/>
              <a:chExt cx="138" cy="110"/>
            </a:xfrm>
          </p:grpSpPr>
          <p:sp>
            <p:nvSpPr>
              <p:cNvPr id="53265" name="Oval 39">
                <a:extLst>
                  <a:ext uri="{FF2B5EF4-FFF2-40B4-BE49-F238E27FC236}">
                    <a16:creationId xmlns:a16="http://schemas.microsoft.com/office/drawing/2014/main" id="{295F2784-5878-418C-B4A2-00DDA3C5801E}"/>
                  </a:ext>
                </a:extLst>
              </p:cNvPr>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53266" name="Oval 40">
                <a:extLst>
                  <a:ext uri="{FF2B5EF4-FFF2-40B4-BE49-F238E27FC236}">
                    <a16:creationId xmlns:a16="http://schemas.microsoft.com/office/drawing/2014/main" id="{9D80BEB4-7EFA-4B2D-BA62-BB04BD3DDB0B}"/>
                  </a:ext>
                </a:extLst>
              </p:cNvPr>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grpSp>
        <p:nvGrpSpPr>
          <p:cNvPr id="53258" name="Group 41">
            <a:extLst>
              <a:ext uri="{FF2B5EF4-FFF2-40B4-BE49-F238E27FC236}">
                <a16:creationId xmlns:a16="http://schemas.microsoft.com/office/drawing/2014/main" id="{94850AB1-E8DD-47E3-9F8E-9BE3E52C26C3}"/>
              </a:ext>
            </a:extLst>
          </p:cNvPr>
          <p:cNvGrpSpPr>
            <a:grpSpLocks/>
          </p:cNvGrpSpPr>
          <p:nvPr/>
        </p:nvGrpSpPr>
        <p:grpSpPr bwMode="auto">
          <a:xfrm>
            <a:off x="838200" y="5257800"/>
            <a:ext cx="7391400" cy="762000"/>
            <a:chOff x="528" y="3312"/>
            <a:chExt cx="4656" cy="480"/>
          </a:xfrm>
        </p:grpSpPr>
        <p:sp>
          <p:nvSpPr>
            <p:cNvPr id="53260" name="AutoShape 42">
              <a:extLst>
                <a:ext uri="{FF2B5EF4-FFF2-40B4-BE49-F238E27FC236}">
                  <a16:creationId xmlns:a16="http://schemas.microsoft.com/office/drawing/2014/main" id="{D0A0131D-E4E2-4767-922B-FB64B5562D86}"/>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3261" name="Text Box 43">
              <a:extLst>
                <a:ext uri="{FF2B5EF4-FFF2-40B4-BE49-F238E27FC236}">
                  <a16:creationId xmlns:a16="http://schemas.microsoft.com/office/drawing/2014/main" id="{BA54BB1C-4314-4859-AD4C-BDB038938943}"/>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53259" name="AutoShape 37">
            <a:extLst>
              <a:ext uri="{FF2B5EF4-FFF2-40B4-BE49-F238E27FC236}">
                <a16:creationId xmlns:a16="http://schemas.microsoft.com/office/drawing/2014/main" id="{3A6F41FC-EA88-4887-BD76-A3FDD9807D44}"/>
              </a:ext>
            </a:extLst>
          </p:cNvPr>
          <p:cNvSpPr>
            <a:spLocks noChangeArrowheads="1"/>
          </p:cNvSpPr>
          <p:nvPr/>
        </p:nvSpPr>
        <p:spPr bwMode="auto">
          <a:xfrm>
            <a:off x="355600" y="3365500"/>
            <a:ext cx="2527300" cy="762000"/>
          </a:xfrm>
          <a:prstGeom prst="cloudCallout">
            <a:avLst>
              <a:gd name="adj1" fmla="val 29597"/>
              <a:gd name="adj2" fmla="val 72708"/>
            </a:avLst>
          </a:prstGeom>
          <a:noFill/>
          <a:ln w="38100">
            <a:solidFill>
              <a:srgbClr val="6666FF"/>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a:solidFill>
                  <a:schemeClr val="tx1"/>
                </a:solidFill>
                <a:latin typeface="Courier New" panose="02070309020205020404" pitchFamily="49" charset="0"/>
                <a:ea typeface="宋体" panose="02010600030101010101" pitchFamily="2" charset="-122"/>
              </a:rPr>
              <a:t>q.enq(</a:t>
            </a:r>
            <a:r>
              <a:rPr lang="en-US" altLang="zh-CN" sz="1000">
                <a:solidFill>
                  <a:schemeClr val="tx1"/>
                </a:solidFill>
                <a:latin typeface="Courier New" panose="02070309020205020404" pitchFamily="49" charset="0"/>
                <a:ea typeface="宋体" panose="02010600030101010101" pitchFamily="2" charset="-122"/>
              </a:rPr>
              <a:t>...</a:t>
            </a:r>
            <a:r>
              <a:rPr lang="en-US" altLang="zh-CN" sz="2000">
                <a:solidFill>
                  <a:schemeClr val="tx1"/>
                </a:solidFill>
                <a:latin typeface="Courier New" panose="02070309020205020404" pitchFamily="49" charset="0"/>
                <a:ea typeface="宋体" panose="02010600030101010101" pitchFamily="2" charset="-122"/>
              </a:rPr>
              <a:t>)</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Footer Placeholder 2">
            <a:extLst>
              <a:ext uri="{FF2B5EF4-FFF2-40B4-BE49-F238E27FC236}">
                <a16:creationId xmlns:a16="http://schemas.microsoft.com/office/drawing/2014/main" id="{735FDBAE-CCB4-433C-9F73-AF59FFFC1AD9}"/>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45" name="Slide Number Placeholder 3">
            <a:extLst>
              <a:ext uri="{FF2B5EF4-FFF2-40B4-BE49-F238E27FC236}">
                <a16:creationId xmlns:a16="http://schemas.microsoft.com/office/drawing/2014/main" id="{9B81C232-5EF8-4C3C-8876-D1137C1A532A}"/>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CC56824-5CA8-46C2-9BB9-B6D7D11D1EC2}" type="slidenum">
              <a:rPr lang="ar-SA" altLang="zh-CN" sz="1400" b="0">
                <a:solidFill>
                  <a:schemeClr val="tx1"/>
                </a:solidFill>
                <a:latin typeface="Arial" panose="020B0604020202020204" pitchFamily="34" charset="0"/>
              </a:rPr>
              <a:pPr/>
              <a:t>42</a:t>
            </a:fld>
            <a:endParaRPr lang="en-US" altLang="zh-CN" sz="1400" b="0">
              <a:solidFill>
                <a:schemeClr val="tx1"/>
              </a:solidFill>
              <a:latin typeface="Arial" panose="020B0604020202020204" pitchFamily="34" charset="0"/>
            </a:endParaRPr>
          </a:p>
        </p:txBody>
      </p:sp>
      <p:pic>
        <p:nvPicPr>
          <p:cNvPr id="54276" name="Picture 2" descr="magic">
            <a:extLst>
              <a:ext uri="{FF2B5EF4-FFF2-40B4-BE49-F238E27FC236}">
                <a16:creationId xmlns:a16="http://schemas.microsoft.com/office/drawing/2014/main" id="{9BFB51BA-4E3D-44F8-B8A8-8DDCEE9FE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4277" name="Rectangle 3">
            <a:extLst>
              <a:ext uri="{FF2B5EF4-FFF2-40B4-BE49-F238E27FC236}">
                <a16:creationId xmlns:a16="http://schemas.microsoft.com/office/drawing/2014/main" id="{1AD9E7D1-3460-45B2-88E3-A45D2A9F5724}"/>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Methods Take Time</a:t>
            </a:r>
          </a:p>
        </p:txBody>
      </p:sp>
      <p:sp>
        <p:nvSpPr>
          <p:cNvPr id="54278" name="Text Box 4">
            <a:extLst>
              <a:ext uri="{FF2B5EF4-FFF2-40B4-BE49-F238E27FC236}">
                <a16:creationId xmlns:a16="http://schemas.microsoft.com/office/drawing/2014/main" id="{66DB7E59-7B0C-487D-AED0-99429A56BD47}"/>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nvGrpSpPr>
          <p:cNvPr id="54279" name="Group 5">
            <a:extLst>
              <a:ext uri="{FF2B5EF4-FFF2-40B4-BE49-F238E27FC236}">
                <a16:creationId xmlns:a16="http://schemas.microsoft.com/office/drawing/2014/main" id="{ED85F0D1-D547-4F3B-850F-2B0CF801ECF6}"/>
              </a:ext>
            </a:extLst>
          </p:cNvPr>
          <p:cNvGrpSpPr>
            <a:grpSpLocks/>
          </p:cNvGrpSpPr>
          <p:nvPr/>
        </p:nvGrpSpPr>
        <p:grpSpPr bwMode="auto">
          <a:xfrm>
            <a:off x="3429000" y="3048000"/>
            <a:ext cx="1828800" cy="466725"/>
            <a:chOff x="2160" y="1920"/>
            <a:chExt cx="1152" cy="294"/>
          </a:xfrm>
        </p:grpSpPr>
        <p:grpSp>
          <p:nvGrpSpPr>
            <p:cNvPr id="54307" name="Group 6">
              <a:extLst>
                <a:ext uri="{FF2B5EF4-FFF2-40B4-BE49-F238E27FC236}">
                  <a16:creationId xmlns:a16="http://schemas.microsoft.com/office/drawing/2014/main" id="{111EFEDB-F44B-4DD3-A985-AE0F782C65C8}"/>
                </a:ext>
              </a:extLst>
            </p:cNvPr>
            <p:cNvGrpSpPr>
              <a:grpSpLocks/>
            </p:cNvGrpSpPr>
            <p:nvPr/>
          </p:nvGrpSpPr>
          <p:grpSpPr bwMode="auto">
            <a:xfrm>
              <a:off x="2234" y="2012"/>
              <a:ext cx="138" cy="110"/>
              <a:chOff x="2928" y="1465"/>
              <a:chExt cx="271" cy="215"/>
            </a:xfrm>
          </p:grpSpPr>
          <p:sp>
            <p:nvSpPr>
              <p:cNvPr id="54316" name="Oval 7">
                <a:extLst>
                  <a:ext uri="{FF2B5EF4-FFF2-40B4-BE49-F238E27FC236}">
                    <a16:creationId xmlns:a16="http://schemas.microsoft.com/office/drawing/2014/main" id="{53BA2D0C-C096-40D5-A8E3-542A71E7E4E4}"/>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54317" name="Oval 8">
                <a:extLst>
                  <a:ext uri="{FF2B5EF4-FFF2-40B4-BE49-F238E27FC236}">
                    <a16:creationId xmlns:a16="http://schemas.microsoft.com/office/drawing/2014/main" id="{72750C29-B940-4423-BABD-492BDF8BD5FC}"/>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54308" name="Rectangle 9">
              <a:extLst>
                <a:ext uri="{FF2B5EF4-FFF2-40B4-BE49-F238E27FC236}">
                  <a16:creationId xmlns:a16="http://schemas.microsoft.com/office/drawing/2014/main" id="{959C4986-B8C9-4706-9853-C5C74E21016F}"/>
                </a:ext>
              </a:extLst>
            </p:cNvPr>
            <p:cNvSpPr>
              <a:spLocks noChangeArrowheads="1"/>
            </p:cNvSpPr>
            <p:nvPr/>
          </p:nvSpPr>
          <p:spPr bwMode="auto">
            <a:xfrm>
              <a:off x="2160"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4309" name="Rectangle 10">
              <a:extLst>
                <a:ext uri="{FF2B5EF4-FFF2-40B4-BE49-F238E27FC236}">
                  <a16:creationId xmlns:a16="http://schemas.microsoft.com/office/drawing/2014/main" id="{2CE292FD-9884-482D-BBC2-0E81A0013777}"/>
                </a:ext>
              </a:extLst>
            </p:cNvPr>
            <p:cNvSpPr>
              <a:spLocks noChangeArrowheads="1"/>
            </p:cNvSpPr>
            <p:nvPr/>
          </p:nvSpPr>
          <p:spPr bwMode="auto">
            <a:xfrm>
              <a:off x="2454"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4310" name="Rectangle 11">
              <a:extLst>
                <a:ext uri="{FF2B5EF4-FFF2-40B4-BE49-F238E27FC236}">
                  <a16:creationId xmlns:a16="http://schemas.microsoft.com/office/drawing/2014/main" id="{5A94334D-5CFC-4B4D-8328-E5BAA134FD83}"/>
                </a:ext>
              </a:extLst>
            </p:cNvPr>
            <p:cNvSpPr>
              <a:spLocks noChangeArrowheads="1"/>
            </p:cNvSpPr>
            <p:nvPr/>
          </p:nvSpPr>
          <p:spPr bwMode="auto">
            <a:xfrm>
              <a:off x="2748"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4311" name="Line 12">
              <a:extLst>
                <a:ext uri="{FF2B5EF4-FFF2-40B4-BE49-F238E27FC236}">
                  <a16:creationId xmlns:a16="http://schemas.microsoft.com/office/drawing/2014/main" id="{7281D835-49D0-4903-9F6A-29A6E2AD2D71}"/>
                </a:ext>
              </a:extLst>
            </p:cNvPr>
            <p:cNvSpPr>
              <a:spLocks noChangeShapeType="1"/>
            </p:cNvSpPr>
            <p:nvPr/>
          </p:nvSpPr>
          <p:spPr bwMode="auto">
            <a:xfrm>
              <a:off x="3018" y="192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4312" name="Line 13">
              <a:extLst>
                <a:ext uri="{FF2B5EF4-FFF2-40B4-BE49-F238E27FC236}">
                  <a16:creationId xmlns:a16="http://schemas.microsoft.com/office/drawing/2014/main" id="{42CAAEA4-EF0E-4AB3-BC58-B132FCFB2A9A}"/>
                </a:ext>
              </a:extLst>
            </p:cNvPr>
            <p:cNvSpPr>
              <a:spLocks noChangeShapeType="1"/>
            </p:cNvSpPr>
            <p:nvPr/>
          </p:nvSpPr>
          <p:spPr bwMode="auto">
            <a:xfrm>
              <a:off x="3018" y="221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4313" name="Group 14">
              <a:extLst>
                <a:ext uri="{FF2B5EF4-FFF2-40B4-BE49-F238E27FC236}">
                  <a16:creationId xmlns:a16="http://schemas.microsoft.com/office/drawing/2014/main" id="{904B336C-B866-4C46-B0D8-24C14DB2CC14}"/>
                </a:ext>
              </a:extLst>
            </p:cNvPr>
            <p:cNvGrpSpPr>
              <a:grpSpLocks/>
            </p:cNvGrpSpPr>
            <p:nvPr/>
          </p:nvGrpSpPr>
          <p:grpSpPr bwMode="auto">
            <a:xfrm>
              <a:off x="2528" y="2012"/>
              <a:ext cx="138" cy="110"/>
              <a:chOff x="3648" y="3312"/>
              <a:chExt cx="271" cy="215"/>
            </a:xfrm>
          </p:grpSpPr>
          <p:sp>
            <p:nvSpPr>
              <p:cNvPr id="54314" name="Oval 15">
                <a:extLst>
                  <a:ext uri="{FF2B5EF4-FFF2-40B4-BE49-F238E27FC236}">
                    <a16:creationId xmlns:a16="http://schemas.microsoft.com/office/drawing/2014/main" id="{A3EE53B7-212A-43E8-AFDA-DE3BFD027F0D}"/>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54315" name="Oval 16">
                <a:extLst>
                  <a:ext uri="{FF2B5EF4-FFF2-40B4-BE49-F238E27FC236}">
                    <a16:creationId xmlns:a16="http://schemas.microsoft.com/office/drawing/2014/main" id="{3892F268-F66B-4B22-92D8-84B6B16EF919}"/>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sp>
        <p:nvSpPr>
          <p:cNvPr id="54280" name="AutoShape 17">
            <a:extLst>
              <a:ext uri="{FF2B5EF4-FFF2-40B4-BE49-F238E27FC236}">
                <a16:creationId xmlns:a16="http://schemas.microsoft.com/office/drawing/2014/main" id="{7E0546F6-9CDD-4244-A314-1A0E703AF52B}"/>
              </a:ext>
            </a:extLst>
          </p:cNvPr>
          <p:cNvSpPr>
            <a:spLocks noChangeArrowheads="1"/>
          </p:cNvSpPr>
          <p:nvPr/>
        </p:nvSpPr>
        <p:spPr bwMode="auto">
          <a:xfrm>
            <a:off x="2971800" y="41910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Method call</a:t>
            </a:r>
          </a:p>
        </p:txBody>
      </p:sp>
      <p:grpSp>
        <p:nvGrpSpPr>
          <p:cNvPr id="54281" name="Group 18">
            <a:extLst>
              <a:ext uri="{FF2B5EF4-FFF2-40B4-BE49-F238E27FC236}">
                <a16:creationId xmlns:a16="http://schemas.microsoft.com/office/drawing/2014/main" id="{871886BC-3D18-48EB-8FD5-DB976F35F3D2}"/>
              </a:ext>
            </a:extLst>
          </p:cNvPr>
          <p:cNvGrpSpPr>
            <a:grpSpLocks/>
          </p:cNvGrpSpPr>
          <p:nvPr/>
        </p:nvGrpSpPr>
        <p:grpSpPr bwMode="auto">
          <a:xfrm>
            <a:off x="4495800" y="3200400"/>
            <a:ext cx="219075" cy="174625"/>
            <a:chOff x="2640" y="1426"/>
            <a:chExt cx="138" cy="110"/>
          </a:xfrm>
        </p:grpSpPr>
        <p:sp>
          <p:nvSpPr>
            <p:cNvPr id="54305" name="Oval 19">
              <a:extLst>
                <a:ext uri="{FF2B5EF4-FFF2-40B4-BE49-F238E27FC236}">
                  <a16:creationId xmlns:a16="http://schemas.microsoft.com/office/drawing/2014/main" id="{DA83D0F7-C1CB-4D63-8153-4EAC7BB25A9D}"/>
                </a:ext>
              </a:extLst>
            </p:cNvPr>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54306" name="Oval 20">
              <a:extLst>
                <a:ext uri="{FF2B5EF4-FFF2-40B4-BE49-F238E27FC236}">
                  <a16:creationId xmlns:a16="http://schemas.microsoft.com/office/drawing/2014/main" id="{CCF8E38E-6581-4FAD-A829-3ADCA1E6ACEA}"/>
                </a:ext>
              </a:extLst>
            </p:cNvPr>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nvGrpSpPr>
          <p:cNvPr id="54282" name="Group 21">
            <a:extLst>
              <a:ext uri="{FF2B5EF4-FFF2-40B4-BE49-F238E27FC236}">
                <a16:creationId xmlns:a16="http://schemas.microsoft.com/office/drawing/2014/main" id="{35470A8F-5C50-492A-806A-7C5F770F5B58}"/>
              </a:ext>
            </a:extLst>
          </p:cNvPr>
          <p:cNvGrpSpPr>
            <a:grpSpLocks/>
          </p:cNvGrpSpPr>
          <p:nvPr/>
        </p:nvGrpSpPr>
        <p:grpSpPr bwMode="auto">
          <a:xfrm>
            <a:off x="609600" y="2019300"/>
            <a:ext cx="2984500" cy="3086100"/>
            <a:chOff x="432" y="1272"/>
            <a:chExt cx="1880" cy="1944"/>
          </a:xfrm>
        </p:grpSpPr>
        <p:sp>
          <p:nvSpPr>
            <p:cNvPr id="54287" name="AutoShape 22">
              <a:extLst>
                <a:ext uri="{FF2B5EF4-FFF2-40B4-BE49-F238E27FC236}">
                  <a16:creationId xmlns:a16="http://schemas.microsoft.com/office/drawing/2014/main" id="{A9A9FCE4-65A4-4C11-A9E3-33FAA0DADA44}"/>
                </a:ext>
              </a:extLst>
            </p:cNvPr>
            <p:cNvSpPr>
              <a:spLocks noChangeArrowheads="1"/>
            </p:cNvSpPr>
            <p:nvPr/>
          </p:nvSpPr>
          <p:spPr bwMode="auto">
            <a:xfrm>
              <a:off x="432" y="1272"/>
              <a:ext cx="1296" cy="528"/>
            </a:xfrm>
            <a:prstGeom prst="wedgeRoundRectCallout">
              <a:avLst>
                <a:gd name="adj1" fmla="val 59181"/>
                <a:gd name="adj2" fmla="val 13163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Arial" panose="020B0604020202020204" pitchFamily="34" charset="0"/>
                  <a:ea typeface="宋体" panose="02010600030101010101" pitchFamily="2" charset="-122"/>
                </a:rPr>
                <a:t>invocation </a:t>
              </a:r>
              <a:r>
                <a:rPr lang="en-US" altLang="zh-CN" sz="2800" b="0">
                  <a:latin typeface="Courier New" panose="02070309020205020404" pitchFamily="49" charset="0"/>
                  <a:ea typeface="宋体" panose="02010600030101010101" pitchFamily="2" charset="-122"/>
                </a:rPr>
                <a:t>12:00</a:t>
              </a:r>
            </a:p>
          </p:txBody>
        </p:sp>
        <p:grpSp>
          <p:nvGrpSpPr>
            <p:cNvPr id="54288" name="Group 23">
              <a:extLst>
                <a:ext uri="{FF2B5EF4-FFF2-40B4-BE49-F238E27FC236}">
                  <a16:creationId xmlns:a16="http://schemas.microsoft.com/office/drawing/2014/main" id="{56D8C3BA-182A-4818-BE03-F7F515503A7D}"/>
                </a:ext>
              </a:extLst>
            </p:cNvPr>
            <p:cNvGrpSpPr>
              <a:grpSpLocks/>
            </p:cNvGrpSpPr>
            <p:nvPr/>
          </p:nvGrpSpPr>
          <p:grpSpPr bwMode="auto">
            <a:xfrm>
              <a:off x="1248" y="2208"/>
              <a:ext cx="1064" cy="1008"/>
              <a:chOff x="3312" y="2112"/>
              <a:chExt cx="1723" cy="1632"/>
            </a:xfrm>
          </p:grpSpPr>
          <p:sp>
            <p:nvSpPr>
              <p:cNvPr id="54292" name="Freeform 24">
                <a:extLst>
                  <a:ext uri="{FF2B5EF4-FFF2-40B4-BE49-F238E27FC236}">
                    <a16:creationId xmlns:a16="http://schemas.microsoft.com/office/drawing/2014/main" id="{10B5F2F1-39C0-4939-A5DF-394BB263E672}"/>
                  </a:ext>
                </a:extLst>
              </p:cNvPr>
              <p:cNvSpPr>
                <a:spLocks/>
              </p:cNvSpPr>
              <p:nvPr/>
            </p:nvSpPr>
            <p:spPr bwMode="auto">
              <a:xfrm>
                <a:off x="4254"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nvGrpSpPr>
              <p:cNvPr id="54293" name="Group 25">
                <a:extLst>
                  <a:ext uri="{FF2B5EF4-FFF2-40B4-BE49-F238E27FC236}">
                    <a16:creationId xmlns:a16="http://schemas.microsoft.com/office/drawing/2014/main" id="{E432A8DB-1815-4947-BF51-1AF3303F27D6}"/>
                  </a:ext>
                </a:extLst>
              </p:cNvPr>
              <p:cNvGrpSpPr>
                <a:grpSpLocks/>
              </p:cNvGrpSpPr>
              <p:nvPr/>
            </p:nvGrpSpPr>
            <p:grpSpPr bwMode="auto">
              <a:xfrm>
                <a:off x="3312" y="2640"/>
                <a:ext cx="1056" cy="1104"/>
                <a:chOff x="3312" y="2640"/>
                <a:chExt cx="1056" cy="1104"/>
              </a:xfrm>
            </p:grpSpPr>
            <p:sp>
              <p:nvSpPr>
                <p:cNvPr id="54295" name="Freeform 26">
                  <a:extLst>
                    <a:ext uri="{FF2B5EF4-FFF2-40B4-BE49-F238E27FC236}">
                      <a16:creationId xmlns:a16="http://schemas.microsoft.com/office/drawing/2014/main" id="{AE1AACB2-04CF-483E-A618-26FE2A7BD3A9}"/>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nvGrpSpPr>
                <p:cNvPr id="54296" name="Group 27">
                  <a:extLst>
                    <a:ext uri="{FF2B5EF4-FFF2-40B4-BE49-F238E27FC236}">
                      <a16:creationId xmlns:a16="http://schemas.microsoft.com/office/drawing/2014/main" id="{6AE805D7-4707-4B5A-BD0D-05A82A7072EB}"/>
                    </a:ext>
                  </a:extLst>
                </p:cNvPr>
                <p:cNvGrpSpPr>
                  <a:grpSpLocks/>
                </p:cNvGrpSpPr>
                <p:nvPr/>
              </p:nvGrpSpPr>
              <p:grpSpPr bwMode="auto">
                <a:xfrm>
                  <a:off x="3312" y="2928"/>
                  <a:ext cx="837" cy="816"/>
                  <a:chOff x="3312" y="2928"/>
                  <a:chExt cx="837" cy="816"/>
                </a:xfrm>
              </p:grpSpPr>
              <p:sp>
                <p:nvSpPr>
                  <p:cNvPr id="54298" name="Freeform 28">
                    <a:extLst>
                      <a:ext uri="{FF2B5EF4-FFF2-40B4-BE49-F238E27FC236}">
                        <a16:creationId xmlns:a16="http://schemas.microsoft.com/office/drawing/2014/main" id="{EDEA10EA-9EB7-48E6-813D-88D6F6BF5B7F}"/>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4299" name="Freeform 29">
                    <a:extLst>
                      <a:ext uri="{FF2B5EF4-FFF2-40B4-BE49-F238E27FC236}">
                        <a16:creationId xmlns:a16="http://schemas.microsoft.com/office/drawing/2014/main" id="{0FEF709A-BCBF-42A4-9CF3-8975D50275FC}"/>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4300" name="Freeform 30">
                    <a:extLst>
                      <a:ext uri="{FF2B5EF4-FFF2-40B4-BE49-F238E27FC236}">
                        <a16:creationId xmlns:a16="http://schemas.microsoft.com/office/drawing/2014/main" id="{5D1751F6-AA5E-4D1E-AFB9-6C1EDCACD9C0}"/>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4301" name="Freeform 31">
                    <a:extLst>
                      <a:ext uri="{FF2B5EF4-FFF2-40B4-BE49-F238E27FC236}">
                        <a16:creationId xmlns:a16="http://schemas.microsoft.com/office/drawing/2014/main" id="{8D3FF2F7-33A1-476C-9162-CCD685078B83}"/>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4302" name="Freeform 32">
                    <a:extLst>
                      <a:ext uri="{FF2B5EF4-FFF2-40B4-BE49-F238E27FC236}">
                        <a16:creationId xmlns:a16="http://schemas.microsoft.com/office/drawing/2014/main" id="{6EFE4DC0-DAB5-4E58-9FC7-A9863839A8FC}"/>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4303" name="Freeform 33">
                    <a:extLst>
                      <a:ext uri="{FF2B5EF4-FFF2-40B4-BE49-F238E27FC236}">
                        <a16:creationId xmlns:a16="http://schemas.microsoft.com/office/drawing/2014/main" id="{C5949F84-B5E9-4607-890A-22998840F436}"/>
                      </a:ext>
                    </a:extLst>
                  </p:cNvPr>
                  <p:cNvSpPr>
                    <a:spLocks/>
                  </p:cNvSpPr>
                  <p:nvPr/>
                </p:nvSpPr>
                <p:spPr bwMode="auto">
                  <a:xfrm flipH="1">
                    <a:off x="3648" y="340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4304" name="Freeform 34">
                    <a:extLst>
                      <a:ext uri="{FF2B5EF4-FFF2-40B4-BE49-F238E27FC236}">
                        <a16:creationId xmlns:a16="http://schemas.microsoft.com/office/drawing/2014/main" id="{010D4AEE-FA29-4C62-AA9F-CB32F12D4C70}"/>
                      </a:ext>
                    </a:extLst>
                  </p:cNvPr>
                  <p:cNvSpPr>
                    <a:spLocks/>
                  </p:cNvSpPr>
                  <p:nvPr/>
                </p:nvSpPr>
                <p:spPr bwMode="auto">
                  <a:xfrm flipH="1">
                    <a:off x="3840" y="3264"/>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54297" name="Freeform 35">
                  <a:extLst>
                    <a:ext uri="{FF2B5EF4-FFF2-40B4-BE49-F238E27FC236}">
                      <a16:creationId xmlns:a16="http://schemas.microsoft.com/office/drawing/2014/main" id="{A3D4567B-66A1-4DBF-BE02-9942FBE250D8}"/>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54294" name="Freeform 36">
                <a:extLst>
                  <a:ext uri="{FF2B5EF4-FFF2-40B4-BE49-F238E27FC236}">
                    <a16:creationId xmlns:a16="http://schemas.microsoft.com/office/drawing/2014/main" id="{2D010550-48C8-4BAF-A5E7-F46CF0E548D2}"/>
                  </a:ext>
                </a:extLst>
              </p:cNvPr>
              <p:cNvSpPr>
                <a:spLocks/>
              </p:cNvSpPr>
              <p:nvPr/>
            </p:nvSpPr>
            <p:spPr bwMode="auto">
              <a:xfrm>
                <a:off x="4507"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grpSp>
          <p:nvGrpSpPr>
            <p:cNvPr id="54289" name="Group 38">
              <a:extLst>
                <a:ext uri="{FF2B5EF4-FFF2-40B4-BE49-F238E27FC236}">
                  <a16:creationId xmlns:a16="http://schemas.microsoft.com/office/drawing/2014/main" id="{19192764-E88F-4928-86DE-3E46C80CEE65}"/>
                </a:ext>
              </a:extLst>
            </p:cNvPr>
            <p:cNvGrpSpPr>
              <a:grpSpLocks/>
            </p:cNvGrpSpPr>
            <p:nvPr/>
          </p:nvGrpSpPr>
          <p:grpSpPr bwMode="auto">
            <a:xfrm>
              <a:off x="1192" y="2304"/>
              <a:ext cx="138" cy="110"/>
              <a:chOff x="2680" y="1426"/>
              <a:chExt cx="138" cy="110"/>
            </a:xfrm>
          </p:grpSpPr>
          <p:sp>
            <p:nvSpPr>
              <p:cNvPr id="54290" name="Oval 39">
                <a:extLst>
                  <a:ext uri="{FF2B5EF4-FFF2-40B4-BE49-F238E27FC236}">
                    <a16:creationId xmlns:a16="http://schemas.microsoft.com/office/drawing/2014/main" id="{94349B8B-1AC0-45B2-BFB6-3D5903DB9456}"/>
                  </a:ext>
                </a:extLst>
              </p:cNvPr>
              <p:cNvSpPr>
                <a:spLocks noChangeArrowheads="1"/>
              </p:cNvSpPr>
              <p:nvPr/>
            </p:nvSpPr>
            <p:spPr bwMode="auto">
              <a:xfrm>
                <a:off x="2680" y="142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54291" name="Oval 40">
                <a:extLst>
                  <a:ext uri="{FF2B5EF4-FFF2-40B4-BE49-F238E27FC236}">
                    <a16:creationId xmlns:a16="http://schemas.microsoft.com/office/drawing/2014/main" id="{08A0D972-40B0-4334-87DC-0B39F3EC745C}"/>
                  </a:ext>
                </a:extLst>
              </p:cNvPr>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grpSp>
        <p:nvGrpSpPr>
          <p:cNvPr id="54283" name="Group 41">
            <a:extLst>
              <a:ext uri="{FF2B5EF4-FFF2-40B4-BE49-F238E27FC236}">
                <a16:creationId xmlns:a16="http://schemas.microsoft.com/office/drawing/2014/main" id="{75CC4A4F-48B4-40D4-9BB0-F02A49D3BAC9}"/>
              </a:ext>
            </a:extLst>
          </p:cNvPr>
          <p:cNvGrpSpPr>
            <a:grpSpLocks/>
          </p:cNvGrpSpPr>
          <p:nvPr/>
        </p:nvGrpSpPr>
        <p:grpSpPr bwMode="auto">
          <a:xfrm>
            <a:off x="838200" y="5257800"/>
            <a:ext cx="7391400" cy="762000"/>
            <a:chOff x="528" y="3312"/>
            <a:chExt cx="4656" cy="480"/>
          </a:xfrm>
        </p:grpSpPr>
        <p:sp>
          <p:nvSpPr>
            <p:cNvPr id="54285" name="AutoShape 42">
              <a:extLst>
                <a:ext uri="{FF2B5EF4-FFF2-40B4-BE49-F238E27FC236}">
                  <a16:creationId xmlns:a16="http://schemas.microsoft.com/office/drawing/2014/main" id="{A37FFDB9-112C-414C-9AB6-5EFD1747E79B}"/>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4286" name="Text Box 43">
              <a:extLst>
                <a:ext uri="{FF2B5EF4-FFF2-40B4-BE49-F238E27FC236}">
                  <a16:creationId xmlns:a16="http://schemas.microsoft.com/office/drawing/2014/main" id="{10819A45-0194-46BD-B4FC-83A6D9B58CB0}"/>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54284" name="AutoShape 37">
            <a:extLst>
              <a:ext uri="{FF2B5EF4-FFF2-40B4-BE49-F238E27FC236}">
                <a16:creationId xmlns:a16="http://schemas.microsoft.com/office/drawing/2014/main" id="{4189E220-32E7-4451-B124-6D5632FBAA65}"/>
              </a:ext>
            </a:extLst>
          </p:cNvPr>
          <p:cNvSpPr>
            <a:spLocks noChangeArrowheads="1"/>
          </p:cNvSpPr>
          <p:nvPr/>
        </p:nvSpPr>
        <p:spPr bwMode="auto">
          <a:xfrm>
            <a:off x="355600" y="3365500"/>
            <a:ext cx="2527300" cy="762000"/>
          </a:xfrm>
          <a:prstGeom prst="cloudCallout">
            <a:avLst>
              <a:gd name="adj1" fmla="val 29597"/>
              <a:gd name="adj2" fmla="val 72708"/>
            </a:avLst>
          </a:prstGeom>
          <a:noFill/>
          <a:ln w="38100">
            <a:solidFill>
              <a:srgbClr val="6666FF"/>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a:solidFill>
                  <a:schemeClr val="tx1"/>
                </a:solidFill>
                <a:latin typeface="Courier New" panose="02070309020205020404" pitchFamily="49" charset="0"/>
                <a:ea typeface="宋体" panose="02010600030101010101" pitchFamily="2" charset="-122"/>
              </a:rPr>
              <a:t>q.enq(</a:t>
            </a:r>
            <a:r>
              <a:rPr lang="en-US" altLang="zh-CN" sz="1000">
                <a:solidFill>
                  <a:schemeClr val="tx1"/>
                </a:solidFill>
                <a:latin typeface="Courier New" panose="02070309020205020404" pitchFamily="49" charset="0"/>
                <a:ea typeface="宋体" panose="02010600030101010101" pitchFamily="2" charset="-122"/>
              </a:rPr>
              <a:t>...</a:t>
            </a:r>
            <a:r>
              <a:rPr lang="en-US" altLang="zh-CN" sz="2000">
                <a:solidFill>
                  <a:schemeClr val="tx1"/>
                </a:solidFill>
                <a:latin typeface="Courier New" panose="02070309020205020404" pitchFamily="49" charset="0"/>
                <a:ea typeface="宋体" panose="02010600030101010101" pitchFamily="2" charset="-122"/>
              </a:rPr>
              <a:t>)</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Footer Placeholder 2">
            <a:extLst>
              <a:ext uri="{FF2B5EF4-FFF2-40B4-BE49-F238E27FC236}">
                <a16:creationId xmlns:a16="http://schemas.microsoft.com/office/drawing/2014/main" id="{8F5C8157-EDA9-4963-9B6C-20FB8C43865F}"/>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9" name="Slide Number Placeholder 3">
            <a:extLst>
              <a:ext uri="{FF2B5EF4-FFF2-40B4-BE49-F238E27FC236}">
                <a16:creationId xmlns:a16="http://schemas.microsoft.com/office/drawing/2014/main" id="{099F8B02-71DE-4F88-A50B-CAB02AABE476}"/>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E894FF0-6A25-41D6-A68E-6776B73A5FB5}" type="slidenum">
              <a:rPr lang="ar-SA" altLang="zh-CN" sz="1400" b="0">
                <a:solidFill>
                  <a:schemeClr val="tx1"/>
                </a:solidFill>
                <a:latin typeface="Arial" panose="020B0604020202020204" pitchFamily="34" charset="0"/>
              </a:rPr>
              <a:pPr/>
              <a:t>43</a:t>
            </a:fld>
            <a:endParaRPr lang="en-US" altLang="zh-CN" sz="1400" b="0">
              <a:solidFill>
                <a:schemeClr val="tx1"/>
              </a:solidFill>
              <a:latin typeface="Arial" panose="020B0604020202020204" pitchFamily="34" charset="0"/>
            </a:endParaRPr>
          </a:p>
        </p:txBody>
      </p:sp>
      <p:pic>
        <p:nvPicPr>
          <p:cNvPr id="55300" name="Picture 2" descr="magic">
            <a:extLst>
              <a:ext uri="{FF2B5EF4-FFF2-40B4-BE49-F238E27FC236}">
                <a16:creationId xmlns:a16="http://schemas.microsoft.com/office/drawing/2014/main" id="{9A35E871-6645-40CA-89F3-734238F48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5301" name="Rectangle 3">
            <a:extLst>
              <a:ext uri="{FF2B5EF4-FFF2-40B4-BE49-F238E27FC236}">
                <a16:creationId xmlns:a16="http://schemas.microsoft.com/office/drawing/2014/main" id="{13F2CDE9-883B-409F-82C7-26AC222AD3BB}"/>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Methods Take Time</a:t>
            </a:r>
          </a:p>
        </p:txBody>
      </p:sp>
      <p:sp>
        <p:nvSpPr>
          <p:cNvPr id="55302" name="Text Box 4">
            <a:extLst>
              <a:ext uri="{FF2B5EF4-FFF2-40B4-BE49-F238E27FC236}">
                <a16:creationId xmlns:a16="http://schemas.microsoft.com/office/drawing/2014/main" id="{94A1639A-8E1F-4CA6-904A-CD9B8647F5E6}"/>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nvGrpSpPr>
          <p:cNvPr id="55303" name="Group 5">
            <a:extLst>
              <a:ext uri="{FF2B5EF4-FFF2-40B4-BE49-F238E27FC236}">
                <a16:creationId xmlns:a16="http://schemas.microsoft.com/office/drawing/2014/main" id="{E269E4D0-D8CD-4C47-9F20-266B8AA4E6D4}"/>
              </a:ext>
            </a:extLst>
          </p:cNvPr>
          <p:cNvGrpSpPr>
            <a:grpSpLocks/>
          </p:cNvGrpSpPr>
          <p:nvPr/>
        </p:nvGrpSpPr>
        <p:grpSpPr bwMode="auto">
          <a:xfrm>
            <a:off x="3429000" y="3048000"/>
            <a:ext cx="1828800" cy="466725"/>
            <a:chOff x="2160" y="1920"/>
            <a:chExt cx="1152" cy="294"/>
          </a:xfrm>
        </p:grpSpPr>
        <p:grpSp>
          <p:nvGrpSpPr>
            <p:cNvPr id="55345" name="Group 6">
              <a:extLst>
                <a:ext uri="{FF2B5EF4-FFF2-40B4-BE49-F238E27FC236}">
                  <a16:creationId xmlns:a16="http://schemas.microsoft.com/office/drawing/2014/main" id="{17A37D97-87B8-4EC1-982C-354EFC60384B}"/>
                </a:ext>
              </a:extLst>
            </p:cNvPr>
            <p:cNvGrpSpPr>
              <a:grpSpLocks/>
            </p:cNvGrpSpPr>
            <p:nvPr/>
          </p:nvGrpSpPr>
          <p:grpSpPr bwMode="auto">
            <a:xfrm>
              <a:off x="2234" y="2012"/>
              <a:ext cx="138" cy="110"/>
              <a:chOff x="2928" y="1465"/>
              <a:chExt cx="271" cy="215"/>
            </a:xfrm>
          </p:grpSpPr>
          <p:sp>
            <p:nvSpPr>
              <p:cNvPr id="55354" name="Oval 7">
                <a:extLst>
                  <a:ext uri="{FF2B5EF4-FFF2-40B4-BE49-F238E27FC236}">
                    <a16:creationId xmlns:a16="http://schemas.microsoft.com/office/drawing/2014/main" id="{9791CB20-09E7-4C83-9F23-6DE819E782D3}"/>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55355" name="Oval 8">
                <a:extLst>
                  <a:ext uri="{FF2B5EF4-FFF2-40B4-BE49-F238E27FC236}">
                    <a16:creationId xmlns:a16="http://schemas.microsoft.com/office/drawing/2014/main" id="{D07F3995-3EC3-44EE-B52D-00AB78A500DC}"/>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55346" name="Rectangle 9">
              <a:extLst>
                <a:ext uri="{FF2B5EF4-FFF2-40B4-BE49-F238E27FC236}">
                  <a16:creationId xmlns:a16="http://schemas.microsoft.com/office/drawing/2014/main" id="{71CA9199-4E9E-462F-89CC-E31C54C1C6A1}"/>
                </a:ext>
              </a:extLst>
            </p:cNvPr>
            <p:cNvSpPr>
              <a:spLocks noChangeArrowheads="1"/>
            </p:cNvSpPr>
            <p:nvPr/>
          </p:nvSpPr>
          <p:spPr bwMode="auto">
            <a:xfrm>
              <a:off x="2160"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5347" name="Rectangle 10">
              <a:extLst>
                <a:ext uri="{FF2B5EF4-FFF2-40B4-BE49-F238E27FC236}">
                  <a16:creationId xmlns:a16="http://schemas.microsoft.com/office/drawing/2014/main" id="{8D2F572B-8F30-46E9-973C-4F7A2A990A68}"/>
                </a:ext>
              </a:extLst>
            </p:cNvPr>
            <p:cNvSpPr>
              <a:spLocks noChangeArrowheads="1"/>
            </p:cNvSpPr>
            <p:nvPr/>
          </p:nvSpPr>
          <p:spPr bwMode="auto">
            <a:xfrm>
              <a:off x="2454"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5348" name="Rectangle 11">
              <a:extLst>
                <a:ext uri="{FF2B5EF4-FFF2-40B4-BE49-F238E27FC236}">
                  <a16:creationId xmlns:a16="http://schemas.microsoft.com/office/drawing/2014/main" id="{7AFDAB0E-B6BE-4EB7-B64E-8A71222EA6C2}"/>
                </a:ext>
              </a:extLst>
            </p:cNvPr>
            <p:cNvSpPr>
              <a:spLocks noChangeArrowheads="1"/>
            </p:cNvSpPr>
            <p:nvPr/>
          </p:nvSpPr>
          <p:spPr bwMode="auto">
            <a:xfrm>
              <a:off x="2748"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5349" name="Line 12">
              <a:extLst>
                <a:ext uri="{FF2B5EF4-FFF2-40B4-BE49-F238E27FC236}">
                  <a16:creationId xmlns:a16="http://schemas.microsoft.com/office/drawing/2014/main" id="{BA02D20D-F988-47D8-AAE8-76218DB9402B}"/>
                </a:ext>
              </a:extLst>
            </p:cNvPr>
            <p:cNvSpPr>
              <a:spLocks noChangeShapeType="1"/>
            </p:cNvSpPr>
            <p:nvPr/>
          </p:nvSpPr>
          <p:spPr bwMode="auto">
            <a:xfrm>
              <a:off x="3018" y="192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50" name="Line 13">
              <a:extLst>
                <a:ext uri="{FF2B5EF4-FFF2-40B4-BE49-F238E27FC236}">
                  <a16:creationId xmlns:a16="http://schemas.microsoft.com/office/drawing/2014/main" id="{AB558A32-EE4D-401E-A6E1-20A9F08C72FA}"/>
                </a:ext>
              </a:extLst>
            </p:cNvPr>
            <p:cNvSpPr>
              <a:spLocks noChangeShapeType="1"/>
            </p:cNvSpPr>
            <p:nvPr/>
          </p:nvSpPr>
          <p:spPr bwMode="auto">
            <a:xfrm>
              <a:off x="3018" y="221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5351" name="Group 14">
              <a:extLst>
                <a:ext uri="{FF2B5EF4-FFF2-40B4-BE49-F238E27FC236}">
                  <a16:creationId xmlns:a16="http://schemas.microsoft.com/office/drawing/2014/main" id="{FE9A0D64-2CF7-46D9-9E5A-B061CD7755E6}"/>
                </a:ext>
              </a:extLst>
            </p:cNvPr>
            <p:cNvGrpSpPr>
              <a:grpSpLocks/>
            </p:cNvGrpSpPr>
            <p:nvPr/>
          </p:nvGrpSpPr>
          <p:grpSpPr bwMode="auto">
            <a:xfrm>
              <a:off x="2528" y="2012"/>
              <a:ext cx="138" cy="110"/>
              <a:chOff x="3648" y="3312"/>
              <a:chExt cx="271" cy="215"/>
            </a:xfrm>
          </p:grpSpPr>
          <p:sp>
            <p:nvSpPr>
              <p:cNvPr id="55352" name="Oval 15">
                <a:extLst>
                  <a:ext uri="{FF2B5EF4-FFF2-40B4-BE49-F238E27FC236}">
                    <a16:creationId xmlns:a16="http://schemas.microsoft.com/office/drawing/2014/main" id="{48447E83-1C41-4991-9032-D50641DA974B}"/>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55353" name="Oval 16">
                <a:extLst>
                  <a:ext uri="{FF2B5EF4-FFF2-40B4-BE49-F238E27FC236}">
                    <a16:creationId xmlns:a16="http://schemas.microsoft.com/office/drawing/2014/main" id="{8C202B33-276B-44DC-826E-AF7C4AAE025B}"/>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sp>
        <p:nvSpPr>
          <p:cNvPr id="55304" name="AutoShape 17">
            <a:extLst>
              <a:ext uri="{FF2B5EF4-FFF2-40B4-BE49-F238E27FC236}">
                <a16:creationId xmlns:a16="http://schemas.microsoft.com/office/drawing/2014/main" id="{26CF175B-4547-4048-9474-8D7A2E8A477F}"/>
              </a:ext>
            </a:extLst>
          </p:cNvPr>
          <p:cNvSpPr>
            <a:spLocks noChangeArrowheads="1"/>
          </p:cNvSpPr>
          <p:nvPr/>
        </p:nvSpPr>
        <p:spPr bwMode="auto">
          <a:xfrm>
            <a:off x="2971800" y="41910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Method call</a:t>
            </a:r>
          </a:p>
        </p:txBody>
      </p:sp>
      <p:grpSp>
        <p:nvGrpSpPr>
          <p:cNvPr id="55305" name="Group 18">
            <a:extLst>
              <a:ext uri="{FF2B5EF4-FFF2-40B4-BE49-F238E27FC236}">
                <a16:creationId xmlns:a16="http://schemas.microsoft.com/office/drawing/2014/main" id="{13D4349E-9077-4CA1-8E70-01317AFEF085}"/>
              </a:ext>
            </a:extLst>
          </p:cNvPr>
          <p:cNvGrpSpPr>
            <a:grpSpLocks/>
          </p:cNvGrpSpPr>
          <p:nvPr/>
        </p:nvGrpSpPr>
        <p:grpSpPr bwMode="auto">
          <a:xfrm>
            <a:off x="4495800" y="3200400"/>
            <a:ext cx="219075" cy="174625"/>
            <a:chOff x="2640" y="1426"/>
            <a:chExt cx="138" cy="110"/>
          </a:xfrm>
        </p:grpSpPr>
        <p:sp>
          <p:nvSpPr>
            <p:cNvPr id="55343" name="Oval 19">
              <a:extLst>
                <a:ext uri="{FF2B5EF4-FFF2-40B4-BE49-F238E27FC236}">
                  <a16:creationId xmlns:a16="http://schemas.microsoft.com/office/drawing/2014/main" id="{ED0A881A-3A07-461E-9F64-D1B84F0965B3}"/>
                </a:ext>
              </a:extLst>
            </p:cNvPr>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55344" name="Oval 20">
              <a:extLst>
                <a:ext uri="{FF2B5EF4-FFF2-40B4-BE49-F238E27FC236}">
                  <a16:creationId xmlns:a16="http://schemas.microsoft.com/office/drawing/2014/main" id="{9A31BAF4-EA0F-4A44-8C4A-481EF9C77560}"/>
                </a:ext>
              </a:extLst>
            </p:cNvPr>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nvGrpSpPr>
          <p:cNvPr id="55306" name="Group 21">
            <a:extLst>
              <a:ext uri="{FF2B5EF4-FFF2-40B4-BE49-F238E27FC236}">
                <a16:creationId xmlns:a16="http://schemas.microsoft.com/office/drawing/2014/main" id="{4B04EB29-1F39-4902-B92C-7E26253C13BE}"/>
              </a:ext>
            </a:extLst>
          </p:cNvPr>
          <p:cNvGrpSpPr>
            <a:grpSpLocks/>
          </p:cNvGrpSpPr>
          <p:nvPr/>
        </p:nvGrpSpPr>
        <p:grpSpPr bwMode="auto">
          <a:xfrm>
            <a:off x="685800" y="2019300"/>
            <a:ext cx="2895600" cy="3086100"/>
            <a:chOff x="432" y="1272"/>
            <a:chExt cx="1824" cy="1944"/>
          </a:xfrm>
        </p:grpSpPr>
        <p:sp>
          <p:nvSpPr>
            <p:cNvPr id="55325" name="AutoShape 22">
              <a:extLst>
                <a:ext uri="{FF2B5EF4-FFF2-40B4-BE49-F238E27FC236}">
                  <a16:creationId xmlns:a16="http://schemas.microsoft.com/office/drawing/2014/main" id="{59681B61-A692-4B48-BE5B-375494C34711}"/>
                </a:ext>
              </a:extLst>
            </p:cNvPr>
            <p:cNvSpPr>
              <a:spLocks noChangeArrowheads="1"/>
            </p:cNvSpPr>
            <p:nvPr/>
          </p:nvSpPr>
          <p:spPr bwMode="auto">
            <a:xfrm>
              <a:off x="432" y="1272"/>
              <a:ext cx="1296" cy="528"/>
            </a:xfrm>
            <a:prstGeom prst="wedgeRoundRectCallout">
              <a:avLst>
                <a:gd name="adj1" fmla="val 59181"/>
                <a:gd name="adj2" fmla="val 13163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Arial" panose="020B0604020202020204" pitchFamily="34" charset="0"/>
                  <a:ea typeface="宋体" panose="02010600030101010101" pitchFamily="2" charset="-122"/>
                </a:rPr>
                <a:t>invocation </a:t>
              </a:r>
              <a:r>
                <a:rPr lang="en-US" altLang="zh-CN" sz="2800" b="0">
                  <a:latin typeface="Courier New" panose="02070309020205020404" pitchFamily="49" charset="0"/>
                  <a:ea typeface="宋体" panose="02010600030101010101" pitchFamily="2" charset="-122"/>
                </a:rPr>
                <a:t>12:00</a:t>
              </a:r>
            </a:p>
          </p:txBody>
        </p:sp>
        <p:grpSp>
          <p:nvGrpSpPr>
            <p:cNvPr id="55326" name="Group 23">
              <a:extLst>
                <a:ext uri="{FF2B5EF4-FFF2-40B4-BE49-F238E27FC236}">
                  <a16:creationId xmlns:a16="http://schemas.microsoft.com/office/drawing/2014/main" id="{E6207C23-A3F3-4C90-87CE-9CCD4EDF57A4}"/>
                </a:ext>
              </a:extLst>
            </p:cNvPr>
            <p:cNvGrpSpPr>
              <a:grpSpLocks/>
            </p:cNvGrpSpPr>
            <p:nvPr/>
          </p:nvGrpSpPr>
          <p:grpSpPr bwMode="auto">
            <a:xfrm>
              <a:off x="1248" y="2208"/>
              <a:ext cx="1008" cy="1008"/>
              <a:chOff x="3312" y="2112"/>
              <a:chExt cx="1632" cy="1632"/>
            </a:xfrm>
          </p:grpSpPr>
          <p:sp>
            <p:nvSpPr>
              <p:cNvPr id="55330" name="Freeform 24">
                <a:extLst>
                  <a:ext uri="{FF2B5EF4-FFF2-40B4-BE49-F238E27FC236}">
                    <a16:creationId xmlns:a16="http://schemas.microsoft.com/office/drawing/2014/main" id="{1CE04B40-9C8B-4E3F-89C0-41F54026CF8E}"/>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nvGrpSpPr>
              <p:cNvPr id="55331" name="Group 25">
                <a:extLst>
                  <a:ext uri="{FF2B5EF4-FFF2-40B4-BE49-F238E27FC236}">
                    <a16:creationId xmlns:a16="http://schemas.microsoft.com/office/drawing/2014/main" id="{F10C5170-7E14-4258-9B10-181A7CE03B58}"/>
                  </a:ext>
                </a:extLst>
              </p:cNvPr>
              <p:cNvGrpSpPr>
                <a:grpSpLocks/>
              </p:cNvGrpSpPr>
              <p:nvPr/>
            </p:nvGrpSpPr>
            <p:grpSpPr bwMode="auto">
              <a:xfrm>
                <a:off x="3312" y="2640"/>
                <a:ext cx="1056" cy="1104"/>
                <a:chOff x="3312" y="2640"/>
                <a:chExt cx="1056" cy="1104"/>
              </a:xfrm>
            </p:grpSpPr>
            <p:sp>
              <p:nvSpPr>
                <p:cNvPr id="55333" name="Freeform 26">
                  <a:extLst>
                    <a:ext uri="{FF2B5EF4-FFF2-40B4-BE49-F238E27FC236}">
                      <a16:creationId xmlns:a16="http://schemas.microsoft.com/office/drawing/2014/main" id="{05FB21BE-77AC-4538-9C9A-F9CB8E1D5B06}"/>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nvGrpSpPr>
                <p:cNvPr id="55334" name="Group 27">
                  <a:extLst>
                    <a:ext uri="{FF2B5EF4-FFF2-40B4-BE49-F238E27FC236}">
                      <a16:creationId xmlns:a16="http://schemas.microsoft.com/office/drawing/2014/main" id="{540887D4-3E3A-4C2A-BC72-D7C954D31D46}"/>
                    </a:ext>
                  </a:extLst>
                </p:cNvPr>
                <p:cNvGrpSpPr>
                  <a:grpSpLocks/>
                </p:cNvGrpSpPr>
                <p:nvPr/>
              </p:nvGrpSpPr>
              <p:grpSpPr bwMode="auto">
                <a:xfrm>
                  <a:off x="3312" y="2928"/>
                  <a:ext cx="837" cy="816"/>
                  <a:chOff x="3312" y="2928"/>
                  <a:chExt cx="837" cy="816"/>
                </a:xfrm>
              </p:grpSpPr>
              <p:sp>
                <p:nvSpPr>
                  <p:cNvPr id="55336" name="Freeform 28">
                    <a:extLst>
                      <a:ext uri="{FF2B5EF4-FFF2-40B4-BE49-F238E27FC236}">
                        <a16:creationId xmlns:a16="http://schemas.microsoft.com/office/drawing/2014/main" id="{1F05D1F6-7ADE-4C55-BAD5-EE42FE396843}"/>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5337" name="Freeform 29">
                    <a:extLst>
                      <a:ext uri="{FF2B5EF4-FFF2-40B4-BE49-F238E27FC236}">
                        <a16:creationId xmlns:a16="http://schemas.microsoft.com/office/drawing/2014/main" id="{FDF18D65-1B07-4E20-AFB7-4ED5928CB3BF}"/>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5338" name="Freeform 30">
                    <a:extLst>
                      <a:ext uri="{FF2B5EF4-FFF2-40B4-BE49-F238E27FC236}">
                        <a16:creationId xmlns:a16="http://schemas.microsoft.com/office/drawing/2014/main" id="{CA0367AA-9DF0-4446-A1DF-BEC124610737}"/>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5339" name="Freeform 31">
                    <a:extLst>
                      <a:ext uri="{FF2B5EF4-FFF2-40B4-BE49-F238E27FC236}">
                        <a16:creationId xmlns:a16="http://schemas.microsoft.com/office/drawing/2014/main" id="{9663D929-7314-4DF3-8FDD-EDE4B7C4C360}"/>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5340" name="Freeform 32">
                    <a:extLst>
                      <a:ext uri="{FF2B5EF4-FFF2-40B4-BE49-F238E27FC236}">
                        <a16:creationId xmlns:a16="http://schemas.microsoft.com/office/drawing/2014/main" id="{433A8858-241A-43E8-8166-E2AE14F40C19}"/>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5341" name="Freeform 33">
                    <a:extLst>
                      <a:ext uri="{FF2B5EF4-FFF2-40B4-BE49-F238E27FC236}">
                        <a16:creationId xmlns:a16="http://schemas.microsoft.com/office/drawing/2014/main" id="{F25F6C44-8638-428C-A105-BFEE8833AF80}"/>
                      </a:ext>
                    </a:extLst>
                  </p:cNvPr>
                  <p:cNvSpPr>
                    <a:spLocks/>
                  </p:cNvSpPr>
                  <p:nvPr/>
                </p:nvSpPr>
                <p:spPr bwMode="auto">
                  <a:xfrm flipH="1">
                    <a:off x="3648" y="340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5342" name="Freeform 34">
                    <a:extLst>
                      <a:ext uri="{FF2B5EF4-FFF2-40B4-BE49-F238E27FC236}">
                        <a16:creationId xmlns:a16="http://schemas.microsoft.com/office/drawing/2014/main" id="{B5BBCF65-E8C2-42BA-BE00-69ECC817F8A9}"/>
                      </a:ext>
                    </a:extLst>
                  </p:cNvPr>
                  <p:cNvSpPr>
                    <a:spLocks/>
                  </p:cNvSpPr>
                  <p:nvPr/>
                </p:nvSpPr>
                <p:spPr bwMode="auto">
                  <a:xfrm flipH="1">
                    <a:off x="3840" y="3264"/>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55335" name="Freeform 35">
                  <a:extLst>
                    <a:ext uri="{FF2B5EF4-FFF2-40B4-BE49-F238E27FC236}">
                      <a16:creationId xmlns:a16="http://schemas.microsoft.com/office/drawing/2014/main" id="{45352B2C-7F46-4C22-AB10-E8BF8FF5DCA9}"/>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55332" name="Freeform 36">
                <a:extLst>
                  <a:ext uri="{FF2B5EF4-FFF2-40B4-BE49-F238E27FC236}">
                    <a16:creationId xmlns:a16="http://schemas.microsoft.com/office/drawing/2014/main" id="{21C27478-3312-4886-8B38-CB2F0B158F78}"/>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grpSp>
          <p:nvGrpSpPr>
            <p:cNvPr id="55327" name="Group 38">
              <a:extLst>
                <a:ext uri="{FF2B5EF4-FFF2-40B4-BE49-F238E27FC236}">
                  <a16:creationId xmlns:a16="http://schemas.microsoft.com/office/drawing/2014/main" id="{E6DD7A71-2F85-453C-9C7E-1004AE306792}"/>
                </a:ext>
              </a:extLst>
            </p:cNvPr>
            <p:cNvGrpSpPr>
              <a:grpSpLocks/>
            </p:cNvGrpSpPr>
            <p:nvPr/>
          </p:nvGrpSpPr>
          <p:grpSpPr bwMode="auto">
            <a:xfrm>
              <a:off x="1152" y="2304"/>
              <a:ext cx="138" cy="110"/>
              <a:chOff x="2640" y="1426"/>
              <a:chExt cx="138" cy="110"/>
            </a:xfrm>
          </p:grpSpPr>
          <p:sp>
            <p:nvSpPr>
              <p:cNvPr id="55328" name="Oval 39">
                <a:extLst>
                  <a:ext uri="{FF2B5EF4-FFF2-40B4-BE49-F238E27FC236}">
                    <a16:creationId xmlns:a16="http://schemas.microsoft.com/office/drawing/2014/main" id="{FD5EAED3-1715-4510-B4C8-5D2351D46EBB}"/>
                  </a:ext>
                </a:extLst>
              </p:cNvPr>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55329" name="Oval 40">
                <a:extLst>
                  <a:ext uri="{FF2B5EF4-FFF2-40B4-BE49-F238E27FC236}">
                    <a16:creationId xmlns:a16="http://schemas.microsoft.com/office/drawing/2014/main" id="{A30FD49F-DF3E-4A18-A03A-5B7992F42F13}"/>
                  </a:ext>
                </a:extLst>
              </p:cNvPr>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grpSp>
        <p:nvGrpSpPr>
          <p:cNvPr id="55307" name="Group 41">
            <a:extLst>
              <a:ext uri="{FF2B5EF4-FFF2-40B4-BE49-F238E27FC236}">
                <a16:creationId xmlns:a16="http://schemas.microsoft.com/office/drawing/2014/main" id="{27D82D12-D747-4776-A129-8301B59E911A}"/>
              </a:ext>
            </a:extLst>
          </p:cNvPr>
          <p:cNvGrpSpPr>
            <a:grpSpLocks/>
          </p:cNvGrpSpPr>
          <p:nvPr/>
        </p:nvGrpSpPr>
        <p:grpSpPr bwMode="auto">
          <a:xfrm>
            <a:off x="838200" y="5257800"/>
            <a:ext cx="7391400" cy="762000"/>
            <a:chOff x="528" y="3312"/>
            <a:chExt cx="4656" cy="480"/>
          </a:xfrm>
        </p:grpSpPr>
        <p:sp>
          <p:nvSpPr>
            <p:cNvPr id="55323" name="AutoShape 42">
              <a:extLst>
                <a:ext uri="{FF2B5EF4-FFF2-40B4-BE49-F238E27FC236}">
                  <a16:creationId xmlns:a16="http://schemas.microsoft.com/office/drawing/2014/main" id="{6D393046-63BF-4B2F-AED8-47D9A3691C83}"/>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5324" name="Text Box 43">
              <a:extLst>
                <a:ext uri="{FF2B5EF4-FFF2-40B4-BE49-F238E27FC236}">
                  <a16:creationId xmlns:a16="http://schemas.microsoft.com/office/drawing/2014/main" id="{21DD37E7-BD5B-484A-88B6-8ADCF0FA278E}"/>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grpSp>
        <p:nvGrpSpPr>
          <p:cNvPr id="55308" name="Group 44">
            <a:extLst>
              <a:ext uri="{FF2B5EF4-FFF2-40B4-BE49-F238E27FC236}">
                <a16:creationId xmlns:a16="http://schemas.microsoft.com/office/drawing/2014/main" id="{F0B01B23-D486-414C-B026-A3A4F3B3B331}"/>
              </a:ext>
            </a:extLst>
          </p:cNvPr>
          <p:cNvGrpSpPr>
            <a:grpSpLocks/>
          </p:cNvGrpSpPr>
          <p:nvPr/>
        </p:nvGrpSpPr>
        <p:grpSpPr bwMode="auto">
          <a:xfrm>
            <a:off x="5334000" y="2057400"/>
            <a:ext cx="2705100" cy="3009900"/>
            <a:chOff x="3360" y="1272"/>
            <a:chExt cx="1704" cy="1896"/>
          </a:xfrm>
        </p:grpSpPr>
        <p:grpSp>
          <p:nvGrpSpPr>
            <p:cNvPr id="55310" name="Group 45">
              <a:extLst>
                <a:ext uri="{FF2B5EF4-FFF2-40B4-BE49-F238E27FC236}">
                  <a16:creationId xmlns:a16="http://schemas.microsoft.com/office/drawing/2014/main" id="{E1B18BA0-7CFF-4EF7-82B3-9BB10A4A0A2E}"/>
                </a:ext>
              </a:extLst>
            </p:cNvPr>
            <p:cNvGrpSpPr>
              <a:grpSpLocks/>
            </p:cNvGrpSpPr>
            <p:nvPr/>
          </p:nvGrpSpPr>
          <p:grpSpPr bwMode="auto">
            <a:xfrm>
              <a:off x="3744" y="2736"/>
              <a:ext cx="576" cy="432"/>
              <a:chOff x="624" y="2832"/>
              <a:chExt cx="912" cy="816"/>
            </a:xfrm>
          </p:grpSpPr>
          <p:sp>
            <p:nvSpPr>
              <p:cNvPr id="55314" name="Freeform 46">
                <a:extLst>
                  <a:ext uri="{FF2B5EF4-FFF2-40B4-BE49-F238E27FC236}">
                    <a16:creationId xmlns:a16="http://schemas.microsoft.com/office/drawing/2014/main" id="{B65456A1-31D9-4087-889E-761FABE6594C}"/>
                  </a:ext>
                </a:extLst>
              </p:cNvPr>
              <p:cNvSpPr>
                <a:spLocks/>
              </p:cNvSpPr>
              <p:nvPr/>
            </p:nvSpPr>
            <p:spPr bwMode="auto">
              <a:xfrm flipH="1">
                <a:off x="624" y="307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5315" name="Freeform 47">
                <a:extLst>
                  <a:ext uri="{FF2B5EF4-FFF2-40B4-BE49-F238E27FC236}">
                    <a16:creationId xmlns:a16="http://schemas.microsoft.com/office/drawing/2014/main" id="{22BE2009-DCA8-419F-BD23-60887296CD67}"/>
                  </a:ext>
                </a:extLst>
              </p:cNvPr>
              <p:cNvSpPr>
                <a:spLocks/>
              </p:cNvSpPr>
              <p:nvPr/>
            </p:nvSpPr>
            <p:spPr bwMode="auto">
              <a:xfrm flipH="1">
                <a:off x="832" y="292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5316" name="Freeform 48">
                <a:extLst>
                  <a:ext uri="{FF2B5EF4-FFF2-40B4-BE49-F238E27FC236}">
                    <a16:creationId xmlns:a16="http://schemas.microsoft.com/office/drawing/2014/main" id="{E162EE75-C896-4559-BC7B-9F9DAEDD6C5A}"/>
                  </a:ext>
                </a:extLst>
              </p:cNvPr>
              <p:cNvSpPr>
                <a:spLocks/>
              </p:cNvSpPr>
              <p:nvPr/>
            </p:nvSpPr>
            <p:spPr bwMode="auto">
              <a:xfrm flipH="1">
                <a:off x="1056" y="2832"/>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5317" name="Freeform 49">
                <a:extLst>
                  <a:ext uri="{FF2B5EF4-FFF2-40B4-BE49-F238E27FC236}">
                    <a16:creationId xmlns:a16="http://schemas.microsoft.com/office/drawing/2014/main" id="{3525EF9D-8FBC-41D2-93E2-DFB7CBC50055}"/>
                  </a:ext>
                </a:extLst>
              </p:cNvPr>
              <p:cNvSpPr>
                <a:spLocks/>
              </p:cNvSpPr>
              <p:nvPr/>
            </p:nvSpPr>
            <p:spPr bwMode="auto">
              <a:xfrm flipH="1">
                <a:off x="672" y="2832"/>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5318" name="Freeform 50">
                <a:extLst>
                  <a:ext uri="{FF2B5EF4-FFF2-40B4-BE49-F238E27FC236}">
                    <a16:creationId xmlns:a16="http://schemas.microsoft.com/office/drawing/2014/main" id="{43AB06EE-03EC-4619-A755-0169ACF0E9D9}"/>
                  </a:ext>
                </a:extLst>
              </p:cNvPr>
              <p:cNvSpPr>
                <a:spLocks/>
              </p:cNvSpPr>
              <p:nvPr/>
            </p:nvSpPr>
            <p:spPr bwMode="auto">
              <a:xfrm flipH="1">
                <a:off x="960" y="2928"/>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5319" name="Freeform 51">
                <a:extLst>
                  <a:ext uri="{FF2B5EF4-FFF2-40B4-BE49-F238E27FC236}">
                    <a16:creationId xmlns:a16="http://schemas.microsoft.com/office/drawing/2014/main" id="{D1E98A77-28E8-495B-BABC-4DEC929C554E}"/>
                  </a:ext>
                </a:extLst>
              </p:cNvPr>
              <p:cNvSpPr>
                <a:spLocks/>
              </p:cNvSpPr>
              <p:nvPr/>
            </p:nvSpPr>
            <p:spPr bwMode="auto">
              <a:xfrm flipH="1">
                <a:off x="672" y="3168"/>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5320" name="Freeform 52">
                <a:extLst>
                  <a:ext uri="{FF2B5EF4-FFF2-40B4-BE49-F238E27FC236}">
                    <a16:creationId xmlns:a16="http://schemas.microsoft.com/office/drawing/2014/main" id="{94959A96-DD36-4EE7-8AB8-25FC91EF27BC}"/>
                  </a:ext>
                </a:extLst>
              </p:cNvPr>
              <p:cNvSpPr>
                <a:spLocks/>
              </p:cNvSpPr>
              <p:nvPr/>
            </p:nvSpPr>
            <p:spPr bwMode="auto">
              <a:xfrm flipH="1">
                <a:off x="960" y="3312"/>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5321" name="Freeform 53">
                <a:extLst>
                  <a:ext uri="{FF2B5EF4-FFF2-40B4-BE49-F238E27FC236}">
                    <a16:creationId xmlns:a16="http://schemas.microsoft.com/office/drawing/2014/main" id="{B85A7547-9B58-41EB-9F33-F8B6A238F170}"/>
                  </a:ext>
                </a:extLst>
              </p:cNvPr>
              <p:cNvSpPr>
                <a:spLocks/>
              </p:cNvSpPr>
              <p:nvPr/>
            </p:nvSpPr>
            <p:spPr bwMode="auto">
              <a:xfrm flipH="1">
                <a:off x="1152" y="3168"/>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5322" name="Freeform 54">
                <a:extLst>
                  <a:ext uri="{FF2B5EF4-FFF2-40B4-BE49-F238E27FC236}">
                    <a16:creationId xmlns:a16="http://schemas.microsoft.com/office/drawing/2014/main" id="{E52F2EC8-9160-4F67-8AB9-24BC21753D86}"/>
                  </a:ext>
                </a:extLst>
              </p:cNvPr>
              <p:cNvSpPr>
                <a:spLocks/>
              </p:cNvSpPr>
              <p:nvPr/>
            </p:nvSpPr>
            <p:spPr bwMode="auto">
              <a:xfrm flipH="1">
                <a:off x="1344" y="3024"/>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55311" name="AutoShape 55">
              <a:extLst>
                <a:ext uri="{FF2B5EF4-FFF2-40B4-BE49-F238E27FC236}">
                  <a16:creationId xmlns:a16="http://schemas.microsoft.com/office/drawing/2014/main" id="{DD48272F-2E06-46FC-919E-0534932EDF0C}"/>
                </a:ext>
              </a:extLst>
            </p:cNvPr>
            <p:cNvSpPr>
              <a:spLocks noChangeArrowheads="1"/>
            </p:cNvSpPr>
            <p:nvPr/>
          </p:nvSpPr>
          <p:spPr bwMode="auto">
            <a:xfrm>
              <a:off x="4152" y="2112"/>
              <a:ext cx="912" cy="480"/>
            </a:xfrm>
            <a:prstGeom prst="cloudCallout">
              <a:avLst>
                <a:gd name="adj1" fmla="val -44736"/>
                <a:gd name="adj2" fmla="val 70000"/>
              </a:avLst>
            </a:prstGeom>
            <a:noFill/>
            <a:ln w="38100">
              <a:solidFill>
                <a:srgbClr val="6666FF"/>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tx1"/>
                  </a:solidFill>
                  <a:latin typeface="Courier New" panose="02070309020205020404" pitchFamily="49" charset="0"/>
                  <a:ea typeface="宋体" panose="02010600030101010101" pitchFamily="2" charset="-122"/>
                </a:rPr>
                <a:t>void</a:t>
              </a:r>
            </a:p>
          </p:txBody>
        </p:sp>
        <p:sp>
          <p:nvSpPr>
            <p:cNvPr id="55312" name="Freeform 56">
              <a:extLst>
                <a:ext uri="{FF2B5EF4-FFF2-40B4-BE49-F238E27FC236}">
                  <a16:creationId xmlns:a16="http://schemas.microsoft.com/office/drawing/2014/main" id="{C663A625-581E-48E4-926E-9CDE0AE73F7C}"/>
                </a:ext>
              </a:extLst>
            </p:cNvPr>
            <p:cNvSpPr>
              <a:spLocks/>
            </p:cNvSpPr>
            <p:nvPr/>
          </p:nvSpPr>
          <p:spPr bwMode="auto">
            <a:xfrm flipH="1">
              <a:off x="3504" y="2256"/>
              <a:ext cx="326" cy="297"/>
            </a:xfrm>
            <a:custGeom>
              <a:avLst/>
              <a:gdLst>
                <a:gd name="T0" fmla="*/ 0 w 528"/>
                <a:gd name="T1" fmla="*/ 2 h 480"/>
                <a:gd name="T2" fmla="*/ 1 w 528"/>
                <a:gd name="T3" fmla="*/ 1 h 480"/>
                <a:gd name="T4" fmla="*/ 0 w 528"/>
                <a:gd name="T5" fmla="*/ 1 h 480"/>
                <a:gd name="T6" fmla="*/ 2 w 528"/>
                <a:gd name="T7" fmla="*/ 0 h 480"/>
                <a:gd name="T8" fmla="*/ 1 w 528"/>
                <a:gd name="T9" fmla="*/ 1 h 480"/>
                <a:gd name="T10" fmla="*/ 2 w 528"/>
                <a:gd name="T11" fmla="*/ 1 h 480"/>
                <a:gd name="T12" fmla="*/ 0 w 528"/>
                <a:gd name="T13" fmla="*/ 2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sp>
          <p:nvSpPr>
            <p:cNvPr id="55313" name="AutoShape 57">
              <a:extLst>
                <a:ext uri="{FF2B5EF4-FFF2-40B4-BE49-F238E27FC236}">
                  <a16:creationId xmlns:a16="http://schemas.microsoft.com/office/drawing/2014/main" id="{62BF4538-DCF5-4E62-9364-DD534A2AB6D7}"/>
                </a:ext>
              </a:extLst>
            </p:cNvPr>
            <p:cNvSpPr>
              <a:spLocks noChangeArrowheads="1"/>
            </p:cNvSpPr>
            <p:nvPr/>
          </p:nvSpPr>
          <p:spPr bwMode="auto">
            <a:xfrm>
              <a:off x="3360" y="1272"/>
              <a:ext cx="1248" cy="528"/>
            </a:xfrm>
            <a:prstGeom prst="wedgeRoundRectCallout">
              <a:avLst>
                <a:gd name="adj1" fmla="val -27644"/>
                <a:gd name="adj2" fmla="val 132574"/>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Arial" panose="020B0604020202020204" pitchFamily="34" charset="0"/>
                  <a:ea typeface="宋体" panose="02010600030101010101" pitchFamily="2" charset="-122"/>
                </a:rPr>
                <a:t>response </a:t>
              </a:r>
              <a:r>
                <a:rPr lang="en-US" altLang="zh-CN" sz="2800" b="0">
                  <a:latin typeface="Courier New" panose="02070309020205020404" pitchFamily="49" charset="0"/>
                  <a:ea typeface="宋体" panose="02010600030101010101" pitchFamily="2" charset="-122"/>
                </a:rPr>
                <a:t>12:01</a:t>
              </a:r>
            </a:p>
          </p:txBody>
        </p:sp>
      </p:grpSp>
      <p:sp>
        <p:nvSpPr>
          <p:cNvPr id="55309" name="AutoShape 37">
            <a:extLst>
              <a:ext uri="{FF2B5EF4-FFF2-40B4-BE49-F238E27FC236}">
                <a16:creationId xmlns:a16="http://schemas.microsoft.com/office/drawing/2014/main" id="{7440A68B-C952-4052-BAC6-5F9D6EA811EC}"/>
              </a:ext>
            </a:extLst>
          </p:cNvPr>
          <p:cNvSpPr>
            <a:spLocks noChangeArrowheads="1"/>
          </p:cNvSpPr>
          <p:nvPr/>
        </p:nvSpPr>
        <p:spPr bwMode="auto">
          <a:xfrm>
            <a:off x="355600" y="3365500"/>
            <a:ext cx="2527300" cy="762000"/>
          </a:xfrm>
          <a:prstGeom prst="cloudCallout">
            <a:avLst>
              <a:gd name="adj1" fmla="val 29597"/>
              <a:gd name="adj2" fmla="val 72708"/>
            </a:avLst>
          </a:prstGeom>
          <a:noFill/>
          <a:ln w="38100">
            <a:solidFill>
              <a:srgbClr val="6666FF"/>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a:solidFill>
                  <a:schemeClr val="tx1"/>
                </a:solidFill>
                <a:latin typeface="Courier New" panose="02070309020205020404" pitchFamily="49" charset="0"/>
                <a:ea typeface="宋体" panose="02010600030101010101" pitchFamily="2" charset="-122"/>
              </a:rPr>
              <a:t>q.enq(</a:t>
            </a:r>
            <a:r>
              <a:rPr lang="en-US" altLang="zh-CN" sz="1000">
                <a:solidFill>
                  <a:schemeClr val="tx1"/>
                </a:solidFill>
                <a:latin typeface="Courier New" panose="02070309020205020404" pitchFamily="49" charset="0"/>
                <a:ea typeface="宋体" panose="02010600030101010101" pitchFamily="2" charset="-122"/>
              </a:rPr>
              <a:t>...</a:t>
            </a:r>
            <a:r>
              <a:rPr lang="en-US" altLang="zh-CN" sz="2000">
                <a:solidFill>
                  <a:schemeClr val="tx1"/>
                </a:solidFill>
                <a:latin typeface="Courier New" panose="02070309020205020404" pitchFamily="49" charset="0"/>
                <a:ea typeface="宋体" panose="02010600030101010101" pitchFamily="2" charset="-122"/>
              </a:rPr>
              <a:t>)</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3C58787C-110C-4D0B-9ADE-762A6A98F3D1}"/>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C7C7D1B2-AF81-4383-A0F3-CF99EFB5AE02}"/>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1B21BF7-29D5-4D91-A02B-BC4FF8921A09}" type="slidenum">
              <a:rPr lang="ar-SA" altLang="zh-CN" sz="1400" b="0">
                <a:solidFill>
                  <a:schemeClr val="tx1"/>
                </a:solidFill>
                <a:latin typeface="Arial" panose="020B0604020202020204" pitchFamily="34" charset="0"/>
              </a:rPr>
              <a:pPr/>
              <a:t>44</a:t>
            </a:fld>
            <a:endParaRPr lang="en-US" altLang="zh-CN" sz="1400" b="0">
              <a:solidFill>
                <a:schemeClr val="tx1"/>
              </a:solidFill>
              <a:latin typeface="Arial" panose="020B0604020202020204" pitchFamily="34" charset="0"/>
            </a:endParaRPr>
          </a:p>
        </p:txBody>
      </p:sp>
      <p:pic>
        <p:nvPicPr>
          <p:cNvPr id="56324" name="Picture 4" descr="magic">
            <a:extLst>
              <a:ext uri="{FF2B5EF4-FFF2-40B4-BE49-F238E27FC236}">
                <a16:creationId xmlns:a16="http://schemas.microsoft.com/office/drawing/2014/main" id="{8B587329-6E84-4863-95B3-A7F89DDE8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6325" name="Rectangle 2">
            <a:extLst>
              <a:ext uri="{FF2B5EF4-FFF2-40B4-BE49-F238E27FC236}">
                <a16:creationId xmlns:a16="http://schemas.microsoft.com/office/drawing/2014/main" id="{95CFA4CE-39CC-48A4-9DE2-F27B4532BD4E}"/>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Sequential vs Concurrent</a:t>
            </a:r>
          </a:p>
        </p:txBody>
      </p:sp>
      <p:sp>
        <p:nvSpPr>
          <p:cNvPr id="56326" name="Rectangle 3">
            <a:extLst>
              <a:ext uri="{FF2B5EF4-FFF2-40B4-BE49-F238E27FC236}">
                <a16:creationId xmlns:a16="http://schemas.microsoft.com/office/drawing/2014/main" id="{CD83AB4C-B32F-42E6-B0C7-E3603C957A02}"/>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Sequential</a:t>
            </a:r>
          </a:p>
          <a:p>
            <a:pPr lvl="1" eaLnBrk="1" hangingPunct="1"/>
            <a:r>
              <a:rPr lang="en-US" altLang="zh-CN">
                <a:ea typeface="宋体" panose="02010600030101010101" pitchFamily="2" charset="-122"/>
              </a:rPr>
              <a:t>Methods take time? Who knew?</a:t>
            </a:r>
          </a:p>
          <a:p>
            <a:pPr eaLnBrk="1" hangingPunct="1"/>
            <a:r>
              <a:rPr lang="en-US" altLang="zh-CN">
                <a:ea typeface="宋体" panose="02010600030101010101" pitchFamily="2" charset="-122"/>
              </a:rPr>
              <a:t>Concurrent</a:t>
            </a:r>
          </a:p>
          <a:p>
            <a:pPr lvl="1" eaLnBrk="1" hangingPunct="1"/>
            <a:r>
              <a:rPr lang="en-US" altLang="zh-CN">
                <a:ea typeface="宋体" panose="02010600030101010101" pitchFamily="2" charset="-122"/>
              </a:rPr>
              <a:t>Method call is not an </a:t>
            </a:r>
            <a:r>
              <a:rPr lang="en-US" altLang="zh-CN">
                <a:solidFill>
                  <a:schemeClr val="tx1"/>
                </a:solidFill>
                <a:ea typeface="宋体" panose="02010600030101010101" pitchFamily="2" charset="-122"/>
              </a:rPr>
              <a:t>event</a:t>
            </a:r>
          </a:p>
          <a:p>
            <a:pPr lvl="1" eaLnBrk="1" hangingPunct="1"/>
            <a:r>
              <a:rPr lang="en-US" altLang="zh-CN">
                <a:ea typeface="宋体" panose="02010600030101010101" pitchFamily="2" charset="-122"/>
              </a:rPr>
              <a:t>Method call is an </a:t>
            </a:r>
            <a:r>
              <a:rPr lang="en-US" altLang="zh-CN">
                <a:solidFill>
                  <a:schemeClr val="tx1"/>
                </a:solidFill>
                <a:ea typeface="宋体" panose="02010600030101010101" pitchFamily="2" charset="-122"/>
              </a:rPr>
              <a:t>interval</a:t>
            </a:r>
            <a:r>
              <a:rPr lang="en-US" altLang="zh-CN">
                <a:ea typeface="宋体" panose="02010600030101010101" pitchFamily="2" charset="-122"/>
              </a:rPr>
              <a:t>.</a:t>
            </a:r>
          </a:p>
          <a:p>
            <a:pPr lvl="1" eaLnBrk="1" hangingPunct="1"/>
            <a:endParaRPr lang="en-US" altLang="zh-CN">
              <a:ea typeface="宋体" panose="02010600030101010101" pitchFamily="2" charset="-122"/>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Footer Placeholder 2">
            <a:extLst>
              <a:ext uri="{FF2B5EF4-FFF2-40B4-BE49-F238E27FC236}">
                <a16:creationId xmlns:a16="http://schemas.microsoft.com/office/drawing/2014/main" id="{51D6DB04-328D-4CE4-AA8D-7E7CC8CC875D}"/>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3" name="Slide Number Placeholder 3">
            <a:extLst>
              <a:ext uri="{FF2B5EF4-FFF2-40B4-BE49-F238E27FC236}">
                <a16:creationId xmlns:a16="http://schemas.microsoft.com/office/drawing/2014/main" id="{51D07518-ECF3-45F5-AE72-1A5FFC6A9565}"/>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F1F4C24-BACC-403F-B1B1-4E11F1BE48C0}" type="slidenum">
              <a:rPr lang="ar-SA" altLang="zh-CN" sz="1400" b="0">
                <a:solidFill>
                  <a:schemeClr val="tx1"/>
                </a:solidFill>
                <a:latin typeface="Arial" panose="020B0604020202020204" pitchFamily="34" charset="0"/>
              </a:rPr>
              <a:pPr/>
              <a:t>45</a:t>
            </a:fld>
            <a:endParaRPr lang="en-US" altLang="zh-CN" sz="1400" b="0">
              <a:solidFill>
                <a:schemeClr val="tx1"/>
              </a:solidFill>
              <a:latin typeface="Arial" panose="020B0604020202020204" pitchFamily="34" charset="0"/>
            </a:endParaRPr>
          </a:p>
        </p:txBody>
      </p:sp>
      <p:pic>
        <p:nvPicPr>
          <p:cNvPr id="57348" name="Picture 74" descr="magic">
            <a:extLst>
              <a:ext uri="{FF2B5EF4-FFF2-40B4-BE49-F238E27FC236}">
                <a16:creationId xmlns:a16="http://schemas.microsoft.com/office/drawing/2014/main" id="{2C687682-5256-4127-B80F-6F61E551F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57349" name="Group 71">
            <a:extLst>
              <a:ext uri="{FF2B5EF4-FFF2-40B4-BE49-F238E27FC236}">
                <a16:creationId xmlns:a16="http://schemas.microsoft.com/office/drawing/2014/main" id="{1CCB0A90-DF1E-422F-9481-8A3939ECF954}"/>
              </a:ext>
            </a:extLst>
          </p:cNvPr>
          <p:cNvGrpSpPr>
            <a:grpSpLocks/>
          </p:cNvGrpSpPr>
          <p:nvPr/>
        </p:nvGrpSpPr>
        <p:grpSpPr bwMode="auto">
          <a:xfrm>
            <a:off x="838200" y="5257800"/>
            <a:ext cx="7391400" cy="762000"/>
            <a:chOff x="528" y="3312"/>
            <a:chExt cx="4656" cy="480"/>
          </a:xfrm>
        </p:grpSpPr>
        <p:sp>
          <p:nvSpPr>
            <p:cNvPr id="57366" name="AutoShape 72">
              <a:extLst>
                <a:ext uri="{FF2B5EF4-FFF2-40B4-BE49-F238E27FC236}">
                  <a16:creationId xmlns:a16="http://schemas.microsoft.com/office/drawing/2014/main" id="{56AFEA80-8D83-4A41-A1C4-F68D3E715F05}"/>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7367" name="Text Box 73">
              <a:extLst>
                <a:ext uri="{FF2B5EF4-FFF2-40B4-BE49-F238E27FC236}">
                  <a16:creationId xmlns:a16="http://schemas.microsoft.com/office/drawing/2014/main" id="{EC2C005F-1795-4C17-9424-88487C5DD4F1}"/>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57350" name="Rectangle 2">
            <a:extLst>
              <a:ext uri="{FF2B5EF4-FFF2-40B4-BE49-F238E27FC236}">
                <a16:creationId xmlns:a16="http://schemas.microsoft.com/office/drawing/2014/main" id="{3E289064-F9DA-4A33-A92B-0835A008538B}"/>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Concurrent Methods Take </a:t>
            </a:r>
            <a:r>
              <a:rPr lang="en-US" altLang="zh-CN" sz="4000">
                <a:solidFill>
                  <a:srgbClr val="0000FF"/>
                </a:solidFill>
                <a:ea typeface="宋体" panose="02010600030101010101" pitchFamily="2" charset="-122"/>
              </a:rPr>
              <a:t>Overlapping</a:t>
            </a:r>
            <a:r>
              <a:rPr lang="en-US" altLang="zh-CN" sz="4000">
                <a:ea typeface="宋体" panose="02010600030101010101" pitchFamily="2" charset="-122"/>
              </a:rPr>
              <a:t> Time</a:t>
            </a:r>
          </a:p>
        </p:txBody>
      </p:sp>
      <p:sp>
        <p:nvSpPr>
          <p:cNvPr id="57351" name="Text Box 4">
            <a:extLst>
              <a:ext uri="{FF2B5EF4-FFF2-40B4-BE49-F238E27FC236}">
                <a16:creationId xmlns:a16="http://schemas.microsoft.com/office/drawing/2014/main" id="{A6C98073-7C7B-4506-9871-A099200A476D}"/>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nvGrpSpPr>
          <p:cNvPr id="57352" name="Group 6">
            <a:extLst>
              <a:ext uri="{FF2B5EF4-FFF2-40B4-BE49-F238E27FC236}">
                <a16:creationId xmlns:a16="http://schemas.microsoft.com/office/drawing/2014/main" id="{C769720B-46E4-4189-8BA3-CC8F2D2000C0}"/>
              </a:ext>
            </a:extLst>
          </p:cNvPr>
          <p:cNvGrpSpPr>
            <a:grpSpLocks/>
          </p:cNvGrpSpPr>
          <p:nvPr/>
        </p:nvGrpSpPr>
        <p:grpSpPr bwMode="auto">
          <a:xfrm>
            <a:off x="3429000" y="2352675"/>
            <a:ext cx="1828800" cy="466725"/>
            <a:chOff x="2160" y="1200"/>
            <a:chExt cx="1152" cy="294"/>
          </a:xfrm>
        </p:grpSpPr>
        <p:grpSp>
          <p:nvGrpSpPr>
            <p:cNvPr id="57353" name="Group 7">
              <a:extLst>
                <a:ext uri="{FF2B5EF4-FFF2-40B4-BE49-F238E27FC236}">
                  <a16:creationId xmlns:a16="http://schemas.microsoft.com/office/drawing/2014/main" id="{FBA131EC-3102-4F28-8ED5-9230627201AD}"/>
                </a:ext>
              </a:extLst>
            </p:cNvPr>
            <p:cNvGrpSpPr>
              <a:grpSpLocks/>
            </p:cNvGrpSpPr>
            <p:nvPr/>
          </p:nvGrpSpPr>
          <p:grpSpPr bwMode="auto">
            <a:xfrm>
              <a:off x="2234" y="1292"/>
              <a:ext cx="138" cy="110"/>
              <a:chOff x="2928" y="1465"/>
              <a:chExt cx="271" cy="215"/>
            </a:xfrm>
          </p:grpSpPr>
          <p:sp>
            <p:nvSpPr>
              <p:cNvPr id="57364" name="Oval 8">
                <a:extLst>
                  <a:ext uri="{FF2B5EF4-FFF2-40B4-BE49-F238E27FC236}">
                    <a16:creationId xmlns:a16="http://schemas.microsoft.com/office/drawing/2014/main" id="{A5BC2544-E6DF-4182-AB7E-EADBBF3E8581}"/>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57365" name="Oval 9">
                <a:extLst>
                  <a:ext uri="{FF2B5EF4-FFF2-40B4-BE49-F238E27FC236}">
                    <a16:creationId xmlns:a16="http://schemas.microsoft.com/office/drawing/2014/main" id="{DD5300AE-2BC1-4EC3-BA5C-9D0D4FC412A5}"/>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57354" name="Rectangle 10">
              <a:extLst>
                <a:ext uri="{FF2B5EF4-FFF2-40B4-BE49-F238E27FC236}">
                  <a16:creationId xmlns:a16="http://schemas.microsoft.com/office/drawing/2014/main" id="{1F47438C-BAAD-4376-9ED4-1257B67C8E59}"/>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7355" name="Rectangle 11">
              <a:extLst>
                <a:ext uri="{FF2B5EF4-FFF2-40B4-BE49-F238E27FC236}">
                  <a16:creationId xmlns:a16="http://schemas.microsoft.com/office/drawing/2014/main" id="{0E4816C2-CCD1-49AE-8717-60BE80831A91}"/>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7356" name="Rectangle 12">
              <a:extLst>
                <a:ext uri="{FF2B5EF4-FFF2-40B4-BE49-F238E27FC236}">
                  <a16:creationId xmlns:a16="http://schemas.microsoft.com/office/drawing/2014/main" id="{9D781076-EB28-4C32-9707-E96CFDC8D55E}"/>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7357" name="Line 13">
              <a:extLst>
                <a:ext uri="{FF2B5EF4-FFF2-40B4-BE49-F238E27FC236}">
                  <a16:creationId xmlns:a16="http://schemas.microsoft.com/office/drawing/2014/main" id="{21476B6C-428B-47BD-B3E7-90E7DD46B793}"/>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358" name="Line 14">
              <a:extLst>
                <a:ext uri="{FF2B5EF4-FFF2-40B4-BE49-F238E27FC236}">
                  <a16:creationId xmlns:a16="http://schemas.microsoft.com/office/drawing/2014/main" id="{33E3B5BA-9487-4F9B-8271-A084AF6B903E}"/>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7359" name="Group 15">
              <a:extLst>
                <a:ext uri="{FF2B5EF4-FFF2-40B4-BE49-F238E27FC236}">
                  <a16:creationId xmlns:a16="http://schemas.microsoft.com/office/drawing/2014/main" id="{29BC29AC-B11F-4943-8595-BF880FB3E1AE}"/>
                </a:ext>
              </a:extLst>
            </p:cNvPr>
            <p:cNvGrpSpPr>
              <a:grpSpLocks/>
            </p:cNvGrpSpPr>
            <p:nvPr/>
          </p:nvGrpSpPr>
          <p:grpSpPr bwMode="auto">
            <a:xfrm>
              <a:off x="2528" y="1292"/>
              <a:ext cx="138" cy="110"/>
              <a:chOff x="3648" y="3312"/>
              <a:chExt cx="271" cy="215"/>
            </a:xfrm>
          </p:grpSpPr>
          <p:sp>
            <p:nvSpPr>
              <p:cNvPr id="57362" name="Oval 16">
                <a:extLst>
                  <a:ext uri="{FF2B5EF4-FFF2-40B4-BE49-F238E27FC236}">
                    <a16:creationId xmlns:a16="http://schemas.microsoft.com/office/drawing/2014/main" id="{F4ACFE74-2F2C-4B7B-BC06-B06F56173A98}"/>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57363" name="Oval 17">
                <a:extLst>
                  <a:ext uri="{FF2B5EF4-FFF2-40B4-BE49-F238E27FC236}">
                    <a16:creationId xmlns:a16="http://schemas.microsoft.com/office/drawing/2014/main" id="{70A8E455-265A-4FF6-AEE9-B487ABEC2E5B}"/>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57360" name="Oval 18">
              <a:extLst>
                <a:ext uri="{FF2B5EF4-FFF2-40B4-BE49-F238E27FC236}">
                  <a16:creationId xmlns:a16="http://schemas.microsoft.com/office/drawing/2014/main" id="{334B86DE-9A4E-441B-BCFC-29D810408E33}"/>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57361" name="Oval 19">
              <a:extLst>
                <a:ext uri="{FF2B5EF4-FFF2-40B4-BE49-F238E27FC236}">
                  <a16:creationId xmlns:a16="http://schemas.microsoft.com/office/drawing/2014/main" id="{EDCCF382-F76C-48C9-AD40-540AABE0D56D}"/>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Footer Placeholder 2">
            <a:extLst>
              <a:ext uri="{FF2B5EF4-FFF2-40B4-BE49-F238E27FC236}">
                <a16:creationId xmlns:a16="http://schemas.microsoft.com/office/drawing/2014/main" id="{56A5642B-F5CF-40B2-B5F8-E73574AFCD3B}"/>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8" name="Slide Number Placeholder 3">
            <a:extLst>
              <a:ext uri="{FF2B5EF4-FFF2-40B4-BE49-F238E27FC236}">
                <a16:creationId xmlns:a16="http://schemas.microsoft.com/office/drawing/2014/main" id="{93F15602-1A13-438B-92A9-A629AA47448C}"/>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8F78074-4246-4182-8AF4-8FAE9C13852E}" type="slidenum">
              <a:rPr lang="ar-SA" altLang="zh-CN" sz="1400" b="0">
                <a:solidFill>
                  <a:schemeClr val="tx1"/>
                </a:solidFill>
                <a:latin typeface="Arial" panose="020B0604020202020204" pitchFamily="34" charset="0"/>
              </a:rPr>
              <a:pPr/>
              <a:t>46</a:t>
            </a:fld>
            <a:endParaRPr lang="en-US" altLang="zh-CN" sz="1400" b="0">
              <a:solidFill>
                <a:schemeClr val="tx1"/>
              </a:solidFill>
              <a:latin typeface="Arial" panose="020B0604020202020204" pitchFamily="34" charset="0"/>
            </a:endParaRPr>
          </a:p>
        </p:txBody>
      </p:sp>
      <p:pic>
        <p:nvPicPr>
          <p:cNvPr id="58372" name="Picture 2" descr="magic">
            <a:extLst>
              <a:ext uri="{FF2B5EF4-FFF2-40B4-BE49-F238E27FC236}">
                <a16:creationId xmlns:a16="http://schemas.microsoft.com/office/drawing/2014/main" id="{4B5422B2-66C4-4CFB-9A9A-12110310D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58373" name="Group 3">
            <a:extLst>
              <a:ext uri="{FF2B5EF4-FFF2-40B4-BE49-F238E27FC236}">
                <a16:creationId xmlns:a16="http://schemas.microsoft.com/office/drawing/2014/main" id="{3D069A1B-CDEF-4BAF-BC92-FD8E5E1D844F}"/>
              </a:ext>
            </a:extLst>
          </p:cNvPr>
          <p:cNvGrpSpPr>
            <a:grpSpLocks/>
          </p:cNvGrpSpPr>
          <p:nvPr/>
        </p:nvGrpSpPr>
        <p:grpSpPr bwMode="auto">
          <a:xfrm>
            <a:off x="838200" y="5257800"/>
            <a:ext cx="7391400" cy="762000"/>
            <a:chOff x="528" y="3312"/>
            <a:chExt cx="4656" cy="480"/>
          </a:xfrm>
        </p:grpSpPr>
        <p:sp>
          <p:nvSpPr>
            <p:cNvPr id="58405" name="AutoShape 4">
              <a:extLst>
                <a:ext uri="{FF2B5EF4-FFF2-40B4-BE49-F238E27FC236}">
                  <a16:creationId xmlns:a16="http://schemas.microsoft.com/office/drawing/2014/main" id="{3AD7C70E-6F6C-4034-A163-69E6341F56AF}"/>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8406" name="Text Box 5">
              <a:extLst>
                <a:ext uri="{FF2B5EF4-FFF2-40B4-BE49-F238E27FC236}">
                  <a16:creationId xmlns:a16="http://schemas.microsoft.com/office/drawing/2014/main" id="{D1DE7306-B3E9-4255-8974-C2CECF681856}"/>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58374" name="Rectangle 6">
            <a:extLst>
              <a:ext uri="{FF2B5EF4-FFF2-40B4-BE49-F238E27FC236}">
                <a16:creationId xmlns:a16="http://schemas.microsoft.com/office/drawing/2014/main" id="{A9E82C93-BC51-42B0-BF3E-2345F3FE129F}"/>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Concurrent Methods Take </a:t>
            </a:r>
            <a:r>
              <a:rPr lang="en-US" altLang="zh-CN" sz="4000">
                <a:solidFill>
                  <a:srgbClr val="0000FF"/>
                </a:solidFill>
                <a:ea typeface="宋体" panose="02010600030101010101" pitchFamily="2" charset="-122"/>
              </a:rPr>
              <a:t>Overlapping</a:t>
            </a:r>
            <a:r>
              <a:rPr lang="en-US" altLang="zh-CN" sz="4000">
                <a:ea typeface="宋体" panose="02010600030101010101" pitchFamily="2" charset="-122"/>
              </a:rPr>
              <a:t> Time</a:t>
            </a:r>
          </a:p>
        </p:txBody>
      </p:sp>
      <p:sp>
        <p:nvSpPr>
          <p:cNvPr id="58375" name="Text Box 7">
            <a:extLst>
              <a:ext uri="{FF2B5EF4-FFF2-40B4-BE49-F238E27FC236}">
                <a16:creationId xmlns:a16="http://schemas.microsoft.com/office/drawing/2014/main" id="{3E820223-7509-4A72-8736-83BFACECF085}"/>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58376" name="AutoShape 8">
            <a:extLst>
              <a:ext uri="{FF2B5EF4-FFF2-40B4-BE49-F238E27FC236}">
                <a16:creationId xmlns:a16="http://schemas.microsoft.com/office/drawing/2014/main" id="{99ECB6A7-560B-415C-A915-DB4CCBC18B0F}"/>
              </a:ext>
            </a:extLst>
          </p:cNvPr>
          <p:cNvSpPr>
            <a:spLocks noChangeArrowheads="1"/>
          </p:cNvSpPr>
          <p:nvPr/>
        </p:nvSpPr>
        <p:spPr bwMode="auto">
          <a:xfrm>
            <a:off x="1447800" y="33528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Method call</a:t>
            </a:r>
          </a:p>
        </p:txBody>
      </p:sp>
      <p:grpSp>
        <p:nvGrpSpPr>
          <p:cNvPr id="58377" name="Group 9">
            <a:extLst>
              <a:ext uri="{FF2B5EF4-FFF2-40B4-BE49-F238E27FC236}">
                <a16:creationId xmlns:a16="http://schemas.microsoft.com/office/drawing/2014/main" id="{C4EE1D54-6254-43E8-B09B-843F4D6504F9}"/>
              </a:ext>
            </a:extLst>
          </p:cNvPr>
          <p:cNvGrpSpPr>
            <a:grpSpLocks/>
          </p:cNvGrpSpPr>
          <p:nvPr/>
        </p:nvGrpSpPr>
        <p:grpSpPr bwMode="auto">
          <a:xfrm>
            <a:off x="3429000" y="2352675"/>
            <a:ext cx="1828800" cy="466725"/>
            <a:chOff x="2160" y="1200"/>
            <a:chExt cx="1152" cy="294"/>
          </a:xfrm>
        </p:grpSpPr>
        <p:grpSp>
          <p:nvGrpSpPr>
            <p:cNvPr id="58392" name="Group 10">
              <a:extLst>
                <a:ext uri="{FF2B5EF4-FFF2-40B4-BE49-F238E27FC236}">
                  <a16:creationId xmlns:a16="http://schemas.microsoft.com/office/drawing/2014/main" id="{032D4F78-8094-4701-9037-1743C00EED59}"/>
                </a:ext>
              </a:extLst>
            </p:cNvPr>
            <p:cNvGrpSpPr>
              <a:grpSpLocks/>
            </p:cNvGrpSpPr>
            <p:nvPr/>
          </p:nvGrpSpPr>
          <p:grpSpPr bwMode="auto">
            <a:xfrm>
              <a:off x="2234" y="1292"/>
              <a:ext cx="138" cy="110"/>
              <a:chOff x="2928" y="1465"/>
              <a:chExt cx="271" cy="215"/>
            </a:xfrm>
          </p:grpSpPr>
          <p:sp>
            <p:nvSpPr>
              <p:cNvPr id="58403" name="Oval 11">
                <a:extLst>
                  <a:ext uri="{FF2B5EF4-FFF2-40B4-BE49-F238E27FC236}">
                    <a16:creationId xmlns:a16="http://schemas.microsoft.com/office/drawing/2014/main" id="{1DF122FC-6DE6-43FE-A454-4FA763E783A8}"/>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58404" name="Oval 12">
                <a:extLst>
                  <a:ext uri="{FF2B5EF4-FFF2-40B4-BE49-F238E27FC236}">
                    <a16:creationId xmlns:a16="http://schemas.microsoft.com/office/drawing/2014/main" id="{55C118C0-B172-4842-B044-C70A930843F8}"/>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58393" name="Rectangle 13">
              <a:extLst>
                <a:ext uri="{FF2B5EF4-FFF2-40B4-BE49-F238E27FC236}">
                  <a16:creationId xmlns:a16="http://schemas.microsoft.com/office/drawing/2014/main" id="{B1210707-0E9D-4825-A8D4-F677580F7865}"/>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8394" name="Rectangle 14">
              <a:extLst>
                <a:ext uri="{FF2B5EF4-FFF2-40B4-BE49-F238E27FC236}">
                  <a16:creationId xmlns:a16="http://schemas.microsoft.com/office/drawing/2014/main" id="{E72982B9-4441-4642-9F82-776AED378069}"/>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8395" name="Rectangle 15">
              <a:extLst>
                <a:ext uri="{FF2B5EF4-FFF2-40B4-BE49-F238E27FC236}">
                  <a16:creationId xmlns:a16="http://schemas.microsoft.com/office/drawing/2014/main" id="{C7768AA8-2826-43CB-A064-ECA71CF80F86}"/>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8396" name="Line 16">
              <a:extLst>
                <a:ext uri="{FF2B5EF4-FFF2-40B4-BE49-F238E27FC236}">
                  <a16:creationId xmlns:a16="http://schemas.microsoft.com/office/drawing/2014/main" id="{D15BF844-C593-4A0F-8AEE-63A4A261F5D0}"/>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397" name="Line 17">
              <a:extLst>
                <a:ext uri="{FF2B5EF4-FFF2-40B4-BE49-F238E27FC236}">
                  <a16:creationId xmlns:a16="http://schemas.microsoft.com/office/drawing/2014/main" id="{E594318A-7A1E-4317-AED2-0FC5B8A4CEAD}"/>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8398" name="Group 18">
              <a:extLst>
                <a:ext uri="{FF2B5EF4-FFF2-40B4-BE49-F238E27FC236}">
                  <a16:creationId xmlns:a16="http://schemas.microsoft.com/office/drawing/2014/main" id="{2A1AE5C8-1A4C-43DD-A673-6CB90711BCEA}"/>
                </a:ext>
              </a:extLst>
            </p:cNvPr>
            <p:cNvGrpSpPr>
              <a:grpSpLocks/>
            </p:cNvGrpSpPr>
            <p:nvPr/>
          </p:nvGrpSpPr>
          <p:grpSpPr bwMode="auto">
            <a:xfrm>
              <a:off x="2528" y="1292"/>
              <a:ext cx="138" cy="110"/>
              <a:chOff x="3648" y="3312"/>
              <a:chExt cx="271" cy="215"/>
            </a:xfrm>
          </p:grpSpPr>
          <p:sp>
            <p:nvSpPr>
              <p:cNvPr id="58401" name="Oval 19">
                <a:extLst>
                  <a:ext uri="{FF2B5EF4-FFF2-40B4-BE49-F238E27FC236}">
                    <a16:creationId xmlns:a16="http://schemas.microsoft.com/office/drawing/2014/main" id="{60FF4A22-1B16-4508-AF9D-143AA1734044}"/>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58402" name="Oval 20">
                <a:extLst>
                  <a:ext uri="{FF2B5EF4-FFF2-40B4-BE49-F238E27FC236}">
                    <a16:creationId xmlns:a16="http://schemas.microsoft.com/office/drawing/2014/main" id="{4B07102A-C949-47FF-B55B-262739B66A13}"/>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58399" name="Oval 21">
              <a:extLst>
                <a:ext uri="{FF2B5EF4-FFF2-40B4-BE49-F238E27FC236}">
                  <a16:creationId xmlns:a16="http://schemas.microsoft.com/office/drawing/2014/main" id="{3B7877BC-0368-4D24-8EA4-A520B810C207}"/>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58400" name="Oval 22">
              <a:extLst>
                <a:ext uri="{FF2B5EF4-FFF2-40B4-BE49-F238E27FC236}">
                  <a16:creationId xmlns:a16="http://schemas.microsoft.com/office/drawing/2014/main" id="{F23BBC03-9C89-4362-A973-568FFE233F70}"/>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nvGrpSpPr>
          <p:cNvPr id="58378" name="Group 25">
            <a:extLst>
              <a:ext uri="{FF2B5EF4-FFF2-40B4-BE49-F238E27FC236}">
                <a16:creationId xmlns:a16="http://schemas.microsoft.com/office/drawing/2014/main" id="{9E8762B5-8DFB-48BE-B043-0F895C270782}"/>
              </a:ext>
            </a:extLst>
          </p:cNvPr>
          <p:cNvGrpSpPr>
            <a:grpSpLocks/>
          </p:cNvGrpSpPr>
          <p:nvPr/>
        </p:nvGrpSpPr>
        <p:grpSpPr bwMode="auto">
          <a:xfrm>
            <a:off x="892175" y="3005138"/>
            <a:ext cx="1600200" cy="1600200"/>
            <a:chOff x="3312" y="2112"/>
            <a:chExt cx="1632" cy="1632"/>
          </a:xfrm>
        </p:grpSpPr>
        <p:sp>
          <p:nvSpPr>
            <p:cNvPr id="58379" name="Freeform 26">
              <a:extLst>
                <a:ext uri="{FF2B5EF4-FFF2-40B4-BE49-F238E27FC236}">
                  <a16:creationId xmlns:a16="http://schemas.microsoft.com/office/drawing/2014/main" id="{BE1D0F78-FC50-4525-ACE2-A2D379E79E13}"/>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nvGrpSpPr>
            <p:cNvPr id="58380" name="Group 27">
              <a:extLst>
                <a:ext uri="{FF2B5EF4-FFF2-40B4-BE49-F238E27FC236}">
                  <a16:creationId xmlns:a16="http://schemas.microsoft.com/office/drawing/2014/main" id="{8FEFAD5B-3E57-418E-912D-CAA1D35E6D76}"/>
                </a:ext>
              </a:extLst>
            </p:cNvPr>
            <p:cNvGrpSpPr>
              <a:grpSpLocks/>
            </p:cNvGrpSpPr>
            <p:nvPr/>
          </p:nvGrpSpPr>
          <p:grpSpPr bwMode="auto">
            <a:xfrm>
              <a:off x="3312" y="2640"/>
              <a:ext cx="1056" cy="1104"/>
              <a:chOff x="3312" y="2640"/>
              <a:chExt cx="1056" cy="1104"/>
            </a:xfrm>
          </p:grpSpPr>
          <p:sp>
            <p:nvSpPr>
              <p:cNvPr id="58382" name="Freeform 28">
                <a:extLst>
                  <a:ext uri="{FF2B5EF4-FFF2-40B4-BE49-F238E27FC236}">
                    <a16:creationId xmlns:a16="http://schemas.microsoft.com/office/drawing/2014/main" id="{D9B6B59A-06BA-4FA4-9E72-19D95F99B9F3}"/>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nvGrpSpPr>
              <p:cNvPr id="58383" name="Group 29">
                <a:extLst>
                  <a:ext uri="{FF2B5EF4-FFF2-40B4-BE49-F238E27FC236}">
                    <a16:creationId xmlns:a16="http://schemas.microsoft.com/office/drawing/2014/main" id="{C7132984-15E9-4CE4-8CEA-1493D2E4C7F7}"/>
                  </a:ext>
                </a:extLst>
              </p:cNvPr>
              <p:cNvGrpSpPr>
                <a:grpSpLocks/>
              </p:cNvGrpSpPr>
              <p:nvPr/>
            </p:nvGrpSpPr>
            <p:grpSpPr bwMode="auto">
              <a:xfrm>
                <a:off x="3312" y="2928"/>
                <a:ext cx="837" cy="816"/>
                <a:chOff x="3312" y="2928"/>
                <a:chExt cx="837" cy="816"/>
              </a:xfrm>
            </p:grpSpPr>
            <p:sp>
              <p:nvSpPr>
                <p:cNvPr id="58385" name="Freeform 30">
                  <a:extLst>
                    <a:ext uri="{FF2B5EF4-FFF2-40B4-BE49-F238E27FC236}">
                      <a16:creationId xmlns:a16="http://schemas.microsoft.com/office/drawing/2014/main" id="{92642D81-80FE-42DC-A45C-928684049DC1}"/>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8386" name="Freeform 31">
                  <a:extLst>
                    <a:ext uri="{FF2B5EF4-FFF2-40B4-BE49-F238E27FC236}">
                      <a16:creationId xmlns:a16="http://schemas.microsoft.com/office/drawing/2014/main" id="{B48707B5-9B68-4939-9E42-AC6FD382E4A3}"/>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8387" name="Freeform 32">
                  <a:extLst>
                    <a:ext uri="{FF2B5EF4-FFF2-40B4-BE49-F238E27FC236}">
                      <a16:creationId xmlns:a16="http://schemas.microsoft.com/office/drawing/2014/main" id="{2D8685A3-2D72-4A67-B13D-87A512CF6BA1}"/>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8388" name="Freeform 33">
                  <a:extLst>
                    <a:ext uri="{FF2B5EF4-FFF2-40B4-BE49-F238E27FC236}">
                      <a16:creationId xmlns:a16="http://schemas.microsoft.com/office/drawing/2014/main" id="{2B94E046-68F5-41ED-9535-39F7F8B92B26}"/>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8389" name="Freeform 34">
                  <a:extLst>
                    <a:ext uri="{FF2B5EF4-FFF2-40B4-BE49-F238E27FC236}">
                      <a16:creationId xmlns:a16="http://schemas.microsoft.com/office/drawing/2014/main" id="{85CD61C0-0A33-4118-BA9E-8A7895C2FED1}"/>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8390" name="Freeform 35">
                  <a:extLst>
                    <a:ext uri="{FF2B5EF4-FFF2-40B4-BE49-F238E27FC236}">
                      <a16:creationId xmlns:a16="http://schemas.microsoft.com/office/drawing/2014/main" id="{537A3B21-9DCB-4E1C-92EB-08E14CD28697}"/>
                    </a:ext>
                  </a:extLst>
                </p:cNvPr>
                <p:cNvSpPr>
                  <a:spLocks/>
                </p:cNvSpPr>
                <p:nvPr/>
              </p:nvSpPr>
              <p:spPr bwMode="auto">
                <a:xfrm flipH="1">
                  <a:off x="3648" y="340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8391" name="Freeform 36">
                  <a:extLst>
                    <a:ext uri="{FF2B5EF4-FFF2-40B4-BE49-F238E27FC236}">
                      <a16:creationId xmlns:a16="http://schemas.microsoft.com/office/drawing/2014/main" id="{C2450185-911B-480F-84F6-FF2E5A2560B4}"/>
                    </a:ext>
                  </a:extLst>
                </p:cNvPr>
                <p:cNvSpPr>
                  <a:spLocks/>
                </p:cNvSpPr>
                <p:nvPr/>
              </p:nvSpPr>
              <p:spPr bwMode="auto">
                <a:xfrm flipH="1">
                  <a:off x="3840" y="3264"/>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58384" name="Freeform 37">
                <a:extLst>
                  <a:ext uri="{FF2B5EF4-FFF2-40B4-BE49-F238E27FC236}">
                    <a16:creationId xmlns:a16="http://schemas.microsoft.com/office/drawing/2014/main" id="{C544183B-9BB9-4A30-A402-9630C90D3114}"/>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58381" name="Freeform 38">
              <a:extLst>
                <a:ext uri="{FF2B5EF4-FFF2-40B4-BE49-F238E27FC236}">
                  <a16:creationId xmlns:a16="http://schemas.microsoft.com/office/drawing/2014/main" id="{8A04C0A5-6319-49BF-BA13-A70D80627A9C}"/>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Footer Placeholder 2">
            <a:extLst>
              <a:ext uri="{FF2B5EF4-FFF2-40B4-BE49-F238E27FC236}">
                <a16:creationId xmlns:a16="http://schemas.microsoft.com/office/drawing/2014/main" id="{A54E5776-116D-4541-BB62-5126F1A184B1}"/>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3" name="Slide Number Placeholder 3">
            <a:extLst>
              <a:ext uri="{FF2B5EF4-FFF2-40B4-BE49-F238E27FC236}">
                <a16:creationId xmlns:a16="http://schemas.microsoft.com/office/drawing/2014/main" id="{B22D79A1-0392-4E60-8FAF-EAA334177EA1}"/>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186997F-A3E9-4A4E-A60D-969DFD921BBE}" type="slidenum">
              <a:rPr lang="ar-SA" altLang="zh-CN" sz="1400" b="0">
                <a:solidFill>
                  <a:schemeClr val="tx1"/>
                </a:solidFill>
                <a:latin typeface="Arial" panose="020B0604020202020204" pitchFamily="34" charset="0"/>
              </a:rPr>
              <a:pPr/>
              <a:t>47</a:t>
            </a:fld>
            <a:endParaRPr lang="en-US" altLang="zh-CN" sz="1400" b="0">
              <a:solidFill>
                <a:schemeClr val="tx1"/>
              </a:solidFill>
              <a:latin typeface="Arial" panose="020B0604020202020204" pitchFamily="34" charset="0"/>
            </a:endParaRPr>
          </a:p>
        </p:txBody>
      </p:sp>
      <p:pic>
        <p:nvPicPr>
          <p:cNvPr id="59396" name="Picture 2" descr="magic">
            <a:extLst>
              <a:ext uri="{FF2B5EF4-FFF2-40B4-BE49-F238E27FC236}">
                <a16:creationId xmlns:a16="http://schemas.microsoft.com/office/drawing/2014/main" id="{0A634601-8B99-4806-AF28-829E19D8D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59397" name="Group 3">
            <a:extLst>
              <a:ext uri="{FF2B5EF4-FFF2-40B4-BE49-F238E27FC236}">
                <a16:creationId xmlns:a16="http://schemas.microsoft.com/office/drawing/2014/main" id="{D5BE3FE1-8DAA-4FE9-A9E0-901B1524F97B}"/>
              </a:ext>
            </a:extLst>
          </p:cNvPr>
          <p:cNvGrpSpPr>
            <a:grpSpLocks/>
          </p:cNvGrpSpPr>
          <p:nvPr/>
        </p:nvGrpSpPr>
        <p:grpSpPr bwMode="auto">
          <a:xfrm>
            <a:off x="838200" y="5257800"/>
            <a:ext cx="7391400" cy="762000"/>
            <a:chOff x="528" y="3312"/>
            <a:chExt cx="4656" cy="480"/>
          </a:xfrm>
        </p:grpSpPr>
        <p:sp>
          <p:nvSpPr>
            <p:cNvPr id="59444" name="AutoShape 4">
              <a:extLst>
                <a:ext uri="{FF2B5EF4-FFF2-40B4-BE49-F238E27FC236}">
                  <a16:creationId xmlns:a16="http://schemas.microsoft.com/office/drawing/2014/main" id="{249820E9-A8ED-4858-AEFC-D3EB2B077CBB}"/>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9445" name="Text Box 5">
              <a:extLst>
                <a:ext uri="{FF2B5EF4-FFF2-40B4-BE49-F238E27FC236}">
                  <a16:creationId xmlns:a16="http://schemas.microsoft.com/office/drawing/2014/main" id="{FEA63EFE-9815-4ED3-B7CB-B506413A4BAE}"/>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59398" name="Rectangle 6">
            <a:extLst>
              <a:ext uri="{FF2B5EF4-FFF2-40B4-BE49-F238E27FC236}">
                <a16:creationId xmlns:a16="http://schemas.microsoft.com/office/drawing/2014/main" id="{D2139A92-EA0C-4CE7-9F31-683C5A811B0B}"/>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Concurrent Methods Take </a:t>
            </a:r>
            <a:r>
              <a:rPr lang="en-US" altLang="zh-CN" sz="4000">
                <a:solidFill>
                  <a:srgbClr val="0000FF"/>
                </a:solidFill>
                <a:ea typeface="宋体" panose="02010600030101010101" pitchFamily="2" charset="-122"/>
              </a:rPr>
              <a:t>Overlapping</a:t>
            </a:r>
            <a:r>
              <a:rPr lang="en-US" altLang="zh-CN" sz="4000">
                <a:ea typeface="宋体" panose="02010600030101010101" pitchFamily="2" charset="-122"/>
              </a:rPr>
              <a:t> Time</a:t>
            </a:r>
          </a:p>
        </p:txBody>
      </p:sp>
      <p:sp>
        <p:nvSpPr>
          <p:cNvPr id="59399" name="Text Box 7">
            <a:extLst>
              <a:ext uri="{FF2B5EF4-FFF2-40B4-BE49-F238E27FC236}">
                <a16:creationId xmlns:a16="http://schemas.microsoft.com/office/drawing/2014/main" id="{1A7A7C7E-20F4-4E3E-B19D-79885A3FD1DB}"/>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59400" name="AutoShape 8">
            <a:extLst>
              <a:ext uri="{FF2B5EF4-FFF2-40B4-BE49-F238E27FC236}">
                <a16:creationId xmlns:a16="http://schemas.microsoft.com/office/drawing/2014/main" id="{C7203334-F99C-4CB9-808D-00873C40C280}"/>
              </a:ext>
            </a:extLst>
          </p:cNvPr>
          <p:cNvSpPr>
            <a:spLocks noChangeArrowheads="1"/>
          </p:cNvSpPr>
          <p:nvPr/>
        </p:nvSpPr>
        <p:spPr bwMode="auto">
          <a:xfrm>
            <a:off x="1447800" y="33528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Method call</a:t>
            </a:r>
          </a:p>
        </p:txBody>
      </p:sp>
      <p:grpSp>
        <p:nvGrpSpPr>
          <p:cNvPr id="59401" name="Group 9">
            <a:extLst>
              <a:ext uri="{FF2B5EF4-FFF2-40B4-BE49-F238E27FC236}">
                <a16:creationId xmlns:a16="http://schemas.microsoft.com/office/drawing/2014/main" id="{DF613B24-776B-4B1C-AE63-7572055EDF0C}"/>
              </a:ext>
            </a:extLst>
          </p:cNvPr>
          <p:cNvGrpSpPr>
            <a:grpSpLocks/>
          </p:cNvGrpSpPr>
          <p:nvPr/>
        </p:nvGrpSpPr>
        <p:grpSpPr bwMode="auto">
          <a:xfrm>
            <a:off x="3429000" y="2352675"/>
            <a:ext cx="1828800" cy="466725"/>
            <a:chOff x="2160" y="1200"/>
            <a:chExt cx="1152" cy="294"/>
          </a:xfrm>
        </p:grpSpPr>
        <p:grpSp>
          <p:nvGrpSpPr>
            <p:cNvPr id="59431" name="Group 10">
              <a:extLst>
                <a:ext uri="{FF2B5EF4-FFF2-40B4-BE49-F238E27FC236}">
                  <a16:creationId xmlns:a16="http://schemas.microsoft.com/office/drawing/2014/main" id="{A38EA228-ABE4-4C2E-9F9B-F533670F30F3}"/>
                </a:ext>
              </a:extLst>
            </p:cNvPr>
            <p:cNvGrpSpPr>
              <a:grpSpLocks/>
            </p:cNvGrpSpPr>
            <p:nvPr/>
          </p:nvGrpSpPr>
          <p:grpSpPr bwMode="auto">
            <a:xfrm>
              <a:off x="2234" y="1292"/>
              <a:ext cx="138" cy="110"/>
              <a:chOff x="2928" y="1465"/>
              <a:chExt cx="271" cy="215"/>
            </a:xfrm>
          </p:grpSpPr>
          <p:sp>
            <p:nvSpPr>
              <p:cNvPr id="59442" name="Oval 11">
                <a:extLst>
                  <a:ext uri="{FF2B5EF4-FFF2-40B4-BE49-F238E27FC236}">
                    <a16:creationId xmlns:a16="http://schemas.microsoft.com/office/drawing/2014/main" id="{28638685-7F8A-4C52-99EF-C675F4C8192D}"/>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59443" name="Oval 12">
                <a:extLst>
                  <a:ext uri="{FF2B5EF4-FFF2-40B4-BE49-F238E27FC236}">
                    <a16:creationId xmlns:a16="http://schemas.microsoft.com/office/drawing/2014/main" id="{5F299CEA-1BB9-4C6F-ADBC-F8032AA67012}"/>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59432" name="Rectangle 13">
              <a:extLst>
                <a:ext uri="{FF2B5EF4-FFF2-40B4-BE49-F238E27FC236}">
                  <a16:creationId xmlns:a16="http://schemas.microsoft.com/office/drawing/2014/main" id="{A91F1CE0-7623-4BF5-839F-2DD86D864520}"/>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9433" name="Rectangle 14">
              <a:extLst>
                <a:ext uri="{FF2B5EF4-FFF2-40B4-BE49-F238E27FC236}">
                  <a16:creationId xmlns:a16="http://schemas.microsoft.com/office/drawing/2014/main" id="{6197059C-4921-42E9-94AE-4226B9E3961A}"/>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9434" name="Rectangle 15">
              <a:extLst>
                <a:ext uri="{FF2B5EF4-FFF2-40B4-BE49-F238E27FC236}">
                  <a16:creationId xmlns:a16="http://schemas.microsoft.com/office/drawing/2014/main" id="{7F6DDF41-34E0-4871-AB70-E683844FC62B}"/>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59435" name="Line 16">
              <a:extLst>
                <a:ext uri="{FF2B5EF4-FFF2-40B4-BE49-F238E27FC236}">
                  <a16:creationId xmlns:a16="http://schemas.microsoft.com/office/drawing/2014/main" id="{5907C774-772B-415F-9B92-C01317BF97BC}"/>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9436" name="Line 17">
              <a:extLst>
                <a:ext uri="{FF2B5EF4-FFF2-40B4-BE49-F238E27FC236}">
                  <a16:creationId xmlns:a16="http://schemas.microsoft.com/office/drawing/2014/main" id="{429FF0EC-C416-4BB0-96A5-3006B477610B}"/>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9437" name="Group 18">
              <a:extLst>
                <a:ext uri="{FF2B5EF4-FFF2-40B4-BE49-F238E27FC236}">
                  <a16:creationId xmlns:a16="http://schemas.microsoft.com/office/drawing/2014/main" id="{2A7DFE57-ECF0-4AF1-8269-CE3DFF412FC4}"/>
                </a:ext>
              </a:extLst>
            </p:cNvPr>
            <p:cNvGrpSpPr>
              <a:grpSpLocks/>
            </p:cNvGrpSpPr>
            <p:nvPr/>
          </p:nvGrpSpPr>
          <p:grpSpPr bwMode="auto">
            <a:xfrm>
              <a:off x="2528" y="1292"/>
              <a:ext cx="138" cy="110"/>
              <a:chOff x="3648" y="3312"/>
              <a:chExt cx="271" cy="215"/>
            </a:xfrm>
          </p:grpSpPr>
          <p:sp>
            <p:nvSpPr>
              <p:cNvPr id="59440" name="Oval 19">
                <a:extLst>
                  <a:ext uri="{FF2B5EF4-FFF2-40B4-BE49-F238E27FC236}">
                    <a16:creationId xmlns:a16="http://schemas.microsoft.com/office/drawing/2014/main" id="{38099C8D-FBC2-4D7A-9810-FCBEF9F09DE7}"/>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59441" name="Oval 20">
                <a:extLst>
                  <a:ext uri="{FF2B5EF4-FFF2-40B4-BE49-F238E27FC236}">
                    <a16:creationId xmlns:a16="http://schemas.microsoft.com/office/drawing/2014/main" id="{4E3962DD-5D21-461B-A016-E9D58BF32AEB}"/>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59438" name="Oval 21">
              <a:extLst>
                <a:ext uri="{FF2B5EF4-FFF2-40B4-BE49-F238E27FC236}">
                  <a16:creationId xmlns:a16="http://schemas.microsoft.com/office/drawing/2014/main" id="{6DE5EA00-9A08-49F9-A7F0-3A4DD82A6F2D}"/>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59439" name="Oval 22">
              <a:extLst>
                <a:ext uri="{FF2B5EF4-FFF2-40B4-BE49-F238E27FC236}">
                  <a16:creationId xmlns:a16="http://schemas.microsoft.com/office/drawing/2014/main" id="{418F60F8-AC60-49A4-B894-086051EFBF74}"/>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59402" name="AutoShape 24">
            <a:extLst>
              <a:ext uri="{FF2B5EF4-FFF2-40B4-BE49-F238E27FC236}">
                <a16:creationId xmlns:a16="http://schemas.microsoft.com/office/drawing/2014/main" id="{1964C1F8-FBB1-403D-BFF5-977D68C8F648}"/>
              </a:ext>
            </a:extLst>
          </p:cNvPr>
          <p:cNvSpPr>
            <a:spLocks noChangeArrowheads="1"/>
          </p:cNvSpPr>
          <p:nvPr/>
        </p:nvSpPr>
        <p:spPr bwMode="auto">
          <a:xfrm>
            <a:off x="2895600" y="43434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Method call</a:t>
            </a:r>
          </a:p>
        </p:txBody>
      </p:sp>
      <p:grpSp>
        <p:nvGrpSpPr>
          <p:cNvPr id="59403" name="Group 25">
            <a:extLst>
              <a:ext uri="{FF2B5EF4-FFF2-40B4-BE49-F238E27FC236}">
                <a16:creationId xmlns:a16="http://schemas.microsoft.com/office/drawing/2014/main" id="{80CF14A1-BCE3-43D5-8574-CA40EC4FEE89}"/>
              </a:ext>
            </a:extLst>
          </p:cNvPr>
          <p:cNvGrpSpPr>
            <a:grpSpLocks/>
          </p:cNvGrpSpPr>
          <p:nvPr/>
        </p:nvGrpSpPr>
        <p:grpSpPr bwMode="auto">
          <a:xfrm>
            <a:off x="892175" y="3005138"/>
            <a:ext cx="1600200" cy="1600200"/>
            <a:chOff x="3312" y="2112"/>
            <a:chExt cx="1632" cy="1632"/>
          </a:xfrm>
        </p:grpSpPr>
        <p:sp>
          <p:nvSpPr>
            <p:cNvPr id="59418" name="Freeform 26">
              <a:extLst>
                <a:ext uri="{FF2B5EF4-FFF2-40B4-BE49-F238E27FC236}">
                  <a16:creationId xmlns:a16="http://schemas.microsoft.com/office/drawing/2014/main" id="{232C475E-6DA2-42A0-9F26-C8C9ECB9CC31}"/>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nvGrpSpPr>
            <p:cNvPr id="59419" name="Group 27">
              <a:extLst>
                <a:ext uri="{FF2B5EF4-FFF2-40B4-BE49-F238E27FC236}">
                  <a16:creationId xmlns:a16="http://schemas.microsoft.com/office/drawing/2014/main" id="{E1C19D01-68FA-42FC-B755-9C625FFA37A6}"/>
                </a:ext>
              </a:extLst>
            </p:cNvPr>
            <p:cNvGrpSpPr>
              <a:grpSpLocks/>
            </p:cNvGrpSpPr>
            <p:nvPr/>
          </p:nvGrpSpPr>
          <p:grpSpPr bwMode="auto">
            <a:xfrm>
              <a:off x="3312" y="2640"/>
              <a:ext cx="1056" cy="1104"/>
              <a:chOff x="3312" y="2640"/>
              <a:chExt cx="1056" cy="1104"/>
            </a:xfrm>
          </p:grpSpPr>
          <p:sp>
            <p:nvSpPr>
              <p:cNvPr id="59421" name="Freeform 28">
                <a:extLst>
                  <a:ext uri="{FF2B5EF4-FFF2-40B4-BE49-F238E27FC236}">
                    <a16:creationId xmlns:a16="http://schemas.microsoft.com/office/drawing/2014/main" id="{C3F7FF70-3420-4C88-8E9E-1CC1A1D725BD}"/>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nvGrpSpPr>
              <p:cNvPr id="59422" name="Group 29">
                <a:extLst>
                  <a:ext uri="{FF2B5EF4-FFF2-40B4-BE49-F238E27FC236}">
                    <a16:creationId xmlns:a16="http://schemas.microsoft.com/office/drawing/2014/main" id="{D8B71E98-5DA7-4EB3-A14E-43AA0B86D4A5}"/>
                  </a:ext>
                </a:extLst>
              </p:cNvPr>
              <p:cNvGrpSpPr>
                <a:grpSpLocks/>
              </p:cNvGrpSpPr>
              <p:nvPr/>
            </p:nvGrpSpPr>
            <p:grpSpPr bwMode="auto">
              <a:xfrm>
                <a:off x="3312" y="2928"/>
                <a:ext cx="837" cy="816"/>
                <a:chOff x="3312" y="2928"/>
                <a:chExt cx="837" cy="816"/>
              </a:xfrm>
            </p:grpSpPr>
            <p:sp>
              <p:nvSpPr>
                <p:cNvPr id="59424" name="Freeform 30">
                  <a:extLst>
                    <a:ext uri="{FF2B5EF4-FFF2-40B4-BE49-F238E27FC236}">
                      <a16:creationId xmlns:a16="http://schemas.microsoft.com/office/drawing/2014/main" id="{658EFAB7-0ACD-495A-AF34-886E40283B9F}"/>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9425" name="Freeform 31">
                  <a:extLst>
                    <a:ext uri="{FF2B5EF4-FFF2-40B4-BE49-F238E27FC236}">
                      <a16:creationId xmlns:a16="http://schemas.microsoft.com/office/drawing/2014/main" id="{108F6D39-4161-4E3C-B2E8-BEFF2554362F}"/>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9426" name="Freeform 32">
                  <a:extLst>
                    <a:ext uri="{FF2B5EF4-FFF2-40B4-BE49-F238E27FC236}">
                      <a16:creationId xmlns:a16="http://schemas.microsoft.com/office/drawing/2014/main" id="{14708510-2D8A-4930-8634-624E98A302CD}"/>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9427" name="Freeform 33">
                  <a:extLst>
                    <a:ext uri="{FF2B5EF4-FFF2-40B4-BE49-F238E27FC236}">
                      <a16:creationId xmlns:a16="http://schemas.microsoft.com/office/drawing/2014/main" id="{42C19C67-2CF6-41CF-86D6-3198E693638C}"/>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9428" name="Freeform 34">
                  <a:extLst>
                    <a:ext uri="{FF2B5EF4-FFF2-40B4-BE49-F238E27FC236}">
                      <a16:creationId xmlns:a16="http://schemas.microsoft.com/office/drawing/2014/main" id="{3120F7B3-6753-4585-B465-25D9A5D1867C}"/>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59429" name="Freeform 35">
                  <a:extLst>
                    <a:ext uri="{FF2B5EF4-FFF2-40B4-BE49-F238E27FC236}">
                      <a16:creationId xmlns:a16="http://schemas.microsoft.com/office/drawing/2014/main" id="{0C544F2A-E521-4729-84D7-A0FC016CF4EC}"/>
                    </a:ext>
                  </a:extLst>
                </p:cNvPr>
                <p:cNvSpPr>
                  <a:spLocks/>
                </p:cNvSpPr>
                <p:nvPr/>
              </p:nvSpPr>
              <p:spPr bwMode="auto">
                <a:xfrm flipH="1">
                  <a:off x="3648" y="340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9430" name="Freeform 36">
                  <a:extLst>
                    <a:ext uri="{FF2B5EF4-FFF2-40B4-BE49-F238E27FC236}">
                      <a16:creationId xmlns:a16="http://schemas.microsoft.com/office/drawing/2014/main" id="{4DC2D3B1-950F-4CC6-92E0-70E7D8915E8D}"/>
                    </a:ext>
                  </a:extLst>
                </p:cNvPr>
                <p:cNvSpPr>
                  <a:spLocks/>
                </p:cNvSpPr>
                <p:nvPr/>
              </p:nvSpPr>
              <p:spPr bwMode="auto">
                <a:xfrm flipH="1">
                  <a:off x="3840" y="3264"/>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59423" name="Freeform 37">
                <a:extLst>
                  <a:ext uri="{FF2B5EF4-FFF2-40B4-BE49-F238E27FC236}">
                    <a16:creationId xmlns:a16="http://schemas.microsoft.com/office/drawing/2014/main" id="{E278C6F0-57A1-4725-9AE9-450AC71C4E28}"/>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59420" name="Freeform 38">
              <a:extLst>
                <a:ext uri="{FF2B5EF4-FFF2-40B4-BE49-F238E27FC236}">
                  <a16:creationId xmlns:a16="http://schemas.microsoft.com/office/drawing/2014/main" id="{63511252-1200-4F29-89BF-41675B347257}"/>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grpSp>
        <p:nvGrpSpPr>
          <p:cNvPr id="59404" name="Group 53">
            <a:extLst>
              <a:ext uri="{FF2B5EF4-FFF2-40B4-BE49-F238E27FC236}">
                <a16:creationId xmlns:a16="http://schemas.microsoft.com/office/drawing/2014/main" id="{5EE354D6-84C9-4D87-A8C7-D3A8302D7601}"/>
              </a:ext>
            </a:extLst>
          </p:cNvPr>
          <p:cNvGrpSpPr>
            <a:grpSpLocks/>
          </p:cNvGrpSpPr>
          <p:nvPr/>
        </p:nvGrpSpPr>
        <p:grpSpPr bwMode="auto">
          <a:xfrm>
            <a:off x="2376488" y="3954463"/>
            <a:ext cx="1600200" cy="1600200"/>
            <a:chOff x="3312" y="2112"/>
            <a:chExt cx="1632" cy="1632"/>
          </a:xfrm>
        </p:grpSpPr>
        <p:sp>
          <p:nvSpPr>
            <p:cNvPr id="59405" name="Freeform 54">
              <a:extLst>
                <a:ext uri="{FF2B5EF4-FFF2-40B4-BE49-F238E27FC236}">
                  <a16:creationId xmlns:a16="http://schemas.microsoft.com/office/drawing/2014/main" id="{653A785D-1277-4A55-A1C9-88B590B265D4}"/>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nvGrpSpPr>
            <p:cNvPr id="59406" name="Group 55">
              <a:extLst>
                <a:ext uri="{FF2B5EF4-FFF2-40B4-BE49-F238E27FC236}">
                  <a16:creationId xmlns:a16="http://schemas.microsoft.com/office/drawing/2014/main" id="{5CDF5FD9-75B4-4606-8498-22C3310C07A2}"/>
                </a:ext>
              </a:extLst>
            </p:cNvPr>
            <p:cNvGrpSpPr>
              <a:grpSpLocks/>
            </p:cNvGrpSpPr>
            <p:nvPr/>
          </p:nvGrpSpPr>
          <p:grpSpPr bwMode="auto">
            <a:xfrm>
              <a:off x="3312" y="2640"/>
              <a:ext cx="1056" cy="1104"/>
              <a:chOff x="3312" y="2640"/>
              <a:chExt cx="1056" cy="1104"/>
            </a:xfrm>
          </p:grpSpPr>
          <p:sp>
            <p:nvSpPr>
              <p:cNvPr id="59408" name="Freeform 56">
                <a:extLst>
                  <a:ext uri="{FF2B5EF4-FFF2-40B4-BE49-F238E27FC236}">
                    <a16:creationId xmlns:a16="http://schemas.microsoft.com/office/drawing/2014/main" id="{A0E24795-C75B-42B2-BB3C-34767461B7AA}"/>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nvGrpSpPr>
              <p:cNvPr id="59409" name="Group 57">
                <a:extLst>
                  <a:ext uri="{FF2B5EF4-FFF2-40B4-BE49-F238E27FC236}">
                    <a16:creationId xmlns:a16="http://schemas.microsoft.com/office/drawing/2014/main" id="{5D4F5A6F-E12D-48F5-A6C4-D0E5897CB5D0}"/>
                  </a:ext>
                </a:extLst>
              </p:cNvPr>
              <p:cNvGrpSpPr>
                <a:grpSpLocks/>
              </p:cNvGrpSpPr>
              <p:nvPr/>
            </p:nvGrpSpPr>
            <p:grpSpPr bwMode="auto">
              <a:xfrm>
                <a:off x="3312" y="2928"/>
                <a:ext cx="837" cy="816"/>
                <a:chOff x="3312" y="2928"/>
                <a:chExt cx="837" cy="816"/>
              </a:xfrm>
            </p:grpSpPr>
            <p:sp>
              <p:nvSpPr>
                <p:cNvPr id="59411" name="Freeform 58">
                  <a:extLst>
                    <a:ext uri="{FF2B5EF4-FFF2-40B4-BE49-F238E27FC236}">
                      <a16:creationId xmlns:a16="http://schemas.microsoft.com/office/drawing/2014/main" id="{3FB03C93-AC84-4AC3-A348-95C017CC1587}"/>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9412" name="Freeform 59">
                  <a:extLst>
                    <a:ext uri="{FF2B5EF4-FFF2-40B4-BE49-F238E27FC236}">
                      <a16:creationId xmlns:a16="http://schemas.microsoft.com/office/drawing/2014/main" id="{D0B5A4D8-C9C4-46CB-B270-05CE48CCFA4E}"/>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9413" name="Freeform 60">
                  <a:extLst>
                    <a:ext uri="{FF2B5EF4-FFF2-40B4-BE49-F238E27FC236}">
                      <a16:creationId xmlns:a16="http://schemas.microsoft.com/office/drawing/2014/main" id="{CB8E2AA0-EA15-481B-A217-41ADEA487EA6}"/>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FF33"/>
                </a:solidFill>
                <a:ln w="38100">
                  <a:solidFill>
                    <a:schemeClr val="tx1"/>
                  </a:solidFill>
                  <a:round/>
                  <a:headEnd/>
                  <a:tailEnd/>
                </a:ln>
              </p:spPr>
              <p:txBody>
                <a:bodyPr wrap="none" anchor="ctr"/>
                <a:lstStyle/>
                <a:p>
                  <a:endParaRPr lang="zh-CN" altLang="en-US"/>
                </a:p>
              </p:txBody>
            </p:sp>
            <p:sp>
              <p:nvSpPr>
                <p:cNvPr id="59414" name="Freeform 61">
                  <a:extLst>
                    <a:ext uri="{FF2B5EF4-FFF2-40B4-BE49-F238E27FC236}">
                      <a16:creationId xmlns:a16="http://schemas.microsoft.com/office/drawing/2014/main" id="{F5F9353E-BF66-4A41-BFC6-C4E9BB1A09BE}"/>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FF33"/>
                </a:solidFill>
                <a:ln w="38100">
                  <a:solidFill>
                    <a:schemeClr val="tx1"/>
                  </a:solidFill>
                  <a:round/>
                  <a:headEnd/>
                  <a:tailEnd/>
                </a:ln>
              </p:spPr>
              <p:txBody>
                <a:bodyPr wrap="none" anchor="ctr"/>
                <a:lstStyle/>
                <a:p>
                  <a:endParaRPr lang="zh-CN" altLang="en-US"/>
                </a:p>
              </p:txBody>
            </p:sp>
            <p:sp>
              <p:nvSpPr>
                <p:cNvPr id="59415" name="Freeform 62">
                  <a:extLst>
                    <a:ext uri="{FF2B5EF4-FFF2-40B4-BE49-F238E27FC236}">
                      <a16:creationId xmlns:a16="http://schemas.microsoft.com/office/drawing/2014/main" id="{18FABD4F-D4FD-453A-B8C3-13976E23FC9A}"/>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FF33"/>
                </a:solidFill>
                <a:ln w="38100">
                  <a:solidFill>
                    <a:schemeClr val="tx1"/>
                  </a:solidFill>
                  <a:round/>
                  <a:headEnd/>
                  <a:tailEnd/>
                </a:ln>
              </p:spPr>
              <p:txBody>
                <a:bodyPr wrap="none" anchor="ctr"/>
                <a:lstStyle/>
                <a:p>
                  <a:endParaRPr lang="zh-CN" altLang="en-US"/>
                </a:p>
              </p:txBody>
            </p:sp>
            <p:sp>
              <p:nvSpPr>
                <p:cNvPr id="59416" name="Freeform 63">
                  <a:extLst>
                    <a:ext uri="{FF2B5EF4-FFF2-40B4-BE49-F238E27FC236}">
                      <a16:creationId xmlns:a16="http://schemas.microsoft.com/office/drawing/2014/main" id="{4883A21B-203E-4F04-9A63-8B72F68B08E3}"/>
                    </a:ext>
                  </a:extLst>
                </p:cNvPr>
                <p:cNvSpPr>
                  <a:spLocks/>
                </p:cNvSpPr>
                <p:nvPr/>
              </p:nvSpPr>
              <p:spPr bwMode="auto">
                <a:xfrm flipH="1">
                  <a:off x="3648" y="340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59417" name="Freeform 64">
                  <a:extLst>
                    <a:ext uri="{FF2B5EF4-FFF2-40B4-BE49-F238E27FC236}">
                      <a16:creationId xmlns:a16="http://schemas.microsoft.com/office/drawing/2014/main" id="{DEB0C276-B5A1-490C-BF5A-872CBF1C0899}"/>
                    </a:ext>
                  </a:extLst>
                </p:cNvPr>
                <p:cNvSpPr>
                  <a:spLocks/>
                </p:cNvSpPr>
                <p:nvPr/>
              </p:nvSpPr>
              <p:spPr bwMode="auto">
                <a:xfrm flipH="1">
                  <a:off x="3840" y="3264"/>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59410" name="Freeform 65">
                <a:extLst>
                  <a:ext uri="{FF2B5EF4-FFF2-40B4-BE49-F238E27FC236}">
                    <a16:creationId xmlns:a16="http://schemas.microsoft.com/office/drawing/2014/main" id="{0576CD9E-CE96-49D9-B613-90F71C9D1AB7}"/>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59407" name="Freeform 66">
              <a:extLst>
                <a:ext uri="{FF2B5EF4-FFF2-40B4-BE49-F238E27FC236}">
                  <a16:creationId xmlns:a16="http://schemas.microsoft.com/office/drawing/2014/main" id="{CCD0106A-3F0D-40E1-8869-1A106AB5386F}"/>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 name="Footer Placeholder 2">
            <a:extLst>
              <a:ext uri="{FF2B5EF4-FFF2-40B4-BE49-F238E27FC236}">
                <a16:creationId xmlns:a16="http://schemas.microsoft.com/office/drawing/2014/main" id="{0D502171-2F45-4483-A7AB-7E8CDC3766E2}"/>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8" name="Slide Number Placeholder 3">
            <a:extLst>
              <a:ext uri="{FF2B5EF4-FFF2-40B4-BE49-F238E27FC236}">
                <a16:creationId xmlns:a16="http://schemas.microsoft.com/office/drawing/2014/main" id="{86043888-89E5-4CD5-B8E8-A08F9275F14C}"/>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0ED37D5-5D57-40E2-B3B8-2635ADA47951}" type="slidenum">
              <a:rPr lang="ar-SA" altLang="zh-CN" sz="1400" b="0">
                <a:solidFill>
                  <a:schemeClr val="tx1"/>
                </a:solidFill>
                <a:latin typeface="Arial" panose="020B0604020202020204" pitchFamily="34" charset="0"/>
              </a:rPr>
              <a:pPr/>
              <a:t>48</a:t>
            </a:fld>
            <a:endParaRPr lang="en-US" altLang="zh-CN" sz="1400" b="0">
              <a:solidFill>
                <a:schemeClr val="tx1"/>
              </a:solidFill>
              <a:latin typeface="Arial" panose="020B0604020202020204" pitchFamily="34" charset="0"/>
            </a:endParaRPr>
          </a:p>
        </p:txBody>
      </p:sp>
      <p:pic>
        <p:nvPicPr>
          <p:cNvPr id="60420" name="Picture 2" descr="magic">
            <a:extLst>
              <a:ext uri="{FF2B5EF4-FFF2-40B4-BE49-F238E27FC236}">
                <a16:creationId xmlns:a16="http://schemas.microsoft.com/office/drawing/2014/main" id="{009E49FA-8165-4CA0-9A50-B80BA32E8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60421" name="Group 3">
            <a:extLst>
              <a:ext uri="{FF2B5EF4-FFF2-40B4-BE49-F238E27FC236}">
                <a16:creationId xmlns:a16="http://schemas.microsoft.com/office/drawing/2014/main" id="{953EFE91-A5CB-4213-A30A-B302A732026F}"/>
              </a:ext>
            </a:extLst>
          </p:cNvPr>
          <p:cNvGrpSpPr>
            <a:grpSpLocks/>
          </p:cNvGrpSpPr>
          <p:nvPr/>
        </p:nvGrpSpPr>
        <p:grpSpPr bwMode="auto">
          <a:xfrm>
            <a:off x="838200" y="5257800"/>
            <a:ext cx="7391400" cy="762000"/>
            <a:chOff x="528" y="3312"/>
            <a:chExt cx="4656" cy="480"/>
          </a:xfrm>
        </p:grpSpPr>
        <p:sp>
          <p:nvSpPr>
            <p:cNvPr id="60483" name="AutoShape 4">
              <a:extLst>
                <a:ext uri="{FF2B5EF4-FFF2-40B4-BE49-F238E27FC236}">
                  <a16:creationId xmlns:a16="http://schemas.microsoft.com/office/drawing/2014/main" id="{9E4776DC-6B9B-4931-BA65-7052BF6B8072}"/>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60484" name="Text Box 5">
              <a:extLst>
                <a:ext uri="{FF2B5EF4-FFF2-40B4-BE49-F238E27FC236}">
                  <a16:creationId xmlns:a16="http://schemas.microsoft.com/office/drawing/2014/main" id="{FCD661B2-2213-4AD1-9B03-D4DA1D07F6B4}"/>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60422" name="Rectangle 6">
            <a:extLst>
              <a:ext uri="{FF2B5EF4-FFF2-40B4-BE49-F238E27FC236}">
                <a16:creationId xmlns:a16="http://schemas.microsoft.com/office/drawing/2014/main" id="{FA99954B-090E-4EE8-AB0B-92125DE7B783}"/>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Concurrent Methods Take </a:t>
            </a:r>
            <a:r>
              <a:rPr lang="en-US" altLang="zh-CN" sz="4000">
                <a:solidFill>
                  <a:srgbClr val="0000FF"/>
                </a:solidFill>
                <a:ea typeface="宋体" panose="02010600030101010101" pitchFamily="2" charset="-122"/>
              </a:rPr>
              <a:t>Overlapping</a:t>
            </a:r>
            <a:r>
              <a:rPr lang="en-US" altLang="zh-CN" sz="4000">
                <a:ea typeface="宋体" panose="02010600030101010101" pitchFamily="2" charset="-122"/>
              </a:rPr>
              <a:t> Time</a:t>
            </a:r>
          </a:p>
        </p:txBody>
      </p:sp>
      <p:sp>
        <p:nvSpPr>
          <p:cNvPr id="60423" name="Text Box 7">
            <a:extLst>
              <a:ext uri="{FF2B5EF4-FFF2-40B4-BE49-F238E27FC236}">
                <a16:creationId xmlns:a16="http://schemas.microsoft.com/office/drawing/2014/main" id="{A499ADF5-C9F9-47BC-908C-243237656C69}"/>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60424" name="AutoShape 8">
            <a:extLst>
              <a:ext uri="{FF2B5EF4-FFF2-40B4-BE49-F238E27FC236}">
                <a16:creationId xmlns:a16="http://schemas.microsoft.com/office/drawing/2014/main" id="{F6CCCABB-900B-4882-B7B5-FBFC4599D05C}"/>
              </a:ext>
            </a:extLst>
          </p:cNvPr>
          <p:cNvSpPr>
            <a:spLocks noChangeArrowheads="1"/>
          </p:cNvSpPr>
          <p:nvPr/>
        </p:nvSpPr>
        <p:spPr bwMode="auto">
          <a:xfrm>
            <a:off x="1447800" y="33528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Method call</a:t>
            </a:r>
          </a:p>
        </p:txBody>
      </p:sp>
      <p:grpSp>
        <p:nvGrpSpPr>
          <p:cNvPr id="60425" name="Group 9">
            <a:extLst>
              <a:ext uri="{FF2B5EF4-FFF2-40B4-BE49-F238E27FC236}">
                <a16:creationId xmlns:a16="http://schemas.microsoft.com/office/drawing/2014/main" id="{2E5BCB6E-E5E5-4B9C-8E5E-0095748DEAE9}"/>
              </a:ext>
            </a:extLst>
          </p:cNvPr>
          <p:cNvGrpSpPr>
            <a:grpSpLocks/>
          </p:cNvGrpSpPr>
          <p:nvPr/>
        </p:nvGrpSpPr>
        <p:grpSpPr bwMode="auto">
          <a:xfrm>
            <a:off x="3429000" y="2352675"/>
            <a:ext cx="1828800" cy="466725"/>
            <a:chOff x="2160" y="1200"/>
            <a:chExt cx="1152" cy="294"/>
          </a:xfrm>
        </p:grpSpPr>
        <p:grpSp>
          <p:nvGrpSpPr>
            <p:cNvPr id="60470" name="Group 10">
              <a:extLst>
                <a:ext uri="{FF2B5EF4-FFF2-40B4-BE49-F238E27FC236}">
                  <a16:creationId xmlns:a16="http://schemas.microsoft.com/office/drawing/2014/main" id="{5EE6ED13-6114-48B4-AB46-5DF287BB4716}"/>
                </a:ext>
              </a:extLst>
            </p:cNvPr>
            <p:cNvGrpSpPr>
              <a:grpSpLocks/>
            </p:cNvGrpSpPr>
            <p:nvPr/>
          </p:nvGrpSpPr>
          <p:grpSpPr bwMode="auto">
            <a:xfrm>
              <a:off x="2234" y="1292"/>
              <a:ext cx="138" cy="110"/>
              <a:chOff x="2928" y="1465"/>
              <a:chExt cx="271" cy="215"/>
            </a:xfrm>
          </p:grpSpPr>
          <p:sp>
            <p:nvSpPr>
              <p:cNvPr id="60481" name="Oval 11">
                <a:extLst>
                  <a:ext uri="{FF2B5EF4-FFF2-40B4-BE49-F238E27FC236}">
                    <a16:creationId xmlns:a16="http://schemas.microsoft.com/office/drawing/2014/main" id="{F471EB16-980D-4D86-B0E0-EBDE630A2C86}"/>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60482" name="Oval 12">
                <a:extLst>
                  <a:ext uri="{FF2B5EF4-FFF2-40B4-BE49-F238E27FC236}">
                    <a16:creationId xmlns:a16="http://schemas.microsoft.com/office/drawing/2014/main" id="{0824E716-A557-4EB7-9D30-60EC5BC3A1B4}"/>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60471" name="Rectangle 13">
              <a:extLst>
                <a:ext uri="{FF2B5EF4-FFF2-40B4-BE49-F238E27FC236}">
                  <a16:creationId xmlns:a16="http://schemas.microsoft.com/office/drawing/2014/main" id="{E1097805-D52C-4029-BB24-61416AEE507F}"/>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60472" name="Rectangle 14">
              <a:extLst>
                <a:ext uri="{FF2B5EF4-FFF2-40B4-BE49-F238E27FC236}">
                  <a16:creationId xmlns:a16="http://schemas.microsoft.com/office/drawing/2014/main" id="{A2F3AE33-EF38-455B-ACB9-69A973760974}"/>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60473" name="Rectangle 15">
              <a:extLst>
                <a:ext uri="{FF2B5EF4-FFF2-40B4-BE49-F238E27FC236}">
                  <a16:creationId xmlns:a16="http://schemas.microsoft.com/office/drawing/2014/main" id="{4128C8FB-7573-4005-8EC9-45C06AE4B6CB}"/>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60474" name="Line 16">
              <a:extLst>
                <a:ext uri="{FF2B5EF4-FFF2-40B4-BE49-F238E27FC236}">
                  <a16:creationId xmlns:a16="http://schemas.microsoft.com/office/drawing/2014/main" id="{E255C013-8E4B-4ABA-BED4-DC810839C7D7}"/>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0475" name="Line 17">
              <a:extLst>
                <a:ext uri="{FF2B5EF4-FFF2-40B4-BE49-F238E27FC236}">
                  <a16:creationId xmlns:a16="http://schemas.microsoft.com/office/drawing/2014/main" id="{ACE1FFBE-1358-401D-8D7A-0799AC93A44C}"/>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0476" name="Group 18">
              <a:extLst>
                <a:ext uri="{FF2B5EF4-FFF2-40B4-BE49-F238E27FC236}">
                  <a16:creationId xmlns:a16="http://schemas.microsoft.com/office/drawing/2014/main" id="{48A4DE44-FBC0-4420-A68E-EB3EA7419381}"/>
                </a:ext>
              </a:extLst>
            </p:cNvPr>
            <p:cNvGrpSpPr>
              <a:grpSpLocks/>
            </p:cNvGrpSpPr>
            <p:nvPr/>
          </p:nvGrpSpPr>
          <p:grpSpPr bwMode="auto">
            <a:xfrm>
              <a:off x="2528" y="1292"/>
              <a:ext cx="138" cy="110"/>
              <a:chOff x="3648" y="3312"/>
              <a:chExt cx="271" cy="215"/>
            </a:xfrm>
          </p:grpSpPr>
          <p:sp>
            <p:nvSpPr>
              <p:cNvPr id="60479" name="Oval 19">
                <a:extLst>
                  <a:ext uri="{FF2B5EF4-FFF2-40B4-BE49-F238E27FC236}">
                    <a16:creationId xmlns:a16="http://schemas.microsoft.com/office/drawing/2014/main" id="{6E1EB48E-4F1F-4D68-8432-5EE76B6947B5}"/>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60480" name="Oval 20">
                <a:extLst>
                  <a:ext uri="{FF2B5EF4-FFF2-40B4-BE49-F238E27FC236}">
                    <a16:creationId xmlns:a16="http://schemas.microsoft.com/office/drawing/2014/main" id="{695D2A4E-3923-4E20-95D4-199365CD2C4A}"/>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60477" name="Oval 21">
              <a:extLst>
                <a:ext uri="{FF2B5EF4-FFF2-40B4-BE49-F238E27FC236}">
                  <a16:creationId xmlns:a16="http://schemas.microsoft.com/office/drawing/2014/main" id="{FA89DC07-99C2-4781-819B-ED32B34DA383}"/>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60478" name="Oval 22">
              <a:extLst>
                <a:ext uri="{FF2B5EF4-FFF2-40B4-BE49-F238E27FC236}">
                  <a16:creationId xmlns:a16="http://schemas.microsoft.com/office/drawing/2014/main" id="{A921B911-C42E-4DC8-9B58-37EA05432C25}"/>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60426" name="AutoShape 23">
            <a:extLst>
              <a:ext uri="{FF2B5EF4-FFF2-40B4-BE49-F238E27FC236}">
                <a16:creationId xmlns:a16="http://schemas.microsoft.com/office/drawing/2014/main" id="{AE67EC68-B73F-4199-8FC3-6039F8A9516E}"/>
              </a:ext>
            </a:extLst>
          </p:cNvPr>
          <p:cNvSpPr>
            <a:spLocks noChangeArrowheads="1"/>
          </p:cNvSpPr>
          <p:nvPr/>
        </p:nvSpPr>
        <p:spPr bwMode="auto">
          <a:xfrm>
            <a:off x="4876800" y="33528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Method call</a:t>
            </a:r>
          </a:p>
        </p:txBody>
      </p:sp>
      <p:sp>
        <p:nvSpPr>
          <p:cNvPr id="60427" name="AutoShape 24">
            <a:extLst>
              <a:ext uri="{FF2B5EF4-FFF2-40B4-BE49-F238E27FC236}">
                <a16:creationId xmlns:a16="http://schemas.microsoft.com/office/drawing/2014/main" id="{732E241F-182A-41EF-B28D-D58B6803CD28}"/>
              </a:ext>
            </a:extLst>
          </p:cNvPr>
          <p:cNvSpPr>
            <a:spLocks noChangeArrowheads="1"/>
          </p:cNvSpPr>
          <p:nvPr/>
        </p:nvSpPr>
        <p:spPr bwMode="auto">
          <a:xfrm>
            <a:off x="2895600" y="43434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Method call</a:t>
            </a:r>
          </a:p>
        </p:txBody>
      </p:sp>
      <p:grpSp>
        <p:nvGrpSpPr>
          <p:cNvPr id="60428" name="Group 25">
            <a:extLst>
              <a:ext uri="{FF2B5EF4-FFF2-40B4-BE49-F238E27FC236}">
                <a16:creationId xmlns:a16="http://schemas.microsoft.com/office/drawing/2014/main" id="{3CF4BCDD-6EC4-4A3C-92D7-1AC590974A37}"/>
              </a:ext>
            </a:extLst>
          </p:cNvPr>
          <p:cNvGrpSpPr>
            <a:grpSpLocks/>
          </p:cNvGrpSpPr>
          <p:nvPr/>
        </p:nvGrpSpPr>
        <p:grpSpPr bwMode="auto">
          <a:xfrm>
            <a:off x="892175" y="3005138"/>
            <a:ext cx="1600200" cy="1600200"/>
            <a:chOff x="3312" y="2112"/>
            <a:chExt cx="1632" cy="1632"/>
          </a:xfrm>
        </p:grpSpPr>
        <p:sp>
          <p:nvSpPr>
            <p:cNvPr id="60457" name="Freeform 26">
              <a:extLst>
                <a:ext uri="{FF2B5EF4-FFF2-40B4-BE49-F238E27FC236}">
                  <a16:creationId xmlns:a16="http://schemas.microsoft.com/office/drawing/2014/main" id="{14D9FEC8-F1DF-4AA7-9991-782D0873F0FA}"/>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nvGrpSpPr>
            <p:cNvPr id="60458" name="Group 27">
              <a:extLst>
                <a:ext uri="{FF2B5EF4-FFF2-40B4-BE49-F238E27FC236}">
                  <a16:creationId xmlns:a16="http://schemas.microsoft.com/office/drawing/2014/main" id="{A9309ECA-9206-43BF-AEF6-9E4C5C27EE54}"/>
                </a:ext>
              </a:extLst>
            </p:cNvPr>
            <p:cNvGrpSpPr>
              <a:grpSpLocks/>
            </p:cNvGrpSpPr>
            <p:nvPr/>
          </p:nvGrpSpPr>
          <p:grpSpPr bwMode="auto">
            <a:xfrm>
              <a:off x="3312" y="2640"/>
              <a:ext cx="1056" cy="1104"/>
              <a:chOff x="3312" y="2640"/>
              <a:chExt cx="1056" cy="1104"/>
            </a:xfrm>
          </p:grpSpPr>
          <p:sp>
            <p:nvSpPr>
              <p:cNvPr id="60460" name="Freeform 28">
                <a:extLst>
                  <a:ext uri="{FF2B5EF4-FFF2-40B4-BE49-F238E27FC236}">
                    <a16:creationId xmlns:a16="http://schemas.microsoft.com/office/drawing/2014/main" id="{5ED4CADC-96DE-463C-81B5-B78E20F249DF}"/>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nvGrpSpPr>
              <p:cNvPr id="60461" name="Group 29">
                <a:extLst>
                  <a:ext uri="{FF2B5EF4-FFF2-40B4-BE49-F238E27FC236}">
                    <a16:creationId xmlns:a16="http://schemas.microsoft.com/office/drawing/2014/main" id="{BF4901A8-9DC4-4DB2-BA77-355AA2C5A1E6}"/>
                  </a:ext>
                </a:extLst>
              </p:cNvPr>
              <p:cNvGrpSpPr>
                <a:grpSpLocks/>
              </p:cNvGrpSpPr>
              <p:nvPr/>
            </p:nvGrpSpPr>
            <p:grpSpPr bwMode="auto">
              <a:xfrm>
                <a:off x="3312" y="2928"/>
                <a:ext cx="837" cy="816"/>
                <a:chOff x="3312" y="2928"/>
                <a:chExt cx="837" cy="816"/>
              </a:xfrm>
            </p:grpSpPr>
            <p:sp>
              <p:nvSpPr>
                <p:cNvPr id="60463" name="Freeform 30">
                  <a:extLst>
                    <a:ext uri="{FF2B5EF4-FFF2-40B4-BE49-F238E27FC236}">
                      <a16:creationId xmlns:a16="http://schemas.microsoft.com/office/drawing/2014/main" id="{634F6DD9-7D5D-472D-9AF0-21F3F8555CBE}"/>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0464" name="Freeform 31">
                  <a:extLst>
                    <a:ext uri="{FF2B5EF4-FFF2-40B4-BE49-F238E27FC236}">
                      <a16:creationId xmlns:a16="http://schemas.microsoft.com/office/drawing/2014/main" id="{7476228F-0347-4A1D-9175-979B6C3DAEBC}"/>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0465" name="Freeform 32">
                  <a:extLst>
                    <a:ext uri="{FF2B5EF4-FFF2-40B4-BE49-F238E27FC236}">
                      <a16:creationId xmlns:a16="http://schemas.microsoft.com/office/drawing/2014/main" id="{E14DC91C-2411-40BB-B575-4CE4B2595752}"/>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60466" name="Freeform 33">
                  <a:extLst>
                    <a:ext uri="{FF2B5EF4-FFF2-40B4-BE49-F238E27FC236}">
                      <a16:creationId xmlns:a16="http://schemas.microsoft.com/office/drawing/2014/main" id="{E2422166-C4D0-4BDE-AB2C-94A70A3108A0}"/>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60467" name="Freeform 34">
                  <a:extLst>
                    <a:ext uri="{FF2B5EF4-FFF2-40B4-BE49-F238E27FC236}">
                      <a16:creationId xmlns:a16="http://schemas.microsoft.com/office/drawing/2014/main" id="{732BD119-ED2C-4146-A126-0440450B0EEB}"/>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60468" name="Freeform 35">
                  <a:extLst>
                    <a:ext uri="{FF2B5EF4-FFF2-40B4-BE49-F238E27FC236}">
                      <a16:creationId xmlns:a16="http://schemas.microsoft.com/office/drawing/2014/main" id="{6BE6AC42-FF58-480B-9B00-49EECFEF92CF}"/>
                    </a:ext>
                  </a:extLst>
                </p:cNvPr>
                <p:cNvSpPr>
                  <a:spLocks/>
                </p:cNvSpPr>
                <p:nvPr/>
              </p:nvSpPr>
              <p:spPr bwMode="auto">
                <a:xfrm flipH="1">
                  <a:off x="3648" y="340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0469" name="Freeform 36">
                  <a:extLst>
                    <a:ext uri="{FF2B5EF4-FFF2-40B4-BE49-F238E27FC236}">
                      <a16:creationId xmlns:a16="http://schemas.microsoft.com/office/drawing/2014/main" id="{C9EE38DB-063A-44A1-AC43-75C6B7286600}"/>
                    </a:ext>
                  </a:extLst>
                </p:cNvPr>
                <p:cNvSpPr>
                  <a:spLocks/>
                </p:cNvSpPr>
                <p:nvPr/>
              </p:nvSpPr>
              <p:spPr bwMode="auto">
                <a:xfrm flipH="1">
                  <a:off x="3840" y="3264"/>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60462" name="Freeform 37">
                <a:extLst>
                  <a:ext uri="{FF2B5EF4-FFF2-40B4-BE49-F238E27FC236}">
                    <a16:creationId xmlns:a16="http://schemas.microsoft.com/office/drawing/2014/main" id="{ABA229D4-CA9E-444B-B102-4772B9686C67}"/>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60459" name="Freeform 38">
              <a:extLst>
                <a:ext uri="{FF2B5EF4-FFF2-40B4-BE49-F238E27FC236}">
                  <a16:creationId xmlns:a16="http://schemas.microsoft.com/office/drawing/2014/main" id="{55D86A2C-0F2F-4DF4-91E3-B633F444AA63}"/>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grpSp>
        <p:nvGrpSpPr>
          <p:cNvPr id="60429" name="Group 39">
            <a:extLst>
              <a:ext uri="{FF2B5EF4-FFF2-40B4-BE49-F238E27FC236}">
                <a16:creationId xmlns:a16="http://schemas.microsoft.com/office/drawing/2014/main" id="{6C188F4B-A2A3-414F-B9B2-83FA519B864B}"/>
              </a:ext>
            </a:extLst>
          </p:cNvPr>
          <p:cNvGrpSpPr>
            <a:grpSpLocks/>
          </p:cNvGrpSpPr>
          <p:nvPr/>
        </p:nvGrpSpPr>
        <p:grpSpPr bwMode="auto">
          <a:xfrm>
            <a:off x="4352925" y="2954338"/>
            <a:ext cx="1600200" cy="1600200"/>
            <a:chOff x="3312" y="2112"/>
            <a:chExt cx="1632" cy="1632"/>
          </a:xfrm>
        </p:grpSpPr>
        <p:sp>
          <p:nvSpPr>
            <p:cNvPr id="60444" name="Freeform 40">
              <a:extLst>
                <a:ext uri="{FF2B5EF4-FFF2-40B4-BE49-F238E27FC236}">
                  <a16:creationId xmlns:a16="http://schemas.microsoft.com/office/drawing/2014/main" id="{409B8685-510A-496A-93AB-F79D9D4CD1BC}"/>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nvGrpSpPr>
            <p:cNvPr id="60445" name="Group 41">
              <a:extLst>
                <a:ext uri="{FF2B5EF4-FFF2-40B4-BE49-F238E27FC236}">
                  <a16:creationId xmlns:a16="http://schemas.microsoft.com/office/drawing/2014/main" id="{BFC73712-A964-430F-A267-D6661798380F}"/>
                </a:ext>
              </a:extLst>
            </p:cNvPr>
            <p:cNvGrpSpPr>
              <a:grpSpLocks/>
            </p:cNvGrpSpPr>
            <p:nvPr/>
          </p:nvGrpSpPr>
          <p:grpSpPr bwMode="auto">
            <a:xfrm>
              <a:off x="3312" y="2640"/>
              <a:ext cx="1056" cy="1104"/>
              <a:chOff x="3312" y="2640"/>
              <a:chExt cx="1056" cy="1104"/>
            </a:xfrm>
          </p:grpSpPr>
          <p:sp>
            <p:nvSpPr>
              <p:cNvPr id="60447" name="Freeform 42">
                <a:extLst>
                  <a:ext uri="{FF2B5EF4-FFF2-40B4-BE49-F238E27FC236}">
                    <a16:creationId xmlns:a16="http://schemas.microsoft.com/office/drawing/2014/main" id="{92B3D80C-3A37-4E9F-B7CC-1BA33B2E55C6}"/>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nvGrpSpPr>
              <p:cNvPr id="60448" name="Group 43">
                <a:extLst>
                  <a:ext uri="{FF2B5EF4-FFF2-40B4-BE49-F238E27FC236}">
                    <a16:creationId xmlns:a16="http://schemas.microsoft.com/office/drawing/2014/main" id="{0F86F0C2-6B08-4A24-B603-1C7B43B591AD}"/>
                  </a:ext>
                </a:extLst>
              </p:cNvPr>
              <p:cNvGrpSpPr>
                <a:grpSpLocks/>
              </p:cNvGrpSpPr>
              <p:nvPr/>
            </p:nvGrpSpPr>
            <p:grpSpPr bwMode="auto">
              <a:xfrm>
                <a:off x="3312" y="2928"/>
                <a:ext cx="837" cy="816"/>
                <a:chOff x="3312" y="2928"/>
                <a:chExt cx="837" cy="816"/>
              </a:xfrm>
            </p:grpSpPr>
            <p:sp>
              <p:nvSpPr>
                <p:cNvPr id="60450" name="Freeform 44">
                  <a:extLst>
                    <a:ext uri="{FF2B5EF4-FFF2-40B4-BE49-F238E27FC236}">
                      <a16:creationId xmlns:a16="http://schemas.microsoft.com/office/drawing/2014/main" id="{603E3053-04E4-45F3-8948-CDAE40BBDFEC}"/>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0451" name="Freeform 45">
                  <a:extLst>
                    <a:ext uri="{FF2B5EF4-FFF2-40B4-BE49-F238E27FC236}">
                      <a16:creationId xmlns:a16="http://schemas.microsoft.com/office/drawing/2014/main" id="{1368F01E-5E73-43B4-A4A1-21393A43134F}"/>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0452" name="Freeform 46">
                  <a:extLst>
                    <a:ext uri="{FF2B5EF4-FFF2-40B4-BE49-F238E27FC236}">
                      <a16:creationId xmlns:a16="http://schemas.microsoft.com/office/drawing/2014/main" id="{4E5A728D-AA68-4B53-BFB5-FFBC09CE3A39}"/>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zh-CN" altLang="en-US"/>
                </a:p>
              </p:txBody>
            </p:sp>
            <p:sp>
              <p:nvSpPr>
                <p:cNvPr id="60453" name="Freeform 47">
                  <a:extLst>
                    <a:ext uri="{FF2B5EF4-FFF2-40B4-BE49-F238E27FC236}">
                      <a16:creationId xmlns:a16="http://schemas.microsoft.com/office/drawing/2014/main" id="{236E14D0-8D05-43E0-A26F-5A6B1D9FA5D0}"/>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zh-CN" altLang="en-US"/>
                </a:p>
              </p:txBody>
            </p:sp>
            <p:sp>
              <p:nvSpPr>
                <p:cNvPr id="60454" name="Freeform 48">
                  <a:extLst>
                    <a:ext uri="{FF2B5EF4-FFF2-40B4-BE49-F238E27FC236}">
                      <a16:creationId xmlns:a16="http://schemas.microsoft.com/office/drawing/2014/main" id="{E5E0C22F-DFB9-4CD5-B1EF-39653E9C429E}"/>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zh-CN" altLang="en-US"/>
                </a:p>
              </p:txBody>
            </p:sp>
            <p:sp>
              <p:nvSpPr>
                <p:cNvPr id="60455" name="Freeform 49">
                  <a:extLst>
                    <a:ext uri="{FF2B5EF4-FFF2-40B4-BE49-F238E27FC236}">
                      <a16:creationId xmlns:a16="http://schemas.microsoft.com/office/drawing/2014/main" id="{C3FE2569-C0C3-48EF-8352-B8BCB9C27593}"/>
                    </a:ext>
                  </a:extLst>
                </p:cNvPr>
                <p:cNvSpPr>
                  <a:spLocks/>
                </p:cNvSpPr>
                <p:nvPr/>
              </p:nvSpPr>
              <p:spPr bwMode="auto">
                <a:xfrm flipH="1">
                  <a:off x="3648" y="340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0456" name="Freeform 50">
                  <a:extLst>
                    <a:ext uri="{FF2B5EF4-FFF2-40B4-BE49-F238E27FC236}">
                      <a16:creationId xmlns:a16="http://schemas.microsoft.com/office/drawing/2014/main" id="{EAA2CD8F-E8ED-440D-9580-D8A2A75C6BB9}"/>
                    </a:ext>
                  </a:extLst>
                </p:cNvPr>
                <p:cNvSpPr>
                  <a:spLocks/>
                </p:cNvSpPr>
                <p:nvPr/>
              </p:nvSpPr>
              <p:spPr bwMode="auto">
                <a:xfrm flipH="1">
                  <a:off x="3840" y="3264"/>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60449" name="Freeform 51">
                <a:extLst>
                  <a:ext uri="{FF2B5EF4-FFF2-40B4-BE49-F238E27FC236}">
                    <a16:creationId xmlns:a16="http://schemas.microsoft.com/office/drawing/2014/main" id="{F584E9F0-3F90-42CC-9462-A3E49A08AA95}"/>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60446" name="Freeform 52">
              <a:extLst>
                <a:ext uri="{FF2B5EF4-FFF2-40B4-BE49-F238E27FC236}">
                  <a16:creationId xmlns:a16="http://schemas.microsoft.com/office/drawing/2014/main" id="{6FDCD708-0C7F-4BB2-A237-6B8C4BB6DD94}"/>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grpSp>
        <p:nvGrpSpPr>
          <p:cNvPr id="60430" name="Group 53">
            <a:extLst>
              <a:ext uri="{FF2B5EF4-FFF2-40B4-BE49-F238E27FC236}">
                <a16:creationId xmlns:a16="http://schemas.microsoft.com/office/drawing/2014/main" id="{9609E5EF-160E-4C1B-AA45-8CA21B5AC94E}"/>
              </a:ext>
            </a:extLst>
          </p:cNvPr>
          <p:cNvGrpSpPr>
            <a:grpSpLocks/>
          </p:cNvGrpSpPr>
          <p:nvPr/>
        </p:nvGrpSpPr>
        <p:grpSpPr bwMode="auto">
          <a:xfrm>
            <a:off x="2376488" y="3954463"/>
            <a:ext cx="1600200" cy="1600200"/>
            <a:chOff x="3312" y="2112"/>
            <a:chExt cx="1632" cy="1632"/>
          </a:xfrm>
        </p:grpSpPr>
        <p:sp>
          <p:nvSpPr>
            <p:cNvPr id="60431" name="Freeform 54">
              <a:extLst>
                <a:ext uri="{FF2B5EF4-FFF2-40B4-BE49-F238E27FC236}">
                  <a16:creationId xmlns:a16="http://schemas.microsoft.com/office/drawing/2014/main" id="{F8308C51-9893-445B-BEDA-470D15C68DB8}"/>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nvGrpSpPr>
            <p:cNvPr id="60432" name="Group 55">
              <a:extLst>
                <a:ext uri="{FF2B5EF4-FFF2-40B4-BE49-F238E27FC236}">
                  <a16:creationId xmlns:a16="http://schemas.microsoft.com/office/drawing/2014/main" id="{7EEBE62D-0C33-4E42-8613-CD29E3A05B95}"/>
                </a:ext>
              </a:extLst>
            </p:cNvPr>
            <p:cNvGrpSpPr>
              <a:grpSpLocks/>
            </p:cNvGrpSpPr>
            <p:nvPr/>
          </p:nvGrpSpPr>
          <p:grpSpPr bwMode="auto">
            <a:xfrm>
              <a:off x="3312" y="2640"/>
              <a:ext cx="1056" cy="1104"/>
              <a:chOff x="3312" y="2640"/>
              <a:chExt cx="1056" cy="1104"/>
            </a:xfrm>
          </p:grpSpPr>
          <p:sp>
            <p:nvSpPr>
              <p:cNvPr id="60434" name="Freeform 56">
                <a:extLst>
                  <a:ext uri="{FF2B5EF4-FFF2-40B4-BE49-F238E27FC236}">
                    <a16:creationId xmlns:a16="http://schemas.microsoft.com/office/drawing/2014/main" id="{84B38D9F-6B08-4205-A4C3-AB41D1D4C10D}"/>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nvGrpSpPr>
              <p:cNvPr id="60435" name="Group 57">
                <a:extLst>
                  <a:ext uri="{FF2B5EF4-FFF2-40B4-BE49-F238E27FC236}">
                    <a16:creationId xmlns:a16="http://schemas.microsoft.com/office/drawing/2014/main" id="{481DBF90-69DD-4278-918B-21A79121C9F5}"/>
                  </a:ext>
                </a:extLst>
              </p:cNvPr>
              <p:cNvGrpSpPr>
                <a:grpSpLocks/>
              </p:cNvGrpSpPr>
              <p:nvPr/>
            </p:nvGrpSpPr>
            <p:grpSpPr bwMode="auto">
              <a:xfrm>
                <a:off x="3312" y="2928"/>
                <a:ext cx="837" cy="816"/>
                <a:chOff x="3312" y="2928"/>
                <a:chExt cx="837" cy="816"/>
              </a:xfrm>
            </p:grpSpPr>
            <p:sp>
              <p:nvSpPr>
                <p:cNvPr id="60437" name="Freeform 58">
                  <a:extLst>
                    <a:ext uri="{FF2B5EF4-FFF2-40B4-BE49-F238E27FC236}">
                      <a16:creationId xmlns:a16="http://schemas.microsoft.com/office/drawing/2014/main" id="{91C7805F-7ADD-4FB5-8DFD-230EA5D543CA}"/>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0438" name="Freeform 59">
                  <a:extLst>
                    <a:ext uri="{FF2B5EF4-FFF2-40B4-BE49-F238E27FC236}">
                      <a16:creationId xmlns:a16="http://schemas.microsoft.com/office/drawing/2014/main" id="{F33396A5-93C0-4C46-B075-1B7BD09CAA14}"/>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0439" name="Freeform 60">
                  <a:extLst>
                    <a:ext uri="{FF2B5EF4-FFF2-40B4-BE49-F238E27FC236}">
                      <a16:creationId xmlns:a16="http://schemas.microsoft.com/office/drawing/2014/main" id="{DCFF1351-F967-4866-8761-57C708B09FBD}"/>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FF33"/>
                </a:solidFill>
                <a:ln w="38100">
                  <a:solidFill>
                    <a:schemeClr val="tx1"/>
                  </a:solidFill>
                  <a:round/>
                  <a:headEnd/>
                  <a:tailEnd/>
                </a:ln>
              </p:spPr>
              <p:txBody>
                <a:bodyPr wrap="none" anchor="ctr"/>
                <a:lstStyle/>
                <a:p>
                  <a:endParaRPr lang="zh-CN" altLang="en-US"/>
                </a:p>
              </p:txBody>
            </p:sp>
            <p:sp>
              <p:nvSpPr>
                <p:cNvPr id="60440" name="Freeform 61">
                  <a:extLst>
                    <a:ext uri="{FF2B5EF4-FFF2-40B4-BE49-F238E27FC236}">
                      <a16:creationId xmlns:a16="http://schemas.microsoft.com/office/drawing/2014/main" id="{B2AE4970-C10B-4CFB-97D5-FF346F9A04C0}"/>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FF33"/>
                </a:solidFill>
                <a:ln w="38100">
                  <a:solidFill>
                    <a:schemeClr val="tx1"/>
                  </a:solidFill>
                  <a:round/>
                  <a:headEnd/>
                  <a:tailEnd/>
                </a:ln>
              </p:spPr>
              <p:txBody>
                <a:bodyPr wrap="none" anchor="ctr"/>
                <a:lstStyle/>
                <a:p>
                  <a:endParaRPr lang="zh-CN" altLang="en-US"/>
                </a:p>
              </p:txBody>
            </p:sp>
            <p:sp>
              <p:nvSpPr>
                <p:cNvPr id="60441" name="Freeform 62">
                  <a:extLst>
                    <a:ext uri="{FF2B5EF4-FFF2-40B4-BE49-F238E27FC236}">
                      <a16:creationId xmlns:a16="http://schemas.microsoft.com/office/drawing/2014/main" id="{7B0E919D-3C10-49E9-B9C7-03DD1F9DDCEA}"/>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FF33"/>
                </a:solidFill>
                <a:ln w="38100">
                  <a:solidFill>
                    <a:schemeClr val="tx1"/>
                  </a:solidFill>
                  <a:round/>
                  <a:headEnd/>
                  <a:tailEnd/>
                </a:ln>
              </p:spPr>
              <p:txBody>
                <a:bodyPr wrap="none" anchor="ctr"/>
                <a:lstStyle/>
                <a:p>
                  <a:endParaRPr lang="zh-CN" altLang="en-US"/>
                </a:p>
              </p:txBody>
            </p:sp>
            <p:sp>
              <p:nvSpPr>
                <p:cNvPr id="60442" name="Freeform 63">
                  <a:extLst>
                    <a:ext uri="{FF2B5EF4-FFF2-40B4-BE49-F238E27FC236}">
                      <a16:creationId xmlns:a16="http://schemas.microsoft.com/office/drawing/2014/main" id="{9DB58D2B-0524-4557-92A6-0F1735B6FA6C}"/>
                    </a:ext>
                  </a:extLst>
                </p:cNvPr>
                <p:cNvSpPr>
                  <a:spLocks/>
                </p:cNvSpPr>
                <p:nvPr/>
              </p:nvSpPr>
              <p:spPr bwMode="auto">
                <a:xfrm flipH="1">
                  <a:off x="3648" y="3408"/>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60443" name="Freeform 64">
                  <a:extLst>
                    <a:ext uri="{FF2B5EF4-FFF2-40B4-BE49-F238E27FC236}">
                      <a16:creationId xmlns:a16="http://schemas.microsoft.com/office/drawing/2014/main" id="{A9D24A56-88DA-488E-8717-9ECA024E084B}"/>
                    </a:ext>
                  </a:extLst>
                </p:cNvPr>
                <p:cNvSpPr>
                  <a:spLocks/>
                </p:cNvSpPr>
                <p:nvPr/>
              </p:nvSpPr>
              <p:spPr bwMode="auto">
                <a:xfrm flipH="1">
                  <a:off x="3840" y="3264"/>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60436" name="Freeform 65">
                <a:extLst>
                  <a:ext uri="{FF2B5EF4-FFF2-40B4-BE49-F238E27FC236}">
                    <a16:creationId xmlns:a16="http://schemas.microsoft.com/office/drawing/2014/main" id="{48077458-7E17-422B-A4BF-0E06DE5B1C17}"/>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60433" name="Freeform 66">
              <a:extLst>
                <a:ext uri="{FF2B5EF4-FFF2-40B4-BE49-F238E27FC236}">
                  <a16:creationId xmlns:a16="http://schemas.microsoft.com/office/drawing/2014/main" id="{77110117-69B5-42A1-8F42-0E1205CCCFDB}"/>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zh-CN" altLang="en-US"/>
            </a:p>
          </p:txBody>
        </p:sp>
      </p:gr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1E897A1C-3422-4FFF-A70F-608E1FB8339E}"/>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F197C58D-CDF6-47F6-9D12-F927F8551A94}"/>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4BFC292-8544-4D8D-8537-370FEEE38283}" type="slidenum">
              <a:rPr lang="ar-SA" altLang="zh-CN" sz="1400" b="0">
                <a:solidFill>
                  <a:schemeClr val="tx1"/>
                </a:solidFill>
                <a:latin typeface="Arial" panose="020B0604020202020204" pitchFamily="34" charset="0"/>
              </a:rPr>
              <a:pPr/>
              <a:t>49</a:t>
            </a:fld>
            <a:endParaRPr lang="en-US" altLang="zh-CN" sz="1400" b="0">
              <a:solidFill>
                <a:schemeClr val="tx1"/>
              </a:solidFill>
              <a:latin typeface="Arial" panose="020B0604020202020204" pitchFamily="34" charset="0"/>
            </a:endParaRPr>
          </a:p>
        </p:txBody>
      </p:sp>
      <p:pic>
        <p:nvPicPr>
          <p:cNvPr id="61444" name="Picture 24" descr="magic">
            <a:extLst>
              <a:ext uri="{FF2B5EF4-FFF2-40B4-BE49-F238E27FC236}">
                <a16:creationId xmlns:a16="http://schemas.microsoft.com/office/drawing/2014/main" id="{2735FD16-39EA-44F0-930B-352EFEB75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445" name="Rectangle 2">
            <a:extLst>
              <a:ext uri="{FF2B5EF4-FFF2-40B4-BE49-F238E27FC236}">
                <a16:creationId xmlns:a16="http://schemas.microsoft.com/office/drawing/2014/main" id="{52F45683-650E-4320-B461-8AC74059798D}"/>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Sequential vs Concurrent</a:t>
            </a:r>
          </a:p>
        </p:txBody>
      </p:sp>
      <p:sp>
        <p:nvSpPr>
          <p:cNvPr id="61446" name="Rectangle 3">
            <a:extLst>
              <a:ext uri="{FF2B5EF4-FFF2-40B4-BE49-F238E27FC236}">
                <a16:creationId xmlns:a16="http://schemas.microsoft.com/office/drawing/2014/main" id="{D2EFFA3E-C9D7-47A1-B061-35D0EA9474F7}"/>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Sequential:</a:t>
            </a:r>
          </a:p>
          <a:p>
            <a:pPr lvl="1" eaLnBrk="1" hangingPunct="1"/>
            <a:r>
              <a:rPr lang="en-US" altLang="zh-CN">
                <a:ea typeface="宋体" panose="02010600030101010101" pitchFamily="2" charset="-122"/>
              </a:rPr>
              <a:t>Object needs meaningful state only </a:t>
            </a:r>
            <a:r>
              <a:rPr lang="en-US" altLang="zh-CN" b="1" i="1">
                <a:solidFill>
                  <a:schemeClr val="tx1"/>
                </a:solidFill>
                <a:ea typeface="宋体" panose="02010600030101010101" pitchFamily="2" charset="-122"/>
              </a:rPr>
              <a:t>between</a:t>
            </a:r>
            <a:r>
              <a:rPr lang="en-US" altLang="zh-CN">
                <a:ea typeface="宋体" panose="02010600030101010101" pitchFamily="2" charset="-122"/>
              </a:rPr>
              <a:t> method calls</a:t>
            </a:r>
          </a:p>
          <a:p>
            <a:pPr eaLnBrk="1" hangingPunct="1"/>
            <a:r>
              <a:rPr lang="en-US" altLang="zh-CN">
                <a:ea typeface="宋体" panose="02010600030101010101" pitchFamily="2" charset="-122"/>
              </a:rPr>
              <a:t>Concurrent</a:t>
            </a:r>
          </a:p>
          <a:p>
            <a:pPr lvl="1" eaLnBrk="1" hangingPunct="1"/>
            <a:r>
              <a:rPr lang="en-US" altLang="zh-CN">
                <a:ea typeface="宋体" panose="02010600030101010101" pitchFamily="2" charset="-122"/>
              </a:rPr>
              <a:t>Because method calls overlap, object might </a:t>
            </a:r>
            <a:r>
              <a:rPr lang="en-US" altLang="zh-CN" b="1" i="1">
                <a:solidFill>
                  <a:schemeClr val="tx1"/>
                </a:solidFill>
                <a:ea typeface="宋体" panose="02010600030101010101" pitchFamily="2" charset="-122"/>
              </a:rPr>
              <a:t>never</a:t>
            </a:r>
            <a:r>
              <a:rPr lang="en-US" altLang="zh-CN">
                <a:ea typeface="宋体" panose="02010600030101010101" pitchFamily="2" charset="-122"/>
              </a:rPr>
              <a:t> be between method calls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2">
            <a:extLst>
              <a:ext uri="{FF2B5EF4-FFF2-40B4-BE49-F238E27FC236}">
                <a16:creationId xmlns:a16="http://schemas.microsoft.com/office/drawing/2014/main" id="{5FF31E4C-9B68-490C-B13E-DB3CD770DCC8}"/>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4" name="Slide Number Placeholder 3">
            <a:extLst>
              <a:ext uri="{FF2B5EF4-FFF2-40B4-BE49-F238E27FC236}">
                <a16:creationId xmlns:a16="http://schemas.microsoft.com/office/drawing/2014/main" id="{4F9BF418-6D9F-41B1-8655-FE7B3E0C551E}"/>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713C093-CD95-4260-91EB-A60C8E2D6721}" type="slidenum">
              <a:rPr lang="ar-SA" altLang="zh-CN" sz="1400" b="0">
                <a:solidFill>
                  <a:schemeClr val="tx1"/>
                </a:solidFill>
                <a:latin typeface="Arial" panose="020B0604020202020204" pitchFamily="34" charset="0"/>
              </a:rPr>
              <a:pPr/>
              <a:t>5</a:t>
            </a:fld>
            <a:endParaRPr lang="en-US" altLang="zh-CN" sz="1400" b="0">
              <a:solidFill>
                <a:schemeClr val="tx1"/>
              </a:solidFill>
              <a:latin typeface="Arial" panose="020B0604020202020204" pitchFamily="34" charset="0"/>
            </a:endParaRPr>
          </a:p>
        </p:txBody>
      </p:sp>
      <p:pic>
        <p:nvPicPr>
          <p:cNvPr id="17412" name="Picture 43" descr="magic">
            <a:extLst>
              <a:ext uri="{FF2B5EF4-FFF2-40B4-BE49-F238E27FC236}">
                <a16:creationId xmlns:a16="http://schemas.microsoft.com/office/drawing/2014/main" id="{185E2B50-CD39-4DFE-BFD6-3FB319CF4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3" name="Rectangle 4">
            <a:extLst>
              <a:ext uri="{FF2B5EF4-FFF2-40B4-BE49-F238E27FC236}">
                <a16:creationId xmlns:a16="http://schemas.microsoft.com/office/drawing/2014/main" id="{C6408676-3EC2-495C-850E-A5B011172850}"/>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FIFO Queue: Enqueue Method</a:t>
            </a:r>
          </a:p>
        </p:txBody>
      </p:sp>
      <p:grpSp>
        <p:nvGrpSpPr>
          <p:cNvPr id="17414" name="Group 8">
            <a:extLst>
              <a:ext uri="{FF2B5EF4-FFF2-40B4-BE49-F238E27FC236}">
                <a16:creationId xmlns:a16="http://schemas.microsoft.com/office/drawing/2014/main" id="{957980D3-4F18-4032-B28F-B50DB49E66B5}"/>
              </a:ext>
            </a:extLst>
          </p:cNvPr>
          <p:cNvGrpSpPr>
            <a:grpSpLocks/>
          </p:cNvGrpSpPr>
          <p:nvPr/>
        </p:nvGrpSpPr>
        <p:grpSpPr bwMode="auto">
          <a:xfrm>
            <a:off x="2971800" y="3716338"/>
            <a:ext cx="430213" cy="341312"/>
            <a:chOff x="2928" y="1465"/>
            <a:chExt cx="271" cy="215"/>
          </a:xfrm>
        </p:grpSpPr>
        <p:sp>
          <p:nvSpPr>
            <p:cNvPr id="17441" name="Oval 9">
              <a:extLst>
                <a:ext uri="{FF2B5EF4-FFF2-40B4-BE49-F238E27FC236}">
                  <a16:creationId xmlns:a16="http://schemas.microsoft.com/office/drawing/2014/main" id="{1CFDBC60-7A3C-4B2C-92C5-8977DE76C1FB}"/>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17442" name="Oval 10">
              <a:extLst>
                <a:ext uri="{FF2B5EF4-FFF2-40B4-BE49-F238E27FC236}">
                  <a16:creationId xmlns:a16="http://schemas.microsoft.com/office/drawing/2014/main" id="{1A6C3AB4-1DDE-4C28-8166-23C8DF2A6903}"/>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7415" name="Rectangle 11">
            <a:extLst>
              <a:ext uri="{FF2B5EF4-FFF2-40B4-BE49-F238E27FC236}">
                <a16:creationId xmlns:a16="http://schemas.microsoft.com/office/drawing/2014/main" id="{F3C15423-60AA-4A0C-9CEE-E653B2EA987D}"/>
              </a:ext>
            </a:extLst>
          </p:cNvPr>
          <p:cNvSpPr>
            <a:spLocks noChangeArrowheads="1"/>
          </p:cNvSpPr>
          <p:nvPr/>
        </p:nvSpPr>
        <p:spPr bwMode="auto">
          <a:xfrm>
            <a:off x="2743200" y="3429000"/>
            <a:ext cx="914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416" name="Rectangle 12">
            <a:extLst>
              <a:ext uri="{FF2B5EF4-FFF2-40B4-BE49-F238E27FC236}">
                <a16:creationId xmlns:a16="http://schemas.microsoft.com/office/drawing/2014/main" id="{923737A7-7A85-4814-87C7-0725D9C23F41}"/>
              </a:ext>
            </a:extLst>
          </p:cNvPr>
          <p:cNvSpPr>
            <a:spLocks noChangeArrowheads="1"/>
          </p:cNvSpPr>
          <p:nvPr/>
        </p:nvSpPr>
        <p:spPr bwMode="auto">
          <a:xfrm>
            <a:off x="3657600" y="3429000"/>
            <a:ext cx="914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417" name="Rectangle 13">
            <a:extLst>
              <a:ext uri="{FF2B5EF4-FFF2-40B4-BE49-F238E27FC236}">
                <a16:creationId xmlns:a16="http://schemas.microsoft.com/office/drawing/2014/main" id="{CF585EAF-D28E-4D65-829E-405E9E6D8951}"/>
              </a:ext>
            </a:extLst>
          </p:cNvPr>
          <p:cNvSpPr>
            <a:spLocks noChangeArrowheads="1"/>
          </p:cNvSpPr>
          <p:nvPr/>
        </p:nvSpPr>
        <p:spPr bwMode="auto">
          <a:xfrm>
            <a:off x="4572000" y="3429000"/>
            <a:ext cx="914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7418" name="Line 14">
            <a:extLst>
              <a:ext uri="{FF2B5EF4-FFF2-40B4-BE49-F238E27FC236}">
                <a16:creationId xmlns:a16="http://schemas.microsoft.com/office/drawing/2014/main" id="{4E16A922-E88B-4CC4-B27F-70E33AFC288A}"/>
              </a:ext>
            </a:extLst>
          </p:cNvPr>
          <p:cNvSpPr>
            <a:spLocks noChangeShapeType="1"/>
          </p:cNvSpPr>
          <p:nvPr/>
        </p:nvSpPr>
        <p:spPr bwMode="auto">
          <a:xfrm>
            <a:off x="5410200" y="34290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19" name="Line 15">
            <a:extLst>
              <a:ext uri="{FF2B5EF4-FFF2-40B4-BE49-F238E27FC236}">
                <a16:creationId xmlns:a16="http://schemas.microsoft.com/office/drawing/2014/main" id="{C91CA18D-C9CA-4D02-8F17-24A410078046}"/>
              </a:ext>
            </a:extLst>
          </p:cNvPr>
          <p:cNvSpPr>
            <a:spLocks noChangeShapeType="1"/>
          </p:cNvSpPr>
          <p:nvPr/>
        </p:nvSpPr>
        <p:spPr bwMode="auto">
          <a:xfrm>
            <a:off x="5410200" y="43434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 name="Group 23">
            <a:extLst>
              <a:ext uri="{FF2B5EF4-FFF2-40B4-BE49-F238E27FC236}">
                <a16:creationId xmlns:a16="http://schemas.microsoft.com/office/drawing/2014/main" id="{67ED086D-C716-4A3E-80BE-128185333A5A}"/>
              </a:ext>
            </a:extLst>
          </p:cNvPr>
          <p:cNvGrpSpPr>
            <a:grpSpLocks/>
          </p:cNvGrpSpPr>
          <p:nvPr/>
        </p:nvGrpSpPr>
        <p:grpSpPr bwMode="auto">
          <a:xfrm>
            <a:off x="4876800" y="4267200"/>
            <a:ext cx="430213" cy="341313"/>
            <a:chOff x="2744" y="3360"/>
            <a:chExt cx="271" cy="215"/>
          </a:xfrm>
        </p:grpSpPr>
        <p:sp>
          <p:nvSpPr>
            <p:cNvPr id="17439" name="Oval 17">
              <a:extLst>
                <a:ext uri="{FF2B5EF4-FFF2-40B4-BE49-F238E27FC236}">
                  <a16:creationId xmlns:a16="http://schemas.microsoft.com/office/drawing/2014/main" id="{A50DAA3F-F607-454C-999C-01ACD6F2B861}"/>
                </a:ext>
              </a:extLst>
            </p:cNvPr>
            <p:cNvSpPr>
              <a:spLocks noChangeArrowheads="1"/>
            </p:cNvSpPr>
            <p:nvPr/>
          </p:nvSpPr>
          <p:spPr bwMode="auto">
            <a:xfrm>
              <a:off x="2744" y="3360"/>
              <a:ext cx="271" cy="215"/>
            </a:xfrm>
            <a:prstGeom prst="ellipse">
              <a:avLst/>
            </a:prstGeom>
            <a:solidFill>
              <a:srgbClr val="66FF33"/>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17440" name="Oval 18">
              <a:extLst>
                <a:ext uri="{FF2B5EF4-FFF2-40B4-BE49-F238E27FC236}">
                  <a16:creationId xmlns:a16="http://schemas.microsoft.com/office/drawing/2014/main" id="{42371D49-6868-4D7A-A3B3-907626CD247F}"/>
                </a:ext>
              </a:extLst>
            </p:cNvPr>
            <p:cNvSpPr>
              <a:spLocks noChangeArrowheads="1"/>
            </p:cNvSpPr>
            <p:nvPr/>
          </p:nvSpPr>
          <p:spPr bwMode="auto">
            <a:xfrm>
              <a:off x="2898" y="3398"/>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nvGrpSpPr>
          <p:cNvPr id="17421" name="Group 22">
            <a:extLst>
              <a:ext uri="{FF2B5EF4-FFF2-40B4-BE49-F238E27FC236}">
                <a16:creationId xmlns:a16="http://schemas.microsoft.com/office/drawing/2014/main" id="{39459444-94C9-46F1-9EBE-496506A0EA99}"/>
              </a:ext>
            </a:extLst>
          </p:cNvPr>
          <p:cNvGrpSpPr>
            <a:grpSpLocks/>
          </p:cNvGrpSpPr>
          <p:nvPr/>
        </p:nvGrpSpPr>
        <p:grpSpPr bwMode="auto">
          <a:xfrm>
            <a:off x="3886200" y="3716338"/>
            <a:ext cx="430213" cy="341312"/>
            <a:chOff x="3648" y="3312"/>
            <a:chExt cx="271" cy="215"/>
          </a:xfrm>
        </p:grpSpPr>
        <p:sp>
          <p:nvSpPr>
            <p:cNvPr id="17437" name="Oval 20">
              <a:extLst>
                <a:ext uri="{FF2B5EF4-FFF2-40B4-BE49-F238E27FC236}">
                  <a16:creationId xmlns:a16="http://schemas.microsoft.com/office/drawing/2014/main" id="{9AFE6BFB-CC4C-4CF8-8977-D9E7A16BB620}"/>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17438" name="Oval 21">
              <a:extLst>
                <a:ext uri="{FF2B5EF4-FFF2-40B4-BE49-F238E27FC236}">
                  <a16:creationId xmlns:a16="http://schemas.microsoft.com/office/drawing/2014/main" id="{9C46E168-692E-451D-AB81-0FAD427C88E7}"/>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nvGrpSpPr>
          <p:cNvPr id="17422" name="Group 24">
            <a:extLst>
              <a:ext uri="{FF2B5EF4-FFF2-40B4-BE49-F238E27FC236}">
                <a16:creationId xmlns:a16="http://schemas.microsoft.com/office/drawing/2014/main" id="{D63A7CE7-178B-4454-B7DF-40C20FAB6E3C}"/>
              </a:ext>
            </a:extLst>
          </p:cNvPr>
          <p:cNvGrpSpPr>
            <a:grpSpLocks/>
          </p:cNvGrpSpPr>
          <p:nvPr/>
        </p:nvGrpSpPr>
        <p:grpSpPr bwMode="auto">
          <a:xfrm>
            <a:off x="6324600" y="4876800"/>
            <a:ext cx="1447800" cy="1295400"/>
            <a:chOff x="3168" y="1824"/>
            <a:chExt cx="912" cy="816"/>
          </a:xfrm>
        </p:grpSpPr>
        <p:sp>
          <p:nvSpPr>
            <p:cNvPr id="17428" name="Freeform 25">
              <a:extLst>
                <a:ext uri="{FF2B5EF4-FFF2-40B4-BE49-F238E27FC236}">
                  <a16:creationId xmlns:a16="http://schemas.microsoft.com/office/drawing/2014/main" id="{3725D7EB-B7EC-423B-926F-2A73DF1E5CAF}"/>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7429" name="Freeform 26">
              <a:extLst>
                <a:ext uri="{FF2B5EF4-FFF2-40B4-BE49-F238E27FC236}">
                  <a16:creationId xmlns:a16="http://schemas.microsoft.com/office/drawing/2014/main" id="{48FF1BF7-32E8-4227-A91C-119B2B47A19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7430" name="Freeform 27">
              <a:extLst>
                <a:ext uri="{FF2B5EF4-FFF2-40B4-BE49-F238E27FC236}">
                  <a16:creationId xmlns:a16="http://schemas.microsoft.com/office/drawing/2014/main" id="{236019F0-D983-48E6-98E0-133B9EB50EAE}"/>
                </a:ext>
              </a:extLst>
            </p:cNvPr>
            <p:cNvSpPr>
              <a:spLocks/>
            </p:cNvSpPr>
            <p:nvPr/>
          </p:nvSpPr>
          <p:spPr bwMode="auto">
            <a:xfrm>
              <a:off x="3504" y="1824"/>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7431" name="Freeform 28">
              <a:extLst>
                <a:ext uri="{FF2B5EF4-FFF2-40B4-BE49-F238E27FC236}">
                  <a16:creationId xmlns:a16="http://schemas.microsoft.com/office/drawing/2014/main" id="{B09DF20A-1D00-4768-BA54-CE9D41F07B4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7432" name="Freeform 29">
              <a:extLst>
                <a:ext uri="{FF2B5EF4-FFF2-40B4-BE49-F238E27FC236}">
                  <a16:creationId xmlns:a16="http://schemas.microsoft.com/office/drawing/2014/main" id="{14D6BEED-9E0E-4C18-9A20-9E220D67048C}"/>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7433" name="Freeform 30">
              <a:extLst>
                <a:ext uri="{FF2B5EF4-FFF2-40B4-BE49-F238E27FC236}">
                  <a16:creationId xmlns:a16="http://schemas.microsoft.com/office/drawing/2014/main" id="{D8AF1FB3-16A1-45C8-B03F-E6A61557953F}"/>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7434" name="Freeform 31">
              <a:extLst>
                <a:ext uri="{FF2B5EF4-FFF2-40B4-BE49-F238E27FC236}">
                  <a16:creationId xmlns:a16="http://schemas.microsoft.com/office/drawing/2014/main" id="{781558D0-A980-4471-9C55-CE39749A2B26}"/>
                </a:ext>
              </a:extLst>
            </p:cNvPr>
            <p:cNvSpPr>
              <a:spLocks/>
            </p:cNvSpPr>
            <p:nvPr/>
          </p:nvSpPr>
          <p:spPr bwMode="auto">
            <a:xfrm>
              <a:off x="3504" y="2304"/>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7435" name="Freeform 32">
              <a:extLst>
                <a:ext uri="{FF2B5EF4-FFF2-40B4-BE49-F238E27FC236}">
                  <a16:creationId xmlns:a16="http://schemas.microsoft.com/office/drawing/2014/main" id="{86FF43AC-B5A6-4735-AD76-09078AFB0464}"/>
                </a:ext>
              </a:extLst>
            </p:cNvPr>
            <p:cNvSpPr>
              <a:spLocks/>
            </p:cNvSpPr>
            <p:nvPr/>
          </p:nvSpPr>
          <p:spPr bwMode="auto">
            <a:xfrm>
              <a:off x="3312" y="2160"/>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7436" name="Freeform 33">
              <a:extLst>
                <a:ext uri="{FF2B5EF4-FFF2-40B4-BE49-F238E27FC236}">
                  <a16:creationId xmlns:a16="http://schemas.microsoft.com/office/drawing/2014/main" id="{C80B4D44-161C-4BE9-8E25-62DD978E8A83}"/>
                </a:ext>
              </a:extLst>
            </p:cNvPr>
            <p:cNvSpPr>
              <a:spLocks/>
            </p:cNvSpPr>
            <p:nvPr/>
          </p:nvSpPr>
          <p:spPr bwMode="auto">
            <a:xfrm>
              <a:off x="3168" y="2016"/>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7423" name="Freeform 34">
            <a:extLst>
              <a:ext uri="{FF2B5EF4-FFF2-40B4-BE49-F238E27FC236}">
                <a16:creationId xmlns:a16="http://schemas.microsoft.com/office/drawing/2014/main" id="{C6129129-AB19-41DB-8DA2-9DD501FAB11E}"/>
              </a:ext>
            </a:extLst>
          </p:cNvPr>
          <p:cNvSpPr>
            <a:spLocks/>
          </p:cNvSpPr>
          <p:nvPr/>
        </p:nvSpPr>
        <p:spPr bwMode="auto">
          <a:xfrm>
            <a:off x="5105400" y="4419600"/>
            <a:ext cx="1295400" cy="1143000"/>
          </a:xfrm>
          <a:custGeom>
            <a:avLst/>
            <a:gdLst>
              <a:gd name="T0" fmla="*/ 2147483647 w 816"/>
              <a:gd name="T1" fmla="*/ 2147483647 h 720"/>
              <a:gd name="T2" fmla="*/ 2147483647 w 816"/>
              <a:gd name="T3" fmla="*/ 2147483647 h 720"/>
              <a:gd name="T4" fmla="*/ 0 w 816"/>
              <a:gd name="T5" fmla="*/ 0 h 720"/>
              <a:gd name="T6" fmla="*/ 2147483647 w 816"/>
              <a:gd name="T7" fmla="*/ 2147483647 h 720"/>
              <a:gd name="T8" fmla="*/ 0 60000 65536"/>
              <a:gd name="T9" fmla="*/ 0 60000 65536"/>
              <a:gd name="T10" fmla="*/ 0 60000 65536"/>
              <a:gd name="T11" fmla="*/ 0 60000 65536"/>
              <a:gd name="T12" fmla="*/ 0 w 816"/>
              <a:gd name="T13" fmla="*/ 0 h 720"/>
              <a:gd name="T14" fmla="*/ 816 w 816"/>
              <a:gd name="T15" fmla="*/ 720 h 720"/>
            </a:gdLst>
            <a:ahLst/>
            <a:cxnLst>
              <a:cxn ang="T8">
                <a:pos x="T0" y="T1"/>
              </a:cxn>
              <a:cxn ang="T9">
                <a:pos x="T2" y="T3"/>
              </a:cxn>
              <a:cxn ang="T10">
                <a:pos x="T4" y="T5"/>
              </a:cxn>
              <a:cxn ang="T11">
                <a:pos x="T6" y="T7"/>
              </a:cxn>
            </a:cxnLst>
            <a:rect l="T12" t="T13" r="T14" b="T15"/>
            <a:pathLst>
              <a:path w="816" h="720">
                <a:moveTo>
                  <a:pt x="768" y="720"/>
                </a:moveTo>
                <a:lnTo>
                  <a:pt x="816" y="624"/>
                </a:lnTo>
                <a:lnTo>
                  <a:pt x="0" y="0"/>
                </a:lnTo>
                <a:lnTo>
                  <a:pt x="768" y="72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7424" name="AutoShape 35">
            <a:extLst>
              <a:ext uri="{FF2B5EF4-FFF2-40B4-BE49-F238E27FC236}">
                <a16:creationId xmlns:a16="http://schemas.microsoft.com/office/drawing/2014/main" id="{75A16BE2-5D1C-4FD2-B08A-EB1EC146A27F}"/>
              </a:ext>
            </a:extLst>
          </p:cNvPr>
          <p:cNvSpPr>
            <a:spLocks noChangeArrowheads="1"/>
          </p:cNvSpPr>
          <p:nvPr/>
        </p:nvSpPr>
        <p:spPr bwMode="auto">
          <a:xfrm>
            <a:off x="4953000" y="2019300"/>
            <a:ext cx="3429000" cy="838200"/>
          </a:xfrm>
          <a:prstGeom prst="wedgeRoundRectCallout">
            <a:avLst>
              <a:gd name="adj1" fmla="val 6111"/>
              <a:gd name="adj2" fmla="val 27803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solidFill>
                  <a:schemeClr val="tx1"/>
                </a:solidFill>
                <a:latin typeface="Courier New" panose="02070309020205020404" pitchFamily="49" charset="0"/>
                <a:ea typeface="宋体" panose="02010600030101010101" pitchFamily="2" charset="-122"/>
              </a:rPr>
              <a:t>q.enq( )</a:t>
            </a:r>
          </a:p>
        </p:txBody>
      </p:sp>
      <p:grpSp>
        <p:nvGrpSpPr>
          <p:cNvPr id="17425" name="Group 36">
            <a:extLst>
              <a:ext uri="{FF2B5EF4-FFF2-40B4-BE49-F238E27FC236}">
                <a16:creationId xmlns:a16="http://schemas.microsoft.com/office/drawing/2014/main" id="{6504BD35-BDE0-4F57-94DC-B8F916EB4D62}"/>
              </a:ext>
            </a:extLst>
          </p:cNvPr>
          <p:cNvGrpSpPr>
            <a:grpSpLocks/>
          </p:cNvGrpSpPr>
          <p:nvPr/>
        </p:nvGrpSpPr>
        <p:grpSpPr bwMode="auto">
          <a:xfrm>
            <a:off x="7265988" y="2286000"/>
            <a:ext cx="430212" cy="341313"/>
            <a:chOff x="2744" y="3360"/>
            <a:chExt cx="271" cy="215"/>
          </a:xfrm>
        </p:grpSpPr>
        <p:sp>
          <p:nvSpPr>
            <p:cNvPr id="17426" name="Oval 37">
              <a:extLst>
                <a:ext uri="{FF2B5EF4-FFF2-40B4-BE49-F238E27FC236}">
                  <a16:creationId xmlns:a16="http://schemas.microsoft.com/office/drawing/2014/main" id="{A699361A-3C1B-40D1-9091-B3519C7466D7}"/>
                </a:ext>
              </a:extLst>
            </p:cNvPr>
            <p:cNvSpPr>
              <a:spLocks noChangeArrowheads="1"/>
            </p:cNvSpPr>
            <p:nvPr/>
          </p:nvSpPr>
          <p:spPr bwMode="auto">
            <a:xfrm>
              <a:off x="2744" y="3360"/>
              <a:ext cx="271" cy="215"/>
            </a:xfrm>
            <a:prstGeom prst="ellipse">
              <a:avLst/>
            </a:prstGeom>
            <a:solidFill>
              <a:srgbClr val="66FF33"/>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17427" name="Oval 38">
              <a:extLst>
                <a:ext uri="{FF2B5EF4-FFF2-40B4-BE49-F238E27FC236}">
                  <a16:creationId xmlns:a16="http://schemas.microsoft.com/office/drawing/2014/main" id="{DAC879AE-117D-447A-832B-D5B3F8D8113A}"/>
                </a:ext>
              </a:extLst>
            </p:cNvPr>
            <p:cNvSpPr>
              <a:spLocks noChangeArrowheads="1"/>
            </p:cNvSpPr>
            <p:nvPr/>
          </p:nvSpPr>
          <p:spPr bwMode="auto">
            <a:xfrm>
              <a:off x="2898" y="3398"/>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8.33333E-7 8.67362E-19 L 8.33333E-7 -0.07986 " pathEditMode="relative" ptsTypes="AA">
                                      <p:cBhvr>
                                        <p:cTn id="6" dur="1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AC5610F2-5E1C-46E0-90D0-6C652CDCE96B}"/>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727B36C7-E9FF-4A3E-9DAC-3BBBAD75FC86}"/>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2C71BAB-7DD2-4DF5-9E38-1A628C81B03C}" type="slidenum">
              <a:rPr lang="ar-SA" altLang="zh-CN" sz="1400" b="0">
                <a:solidFill>
                  <a:schemeClr val="tx1"/>
                </a:solidFill>
                <a:latin typeface="Arial" panose="020B0604020202020204" pitchFamily="34" charset="0"/>
              </a:rPr>
              <a:pPr/>
              <a:t>50</a:t>
            </a:fld>
            <a:endParaRPr lang="en-US" altLang="zh-CN" sz="1400" b="0">
              <a:solidFill>
                <a:schemeClr val="tx1"/>
              </a:solidFill>
              <a:latin typeface="Arial" panose="020B0604020202020204" pitchFamily="34" charset="0"/>
            </a:endParaRPr>
          </a:p>
        </p:txBody>
      </p:sp>
      <p:pic>
        <p:nvPicPr>
          <p:cNvPr id="62468" name="Picture 4" descr="magic">
            <a:extLst>
              <a:ext uri="{FF2B5EF4-FFF2-40B4-BE49-F238E27FC236}">
                <a16:creationId xmlns:a16="http://schemas.microsoft.com/office/drawing/2014/main" id="{4AB30657-F041-4982-950B-CA9690CB9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2469" name="Rectangle 2">
            <a:extLst>
              <a:ext uri="{FF2B5EF4-FFF2-40B4-BE49-F238E27FC236}">
                <a16:creationId xmlns:a16="http://schemas.microsoft.com/office/drawing/2014/main" id="{3B9DFB32-61E5-4FA7-B62F-7946192152E4}"/>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Sequential vs Concurrent</a:t>
            </a:r>
          </a:p>
        </p:txBody>
      </p:sp>
      <p:sp>
        <p:nvSpPr>
          <p:cNvPr id="62470" name="Rectangle 3">
            <a:extLst>
              <a:ext uri="{FF2B5EF4-FFF2-40B4-BE49-F238E27FC236}">
                <a16:creationId xmlns:a16="http://schemas.microsoft.com/office/drawing/2014/main" id="{EC1EB6F6-EB6A-4AB2-9339-8852FFB8AFED}"/>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Sequential:</a:t>
            </a:r>
          </a:p>
          <a:p>
            <a:pPr lvl="1" eaLnBrk="1" hangingPunct="1"/>
            <a:r>
              <a:rPr lang="en-US" altLang="zh-CN">
                <a:ea typeface="宋体" panose="02010600030101010101" pitchFamily="2" charset="-122"/>
              </a:rPr>
              <a:t>Each method described in isolation</a:t>
            </a:r>
          </a:p>
          <a:p>
            <a:pPr eaLnBrk="1" hangingPunct="1"/>
            <a:r>
              <a:rPr lang="en-US" altLang="zh-CN">
                <a:ea typeface="宋体" panose="02010600030101010101" pitchFamily="2" charset="-122"/>
              </a:rPr>
              <a:t>Concurrent</a:t>
            </a:r>
          </a:p>
          <a:p>
            <a:pPr lvl="1" eaLnBrk="1" hangingPunct="1"/>
            <a:r>
              <a:rPr lang="en-US" altLang="zh-CN">
                <a:ea typeface="宋体" panose="02010600030101010101" pitchFamily="2" charset="-122"/>
              </a:rPr>
              <a:t>Must characterize </a:t>
            </a:r>
            <a:r>
              <a:rPr lang="en-US" altLang="zh-CN" b="1" i="1">
                <a:solidFill>
                  <a:schemeClr val="tx1"/>
                </a:solidFill>
                <a:ea typeface="宋体" panose="02010600030101010101" pitchFamily="2" charset="-122"/>
              </a:rPr>
              <a:t>all</a:t>
            </a:r>
            <a:r>
              <a:rPr lang="en-US" altLang="zh-CN">
                <a:ea typeface="宋体" panose="02010600030101010101" pitchFamily="2" charset="-122"/>
              </a:rPr>
              <a:t> possible interactions with concurrent calls </a:t>
            </a:r>
          </a:p>
          <a:p>
            <a:pPr lvl="2" eaLnBrk="1" hangingPunct="1"/>
            <a:r>
              <a:rPr lang="en-US" altLang="zh-CN">
                <a:ea typeface="宋体" panose="02010600030101010101" pitchFamily="2" charset="-122"/>
              </a:rPr>
              <a:t>What if two </a:t>
            </a:r>
            <a:r>
              <a:rPr lang="en-US" altLang="zh-CN">
                <a:solidFill>
                  <a:schemeClr val="tx1"/>
                </a:solidFill>
                <a:latin typeface="Courier New" panose="02070309020205020404" pitchFamily="49" charset="0"/>
                <a:ea typeface="宋体" panose="02010600030101010101" pitchFamily="2" charset="-122"/>
              </a:rPr>
              <a:t>enq</a:t>
            </a:r>
            <a:r>
              <a:rPr lang="en-US" altLang="zh-CN">
                <a:ea typeface="宋体" panose="02010600030101010101" pitchFamily="2" charset="-122"/>
              </a:rPr>
              <a:t>s overlap?</a:t>
            </a:r>
          </a:p>
          <a:p>
            <a:pPr lvl="2" eaLnBrk="1" hangingPunct="1"/>
            <a:r>
              <a:rPr lang="en-US" altLang="zh-CN">
                <a:ea typeface="宋体" panose="02010600030101010101" pitchFamily="2" charset="-122"/>
              </a:rPr>
              <a:t>Two </a:t>
            </a:r>
            <a:r>
              <a:rPr lang="en-US" altLang="zh-CN">
                <a:solidFill>
                  <a:schemeClr val="tx1"/>
                </a:solidFill>
                <a:latin typeface="Courier New" panose="02070309020205020404" pitchFamily="49" charset="0"/>
                <a:ea typeface="宋体" panose="02010600030101010101" pitchFamily="2" charset="-122"/>
              </a:rPr>
              <a:t>deq</a:t>
            </a:r>
            <a:r>
              <a:rPr lang="en-US" altLang="zh-CN">
                <a:ea typeface="宋体" panose="02010600030101010101" pitchFamily="2" charset="-122"/>
              </a:rPr>
              <a:t>s? </a:t>
            </a:r>
            <a:r>
              <a:rPr lang="en-US" altLang="zh-CN">
                <a:solidFill>
                  <a:schemeClr val="tx1"/>
                </a:solidFill>
                <a:latin typeface="Courier New" panose="02070309020205020404" pitchFamily="49" charset="0"/>
                <a:ea typeface="宋体" panose="02010600030101010101" pitchFamily="2" charset="-122"/>
              </a:rPr>
              <a:t>enq</a:t>
            </a:r>
            <a:r>
              <a:rPr lang="en-US" altLang="zh-CN">
                <a:ea typeface="宋体" panose="02010600030101010101" pitchFamily="2" charset="-122"/>
              </a:rPr>
              <a:t> and </a:t>
            </a:r>
            <a:r>
              <a:rPr lang="en-US" altLang="zh-CN">
                <a:solidFill>
                  <a:schemeClr val="tx1"/>
                </a:solidFill>
                <a:latin typeface="Courier New" panose="02070309020205020404" pitchFamily="49" charset="0"/>
                <a:ea typeface="宋体" panose="02010600030101010101" pitchFamily="2" charset="-122"/>
              </a:rPr>
              <a:t>deq</a:t>
            </a:r>
            <a:r>
              <a:rPr lang="en-US" altLang="zh-CN">
                <a:ea typeface="宋体" panose="02010600030101010101" pitchFamily="2" charset="-122"/>
              </a:rPr>
              <a:t>? …</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AC3DD63C-97AC-4FD4-8A78-FD81EFF60E53}"/>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246C35CB-5119-4494-9DD6-687B8FF162D2}"/>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8A9E115-2908-46BB-B70C-EAED31B56BB5}" type="slidenum">
              <a:rPr lang="ar-SA" altLang="zh-CN" sz="1400" b="0">
                <a:solidFill>
                  <a:schemeClr val="tx1"/>
                </a:solidFill>
                <a:latin typeface="Arial" panose="020B0604020202020204" pitchFamily="34" charset="0"/>
              </a:rPr>
              <a:pPr/>
              <a:t>51</a:t>
            </a:fld>
            <a:endParaRPr lang="en-US" altLang="zh-CN" sz="1400" b="0">
              <a:solidFill>
                <a:schemeClr val="tx1"/>
              </a:solidFill>
              <a:latin typeface="Arial" panose="020B0604020202020204" pitchFamily="34" charset="0"/>
            </a:endParaRPr>
          </a:p>
        </p:txBody>
      </p:sp>
      <p:pic>
        <p:nvPicPr>
          <p:cNvPr id="63492" name="Picture 5" descr="magic">
            <a:extLst>
              <a:ext uri="{FF2B5EF4-FFF2-40B4-BE49-F238E27FC236}">
                <a16:creationId xmlns:a16="http://schemas.microsoft.com/office/drawing/2014/main" id="{4737C8CB-F49D-480A-A254-4E8893CED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3493" name="Rectangle 2">
            <a:extLst>
              <a:ext uri="{FF2B5EF4-FFF2-40B4-BE49-F238E27FC236}">
                <a16:creationId xmlns:a16="http://schemas.microsoft.com/office/drawing/2014/main" id="{D85946BB-72BA-45AC-AB7D-5C6277C5AFF3}"/>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Sequential vs Concurrent</a:t>
            </a:r>
          </a:p>
        </p:txBody>
      </p:sp>
      <p:sp>
        <p:nvSpPr>
          <p:cNvPr id="63494" name="Rectangle 3">
            <a:extLst>
              <a:ext uri="{FF2B5EF4-FFF2-40B4-BE49-F238E27FC236}">
                <a16:creationId xmlns:a16="http://schemas.microsoft.com/office/drawing/2014/main" id="{A8961729-ECF8-47BF-8D09-EDA2949B7DB7}"/>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Sequential:</a:t>
            </a:r>
          </a:p>
          <a:p>
            <a:pPr lvl="1" eaLnBrk="1" hangingPunct="1"/>
            <a:r>
              <a:rPr lang="en-US" altLang="zh-CN">
                <a:ea typeface="宋体" panose="02010600030101010101" pitchFamily="2" charset="-122"/>
              </a:rPr>
              <a:t>Can add new methods without affecting older methods</a:t>
            </a:r>
            <a:endParaRPr lang="en-US" altLang="zh-CN">
              <a:solidFill>
                <a:srgbClr val="FF0000"/>
              </a:solidFill>
              <a:ea typeface="宋体" panose="02010600030101010101" pitchFamily="2" charset="-122"/>
            </a:endParaRPr>
          </a:p>
          <a:p>
            <a:pPr eaLnBrk="1" hangingPunct="1"/>
            <a:r>
              <a:rPr lang="en-US" altLang="zh-CN">
                <a:ea typeface="宋体" panose="02010600030101010101" pitchFamily="2" charset="-122"/>
              </a:rPr>
              <a:t>Concurrent:</a:t>
            </a:r>
          </a:p>
          <a:p>
            <a:pPr lvl="1" eaLnBrk="1" hangingPunct="1"/>
            <a:r>
              <a:rPr lang="en-US" altLang="zh-CN">
                <a:ea typeface="宋体" panose="02010600030101010101" pitchFamily="2" charset="-122"/>
              </a:rPr>
              <a:t>Everything can potentially interact with everything else</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7C650C56-A871-4D86-841B-EA214131A40B}"/>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4">
            <a:extLst>
              <a:ext uri="{FF2B5EF4-FFF2-40B4-BE49-F238E27FC236}">
                <a16:creationId xmlns:a16="http://schemas.microsoft.com/office/drawing/2014/main" id="{EE4614F3-7884-4D4F-9C98-D8699AD84E94}"/>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B608EE6-5731-4B87-B49B-2E7939DF22EC}" type="slidenum">
              <a:rPr lang="ar-SA" altLang="zh-CN" sz="1400" b="0">
                <a:solidFill>
                  <a:schemeClr val="tx1"/>
                </a:solidFill>
                <a:latin typeface="Arial" panose="020B0604020202020204" pitchFamily="34" charset="0"/>
              </a:rPr>
              <a:pPr/>
              <a:t>52</a:t>
            </a:fld>
            <a:endParaRPr lang="en-US" altLang="zh-CN" sz="1400" b="0">
              <a:solidFill>
                <a:schemeClr val="tx1"/>
              </a:solidFill>
              <a:latin typeface="Arial" panose="020B0604020202020204" pitchFamily="34" charset="0"/>
            </a:endParaRPr>
          </a:p>
        </p:txBody>
      </p:sp>
      <p:pic>
        <p:nvPicPr>
          <p:cNvPr id="64516" name="Picture 2" descr="magic">
            <a:extLst>
              <a:ext uri="{FF2B5EF4-FFF2-40B4-BE49-F238E27FC236}">
                <a16:creationId xmlns:a16="http://schemas.microsoft.com/office/drawing/2014/main" id="{22829622-2DE1-4F86-94A0-4BD350A65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4517" name="Rectangle 3">
            <a:extLst>
              <a:ext uri="{FF2B5EF4-FFF2-40B4-BE49-F238E27FC236}">
                <a16:creationId xmlns:a16="http://schemas.microsoft.com/office/drawing/2014/main" id="{CD54F4DB-7F6C-4C02-A817-4D0EA43203D4}"/>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Sequential vs Concurrent</a:t>
            </a:r>
          </a:p>
        </p:txBody>
      </p:sp>
      <p:sp>
        <p:nvSpPr>
          <p:cNvPr id="64518" name="Rectangle 4">
            <a:extLst>
              <a:ext uri="{FF2B5EF4-FFF2-40B4-BE49-F238E27FC236}">
                <a16:creationId xmlns:a16="http://schemas.microsoft.com/office/drawing/2014/main" id="{DF56ECAF-6A0C-4284-BC68-C55A6F4E10F5}"/>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Sequential:</a:t>
            </a:r>
          </a:p>
          <a:p>
            <a:pPr lvl="1" eaLnBrk="1" hangingPunct="1"/>
            <a:r>
              <a:rPr lang="en-US" altLang="zh-CN">
                <a:ea typeface="宋体" panose="02010600030101010101" pitchFamily="2" charset="-122"/>
              </a:rPr>
              <a:t>Can add new methods without affecting older methods</a:t>
            </a:r>
            <a:endParaRPr lang="en-US" altLang="zh-CN">
              <a:solidFill>
                <a:srgbClr val="FF0000"/>
              </a:solidFill>
              <a:ea typeface="宋体" panose="02010600030101010101" pitchFamily="2" charset="-122"/>
            </a:endParaRPr>
          </a:p>
          <a:p>
            <a:pPr eaLnBrk="1" hangingPunct="1"/>
            <a:r>
              <a:rPr lang="en-US" altLang="zh-CN">
                <a:ea typeface="宋体" panose="02010600030101010101" pitchFamily="2" charset="-122"/>
              </a:rPr>
              <a:t>Concurrent:</a:t>
            </a:r>
          </a:p>
          <a:p>
            <a:pPr lvl="1" eaLnBrk="1" hangingPunct="1"/>
            <a:r>
              <a:rPr lang="en-US" altLang="zh-CN">
                <a:ea typeface="宋体" panose="02010600030101010101" pitchFamily="2" charset="-122"/>
              </a:rPr>
              <a:t>Everything can potentially interact with everything else</a:t>
            </a:r>
          </a:p>
        </p:txBody>
      </p:sp>
      <p:sp>
        <p:nvSpPr>
          <p:cNvPr id="64519" name="Text Box 5">
            <a:extLst>
              <a:ext uri="{FF2B5EF4-FFF2-40B4-BE49-F238E27FC236}">
                <a16:creationId xmlns:a16="http://schemas.microsoft.com/office/drawing/2014/main" id="{BB6AC73E-F26F-4758-9570-25787D966811}"/>
              </a:ext>
            </a:extLst>
          </p:cNvPr>
          <p:cNvSpPr txBox="1">
            <a:spLocks noChangeArrowheads="1"/>
          </p:cNvSpPr>
          <p:nvPr/>
        </p:nvSpPr>
        <p:spPr bwMode="auto">
          <a:xfrm rot="-1436910">
            <a:off x="4540250" y="3963988"/>
            <a:ext cx="2774950" cy="800100"/>
          </a:xfrm>
          <a:prstGeom prst="rect">
            <a:avLst/>
          </a:prstGeom>
          <a:solidFill>
            <a:schemeClr val="bg1">
              <a:alpha val="74901"/>
            </a:schemeClr>
          </a:solidFill>
          <a:ln w="38100">
            <a:solidFill>
              <a:srgbClr val="FF0000"/>
            </a:solidFill>
            <a:miter lim="800000"/>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latin typeface="Arial" panose="020B0604020202020204" pitchFamily="34" charset="0"/>
                <a:ea typeface="宋体" panose="02010600030101010101" pitchFamily="2" charset="-122"/>
              </a:rPr>
              <a:t>Panic!</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F67CB880-A81D-4CC9-B0A9-13223B7571CB}"/>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223AEC81-FF48-460F-BDC0-76D38617B6D6}"/>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3017BC1-ABFC-45FB-B2A8-F34F6195053C}" type="slidenum">
              <a:rPr lang="ar-SA" altLang="zh-CN" sz="1400" b="0">
                <a:solidFill>
                  <a:schemeClr val="tx1"/>
                </a:solidFill>
                <a:latin typeface="Arial" panose="020B0604020202020204" pitchFamily="34" charset="0"/>
              </a:rPr>
              <a:pPr/>
              <a:t>53</a:t>
            </a:fld>
            <a:endParaRPr lang="en-US" altLang="zh-CN" sz="1400" b="0">
              <a:solidFill>
                <a:schemeClr val="tx1"/>
              </a:solidFill>
              <a:latin typeface="Arial" panose="020B0604020202020204" pitchFamily="34" charset="0"/>
            </a:endParaRPr>
          </a:p>
        </p:txBody>
      </p:sp>
      <p:pic>
        <p:nvPicPr>
          <p:cNvPr id="65540" name="Picture 2" descr="magic">
            <a:extLst>
              <a:ext uri="{FF2B5EF4-FFF2-40B4-BE49-F238E27FC236}">
                <a16:creationId xmlns:a16="http://schemas.microsoft.com/office/drawing/2014/main" id="{B1F63AA2-2924-470E-95BB-7857E2AEA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5541" name="Rectangle 3">
            <a:extLst>
              <a:ext uri="{FF2B5EF4-FFF2-40B4-BE49-F238E27FC236}">
                <a16:creationId xmlns:a16="http://schemas.microsoft.com/office/drawing/2014/main" id="{E2BECA35-0FEB-45BD-9B7F-507711575E57}"/>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The Big Question</a:t>
            </a:r>
          </a:p>
        </p:txBody>
      </p:sp>
      <p:sp>
        <p:nvSpPr>
          <p:cNvPr id="65542" name="Rectangle 4">
            <a:extLst>
              <a:ext uri="{FF2B5EF4-FFF2-40B4-BE49-F238E27FC236}">
                <a16:creationId xmlns:a16="http://schemas.microsoft.com/office/drawing/2014/main" id="{2258F288-95D0-40E2-BEF5-E399E7EAD4E5}"/>
              </a:ext>
            </a:extLst>
          </p:cNvPr>
          <p:cNvSpPr>
            <a:spLocks noGrp="1" noChangeArrowheads="1"/>
          </p:cNvSpPr>
          <p:nvPr>
            <p:ph type="body" idx="4294967295"/>
          </p:nvPr>
        </p:nvSpPr>
        <p:spPr>
          <a:xfrm>
            <a:off x="457200" y="1741488"/>
            <a:ext cx="8229600" cy="3298825"/>
          </a:xfrm>
        </p:spPr>
        <p:txBody>
          <a:bodyPr/>
          <a:lstStyle/>
          <a:p>
            <a:pPr eaLnBrk="1" hangingPunct="1">
              <a:lnSpc>
                <a:spcPct val="90000"/>
              </a:lnSpc>
            </a:pPr>
            <a:r>
              <a:rPr lang="en-US" altLang="zh-CN">
                <a:ea typeface="宋体" panose="02010600030101010101" pitchFamily="2" charset="-122"/>
              </a:rPr>
              <a:t>What does it </a:t>
            </a:r>
            <a:r>
              <a:rPr lang="en-US" altLang="zh-CN">
                <a:solidFill>
                  <a:srgbClr val="FF0000"/>
                </a:solidFill>
                <a:ea typeface="宋体" panose="02010600030101010101" pitchFamily="2" charset="-122"/>
              </a:rPr>
              <a:t>mean</a:t>
            </a:r>
            <a:r>
              <a:rPr lang="en-US" altLang="zh-CN">
                <a:ea typeface="宋体" panose="02010600030101010101" pitchFamily="2" charset="-122"/>
              </a:rPr>
              <a:t> for a </a:t>
            </a:r>
            <a:r>
              <a:rPr lang="en-US" altLang="zh-CN" i="1">
                <a:solidFill>
                  <a:schemeClr val="tx1"/>
                </a:solidFill>
                <a:ea typeface="宋体" panose="02010600030101010101" pitchFamily="2" charset="-122"/>
              </a:rPr>
              <a:t>concurrent</a:t>
            </a:r>
            <a:r>
              <a:rPr lang="en-US" altLang="zh-CN">
                <a:ea typeface="宋体" panose="02010600030101010101" pitchFamily="2" charset="-122"/>
              </a:rPr>
              <a:t> object to be correct?</a:t>
            </a:r>
          </a:p>
          <a:p>
            <a:pPr lvl="1" eaLnBrk="1" hangingPunct="1">
              <a:lnSpc>
                <a:spcPct val="90000"/>
              </a:lnSpc>
            </a:pPr>
            <a:r>
              <a:rPr lang="en-US" altLang="zh-CN">
                <a:ea typeface="宋体" panose="02010600030101010101" pitchFamily="2" charset="-122"/>
              </a:rPr>
              <a:t>What </a:t>
            </a:r>
            <a:r>
              <a:rPr lang="en-US" altLang="zh-CN" i="1">
                <a:solidFill>
                  <a:schemeClr val="tx1"/>
                </a:solidFill>
                <a:ea typeface="宋体" panose="02010600030101010101" pitchFamily="2" charset="-122"/>
              </a:rPr>
              <a:t>is</a:t>
            </a:r>
            <a:r>
              <a:rPr lang="en-US" altLang="zh-CN">
                <a:ea typeface="宋体" panose="02010600030101010101" pitchFamily="2" charset="-122"/>
              </a:rPr>
              <a:t> a concurrent FIFO queue?</a:t>
            </a:r>
          </a:p>
          <a:p>
            <a:pPr lvl="1" eaLnBrk="1" hangingPunct="1">
              <a:lnSpc>
                <a:spcPct val="90000"/>
              </a:lnSpc>
            </a:pPr>
            <a:r>
              <a:rPr lang="en-US" altLang="zh-CN">
                <a:ea typeface="宋体" panose="02010600030101010101" pitchFamily="2" charset="-122"/>
              </a:rPr>
              <a:t>FIFO means </a:t>
            </a:r>
            <a:r>
              <a:rPr lang="en-US" altLang="zh-CN">
                <a:solidFill>
                  <a:schemeClr val="tx1"/>
                </a:solidFill>
                <a:ea typeface="宋体" panose="02010600030101010101" pitchFamily="2" charset="-122"/>
              </a:rPr>
              <a:t>strict temporal order</a:t>
            </a:r>
          </a:p>
          <a:p>
            <a:pPr lvl="1" eaLnBrk="1" hangingPunct="1">
              <a:lnSpc>
                <a:spcPct val="90000"/>
              </a:lnSpc>
            </a:pPr>
            <a:r>
              <a:rPr lang="en-US" altLang="zh-CN">
                <a:ea typeface="宋体" panose="02010600030101010101" pitchFamily="2" charset="-122"/>
              </a:rPr>
              <a:t>Concurrent means </a:t>
            </a:r>
            <a:r>
              <a:rPr lang="en-US" altLang="zh-CN">
                <a:solidFill>
                  <a:schemeClr val="tx1"/>
                </a:solidFill>
                <a:ea typeface="宋体" panose="02010600030101010101" pitchFamily="2" charset="-122"/>
              </a:rPr>
              <a:t>ambiguous temporal order</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69DCBD31-D44A-463E-9984-68D05BE8EC94}"/>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a:extLst>
              <a:ext uri="{FF2B5EF4-FFF2-40B4-BE49-F238E27FC236}">
                <a16:creationId xmlns:a16="http://schemas.microsoft.com/office/drawing/2014/main" id="{1502F6FA-6D6B-44C7-9508-FBF82CB20EF6}"/>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508EDB9-3EF0-47F1-AA4C-5CB9255F8DF4}" type="slidenum">
              <a:rPr lang="ar-SA" altLang="zh-CN" sz="1400" b="0">
                <a:solidFill>
                  <a:schemeClr val="tx1"/>
                </a:solidFill>
                <a:latin typeface="Arial" panose="020B0604020202020204" pitchFamily="34" charset="0"/>
              </a:rPr>
              <a:pPr/>
              <a:t>54</a:t>
            </a:fld>
            <a:endParaRPr lang="en-US" altLang="zh-CN" sz="1400" b="0">
              <a:solidFill>
                <a:schemeClr val="tx1"/>
              </a:solidFill>
              <a:latin typeface="Arial" panose="020B0604020202020204" pitchFamily="34" charset="0"/>
            </a:endParaRPr>
          </a:p>
        </p:txBody>
      </p:sp>
      <p:pic>
        <p:nvPicPr>
          <p:cNvPr id="66564" name="Picture 2" descr="magic">
            <a:extLst>
              <a:ext uri="{FF2B5EF4-FFF2-40B4-BE49-F238E27FC236}">
                <a16:creationId xmlns:a16="http://schemas.microsoft.com/office/drawing/2014/main" id="{23A6DE54-C887-4243-A1DE-A27D6AB10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6565" name="Rectangle 3">
            <a:extLst>
              <a:ext uri="{FF2B5EF4-FFF2-40B4-BE49-F238E27FC236}">
                <a16:creationId xmlns:a16="http://schemas.microsoft.com/office/drawing/2014/main" id="{DB1E17C7-96DF-4BA6-9F25-61DC80CA3171}"/>
              </a:ext>
            </a:extLst>
          </p:cNvPr>
          <p:cNvSpPr>
            <a:spLocks noGrp="1" noChangeArrowheads="1"/>
          </p:cNvSpPr>
          <p:nvPr>
            <p:ph type="title" idx="4294967295"/>
          </p:nvPr>
        </p:nvSpPr>
        <p:spPr>
          <a:xfrm>
            <a:off x="671513" y="233363"/>
            <a:ext cx="7772400" cy="1143000"/>
          </a:xfrm>
        </p:spPr>
        <p:txBody>
          <a:bodyPr/>
          <a:lstStyle/>
          <a:p>
            <a:pPr eaLnBrk="1" hangingPunct="1"/>
            <a:r>
              <a:rPr lang="en-US" altLang="zh-CN">
                <a:ea typeface="宋体" panose="02010600030101010101" pitchFamily="2" charset="-122"/>
              </a:rPr>
              <a:t>Intuitively…</a:t>
            </a:r>
            <a:endParaRPr lang="en-US" altLang="zh-CN">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5425F042-6DFC-4B74-932E-5E36C63FA9C5}"/>
              </a:ext>
            </a:extLst>
          </p:cNvPr>
          <p:cNvSpPr>
            <a:spLocks noChangeArrowheads="1"/>
          </p:cNvSpPr>
          <p:nvPr/>
        </p:nvSpPr>
        <p:spPr bwMode="auto">
          <a:xfrm>
            <a:off x="723900" y="1612900"/>
            <a:ext cx="7937500" cy="3749675"/>
          </a:xfrm>
          <a:prstGeom prst="rect">
            <a:avLst/>
          </a:prstGeom>
          <a:solidFill>
            <a:srgbClr val="FFFFCC"/>
          </a:solidFill>
          <a:ln w="9525">
            <a:noFill/>
            <a:miter lim="800000"/>
            <a:headEnd/>
            <a:tailEnd/>
          </a:ln>
        </p:spPr>
        <p:txBody>
          <a:bodyPr>
            <a:spAutoFit/>
          </a:bodyPr>
          <a:lstStyle/>
          <a:p>
            <a:pPr eaLnBrk="0" hangingPunct="0">
              <a:defRPr/>
            </a:pPr>
            <a:r>
              <a:rPr lang="en-US" sz="2000" dirty="0">
                <a:solidFill>
                  <a:schemeClr val="tx1"/>
                </a:solidFill>
                <a:latin typeface="Courier New" pitchFamily="49" charset="0"/>
                <a:cs typeface="Courier New" pitchFamily="49" charset="0"/>
              </a:rPr>
              <a:t>public</a:t>
            </a:r>
            <a:r>
              <a:rPr lang="en-US" sz="2000" dirty="0">
                <a:solidFill>
                  <a:schemeClr val="bg1">
                    <a:lumMod val="65000"/>
                  </a:schemeClr>
                </a:solidFill>
                <a:latin typeface="Courier New" pitchFamily="49" charset="0"/>
                <a:cs typeface="Courier New" pitchFamily="49" charset="0"/>
              </a:rPr>
              <a:t> </a:t>
            </a:r>
            <a:r>
              <a:rPr lang="en-US" sz="2000" dirty="0">
                <a:solidFill>
                  <a:srgbClr val="0070C0"/>
                </a:solidFill>
                <a:latin typeface="Courier New" pitchFamily="49" charset="0"/>
                <a:cs typeface="Courier New" pitchFamily="49" charset="0"/>
              </a:rPr>
              <a:t>T </a:t>
            </a:r>
            <a:r>
              <a:rPr lang="en-US" sz="2000" dirty="0" err="1">
                <a:solidFill>
                  <a:srgbClr val="0070C0"/>
                </a:solidFill>
                <a:latin typeface="Courier New" pitchFamily="49" charset="0"/>
                <a:cs typeface="Courier New" pitchFamily="49" charset="0"/>
              </a:rPr>
              <a:t>deq</a:t>
            </a:r>
            <a:r>
              <a:rPr lang="en-US" sz="2000" dirty="0">
                <a:solidFill>
                  <a:srgbClr val="0070C0"/>
                </a:solidFill>
                <a:latin typeface="Courier New" pitchFamily="49" charset="0"/>
                <a:cs typeface="Courier New" pitchFamily="49" charset="0"/>
              </a:rPr>
              <a:t>() </a:t>
            </a:r>
            <a:r>
              <a:rPr lang="en-US" sz="2000" dirty="0">
                <a:solidFill>
                  <a:schemeClr val="tx1"/>
                </a:solidFill>
                <a:latin typeface="Courier New" pitchFamily="49" charset="0"/>
                <a:cs typeface="Courier New" pitchFamily="49" charset="0"/>
              </a:rPr>
              <a:t>throws</a:t>
            </a:r>
            <a:r>
              <a:rPr lang="en-US" sz="2000" dirty="0">
                <a:solidFill>
                  <a:schemeClr val="bg1">
                    <a:lumMod val="65000"/>
                  </a:schemeClr>
                </a:solidFill>
                <a:latin typeface="Courier New" pitchFamily="49" charset="0"/>
                <a:cs typeface="Courier New" pitchFamily="49" charset="0"/>
              </a:rPr>
              <a:t> </a:t>
            </a:r>
            <a:r>
              <a:rPr lang="en-US" sz="2000" dirty="0" err="1">
                <a:solidFill>
                  <a:srgbClr val="0070C0"/>
                </a:solidFill>
                <a:latin typeface="Courier New" pitchFamily="49" charset="0"/>
                <a:cs typeface="Courier New" pitchFamily="49" charset="0"/>
              </a:rPr>
              <a:t>EmptyException</a:t>
            </a:r>
            <a:r>
              <a:rPr lang="en-US" sz="2000" dirty="0">
                <a:solidFill>
                  <a:srgbClr val="0070C0"/>
                </a:solidFill>
                <a:latin typeface="Courier New" pitchFamily="49" charset="0"/>
                <a:cs typeface="Courier New" pitchFamily="49" charset="0"/>
              </a:rPr>
              <a:t> {</a:t>
            </a:r>
          </a:p>
          <a:p>
            <a:pPr eaLnBrk="0" hangingPunct="0">
              <a:defRPr/>
            </a:pPr>
            <a:r>
              <a:rPr lang="en-US" sz="2000" dirty="0">
                <a:solidFill>
                  <a:schemeClr val="tx1"/>
                </a:solidFill>
                <a:latin typeface="Courier New" pitchFamily="49" charset="0"/>
                <a:cs typeface="Courier New" pitchFamily="49" charset="0"/>
              </a:rPr>
              <a:t>  </a:t>
            </a:r>
            <a:r>
              <a:rPr lang="en-US" sz="2000" dirty="0" err="1">
                <a:solidFill>
                  <a:srgbClr val="0070C0"/>
                </a:solidFill>
                <a:latin typeface="Courier New" pitchFamily="49" charset="0"/>
                <a:cs typeface="Courier New" pitchFamily="49" charset="0"/>
              </a:rPr>
              <a:t>lock.lock</a:t>
            </a:r>
            <a:r>
              <a:rPr lang="en-US" sz="2000" dirty="0">
                <a:solidFill>
                  <a:srgbClr val="0070C0"/>
                </a:solidFill>
                <a:latin typeface="Courier New" pitchFamily="49" charset="0"/>
                <a:cs typeface="Courier New" pitchFamily="49" charset="0"/>
              </a:rPr>
              <a:t>();             </a:t>
            </a:r>
          </a:p>
          <a:p>
            <a:pPr eaLnBrk="0" hangingPunct="0">
              <a:defRPr/>
            </a:pPr>
            <a:r>
              <a:rPr lang="en-US" sz="2000" dirty="0">
                <a:solidFill>
                  <a:schemeClr val="tx1"/>
                </a:solidFill>
                <a:latin typeface="Courier New" pitchFamily="49" charset="0"/>
                <a:cs typeface="Courier New" pitchFamily="49" charset="0"/>
              </a:rPr>
              <a:t>  try {      </a:t>
            </a:r>
          </a:p>
          <a:p>
            <a:pPr eaLnBrk="0" hangingPunct="0">
              <a:defRPr/>
            </a:pPr>
            <a:r>
              <a:rPr lang="en-US" sz="2000" dirty="0">
                <a:solidFill>
                  <a:schemeClr val="tx1"/>
                </a:solidFill>
                <a:latin typeface="Courier New" pitchFamily="49" charset="0"/>
                <a:cs typeface="Courier New" pitchFamily="49" charset="0"/>
              </a:rPr>
              <a:t>    if </a:t>
            </a:r>
            <a:r>
              <a:rPr lang="en-US" sz="2000" dirty="0">
                <a:solidFill>
                  <a:srgbClr val="0070C0"/>
                </a:solidFill>
                <a:latin typeface="Courier New" pitchFamily="49" charset="0"/>
                <a:cs typeface="Courier New" pitchFamily="49" charset="0"/>
              </a:rPr>
              <a:t>(tail == head)        </a:t>
            </a:r>
          </a:p>
          <a:p>
            <a:pPr eaLnBrk="0" hangingPunct="0">
              <a:defRPr/>
            </a:pPr>
            <a:r>
              <a:rPr lang="en-US" sz="2000" dirty="0">
                <a:solidFill>
                  <a:schemeClr val="tx1"/>
                </a:solidFill>
                <a:latin typeface="Courier New" pitchFamily="49" charset="0"/>
                <a:cs typeface="Courier New" pitchFamily="49" charset="0"/>
              </a:rPr>
              <a:t>       throw new </a:t>
            </a:r>
            <a:r>
              <a:rPr lang="en-US" sz="2000" dirty="0" err="1">
                <a:solidFill>
                  <a:srgbClr val="0070C0"/>
                </a:solidFill>
                <a:latin typeface="Courier New" pitchFamily="49" charset="0"/>
                <a:cs typeface="Courier New" pitchFamily="49" charset="0"/>
              </a:rPr>
              <a:t>EmptyException</a:t>
            </a:r>
            <a:r>
              <a:rPr lang="en-US" sz="2000" dirty="0">
                <a:solidFill>
                  <a:srgbClr val="0070C0"/>
                </a:solidFill>
                <a:latin typeface="Courier New" pitchFamily="49" charset="0"/>
                <a:cs typeface="Courier New" pitchFamily="49" charset="0"/>
              </a:rPr>
              <a:t>();      </a:t>
            </a:r>
          </a:p>
          <a:p>
            <a:pPr eaLnBrk="0" hangingPunct="0">
              <a:defRPr/>
            </a:pPr>
            <a:r>
              <a:rPr lang="en-US" sz="2000" dirty="0">
                <a:solidFill>
                  <a:srgbClr val="0070C0"/>
                </a:solidFill>
                <a:latin typeface="Courier New" pitchFamily="49" charset="0"/>
                <a:cs typeface="Courier New" pitchFamily="49" charset="0"/>
              </a:rPr>
              <a:t>    T x = items[head % </a:t>
            </a:r>
            <a:r>
              <a:rPr lang="en-US" sz="2000" dirty="0" err="1">
                <a:solidFill>
                  <a:srgbClr val="0070C0"/>
                </a:solidFill>
                <a:latin typeface="Courier New" pitchFamily="49" charset="0"/>
                <a:cs typeface="Courier New" pitchFamily="49" charset="0"/>
              </a:rPr>
              <a:t>items.length</a:t>
            </a:r>
            <a:r>
              <a:rPr lang="en-US" sz="2000" dirty="0">
                <a:solidFill>
                  <a:srgbClr val="0070C0"/>
                </a:solidFill>
                <a:latin typeface="Courier New" pitchFamily="49" charset="0"/>
                <a:cs typeface="Courier New" pitchFamily="49" charset="0"/>
              </a:rPr>
              <a:t>];      </a:t>
            </a:r>
          </a:p>
          <a:p>
            <a:pPr eaLnBrk="0" hangingPunct="0">
              <a:defRPr/>
            </a:pPr>
            <a:r>
              <a:rPr lang="en-US" sz="2000" dirty="0">
                <a:solidFill>
                  <a:srgbClr val="0070C0"/>
                </a:solidFill>
                <a:latin typeface="Courier New" pitchFamily="49" charset="0"/>
                <a:cs typeface="Courier New" pitchFamily="49" charset="0"/>
              </a:rPr>
              <a:t>    head++;      </a:t>
            </a:r>
          </a:p>
          <a:p>
            <a:pPr eaLnBrk="0" hangingPunct="0">
              <a:defRPr/>
            </a:pPr>
            <a:r>
              <a:rPr lang="en-US" sz="2000" dirty="0">
                <a:solidFill>
                  <a:schemeClr val="tx1"/>
                </a:solidFill>
                <a:latin typeface="Courier New" pitchFamily="49" charset="0"/>
                <a:cs typeface="Courier New" pitchFamily="49" charset="0"/>
              </a:rPr>
              <a:t>    return </a:t>
            </a:r>
            <a:r>
              <a:rPr lang="en-US" sz="2000" dirty="0">
                <a:solidFill>
                  <a:srgbClr val="0070C0"/>
                </a:solidFill>
                <a:latin typeface="Courier New" pitchFamily="49" charset="0"/>
                <a:cs typeface="Courier New" pitchFamily="49" charset="0"/>
              </a:rPr>
              <a:t>x;    </a:t>
            </a:r>
          </a:p>
          <a:p>
            <a:pPr eaLnBrk="0" hangingPunct="0">
              <a:defRPr/>
            </a:pPr>
            <a:r>
              <a:rPr lang="en-US" sz="2000" dirty="0">
                <a:solidFill>
                  <a:schemeClr val="tx1"/>
                </a:solidFill>
                <a:latin typeface="Courier New" pitchFamily="49" charset="0"/>
                <a:cs typeface="Courier New" pitchFamily="49" charset="0"/>
              </a:rPr>
              <a:t>  </a:t>
            </a:r>
            <a:r>
              <a:rPr lang="en-US" sz="2000" dirty="0">
                <a:solidFill>
                  <a:srgbClr val="0070C0"/>
                </a:solidFill>
                <a:latin typeface="Courier New" pitchFamily="49" charset="0"/>
                <a:cs typeface="Courier New" pitchFamily="49" charset="0"/>
              </a:rPr>
              <a:t>}</a:t>
            </a:r>
            <a:r>
              <a:rPr lang="en-US" sz="2000" dirty="0">
                <a:solidFill>
                  <a:schemeClr val="tx1"/>
                </a:solidFill>
                <a:latin typeface="Courier New" pitchFamily="49" charset="0"/>
                <a:cs typeface="Courier New" pitchFamily="49" charset="0"/>
              </a:rPr>
              <a:t> finally </a:t>
            </a:r>
            <a:r>
              <a:rPr lang="en-US" sz="2000" dirty="0">
                <a:solidFill>
                  <a:srgbClr val="0070C0"/>
                </a:solidFill>
                <a:latin typeface="Courier New" pitchFamily="49" charset="0"/>
                <a:cs typeface="Courier New" pitchFamily="49" charset="0"/>
              </a:rPr>
              <a:t>{</a:t>
            </a:r>
            <a:r>
              <a:rPr lang="en-US" sz="2000" dirty="0">
                <a:solidFill>
                  <a:schemeClr val="tx1"/>
                </a:solidFill>
                <a:latin typeface="Courier New" pitchFamily="49" charset="0"/>
                <a:cs typeface="Courier New" pitchFamily="49" charset="0"/>
              </a:rPr>
              <a:t>      </a:t>
            </a:r>
          </a:p>
          <a:p>
            <a:pPr eaLnBrk="0" hangingPunct="0">
              <a:defRPr/>
            </a:pPr>
            <a:r>
              <a:rPr lang="en-US" sz="2000" dirty="0">
                <a:solidFill>
                  <a:schemeClr val="tx1"/>
                </a:solidFill>
                <a:latin typeface="Courier New" pitchFamily="49" charset="0"/>
                <a:cs typeface="Courier New" pitchFamily="49" charset="0"/>
              </a:rPr>
              <a:t>    </a:t>
            </a:r>
            <a:r>
              <a:rPr lang="en-US" sz="2000" dirty="0" err="1">
                <a:solidFill>
                  <a:srgbClr val="0070C0"/>
                </a:solidFill>
                <a:latin typeface="Courier New" pitchFamily="49" charset="0"/>
                <a:cs typeface="Courier New" pitchFamily="49" charset="0"/>
              </a:rPr>
              <a:t>lock.unlock</a:t>
            </a:r>
            <a:r>
              <a:rPr lang="en-US" sz="2000" dirty="0">
                <a:solidFill>
                  <a:srgbClr val="0070C0"/>
                </a:solidFill>
                <a:latin typeface="Courier New" pitchFamily="49" charset="0"/>
                <a:cs typeface="Courier New" pitchFamily="49" charset="0"/>
              </a:rPr>
              <a:t>();    </a:t>
            </a:r>
          </a:p>
          <a:p>
            <a:pPr eaLnBrk="0" hangingPunct="0">
              <a:defRPr/>
            </a:pPr>
            <a:r>
              <a:rPr lang="en-US" sz="2000" dirty="0">
                <a:solidFill>
                  <a:srgbClr val="0070C0"/>
                </a:solidFill>
                <a:latin typeface="Courier New" pitchFamily="49" charset="0"/>
                <a:cs typeface="Courier New" pitchFamily="49" charset="0"/>
              </a:rPr>
              <a:t>  }  </a:t>
            </a:r>
          </a:p>
          <a:p>
            <a:pPr eaLnBrk="0" hangingPunct="0">
              <a:defRPr/>
            </a:pPr>
            <a:r>
              <a:rPr lang="en-US" sz="2000" dirty="0">
                <a:solidFill>
                  <a:srgbClr val="0070C0"/>
                </a:solidFill>
                <a:latin typeface="Courier New" pitchFamily="49" charset="0"/>
                <a:cs typeface="Courier New" pitchFamily="49" charset="0"/>
              </a:rPr>
              <a:t>} </a:t>
            </a:r>
          </a:p>
        </p:txBody>
      </p:sp>
      <p:pic>
        <p:nvPicPr>
          <p:cNvPr id="66567" name="Picture 2" descr="magic">
            <a:extLst>
              <a:ext uri="{FF2B5EF4-FFF2-40B4-BE49-F238E27FC236}">
                <a16:creationId xmlns:a16="http://schemas.microsoft.com/office/drawing/2014/main" id="{8642DCB2-4A82-4799-B114-28F8CFD6F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81F3055E-D670-48B3-969C-32E727501490}"/>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a:extLst>
              <a:ext uri="{FF2B5EF4-FFF2-40B4-BE49-F238E27FC236}">
                <a16:creationId xmlns:a16="http://schemas.microsoft.com/office/drawing/2014/main" id="{5EEC0E45-65A0-4BBA-917B-948426A2B926}"/>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DAFB03C-BB87-4460-8652-26633EF955A9}" type="slidenum">
              <a:rPr lang="ar-SA" altLang="zh-CN" sz="1400" b="0">
                <a:solidFill>
                  <a:schemeClr val="tx1"/>
                </a:solidFill>
                <a:latin typeface="Arial" panose="020B0604020202020204" pitchFamily="34" charset="0"/>
              </a:rPr>
              <a:pPr/>
              <a:t>55</a:t>
            </a:fld>
            <a:endParaRPr lang="en-US" altLang="zh-CN" sz="1400" b="0">
              <a:solidFill>
                <a:schemeClr val="tx1"/>
              </a:solidFill>
              <a:latin typeface="Arial" panose="020B0604020202020204" pitchFamily="34" charset="0"/>
            </a:endParaRPr>
          </a:p>
        </p:txBody>
      </p:sp>
      <p:pic>
        <p:nvPicPr>
          <p:cNvPr id="67588" name="Picture 2" descr="magic">
            <a:extLst>
              <a:ext uri="{FF2B5EF4-FFF2-40B4-BE49-F238E27FC236}">
                <a16:creationId xmlns:a16="http://schemas.microsoft.com/office/drawing/2014/main" id="{5CC767A6-C0F7-46B5-8EF1-4929B7A28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7589" name="Rectangle 3">
            <a:extLst>
              <a:ext uri="{FF2B5EF4-FFF2-40B4-BE49-F238E27FC236}">
                <a16:creationId xmlns:a16="http://schemas.microsoft.com/office/drawing/2014/main" id="{C7D385F9-CA4F-4557-BB25-A7B73FD314B5}"/>
              </a:ext>
            </a:extLst>
          </p:cNvPr>
          <p:cNvSpPr>
            <a:spLocks noGrp="1" noChangeArrowheads="1"/>
          </p:cNvSpPr>
          <p:nvPr>
            <p:ph type="title" idx="4294967295"/>
          </p:nvPr>
        </p:nvSpPr>
        <p:spPr>
          <a:xfrm>
            <a:off x="671513" y="233363"/>
            <a:ext cx="7772400" cy="1143000"/>
          </a:xfrm>
        </p:spPr>
        <p:txBody>
          <a:bodyPr/>
          <a:lstStyle/>
          <a:p>
            <a:pPr eaLnBrk="1" hangingPunct="1"/>
            <a:r>
              <a:rPr lang="en-US" altLang="zh-CN">
                <a:ea typeface="宋体" panose="02010600030101010101" pitchFamily="2" charset="-122"/>
              </a:rPr>
              <a:t>Intuitively…</a:t>
            </a:r>
            <a:endParaRPr lang="en-US" altLang="zh-CN">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661E45E4-7B81-4867-AFDD-7B8A84CF44FB}"/>
              </a:ext>
            </a:extLst>
          </p:cNvPr>
          <p:cNvSpPr>
            <a:spLocks noChangeArrowheads="1"/>
          </p:cNvSpPr>
          <p:nvPr/>
        </p:nvSpPr>
        <p:spPr bwMode="auto">
          <a:xfrm>
            <a:off x="723900" y="1612900"/>
            <a:ext cx="7937500" cy="3749675"/>
          </a:xfrm>
          <a:prstGeom prst="rect">
            <a:avLst/>
          </a:prstGeom>
          <a:solidFill>
            <a:srgbClr val="FFFFCC"/>
          </a:solidFill>
          <a:ln w="9525">
            <a:noFill/>
            <a:miter lim="800000"/>
            <a:headEnd/>
            <a:tailEnd/>
          </a:ln>
        </p:spPr>
        <p:txBody>
          <a:bodyPr>
            <a:spAutoFit/>
          </a:bodyPr>
          <a:lstStyle/>
          <a:p>
            <a:pPr eaLnBrk="0" hangingPunct="0">
              <a:defRPr/>
            </a:pPr>
            <a:r>
              <a:rPr lang="en-US" sz="2000" dirty="0">
                <a:solidFill>
                  <a:schemeClr val="bg1">
                    <a:lumMod val="65000"/>
                  </a:schemeClr>
                </a:solidFill>
                <a:latin typeface="Courier New" pitchFamily="49" charset="0"/>
                <a:cs typeface="Courier New" pitchFamily="49" charset="0"/>
              </a:rPr>
              <a:t>public T </a:t>
            </a:r>
            <a:r>
              <a:rPr lang="en-US" sz="2000" dirty="0" err="1">
                <a:solidFill>
                  <a:schemeClr val="bg1">
                    <a:lumMod val="65000"/>
                  </a:schemeClr>
                </a:solidFill>
                <a:latin typeface="Courier New" pitchFamily="49" charset="0"/>
                <a:cs typeface="Courier New" pitchFamily="49" charset="0"/>
              </a:rPr>
              <a:t>deq</a:t>
            </a:r>
            <a:r>
              <a:rPr lang="en-US" sz="2000" dirty="0">
                <a:solidFill>
                  <a:schemeClr val="bg1">
                    <a:lumMod val="65000"/>
                  </a:schemeClr>
                </a:solidFill>
                <a:latin typeface="Courier New" pitchFamily="49" charset="0"/>
                <a:cs typeface="Courier New" pitchFamily="49" charset="0"/>
              </a:rPr>
              <a:t>() throws </a:t>
            </a:r>
            <a:r>
              <a:rPr lang="en-US" sz="2000" dirty="0" err="1">
                <a:solidFill>
                  <a:schemeClr val="bg1">
                    <a:lumMod val="65000"/>
                  </a:schemeClr>
                </a:solidFill>
                <a:latin typeface="Courier New" pitchFamily="49" charset="0"/>
                <a:cs typeface="Courier New" pitchFamily="49" charset="0"/>
              </a:rPr>
              <a:t>EmptyException</a:t>
            </a:r>
            <a:r>
              <a:rPr lang="en-US" sz="2000" dirty="0">
                <a:solidFill>
                  <a:schemeClr val="bg1">
                    <a:lumMod val="65000"/>
                  </a:schemeClr>
                </a:solidFill>
                <a:latin typeface="Courier New" pitchFamily="49" charset="0"/>
                <a:cs typeface="Courier New" pitchFamily="49" charset="0"/>
              </a:rPr>
              <a:t> {</a:t>
            </a:r>
          </a:p>
          <a:p>
            <a:pPr eaLnBrk="0" hangingPunct="0">
              <a:defRPr/>
            </a:pPr>
            <a:r>
              <a:rPr lang="en-US" sz="2000" dirty="0">
                <a:solidFill>
                  <a:schemeClr val="tx1"/>
                </a:solidFill>
                <a:latin typeface="Courier New" pitchFamily="49" charset="0"/>
                <a:cs typeface="Courier New" pitchFamily="49" charset="0"/>
              </a:rPr>
              <a:t>  </a:t>
            </a:r>
            <a:r>
              <a:rPr lang="en-US" sz="2000" dirty="0" err="1">
                <a:solidFill>
                  <a:srgbClr val="0070C0"/>
                </a:solidFill>
                <a:latin typeface="Courier New" pitchFamily="49" charset="0"/>
                <a:cs typeface="Courier New" pitchFamily="49" charset="0"/>
              </a:rPr>
              <a:t>lock.lock</a:t>
            </a:r>
            <a:r>
              <a:rPr lang="en-US" sz="2000" dirty="0">
                <a:solidFill>
                  <a:srgbClr val="0070C0"/>
                </a:solidFill>
                <a:latin typeface="Courier New" pitchFamily="49" charset="0"/>
                <a:cs typeface="Courier New" pitchFamily="49" charset="0"/>
              </a:rPr>
              <a:t>();             </a:t>
            </a:r>
          </a:p>
          <a:p>
            <a:pPr eaLnBrk="0" hangingPunct="0">
              <a:defRPr/>
            </a:pPr>
            <a:r>
              <a:rPr lang="en-US" sz="2000" dirty="0">
                <a:solidFill>
                  <a:schemeClr val="tx1"/>
                </a:solidFill>
                <a:latin typeface="Courier New" pitchFamily="49" charset="0"/>
                <a:cs typeface="Courier New" pitchFamily="49" charset="0"/>
              </a:rPr>
              <a:t>  </a:t>
            </a:r>
            <a:r>
              <a:rPr lang="en-US" sz="2000" dirty="0">
                <a:solidFill>
                  <a:schemeClr val="bg1">
                    <a:lumMod val="65000"/>
                  </a:schemeClr>
                </a:solidFill>
                <a:latin typeface="Courier New" pitchFamily="49" charset="0"/>
                <a:cs typeface="Courier New" pitchFamily="49" charset="0"/>
              </a:rPr>
              <a:t>try {      </a:t>
            </a:r>
          </a:p>
          <a:p>
            <a:pPr eaLnBrk="0" hangingPunct="0">
              <a:defRPr/>
            </a:pPr>
            <a:r>
              <a:rPr lang="en-US" sz="2000" dirty="0">
                <a:solidFill>
                  <a:schemeClr val="bg1">
                    <a:lumMod val="65000"/>
                  </a:schemeClr>
                </a:solidFill>
                <a:latin typeface="Courier New" pitchFamily="49" charset="0"/>
                <a:cs typeface="Courier New" pitchFamily="49" charset="0"/>
              </a:rPr>
              <a:t>    if (tail == head)        </a:t>
            </a:r>
          </a:p>
          <a:p>
            <a:pPr eaLnBrk="0" hangingPunct="0">
              <a:defRPr/>
            </a:pPr>
            <a:r>
              <a:rPr lang="en-US" sz="2000" dirty="0">
                <a:solidFill>
                  <a:schemeClr val="bg1">
                    <a:lumMod val="65000"/>
                  </a:schemeClr>
                </a:solidFill>
                <a:latin typeface="Courier New" pitchFamily="49" charset="0"/>
                <a:cs typeface="Courier New" pitchFamily="49" charset="0"/>
              </a:rPr>
              <a:t>       throw new </a:t>
            </a:r>
            <a:r>
              <a:rPr lang="en-US" sz="2000" dirty="0" err="1">
                <a:solidFill>
                  <a:schemeClr val="bg1">
                    <a:lumMod val="65000"/>
                  </a:schemeClr>
                </a:solidFill>
                <a:latin typeface="Courier New" pitchFamily="49" charset="0"/>
                <a:cs typeface="Courier New" pitchFamily="49" charset="0"/>
              </a:rPr>
              <a:t>EmptyException</a:t>
            </a:r>
            <a:r>
              <a:rPr lang="en-US" sz="2000" dirty="0">
                <a:solidFill>
                  <a:schemeClr val="bg1">
                    <a:lumMod val="65000"/>
                  </a:schemeClr>
                </a:solidFill>
                <a:latin typeface="Courier New" pitchFamily="49" charset="0"/>
                <a:cs typeface="Courier New" pitchFamily="49" charset="0"/>
              </a:rPr>
              <a:t>();      </a:t>
            </a:r>
          </a:p>
          <a:p>
            <a:pPr eaLnBrk="0" hangingPunct="0">
              <a:defRPr/>
            </a:pPr>
            <a:r>
              <a:rPr lang="en-US" sz="2000" dirty="0">
                <a:solidFill>
                  <a:schemeClr val="bg1">
                    <a:lumMod val="65000"/>
                  </a:schemeClr>
                </a:solidFill>
                <a:latin typeface="Courier New" pitchFamily="49" charset="0"/>
                <a:cs typeface="Courier New" pitchFamily="49" charset="0"/>
              </a:rPr>
              <a:t>    T x = items[head % </a:t>
            </a:r>
            <a:r>
              <a:rPr lang="en-US" sz="2000" dirty="0" err="1">
                <a:solidFill>
                  <a:schemeClr val="bg1">
                    <a:lumMod val="65000"/>
                  </a:schemeClr>
                </a:solidFill>
                <a:latin typeface="Courier New" pitchFamily="49" charset="0"/>
                <a:cs typeface="Courier New" pitchFamily="49" charset="0"/>
              </a:rPr>
              <a:t>items.length</a:t>
            </a:r>
            <a:r>
              <a:rPr lang="en-US" sz="2000" dirty="0">
                <a:solidFill>
                  <a:schemeClr val="bg1">
                    <a:lumMod val="65000"/>
                  </a:schemeClr>
                </a:solidFill>
                <a:latin typeface="Courier New" pitchFamily="49" charset="0"/>
                <a:cs typeface="Courier New" pitchFamily="49" charset="0"/>
              </a:rPr>
              <a:t>];      </a:t>
            </a:r>
          </a:p>
          <a:p>
            <a:pPr eaLnBrk="0" hangingPunct="0">
              <a:defRPr/>
            </a:pPr>
            <a:r>
              <a:rPr lang="en-US" sz="2000" dirty="0">
                <a:solidFill>
                  <a:schemeClr val="bg1">
                    <a:lumMod val="65000"/>
                  </a:schemeClr>
                </a:solidFill>
                <a:latin typeface="Courier New" pitchFamily="49" charset="0"/>
                <a:cs typeface="Courier New" pitchFamily="49" charset="0"/>
              </a:rPr>
              <a:t>    head++;      </a:t>
            </a:r>
          </a:p>
          <a:p>
            <a:pPr eaLnBrk="0" hangingPunct="0">
              <a:defRPr/>
            </a:pPr>
            <a:r>
              <a:rPr lang="en-US" sz="2000" dirty="0">
                <a:solidFill>
                  <a:schemeClr val="bg1">
                    <a:lumMod val="65000"/>
                  </a:schemeClr>
                </a:solidFill>
                <a:latin typeface="Courier New" pitchFamily="49" charset="0"/>
                <a:cs typeface="Courier New" pitchFamily="49" charset="0"/>
              </a:rPr>
              <a:t>    return x;    </a:t>
            </a:r>
          </a:p>
          <a:p>
            <a:pPr eaLnBrk="0" hangingPunct="0">
              <a:defRPr/>
            </a:pPr>
            <a:r>
              <a:rPr lang="en-US" sz="2000" dirty="0">
                <a:solidFill>
                  <a:schemeClr val="bg1">
                    <a:lumMod val="65000"/>
                  </a:schemeClr>
                </a:solidFill>
                <a:latin typeface="Courier New" pitchFamily="49" charset="0"/>
                <a:cs typeface="Courier New" pitchFamily="49" charset="0"/>
              </a:rPr>
              <a:t>  } finally {      </a:t>
            </a:r>
          </a:p>
          <a:p>
            <a:pPr eaLnBrk="0" hangingPunct="0">
              <a:defRPr/>
            </a:pPr>
            <a:r>
              <a:rPr lang="en-US" sz="2000" dirty="0">
                <a:solidFill>
                  <a:srgbClr val="0070C0"/>
                </a:solidFill>
                <a:latin typeface="Courier New" pitchFamily="49" charset="0"/>
                <a:cs typeface="Courier New" pitchFamily="49" charset="0"/>
              </a:rPr>
              <a:t>    </a:t>
            </a:r>
            <a:r>
              <a:rPr lang="en-US" sz="2000" dirty="0" err="1">
                <a:solidFill>
                  <a:srgbClr val="0070C0"/>
                </a:solidFill>
                <a:latin typeface="Courier New" pitchFamily="49" charset="0"/>
                <a:cs typeface="Courier New" pitchFamily="49" charset="0"/>
              </a:rPr>
              <a:t>lock.unlock</a:t>
            </a:r>
            <a:r>
              <a:rPr lang="en-US" sz="2000" dirty="0">
                <a:solidFill>
                  <a:srgbClr val="0070C0"/>
                </a:solidFill>
                <a:latin typeface="Courier New" pitchFamily="49" charset="0"/>
                <a:cs typeface="Courier New" pitchFamily="49" charset="0"/>
              </a:rPr>
              <a:t>();    </a:t>
            </a:r>
          </a:p>
          <a:p>
            <a:pPr eaLnBrk="0" hangingPunct="0">
              <a:defRPr/>
            </a:pPr>
            <a:r>
              <a:rPr lang="en-US" sz="2000" dirty="0">
                <a:solidFill>
                  <a:schemeClr val="bg1">
                    <a:lumMod val="65000"/>
                  </a:schemeClr>
                </a:solidFill>
                <a:latin typeface="Courier New" pitchFamily="49" charset="0"/>
                <a:cs typeface="Courier New" pitchFamily="49" charset="0"/>
              </a:rPr>
              <a:t>  }  </a:t>
            </a:r>
          </a:p>
          <a:p>
            <a:pPr eaLnBrk="0" hangingPunct="0">
              <a:defRPr/>
            </a:pPr>
            <a:r>
              <a:rPr lang="en-US" sz="2000" dirty="0">
                <a:solidFill>
                  <a:schemeClr val="bg1">
                    <a:lumMod val="65000"/>
                  </a:schemeClr>
                </a:solidFill>
                <a:latin typeface="Courier New" pitchFamily="49" charset="0"/>
                <a:cs typeface="Courier New" pitchFamily="49" charset="0"/>
              </a:rPr>
              <a:t>} </a:t>
            </a:r>
          </a:p>
        </p:txBody>
      </p:sp>
      <p:pic>
        <p:nvPicPr>
          <p:cNvPr id="67591" name="Picture 2" descr="magic">
            <a:extLst>
              <a:ext uri="{FF2B5EF4-FFF2-40B4-BE49-F238E27FC236}">
                <a16:creationId xmlns:a16="http://schemas.microsoft.com/office/drawing/2014/main" id="{3F0D0C57-7DC6-4F95-8570-B334AB791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7592" name="AutoShape 6">
            <a:extLst>
              <a:ext uri="{FF2B5EF4-FFF2-40B4-BE49-F238E27FC236}">
                <a16:creationId xmlns:a16="http://schemas.microsoft.com/office/drawing/2014/main" id="{3A66468A-D61C-431C-A604-BA5A78511B65}"/>
              </a:ext>
            </a:extLst>
          </p:cNvPr>
          <p:cNvSpPr>
            <a:spLocks noChangeArrowheads="1"/>
          </p:cNvSpPr>
          <p:nvPr/>
        </p:nvSpPr>
        <p:spPr bwMode="auto">
          <a:xfrm>
            <a:off x="1054100" y="1898650"/>
            <a:ext cx="1905000" cy="457200"/>
          </a:xfrm>
          <a:prstGeom prst="wedgeRoundRectCallout">
            <a:avLst>
              <a:gd name="adj1" fmla="val 113500"/>
              <a:gd name="adj2" fmla="val 46805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Arial" panose="020B0604020202020204" pitchFamily="34" charset="0"/>
            </a:endParaRPr>
          </a:p>
        </p:txBody>
      </p:sp>
      <p:sp>
        <p:nvSpPr>
          <p:cNvPr id="67593" name="Text Box 7">
            <a:extLst>
              <a:ext uri="{FF2B5EF4-FFF2-40B4-BE49-F238E27FC236}">
                <a16:creationId xmlns:a16="http://schemas.microsoft.com/office/drawing/2014/main" id="{20A6051A-E29C-44FD-A338-643D0ABF94A9}"/>
              </a:ext>
            </a:extLst>
          </p:cNvPr>
          <p:cNvSpPr txBox="1">
            <a:spLocks noChangeArrowheads="1"/>
          </p:cNvSpPr>
          <p:nvPr/>
        </p:nvSpPr>
        <p:spPr bwMode="auto">
          <a:xfrm>
            <a:off x="4140200" y="3997325"/>
            <a:ext cx="4229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Arial" panose="020B0604020202020204" pitchFamily="34" charset="0"/>
                <a:ea typeface="宋体" panose="02010600030101010101" pitchFamily="2" charset="-122"/>
              </a:rPr>
              <a:t>All queue modifications </a:t>
            </a:r>
          </a:p>
          <a:p>
            <a:pPr algn="ctr"/>
            <a:r>
              <a:rPr lang="en-US" altLang="zh-CN" sz="2800" b="0">
                <a:latin typeface="Arial" panose="020B0604020202020204" pitchFamily="34" charset="0"/>
                <a:ea typeface="宋体" panose="02010600030101010101" pitchFamily="2" charset="-122"/>
              </a:rPr>
              <a:t>are mutually exclusive</a:t>
            </a:r>
          </a:p>
        </p:txBody>
      </p:sp>
      <p:sp>
        <p:nvSpPr>
          <p:cNvPr id="67594" name="AutoShape 6">
            <a:extLst>
              <a:ext uri="{FF2B5EF4-FFF2-40B4-BE49-F238E27FC236}">
                <a16:creationId xmlns:a16="http://schemas.microsoft.com/office/drawing/2014/main" id="{310E7801-C746-4E3F-9233-72EB9B662E03}"/>
              </a:ext>
            </a:extLst>
          </p:cNvPr>
          <p:cNvSpPr>
            <a:spLocks noChangeArrowheads="1"/>
          </p:cNvSpPr>
          <p:nvPr/>
        </p:nvSpPr>
        <p:spPr bwMode="auto">
          <a:xfrm>
            <a:off x="1346200" y="4311650"/>
            <a:ext cx="2286000" cy="457200"/>
          </a:xfrm>
          <a:prstGeom prst="wedgeRoundRectCallout">
            <a:avLst>
              <a:gd name="adj1" fmla="val 72389"/>
              <a:gd name="adj2" fmla="val -291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Arial" panose="020B0604020202020204" pitchFamily="34" charset="0"/>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Footer Placeholder 3">
            <a:extLst>
              <a:ext uri="{FF2B5EF4-FFF2-40B4-BE49-F238E27FC236}">
                <a16:creationId xmlns:a16="http://schemas.microsoft.com/office/drawing/2014/main" id="{6E4013C8-B8D6-42AC-AF51-E6350FF87FB5}"/>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8" name="Slide Number Placeholder 4">
            <a:extLst>
              <a:ext uri="{FF2B5EF4-FFF2-40B4-BE49-F238E27FC236}">
                <a16:creationId xmlns:a16="http://schemas.microsoft.com/office/drawing/2014/main" id="{0E899AE1-5CF0-47B6-A501-746CB007E50F}"/>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76581CD-0A58-4A62-AFBD-A9A6B0C61777}" type="slidenum">
              <a:rPr lang="ar-SA" altLang="zh-CN" sz="1400" b="0">
                <a:solidFill>
                  <a:schemeClr val="tx1"/>
                </a:solidFill>
                <a:latin typeface="Arial" panose="020B0604020202020204" pitchFamily="34" charset="0"/>
              </a:rPr>
              <a:pPr/>
              <a:t>56</a:t>
            </a:fld>
            <a:endParaRPr lang="en-US" altLang="zh-CN" sz="1400" b="0">
              <a:solidFill>
                <a:schemeClr val="tx1"/>
              </a:solidFill>
              <a:latin typeface="Arial" panose="020B0604020202020204" pitchFamily="34" charset="0"/>
            </a:endParaRPr>
          </a:p>
        </p:txBody>
      </p:sp>
      <p:grpSp>
        <p:nvGrpSpPr>
          <p:cNvPr id="68612" name="Group 2">
            <a:extLst>
              <a:ext uri="{FF2B5EF4-FFF2-40B4-BE49-F238E27FC236}">
                <a16:creationId xmlns:a16="http://schemas.microsoft.com/office/drawing/2014/main" id="{8AC820BC-3AB9-40A7-B10C-C37051D7AD84}"/>
              </a:ext>
            </a:extLst>
          </p:cNvPr>
          <p:cNvGrpSpPr>
            <a:grpSpLocks/>
          </p:cNvGrpSpPr>
          <p:nvPr/>
        </p:nvGrpSpPr>
        <p:grpSpPr bwMode="auto">
          <a:xfrm>
            <a:off x="1098550" y="5418138"/>
            <a:ext cx="7391400" cy="762000"/>
            <a:chOff x="528" y="3312"/>
            <a:chExt cx="4656" cy="480"/>
          </a:xfrm>
        </p:grpSpPr>
        <p:sp>
          <p:nvSpPr>
            <p:cNvPr id="68645" name="AutoShape 3">
              <a:extLst>
                <a:ext uri="{FF2B5EF4-FFF2-40B4-BE49-F238E27FC236}">
                  <a16:creationId xmlns:a16="http://schemas.microsoft.com/office/drawing/2014/main" id="{C498F311-1DB2-40EF-817D-7E3D7FC2ECCA}"/>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68646" name="Text Box 4">
              <a:extLst>
                <a:ext uri="{FF2B5EF4-FFF2-40B4-BE49-F238E27FC236}">
                  <a16:creationId xmlns:a16="http://schemas.microsoft.com/office/drawing/2014/main" id="{C7524FC3-DEFC-4648-B719-DE4D8BB0020C}"/>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68613" name="Rectangle 5">
            <a:extLst>
              <a:ext uri="{FF2B5EF4-FFF2-40B4-BE49-F238E27FC236}">
                <a16:creationId xmlns:a16="http://schemas.microsoft.com/office/drawing/2014/main" id="{1D3D812F-5838-41CB-9917-008AE0E23F14}"/>
              </a:ext>
            </a:extLst>
          </p:cNvPr>
          <p:cNvSpPr>
            <a:spLocks noGrp="1" noChangeArrowheads="1"/>
          </p:cNvSpPr>
          <p:nvPr>
            <p:ph type="title" idx="4294967295"/>
          </p:nvPr>
        </p:nvSpPr>
        <p:spPr>
          <a:xfrm>
            <a:off x="700088" y="450850"/>
            <a:ext cx="7772400" cy="1143000"/>
          </a:xfrm>
        </p:spPr>
        <p:txBody>
          <a:bodyPr/>
          <a:lstStyle/>
          <a:p>
            <a:pPr eaLnBrk="1" hangingPunct="1"/>
            <a:r>
              <a:rPr lang="en-US" altLang="zh-CN">
                <a:ea typeface="宋体" panose="02010600030101010101" pitchFamily="2" charset="-122"/>
              </a:rPr>
              <a:t>Intuitively</a:t>
            </a:r>
          </a:p>
        </p:txBody>
      </p:sp>
      <p:grpSp>
        <p:nvGrpSpPr>
          <p:cNvPr id="3" name="Group 6">
            <a:extLst>
              <a:ext uri="{FF2B5EF4-FFF2-40B4-BE49-F238E27FC236}">
                <a16:creationId xmlns:a16="http://schemas.microsoft.com/office/drawing/2014/main" id="{ABD3F770-DF10-4522-8FE2-32E103030CC2}"/>
              </a:ext>
            </a:extLst>
          </p:cNvPr>
          <p:cNvGrpSpPr>
            <a:grpSpLocks/>
          </p:cNvGrpSpPr>
          <p:nvPr/>
        </p:nvGrpSpPr>
        <p:grpSpPr bwMode="auto">
          <a:xfrm>
            <a:off x="2162175" y="2247900"/>
            <a:ext cx="4503738" cy="1477963"/>
            <a:chOff x="1380" y="1435"/>
            <a:chExt cx="2837" cy="931"/>
          </a:xfrm>
        </p:grpSpPr>
        <p:sp>
          <p:nvSpPr>
            <p:cNvPr id="68643" name="AutoShape 7">
              <a:extLst>
                <a:ext uri="{FF2B5EF4-FFF2-40B4-BE49-F238E27FC236}">
                  <a16:creationId xmlns:a16="http://schemas.microsoft.com/office/drawing/2014/main" id="{BA1DBEE3-9921-4ED6-86E5-7FEB6C46FC22}"/>
                </a:ext>
              </a:extLst>
            </p:cNvPr>
            <p:cNvSpPr>
              <a:spLocks noChangeArrowheads="1"/>
            </p:cNvSpPr>
            <p:nvPr/>
          </p:nvSpPr>
          <p:spPr bwMode="auto">
            <a:xfrm flipV="1">
              <a:off x="1380" y="1435"/>
              <a:ext cx="2837" cy="389"/>
            </a:xfrm>
            <a:prstGeom prst="leftRightArrow">
              <a:avLst>
                <a:gd name="adj1" fmla="val 50000"/>
                <a:gd name="adj2" fmla="val 145861"/>
              </a:avLst>
            </a:prstGeom>
            <a:solidFill>
              <a:srgbClr val="FF9900"/>
            </a:solidFill>
            <a:ln w="38100">
              <a:solidFill>
                <a:schemeClr val="tx1"/>
              </a:solidFill>
              <a:miter lim="800000"/>
              <a:headEnd/>
              <a:tailEnd/>
            </a:ln>
          </p:spPr>
          <p:txBody>
            <a:bodyPr rot="10800000"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Arial" panose="020B0604020202020204" pitchFamily="34" charset="0"/>
              </a:endParaRPr>
            </a:p>
          </p:txBody>
        </p:sp>
        <p:sp>
          <p:nvSpPr>
            <p:cNvPr id="68644" name="AutoShape 8">
              <a:extLst>
                <a:ext uri="{FF2B5EF4-FFF2-40B4-BE49-F238E27FC236}">
                  <a16:creationId xmlns:a16="http://schemas.microsoft.com/office/drawing/2014/main" id="{FBBC51CC-7AE4-4ACE-BE0B-F1C8D3CF3068}"/>
                </a:ext>
              </a:extLst>
            </p:cNvPr>
            <p:cNvSpPr>
              <a:spLocks noChangeArrowheads="1"/>
            </p:cNvSpPr>
            <p:nvPr/>
          </p:nvSpPr>
          <p:spPr bwMode="auto">
            <a:xfrm flipV="1">
              <a:off x="1637" y="1977"/>
              <a:ext cx="1685" cy="389"/>
            </a:xfrm>
            <a:prstGeom prst="leftRightArrow">
              <a:avLst>
                <a:gd name="adj1" fmla="val 50000"/>
                <a:gd name="adj2" fmla="val 86632"/>
              </a:avLst>
            </a:prstGeom>
            <a:solidFill>
              <a:srgbClr val="66FF33"/>
            </a:solidFill>
            <a:ln w="38100">
              <a:solidFill>
                <a:schemeClr val="tx1"/>
              </a:solidFill>
              <a:miter lim="800000"/>
              <a:headEnd/>
              <a:tailEnd/>
            </a:ln>
          </p:spPr>
          <p:txBody>
            <a:bodyPr rot="10800000"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Arial" panose="020B0604020202020204" pitchFamily="34" charset="0"/>
              </a:endParaRPr>
            </a:p>
          </p:txBody>
        </p:sp>
      </p:grpSp>
      <p:sp>
        <p:nvSpPr>
          <p:cNvPr id="68615" name="Text Box 9">
            <a:extLst>
              <a:ext uri="{FF2B5EF4-FFF2-40B4-BE49-F238E27FC236}">
                <a16:creationId xmlns:a16="http://schemas.microsoft.com/office/drawing/2014/main" id="{A51ADDE7-7397-4046-81BF-E5D652F83E58}"/>
              </a:ext>
            </a:extLst>
          </p:cNvPr>
          <p:cNvSpPr txBox="1">
            <a:spLocks noChangeArrowheads="1"/>
          </p:cNvSpPr>
          <p:nvPr/>
        </p:nvSpPr>
        <p:spPr bwMode="auto">
          <a:xfrm>
            <a:off x="3986213" y="1901825"/>
            <a:ext cx="1104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q.deq</a:t>
            </a:r>
          </a:p>
        </p:txBody>
      </p:sp>
      <p:sp>
        <p:nvSpPr>
          <p:cNvPr id="68616" name="Text Box 10">
            <a:extLst>
              <a:ext uri="{FF2B5EF4-FFF2-40B4-BE49-F238E27FC236}">
                <a16:creationId xmlns:a16="http://schemas.microsoft.com/office/drawing/2014/main" id="{AE221F24-0FCE-4770-B2EC-0051273CF078}"/>
              </a:ext>
            </a:extLst>
          </p:cNvPr>
          <p:cNvSpPr txBox="1">
            <a:spLocks noChangeArrowheads="1"/>
          </p:cNvSpPr>
          <p:nvPr/>
        </p:nvSpPr>
        <p:spPr bwMode="auto">
          <a:xfrm>
            <a:off x="3413125" y="2779713"/>
            <a:ext cx="1104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q.enq</a:t>
            </a:r>
          </a:p>
        </p:txBody>
      </p:sp>
      <p:grpSp>
        <p:nvGrpSpPr>
          <p:cNvPr id="4" name="Group 11">
            <a:extLst>
              <a:ext uri="{FF2B5EF4-FFF2-40B4-BE49-F238E27FC236}">
                <a16:creationId xmlns:a16="http://schemas.microsoft.com/office/drawing/2014/main" id="{DF7941C1-B121-4FAA-A4B9-657BEF16FE5B}"/>
              </a:ext>
            </a:extLst>
          </p:cNvPr>
          <p:cNvGrpSpPr>
            <a:grpSpLocks/>
          </p:cNvGrpSpPr>
          <p:nvPr/>
        </p:nvGrpSpPr>
        <p:grpSpPr bwMode="auto">
          <a:xfrm>
            <a:off x="3449638" y="2647950"/>
            <a:ext cx="2522537" cy="3721100"/>
            <a:chOff x="2164" y="1668"/>
            <a:chExt cx="1589" cy="2344"/>
          </a:xfrm>
        </p:grpSpPr>
        <p:grpSp>
          <p:nvGrpSpPr>
            <p:cNvPr id="68634" name="Group 12">
              <a:extLst>
                <a:ext uri="{FF2B5EF4-FFF2-40B4-BE49-F238E27FC236}">
                  <a16:creationId xmlns:a16="http://schemas.microsoft.com/office/drawing/2014/main" id="{B2E9DBA9-CA18-4873-850C-85AF0154237B}"/>
                </a:ext>
              </a:extLst>
            </p:cNvPr>
            <p:cNvGrpSpPr>
              <a:grpSpLocks/>
            </p:cNvGrpSpPr>
            <p:nvPr/>
          </p:nvGrpSpPr>
          <p:grpSpPr bwMode="auto">
            <a:xfrm>
              <a:off x="2274" y="1668"/>
              <a:ext cx="1470" cy="2071"/>
              <a:chOff x="2274" y="1668"/>
              <a:chExt cx="1470" cy="2081"/>
            </a:xfrm>
          </p:grpSpPr>
          <p:sp>
            <p:nvSpPr>
              <p:cNvPr id="68637" name="Line 13">
                <a:extLst>
                  <a:ext uri="{FF2B5EF4-FFF2-40B4-BE49-F238E27FC236}">
                    <a16:creationId xmlns:a16="http://schemas.microsoft.com/office/drawing/2014/main" id="{0DA835B9-C783-4D72-B525-658D58F1CB09}"/>
                  </a:ext>
                </a:extLst>
              </p:cNvPr>
              <p:cNvSpPr>
                <a:spLocks noChangeShapeType="1"/>
              </p:cNvSpPr>
              <p:nvPr/>
            </p:nvSpPr>
            <p:spPr bwMode="auto">
              <a:xfrm>
                <a:off x="2296" y="2211"/>
                <a:ext cx="0" cy="13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68638" name="Line 14">
                <a:extLst>
                  <a:ext uri="{FF2B5EF4-FFF2-40B4-BE49-F238E27FC236}">
                    <a16:creationId xmlns:a16="http://schemas.microsoft.com/office/drawing/2014/main" id="{12AEDACC-4AC2-40D2-9BDC-26A3FA1CCAB1}"/>
                  </a:ext>
                </a:extLst>
              </p:cNvPr>
              <p:cNvSpPr>
                <a:spLocks noChangeShapeType="1"/>
              </p:cNvSpPr>
              <p:nvPr/>
            </p:nvSpPr>
            <p:spPr bwMode="auto">
              <a:xfrm>
                <a:off x="2697" y="2231"/>
                <a:ext cx="0" cy="134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68639" name="AutoShape 15">
                <a:extLst>
                  <a:ext uri="{FF2B5EF4-FFF2-40B4-BE49-F238E27FC236}">
                    <a16:creationId xmlns:a16="http://schemas.microsoft.com/office/drawing/2014/main" id="{6474CB65-B69B-43EE-830C-9FA70698DFB1}"/>
                  </a:ext>
                </a:extLst>
              </p:cNvPr>
              <p:cNvSpPr>
                <a:spLocks noChangeArrowheads="1"/>
              </p:cNvSpPr>
              <p:nvPr/>
            </p:nvSpPr>
            <p:spPr bwMode="auto">
              <a:xfrm flipV="1">
                <a:off x="2274" y="3579"/>
                <a:ext cx="414" cy="160"/>
              </a:xfrm>
              <a:prstGeom prst="leftRightArrow">
                <a:avLst>
                  <a:gd name="adj1" fmla="val 50000"/>
                  <a:gd name="adj2" fmla="val 51750"/>
                </a:avLst>
              </a:prstGeom>
              <a:solidFill>
                <a:srgbClr val="00FF00"/>
              </a:solidFill>
              <a:ln w="38100">
                <a:solidFill>
                  <a:schemeClr val="tx1"/>
                </a:solidFill>
                <a:miter lim="800000"/>
                <a:headEnd/>
                <a:tailEnd/>
              </a:ln>
            </p:spPr>
            <p:txBody>
              <a:bodyPr rot="10800000"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Arial" panose="020B0604020202020204" pitchFamily="34" charset="0"/>
                </a:endParaRPr>
              </a:p>
            </p:txBody>
          </p:sp>
          <p:sp>
            <p:nvSpPr>
              <p:cNvPr id="68640" name="AutoShape 16">
                <a:extLst>
                  <a:ext uri="{FF2B5EF4-FFF2-40B4-BE49-F238E27FC236}">
                    <a16:creationId xmlns:a16="http://schemas.microsoft.com/office/drawing/2014/main" id="{6E4F6DD1-E923-4A39-83FC-A575F6E7D198}"/>
                  </a:ext>
                </a:extLst>
              </p:cNvPr>
              <p:cNvSpPr>
                <a:spLocks noChangeArrowheads="1"/>
              </p:cNvSpPr>
              <p:nvPr/>
            </p:nvSpPr>
            <p:spPr bwMode="auto">
              <a:xfrm flipV="1">
                <a:off x="3336" y="3567"/>
                <a:ext cx="392" cy="182"/>
              </a:xfrm>
              <a:prstGeom prst="leftRightArrow">
                <a:avLst>
                  <a:gd name="adj1" fmla="val 50000"/>
                  <a:gd name="adj2" fmla="val 43077"/>
                </a:avLst>
              </a:prstGeom>
              <a:solidFill>
                <a:srgbClr val="FF9900"/>
              </a:solidFill>
              <a:ln w="38100">
                <a:solidFill>
                  <a:schemeClr val="tx1"/>
                </a:solidFill>
                <a:miter lim="800000"/>
                <a:headEnd/>
                <a:tailEnd/>
              </a:ln>
            </p:spPr>
            <p:txBody>
              <a:bodyPr rot="10800000"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Arial" panose="020B0604020202020204" pitchFamily="34" charset="0"/>
                </a:endParaRPr>
              </a:p>
            </p:txBody>
          </p:sp>
          <p:sp>
            <p:nvSpPr>
              <p:cNvPr id="68641" name="Line 17">
                <a:extLst>
                  <a:ext uri="{FF2B5EF4-FFF2-40B4-BE49-F238E27FC236}">
                    <a16:creationId xmlns:a16="http://schemas.microsoft.com/office/drawing/2014/main" id="{5BCD7B2A-11E2-42DF-9991-39914AD24F62}"/>
                  </a:ext>
                </a:extLst>
              </p:cNvPr>
              <p:cNvSpPr>
                <a:spLocks noChangeShapeType="1"/>
              </p:cNvSpPr>
              <p:nvPr/>
            </p:nvSpPr>
            <p:spPr bwMode="auto">
              <a:xfrm flipH="1">
                <a:off x="3326" y="1675"/>
                <a:ext cx="9" cy="190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68642" name="Line 18">
                <a:extLst>
                  <a:ext uri="{FF2B5EF4-FFF2-40B4-BE49-F238E27FC236}">
                    <a16:creationId xmlns:a16="http://schemas.microsoft.com/office/drawing/2014/main" id="{1458455C-EA0E-4FA1-8B53-BC9456559CE8}"/>
                  </a:ext>
                </a:extLst>
              </p:cNvPr>
              <p:cNvSpPr>
                <a:spLocks noChangeShapeType="1"/>
              </p:cNvSpPr>
              <p:nvPr/>
            </p:nvSpPr>
            <p:spPr bwMode="auto">
              <a:xfrm flipH="1">
                <a:off x="3735" y="1668"/>
                <a:ext cx="9" cy="190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68635" name="Text Box 19">
              <a:extLst>
                <a:ext uri="{FF2B5EF4-FFF2-40B4-BE49-F238E27FC236}">
                  <a16:creationId xmlns:a16="http://schemas.microsoft.com/office/drawing/2014/main" id="{FEAB479E-299E-434B-8B7A-3F00C0F625D8}"/>
                </a:ext>
              </a:extLst>
            </p:cNvPr>
            <p:cNvSpPr txBox="1">
              <a:spLocks noChangeArrowheads="1"/>
            </p:cNvSpPr>
            <p:nvPr/>
          </p:nvSpPr>
          <p:spPr bwMode="auto">
            <a:xfrm>
              <a:off x="2164" y="3723"/>
              <a:ext cx="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 </a:t>
              </a:r>
              <a:r>
                <a:rPr lang="en-US" altLang="zh-CN">
                  <a:solidFill>
                    <a:srgbClr val="0000FF"/>
                  </a:solidFill>
                  <a:latin typeface="Courier New" panose="02070309020205020404" pitchFamily="49" charset="0"/>
                  <a:ea typeface="宋体" panose="02010600030101010101" pitchFamily="2" charset="-122"/>
                </a:rPr>
                <a:t>enq</a:t>
              </a:r>
            </a:p>
          </p:txBody>
        </p:sp>
        <p:sp>
          <p:nvSpPr>
            <p:cNvPr id="68636" name="Text Box 20">
              <a:extLst>
                <a:ext uri="{FF2B5EF4-FFF2-40B4-BE49-F238E27FC236}">
                  <a16:creationId xmlns:a16="http://schemas.microsoft.com/office/drawing/2014/main" id="{6423AE18-E529-4BF7-B9CD-7573F16F7A0D}"/>
                </a:ext>
              </a:extLst>
            </p:cNvPr>
            <p:cNvSpPr txBox="1">
              <a:spLocks noChangeArrowheads="1"/>
            </p:cNvSpPr>
            <p:nvPr/>
          </p:nvSpPr>
          <p:spPr bwMode="auto">
            <a:xfrm>
              <a:off x="3173" y="3724"/>
              <a:ext cx="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 </a:t>
              </a:r>
              <a:r>
                <a:rPr lang="en-US" altLang="zh-CN">
                  <a:solidFill>
                    <a:srgbClr val="0000FF"/>
                  </a:solidFill>
                  <a:latin typeface="Courier New" panose="02070309020205020404" pitchFamily="49" charset="0"/>
                  <a:ea typeface="宋体" panose="02010600030101010101" pitchFamily="2" charset="-122"/>
                </a:rPr>
                <a:t>deq</a:t>
              </a:r>
            </a:p>
          </p:txBody>
        </p:sp>
      </p:grpSp>
      <p:grpSp>
        <p:nvGrpSpPr>
          <p:cNvPr id="6" name="Group 21">
            <a:extLst>
              <a:ext uri="{FF2B5EF4-FFF2-40B4-BE49-F238E27FC236}">
                <a16:creationId xmlns:a16="http://schemas.microsoft.com/office/drawing/2014/main" id="{20D8ECF8-FD71-463C-932E-13AAC224AA6A}"/>
              </a:ext>
            </a:extLst>
          </p:cNvPr>
          <p:cNvGrpSpPr>
            <a:grpSpLocks/>
          </p:cNvGrpSpPr>
          <p:nvPr/>
        </p:nvGrpSpPr>
        <p:grpSpPr bwMode="auto">
          <a:xfrm>
            <a:off x="2228850" y="2081213"/>
            <a:ext cx="5021263" cy="1979612"/>
            <a:chOff x="1404" y="1311"/>
            <a:chExt cx="3163" cy="1247"/>
          </a:xfrm>
        </p:grpSpPr>
        <p:grpSp>
          <p:nvGrpSpPr>
            <p:cNvPr id="68623" name="Group 22">
              <a:extLst>
                <a:ext uri="{FF2B5EF4-FFF2-40B4-BE49-F238E27FC236}">
                  <a16:creationId xmlns:a16="http://schemas.microsoft.com/office/drawing/2014/main" id="{F26BF20E-48CB-4A1E-AD3E-45CA6B853CEE}"/>
                </a:ext>
              </a:extLst>
            </p:cNvPr>
            <p:cNvGrpSpPr>
              <a:grpSpLocks/>
            </p:cNvGrpSpPr>
            <p:nvPr/>
          </p:nvGrpSpPr>
          <p:grpSpPr bwMode="auto">
            <a:xfrm>
              <a:off x="1404" y="1522"/>
              <a:ext cx="2759" cy="754"/>
              <a:chOff x="1404" y="1522"/>
              <a:chExt cx="2759" cy="754"/>
            </a:xfrm>
          </p:grpSpPr>
          <p:sp>
            <p:nvSpPr>
              <p:cNvPr id="68628" name="AutoShape 23">
                <a:extLst>
                  <a:ext uri="{FF2B5EF4-FFF2-40B4-BE49-F238E27FC236}">
                    <a16:creationId xmlns:a16="http://schemas.microsoft.com/office/drawing/2014/main" id="{47B40FE0-EE21-4EEF-9BA1-C67160B0644C}"/>
                  </a:ext>
                </a:extLst>
              </p:cNvPr>
              <p:cNvSpPr>
                <a:spLocks noChangeArrowheads="1"/>
              </p:cNvSpPr>
              <p:nvPr/>
            </p:nvSpPr>
            <p:spPr bwMode="auto">
              <a:xfrm flipV="1">
                <a:off x="1404" y="1522"/>
                <a:ext cx="1831" cy="187"/>
              </a:xfrm>
              <a:prstGeom prst="leftRightArrow">
                <a:avLst>
                  <a:gd name="adj1" fmla="val 50000"/>
                  <a:gd name="adj2" fmla="val 195829"/>
                </a:avLst>
              </a:prstGeom>
              <a:solidFill>
                <a:srgbClr val="FF0000"/>
              </a:solidFill>
              <a:ln w="38100">
                <a:solidFill>
                  <a:schemeClr val="tx1"/>
                </a:solidFill>
                <a:miter lim="800000"/>
                <a:headEnd/>
                <a:tailEnd/>
              </a:ln>
            </p:spPr>
            <p:txBody>
              <a:bodyPr rot="10800000"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Arial" panose="020B0604020202020204" pitchFamily="34" charset="0"/>
                </a:endParaRPr>
              </a:p>
            </p:txBody>
          </p:sp>
          <p:sp>
            <p:nvSpPr>
              <p:cNvPr id="68629" name="AutoShape 24">
                <a:extLst>
                  <a:ext uri="{FF2B5EF4-FFF2-40B4-BE49-F238E27FC236}">
                    <a16:creationId xmlns:a16="http://schemas.microsoft.com/office/drawing/2014/main" id="{CFE5AE0B-A9EF-4DEB-8F56-147240ACC276}"/>
                  </a:ext>
                </a:extLst>
              </p:cNvPr>
              <p:cNvSpPr>
                <a:spLocks noChangeArrowheads="1"/>
              </p:cNvSpPr>
              <p:nvPr/>
            </p:nvSpPr>
            <p:spPr bwMode="auto">
              <a:xfrm flipV="1">
                <a:off x="3780" y="1530"/>
                <a:ext cx="383" cy="182"/>
              </a:xfrm>
              <a:prstGeom prst="leftRightArrow">
                <a:avLst>
                  <a:gd name="adj1" fmla="val 50000"/>
                  <a:gd name="adj2" fmla="val 42088"/>
                </a:avLst>
              </a:prstGeom>
              <a:solidFill>
                <a:srgbClr val="FF0000"/>
              </a:solidFill>
              <a:ln w="38100">
                <a:solidFill>
                  <a:schemeClr val="tx1"/>
                </a:solidFill>
                <a:miter lim="800000"/>
                <a:headEnd/>
                <a:tailEnd/>
              </a:ln>
            </p:spPr>
            <p:txBody>
              <a:bodyPr rot="10800000"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Arial" panose="020B0604020202020204" pitchFamily="34" charset="0"/>
                </a:endParaRPr>
              </a:p>
            </p:txBody>
          </p:sp>
          <p:sp>
            <p:nvSpPr>
              <p:cNvPr id="68630" name="AutoShape 25">
                <a:extLst>
                  <a:ext uri="{FF2B5EF4-FFF2-40B4-BE49-F238E27FC236}">
                    <a16:creationId xmlns:a16="http://schemas.microsoft.com/office/drawing/2014/main" id="{332E9983-8DFE-4959-B24C-A3BD2EE9D23B}"/>
                  </a:ext>
                </a:extLst>
              </p:cNvPr>
              <p:cNvSpPr>
                <a:spLocks noChangeArrowheads="1"/>
              </p:cNvSpPr>
              <p:nvPr/>
            </p:nvSpPr>
            <p:spPr bwMode="auto">
              <a:xfrm flipV="1">
                <a:off x="3350" y="1530"/>
                <a:ext cx="383" cy="182"/>
              </a:xfrm>
              <a:prstGeom prst="leftRightArrow">
                <a:avLst>
                  <a:gd name="adj1" fmla="val 50000"/>
                  <a:gd name="adj2" fmla="val 42088"/>
                </a:avLst>
              </a:prstGeom>
              <a:solidFill>
                <a:srgbClr val="FF9900"/>
              </a:solidFill>
              <a:ln w="38100">
                <a:solidFill>
                  <a:schemeClr val="tx1"/>
                </a:solidFill>
                <a:miter lim="800000"/>
                <a:headEnd/>
                <a:tailEnd/>
              </a:ln>
            </p:spPr>
            <p:txBody>
              <a:bodyPr rot="10800000"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Arial" panose="020B0604020202020204" pitchFamily="34" charset="0"/>
                </a:endParaRPr>
              </a:p>
            </p:txBody>
          </p:sp>
          <p:sp>
            <p:nvSpPr>
              <p:cNvPr id="68631" name="AutoShape 26">
                <a:extLst>
                  <a:ext uri="{FF2B5EF4-FFF2-40B4-BE49-F238E27FC236}">
                    <a16:creationId xmlns:a16="http://schemas.microsoft.com/office/drawing/2014/main" id="{22AA4AE4-3084-4E0B-96CC-55E639E36518}"/>
                  </a:ext>
                </a:extLst>
              </p:cNvPr>
              <p:cNvSpPr>
                <a:spLocks noChangeArrowheads="1"/>
              </p:cNvSpPr>
              <p:nvPr/>
            </p:nvSpPr>
            <p:spPr bwMode="auto">
              <a:xfrm flipV="1">
                <a:off x="1636" y="2067"/>
                <a:ext cx="586" cy="209"/>
              </a:xfrm>
              <a:prstGeom prst="leftRightArrow">
                <a:avLst>
                  <a:gd name="adj1" fmla="val 50000"/>
                  <a:gd name="adj2" fmla="val 56077"/>
                </a:avLst>
              </a:prstGeom>
              <a:solidFill>
                <a:srgbClr val="FF0000"/>
              </a:solidFill>
              <a:ln w="38100">
                <a:solidFill>
                  <a:schemeClr val="tx1"/>
                </a:solidFill>
                <a:miter lim="800000"/>
                <a:headEnd/>
                <a:tailEnd/>
              </a:ln>
            </p:spPr>
            <p:txBody>
              <a:bodyPr rot="10800000"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Arial" panose="020B0604020202020204" pitchFamily="34" charset="0"/>
                </a:endParaRPr>
              </a:p>
            </p:txBody>
          </p:sp>
          <p:sp>
            <p:nvSpPr>
              <p:cNvPr id="68632" name="AutoShape 27">
                <a:extLst>
                  <a:ext uri="{FF2B5EF4-FFF2-40B4-BE49-F238E27FC236}">
                    <a16:creationId xmlns:a16="http://schemas.microsoft.com/office/drawing/2014/main" id="{6B7AE2FF-5129-4CC4-BEB2-C9B0B6F30CF9}"/>
                  </a:ext>
                </a:extLst>
              </p:cNvPr>
              <p:cNvSpPr>
                <a:spLocks noChangeArrowheads="1"/>
              </p:cNvSpPr>
              <p:nvPr/>
            </p:nvSpPr>
            <p:spPr bwMode="auto">
              <a:xfrm flipV="1">
                <a:off x="2770" y="2098"/>
                <a:ext cx="479" cy="168"/>
              </a:xfrm>
              <a:prstGeom prst="leftRightArrow">
                <a:avLst>
                  <a:gd name="adj1" fmla="val 50000"/>
                  <a:gd name="adj2" fmla="val 57024"/>
                </a:avLst>
              </a:prstGeom>
              <a:solidFill>
                <a:srgbClr val="FF0000"/>
              </a:solidFill>
              <a:ln w="38100">
                <a:solidFill>
                  <a:schemeClr val="tx1"/>
                </a:solidFill>
                <a:miter lim="800000"/>
                <a:headEnd/>
                <a:tailEnd/>
              </a:ln>
            </p:spPr>
            <p:txBody>
              <a:bodyPr rot="10800000"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Arial" panose="020B0604020202020204" pitchFamily="34" charset="0"/>
                </a:endParaRPr>
              </a:p>
            </p:txBody>
          </p:sp>
          <p:sp>
            <p:nvSpPr>
              <p:cNvPr id="68633" name="AutoShape 28">
                <a:extLst>
                  <a:ext uri="{FF2B5EF4-FFF2-40B4-BE49-F238E27FC236}">
                    <a16:creationId xmlns:a16="http://schemas.microsoft.com/office/drawing/2014/main" id="{6F4D08E3-3F2E-4C63-A885-F649E48BECFC}"/>
                  </a:ext>
                </a:extLst>
              </p:cNvPr>
              <p:cNvSpPr>
                <a:spLocks noChangeArrowheads="1"/>
              </p:cNvSpPr>
              <p:nvPr/>
            </p:nvSpPr>
            <p:spPr bwMode="auto">
              <a:xfrm flipV="1">
                <a:off x="2313" y="2098"/>
                <a:ext cx="372" cy="168"/>
              </a:xfrm>
              <a:prstGeom prst="leftRightArrow">
                <a:avLst>
                  <a:gd name="adj1" fmla="val 50000"/>
                  <a:gd name="adj2" fmla="val 44286"/>
                </a:avLst>
              </a:prstGeom>
              <a:solidFill>
                <a:srgbClr val="00FF00"/>
              </a:solidFill>
              <a:ln w="38100">
                <a:solidFill>
                  <a:schemeClr val="tx1"/>
                </a:solidFill>
                <a:miter lim="800000"/>
                <a:headEnd/>
                <a:tailEnd/>
              </a:ln>
            </p:spPr>
            <p:txBody>
              <a:bodyPr rot="10800000"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Arial" panose="020B0604020202020204" pitchFamily="34" charset="0"/>
                </a:endParaRPr>
              </a:p>
            </p:txBody>
          </p:sp>
        </p:grpSp>
        <p:sp>
          <p:nvSpPr>
            <p:cNvPr id="68624" name="Text Box 29">
              <a:extLst>
                <a:ext uri="{FF2B5EF4-FFF2-40B4-BE49-F238E27FC236}">
                  <a16:creationId xmlns:a16="http://schemas.microsoft.com/office/drawing/2014/main" id="{910FEF92-2248-4BE1-8EC3-BE8F09951F9D}"/>
                </a:ext>
              </a:extLst>
            </p:cNvPr>
            <p:cNvSpPr txBox="1">
              <a:spLocks noChangeArrowheads="1"/>
            </p:cNvSpPr>
            <p:nvPr/>
          </p:nvSpPr>
          <p:spPr bwMode="auto">
            <a:xfrm>
              <a:off x="1629" y="1312"/>
              <a:ext cx="8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800">
                  <a:solidFill>
                    <a:schemeClr val="tx1"/>
                  </a:solidFill>
                  <a:latin typeface="Courier New" panose="02070309020205020404" pitchFamily="49" charset="0"/>
                  <a:ea typeface="宋体" panose="02010600030101010101" pitchFamily="2" charset="-122"/>
                </a:rPr>
                <a:t>   lock()</a:t>
              </a:r>
            </a:p>
          </p:txBody>
        </p:sp>
        <p:sp>
          <p:nvSpPr>
            <p:cNvPr id="68625" name="Text Box 30">
              <a:extLst>
                <a:ext uri="{FF2B5EF4-FFF2-40B4-BE49-F238E27FC236}">
                  <a16:creationId xmlns:a16="http://schemas.microsoft.com/office/drawing/2014/main" id="{DB17ACAC-B67D-4D78-AEB8-CA567D9C1297}"/>
                </a:ext>
              </a:extLst>
            </p:cNvPr>
            <p:cNvSpPr txBox="1">
              <a:spLocks noChangeArrowheads="1"/>
            </p:cNvSpPr>
            <p:nvPr/>
          </p:nvSpPr>
          <p:spPr bwMode="auto">
            <a:xfrm>
              <a:off x="3755" y="1311"/>
              <a:ext cx="8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800">
                  <a:solidFill>
                    <a:schemeClr val="tx1"/>
                  </a:solidFill>
                  <a:latin typeface="Courier New" panose="02070309020205020404" pitchFamily="49" charset="0"/>
                  <a:ea typeface="宋体" panose="02010600030101010101" pitchFamily="2" charset="-122"/>
                </a:rPr>
                <a:t>unlock()</a:t>
              </a:r>
            </a:p>
          </p:txBody>
        </p:sp>
        <p:sp>
          <p:nvSpPr>
            <p:cNvPr id="68626" name="Text Box 31">
              <a:extLst>
                <a:ext uri="{FF2B5EF4-FFF2-40B4-BE49-F238E27FC236}">
                  <a16:creationId xmlns:a16="http://schemas.microsoft.com/office/drawing/2014/main" id="{74AB3B98-E58A-4334-AB1E-FA2DBE88F217}"/>
                </a:ext>
              </a:extLst>
            </p:cNvPr>
            <p:cNvSpPr txBox="1">
              <a:spLocks noChangeArrowheads="1"/>
            </p:cNvSpPr>
            <p:nvPr/>
          </p:nvSpPr>
          <p:spPr bwMode="auto">
            <a:xfrm>
              <a:off x="1597" y="2327"/>
              <a:ext cx="6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800">
                  <a:solidFill>
                    <a:schemeClr val="tx1"/>
                  </a:solidFill>
                  <a:latin typeface="Courier New" panose="02070309020205020404" pitchFamily="49" charset="0"/>
                  <a:ea typeface="宋体" panose="02010600030101010101" pitchFamily="2" charset="-122"/>
                </a:rPr>
                <a:t>lock()</a:t>
              </a:r>
            </a:p>
          </p:txBody>
        </p:sp>
        <p:sp>
          <p:nvSpPr>
            <p:cNvPr id="68627" name="Text Box 32">
              <a:extLst>
                <a:ext uri="{FF2B5EF4-FFF2-40B4-BE49-F238E27FC236}">
                  <a16:creationId xmlns:a16="http://schemas.microsoft.com/office/drawing/2014/main" id="{33CAEE91-856B-4D14-BBFB-8EE33665C461}"/>
                </a:ext>
              </a:extLst>
            </p:cNvPr>
            <p:cNvSpPr txBox="1">
              <a:spLocks noChangeArrowheads="1"/>
            </p:cNvSpPr>
            <p:nvPr/>
          </p:nvSpPr>
          <p:spPr bwMode="auto">
            <a:xfrm>
              <a:off x="2717" y="2326"/>
              <a:ext cx="8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800">
                  <a:solidFill>
                    <a:schemeClr val="tx1"/>
                  </a:solidFill>
                  <a:latin typeface="Courier New" panose="02070309020205020404" pitchFamily="49" charset="0"/>
                  <a:ea typeface="宋体" panose="02010600030101010101" pitchFamily="2" charset="-122"/>
                </a:rPr>
                <a:t>unlock()</a:t>
              </a:r>
            </a:p>
          </p:txBody>
        </p:sp>
      </p:grpSp>
      <p:sp>
        <p:nvSpPr>
          <p:cNvPr id="1039393" name="AutoShape 33">
            <a:extLst>
              <a:ext uri="{FF2B5EF4-FFF2-40B4-BE49-F238E27FC236}">
                <a16:creationId xmlns:a16="http://schemas.microsoft.com/office/drawing/2014/main" id="{3D15950A-8396-4AA0-8F61-987A1E7E8A04}"/>
              </a:ext>
            </a:extLst>
          </p:cNvPr>
          <p:cNvSpPr>
            <a:spLocks noChangeArrowheads="1"/>
          </p:cNvSpPr>
          <p:nvPr/>
        </p:nvSpPr>
        <p:spPr bwMode="auto">
          <a:xfrm>
            <a:off x="6157913" y="3746500"/>
            <a:ext cx="2178050" cy="1055688"/>
          </a:xfrm>
          <a:prstGeom prst="wedgeRoundRectCallout">
            <a:avLst>
              <a:gd name="adj1" fmla="val -102259"/>
              <a:gd name="adj2" fmla="val 11556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latin typeface="Arial" panose="020B0604020202020204" pitchFamily="34" charset="0"/>
                <a:ea typeface="宋体" panose="02010600030101010101" pitchFamily="2" charset="-122"/>
              </a:rPr>
              <a:t>Behavior is “Sequential”</a:t>
            </a:r>
            <a:endParaRPr lang="en-US" altLang="zh-CN" sz="4400">
              <a:solidFill>
                <a:schemeClr val="tx1"/>
              </a:solidFill>
              <a:latin typeface="Arial" panose="020B0604020202020204" pitchFamily="34" charset="0"/>
              <a:ea typeface="宋体" panose="02010600030101010101" pitchFamily="2" charset="-122"/>
            </a:endParaRPr>
          </a:p>
        </p:txBody>
      </p:sp>
      <p:sp>
        <p:nvSpPr>
          <p:cNvPr id="1039396" name="Text Box 36">
            <a:extLst>
              <a:ext uri="{FF2B5EF4-FFF2-40B4-BE49-F238E27FC236}">
                <a16:creationId xmlns:a16="http://schemas.microsoft.com/office/drawing/2014/main" id="{4987E545-C210-46CA-AC26-B8B2A2362AEF}"/>
              </a:ext>
            </a:extLst>
          </p:cNvPr>
          <p:cNvSpPr txBox="1">
            <a:spLocks noChangeArrowheads="1"/>
          </p:cNvSpPr>
          <p:nvPr/>
        </p:nvSpPr>
        <p:spPr bwMode="auto">
          <a:xfrm>
            <a:off x="3594100" y="3567113"/>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enq</a:t>
            </a:r>
          </a:p>
        </p:txBody>
      </p:sp>
      <p:sp>
        <p:nvSpPr>
          <p:cNvPr id="1039397" name="Text Box 37">
            <a:extLst>
              <a:ext uri="{FF2B5EF4-FFF2-40B4-BE49-F238E27FC236}">
                <a16:creationId xmlns:a16="http://schemas.microsoft.com/office/drawing/2014/main" id="{8FEBF286-828B-4BE8-8A46-575CFF3428D5}"/>
              </a:ext>
            </a:extLst>
          </p:cNvPr>
          <p:cNvSpPr txBox="1">
            <a:spLocks noChangeArrowheads="1"/>
          </p:cNvSpPr>
          <p:nvPr/>
        </p:nvSpPr>
        <p:spPr bwMode="auto">
          <a:xfrm>
            <a:off x="5278438" y="2684463"/>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deq</a:t>
            </a:r>
          </a:p>
        </p:txBody>
      </p:sp>
      <p:sp>
        <p:nvSpPr>
          <p:cNvPr id="1039398" name="Text Box 38">
            <a:extLst>
              <a:ext uri="{FF2B5EF4-FFF2-40B4-BE49-F238E27FC236}">
                <a16:creationId xmlns:a16="http://schemas.microsoft.com/office/drawing/2014/main" id="{2E8D9A67-6234-468F-931F-F310E14B2E05}"/>
              </a:ext>
            </a:extLst>
          </p:cNvPr>
          <p:cNvSpPr txBox="1">
            <a:spLocks noChangeArrowheads="1"/>
          </p:cNvSpPr>
          <p:nvPr/>
        </p:nvSpPr>
        <p:spPr bwMode="auto">
          <a:xfrm>
            <a:off x="1851025" y="985838"/>
            <a:ext cx="5362575" cy="830262"/>
          </a:xfrm>
          <a:prstGeom prst="rect">
            <a:avLst/>
          </a:prstGeom>
          <a:solidFill>
            <a:schemeClr val="bg1"/>
          </a:solidFill>
          <a:ln w="28575" algn="ctr">
            <a:solidFill>
              <a:srgbClr val="0000FF"/>
            </a:solidFill>
            <a:miter lim="800000"/>
            <a:headEnd/>
            <a:tailEnd/>
          </a:ln>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Arial" panose="020B0604020202020204" pitchFamily="34" charset="0"/>
                <a:ea typeface="宋体" panose="02010600030101010101" pitchFamily="2" charset="-122"/>
              </a:rPr>
              <a:t>Lets capture the idea of describing </a:t>
            </a:r>
          </a:p>
          <a:p>
            <a:r>
              <a:rPr lang="en-US" altLang="zh-CN">
                <a:solidFill>
                  <a:srgbClr val="0000FF"/>
                </a:solidFill>
                <a:latin typeface="Arial" panose="020B0604020202020204" pitchFamily="34" charset="0"/>
                <a:ea typeface="宋体" panose="02010600030101010101" pitchFamily="2" charset="-122"/>
              </a:rPr>
              <a:t>the concurrent via the sequential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3939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393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3939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39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93" grpId="0" animBg="1"/>
      <p:bldP spid="1039396" grpId="0"/>
      <p:bldP spid="1039397" grpId="0"/>
      <p:bldP spid="1039398"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D5E2C239-36C4-4D02-BA43-B19F4449D7C9}"/>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4C69292A-D782-4639-8CE5-22952DB31737}"/>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B8B1E18-0FA7-49A4-8AC8-C55B77105E09}" type="slidenum">
              <a:rPr lang="ar-SA" altLang="zh-CN" sz="1400" b="0">
                <a:solidFill>
                  <a:schemeClr val="tx1"/>
                </a:solidFill>
                <a:latin typeface="Arial" panose="020B0604020202020204" pitchFamily="34" charset="0"/>
              </a:rPr>
              <a:pPr/>
              <a:t>57</a:t>
            </a:fld>
            <a:endParaRPr lang="en-US" altLang="zh-CN" sz="1400" b="0">
              <a:solidFill>
                <a:schemeClr val="tx1"/>
              </a:solidFill>
              <a:latin typeface="Arial" panose="020B0604020202020204" pitchFamily="34" charset="0"/>
            </a:endParaRPr>
          </a:p>
        </p:txBody>
      </p:sp>
      <p:pic>
        <p:nvPicPr>
          <p:cNvPr id="69636" name="Picture 4" descr="magic">
            <a:extLst>
              <a:ext uri="{FF2B5EF4-FFF2-40B4-BE49-F238E27FC236}">
                <a16:creationId xmlns:a16="http://schemas.microsoft.com/office/drawing/2014/main" id="{50E7A95F-6D86-4BA0-940C-2A5B86938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9637" name="Rectangle 2">
            <a:extLst>
              <a:ext uri="{FF2B5EF4-FFF2-40B4-BE49-F238E27FC236}">
                <a16:creationId xmlns:a16="http://schemas.microsoft.com/office/drawing/2014/main" id="{01FFEBBC-BB3B-4B99-B5E2-6BA57ED2D8EF}"/>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Linearizability</a:t>
            </a:r>
          </a:p>
        </p:txBody>
      </p:sp>
      <p:sp>
        <p:nvSpPr>
          <p:cNvPr id="69638" name="Rectangle 3">
            <a:extLst>
              <a:ext uri="{FF2B5EF4-FFF2-40B4-BE49-F238E27FC236}">
                <a16:creationId xmlns:a16="http://schemas.microsoft.com/office/drawing/2014/main" id="{E875263B-CDD3-4A48-997D-E9458BD8BD9F}"/>
              </a:ext>
            </a:extLst>
          </p:cNvPr>
          <p:cNvSpPr>
            <a:spLocks noGrp="1" noChangeArrowheads="1"/>
          </p:cNvSpPr>
          <p:nvPr>
            <p:ph type="body" idx="4294967295"/>
          </p:nvPr>
        </p:nvSpPr>
        <p:spPr/>
        <p:txBody>
          <a:bodyPr/>
          <a:lstStyle/>
          <a:p>
            <a:pPr eaLnBrk="1" hangingPunct="1">
              <a:lnSpc>
                <a:spcPct val="90000"/>
              </a:lnSpc>
            </a:pPr>
            <a:r>
              <a:rPr lang="en-US" altLang="zh-CN">
                <a:ea typeface="宋体" panose="02010600030101010101" pitchFamily="2" charset="-122"/>
              </a:rPr>
              <a:t>Each method should</a:t>
            </a:r>
          </a:p>
          <a:p>
            <a:pPr lvl="1" eaLnBrk="1" hangingPunct="1">
              <a:lnSpc>
                <a:spcPct val="90000"/>
              </a:lnSpc>
            </a:pPr>
            <a:r>
              <a:rPr lang="en-US" altLang="zh-CN">
                <a:ea typeface="宋体" panose="02010600030101010101" pitchFamily="2" charset="-122"/>
              </a:rPr>
              <a:t>“take effect”</a:t>
            </a:r>
          </a:p>
          <a:p>
            <a:pPr lvl="1" eaLnBrk="1" hangingPunct="1">
              <a:lnSpc>
                <a:spcPct val="90000"/>
              </a:lnSpc>
            </a:pPr>
            <a:r>
              <a:rPr lang="en-US" altLang="zh-CN">
                <a:ea typeface="宋体" panose="02010600030101010101" pitchFamily="2" charset="-122"/>
              </a:rPr>
              <a:t>Instantaneously</a:t>
            </a:r>
          </a:p>
          <a:p>
            <a:pPr lvl="1" eaLnBrk="1" hangingPunct="1">
              <a:lnSpc>
                <a:spcPct val="90000"/>
              </a:lnSpc>
            </a:pPr>
            <a:r>
              <a:rPr lang="en-US" altLang="zh-CN">
                <a:ea typeface="宋体" panose="02010600030101010101" pitchFamily="2" charset="-122"/>
              </a:rPr>
              <a:t>Between invocation and response events</a:t>
            </a:r>
          </a:p>
          <a:p>
            <a:pPr eaLnBrk="1" hangingPunct="1">
              <a:lnSpc>
                <a:spcPct val="90000"/>
              </a:lnSpc>
            </a:pPr>
            <a:r>
              <a:rPr lang="en-US" altLang="zh-CN">
                <a:ea typeface="宋体" panose="02010600030101010101" pitchFamily="2" charset="-122"/>
              </a:rPr>
              <a:t>Object is correct if this “sequential” behavior is correct</a:t>
            </a:r>
          </a:p>
          <a:p>
            <a:pPr eaLnBrk="1" hangingPunct="1">
              <a:lnSpc>
                <a:spcPct val="90000"/>
              </a:lnSpc>
            </a:pPr>
            <a:r>
              <a:rPr lang="en-US" altLang="zh-CN">
                <a:ea typeface="宋体" panose="02010600030101010101" pitchFamily="2" charset="-122"/>
              </a:rPr>
              <a:t>Any such concurrent object is</a:t>
            </a:r>
          </a:p>
          <a:p>
            <a:pPr lvl="1" eaLnBrk="1" hangingPunct="1">
              <a:lnSpc>
                <a:spcPct val="90000"/>
              </a:lnSpc>
            </a:pPr>
            <a:r>
              <a:rPr lang="en-US" altLang="zh-CN" b="1">
                <a:solidFill>
                  <a:schemeClr val="tx1"/>
                </a:solidFill>
                <a:ea typeface="宋体" panose="02010600030101010101" pitchFamily="2" charset="-122"/>
              </a:rPr>
              <a:t>Linearizable™</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15D32615-5F83-43C1-ACD4-F269FCCBC368}"/>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2D011B95-CB60-431C-B9C5-8C6F6DF47BE5}"/>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F43F6C9-EC7C-4BE2-8796-84895A938300}" type="slidenum">
              <a:rPr lang="ar-SA" altLang="zh-CN" sz="1400" b="0">
                <a:solidFill>
                  <a:schemeClr val="tx1"/>
                </a:solidFill>
                <a:latin typeface="Arial" panose="020B0604020202020204" pitchFamily="34" charset="0"/>
              </a:rPr>
              <a:pPr/>
              <a:t>58</a:t>
            </a:fld>
            <a:endParaRPr lang="en-US" altLang="zh-CN" sz="1400" b="0">
              <a:solidFill>
                <a:schemeClr val="tx1"/>
              </a:solidFill>
              <a:latin typeface="Arial" panose="020B0604020202020204" pitchFamily="34" charset="0"/>
            </a:endParaRPr>
          </a:p>
        </p:txBody>
      </p:sp>
      <p:pic>
        <p:nvPicPr>
          <p:cNvPr id="70660" name="Picture 2" descr="magic">
            <a:extLst>
              <a:ext uri="{FF2B5EF4-FFF2-40B4-BE49-F238E27FC236}">
                <a16:creationId xmlns:a16="http://schemas.microsoft.com/office/drawing/2014/main" id="{EF651730-486F-4E93-8D7B-45F5F2CE1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0661" name="Rectangle 3">
            <a:extLst>
              <a:ext uri="{FF2B5EF4-FFF2-40B4-BE49-F238E27FC236}">
                <a16:creationId xmlns:a16="http://schemas.microsoft.com/office/drawing/2014/main" id="{E559CADF-AA55-4C95-8E29-9A001638EF56}"/>
              </a:ext>
            </a:extLst>
          </p:cNvPr>
          <p:cNvSpPr>
            <a:spLocks noGrp="1" noChangeArrowheads="1"/>
          </p:cNvSpPr>
          <p:nvPr>
            <p:ph type="title" idx="4294967295"/>
          </p:nvPr>
        </p:nvSpPr>
        <p:spPr>
          <a:xfrm>
            <a:off x="685800" y="493713"/>
            <a:ext cx="8120063" cy="1258887"/>
          </a:xfrm>
        </p:spPr>
        <p:txBody>
          <a:bodyPr/>
          <a:lstStyle/>
          <a:p>
            <a:pPr eaLnBrk="1" hangingPunct="1"/>
            <a:r>
              <a:rPr lang="en-US" altLang="zh-CN">
                <a:ea typeface="宋体" panose="02010600030101010101" pitchFamily="2" charset="-122"/>
              </a:rPr>
              <a:t>Is it really about the object?</a:t>
            </a:r>
          </a:p>
        </p:txBody>
      </p:sp>
      <p:sp>
        <p:nvSpPr>
          <p:cNvPr id="70662" name="Rectangle 6">
            <a:extLst>
              <a:ext uri="{FF2B5EF4-FFF2-40B4-BE49-F238E27FC236}">
                <a16:creationId xmlns:a16="http://schemas.microsoft.com/office/drawing/2014/main" id="{2FB7D628-B4EE-4314-B633-63F9711FC2A0}"/>
              </a:ext>
            </a:extLst>
          </p:cNvPr>
          <p:cNvSpPr>
            <a:spLocks noGrp="1" noChangeArrowheads="1"/>
          </p:cNvSpPr>
          <p:nvPr>
            <p:ph type="body" idx="4294967295"/>
          </p:nvPr>
        </p:nvSpPr>
        <p:spPr>
          <a:xfrm>
            <a:off x="685800" y="1701800"/>
            <a:ext cx="8207375" cy="4394200"/>
          </a:xfrm>
        </p:spPr>
        <p:txBody>
          <a:bodyPr/>
          <a:lstStyle/>
          <a:p>
            <a:pPr eaLnBrk="1" hangingPunct="1"/>
            <a:r>
              <a:rPr lang="en-US" altLang="zh-CN">
                <a:ea typeface="宋体" panose="02010600030101010101" pitchFamily="2" charset="-122"/>
              </a:rPr>
              <a:t>Each method should</a:t>
            </a:r>
          </a:p>
          <a:p>
            <a:pPr lvl="1" eaLnBrk="1" hangingPunct="1"/>
            <a:r>
              <a:rPr lang="en-US" altLang="zh-CN">
                <a:ea typeface="宋体" panose="02010600030101010101" pitchFamily="2" charset="-122"/>
              </a:rPr>
              <a:t>“take effect”</a:t>
            </a:r>
          </a:p>
          <a:p>
            <a:pPr lvl="1" eaLnBrk="1" hangingPunct="1"/>
            <a:r>
              <a:rPr lang="en-US" altLang="zh-CN">
                <a:ea typeface="宋体" panose="02010600030101010101" pitchFamily="2" charset="-122"/>
              </a:rPr>
              <a:t>Instantaneously</a:t>
            </a:r>
          </a:p>
          <a:p>
            <a:pPr lvl="1" eaLnBrk="1" hangingPunct="1"/>
            <a:r>
              <a:rPr lang="en-US" altLang="zh-CN">
                <a:ea typeface="宋体" panose="02010600030101010101" pitchFamily="2" charset="-122"/>
              </a:rPr>
              <a:t>Between invocation and response events</a:t>
            </a:r>
          </a:p>
          <a:p>
            <a:pPr eaLnBrk="1" hangingPunct="1"/>
            <a:r>
              <a:rPr lang="en-US" altLang="zh-CN">
                <a:ea typeface="宋体" panose="02010600030101010101" pitchFamily="2" charset="-122"/>
              </a:rPr>
              <a:t>Sounds like a property of </a:t>
            </a:r>
            <a:r>
              <a:rPr lang="en-US" altLang="zh-CN">
                <a:solidFill>
                  <a:schemeClr val="tx1"/>
                </a:solidFill>
                <a:ea typeface="宋体" panose="02010600030101010101" pitchFamily="2" charset="-122"/>
              </a:rPr>
              <a:t>an execution…</a:t>
            </a:r>
            <a:endParaRPr lang="en-US" altLang="zh-CN">
              <a:ea typeface="宋体" panose="02010600030101010101" pitchFamily="2" charset="-122"/>
            </a:endParaRPr>
          </a:p>
          <a:p>
            <a:pPr eaLnBrk="1" hangingPunct="1"/>
            <a:r>
              <a:rPr lang="en-US" altLang="zh-CN">
                <a:ea typeface="宋体" panose="02010600030101010101" pitchFamily="2" charset="-122"/>
              </a:rPr>
              <a:t>A linearizable </a:t>
            </a:r>
            <a:r>
              <a:rPr lang="en-US" altLang="zh-CN">
                <a:solidFill>
                  <a:schemeClr val="tx1"/>
                </a:solidFill>
                <a:ea typeface="宋体" panose="02010600030101010101" pitchFamily="2" charset="-122"/>
              </a:rPr>
              <a:t>object</a:t>
            </a:r>
            <a:r>
              <a:rPr lang="en-US" altLang="zh-CN">
                <a:ea typeface="宋体" panose="02010600030101010101" pitchFamily="2" charset="-122"/>
              </a:rPr>
              <a:t>: one all of whose possible executions are linearizable</a:t>
            </a:r>
          </a:p>
          <a:p>
            <a:pPr eaLnBrk="1" hangingPunct="1"/>
            <a:endParaRPr lang="en-US" altLang="zh-CN" b="1">
              <a:ea typeface="宋体" panose="02010600030101010101" pitchFamily="2" charset="-122"/>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Footer Placeholder 2">
            <a:extLst>
              <a:ext uri="{FF2B5EF4-FFF2-40B4-BE49-F238E27FC236}">
                <a16:creationId xmlns:a16="http://schemas.microsoft.com/office/drawing/2014/main" id="{2D05FC16-2B7B-478F-B0BE-01F8F64445B2}"/>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4" name="Slide Number Placeholder 3">
            <a:extLst>
              <a:ext uri="{FF2B5EF4-FFF2-40B4-BE49-F238E27FC236}">
                <a16:creationId xmlns:a16="http://schemas.microsoft.com/office/drawing/2014/main" id="{BA954D39-0EE8-47C0-BDCB-FA63BF7EFDEF}"/>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4742282-6BE5-495B-B9C1-24056E4466B4}" type="slidenum">
              <a:rPr lang="ar-SA" altLang="zh-CN" sz="1400" b="0">
                <a:solidFill>
                  <a:schemeClr val="tx1"/>
                </a:solidFill>
                <a:latin typeface="Arial" panose="020B0604020202020204" pitchFamily="34" charset="0"/>
              </a:rPr>
              <a:pPr/>
              <a:t>59</a:t>
            </a:fld>
            <a:endParaRPr lang="en-US" altLang="zh-CN" sz="1400" b="0">
              <a:solidFill>
                <a:schemeClr val="tx1"/>
              </a:solidFill>
              <a:latin typeface="Arial" panose="020B0604020202020204" pitchFamily="34" charset="0"/>
            </a:endParaRPr>
          </a:p>
        </p:txBody>
      </p:sp>
      <p:pic>
        <p:nvPicPr>
          <p:cNvPr id="71684" name="Picture 42" descr="magic">
            <a:extLst>
              <a:ext uri="{FF2B5EF4-FFF2-40B4-BE49-F238E27FC236}">
                <a16:creationId xmlns:a16="http://schemas.microsoft.com/office/drawing/2014/main" id="{F7913643-2F14-4514-9DD0-18336BD01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1685" name="Rectangle 2">
            <a:extLst>
              <a:ext uri="{FF2B5EF4-FFF2-40B4-BE49-F238E27FC236}">
                <a16:creationId xmlns:a16="http://schemas.microsoft.com/office/drawing/2014/main" id="{12C3D938-5B7A-4EA1-B1DF-32EA465B2385}"/>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71686" name="Text Box 4">
            <a:extLst>
              <a:ext uri="{FF2B5EF4-FFF2-40B4-BE49-F238E27FC236}">
                <a16:creationId xmlns:a16="http://schemas.microsoft.com/office/drawing/2014/main" id="{588E762F-B3A8-4F45-BC89-7150FB659256}"/>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nvGrpSpPr>
          <p:cNvPr id="71687" name="Group 6">
            <a:extLst>
              <a:ext uri="{FF2B5EF4-FFF2-40B4-BE49-F238E27FC236}">
                <a16:creationId xmlns:a16="http://schemas.microsoft.com/office/drawing/2014/main" id="{B11ECCFF-B83F-41BA-B962-6C2F60A52198}"/>
              </a:ext>
            </a:extLst>
          </p:cNvPr>
          <p:cNvGrpSpPr>
            <a:grpSpLocks/>
          </p:cNvGrpSpPr>
          <p:nvPr/>
        </p:nvGrpSpPr>
        <p:grpSpPr bwMode="auto">
          <a:xfrm>
            <a:off x="3429000" y="2352675"/>
            <a:ext cx="1828800" cy="466725"/>
            <a:chOff x="2160" y="1200"/>
            <a:chExt cx="1152" cy="294"/>
          </a:xfrm>
        </p:grpSpPr>
        <p:grpSp>
          <p:nvGrpSpPr>
            <p:cNvPr id="71691" name="Group 7">
              <a:extLst>
                <a:ext uri="{FF2B5EF4-FFF2-40B4-BE49-F238E27FC236}">
                  <a16:creationId xmlns:a16="http://schemas.microsoft.com/office/drawing/2014/main" id="{9AB9BE7B-BDD4-4945-AD49-D5B4954FA356}"/>
                </a:ext>
              </a:extLst>
            </p:cNvPr>
            <p:cNvGrpSpPr>
              <a:grpSpLocks/>
            </p:cNvGrpSpPr>
            <p:nvPr/>
          </p:nvGrpSpPr>
          <p:grpSpPr bwMode="auto">
            <a:xfrm>
              <a:off x="2234" y="1292"/>
              <a:ext cx="138" cy="110"/>
              <a:chOff x="2928" y="1465"/>
              <a:chExt cx="271" cy="215"/>
            </a:xfrm>
          </p:grpSpPr>
          <p:sp>
            <p:nvSpPr>
              <p:cNvPr id="71702" name="Oval 8">
                <a:extLst>
                  <a:ext uri="{FF2B5EF4-FFF2-40B4-BE49-F238E27FC236}">
                    <a16:creationId xmlns:a16="http://schemas.microsoft.com/office/drawing/2014/main" id="{A9F23A43-420E-4B6F-AFA9-F08F6BDF778C}"/>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1703" name="Oval 9">
                <a:extLst>
                  <a:ext uri="{FF2B5EF4-FFF2-40B4-BE49-F238E27FC236}">
                    <a16:creationId xmlns:a16="http://schemas.microsoft.com/office/drawing/2014/main" id="{55551F05-DC56-4049-B94F-3D4A2FE4645B}"/>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1692" name="Rectangle 10">
              <a:extLst>
                <a:ext uri="{FF2B5EF4-FFF2-40B4-BE49-F238E27FC236}">
                  <a16:creationId xmlns:a16="http://schemas.microsoft.com/office/drawing/2014/main" id="{3287E415-1FDC-40C0-8D26-FDEE9FF989B5}"/>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1693" name="Rectangle 11">
              <a:extLst>
                <a:ext uri="{FF2B5EF4-FFF2-40B4-BE49-F238E27FC236}">
                  <a16:creationId xmlns:a16="http://schemas.microsoft.com/office/drawing/2014/main" id="{B07855C3-2394-4B11-8D4B-61B732F38155}"/>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1694" name="Rectangle 12">
              <a:extLst>
                <a:ext uri="{FF2B5EF4-FFF2-40B4-BE49-F238E27FC236}">
                  <a16:creationId xmlns:a16="http://schemas.microsoft.com/office/drawing/2014/main" id="{B8D731EB-FC8F-4750-B315-E36B6040DBED}"/>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1695" name="Line 13">
              <a:extLst>
                <a:ext uri="{FF2B5EF4-FFF2-40B4-BE49-F238E27FC236}">
                  <a16:creationId xmlns:a16="http://schemas.microsoft.com/office/drawing/2014/main" id="{79574311-07B5-4EAB-96A1-0891FB7CDD00}"/>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696" name="Line 14">
              <a:extLst>
                <a:ext uri="{FF2B5EF4-FFF2-40B4-BE49-F238E27FC236}">
                  <a16:creationId xmlns:a16="http://schemas.microsoft.com/office/drawing/2014/main" id="{0BF41644-C452-45B3-B473-51255BFCE964}"/>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1697" name="Group 15">
              <a:extLst>
                <a:ext uri="{FF2B5EF4-FFF2-40B4-BE49-F238E27FC236}">
                  <a16:creationId xmlns:a16="http://schemas.microsoft.com/office/drawing/2014/main" id="{2CF15B65-ADE4-4595-A9EF-A033FF436CFA}"/>
                </a:ext>
              </a:extLst>
            </p:cNvPr>
            <p:cNvGrpSpPr>
              <a:grpSpLocks/>
            </p:cNvGrpSpPr>
            <p:nvPr/>
          </p:nvGrpSpPr>
          <p:grpSpPr bwMode="auto">
            <a:xfrm>
              <a:off x="2528" y="1292"/>
              <a:ext cx="138" cy="110"/>
              <a:chOff x="3648" y="3312"/>
              <a:chExt cx="271" cy="215"/>
            </a:xfrm>
          </p:grpSpPr>
          <p:sp>
            <p:nvSpPr>
              <p:cNvPr id="71700" name="Oval 16">
                <a:extLst>
                  <a:ext uri="{FF2B5EF4-FFF2-40B4-BE49-F238E27FC236}">
                    <a16:creationId xmlns:a16="http://schemas.microsoft.com/office/drawing/2014/main" id="{2A29517A-0FAC-4358-A144-B66AE5B5CD39}"/>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1701" name="Oval 17">
                <a:extLst>
                  <a:ext uri="{FF2B5EF4-FFF2-40B4-BE49-F238E27FC236}">
                    <a16:creationId xmlns:a16="http://schemas.microsoft.com/office/drawing/2014/main" id="{6F5941E5-7B05-484D-9AEF-57AAA9B17D36}"/>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1698" name="Oval 18">
              <a:extLst>
                <a:ext uri="{FF2B5EF4-FFF2-40B4-BE49-F238E27FC236}">
                  <a16:creationId xmlns:a16="http://schemas.microsoft.com/office/drawing/2014/main" id="{86D4E859-1EE5-478D-B81A-A8D4ABAF2032}"/>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1699" name="Oval 19">
              <a:extLst>
                <a:ext uri="{FF2B5EF4-FFF2-40B4-BE49-F238E27FC236}">
                  <a16:creationId xmlns:a16="http://schemas.microsoft.com/office/drawing/2014/main" id="{5B07DFD8-4B0C-4E55-8378-E88EFE38896B}"/>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nvGrpSpPr>
          <p:cNvPr id="71688" name="Group 38">
            <a:extLst>
              <a:ext uri="{FF2B5EF4-FFF2-40B4-BE49-F238E27FC236}">
                <a16:creationId xmlns:a16="http://schemas.microsoft.com/office/drawing/2014/main" id="{89EC1A82-A41F-44E0-9E8A-DA688DD8C194}"/>
              </a:ext>
            </a:extLst>
          </p:cNvPr>
          <p:cNvGrpSpPr>
            <a:grpSpLocks/>
          </p:cNvGrpSpPr>
          <p:nvPr/>
        </p:nvGrpSpPr>
        <p:grpSpPr bwMode="auto">
          <a:xfrm>
            <a:off x="838200" y="5257800"/>
            <a:ext cx="7391400" cy="762000"/>
            <a:chOff x="528" y="3312"/>
            <a:chExt cx="4656" cy="480"/>
          </a:xfrm>
        </p:grpSpPr>
        <p:sp>
          <p:nvSpPr>
            <p:cNvPr id="71689" name="AutoShape 39">
              <a:extLst>
                <a:ext uri="{FF2B5EF4-FFF2-40B4-BE49-F238E27FC236}">
                  <a16:creationId xmlns:a16="http://schemas.microsoft.com/office/drawing/2014/main" id="{D38B8456-79DD-4314-8E19-96AB80E2442A}"/>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1690" name="Text Box 40">
              <a:extLst>
                <a:ext uri="{FF2B5EF4-FFF2-40B4-BE49-F238E27FC236}">
                  <a16:creationId xmlns:a16="http://schemas.microsoft.com/office/drawing/2014/main" id="{04881010-C542-47D8-B4AE-58389FF7DD64}"/>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2">
            <a:extLst>
              <a:ext uri="{FF2B5EF4-FFF2-40B4-BE49-F238E27FC236}">
                <a16:creationId xmlns:a16="http://schemas.microsoft.com/office/drawing/2014/main" id="{60D594C7-9349-4503-804B-0DAE00BBA898}"/>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4" name="Slide Number Placeholder 3">
            <a:extLst>
              <a:ext uri="{FF2B5EF4-FFF2-40B4-BE49-F238E27FC236}">
                <a16:creationId xmlns:a16="http://schemas.microsoft.com/office/drawing/2014/main" id="{5E9A2A26-1C32-4DF8-A151-CFFF257FAEDB}"/>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C9BF479-A899-4D17-BF1B-FFC6505077D7}" type="slidenum">
              <a:rPr lang="ar-SA" altLang="zh-CN" sz="1400" b="0">
                <a:solidFill>
                  <a:schemeClr val="tx1"/>
                </a:solidFill>
                <a:latin typeface="Arial" panose="020B0604020202020204" pitchFamily="34" charset="0"/>
              </a:rPr>
              <a:pPr/>
              <a:t>6</a:t>
            </a:fld>
            <a:endParaRPr lang="en-US" altLang="zh-CN" sz="1400" b="0">
              <a:solidFill>
                <a:schemeClr val="tx1"/>
              </a:solidFill>
              <a:latin typeface="Arial" panose="020B0604020202020204" pitchFamily="34" charset="0"/>
            </a:endParaRPr>
          </a:p>
        </p:txBody>
      </p:sp>
      <p:pic>
        <p:nvPicPr>
          <p:cNvPr id="18436" name="Picture 52" descr="magic">
            <a:extLst>
              <a:ext uri="{FF2B5EF4-FFF2-40B4-BE49-F238E27FC236}">
                <a16:creationId xmlns:a16="http://schemas.microsoft.com/office/drawing/2014/main" id="{D355A381-867D-49DC-803B-136B75FF6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37" name="Rectangle 2">
            <a:extLst>
              <a:ext uri="{FF2B5EF4-FFF2-40B4-BE49-F238E27FC236}">
                <a16:creationId xmlns:a16="http://schemas.microsoft.com/office/drawing/2014/main" id="{DE1F051D-A6E0-4F20-A6A2-D5826543828C}"/>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FIFO Queue: Dequeue Method</a:t>
            </a:r>
          </a:p>
        </p:txBody>
      </p:sp>
      <p:sp>
        <p:nvSpPr>
          <p:cNvPr id="18438" name="Rectangle 6">
            <a:extLst>
              <a:ext uri="{FF2B5EF4-FFF2-40B4-BE49-F238E27FC236}">
                <a16:creationId xmlns:a16="http://schemas.microsoft.com/office/drawing/2014/main" id="{FF203122-9766-4D9D-9DE5-710BC50E9136}"/>
              </a:ext>
            </a:extLst>
          </p:cNvPr>
          <p:cNvSpPr>
            <a:spLocks noChangeArrowheads="1"/>
          </p:cNvSpPr>
          <p:nvPr/>
        </p:nvSpPr>
        <p:spPr bwMode="auto">
          <a:xfrm>
            <a:off x="2743200" y="3429000"/>
            <a:ext cx="914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439" name="Rectangle 7">
            <a:extLst>
              <a:ext uri="{FF2B5EF4-FFF2-40B4-BE49-F238E27FC236}">
                <a16:creationId xmlns:a16="http://schemas.microsoft.com/office/drawing/2014/main" id="{0D1FF6EA-2961-4413-8EFE-F2C219A308B5}"/>
              </a:ext>
            </a:extLst>
          </p:cNvPr>
          <p:cNvSpPr>
            <a:spLocks noChangeArrowheads="1"/>
          </p:cNvSpPr>
          <p:nvPr/>
        </p:nvSpPr>
        <p:spPr bwMode="auto">
          <a:xfrm>
            <a:off x="3657600" y="3429000"/>
            <a:ext cx="914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440" name="Rectangle 8">
            <a:extLst>
              <a:ext uri="{FF2B5EF4-FFF2-40B4-BE49-F238E27FC236}">
                <a16:creationId xmlns:a16="http://schemas.microsoft.com/office/drawing/2014/main" id="{F84DD3EB-2FD4-4ECF-8A88-01617DC9C07B}"/>
              </a:ext>
            </a:extLst>
          </p:cNvPr>
          <p:cNvSpPr>
            <a:spLocks noChangeArrowheads="1"/>
          </p:cNvSpPr>
          <p:nvPr/>
        </p:nvSpPr>
        <p:spPr bwMode="auto">
          <a:xfrm>
            <a:off x="4572000" y="3429000"/>
            <a:ext cx="914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8441" name="Line 9">
            <a:extLst>
              <a:ext uri="{FF2B5EF4-FFF2-40B4-BE49-F238E27FC236}">
                <a16:creationId xmlns:a16="http://schemas.microsoft.com/office/drawing/2014/main" id="{A9C0F60C-11EE-44E9-BD86-BDD0DA055012}"/>
              </a:ext>
            </a:extLst>
          </p:cNvPr>
          <p:cNvSpPr>
            <a:spLocks noChangeShapeType="1"/>
          </p:cNvSpPr>
          <p:nvPr/>
        </p:nvSpPr>
        <p:spPr bwMode="auto">
          <a:xfrm>
            <a:off x="5410200" y="34290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42" name="Line 10">
            <a:extLst>
              <a:ext uri="{FF2B5EF4-FFF2-40B4-BE49-F238E27FC236}">
                <a16:creationId xmlns:a16="http://schemas.microsoft.com/office/drawing/2014/main" id="{39F78879-122E-4350-9B66-3AD5F1E3EEBA}"/>
              </a:ext>
            </a:extLst>
          </p:cNvPr>
          <p:cNvSpPr>
            <a:spLocks noChangeShapeType="1"/>
          </p:cNvSpPr>
          <p:nvPr/>
        </p:nvSpPr>
        <p:spPr bwMode="auto">
          <a:xfrm>
            <a:off x="5410200" y="43434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 name="Group 11">
            <a:extLst>
              <a:ext uri="{FF2B5EF4-FFF2-40B4-BE49-F238E27FC236}">
                <a16:creationId xmlns:a16="http://schemas.microsoft.com/office/drawing/2014/main" id="{DF2EB614-4D75-4894-940B-A9F88DCC61DA}"/>
              </a:ext>
            </a:extLst>
          </p:cNvPr>
          <p:cNvGrpSpPr>
            <a:grpSpLocks/>
          </p:cNvGrpSpPr>
          <p:nvPr/>
        </p:nvGrpSpPr>
        <p:grpSpPr bwMode="auto">
          <a:xfrm>
            <a:off x="4710113" y="3746500"/>
            <a:ext cx="430212" cy="341313"/>
            <a:chOff x="2744" y="3360"/>
            <a:chExt cx="271" cy="215"/>
          </a:xfrm>
        </p:grpSpPr>
        <p:sp>
          <p:nvSpPr>
            <p:cNvPr id="18465" name="Oval 12">
              <a:extLst>
                <a:ext uri="{FF2B5EF4-FFF2-40B4-BE49-F238E27FC236}">
                  <a16:creationId xmlns:a16="http://schemas.microsoft.com/office/drawing/2014/main" id="{0C00D965-D84A-42C0-B02F-133967535CF1}"/>
                </a:ext>
              </a:extLst>
            </p:cNvPr>
            <p:cNvSpPr>
              <a:spLocks noChangeArrowheads="1"/>
            </p:cNvSpPr>
            <p:nvPr/>
          </p:nvSpPr>
          <p:spPr bwMode="auto">
            <a:xfrm>
              <a:off x="2744" y="3360"/>
              <a:ext cx="271" cy="215"/>
            </a:xfrm>
            <a:prstGeom prst="ellipse">
              <a:avLst/>
            </a:prstGeom>
            <a:solidFill>
              <a:srgbClr val="66FF33"/>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sz="4400" b="0" u="sng">
                <a:solidFill>
                  <a:srgbClr val="0000FF"/>
                </a:solidFill>
                <a:latin typeface="Arial" panose="020B0604020202020204" pitchFamily="34" charset="0"/>
              </a:endParaRPr>
            </a:p>
          </p:txBody>
        </p:sp>
        <p:sp>
          <p:nvSpPr>
            <p:cNvPr id="18466" name="Oval 13">
              <a:extLst>
                <a:ext uri="{FF2B5EF4-FFF2-40B4-BE49-F238E27FC236}">
                  <a16:creationId xmlns:a16="http://schemas.microsoft.com/office/drawing/2014/main" id="{DDE0319B-56F7-4AD4-A4AE-901072C8A1B5}"/>
                </a:ext>
              </a:extLst>
            </p:cNvPr>
            <p:cNvSpPr>
              <a:spLocks noChangeArrowheads="1"/>
            </p:cNvSpPr>
            <p:nvPr/>
          </p:nvSpPr>
          <p:spPr bwMode="auto">
            <a:xfrm>
              <a:off x="2898" y="3398"/>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nvGrpSpPr>
          <p:cNvPr id="3" name="Group 14">
            <a:extLst>
              <a:ext uri="{FF2B5EF4-FFF2-40B4-BE49-F238E27FC236}">
                <a16:creationId xmlns:a16="http://schemas.microsoft.com/office/drawing/2014/main" id="{6E900F76-C0B5-462A-9D4E-E2A8E63E80BC}"/>
              </a:ext>
            </a:extLst>
          </p:cNvPr>
          <p:cNvGrpSpPr>
            <a:grpSpLocks/>
          </p:cNvGrpSpPr>
          <p:nvPr/>
        </p:nvGrpSpPr>
        <p:grpSpPr bwMode="auto">
          <a:xfrm>
            <a:off x="3851275" y="3746500"/>
            <a:ext cx="430213" cy="341313"/>
            <a:chOff x="3648" y="3312"/>
            <a:chExt cx="271" cy="215"/>
          </a:xfrm>
        </p:grpSpPr>
        <p:sp>
          <p:nvSpPr>
            <p:cNvPr id="18463" name="Oval 15">
              <a:extLst>
                <a:ext uri="{FF2B5EF4-FFF2-40B4-BE49-F238E27FC236}">
                  <a16:creationId xmlns:a16="http://schemas.microsoft.com/office/drawing/2014/main" id="{FCA09FFD-6BDF-49DC-8AA8-28B575958986}"/>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sz="4400" b="0" u="sng">
                <a:solidFill>
                  <a:srgbClr val="0000FF"/>
                </a:solidFill>
                <a:latin typeface="Arial" panose="020B0604020202020204" pitchFamily="34" charset="0"/>
              </a:endParaRPr>
            </a:p>
          </p:txBody>
        </p:sp>
        <p:sp>
          <p:nvSpPr>
            <p:cNvPr id="18464" name="Oval 16">
              <a:extLst>
                <a:ext uri="{FF2B5EF4-FFF2-40B4-BE49-F238E27FC236}">
                  <a16:creationId xmlns:a16="http://schemas.microsoft.com/office/drawing/2014/main" id="{CBB1A71A-7EA1-41DA-9A7B-DA6CEBF5F2EF}"/>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nvGrpSpPr>
          <p:cNvPr id="18445" name="Group 51">
            <a:extLst>
              <a:ext uri="{FF2B5EF4-FFF2-40B4-BE49-F238E27FC236}">
                <a16:creationId xmlns:a16="http://schemas.microsoft.com/office/drawing/2014/main" id="{1C3FE8D8-6816-424D-84B4-948FC96A144D}"/>
              </a:ext>
            </a:extLst>
          </p:cNvPr>
          <p:cNvGrpSpPr>
            <a:grpSpLocks/>
          </p:cNvGrpSpPr>
          <p:nvPr/>
        </p:nvGrpSpPr>
        <p:grpSpPr bwMode="auto">
          <a:xfrm>
            <a:off x="990600" y="4495800"/>
            <a:ext cx="1447800" cy="1295400"/>
            <a:chOff x="624" y="2832"/>
            <a:chExt cx="912" cy="816"/>
          </a:xfrm>
        </p:grpSpPr>
        <p:sp>
          <p:nvSpPr>
            <p:cNvPr id="18454" name="Freeform 18">
              <a:extLst>
                <a:ext uri="{FF2B5EF4-FFF2-40B4-BE49-F238E27FC236}">
                  <a16:creationId xmlns:a16="http://schemas.microsoft.com/office/drawing/2014/main" id="{791A6729-FFC3-4289-8509-5DB354351860}"/>
                </a:ext>
              </a:extLst>
            </p:cNvPr>
            <p:cNvSpPr>
              <a:spLocks/>
            </p:cNvSpPr>
            <p:nvPr/>
          </p:nvSpPr>
          <p:spPr bwMode="auto">
            <a:xfrm flipH="1">
              <a:off x="624" y="307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8455" name="Freeform 19">
              <a:extLst>
                <a:ext uri="{FF2B5EF4-FFF2-40B4-BE49-F238E27FC236}">
                  <a16:creationId xmlns:a16="http://schemas.microsoft.com/office/drawing/2014/main" id="{EA4DC173-3D67-4CC4-BF89-38AEAE35E939}"/>
                </a:ext>
              </a:extLst>
            </p:cNvPr>
            <p:cNvSpPr>
              <a:spLocks/>
            </p:cNvSpPr>
            <p:nvPr/>
          </p:nvSpPr>
          <p:spPr bwMode="auto">
            <a:xfrm flipH="1">
              <a:off x="832" y="292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8456" name="Freeform 20">
              <a:extLst>
                <a:ext uri="{FF2B5EF4-FFF2-40B4-BE49-F238E27FC236}">
                  <a16:creationId xmlns:a16="http://schemas.microsoft.com/office/drawing/2014/main" id="{A973B241-1D57-472C-B366-1142EDCE4A37}"/>
                </a:ext>
              </a:extLst>
            </p:cNvPr>
            <p:cNvSpPr>
              <a:spLocks/>
            </p:cNvSpPr>
            <p:nvPr/>
          </p:nvSpPr>
          <p:spPr bwMode="auto">
            <a:xfrm flipH="1">
              <a:off x="1056" y="2832"/>
              <a:ext cx="144" cy="288"/>
            </a:xfrm>
            <a:custGeom>
              <a:avLst/>
              <a:gdLst>
                <a:gd name="T0" fmla="*/ 0 w 144"/>
                <a:gd name="T1" fmla="*/ 9 h 336"/>
                <a:gd name="T2" fmla="*/ 96 w 144"/>
                <a:gd name="T3" fmla="*/ 0 h 336"/>
                <a:gd name="T4" fmla="*/ 144 w 144"/>
                <a:gd name="T5" fmla="*/ 9 h 336"/>
                <a:gd name="T6" fmla="*/ 144 w 144"/>
                <a:gd name="T7" fmla="*/ 63 h 336"/>
                <a:gd name="T8" fmla="*/ 96 w 144"/>
                <a:gd name="T9" fmla="*/ 54 h 336"/>
                <a:gd name="T10" fmla="*/ 96 w 144"/>
                <a:gd name="T11" fmla="*/ 18 h 336"/>
                <a:gd name="T12" fmla="*/ 0 w 144"/>
                <a:gd name="T13" fmla="*/ 27 h 336"/>
                <a:gd name="T14" fmla="*/ 0 w 144"/>
                <a:gd name="T15" fmla="*/ 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8457" name="Freeform 21">
              <a:extLst>
                <a:ext uri="{FF2B5EF4-FFF2-40B4-BE49-F238E27FC236}">
                  <a16:creationId xmlns:a16="http://schemas.microsoft.com/office/drawing/2014/main" id="{7C7024BA-C99E-4247-8AC2-D89B75127285}"/>
                </a:ext>
              </a:extLst>
            </p:cNvPr>
            <p:cNvSpPr>
              <a:spLocks/>
            </p:cNvSpPr>
            <p:nvPr/>
          </p:nvSpPr>
          <p:spPr bwMode="auto">
            <a:xfrm flipH="1">
              <a:off x="672" y="2832"/>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18458" name="Freeform 22">
              <a:extLst>
                <a:ext uri="{FF2B5EF4-FFF2-40B4-BE49-F238E27FC236}">
                  <a16:creationId xmlns:a16="http://schemas.microsoft.com/office/drawing/2014/main" id="{0835C77B-9286-420B-9A1C-BB92098FD5F5}"/>
                </a:ext>
              </a:extLst>
            </p:cNvPr>
            <p:cNvSpPr>
              <a:spLocks/>
            </p:cNvSpPr>
            <p:nvPr/>
          </p:nvSpPr>
          <p:spPr bwMode="auto">
            <a:xfrm flipH="1">
              <a:off x="960" y="2928"/>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18459" name="Freeform 23">
              <a:extLst>
                <a:ext uri="{FF2B5EF4-FFF2-40B4-BE49-F238E27FC236}">
                  <a16:creationId xmlns:a16="http://schemas.microsoft.com/office/drawing/2014/main" id="{3814B745-9653-43E3-8FFE-09E592A89C29}"/>
                </a:ext>
              </a:extLst>
            </p:cNvPr>
            <p:cNvSpPr>
              <a:spLocks/>
            </p:cNvSpPr>
            <p:nvPr/>
          </p:nvSpPr>
          <p:spPr bwMode="auto">
            <a:xfrm flipH="1">
              <a:off x="672" y="3168"/>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zh-CN" altLang="en-US"/>
            </a:p>
          </p:txBody>
        </p:sp>
        <p:sp>
          <p:nvSpPr>
            <p:cNvPr id="18460" name="Freeform 24">
              <a:extLst>
                <a:ext uri="{FF2B5EF4-FFF2-40B4-BE49-F238E27FC236}">
                  <a16:creationId xmlns:a16="http://schemas.microsoft.com/office/drawing/2014/main" id="{F90632E3-9BAA-4EB6-AA20-4709A7E2F319}"/>
                </a:ext>
              </a:extLst>
            </p:cNvPr>
            <p:cNvSpPr>
              <a:spLocks/>
            </p:cNvSpPr>
            <p:nvPr/>
          </p:nvSpPr>
          <p:spPr bwMode="auto">
            <a:xfrm flipH="1">
              <a:off x="960" y="3312"/>
              <a:ext cx="240" cy="336"/>
            </a:xfrm>
            <a:custGeom>
              <a:avLst/>
              <a:gdLst>
                <a:gd name="T0" fmla="*/ 5 w 336"/>
                <a:gd name="T1" fmla="*/ 0 h 432"/>
                <a:gd name="T2" fmla="*/ 8 w 336"/>
                <a:gd name="T3" fmla="*/ 5 h 432"/>
                <a:gd name="T4" fmla="*/ 2 w 336"/>
                <a:gd name="T5" fmla="*/ 9 h 432"/>
                <a:gd name="T6" fmla="*/ 2 w 336"/>
                <a:gd name="T7" fmla="*/ 27 h 432"/>
                <a:gd name="T8" fmla="*/ 0 w 336"/>
                <a:gd name="T9" fmla="*/ 21 h 432"/>
                <a:gd name="T10" fmla="*/ 0 w 336"/>
                <a:gd name="T11" fmla="*/ 3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8461" name="Freeform 25">
              <a:extLst>
                <a:ext uri="{FF2B5EF4-FFF2-40B4-BE49-F238E27FC236}">
                  <a16:creationId xmlns:a16="http://schemas.microsoft.com/office/drawing/2014/main" id="{06E7C62D-8ED9-48ED-A111-4376D687061E}"/>
                </a:ext>
              </a:extLst>
            </p:cNvPr>
            <p:cNvSpPr>
              <a:spLocks/>
            </p:cNvSpPr>
            <p:nvPr/>
          </p:nvSpPr>
          <p:spPr bwMode="auto">
            <a:xfrm flipH="1">
              <a:off x="1152" y="3168"/>
              <a:ext cx="240" cy="288"/>
            </a:xfrm>
            <a:custGeom>
              <a:avLst/>
              <a:gdLst>
                <a:gd name="T0" fmla="*/ 5 w 336"/>
                <a:gd name="T1" fmla="*/ 0 h 432"/>
                <a:gd name="T2" fmla="*/ 8 w 336"/>
                <a:gd name="T3" fmla="*/ 1 h 432"/>
                <a:gd name="T4" fmla="*/ 2 w 336"/>
                <a:gd name="T5" fmla="*/ 2 h 432"/>
                <a:gd name="T6" fmla="*/ 2 w 336"/>
                <a:gd name="T7" fmla="*/ 5 h 432"/>
                <a:gd name="T8" fmla="*/ 0 w 336"/>
                <a:gd name="T9" fmla="*/ 4 h 432"/>
                <a:gd name="T10" fmla="*/ 0 w 336"/>
                <a:gd name="T11" fmla="*/ 1 h 432"/>
                <a:gd name="T12" fmla="*/ 5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8462" name="Freeform 26">
              <a:extLst>
                <a:ext uri="{FF2B5EF4-FFF2-40B4-BE49-F238E27FC236}">
                  <a16:creationId xmlns:a16="http://schemas.microsoft.com/office/drawing/2014/main" id="{EB996D24-BB77-4B72-BB86-FF6D6FAA6A49}"/>
                </a:ext>
              </a:extLst>
            </p:cNvPr>
            <p:cNvSpPr>
              <a:spLocks/>
            </p:cNvSpPr>
            <p:nvPr/>
          </p:nvSpPr>
          <p:spPr bwMode="auto">
            <a:xfrm flipH="1">
              <a:off x="1344" y="3024"/>
              <a:ext cx="192" cy="288"/>
            </a:xfrm>
            <a:custGeom>
              <a:avLst/>
              <a:gdLst>
                <a:gd name="T0" fmla="*/ 1 w 336"/>
                <a:gd name="T1" fmla="*/ 0 h 432"/>
                <a:gd name="T2" fmla="*/ 1 w 336"/>
                <a:gd name="T3" fmla="*/ 1 h 432"/>
                <a:gd name="T4" fmla="*/ 1 w 336"/>
                <a:gd name="T5" fmla="*/ 2 h 432"/>
                <a:gd name="T6" fmla="*/ 1 w 336"/>
                <a:gd name="T7" fmla="*/ 5 h 432"/>
                <a:gd name="T8" fmla="*/ 0 w 336"/>
                <a:gd name="T9" fmla="*/ 4 h 432"/>
                <a:gd name="T10" fmla="*/ 0 w 336"/>
                <a:gd name="T11" fmla="*/ 1 h 432"/>
                <a:gd name="T12" fmla="*/ 1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8446" name="Freeform 27">
            <a:extLst>
              <a:ext uri="{FF2B5EF4-FFF2-40B4-BE49-F238E27FC236}">
                <a16:creationId xmlns:a16="http://schemas.microsoft.com/office/drawing/2014/main" id="{F109AE25-C55D-4885-B91F-91B55ECAFC39}"/>
              </a:ext>
            </a:extLst>
          </p:cNvPr>
          <p:cNvSpPr>
            <a:spLocks/>
          </p:cNvSpPr>
          <p:nvPr/>
        </p:nvSpPr>
        <p:spPr bwMode="auto">
          <a:xfrm>
            <a:off x="2362200" y="4557713"/>
            <a:ext cx="758825" cy="700087"/>
          </a:xfrm>
          <a:custGeom>
            <a:avLst/>
            <a:gdLst>
              <a:gd name="T0" fmla="*/ 0 w 478"/>
              <a:gd name="T1" fmla="*/ 2147483647 h 441"/>
              <a:gd name="T2" fmla="*/ 2147483647 w 478"/>
              <a:gd name="T3" fmla="*/ 2147483647 h 441"/>
              <a:gd name="T4" fmla="*/ 2147483647 w 478"/>
              <a:gd name="T5" fmla="*/ 0 h 441"/>
              <a:gd name="T6" fmla="*/ 0 w 478"/>
              <a:gd name="T7" fmla="*/ 2147483647 h 441"/>
              <a:gd name="T8" fmla="*/ 0 60000 65536"/>
              <a:gd name="T9" fmla="*/ 0 60000 65536"/>
              <a:gd name="T10" fmla="*/ 0 60000 65536"/>
              <a:gd name="T11" fmla="*/ 0 60000 65536"/>
              <a:gd name="T12" fmla="*/ 0 w 478"/>
              <a:gd name="T13" fmla="*/ 0 h 441"/>
              <a:gd name="T14" fmla="*/ 478 w 478"/>
              <a:gd name="T15" fmla="*/ 441 h 441"/>
            </a:gdLst>
            <a:ahLst/>
            <a:cxnLst>
              <a:cxn ang="T8">
                <a:pos x="T0" y="T1"/>
              </a:cxn>
              <a:cxn ang="T9">
                <a:pos x="T2" y="T3"/>
              </a:cxn>
              <a:cxn ang="T10">
                <a:pos x="T4" y="T5"/>
              </a:cxn>
              <a:cxn ang="T11">
                <a:pos x="T6" y="T7"/>
              </a:cxn>
            </a:cxnLst>
            <a:rect l="T12" t="T13" r="T14" b="T15"/>
            <a:pathLst>
              <a:path w="478" h="441">
                <a:moveTo>
                  <a:pt x="0" y="441"/>
                </a:moveTo>
                <a:lnTo>
                  <a:pt x="48" y="345"/>
                </a:lnTo>
                <a:lnTo>
                  <a:pt x="478" y="0"/>
                </a:lnTo>
                <a:lnTo>
                  <a:pt x="0" y="441"/>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8447" name="AutoShape 28">
            <a:extLst>
              <a:ext uri="{FF2B5EF4-FFF2-40B4-BE49-F238E27FC236}">
                <a16:creationId xmlns:a16="http://schemas.microsoft.com/office/drawing/2014/main" id="{607DCA67-FC2F-41C1-BE4C-4D2C1B7FCE64}"/>
              </a:ext>
            </a:extLst>
          </p:cNvPr>
          <p:cNvSpPr>
            <a:spLocks noChangeArrowheads="1"/>
          </p:cNvSpPr>
          <p:nvPr/>
        </p:nvSpPr>
        <p:spPr bwMode="auto">
          <a:xfrm>
            <a:off x="1219200" y="1981200"/>
            <a:ext cx="4038600" cy="914400"/>
          </a:xfrm>
          <a:prstGeom prst="wedgeRoundRectCallout">
            <a:avLst>
              <a:gd name="adj1" fmla="val -28773"/>
              <a:gd name="adj2" fmla="val 209028"/>
              <a:gd name="adj3" fmla="val 16667"/>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solidFill>
                  <a:schemeClr val="tx1"/>
                </a:solidFill>
                <a:latin typeface="Courier New" panose="02070309020205020404" pitchFamily="49" charset="0"/>
                <a:ea typeface="宋体" panose="02010600030101010101" pitchFamily="2" charset="-122"/>
              </a:rPr>
              <a:t>q.deq()/</a:t>
            </a:r>
          </a:p>
        </p:txBody>
      </p:sp>
      <p:grpSp>
        <p:nvGrpSpPr>
          <p:cNvPr id="5" name="Group 3">
            <a:extLst>
              <a:ext uri="{FF2B5EF4-FFF2-40B4-BE49-F238E27FC236}">
                <a16:creationId xmlns:a16="http://schemas.microsoft.com/office/drawing/2014/main" id="{7EB3DA9A-325E-448C-9806-D10930468973}"/>
              </a:ext>
            </a:extLst>
          </p:cNvPr>
          <p:cNvGrpSpPr>
            <a:grpSpLocks/>
          </p:cNvGrpSpPr>
          <p:nvPr/>
        </p:nvGrpSpPr>
        <p:grpSpPr bwMode="auto">
          <a:xfrm>
            <a:off x="2971800" y="3746500"/>
            <a:ext cx="430213" cy="341313"/>
            <a:chOff x="2928" y="1465"/>
            <a:chExt cx="271" cy="215"/>
          </a:xfrm>
        </p:grpSpPr>
        <p:sp>
          <p:nvSpPr>
            <p:cNvPr id="18452" name="Oval 4">
              <a:extLst>
                <a:ext uri="{FF2B5EF4-FFF2-40B4-BE49-F238E27FC236}">
                  <a16:creationId xmlns:a16="http://schemas.microsoft.com/office/drawing/2014/main" id="{9E88FC74-167F-435F-9ED7-2EF9B6E52564}"/>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18453" name="Oval 5">
              <a:extLst>
                <a:ext uri="{FF2B5EF4-FFF2-40B4-BE49-F238E27FC236}">
                  <a16:creationId xmlns:a16="http://schemas.microsoft.com/office/drawing/2014/main" id="{2A7DCE0B-6821-4AE0-A7F5-FC8717FC86FC}"/>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nvGrpSpPr>
          <p:cNvPr id="18449" name="Group 48">
            <a:extLst>
              <a:ext uri="{FF2B5EF4-FFF2-40B4-BE49-F238E27FC236}">
                <a16:creationId xmlns:a16="http://schemas.microsoft.com/office/drawing/2014/main" id="{0313BADF-C002-4D90-9F8C-513712A66B5C}"/>
              </a:ext>
            </a:extLst>
          </p:cNvPr>
          <p:cNvGrpSpPr>
            <a:grpSpLocks/>
          </p:cNvGrpSpPr>
          <p:nvPr/>
        </p:nvGrpSpPr>
        <p:grpSpPr bwMode="auto">
          <a:xfrm>
            <a:off x="4572000" y="2266950"/>
            <a:ext cx="430213" cy="341313"/>
            <a:chOff x="2928" y="1465"/>
            <a:chExt cx="271" cy="215"/>
          </a:xfrm>
        </p:grpSpPr>
        <p:sp>
          <p:nvSpPr>
            <p:cNvPr id="18450" name="Oval 49">
              <a:extLst>
                <a:ext uri="{FF2B5EF4-FFF2-40B4-BE49-F238E27FC236}">
                  <a16:creationId xmlns:a16="http://schemas.microsoft.com/office/drawing/2014/main" id="{0705DB19-FCEF-4B85-B7B1-4CFB30C122FE}"/>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Arial" panose="020B0604020202020204" pitchFamily="34" charset="0"/>
              </a:endParaRPr>
            </a:p>
          </p:txBody>
        </p:sp>
        <p:sp>
          <p:nvSpPr>
            <p:cNvPr id="18451" name="Oval 50">
              <a:extLst>
                <a:ext uri="{FF2B5EF4-FFF2-40B4-BE49-F238E27FC236}">
                  <a16:creationId xmlns:a16="http://schemas.microsoft.com/office/drawing/2014/main" id="{E9B3C599-33B5-4F43-AF6E-71D7DB875C70}"/>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018 -4.81481E-6 L -0.00018 0.1 " pathEditMode="relative" ptsTypes="AA">
                                      <p:cBhvr>
                                        <p:cTn id="6" dur="1000" fill="hold"/>
                                        <p:tgtEl>
                                          <p:spTgt spid="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 0.0 L -0.08837 0.0 " pathEditMode="relative" ptsTypes="AA">
                                      <p:cBhvr>
                                        <p:cTn id="8" dur="1000" fill="hold"/>
                                        <p:tgtEl>
                                          <p:spTgt spid="3"/>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 0.0 L -0.08837 0.0 " pathEditMode="relative" ptsTypes="AA">
                                      <p:cBhvr>
                                        <p:cTn id="10" dur="1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Footer Placeholder 2">
            <a:extLst>
              <a:ext uri="{FF2B5EF4-FFF2-40B4-BE49-F238E27FC236}">
                <a16:creationId xmlns:a16="http://schemas.microsoft.com/office/drawing/2014/main" id="{584D2A66-C033-4D5A-873E-E233370B4FAB}"/>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5" name="Slide Number Placeholder 3">
            <a:extLst>
              <a:ext uri="{FF2B5EF4-FFF2-40B4-BE49-F238E27FC236}">
                <a16:creationId xmlns:a16="http://schemas.microsoft.com/office/drawing/2014/main" id="{97CF4913-1D9E-44BF-9C3D-DA9E1879CB2E}"/>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B83F12C-FA40-4013-9CD4-16BDADF0481D}" type="slidenum">
              <a:rPr lang="ar-SA" altLang="zh-CN" sz="1400" b="0">
                <a:solidFill>
                  <a:schemeClr val="tx1"/>
                </a:solidFill>
                <a:latin typeface="Arial" panose="020B0604020202020204" pitchFamily="34" charset="0"/>
              </a:rPr>
              <a:pPr/>
              <a:t>60</a:t>
            </a:fld>
            <a:endParaRPr lang="en-US" altLang="zh-CN" sz="1400" b="0">
              <a:solidFill>
                <a:schemeClr val="tx1"/>
              </a:solidFill>
              <a:latin typeface="Arial" panose="020B0604020202020204" pitchFamily="34" charset="0"/>
            </a:endParaRPr>
          </a:p>
        </p:txBody>
      </p:sp>
      <p:pic>
        <p:nvPicPr>
          <p:cNvPr id="72708" name="Picture 2" descr="magic">
            <a:extLst>
              <a:ext uri="{FF2B5EF4-FFF2-40B4-BE49-F238E27FC236}">
                <a16:creationId xmlns:a16="http://schemas.microsoft.com/office/drawing/2014/main" id="{7380D7DD-6306-400F-A15E-D82878742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2709" name="Rectangle 3">
            <a:extLst>
              <a:ext uri="{FF2B5EF4-FFF2-40B4-BE49-F238E27FC236}">
                <a16:creationId xmlns:a16="http://schemas.microsoft.com/office/drawing/2014/main" id="{F1CF2DFC-5F16-4FBD-B2AA-0BA98D394579}"/>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72710" name="Text Box 4">
            <a:extLst>
              <a:ext uri="{FF2B5EF4-FFF2-40B4-BE49-F238E27FC236}">
                <a16:creationId xmlns:a16="http://schemas.microsoft.com/office/drawing/2014/main" id="{3141F34D-5AFC-425A-9502-A52E736B1F1F}"/>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72711" name="AutoShape 5">
            <a:extLst>
              <a:ext uri="{FF2B5EF4-FFF2-40B4-BE49-F238E27FC236}">
                <a16:creationId xmlns:a16="http://schemas.microsoft.com/office/drawing/2014/main" id="{578DD80A-FC29-45C0-976A-4A9C2F721A70}"/>
              </a:ext>
            </a:extLst>
          </p:cNvPr>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72712" name="Group 6">
            <a:extLst>
              <a:ext uri="{FF2B5EF4-FFF2-40B4-BE49-F238E27FC236}">
                <a16:creationId xmlns:a16="http://schemas.microsoft.com/office/drawing/2014/main" id="{407BDB55-6545-4B0C-B6ED-E43D09A1606A}"/>
              </a:ext>
            </a:extLst>
          </p:cNvPr>
          <p:cNvGrpSpPr>
            <a:grpSpLocks/>
          </p:cNvGrpSpPr>
          <p:nvPr/>
        </p:nvGrpSpPr>
        <p:grpSpPr bwMode="auto">
          <a:xfrm>
            <a:off x="3429000" y="2352675"/>
            <a:ext cx="1828800" cy="466725"/>
            <a:chOff x="2160" y="1200"/>
            <a:chExt cx="1152" cy="294"/>
          </a:xfrm>
        </p:grpSpPr>
        <p:grpSp>
          <p:nvGrpSpPr>
            <p:cNvPr id="72716" name="Group 7">
              <a:extLst>
                <a:ext uri="{FF2B5EF4-FFF2-40B4-BE49-F238E27FC236}">
                  <a16:creationId xmlns:a16="http://schemas.microsoft.com/office/drawing/2014/main" id="{0DEA78BE-F6EA-4A3F-B039-72A89C3ABEDD}"/>
                </a:ext>
              </a:extLst>
            </p:cNvPr>
            <p:cNvGrpSpPr>
              <a:grpSpLocks/>
            </p:cNvGrpSpPr>
            <p:nvPr/>
          </p:nvGrpSpPr>
          <p:grpSpPr bwMode="auto">
            <a:xfrm>
              <a:off x="2234" y="1292"/>
              <a:ext cx="138" cy="110"/>
              <a:chOff x="2928" y="1465"/>
              <a:chExt cx="271" cy="215"/>
            </a:xfrm>
          </p:grpSpPr>
          <p:sp>
            <p:nvSpPr>
              <p:cNvPr id="72727" name="Oval 8">
                <a:extLst>
                  <a:ext uri="{FF2B5EF4-FFF2-40B4-BE49-F238E27FC236}">
                    <a16:creationId xmlns:a16="http://schemas.microsoft.com/office/drawing/2014/main" id="{709C4306-8819-428D-A999-0DE3047F63CB}"/>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2728" name="Oval 9">
                <a:extLst>
                  <a:ext uri="{FF2B5EF4-FFF2-40B4-BE49-F238E27FC236}">
                    <a16:creationId xmlns:a16="http://schemas.microsoft.com/office/drawing/2014/main" id="{1EE60E7C-C66D-4801-9B72-183BC2F8D4B8}"/>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2717" name="Rectangle 10">
              <a:extLst>
                <a:ext uri="{FF2B5EF4-FFF2-40B4-BE49-F238E27FC236}">
                  <a16:creationId xmlns:a16="http://schemas.microsoft.com/office/drawing/2014/main" id="{7525C531-408A-486A-AC8F-5CB117BE5CEC}"/>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2718" name="Rectangle 11">
              <a:extLst>
                <a:ext uri="{FF2B5EF4-FFF2-40B4-BE49-F238E27FC236}">
                  <a16:creationId xmlns:a16="http://schemas.microsoft.com/office/drawing/2014/main" id="{4F38B99B-7202-4E16-8969-E479F6E1129B}"/>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2719" name="Rectangle 12">
              <a:extLst>
                <a:ext uri="{FF2B5EF4-FFF2-40B4-BE49-F238E27FC236}">
                  <a16:creationId xmlns:a16="http://schemas.microsoft.com/office/drawing/2014/main" id="{21CBE74A-A474-40DD-9274-CC9D53310CDD}"/>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2720" name="Line 13">
              <a:extLst>
                <a:ext uri="{FF2B5EF4-FFF2-40B4-BE49-F238E27FC236}">
                  <a16:creationId xmlns:a16="http://schemas.microsoft.com/office/drawing/2014/main" id="{205079FA-1520-40D4-8FD1-10D61B3C15E6}"/>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2721" name="Line 14">
              <a:extLst>
                <a:ext uri="{FF2B5EF4-FFF2-40B4-BE49-F238E27FC236}">
                  <a16:creationId xmlns:a16="http://schemas.microsoft.com/office/drawing/2014/main" id="{8E723D16-2E90-476F-9BE0-699E03FFA14A}"/>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2722" name="Group 15">
              <a:extLst>
                <a:ext uri="{FF2B5EF4-FFF2-40B4-BE49-F238E27FC236}">
                  <a16:creationId xmlns:a16="http://schemas.microsoft.com/office/drawing/2014/main" id="{528A81EE-D1B2-47B2-998C-56C396D4F4AA}"/>
                </a:ext>
              </a:extLst>
            </p:cNvPr>
            <p:cNvGrpSpPr>
              <a:grpSpLocks/>
            </p:cNvGrpSpPr>
            <p:nvPr/>
          </p:nvGrpSpPr>
          <p:grpSpPr bwMode="auto">
            <a:xfrm>
              <a:off x="2528" y="1292"/>
              <a:ext cx="138" cy="110"/>
              <a:chOff x="3648" y="3312"/>
              <a:chExt cx="271" cy="215"/>
            </a:xfrm>
          </p:grpSpPr>
          <p:sp>
            <p:nvSpPr>
              <p:cNvPr id="72725" name="Oval 16">
                <a:extLst>
                  <a:ext uri="{FF2B5EF4-FFF2-40B4-BE49-F238E27FC236}">
                    <a16:creationId xmlns:a16="http://schemas.microsoft.com/office/drawing/2014/main" id="{71C14ED1-9F7D-430F-BC8B-D993ACA86280}"/>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2726" name="Oval 17">
                <a:extLst>
                  <a:ext uri="{FF2B5EF4-FFF2-40B4-BE49-F238E27FC236}">
                    <a16:creationId xmlns:a16="http://schemas.microsoft.com/office/drawing/2014/main" id="{E324AF76-FA76-4604-95F8-05AE0F7B778F}"/>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2723" name="Oval 18">
              <a:extLst>
                <a:ext uri="{FF2B5EF4-FFF2-40B4-BE49-F238E27FC236}">
                  <a16:creationId xmlns:a16="http://schemas.microsoft.com/office/drawing/2014/main" id="{6D48418F-5012-4037-8455-7229FE134FEF}"/>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2724" name="Oval 19">
              <a:extLst>
                <a:ext uri="{FF2B5EF4-FFF2-40B4-BE49-F238E27FC236}">
                  <a16:creationId xmlns:a16="http://schemas.microsoft.com/office/drawing/2014/main" id="{24F210BD-77B1-47BF-8894-3F54E925DD41}"/>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nvGrpSpPr>
          <p:cNvPr id="72713" name="Group 37">
            <a:extLst>
              <a:ext uri="{FF2B5EF4-FFF2-40B4-BE49-F238E27FC236}">
                <a16:creationId xmlns:a16="http://schemas.microsoft.com/office/drawing/2014/main" id="{36AC54F4-42FB-4D20-8BA1-3983C30CCDB1}"/>
              </a:ext>
            </a:extLst>
          </p:cNvPr>
          <p:cNvGrpSpPr>
            <a:grpSpLocks/>
          </p:cNvGrpSpPr>
          <p:nvPr/>
        </p:nvGrpSpPr>
        <p:grpSpPr bwMode="auto">
          <a:xfrm>
            <a:off x="838200" y="5257800"/>
            <a:ext cx="7391400" cy="762000"/>
            <a:chOff x="528" y="3312"/>
            <a:chExt cx="4656" cy="480"/>
          </a:xfrm>
        </p:grpSpPr>
        <p:sp>
          <p:nvSpPr>
            <p:cNvPr id="72714" name="AutoShape 38">
              <a:extLst>
                <a:ext uri="{FF2B5EF4-FFF2-40B4-BE49-F238E27FC236}">
                  <a16:creationId xmlns:a16="http://schemas.microsoft.com/office/drawing/2014/main" id="{B4F27623-5D52-4FD1-ACD6-B78DCC2D8956}"/>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2715" name="Text Box 39">
              <a:extLst>
                <a:ext uri="{FF2B5EF4-FFF2-40B4-BE49-F238E27FC236}">
                  <a16:creationId xmlns:a16="http://schemas.microsoft.com/office/drawing/2014/main" id="{6BEE8201-75D3-4E60-A21A-EA57D95FDC54}"/>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Footer Placeholder 2">
            <a:extLst>
              <a:ext uri="{FF2B5EF4-FFF2-40B4-BE49-F238E27FC236}">
                <a16:creationId xmlns:a16="http://schemas.microsoft.com/office/drawing/2014/main" id="{218218BF-EFF8-4C09-A2C3-9B1C8C963F35}"/>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6" name="Slide Number Placeholder 3">
            <a:extLst>
              <a:ext uri="{FF2B5EF4-FFF2-40B4-BE49-F238E27FC236}">
                <a16:creationId xmlns:a16="http://schemas.microsoft.com/office/drawing/2014/main" id="{D66FBEBC-DA24-4C85-8F84-9897BC74C95F}"/>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342DBCE-F5F4-4AE9-B5A2-91C6856A91DB}" type="slidenum">
              <a:rPr lang="ar-SA" altLang="zh-CN" sz="1400" b="0">
                <a:solidFill>
                  <a:schemeClr val="tx1"/>
                </a:solidFill>
                <a:latin typeface="Arial" panose="020B0604020202020204" pitchFamily="34" charset="0"/>
              </a:rPr>
              <a:pPr/>
              <a:t>61</a:t>
            </a:fld>
            <a:endParaRPr lang="en-US" altLang="zh-CN" sz="1400" b="0">
              <a:solidFill>
                <a:schemeClr val="tx1"/>
              </a:solidFill>
              <a:latin typeface="Arial" panose="020B0604020202020204" pitchFamily="34" charset="0"/>
            </a:endParaRPr>
          </a:p>
        </p:txBody>
      </p:sp>
      <p:pic>
        <p:nvPicPr>
          <p:cNvPr id="73732" name="Picture 2" descr="magic">
            <a:extLst>
              <a:ext uri="{FF2B5EF4-FFF2-40B4-BE49-F238E27FC236}">
                <a16:creationId xmlns:a16="http://schemas.microsoft.com/office/drawing/2014/main" id="{B8CFEE72-3A40-41B4-B488-6473EF3C6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3733" name="Rectangle 3">
            <a:extLst>
              <a:ext uri="{FF2B5EF4-FFF2-40B4-BE49-F238E27FC236}">
                <a16:creationId xmlns:a16="http://schemas.microsoft.com/office/drawing/2014/main" id="{A6A1287C-05D6-4DF4-B404-E27E89DCDC3B}"/>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73734" name="Text Box 4">
            <a:extLst>
              <a:ext uri="{FF2B5EF4-FFF2-40B4-BE49-F238E27FC236}">
                <a16:creationId xmlns:a16="http://schemas.microsoft.com/office/drawing/2014/main" id="{8D18B6FA-D8CD-40A1-8F13-A42683463CF2}"/>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73735" name="AutoShape 5">
            <a:extLst>
              <a:ext uri="{FF2B5EF4-FFF2-40B4-BE49-F238E27FC236}">
                <a16:creationId xmlns:a16="http://schemas.microsoft.com/office/drawing/2014/main" id="{96468E4E-90C8-4D50-AC17-D486B7E7A8E4}"/>
              </a:ext>
            </a:extLst>
          </p:cNvPr>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73736" name="Group 6">
            <a:extLst>
              <a:ext uri="{FF2B5EF4-FFF2-40B4-BE49-F238E27FC236}">
                <a16:creationId xmlns:a16="http://schemas.microsoft.com/office/drawing/2014/main" id="{AD30B823-AE6A-4465-8BF3-16F6BE072E7B}"/>
              </a:ext>
            </a:extLst>
          </p:cNvPr>
          <p:cNvGrpSpPr>
            <a:grpSpLocks/>
          </p:cNvGrpSpPr>
          <p:nvPr/>
        </p:nvGrpSpPr>
        <p:grpSpPr bwMode="auto">
          <a:xfrm>
            <a:off x="3429000" y="2352675"/>
            <a:ext cx="1828800" cy="466725"/>
            <a:chOff x="2160" y="1200"/>
            <a:chExt cx="1152" cy="294"/>
          </a:xfrm>
        </p:grpSpPr>
        <p:grpSp>
          <p:nvGrpSpPr>
            <p:cNvPr id="73741" name="Group 7">
              <a:extLst>
                <a:ext uri="{FF2B5EF4-FFF2-40B4-BE49-F238E27FC236}">
                  <a16:creationId xmlns:a16="http://schemas.microsoft.com/office/drawing/2014/main" id="{19C63929-620B-485D-A20C-A9DE971FA775}"/>
                </a:ext>
              </a:extLst>
            </p:cNvPr>
            <p:cNvGrpSpPr>
              <a:grpSpLocks/>
            </p:cNvGrpSpPr>
            <p:nvPr/>
          </p:nvGrpSpPr>
          <p:grpSpPr bwMode="auto">
            <a:xfrm>
              <a:off x="2234" y="1292"/>
              <a:ext cx="138" cy="110"/>
              <a:chOff x="2928" y="1465"/>
              <a:chExt cx="271" cy="215"/>
            </a:xfrm>
          </p:grpSpPr>
          <p:sp>
            <p:nvSpPr>
              <p:cNvPr id="73752" name="Oval 8">
                <a:extLst>
                  <a:ext uri="{FF2B5EF4-FFF2-40B4-BE49-F238E27FC236}">
                    <a16:creationId xmlns:a16="http://schemas.microsoft.com/office/drawing/2014/main" id="{E1186775-729F-4058-AD2E-81848931BD5A}"/>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3753" name="Oval 9">
                <a:extLst>
                  <a:ext uri="{FF2B5EF4-FFF2-40B4-BE49-F238E27FC236}">
                    <a16:creationId xmlns:a16="http://schemas.microsoft.com/office/drawing/2014/main" id="{4FEA220F-6748-4230-839D-31211B123395}"/>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3742" name="Rectangle 10">
              <a:extLst>
                <a:ext uri="{FF2B5EF4-FFF2-40B4-BE49-F238E27FC236}">
                  <a16:creationId xmlns:a16="http://schemas.microsoft.com/office/drawing/2014/main" id="{DEBF5E17-465C-43BF-92AC-9FC0342A88EA}"/>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3743" name="Rectangle 11">
              <a:extLst>
                <a:ext uri="{FF2B5EF4-FFF2-40B4-BE49-F238E27FC236}">
                  <a16:creationId xmlns:a16="http://schemas.microsoft.com/office/drawing/2014/main" id="{BAE517C4-03C6-45B3-A963-2EF770EDD8AB}"/>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3744" name="Rectangle 12">
              <a:extLst>
                <a:ext uri="{FF2B5EF4-FFF2-40B4-BE49-F238E27FC236}">
                  <a16:creationId xmlns:a16="http://schemas.microsoft.com/office/drawing/2014/main" id="{227D62A1-8CE2-4CAD-B3B2-7C607A30B009}"/>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3745" name="Line 13">
              <a:extLst>
                <a:ext uri="{FF2B5EF4-FFF2-40B4-BE49-F238E27FC236}">
                  <a16:creationId xmlns:a16="http://schemas.microsoft.com/office/drawing/2014/main" id="{3512B742-CF5E-4895-86FA-5D75EDB2EFE4}"/>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46" name="Line 14">
              <a:extLst>
                <a:ext uri="{FF2B5EF4-FFF2-40B4-BE49-F238E27FC236}">
                  <a16:creationId xmlns:a16="http://schemas.microsoft.com/office/drawing/2014/main" id="{A98F71CE-ABE8-425E-9854-47561564DE88}"/>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3747" name="Group 15">
              <a:extLst>
                <a:ext uri="{FF2B5EF4-FFF2-40B4-BE49-F238E27FC236}">
                  <a16:creationId xmlns:a16="http://schemas.microsoft.com/office/drawing/2014/main" id="{7FB7FDA1-6D9D-4D1B-B027-EA7CA6D361DE}"/>
                </a:ext>
              </a:extLst>
            </p:cNvPr>
            <p:cNvGrpSpPr>
              <a:grpSpLocks/>
            </p:cNvGrpSpPr>
            <p:nvPr/>
          </p:nvGrpSpPr>
          <p:grpSpPr bwMode="auto">
            <a:xfrm>
              <a:off x="2528" y="1292"/>
              <a:ext cx="138" cy="110"/>
              <a:chOff x="3648" y="3312"/>
              <a:chExt cx="271" cy="215"/>
            </a:xfrm>
          </p:grpSpPr>
          <p:sp>
            <p:nvSpPr>
              <p:cNvPr id="73750" name="Oval 16">
                <a:extLst>
                  <a:ext uri="{FF2B5EF4-FFF2-40B4-BE49-F238E27FC236}">
                    <a16:creationId xmlns:a16="http://schemas.microsoft.com/office/drawing/2014/main" id="{09F5D9EE-964F-44E3-8E9B-227527CF3B3E}"/>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3751" name="Oval 17">
                <a:extLst>
                  <a:ext uri="{FF2B5EF4-FFF2-40B4-BE49-F238E27FC236}">
                    <a16:creationId xmlns:a16="http://schemas.microsoft.com/office/drawing/2014/main" id="{2C291A6C-589A-41A9-8F4A-806214844FFA}"/>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3748" name="Oval 18">
              <a:extLst>
                <a:ext uri="{FF2B5EF4-FFF2-40B4-BE49-F238E27FC236}">
                  <a16:creationId xmlns:a16="http://schemas.microsoft.com/office/drawing/2014/main" id="{57262E4B-A47B-4198-B421-26A035838D16}"/>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3749" name="Oval 19">
              <a:extLst>
                <a:ext uri="{FF2B5EF4-FFF2-40B4-BE49-F238E27FC236}">
                  <a16:creationId xmlns:a16="http://schemas.microsoft.com/office/drawing/2014/main" id="{48C3AEA4-BC27-4906-A42A-1CCABB195FF5}"/>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3737" name="AutoShape 20">
            <a:extLst>
              <a:ext uri="{FF2B5EF4-FFF2-40B4-BE49-F238E27FC236}">
                <a16:creationId xmlns:a16="http://schemas.microsoft.com/office/drawing/2014/main" id="{E81744FD-6C62-4A7B-80F3-41F7E1F5343A}"/>
              </a:ext>
            </a:extLst>
          </p:cNvPr>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grpSp>
        <p:nvGrpSpPr>
          <p:cNvPr id="73738" name="Group 24">
            <a:extLst>
              <a:ext uri="{FF2B5EF4-FFF2-40B4-BE49-F238E27FC236}">
                <a16:creationId xmlns:a16="http://schemas.microsoft.com/office/drawing/2014/main" id="{14C0D03E-1001-4F09-AD84-BE6703CC4C23}"/>
              </a:ext>
            </a:extLst>
          </p:cNvPr>
          <p:cNvGrpSpPr>
            <a:grpSpLocks/>
          </p:cNvGrpSpPr>
          <p:nvPr/>
        </p:nvGrpSpPr>
        <p:grpSpPr bwMode="auto">
          <a:xfrm>
            <a:off x="838200" y="5257800"/>
            <a:ext cx="7391400" cy="762000"/>
            <a:chOff x="528" y="3312"/>
            <a:chExt cx="4656" cy="480"/>
          </a:xfrm>
        </p:grpSpPr>
        <p:sp>
          <p:nvSpPr>
            <p:cNvPr id="73739" name="AutoShape 25">
              <a:extLst>
                <a:ext uri="{FF2B5EF4-FFF2-40B4-BE49-F238E27FC236}">
                  <a16:creationId xmlns:a16="http://schemas.microsoft.com/office/drawing/2014/main" id="{8FC23A0F-2AE1-4186-91ED-D8375359B997}"/>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3740" name="Text Box 26">
              <a:extLst>
                <a:ext uri="{FF2B5EF4-FFF2-40B4-BE49-F238E27FC236}">
                  <a16:creationId xmlns:a16="http://schemas.microsoft.com/office/drawing/2014/main" id="{E464E59B-3708-470A-B5D1-AD425E81721D}"/>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Footer Placeholder 2">
            <a:extLst>
              <a:ext uri="{FF2B5EF4-FFF2-40B4-BE49-F238E27FC236}">
                <a16:creationId xmlns:a16="http://schemas.microsoft.com/office/drawing/2014/main" id="{2CC4281D-7DFA-403A-A741-0D11038AE8A5}"/>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7" name="Slide Number Placeholder 3">
            <a:extLst>
              <a:ext uri="{FF2B5EF4-FFF2-40B4-BE49-F238E27FC236}">
                <a16:creationId xmlns:a16="http://schemas.microsoft.com/office/drawing/2014/main" id="{EEEBECC2-9300-4C42-9D97-545B6F094ED5}"/>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BFD8074-13AB-4BDA-8719-4C6C6B84A46B}" type="slidenum">
              <a:rPr lang="ar-SA" altLang="zh-CN" sz="1400" b="0">
                <a:solidFill>
                  <a:schemeClr val="tx1"/>
                </a:solidFill>
                <a:latin typeface="Arial" panose="020B0604020202020204" pitchFamily="34" charset="0"/>
              </a:rPr>
              <a:pPr/>
              <a:t>62</a:t>
            </a:fld>
            <a:endParaRPr lang="en-US" altLang="zh-CN" sz="1400" b="0">
              <a:solidFill>
                <a:schemeClr val="tx1"/>
              </a:solidFill>
              <a:latin typeface="Arial" panose="020B0604020202020204" pitchFamily="34" charset="0"/>
            </a:endParaRPr>
          </a:p>
        </p:txBody>
      </p:sp>
      <p:pic>
        <p:nvPicPr>
          <p:cNvPr id="74756" name="Picture 2" descr="magic">
            <a:extLst>
              <a:ext uri="{FF2B5EF4-FFF2-40B4-BE49-F238E27FC236}">
                <a16:creationId xmlns:a16="http://schemas.microsoft.com/office/drawing/2014/main" id="{63144BBC-5098-425E-86C5-78695424C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4757" name="Rectangle 3">
            <a:extLst>
              <a:ext uri="{FF2B5EF4-FFF2-40B4-BE49-F238E27FC236}">
                <a16:creationId xmlns:a16="http://schemas.microsoft.com/office/drawing/2014/main" id="{AF6F7C8E-C24D-4753-8B40-B390F0FFFB87}"/>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74758" name="Text Box 4">
            <a:extLst>
              <a:ext uri="{FF2B5EF4-FFF2-40B4-BE49-F238E27FC236}">
                <a16:creationId xmlns:a16="http://schemas.microsoft.com/office/drawing/2014/main" id="{AD95EB1B-A735-40EE-9BFF-9C7AD8FB23CD}"/>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74759" name="AutoShape 5">
            <a:extLst>
              <a:ext uri="{FF2B5EF4-FFF2-40B4-BE49-F238E27FC236}">
                <a16:creationId xmlns:a16="http://schemas.microsoft.com/office/drawing/2014/main" id="{1AD6779E-7A1C-49CA-A046-CCD1821D367D}"/>
              </a:ext>
            </a:extLst>
          </p:cNvPr>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74760" name="Group 6">
            <a:extLst>
              <a:ext uri="{FF2B5EF4-FFF2-40B4-BE49-F238E27FC236}">
                <a16:creationId xmlns:a16="http://schemas.microsoft.com/office/drawing/2014/main" id="{A7A1AF08-9352-4755-A238-BFE8FACB3E5A}"/>
              </a:ext>
            </a:extLst>
          </p:cNvPr>
          <p:cNvGrpSpPr>
            <a:grpSpLocks/>
          </p:cNvGrpSpPr>
          <p:nvPr/>
        </p:nvGrpSpPr>
        <p:grpSpPr bwMode="auto">
          <a:xfrm>
            <a:off x="3429000" y="2352675"/>
            <a:ext cx="1828800" cy="466725"/>
            <a:chOff x="2160" y="1200"/>
            <a:chExt cx="1152" cy="294"/>
          </a:xfrm>
        </p:grpSpPr>
        <p:grpSp>
          <p:nvGrpSpPr>
            <p:cNvPr id="74766" name="Group 7">
              <a:extLst>
                <a:ext uri="{FF2B5EF4-FFF2-40B4-BE49-F238E27FC236}">
                  <a16:creationId xmlns:a16="http://schemas.microsoft.com/office/drawing/2014/main" id="{25B0149C-DC5D-4F59-AA23-05CFAAC379E2}"/>
                </a:ext>
              </a:extLst>
            </p:cNvPr>
            <p:cNvGrpSpPr>
              <a:grpSpLocks/>
            </p:cNvGrpSpPr>
            <p:nvPr/>
          </p:nvGrpSpPr>
          <p:grpSpPr bwMode="auto">
            <a:xfrm>
              <a:off x="2234" y="1292"/>
              <a:ext cx="138" cy="110"/>
              <a:chOff x="2928" y="1465"/>
              <a:chExt cx="271" cy="215"/>
            </a:xfrm>
          </p:grpSpPr>
          <p:sp>
            <p:nvSpPr>
              <p:cNvPr id="74777" name="Oval 8">
                <a:extLst>
                  <a:ext uri="{FF2B5EF4-FFF2-40B4-BE49-F238E27FC236}">
                    <a16:creationId xmlns:a16="http://schemas.microsoft.com/office/drawing/2014/main" id="{9E70AFA4-DA69-4C6C-B57C-C55F6BD13E48}"/>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4778" name="Oval 9">
                <a:extLst>
                  <a:ext uri="{FF2B5EF4-FFF2-40B4-BE49-F238E27FC236}">
                    <a16:creationId xmlns:a16="http://schemas.microsoft.com/office/drawing/2014/main" id="{0B36D486-2449-4EE2-84F0-9BF04E15BA7D}"/>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4767" name="Rectangle 10">
              <a:extLst>
                <a:ext uri="{FF2B5EF4-FFF2-40B4-BE49-F238E27FC236}">
                  <a16:creationId xmlns:a16="http://schemas.microsoft.com/office/drawing/2014/main" id="{1D510C8E-476A-49C1-A037-D8A965B2BF2E}"/>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4768" name="Rectangle 11">
              <a:extLst>
                <a:ext uri="{FF2B5EF4-FFF2-40B4-BE49-F238E27FC236}">
                  <a16:creationId xmlns:a16="http://schemas.microsoft.com/office/drawing/2014/main" id="{A778C49A-AFA1-4402-8952-F28168AB5877}"/>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4769" name="Rectangle 12">
              <a:extLst>
                <a:ext uri="{FF2B5EF4-FFF2-40B4-BE49-F238E27FC236}">
                  <a16:creationId xmlns:a16="http://schemas.microsoft.com/office/drawing/2014/main" id="{C7866F43-BAC1-4E74-90D4-C86F54493111}"/>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4770" name="Line 13">
              <a:extLst>
                <a:ext uri="{FF2B5EF4-FFF2-40B4-BE49-F238E27FC236}">
                  <a16:creationId xmlns:a16="http://schemas.microsoft.com/office/drawing/2014/main" id="{110C95BF-7414-4A72-83D4-1CA106447880}"/>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4771" name="Line 14">
              <a:extLst>
                <a:ext uri="{FF2B5EF4-FFF2-40B4-BE49-F238E27FC236}">
                  <a16:creationId xmlns:a16="http://schemas.microsoft.com/office/drawing/2014/main" id="{F555226F-4BDE-4D35-885F-C1F9FFB35D51}"/>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4772" name="Group 15">
              <a:extLst>
                <a:ext uri="{FF2B5EF4-FFF2-40B4-BE49-F238E27FC236}">
                  <a16:creationId xmlns:a16="http://schemas.microsoft.com/office/drawing/2014/main" id="{F0B2F4E2-30D6-4880-A3B0-130F372B6AC9}"/>
                </a:ext>
              </a:extLst>
            </p:cNvPr>
            <p:cNvGrpSpPr>
              <a:grpSpLocks/>
            </p:cNvGrpSpPr>
            <p:nvPr/>
          </p:nvGrpSpPr>
          <p:grpSpPr bwMode="auto">
            <a:xfrm>
              <a:off x="2528" y="1292"/>
              <a:ext cx="138" cy="110"/>
              <a:chOff x="3648" y="3312"/>
              <a:chExt cx="271" cy="215"/>
            </a:xfrm>
          </p:grpSpPr>
          <p:sp>
            <p:nvSpPr>
              <p:cNvPr id="74775" name="Oval 16">
                <a:extLst>
                  <a:ext uri="{FF2B5EF4-FFF2-40B4-BE49-F238E27FC236}">
                    <a16:creationId xmlns:a16="http://schemas.microsoft.com/office/drawing/2014/main" id="{EE1E115B-5912-493F-AB66-BAC561D83266}"/>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4776" name="Oval 17">
                <a:extLst>
                  <a:ext uri="{FF2B5EF4-FFF2-40B4-BE49-F238E27FC236}">
                    <a16:creationId xmlns:a16="http://schemas.microsoft.com/office/drawing/2014/main" id="{9A8552E0-64E7-41E9-9C11-7BE8BF673E0B}"/>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4773" name="Oval 18">
              <a:extLst>
                <a:ext uri="{FF2B5EF4-FFF2-40B4-BE49-F238E27FC236}">
                  <a16:creationId xmlns:a16="http://schemas.microsoft.com/office/drawing/2014/main" id="{7936B7D4-1D62-4971-8B10-C4A7FC262FD8}"/>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4774" name="Oval 19">
              <a:extLst>
                <a:ext uri="{FF2B5EF4-FFF2-40B4-BE49-F238E27FC236}">
                  <a16:creationId xmlns:a16="http://schemas.microsoft.com/office/drawing/2014/main" id="{B7E5B536-510A-4AEE-90B3-CED299990AB8}"/>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4761" name="AutoShape 20">
            <a:extLst>
              <a:ext uri="{FF2B5EF4-FFF2-40B4-BE49-F238E27FC236}">
                <a16:creationId xmlns:a16="http://schemas.microsoft.com/office/drawing/2014/main" id="{E5E11447-6199-48AA-AC3A-8D519EC7554A}"/>
              </a:ext>
            </a:extLst>
          </p:cNvPr>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74762" name="AutoShape 21">
            <a:extLst>
              <a:ext uri="{FF2B5EF4-FFF2-40B4-BE49-F238E27FC236}">
                <a16:creationId xmlns:a16="http://schemas.microsoft.com/office/drawing/2014/main" id="{6184DCDB-6A9B-4359-A9F4-0A3CC005E9FF}"/>
              </a:ext>
            </a:extLst>
          </p:cNvPr>
          <p:cNvSpPr>
            <a:spLocks noChangeArrowheads="1"/>
          </p:cNvSpPr>
          <p:nvPr/>
        </p:nvSpPr>
        <p:spPr bwMode="auto">
          <a:xfrm>
            <a:off x="28956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q.deq(x)</a:t>
            </a:r>
          </a:p>
        </p:txBody>
      </p:sp>
      <p:grpSp>
        <p:nvGrpSpPr>
          <p:cNvPr id="74763" name="Group 24">
            <a:extLst>
              <a:ext uri="{FF2B5EF4-FFF2-40B4-BE49-F238E27FC236}">
                <a16:creationId xmlns:a16="http://schemas.microsoft.com/office/drawing/2014/main" id="{EA4EE469-D82B-4FCB-8F43-2EB3ADF39272}"/>
              </a:ext>
            </a:extLst>
          </p:cNvPr>
          <p:cNvGrpSpPr>
            <a:grpSpLocks/>
          </p:cNvGrpSpPr>
          <p:nvPr/>
        </p:nvGrpSpPr>
        <p:grpSpPr bwMode="auto">
          <a:xfrm>
            <a:off x="838200" y="5257800"/>
            <a:ext cx="7391400" cy="762000"/>
            <a:chOff x="528" y="3312"/>
            <a:chExt cx="4656" cy="480"/>
          </a:xfrm>
        </p:grpSpPr>
        <p:sp>
          <p:nvSpPr>
            <p:cNvPr id="74764" name="AutoShape 25">
              <a:extLst>
                <a:ext uri="{FF2B5EF4-FFF2-40B4-BE49-F238E27FC236}">
                  <a16:creationId xmlns:a16="http://schemas.microsoft.com/office/drawing/2014/main" id="{8CCE7B84-3A5C-47F3-BF8E-DA19FE1AC44D}"/>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4765" name="Text Box 26">
              <a:extLst>
                <a:ext uri="{FF2B5EF4-FFF2-40B4-BE49-F238E27FC236}">
                  <a16:creationId xmlns:a16="http://schemas.microsoft.com/office/drawing/2014/main" id="{A43B2168-99B8-4D13-9F5E-423167150518}"/>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Footer Placeholder 2">
            <a:extLst>
              <a:ext uri="{FF2B5EF4-FFF2-40B4-BE49-F238E27FC236}">
                <a16:creationId xmlns:a16="http://schemas.microsoft.com/office/drawing/2014/main" id="{AD07EB62-64F0-47C1-A112-B643E6EA1996}"/>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9" name="Slide Number Placeholder 3">
            <a:extLst>
              <a:ext uri="{FF2B5EF4-FFF2-40B4-BE49-F238E27FC236}">
                <a16:creationId xmlns:a16="http://schemas.microsoft.com/office/drawing/2014/main" id="{1B123697-843F-445D-8A83-2A233A249DB5}"/>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D4F96C9-4EF4-41BC-8F22-EC0466B791C9}" type="slidenum">
              <a:rPr lang="ar-SA" altLang="zh-CN" sz="1400" b="0">
                <a:solidFill>
                  <a:schemeClr val="tx1"/>
                </a:solidFill>
                <a:latin typeface="Arial" panose="020B0604020202020204" pitchFamily="34" charset="0"/>
              </a:rPr>
              <a:pPr/>
              <a:t>63</a:t>
            </a:fld>
            <a:endParaRPr lang="en-US" altLang="zh-CN" sz="1400" b="0">
              <a:solidFill>
                <a:schemeClr val="tx1"/>
              </a:solidFill>
              <a:latin typeface="Arial" panose="020B0604020202020204" pitchFamily="34" charset="0"/>
            </a:endParaRPr>
          </a:p>
        </p:txBody>
      </p:sp>
      <p:pic>
        <p:nvPicPr>
          <p:cNvPr id="75780" name="Picture 2" descr="magic">
            <a:extLst>
              <a:ext uri="{FF2B5EF4-FFF2-40B4-BE49-F238E27FC236}">
                <a16:creationId xmlns:a16="http://schemas.microsoft.com/office/drawing/2014/main" id="{2FF505B7-AF91-47AD-B810-13CF357B3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5781" name="Rectangle 3">
            <a:extLst>
              <a:ext uri="{FF2B5EF4-FFF2-40B4-BE49-F238E27FC236}">
                <a16:creationId xmlns:a16="http://schemas.microsoft.com/office/drawing/2014/main" id="{6C9DA53B-30B9-4BE3-B715-75D486535F2D}"/>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75782" name="Text Box 4">
            <a:extLst>
              <a:ext uri="{FF2B5EF4-FFF2-40B4-BE49-F238E27FC236}">
                <a16:creationId xmlns:a16="http://schemas.microsoft.com/office/drawing/2014/main" id="{38605B34-12FF-45FB-988B-9E02773F7C34}"/>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75783" name="AutoShape 5">
            <a:extLst>
              <a:ext uri="{FF2B5EF4-FFF2-40B4-BE49-F238E27FC236}">
                <a16:creationId xmlns:a16="http://schemas.microsoft.com/office/drawing/2014/main" id="{7249F685-80F1-4340-8929-51D57A9ADA8B}"/>
              </a:ext>
            </a:extLst>
          </p:cNvPr>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75784" name="Group 6">
            <a:extLst>
              <a:ext uri="{FF2B5EF4-FFF2-40B4-BE49-F238E27FC236}">
                <a16:creationId xmlns:a16="http://schemas.microsoft.com/office/drawing/2014/main" id="{6403A12B-71B2-49C0-A08E-CC61E578B729}"/>
              </a:ext>
            </a:extLst>
          </p:cNvPr>
          <p:cNvGrpSpPr>
            <a:grpSpLocks/>
          </p:cNvGrpSpPr>
          <p:nvPr/>
        </p:nvGrpSpPr>
        <p:grpSpPr bwMode="auto">
          <a:xfrm>
            <a:off x="3429000" y="2352675"/>
            <a:ext cx="1828800" cy="466725"/>
            <a:chOff x="2160" y="1200"/>
            <a:chExt cx="1152" cy="294"/>
          </a:xfrm>
        </p:grpSpPr>
        <p:grpSp>
          <p:nvGrpSpPr>
            <p:cNvPr id="75792" name="Group 7">
              <a:extLst>
                <a:ext uri="{FF2B5EF4-FFF2-40B4-BE49-F238E27FC236}">
                  <a16:creationId xmlns:a16="http://schemas.microsoft.com/office/drawing/2014/main" id="{971F9406-6DDE-44FF-9B89-09C4D15223C4}"/>
                </a:ext>
              </a:extLst>
            </p:cNvPr>
            <p:cNvGrpSpPr>
              <a:grpSpLocks/>
            </p:cNvGrpSpPr>
            <p:nvPr/>
          </p:nvGrpSpPr>
          <p:grpSpPr bwMode="auto">
            <a:xfrm>
              <a:off x="2234" y="1292"/>
              <a:ext cx="138" cy="110"/>
              <a:chOff x="2928" y="1465"/>
              <a:chExt cx="271" cy="215"/>
            </a:xfrm>
          </p:grpSpPr>
          <p:sp>
            <p:nvSpPr>
              <p:cNvPr id="75803" name="Oval 8">
                <a:extLst>
                  <a:ext uri="{FF2B5EF4-FFF2-40B4-BE49-F238E27FC236}">
                    <a16:creationId xmlns:a16="http://schemas.microsoft.com/office/drawing/2014/main" id="{9EE37A2A-EA4C-426B-8CAD-D06F4289E46C}"/>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5804" name="Oval 9">
                <a:extLst>
                  <a:ext uri="{FF2B5EF4-FFF2-40B4-BE49-F238E27FC236}">
                    <a16:creationId xmlns:a16="http://schemas.microsoft.com/office/drawing/2014/main" id="{8F358EE7-E86B-4224-A928-7D893B338048}"/>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5793" name="Rectangle 10">
              <a:extLst>
                <a:ext uri="{FF2B5EF4-FFF2-40B4-BE49-F238E27FC236}">
                  <a16:creationId xmlns:a16="http://schemas.microsoft.com/office/drawing/2014/main" id="{99CA9A12-038D-4762-A134-FABDD74B9FFC}"/>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5794" name="Rectangle 11">
              <a:extLst>
                <a:ext uri="{FF2B5EF4-FFF2-40B4-BE49-F238E27FC236}">
                  <a16:creationId xmlns:a16="http://schemas.microsoft.com/office/drawing/2014/main" id="{24234328-7C68-40DD-9A78-6123C0E7CE28}"/>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5795" name="Rectangle 12">
              <a:extLst>
                <a:ext uri="{FF2B5EF4-FFF2-40B4-BE49-F238E27FC236}">
                  <a16:creationId xmlns:a16="http://schemas.microsoft.com/office/drawing/2014/main" id="{2313E274-FEA8-4B1A-BDB4-BF761F94D982}"/>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5796" name="Line 13">
              <a:extLst>
                <a:ext uri="{FF2B5EF4-FFF2-40B4-BE49-F238E27FC236}">
                  <a16:creationId xmlns:a16="http://schemas.microsoft.com/office/drawing/2014/main" id="{C7F88618-53E9-4936-9492-638D88E25D16}"/>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5797" name="Line 14">
              <a:extLst>
                <a:ext uri="{FF2B5EF4-FFF2-40B4-BE49-F238E27FC236}">
                  <a16:creationId xmlns:a16="http://schemas.microsoft.com/office/drawing/2014/main" id="{7E81DFE0-EE8C-4F8D-884C-6EB3792E1354}"/>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5798" name="Group 15">
              <a:extLst>
                <a:ext uri="{FF2B5EF4-FFF2-40B4-BE49-F238E27FC236}">
                  <a16:creationId xmlns:a16="http://schemas.microsoft.com/office/drawing/2014/main" id="{A962268D-1F1F-4E7C-94ED-289F39F16B95}"/>
                </a:ext>
              </a:extLst>
            </p:cNvPr>
            <p:cNvGrpSpPr>
              <a:grpSpLocks/>
            </p:cNvGrpSpPr>
            <p:nvPr/>
          </p:nvGrpSpPr>
          <p:grpSpPr bwMode="auto">
            <a:xfrm>
              <a:off x="2528" y="1292"/>
              <a:ext cx="138" cy="110"/>
              <a:chOff x="3648" y="3312"/>
              <a:chExt cx="271" cy="215"/>
            </a:xfrm>
          </p:grpSpPr>
          <p:sp>
            <p:nvSpPr>
              <p:cNvPr id="75801" name="Oval 16">
                <a:extLst>
                  <a:ext uri="{FF2B5EF4-FFF2-40B4-BE49-F238E27FC236}">
                    <a16:creationId xmlns:a16="http://schemas.microsoft.com/office/drawing/2014/main" id="{700E25AF-D60F-4957-AF31-0E1029163C16}"/>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5802" name="Oval 17">
                <a:extLst>
                  <a:ext uri="{FF2B5EF4-FFF2-40B4-BE49-F238E27FC236}">
                    <a16:creationId xmlns:a16="http://schemas.microsoft.com/office/drawing/2014/main" id="{F5BED688-2A85-4CF4-8AE9-9D22CF28C966}"/>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5799" name="Oval 18">
              <a:extLst>
                <a:ext uri="{FF2B5EF4-FFF2-40B4-BE49-F238E27FC236}">
                  <a16:creationId xmlns:a16="http://schemas.microsoft.com/office/drawing/2014/main" id="{56271AB1-BC1D-4854-9D1D-D5BC7EC97B90}"/>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5800" name="Oval 19">
              <a:extLst>
                <a:ext uri="{FF2B5EF4-FFF2-40B4-BE49-F238E27FC236}">
                  <a16:creationId xmlns:a16="http://schemas.microsoft.com/office/drawing/2014/main" id="{AD51CD3F-0AA3-4C37-B1B2-A4689DA099DF}"/>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5785" name="AutoShape 20">
            <a:extLst>
              <a:ext uri="{FF2B5EF4-FFF2-40B4-BE49-F238E27FC236}">
                <a16:creationId xmlns:a16="http://schemas.microsoft.com/office/drawing/2014/main" id="{B9302780-E765-4A9A-9156-B93D1483AD5B}"/>
              </a:ext>
            </a:extLst>
          </p:cNvPr>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75786" name="AutoShape 21">
            <a:extLst>
              <a:ext uri="{FF2B5EF4-FFF2-40B4-BE49-F238E27FC236}">
                <a16:creationId xmlns:a16="http://schemas.microsoft.com/office/drawing/2014/main" id="{6450C62F-F327-4184-8619-4FB372CAA868}"/>
              </a:ext>
            </a:extLst>
          </p:cNvPr>
          <p:cNvSpPr>
            <a:spLocks noChangeArrowheads="1"/>
          </p:cNvSpPr>
          <p:nvPr/>
        </p:nvSpPr>
        <p:spPr bwMode="auto">
          <a:xfrm>
            <a:off x="28956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q.deq(x)</a:t>
            </a:r>
          </a:p>
        </p:txBody>
      </p:sp>
      <p:sp>
        <p:nvSpPr>
          <p:cNvPr id="75787" name="AutoShape 22">
            <a:extLst>
              <a:ext uri="{FF2B5EF4-FFF2-40B4-BE49-F238E27FC236}">
                <a16:creationId xmlns:a16="http://schemas.microsoft.com/office/drawing/2014/main" id="{8404C19E-5A7A-4384-9245-DB46E63DDCEA}"/>
              </a:ext>
            </a:extLst>
          </p:cNvPr>
          <p:cNvSpPr>
            <a:spLocks noChangeArrowheads="1"/>
          </p:cNvSpPr>
          <p:nvPr/>
        </p:nvSpPr>
        <p:spPr bwMode="auto">
          <a:xfrm>
            <a:off x="5232400" y="34290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q.deq(y)</a:t>
            </a:r>
          </a:p>
        </p:txBody>
      </p:sp>
      <p:grpSp>
        <p:nvGrpSpPr>
          <p:cNvPr id="75788" name="Group 23">
            <a:extLst>
              <a:ext uri="{FF2B5EF4-FFF2-40B4-BE49-F238E27FC236}">
                <a16:creationId xmlns:a16="http://schemas.microsoft.com/office/drawing/2014/main" id="{454B6E22-09DA-43DD-9039-696CF95EEB01}"/>
              </a:ext>
            </a:extLst>
          </p:cNvPr>
          <p:cNvGrpSpPr>
            <a:grpSpLocks/>
          </p:cNvGrpSpPr>
          <p:nvPr/>
        </p:nvGrpSpPr>
        <p:grpSpPr bwMode="auto">
          <a:xfrm>
            <a:off x="838200" y="5257800"/>
            <a:ext cx="7391400" cy="762000"/>
            <a:chOff x="528" y="3312"/>
            <a:chExt cx="4656" cy="480"/>
          </a:xfrm>
        </p:grpSpPr>
        <p:sp>
          <p:nvSpPr>
            <p:cNvPr id="75790" name="AutoShape 24">
              <a:extLst>
                <a:ext uri="{FF2B5EF4-FFF2-40B4-BE49-F238E27FC236}">
                  <a16:creationId xmlns:a16="http://schemas.microsoft.com/office/drawing/2014/main" id="{DBA4D09F-0EC6-40B0-BA28-AEC52035B915}"/>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5791" name="Text Box 25">
              <a:extLst>
                <a:ext uri="{FF2B5EF4-FFF2-40B4-BE49-F238E27FC236}">
                  <a16:creationId xmlns:a16="http://schemas.microsoft.com/office/drawing/2014/main" id="{9B215897-E715-4524-9229-35FBC51C1EA2}"/>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pic>
        <p:nvPicPr>
          <p:cNvPr id="75789" name="Picture 30" descr="MCj03970740000[1]">
            <a:extLst>
              <a:ext uri="{FF2B5EF4-FFF2-40B4-BE49-F238E27FC236}">
                <a16:creationId xmlns:a16="http://schemas.microsoft.com/office/drawing/2014/main" id="{7F09B438-D43A-490D-8E23-B082BDBF0A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Footer Placeholder 2">
            <a:extLst>
              <a:ext uri="{FF2B5EF4-FFF2-40B4-BE49-F238E27FC236}">
                <a16:creationId xmlns:a16="http://schemas.microsoft.com/office/drawing/2014/main" id="{537954B6-D91D-4F88-AD79-27B9BE27EFA2}"/>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42" name="Slide Number Placeholder 3">
            <a:extLst>
              <a:ext uri="{FF2B5EF4-FFF2-40B4-BE49-F238E27FC236}">
                <a16:creationId xmlns:a16="http://schemas.microsoft.com/office/drawing/2014/main" id="{23A4C57C-13FC-43F4-BED2-018956FEDAA7}"/>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B92BD52-4D36-442D-9F49-C715299ED4C7}" type="slidenum">
              <a:rPr lang="ar-SA" altLang="zh-CN" sz="1400" b="0">
                <a:solidFill>
                  <a:schemeClr val="tx1"/>
                </a:solidFill>
                <a:latin typeface="Arial" panose="020B0604020202020204" pitchFamily="34" charset="0"/>
              </a:rPr>
              <a:pPr/>
              <a:t>64</a:t>
            </a:fld>
            <a:endParaRPr lang="en-US" altLang="zh-CN" sz="1400" b="0">
              <a:solidFill>
                <a:schemeClr val="tx1"/>
              </a:solidFill>
              <a:latin typeface="Arial" panose="020B0604020202020204" pitchFamily="34" charset="0"/>
            </a:endParaRPr>
          </a:p>
        </p:txBody>
      </p:sp>
      <p:pic>
        <p:nvPicPr>
          <p:cNvPr id="76804" name="Picture 2" descr="magic">
            <a:extLst>
              <a:ext uri="{FF2B5EF4-FFF2-40B4-BE49-F238E27FC236}">
                <a16:creationId xmlns:a16="http://schemas.microsoft.com/office/drawing/2014/main" id="{793A8E52-CC58-453A-9CEC-326090381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6805" name="Rectangle 3">
            <a:extLst>
              <a:ext uri="{FF2B5EF4-FFF2-40B4-BE49-F238E27FC236}">
                <a16:creationId xmlns:a16="http://schemas.microsoft.com/office/drawing/2014/main" id="{830C4136-4326-405E-8482-C2B46B2E2074}"/>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76806" name="Text Box 4">
            <a:extLst>
              <a:ext uri="{FF2B5EF4-FFF2-40B4-BE49-F238E27FC236}">
                <a16:creationId xmlns:a16="http://schemas.microsoft.com/office/drawing/2014/main" id="{8E1545F5-4C20-4AC6-AD5B-C2D9665C15F9}"/>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76807" name="AutoShape 5">
            <a:extLst>
              <a:ext uri="{FF2B5EF4-FFF2-40B4-BE49-F238E27FC236}">
                <a16:creationId xmlns:a16="http://schemas.microsoft.com/office/drawing/2014/main" id="{F500B777-6395-49F1-B025-A63F1049F7CC}"/>
              </a:ext>
            </a:extLst>
          </p:cNvPr>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76808" name="Group 6">
            <a:extLst>
              <a:ext uri="{FF2B5EF4-FFF2-40B4-BE49-F238E27FC236}">
                <a16:creationId xmlns:a16="http://schemas.microsoft.com/office/drawing/2014/main" id="{E7A16792-72BE-4B73-AD7D-5842ADF19B04}"/>
              </a:ext>
            </a:extLst>
          </p:cNvPr>
          <p:cNvGrpSpPr>
            <a:grpSpLocks/>
          </p:cNvGrpSpPr>
          <p:nvPr/>
        </p:nvGrpSpPr>
        <p:grpSpPr bwMode="auto">
          <a:xfrm>
            <a:off x="3429000" y="2352675"/>
            <a:ext cx="1828800" cy="466725"/>
            <a:chOff x="2160" y="1200"/>
            <a:chExt cx="1152" cy="294"/>
          </a:xfrm>
        </p:grpSpPr>
        <p:grpSp>
          <p:nvGrpSpPr>
            <p:cNvPr id="76829" name="Group 7">
              <a:extLst>
                <a:ext uri="{FF2B5EF4-FFF2-40B4-BE49-F238E27FC236}">
                  <a16:creationId xmlns:a16="http://schemas.microsoft.com/office/drawing/2014/main" id="{76943D0D-0380-43F9-9233-FE2E492A023A}"/>
                </a:ext>
              </a:extLst>
            </p:cNvPr>
            <p:cNvGrpSpPr>
              <a:grpSpLocks/>
            </p:cNvGrpSpPr>
            <p:nvPr/>
          </p:nvGrpSpPr>
          <p:grpSpPr bwMode="auto">
            <a:xfrm>
              <a:off x="2234" y="1292"/>
              <a:ext cx="138" cy="110"/>
              <a:chOff x="2928" y="1465"/>
              <a:chExt cx="271" cy="215"/>
            </a:xfrm>
          </p:grpSpPr>
          <p:sp>
            <p:nvSpPr>
              <p:cNvPr id="76840" name="Oval 8">
                <a:extLst>
                  <a:ext uri="{FF2B5EF4-FFF2-40B4-BE49-F238E27FC236}">
                    <a16:creationId xmlns:a16="http://schemas.microsoft.com/office/drawing/2014/main" id="{6C618AB3-A75D-44BD-A72C-38F93D1E6BD4}"/>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6841" name="Oval 9">
                <a:extLst>
                  <a:ext uri="{FF2B5EF4-FFF2-40B4-BE49-F238E27FC236}">
                    <a16:creationId xmlns:a16="http://schemas.microsoft.com/office/drawing/2014/main" id="{15AE147A-3C2D-4084-B8E3-D9923908D587}"/>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6830" name="Rectangle 10">
              <a:extLst>
                <a:ext uri="{FF2B5EF4-FFF2-40B4-BE49-F238E27FC236}">
                  <a16:creationId xmlns:a16="http://schemas.microsoft.com/office/drawing/2014/main" id="{FD738CB1-8B1A-48BE-B67F-72CE605F7932}"/>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6831" name="Rectangle 11">
              <a:extLst>
                <a:ext uri="{FF2B5EF4-FFF2-40B4-BE49-F238E27FC236}">
                  <a16:creationId xmlns:a16="http://schemas.microsoft.com/office/drawing/2014/main" id="{AC248A85-1C43-4B3E-A9D7-DB38CCD6CB5F}"/>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6832" name="Rectangle 12">
              <a:extLst>
                <a:ext uri="{FF2B5EF4-FFF2-40B4-BE49-F238E27FC236}">
                  <a16:creationId xmlns:a16="http://schemas.microsoft.com/office/drawing/2014/main" id="{1CB67E19-3A81-4C04-B300-8F7B46C54A6F}"/>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6833" name="Line 13">
              <a:extLst>
                <a:ext uri="{FF2B5EF4-FFF2-40B4-BE49-F238E27FC236}">
                  <a16:creationId xmlns:a16="http://schemas.microsoft.com/office/drawing/2014/main" id="{EA738CF8-66E5-4459-9A76-0E65845C3100}"/>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6834" name="Line 14">
              <a:extLst>
                <a:ext uri="{FF2B5EF4-FFF2-40B4-BE49-F238E27FC236}">
                  <a16:creationId xmlns:a16="http://schemas.microsoft.com/office/drawing/2014/main" id="{9E9F3F08-9D5B-46E6-BBF8-188922DF65E7}"/>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6835" name="Group 15">
              <a:extLst>
                <a:ext uri="{FF2B5EF4-FFF2-40B4-BE49-F238E27FC236}">
                  <a16:creationId xmlns:a16="http://schemas.microsoft.com/office/drawing/2014/main" id="{6FFE2175-FC49-4BD6-AEBE-A873B4B43DE0}"/>
                </a:ext>
              </a:extLst>
            </p:cNvPr>
            <p:cNvGrpSpPr>
              <a:grpSpLocks/>
            </p:cNvGrpSpPr>
            <p:nvPr/>
          </p:nvGrpSpPr>
          <p:grpSpPr bwMode="auto">
            <a:xfrm>
              <a:off x="2528" y="1292"/>
              <a:ext cx="138" cy="110"/>
              <a:chOff x="3648" y="3312"/>
              <a:chExt cx="271" cy="215"/>
            </a:xfrm>
          </p:grpSpPr>
          <p:sp>
            <p:nvSpPr>
              <p:cNvPr id="76838" name="Oval 16">
                <a:extLst>
                  <a:ext uri="{FF2B5EF4-FFF2-40B4-BE49-F238E27FC236}">
                    <a16:creationId xmlns:a16="http://schemas.microsoft.com/office/drawing/2014/main" id="{871380A9-6644-4B17-B7DE-B959C956176F}"/>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6839" name="Oval 17">
                <a:extLst>
                  <a:ext uri="{FF2B5EF4-FFF2-40B4-BE49-F238E27FC236}">
                    <a16:creationId xmlns:a16="http://schemas.microsoft.com/office/drawing/2014/main" id="{FF59F3C5-ECED-4D2C-A981-DAA8CC1AF539}"/>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6836" name="Oval 18">
              <a:extLst>
                <a:ext uri="{FF2B5EF4-FFF2-40B4-BE49-F238E27FC236}">
                  <a16:creationId xmlns:a16="http://schemas.microsoft.com/office/drawing/2014/main" id="{8DB6C10A-894B-4EA1-8C69-0F5CD1E4D3F0}"/>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6837" name="Oval 19">
              <a:extLst>
                <a:ext uri="{FF2B5EF4-FFF2-40B4-BE49-F238E27FC236}">
                  <a16:creationId xmlns:a16="http://schemas.microsoft.com/office/drawing/2014/main" id="{1E2A3839-EBD0-419F-9FED-A510437F18F5}"/>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6809" name="AutoShape 20">
            <a:extLst>
              <a:ext uri="{FF2B5EF4-FFF2-40B4-BE49-F238E27FC236}">
                <a16:creationId xmlns:a16="http://schemas.microsoft.com/office/drawing/2014/main" id="{EAFC559C-DB34-4ADD-BB21-54F0AF8B7103}"/>
              </a:ext>
            </a:extLst>
          </p:cNvPr>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76810" name="AutoShape 21">
            <a:extLst>
              <a:ext uri="{FF2B5EF4-FFF2-40B4-BE49-F238E27FC236}">
                <a16:creationId xmlns:a16="http://schemas.microsoft.com/office/drawing/2014/main" id="{7A621ED3-6C70-4064-A0E5-3B534F6A102E}"/>
              </a:ext>
            </a:extLst>
          </p:cNvPr>
          <p:cNvSpPr>
            <a:spLocks noChangeArrowheads="1"/>
          </p:cNvSpPr>
          <p:nvPr/>
        </p:nvSpPr>
        <p:spPr bwMode="auto">
          <a:xfrm>
            <a:off x="28956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q.deq(x)</a:t>
            </a:r>
          </a:p>
        </p:txBody>
      </p:sp>
      <p:sp>
        <p:nvSpPr>
          <p:cNvPr id="76811" name="AutoShape 22">
            <a:extLst>
              <a:ext uri="{FF2B5EF4-FFF2-40B4-BE49-F238E27FC236}">
                <a16:creationId xmlns:a16="http://schemas.microsoft.com/office/drawing/2014/main" id="{BF5AD7A7-D287-4A84-92FA-D4D580D61036}"/>
              </a:ext>
            </a:extLst>
          </p:cNvPr>
          <p:cNvSpPr>
            <a:spLocks noChangeArrowheads="1"/>
          </p:cNvSpPr>
          <p:nvPr/>
        </p:nvSpPr>
        <p:spPr bwMode="auto">
          <a:xfrm>
            <a:off x="4953000" y="34290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q.deq(y)</a:t>
            </a:r>
          </a:p>
        </p:txBody>
      </p:sp>
      <p:sp>
        <p:nvSpPr>
          <p:cNvPr id="76812" name="Text Box 23">
            <a:extLst>
              <a:ext uri="{FF2B5EF4-FFF2-40B4-BE49-F238E27FC236}">
                <a16:creationId xmlns:a16="http://schemas.microsoft.com/office/drawing/2014/main" id="{FEC0DCFB-05AA-4475-87A9-0FDB0E57EE6A}"/>
              </a:ext>
            </a:extLst>
          </p:cNvPr>
          <p:cNvSpPr txBox="1">
            <a:spLocks noChangeArrowheads="1"/>
          </p:cNvSpPr>
          <p:nvPr/>
        </p:nvSpPr>
        <p:spPr bwMode="auto">
          <a:xfrm rot="2237948">
            <a:off x="5646738" y="2881313"/>
            <a:ext cx="3281362"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linearizable</a:t>
            </a:r>
          </a:p>
        </p:txBody>
      </p:sp>
      <p:grpSp>
        <p:nvGrpSpPr>
          <p:cNvPr id="76813" name="Group 24">
            <a:extLst>
              <a:ext uri="{FF2B5EF4-FFF2-40B4-BE49-F238E27FC236}">
                <a16:creationId xmlns:a16="http://schemas.microsoft.com/office/drawing/2014/main" id="{8AFDD997-C7DC-43F1-8435-D670F1674164}"/>
              </a:ext>
            </a:extLst>
          </p:cNvPr>
          <p:cNvGrpSpPr>
            <a:grpSpLocks/>
          </p:cNvGrpSpPr>
          <p:nvPr/>
        </p:nvGrpSpPr>
        <p:grpSpPr bwMode="auto">
          <a:xfrm>
            <a:off x="923925" y="3271838"/>
            <a:ext cx="5867400" cy="2085975"/>
            <a:chOff x="582" y="2061"/>
            <a:chExt cx="3696" cy="1314"/>
          </a:xfrm>
        </p:grpSpPr>
        <p:grpSp>
          <p:nvGrpSpPr>
            <p:cNvPr id="76817" name="Group 25">
              <a:extLst>
                <a:ext uri="{FF2B5EF4-FFF2-40B4-BE49-F238E27FC236}">
                  <a16:creationId xmlns:a16="http://schemas.microsoft.com/office/drawing/2014/main" id="{757C4F33-1975-49B2-9F1A-11A35FDE7F85}"/>
                </a:ext>
              </a:extLst>
            </p:cNvPr>
            <p:cNvGrpSpPr>
              <a:grpSpLocks/>
            </p:cNvGrpSpPr>
            <p:nvPr/>
          </p:nvGrpSpPr>
          <p:grpSpPr bwMode="auto">
            <a:xfrm>
              <a:off x="582" y="2061"/>
              <a:ext cx="3696" cy="1314"/>
              <a:chOff x="582" y="2061"/>
              <a:chExt cx="3696" cy="1314"/>
            </a:xfrm>
          </p:grpSpPr>
          <p:grpSp>
            <p:nvGrpSpPr>
              <p:cNvPr id="76819" name="Group 26">
                <a:extLst>
                  <a:ext uri="{FF2B5EF4-FFF2-40B4-BE49-F238E27FC236}">
                    <a16:creationId xmlns:a16="http://schemas.microsoft.com/office/drawing/2014/main" id="{460FD816-6B60-4FE0-B76D-CA2CB8C85091}"/>
                  </a:ext>
                </a:extLst>
              </p:cNvPr>
              <p:cNvGrpSpPr>
                <a:grpSpLocks/>
              </p:cNvGrpSpPr>
              <p:nvPr/>
            </p:nvGrpSpPr>
            <p:grpSpPr bwMode="auto">
              <a:xfrm>
                <a:off x="582" y="2061"/>
                <a:ext cx="1152" cy="624"/>
                <a:chOff x="582" y="2061"/>
                <a:chExt cx="1152" cy="624"/>
              </a:xfrm>
            </p:grpSpPr>
            <p:sp>
              <p:nvSpPr>
                <p:cNvPr id="76827" name="AutoShape 27">
                  <a:extLst>
                    <a:ext uri="{FF2B5EF4-FFF2-40B4-BE49-F238E27FC236}">
                      <a16:creationId xmlns:a16="http://schemas.microsoft.com/office/drawing/2014/main" id="{2D038BB1-2B28-49D9-93CE-8808684DAD72}"/>
                    </a:ext>
                  </a:extLst>
                </p:cNvPr>
                <p:cNvSpPr>
                  <a:spLocks noChangeArrowheads="1"/>
                </p:cNvSpPr>
                <p:nvPr/>
              </p:nvSpPr>
              <p:spPr bwMode="auto">
                <a:xfrm>
                  <a:off x="582" y="2061"/>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sp>
              <p:nvSpPr>
                <p:cNvPr id="76828" name="Line 28">
                  <a:extLst>
                    <a:ext uri="{FF2B5EF4-FFF2-40B4-BE49-F238E27FC236}">
                      <a16:creationId xmlns:a16="http://schemas.microsoft.com/office/drawing/2014/main" id="{4E66B36A-4B6D-4703-9B31-B41665468B21}"/>
                    </a:ext>
                  </a:extLst>
                </p:cNvPr>
                <p:cNvSpPr>
                  <a:spLocks noChangeShapeType="1"/>
                </p:cNvSpPr>
                <p:nvPr/>
              </p:nvSpPr>
              <p:spPr bwMode="auto">
                <a:xfrm>
                  <a:off x="1006" y="2212"/>
                  <a:ext cx="0" cy="334"/>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76820" name="Group 29">
                <a:extLst>
                  <a:ext uri="{FF2B5EF4-FFF2-40B4-BE49-F238E27FC236}">
                    <a16:creationId xmlns:a16="http://schemas.microsoft.com/office/drawing/2014/main" id="{A2479B78-37B8-4C85-929F-C581D8B07FFE}"/>
                  </a:ext>
                </a:extLst>
              </p:cNvPr>
              <p:cNvGrpSpPr>
                <a:grpSpLocks/>
              </p:cNvGrpSpPr>
              <p:nvPr/>
            </p:nvGrpSpPr>
            <p:grpSpPr bwMode="auto">
              <a:xfrm>
                <a:off x="582" y="2751"/>
                <a:ext cx="1104" cy="624"/>
                <a:chOff x="582" y="2751"/>
                <a:chExt cx="1104" cy="624"/>
              </a:xfrm>
            </p:grpSpPr>
            <p:sp>
              <p:nvSpPr>
                <p:cNvPr id="76825" name="AutoShape 30">
                  <a:extLst>
                    <a:ext uri="{FF2B5EF4-FFF2-40B4-BE49-F238E27FC236}">
                      <a16:creationId xmlns:a16="http://schemas.microsoft.com/office/drawing/2014/main" id="{A43278AD-5A2B-4385-BB76-FB371840FA7C}"/>
                    </a:ext>
                  </a:extLst>
                </p:cNvPr>
                <p:cNvSpPr>
                  <a:spLocks noChangeArrowheads="1"/>
                </p:cNvSpPr>
                <p:nvPr/>
              </p:nvSpPr>
              <p:spPr bwMode="auto">
                <a:xfrm>
                  <a:off x="582" y="2751"/>
                  <a:ext cx="1104" cy="624"/>
                </a:xfrm>
                <a:prstGeom prst="leftRightArrow">
                  <a:avLst>
                    <a:gd name="adj1" fmla="val 50000"/>
                    <a:gd name="adj2" fmla="val 35385"/>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76826" name="Line 31">
                  <a:extLst>
                    <a:ext uri="{FF2B5EF4-FFF2-40B4-BE49-F238E27FC236}">
                      <a16:creationId xmlns:a16="http://schemas.microsoft.com/office/drawing/2014/main" id="{EF9A13F1-CF2F-4943-B29A-7A0941610491}"/>
                    </a:ext>
                  </a:extLst>
                </p:cNvPr>
                <p:cNvSpPr>
                  <a:spLocks noChangeShapeType="1"/>
                </p:cNvSpPr>
                <p:nvPr/>
              </p:nvSpPr>
              <p:spPr bwMode="auto">
                <a:xfrm>
                  <a:off x="1212" y="2938"/>
                  <a:ext cx="0" cy="27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76821" name="Group 32">
                <a:extLst>
                  <a:ext uri="{FF2B5EF4-FFF2-40B4-BE49-F238E27FC236}">
                    <a16:creationId xmlns:a16="http://schemas.microsoft.com/office/drawing/2014/main" id="{3B93F45F-55D1-4A9A-AA4B-891B959370C1}"/>
                  </a:ext>
                </a:extLst>
              </p:cNvPr>
              <p:cNvGrpSpPr>
                <a:grpSpLocks/>
              </p:cNvGrpSpPr>
              <p:nvPr/>
            </p:nvGrpSpPr>
            <p:grpSpPr bwMode="auto">
              <a:xfrm>
                <a:off x="1830" y="2751"/>
                <a:ext cx="1248" cy="624"/>
                <a:chOff x="1830" y="2751"/>
                <a:chExt cx="1248" cy="624"/>
              </a:xfrm>
            </p:grpSpPr>
            <p:sp>
              <p:nvSpPr>
                <p:cNvPr id="76823" name="AutoShape 33">
                  <a:extLst>
                    <a:ext uri="{FF2B5EF4-FFF2-40B4-BE49-F238E27FC236}">
                      <a16:creationId xmlns:a16="http://schemas.microsoft.com/office/drawing/2014/main" id="{59835348-BC1E-4153-815F-EF6DE47BBF0D}"/>
                    </a:ext>
                  </a:extLst>
                </p:cNvPr>
                <p:cNvSpPr>
                  <a:spLocks noChangeArrowheads="1"/>
                </p:cNvSpPr>
                <p:nvPr/>
              </p:nvSpPr>
              <p:spPr bwMode="auto">
                <a:xfrm>
                  <a:off x="1830" y="2751"/>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q.deq(x)</a:t>
                  </a:r>
                </a:p>
              </p:txBody>
            </p:sp>
            <p:sp>
              <p:nvSpPr>
                <p:cNvPr id="76824" name="Line 34">
                  <a:extLst>
                    <a:ext uri="{FF2B5EF4-FFF2-40B4-BE49-F238E27FC236}">
                      <a16:creationId xmlns:a16="http://schemas.microsoft.com/office/drawing/2014/main" id="{BD546A7D-7653-4F2B-92AD-4F1D0E4BC063}"/>
                    </a:ext>
                  </a:extLst>
                </p:cNvPr>
                <p:cNvSpPr>
                  <a:spLocks noChangeShapeType="1"/>
                </p:cNvSpPr>
                <p:nvPr/>
              </p:nvSpPr>
              <p:spPr bwMode="auto">
                <a:xfrm>
                  <a:off x="2378" y="2894"/>
                  <a:ext cx="0" cy="33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76822" name="AutoShape 35">
                <a:extLst>
                  <a:ext uri="{FF2B5EF4-FFF2-40B4-BE49-F238E27FC236}">
                    <a16:creationId xmlns:a16="http://schemas.microsoft.com/office/drawing/2014/main" id="{3FD80F5D-A64F-49B5-A988-CFB5E0B6D3AA}"/>
                  </a:ext>
                </a:extLst>
              </p:cNvPr>
              <p:cNvSpPr>
                <a:spLocks noChangeArrowheads="1"/>
              </p:cNvSpPr>
              <p:nvPr/>
            </p:nvSpPr>
            <p:spPr bwMode="auto">
              <a:xfrm>
                <a:off x="3126" y="2175"/>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q.deq(y)</a:t>
                </a:r>
              </a:p>
            </p:txBody>
          </p:sp>
        </p:grpSp>
        <p:sp>
          <p:nvSpPr>
            <p:cNvPr id="76818" name="Line 36">
              <a:extLst>
                <a:ext uri="{FF2B5EF4-FFF2-40B4-BE49-F238E27FC236}">
                  <a16:creationId xmlns:a16="http://schemas.microsoft.com/office/drawing/2014/main" id="{F53E8B26-2CE3-4CFC-B036-B568390E1BD6}"/>
                </a:ext>
              </a:extLst>
            </p:cNvPr>
            <p:cNvSpPr>
              <a:spLocks noChangeShapeType="1"/>
            </p:cNvSpPr>
            <p:nvPr/>
          </p:nvSpPr>
          <p:spPr bwMode="auto">
            <a:xfrm>
              <a:off x="3608" y="2340"/>
              <a:ext cx="0" cy="278"/>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76814" name="Group 37">
            <a:extLst>
              <a:ext uri="{FF2B5EF4-FFF2-40B4-BE49-F238E27FC236}">
                <a16:creationId xmlns:a16="http://schemas.microsoft.com/office/drawing/2014/main" id="{9F730D98-A055-4193-9695-C7D37D3D2A83}"/>
              </a:ext>
            </a:extLst>
          </p:cNvPr>
          <p:cNvGrpSpPr>
            <a:grpSpLocks/>
          </p:cNvGrpSpPr>
          <p:nvPr/>
        </p:nvGrpSpPr>
        <p:grpSpPr bwMode="auto">
          <a:xfrm>
            <a:off x="838200" y="5257800"/>
            <a:ext cx="7391400" cy="762000"/>
            <a:chOff x="528" y="3312"/>
            <a:chExt cx="4656" cy="480"/>
          </a:xfrm>
        </p:grpSpPr>
        <p:sp>
          <p:nvSpPr>
            <p:cNvPr id="76815" name="AutoShape 38">
              <a:extLst>
                <a:ext uri="{FF2B5EF4-FFF2-40B4-BE49-F238E27FC236}">
                  <a16:creationId xmlns:a16="http://schemas.microsoft.com/office/drawing/2014/main" id="{1499B0B5-F93A-49C6-AC5B-E4D6A80524B3}"/>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6816" name="Text Box 39">
              <a:extLst>
                <a:ext uri="{FF2B5EF4-FFF2-40B4-BE49-F238E27FC236}">
                  <a16:creationId xmlns:a16="http://schemas.microsoft.com/office/drawing/2014/main" id="{4CA5B3CB-5C5C-45BD-A8D5-B157BE8FF897}"/>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Footer Placeholder 2">
            <a:extLst>
              <a:ext uri="{FF2B5EF4-FFF2-40B4-BE49-F238E27FC236}">
                <a16:creationId xmlns:a16="http://schemas.microsoft.com/office/drawing/2014/main" id="{B4219888-AEB0-40FE-93EF-ACB0A923D40E}"/>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7" name="Slide Number Placeholder 3">
            <a:extLst>
              <a:ext uri="{FF2B5EF4-FFF2-40B4-BE49-F238E27FC236}">
                <a16:creationId xmlns:a16="http://schemas.microsoft.com/office/drawing/2014/main" id="{9417B6D1-C455-45F1-9725-1C7001630E33}"/>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983118D-FD41-492A-83FE-573A2D96406F}" type="slidenum">
              <a:rPr lang="ar-SA" altLang="zh-CN" sz="1400" b="0">
                <a:solidFill>
                  <a:schemeClr val="tx1"/>
                </a:solidFill>
                <a:latin typeface="Arial" panose="020B0604020202020204" pitchFamily="34" charset="0"/>
              </a:rPr>
              <a:pPr/>
              <a:t>65</a:t>
            </a:fld>
            <a:endParaRPr lang="en-US" altLang="zh-CN" sz="1400" b="0">
              <a:solidFill>
                <a:schemeClr val="tx1"/>
              </a:solidFill>
              <a:latin typeface="Arial" panose="020B0604020202020204" pitchFamily="34" charset="0"/>
            </a:endParaRPr>
          </a:p>
        </p:txBody>
      </p:sp>
      <p:pic>
        <p:nvPicPr>
          <p:cNvPr id="77828" name="Picture 2" descr="magic">
            <a:extLst>
              <a:ext uri="{FF2B5EF4-FFF2-40B4-BE49-F238E27FC236}">
                <a16:creationId xmlns:a16="http://schemas.microsoft.com/office/drawing/2014/main" id="{C7F83E11-C45E-4DFA-8CC0-3297D70EC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7829" name="Rectangle 3">
            <a:extLst>
              <a:ext uri="{FF2B5EF4-FFF2-40B4-BE49-F238E27FC236}">
                <a16:creationId xmlns:a16="http://schemas.microsoft.com/office/drawing/2014/main" id="{72425670-7426-40A4-9F63-2BBACF01CBD2}"/>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77830" name="Text Box 4">
            <a:extLst>
              <a:ext uri="{FF2B5EF4-FFF2-40B4-BE49-F238E27FC236}">
                <a16:creationId xmlns:a16="http://schemas.microsoft.com/office/drawing/2014/main" id="{E481BBA2-6782-43AB-86A4-5A7D320DD624}"/>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77831" name="AutoShape 5">
            <a:extLst>
              <a:ext uri="{FF2B5EF4-FFF2-40B4-BE49-F238E27FC236}">
                <a16:creationId xmlns:a16="http://schemas.microsoft.com/office/drawing/2014/main" id="{2AAA7FE3-60B6-46AE-BC7A-6790C9490EB3}"/>
              </a:ext>
            </a:extLst>
          </p:cNvPr>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77832" name="Group 6">
            <a:extLst>
              <a:ext uri="{FF2B5EF4-FFF2-40B4-BE49-F238E27FC236}">
                <a16:creationId xmlns:a16="http://schemas.microsoft.com/office/drawing/2014/main" id="{EDCFA1EF-A4D2-4A5D-BC78-9344CC29896E}"/>
              </a:ext>
            </a:extLst>
          </p:cNvPr>
          <p:cNvGrpSpPr>
            <a:grpSpLocks/>
          </p:cNvGrpSpPr>
          <p:nvPr/>
        </p:nvGrpSpPr>
        <p:grpSpPr bwMode="auto">
          <a:xfrm>
            <a:off x="3429000" y="2352675"/>
            <a:ext cx="1828800" cy="466725"/>
            <a:chOff x="2160" y="1200"/>
            <a:chExt cx="1152" cy="294"/>
          </a:xfrm>
        </p:grpSpPr>
        <p:grpSp>
          <p:nvGrpSpPr>
            <p:cNvPr id="77848" name="Group 7">
              <a:extLst>
                <a:ext uri="{FF2B5EF4-FFF2-40B4-BE49-F238E27FC236}">
                  <a16:creationId xmlns:a16="http://schemas.microsoft.com/office/drawing/2014/main" id="{424DB19E-0FFD-4B33-8B2E-AD35570AAA67}"/>
                </a:ext>
              </a:extLst>
            </p:cNvPr>
            <p:cNvGrpSpPr>
              <a:grpSpLocks/>
            </p:cNvGrpSpPr>
            <p:nvPr/>
          </p:nvGrpSpPr>
          <p:grpSpPr bwMode="auto">
            <a:xfrm>
              <a:off x="2234" y="1292"/>
              <a:ext cx="138" cy="110"/>
              <a:chOff x="2928" y="1465"/>
              <a:chExt cx="271" cy="215"/>
            </a:xfrm>
          </p:grpSpPr>
          <p:sp>
            <p:nvSpPr>
              <p:cNvPr id="77859" name="Oval 8">
                <a:extLst>
                  <a:ext uri="{FF2B5EF4-FFF2-40B4-BE49-F238E27FC236}">
                    <a16:creationId xmlns:a16="http://schemas.microsoft.com/office/drawing/2014/main" id="{56C8C1BB-A1FA-4726-9E9C-2F242ED9B397}"/>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7860" name="Oval 9">
                <a:extLst>
                  <a:ext uri="{FF2B5EF4-FFF2-40B4-BE49-F238E27FC236}">
                    <a16:creationId xmlns:a16="http://schemas.microsoft.com/office/drawing/2014/main" id="{FCCC4E2B-5EA5-4134-886E-ABB54F5125C1}"/>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7849" name="Rectangle 10">
              <a:extLst>
                <a:ext uri="{FF2B5EF4-FFF2-40B4-BE49-F238E27FC236}">
                  <a16:creationId xmlns:a16="http://schemas.microsoft.com/office/drawing/2014/main" id="{A08D734C-0DA0-40FC-BD3A-68AF9C871803}"/>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7850" name="Rectangle 11">
              <a:extLst>
                <a:ext uri="{FF2B5EF4-FFF2-40B4-BE49-F238E27FC236}">
                  <a16:creationId xmlns:a16="http://schemas.microsoft.com/office/drawing/2014/main" id="{5FCEF2EF-793F-4302-8781-01BF350863D3}"/>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7851" name="Rectangle 12">
              <a:extLst>
                <a:ext uri="{FF2B5EF4-FFF2-40B4-BE49-F238E27FC236}">
                  <a16:creationId xmlns:a16="http://schemas.microsoft.com/office/drawing/2014/main" id="{CD796494-667B-4197-AFFA-D20F441BAFD3}"/>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7852" name="Line 13">
              <a:extLst>
                <a:ext uri="{FF2B5EF4-FFF2-40B4-BE49-F238E27FC236}">
                  <a16:creationId xmlns:a16="http://schemas.microsoft.com/office/drawing/2014/main" id="{F3969F00-7052-403F-A263-02010557B424}"/>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53" name="Line 14">
              <a:extLst>
                <a:ext uri="{FF2B5EF4-FFF2-40B4-BE49-F238E27FC236}">
                  <a16:creationId xmlns:a16="http://schemas.microsoft.com/office/drawing/2014/main" id="{F1EAEADD-F608-4280-A840-C0FE381F54FD}"/>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7854" name="Group 15">
              <a:extLst>
                <a:ext uri="{FF2B5EF4-FFF2-40B4-BE49-F238E27FC236}">
                  <a16:creationId xmlns:a16="http://schemas.microsoft.com/office/drawing/2014/main" id="{3E6147C1-2968-4B90-886A-385566B070BA}"/>
                </a:ext>
              </a:extLst>
            </p:cNvPr>
            <p:cNvGrpSpPr>
              <a:grpSpLocks/>
            </p:cNvGrpSpPr>
            <p:nvPr/>
          </p:nvGrpSpPr>
          <p:grpSpPr bwMode="auto">
            <a:xfrm>
              <a:off x="2528" y="1292"/>
              <a:ext cx="138" cy="110"/>
              <a:chOff x="3648" y="3312"/>
              <a:chExt cx="271" cy="215"/>
            </a:xfrm>
          </p:grpSpPr>
          <p:sp>
            <p:nvSpPr>
              <p:cNvPr id="77857" name="Oval 16">
                <a:extLst>
                  <a:ext uri="{FF2B5EF4-FFF2-40B4-BE49-F238E27FC236}">
                    <a16:creationId xmlns:a16="http://schemas.microsoft.com/office/drawing/2014/main" id="{C3170FDF-32E3-4116-ACA7-5247BF170746}"/>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7858" name="Oval 17">
                <a:extLst>
                  <a:ext uri="{FF2B5EF4-FFF2-40B4-BE49-F238E27FC236}">
                    <a16:creationId xmlns:a16="http://schemas.microsoft.com/office/drawing/2014/main" id="{43BF9328-8BAF-4D7B-91AC-2BD23E4DDED0}"/>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7855" name="Oval 18">
              <a:extLst>
                <a:ext uri="{FF2B5EF4-FFF2-40B4-BE49-F238E27FC236}">
                  <a16:creationId xmlns:a16="http://schemas.microsoft.com/office/drawing/2014/main" id="{D24B528F-6650-4D90-9704-0BFFDE1F5790}"/>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7856" name="Oval 19">
              <a:extLst>
                <a:ext uri="{FF2B5EF4-FFF2-40B4-BE49-F238E27FC236}">
                  <a16:creationId xmlns:a16="http://schemas.microsoft.com/office/drawing/2014/main" id="{4723EEFB-5FE4-40DB-BA7B-61ACD88BE808}"/>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7833" name="AutoShape 20">
            <a:extLst>
              <a:ext uri="{FF2B5EF4-FFF2-40B4-BE49-F238E27FC236}">
                <a16:creationId xmlns:a16="http://schemas.microsoft.com/office/drawing/2014/main" id="{1726420B-1F2F-4E6B-9886-0E7F3FF395A5}"/>
              </a:ext>
            </a:extLst>
          </p:cNvPr>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77834" name="AutoShape 21">
            <a:extLst>
              <a:ext uri="{FF2B5EF4-FFF2-40B4-BE49-F238E27FC236}">
                <a16:creationId xmlns:a16="http://schemas.microsoft.com/office/drawing/2014/main" id="{03C47071-CFFB-4953-A5A0-01B0B6E35DAC}"/>
              </a:ext>
            </a:extLst>
          </p:cNvPr>
          <p:cNvSpPr>
            <a:spLocks noChangeArrowheads="1"/>
          </p:cNvSpPr>
          <p:nvPr/>
        </p:nvSpPr>
        <p:spPr bwMode="auto">
          <a:xfrm>
            <a:off x="28956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q.deq(x)</a:t>
            </a:r>
          </a:p>
        </p:txBody>
      </p:sp>
      <p:sp>
        <p:nvSpPr>
          <p:cNvPr id="77835" name="AutoShape 22">
            <a:extLst>
              <a:ext uri="{FF2B5EF4-FFF2-40B4-BE49-F238E27FC236}">
                <a16:creationId xmlns:a16="http://schemas.microsoft.com/office/drawing/2014/main" id="{CB785592-5B5A-4EA1-9B4B-2418AF2F3858}"/>
              </a:ext>
            </a:extLst>
          </p:cNvPr>
          <p:cNvSpPr>
            <a:spLocks noChangeArrowheads="1"/>
          </p:cNvSpPr>
          <p:nvPr/>
        </p:nvSpPr>
        <p:spPr bwMode="auto">
          <a:xfrm>
            <a:off x="4953000" y="34290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q.deq(y)</a:t>
            </a:r>
          </a:p>
        </p:txBody>
      </p:sp>
      <p:sp>
        <p:nvSpPr>
          <p:cNvPr id="77836" name="Text Box 23">
            <a:extLst>
              <a:ext uri="{FF2B5EF4-FFF2-40B4-BE49-F238E27FC236}">
                <a16:creationId xmlns:a16="http://schemas.microsoft.com/office/drawing/2014/main" id="{3FE13FA4-32D6-4D37-8C8F-8D43BFB52243}"/>
              </a:ext>
            </a:extLst>
          </p:cNvPr>
          <p:cNvSpPr txBox="1">
            <a:spLocks noChangeArrowheads="1"/>
          </p:cNvSpPr>
          <p:nvPr/>
        </p:nvSpPr>
        <p:spPr bwMode="auto">
          <a:xfrm rot="2237948">
            <a:off x="6918325" y="3309938"/>
            <a:ext cx="1865313"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Valid?</a:t>
            </a:r>
          </a:p>
        </p:txBody>
      </p:sp>
      <p:sp>
        <p:nvSpPr>
          <p:cNvPr id="77837" name="AutoShape 27">
            <a:extLst>
              <a:ext uri="{FF2B5EF4-FFF2-40B4-BE49-F238E27FC236}">
                <a16:creationId xmlns:a16="http://schemas.microsoft.com/office/drawing/2014/main" id="{5112651D-41CD-48D2-888B-E911F897B2E1}"/>
              </a:ext>
            </a:extLst>
          </p:cNvPr>
          <p:cNvSpPr>
            <a:spLocks noChangeArrowheads="1"/>
          </p:cNvSpPr>
          <p:nvPr/>
        </p:nvSpPr>
        <p:spPr bwMode="auto">
          <a:xfrm>
            <a:off x="923925" y="3271838"/>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sp>
        <p:nvSpPr>
          <p:cNvPr id="823324" name="Line 28">
            <a:extLst>
              <a:ext uri="{FF2B5EF4-FFF2-40B4-BE49-F238E27FC236}">
                <a16:creationId xmlns:a16="http://schemas.microsoft.com/office/drawing/2014/main" id="{14BC587D-8233-4B28-A956-01A1D9344E86}"/>
              </a:ext>
            </a:extLst>
          </p:cNvPr>
          <p:cNvSpPr>
            <a:spLocks noChangeShapeType="1"/>
          </p:cNvSpPr>
          <p:nvPr/>
        </p:nvSpPr>
        <p:spPr bwMode="auto">
          <a:xfrm>
            <a:off x="1597025" y="3511550"/>
            <a:ext cx="0" cy="530225"/>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39" name="AutoShape 30">
            <a:extLst>
              <a:ext uri="{FF2B5EF4-FFF2-40B4-BE49-F238E27FC236}">
                <a16:creationId xmlns:a16="http://schemas.microsoft.com/office/drawing/2014/main" id="{F9F4E697-1398-451B-8994-408C329CE94A}"/>
              </a:ext>
            </a:extLst>
          </p:cNvPr>
          <p:cNvSpPr>
            <a:spLocks noChangeArrowheads="1"/>
          </p:cNvSpPr>
          <p:nvPr/>
        </p:nvSpPr>
        <p:spPr bwMode="auto">
          <a:xfrm>
            <a:off x="923925" y="4367213"/>
            <a:ext cx="1752600" cy="990600"/>
          </a:xfrm>
          <a:prstGeom prst="leftRightArrow">
            <a:avLst>
              <a:gd name="adj1" fmla="val 50000"/>
              <a:gd name="adj2" fmla="val 35385"/>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823327" name="Line 31">
            <a:extLst>
              <a:ext uri="{FF2B5EF4-FFF2-40B4-BE49-F238E27FC236}">
                <a16:creationId xmlns:a16="http://schemas.microsoft.com/office/drawing/2014/main" id="{2EBD32D6-FE36-4682-830F-FE82879F8DEB}"/>
              </a:ext>
            </a:extLst>
          </p:cNvPr>
          <p:cNvSpPr>
            <a:spLocks noChangeShapeType="1"/>
          </p:cNvSpPr>
          <p:nvPr/>
        </p:nvSpPr>
        <p:spPr bwMode="auto">
          <a:xfrm>
            <a:off x="1924050" y="4664075"/>
            <a:ext cx="0" cy="44132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41" name="AutoShape 33">
            <a:extLst>
              <a:ext uri="{FF2B5EF4-FFF2-40B4-BE49-F238E27FC236}">
                <a16:creationId xmlns:a16="http://schemas.microsoft.com/office/drawing/2014/main" id="{4FD73F5D-1E8C-4B5E-BDE9-BFD5FA2D9D4E}"/>
              </a:ext>
            </a:extLst>
          </p:cNvPr>
          <p:cNvSpPr>
            <a:spLocks noChangeArrowheads="1"/>
          </p:cNvSpPr>
          <p:nvPr/>
        </p:nvSpPr>
        <p:spPr bwMode="auto">
          <a:xfrm>
            <a:off x="2905125" y="4367213"/>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q.deq(x)</a:t>
            </a:r>
          </a:p>
        </p:txBody>
      </p:sp>
      <p:sp>
        <p:nvSpPr>
          <p:cNvPr id="77842" name="Line 34">
            <a:extLst>
              <a:ext uri="{FF2B5EF4-FFF2-40B4-BE49-F238E27FC236}">
                <a16:creationId xmlns:a16="http://schemas.microsoft.com/office/drawing/2014/main" id="{F2A0E004-16F3-4B14-B24B-13C1C3AEA9F6}"/>
              </a:ext>
            </a:extLst>
          </p:cNvPr>
          <p:cNvSpPr>
            <a:spLocks noChangeShapeType="1"/>
          </p:cNvSpPr>
          <p:nvPr/>
        </p:nvSpPr>
        <p:spPr bwMode="auto">
          <a:xfrm>
            <a:off x="3775075" y="4594225"/>
            <a:ext cx="0" cy="52863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43" name="AutoShape 35">
            <a:extLst>
              <a:ext uri="{FF2B5EF4-FFF2-40B4-BE49-F238E27FC236}">
                <a16:creationId xmlns:a16="http://schemas.microsoft.com/office/drawing/2014/main" id="{83FCC49F-4432-42CB-B8D0-4D20972C40C4}"/>
              </a:ext>
            </a:extLst>
          </p:cNvPr>
          <p:cNvSpPr>
            <a:spLocks noChangeArrowheads="1"/>
          </p:cNvSpPr>
          <p:nvPr/>
        </p:nvSpPr>
        <p:spPr bwMode="auto">
          <a:xfrm>
            <a:off x="4962525" y="3452813"/>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q.deq(y)</a:t>
            </a:r>
          </a:p>
        </p:txBody>
      </p:sp>
      <p:sp>
        <p:nvSpPr>
          <p:cNvPr id="77844" name="Line 36">
            <a:extLst>
              <a:ext uri="{FF2B5EF4-FFF2-40B4-BE49-F238E27FC236}">
                <a16:creationId xmlns:a16="http://schemas.microsoft.com/office/drawing/2014/main" id="{3ADB8BC7-45DF-46FB-A99F-4E38CEA3F350}"/>
              </a:ext>
            </a:extLst>
          </p:cNvPr>
          <p:cNvSpPr>
            <a:spLocks noChangeShapeType="1"/>
          </p:cNvSpPr>
          <p:nvPr/>
        </p:nvSpPr>
        <p:spPr bwMode="auto">
          <a:xfrm>
            <a:off x="5727700" y="3714750"/>
            <a:ext cx="0" cy="441325"/>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7845" name="Group 37">
            <a:extLst>
              <a:ext uri="{FF2B5EF4-FFF2-40B4-BE49-F238E27FC236}">
                <a16:creationId xmlns:a16="http://schemas.microsoft.com/office/drawing/2014/main" id="{5F7BC063-4DD1-48CA-9187-77C3C7C17046}"/>
              </a:ext>
            </a:extLst>
          </p:cNvPr>
          <p:cNvGrpSpPr>
            <a:grpSpLocks/>
          </p:cNvGrpSpPr>
          <p:nvPr/>
        </p:nvGrpSpPr>
        <p:grpSpPr bwMode="auto">
          <a:xfrm>
            <a:off x="838200" y="5257800"/>
            <a:ext cx="7391400" cy="762000"/>
            <a:chOff x="528" y="3312"/>
            <a:chExt cx="4656" cy="480"/>
          </a:xfrm>
        </p:grpSpPr>
        <p:sp>
          <p:nvSpPr>
            <p:cNvPr id="77846" name="AutoShape 38">
              <a:extLst>
                <a:ext uri="{FF2B5EF4-FFF2-40B4-BE49-F238E27FC236}">
                  <a16:creationId xmlns:a16="http://schemas.microsoft.com/office/drawing/2014/main" id="{B7F62833-5902-45CD-A7EE-45198E96F1FD}"/>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7847" name="Text Box 39">
              <a:extLst>
                <a:ext uri="{FF2B5EF4-FFF2-40B4-BE49-F238E27FC236}">
                  <a16:creationId xmlns:a16="http://schemas.microsoft.com/office/drawing/2014/main" id="{07FE84CF-FAE8-4215-B8BF-F169320B458E}"/>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2.77778E-6 -2.56083E-6 L 0.0533 -2.56083E-6 " pathEditMode="relative" rAng="0" ptsTypes="AA">
                                      <p:cBhvr>
                                        <p:cTn id="6" dur="1000" fill="hold"/>
                                        <p:tgtEl>
                                          <p:spTgt spid="823324"/>
                                        </p:tgtEl>
                                        <p:attrNameLst>
                                          <p:attrName>ppt_x</p:attrName>
                                          <p:attrName>ppt_y</p:attrName>
                                        </p:attrNameLst>
                                      </p:cBhvr>
                                      <p:rCtr x="2700" y="0"/>
                                    </p:animMotion>
                                  </p:childTnLst>
                                </p:cTn>
                              </p:par>
                              <p:par>
                                <p:cTn id="7" presetID="35" presetClass="path" presetSubtype="0" accel="50000" decel="50000" fill="hold" nodeType="withEffect">
                                  <p:stCondLst>
                                    <p:cond delay="0"/>
                                  </p:stCondLst>
                                  <p:childTnLst>
                                    <p:animMotion origin="layout" path="M 3.33333E-6 -3.85863E-6 L -0.0382 -3.85863E-6 " pathEditMode="relative" rAng="0" ptsTypes="AA">
                                      <p:cBhvr>
                                        <p:cTn id="8" dur="1000" fill="hold"/>
                                        <p:tgtEl>
                                          <p:spTgt spid="823327"/>
                                        </p:tgtEl>
                                        <p:attrNameLst>
                                          <p:attrName>ppt_x</p:attrName>
                                          <p:attrName>ppt_y</p:attrName>
                                        </p:attrNameLst>
                                      </p:cBhvr>
                                      <p:rCtr x="-1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Footer Placeholder 2">
            <a:extLst>
              <a:ext uri="{FF2B5EF4-FFF2-40B4-BE49-F238E27FC236}">
                <a16:creationId xmlns:a16="http://schemas.microsoft.com/office/drawing/2014/main" id="{9CE58D47-813E-46F1-9A20-AA387C69DE7B}"/>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3" name="Slide Number Placeholder 3">
            <a:extLst>
              <a:ext uri="{FF2B5EF4-FFF2-40B4-BE49-F238E27FC236}">
                <a16:creationId xmlns:a16="http://schemas.microsoft.com/office/drawing/2014/main" id="{D3EAED6A-ECCA-4EAF-8A82-A1CCD1284AD0}"/>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65F750D-C5E6-462E-9F61-450D9C4E0D31}" type="slidenum">
              <a:rPr lang="ar-SA" altLang="zh-CN" sz="1400" b="0">
                <a:solidFill>
                  <a:schemeClr val="tx1"/>
                </a:solidFill>
                <a:latin typeface="Arial" panose="020B0604020202020204" pitchFamily="34" charset="0"/>
              </a:rPr>
              <a:pPr/>
              <a:t>66</a:t>
            </a:fld>
            <a:endParaRPr lang="en-US" altLang="zh-CN" sz="1400" b="0">
              <a:solidFill>
                <a:schemeClr val="tx1"/>
              </a:solidFill>
              <a:latin typeface="Arial" panose="020B0604020202020204" pitchFamily="34" charset="0"/>
            </a:endParaRPr>
          </a:p>
        </p:txBody>
      </p:sp>
      <p:pic>
        <p:nvPicPr>
          <p:cNvPr id="78852" name="Picture 31" descr="magic">
            <a:extLst>
              <a:ext uri="{FF2B5EF4-FFF2-40B4-BE49-F238E27FC236}">
                <a16:creationId xmlns:a16="http://schemas.microsoft.com/office/drawing/2014/main" id="{9CC527AB-74E3-48A2-BAF6-D0543A5F6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8853" name="Rectangle 2">
            <a:extLst>
              <a:ext uri="{FF2B5EF4-FFF2-40B4-BE49-F238E27FC236}">
                <a16:creationId xmlns:a16="http://schemas.microsoft.com/office/drawing/2014/main" id="{900B27A0-0623-4E96-85A1-854BD119C0B0}"/>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grpSp>
        <p:nvGrpSpPr>
          <p:cNvPr id="78854" name="Group 3">
            <a:extLst>
              <a:ext uri="{FF2B5EF4-FFF2-40B4-BE49-F238E27FC236}">
                <a16:creationId xmlns:a16="http://schemas.microsoft.com/office/drawing/2014/main" id="{309D4D32-7BF2-460E-BC97-17C0B7FFED7D}"/>
              </a:ext>
            </a:extLst>
          </p:cNvPr>
          <p:cNvGrpSpPr>
            <a:grpSpLocks/>
          </p:cNvGrpSpPr>
          <p:nvPr/>
        </p:nvGrpSpPr>
        <p:grpSpPr bwMode="auto">
          <a:xfrm>
            <a:off x="838200" y="5257800"/>
            <a:ext cx="7391400" cy="762000"/>
            <a:chOff x="528" y="3312"/>
            <a:chExt cx="4656" cy="480"/>
          </a:xfrm>
        </p:grpSpPr>
        <p:sp>
          <p:nvSpPr>
            <p:cNvPr id="78869" name="AutoShape 4">
              <a:extLst>
                <a:ext uri="{FF2B5EF4-FFF2-40B4-BE49-F238E27FC236}">
                  <a16:creationId xmlns:a16="http://schemas.microsoft.com/office/drawing/2014/main" id="{0CDE13D0-7835-4D37-A713-D5999DD6AA7D}"/>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8870" name="Text Box 5">
              <a:extLst>
                <a:ext uri="{FF2B5EF4-FFF2-40B4-BE49-F238E27FC236}">
                  <a16:creationId xmlns:a16="http://schemas.microsoft.com/office/drawing/2014/main" id="{E9461B5C-65C7-43A9-88CE-9ED2F83A9582}"/>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grpSp>
        <p:nvGrpSpPr>
          <p:cNvPr id="78855" name="Group 7">
            <a:extLst>
              <a:ext uri="{FF2B5EF4-FFF2-40B4-BE49-F238E27FC236}">
                <a16:creationId xmlns:a16="http://schemas.microsoft.com/office/drawing/2014/main" id="{6BFB7A96-5269-42CA-88B2-F67EF77D3050}"/>
              </a:ext>
            </a:extLst>
          </p:cNvPr>
          <p:cNvGrpSpPr>
            <a:grpSpLocks/>
          </p:cNvGrpSpPr>
          <p:nvPr/>
        </p:nvGrpSpPr>
        <p:grpSpPr bwMode="auto">
          <a:xfrm>
            <a:off x="3429000" y="2352675"/>
            <a:ext cx="1828800" cy="466725"/>
            <a:chOff x="2160" y="1200"/>
            <a:chExt cx="1152" cy="294"/>
          </a:xfrm>
        </p:grpSpPr>
        <p:grpSp>
          <p:nvGrpSpPr>
            <p:cNvPr id="78856" name="Group 8">
              <a:extLst>
                <a:ext uri="{FF2B5EF4-FFF2-40B4-BE49-F238E27FC236}">
                  <a16:creationId xmlns:a16="http://schemas.microsoft.com/office/drawing/2014/main" id="{B69BFEF4-A5ED-4039-9B4C-C6EC18647608}"/>
                </a:ext>
              </a:extLst>
            </p:cNvPr>
            <p:cNvGrpSpPr>
              <a:grpSpLocks/>
            </p:cNvGrpSpPr>
            <p:nvPr/>
          </p:nvGrpSpPr>
          <p:grpSpPr bwMode="auto">
            <a:xfrm>
              <a:off x="2234" y="1292"/>
              <a:ext cx="138" cy="110"/>
              <a:chOff x="2928" y="1465"/>
              <a:chExt cx="271" cy="215"/>
            </a:xfrm>
          </p:grpSpPr>
          <p:sp>
            <p:nvSpPr>
              <p:cNvPr id="78867" name="Oval 9">
                <a:extLst>
                  <a:ext uri="{FF2B5EF4-FFF2-40B4-BE49-F238E27FC236}">
                    <a16:creationId xmlns:a16="http://schemas.microsoft.com/office/drawing/2014/main" id="{21837945-F41D-4195-A716-703E1DABE813}"/>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8868" name="Oval 10">
                <a:extLst>
                  <a:ext uri="{FF2B5EF4-FFF2-40B4-BE49-F238E27FC236}">
                    <a16:creationId xmlns:a16="http://schemas.microsoft.com/office/drawing/2014/main" id="{EA2FB2D7-0BCE-4C81-8EE8-2D7E844ECBD2}"/>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8857" name="Rectangle 11">
              <a:extLst>
                <a:ext uri="{FF2B5EF4-FFF2-40B4-BE49-F238E27FC236}">
                  <a16:creationId xmlns:a16="http://schemas.microsoft.com/office/drawing/2014/main" id="{6A4CB310-5C68-46C4-A50B-5D0478AAFA11}"/>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8858" name="Rectangle 12">
              <a:extLst>
                <a:ext uri="{FF2B5EF4-FFF2-40B4-BE49-F238E27FC236}">
                  <a16:creationId xmlns:a16="http://schemas.microsoft.com/office/drawing/2014/main" id="{8421DA3E-540E-4D43-B3F5-6F0A5D821CF0}"/>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8859" name="Rectangle 13">
              <a:extLst>
                <a:ext uri="{FF2B5EF4-FFF2-40B4-BE49-F238E27FC236}">
                  <a16:creationId xmlns:a16="http://schemas.microsoft.com/office/drawing/2014/main" id="{C6484D52-CF39-4814-A94F-46900CADAE12}"/>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8860" name="Line 14">
              <a:extLst>
                <a:ext uri="{FF2B5EF4-FFF2-40B4-BE49-F238E27FC236}">
                  <a16:creationId xmlns:a16="http://schemas.microsoft.com/office/drawing/2014/main" id="{2CFB08F4-D752-491D-A854-5123BC1273DE}"/>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8861" name="Line 15">
              <a:extLst>
                <a:ext uri="{FF2B5EF4-FFF2-40B4-BE49-F238E27FC236}">
                  <a16:creationId xmlns:a16="http://schemas.microsoft.com/office/drawing/2014/main" id="{4327DC65-72F1-462B-AC43-ED0910E43954}"/>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8862" name="Group 16">
              <a:extLst>
                <a:ext uri="{FF2B5EF4-FFF2-40B4-BE49-F238E27FC236}">
                  <a16:creationId xmlns:a16="http://schemas.microsoft.com/office/drawing/2014/main" id="{B1A7E443-E0E1-46CC-A3B5-0152708E12E6}"/>
                </a:ext>
              </a:extLst>
            </p:cNvPr>
            <p:cNvGrpSpPr>
              <a:grpSpLocks/>
            </p:cNvGrpSpPr>
            <p:nvPr/>
          </p:nvGrpSpPr>
          <p:grpSpPr bwMode="auto">
            <a:xfrm>
              <a:off x="2528" y="1292"/>
              <a:ext cx="138" cy="110"/>
              <a:chOff x="3648" y="3312"/>
              <a:chExt cx="271" cy="215"/>
            </a:xfrm>
          </p:grpSpPr>
          <p:sp>
            <p:nvSpPr>
              <p:cNvPr id="78865" name="Oval 17">
                <a:extLst>
                  <a:ext uri="{FF2B5EF4-FFF2-40B4-BE49-F238E27FC236}">
                    <a16:creationId xmlns:a16="http://schemas.microsoft.com/office/drawing/2014/main" id="{55D221B5-57DB-4A49-AEFD-EEFF8E62B977}"/>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8866" name="Oval 18">
                <a:extLst>
                  <a:ext uri="{FF2B5EF4-FFF2-40B4-BE49-F238E27FC236}">
                    <a16:creationId xmlns:a16="http://schemas.microsoft.com/office/drawing/2014/main" id="{0CAA7ADE-08A2-4129-87FE-6E754A1D99B4}"/>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8863" name="Oval 19">
              <a:extLst>
                <a:ext uri="{FF2B5EF4-FFF2-40B4-BE49-F238E27FC236}">
                  <a16:creationId xmlns:a16="http://schemas.microsoft.com/office/drawing/2014/main" id="{2E3A9E63-2C3B-4242-9D39-F054916145D8}"/>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8864" name="Oval 20">
              <a:extLst>
                <a:ext uri="{FF2B5EF4-FFF2-40B4-BE49-F238E27FC236}">
                  <a16:creationId xmlns:a16="http://schemas.microsoft.com/office/drawing/2014/main" id="{A94937C4-7562-4B7C-8727-2928F23D0AF8}"/>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Footer Placeholder 2">
            <a:extLst>
              <a:ext uri="{FF2B5EF4-FFF2-40B4-BE49-F238E27FC236}">
                <a16:creationId xmlns:a16="http://schemas.microsoft.com/office/drawing/2014/main" id="{E5410085-D208-4C61-8AB5-1D080CB9AD51}"/>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4" name="Slide Number Placeholder 3">
            <a:extLst>
              <a:ext uri="{FF2B5EF4-FFF2-40B4-BE49-F238E27FC236}">
                <a16:creationId xmlns:a16="http://schemas.microsoft.com/office/drawing/2014/main" id="{95A35C1C-A5BD-4E85-94BB-D40C8ED6AB43}"/>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8FDB5C2-3B19-406B-9462-A8DA985C2929}" type="slidenum">
              <a:rPr lang="ar-SA" altLang="zh-CN" sz="1400" b="0">
                <a:solidFill>
                  <a:schemeClr val="tx1"/>
                </a:solidFill>
                <a:latin typeface="Arial" panose="020B0604020202020204" pitchFamily="34" charset="0"/>
              </a:rPr>
              <a:pPr/>
              <a:t>67</a:t>
            </a:fld>
            <a:endParaRPr lang="en-US" altLang="zh-CN" sz="1400" b="0">
              <a:solidFill>
                <a:schemeClr val="tx1"/>
              </a:solidFill>
              <a:latin typeface="Arial" panose="020B0604020202020204" pitchFamily="34" charset="0"/>
            </a:endParaRPr>
          </a:p>
        </p:txBody>
      </p:sp>
      <p:pic>
        <p:nvPicPr>
          <p:cNvPr id="79876" name="Picture 2" descr="magic">
            <a:extLst>
              <a:ext uri="{FF2B5EF4-FFF2-40B4-BE49-F238E27FC236}">
                <a16:creationId xmlns:a16="http://schemas.microsoft.com/office/drawing/2014/main" id="{7BA28A90-0B4C-4A5B-A38A-759EDA9EC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9877" name="Rectangle 3">
            <a:extLst>
              <a:ext uri="{FF2B5EF4-FFF2-40B4-BE49-F238E27FC236}">
                <a16:creationId xmlns:a16="http://schemas.microsoft.com/office/drawing/2014/main" id="{35C7E329-1AF4-4767-953A-C3F824023AED}"/>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grpSp>
        <p:nvGrpSpPr>
          <p:cNvPr id="79878" name="Group 4">
            <a:extLst>
              <a:ext uri="{FF2B5EF4-FFF2-40B4-BE49-F238E27FC236}">
                <a16:creationId xmlns:a16="http://schemas.microsoft.com/office/drawing/2014/main" id="{14BFAEC8-7833-493E-BCE3-2B61A12F58B8}"/>
              </a:ext>
            </a:extLst>
          </p:cNvPr>
          <p:cNvGrpSpPr>
            <a:grpSpLocks/>
          </p:cNvGrpSpPr>
          <p:nvPr/>
        </p:nvGrpSpPr>
        <p:grpSpPr bwMode="auto">
          <a:xfrm>
            <a:off x="838200" y="5257800"/>
            <a:ext cx="7391400" cy="762000"/>
            <a:chOff x="528" y="3312"/>
            <a:chExt cx="4656" cy="480"/>
          </a:xfrm>
        </p:grpSpPr>
        <p:sp>
          <p:nvSpPr>
            <p:cNvPr id="79894" name="AutoShape 5">
              <a:extLst>
                <a:ext uri="{FF2B5EF4-FFF2-40B4-BE49-F238E27FC236}">
                  <a16:creationId xmlns:a16="http://schemas.microsoft.com/office/drawing/2014/main" id="{28FAF6E9-5850-448A-AD76-A20368AD59E1}"/>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9895" name="Text Box 6">
              <a:extLst>
                <a:ext uri="{FF2B5EF4-FFF2-40B4-BE49-F238E27FC236}">
                  <a16:creationId xmlns:a16="http://schemas.microsoft.com/office/drawing/2014/main" id="{D79DEFF9-88D2-4C14-B8A8-0FC51D6325EF}"/>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79879" name="AutoShape 7">
            <a:extLst>
              <a:ext uri="{FF2B5EF4-FFF2-40B4-BE49-F238E27FC236}">
                <a16:creationId xmlns:a16="http://schemas.microsoft.com/office/drawing/2014/main" id="{A84DC3BA-EBA4-4CA1-B468-44BA7C6B4577}"/>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79880" name="Group 8">
            <a:extLst>
              <a:ext uri="{FF2B5EF4-FFF2-40B4-BE49-F238E27FC236}">
                <a16:creationId xmlns:a16="http://schemas.microsoft.com/office/drawing/2014/main" id="{B5E8A9EB-533F-4F98-A2E9-B08387332589}"/>
              </a:ext>
            </a:extLst>
          </p:cNvPr>
          <p:cNvGrpSpPr>
            <a:grpSpLocks/>
          </p:cNvGrpSpPr>
          <p:nvPr/>
        </p:nvGrpSpPr>
        <p:grpSpPr bwMode="auto">
          <a:xfrm>
            <a:off x="3429000" y="2352675"/>
            <a:ext cx="1828800" cy="466725"/>
            <a:chOff x="2160" y="1200"/>
            <a:chExt cx="1152" cy="294"/>
          </a:xfrm>
        </p:grpSpPr>
        <p:grpSp>
          <p:nvGrpSpPr>
            <p:cNvPr id="79881" name="Group 9">
              <a:extLst>
                <a:ext uri="{FF2B5EF4-FFF2-40B4-BE49-F238E27FC236}">
                  <a16:creationId xmlns:a16="http://schemas.microsoft.com/office/drawing/2014/main" id="{1F59E438-F775-4737-8071-E9C41FE814F8}"/>
                </a:ext>
              </a:extLst>
            </p:cNvPr>
            <p:cNvGrpSpPr>
              <a:grpSpLocks/>
            </p:cNvGrpSpPr>
            <p:nvPr/>
          </p:nvGrpSpPr>
          <p:grpSpPr bwMode="auto">
            <a:xfrm>
              <a:off x="2234" y="1292"/>
              <a:ext cx="138" cy="110"/>
              <a:chOff x="2928" y="1465"/>
              <a:chExt cx="271" cy="215"/>
            </a:xfrm>
          </p:grpSpPr>
          <p:sp>
            <p:nvSpPr>
              <p:cNvPr id="79892" name="Oval 10">
                <a:extLst>
                  <a:ext uri="{FF2B5EF4-FFF2-40B4-BE49-F238E27FC236}">
                    <a16:creationId xmlns:a16="http://schemas.microsoft.com/office/drawing/2014/main" id="{ABFF495D-62D9-44D4-A7C1-0FBEC05359B2}"/>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9893" name="Oval 11">
                <a:extLst>
                  <a:ext uri="{FF2B5EF4-FFF2-40B4-BE49-F238E27FC236}">
                    <a16:creationId xmlns:a16="http://schemas.microsoft.com/office/drawing/2014/main" id="{F0A049CB-53F0-44EE-A049-B02EB4F9602B}"/>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9882" name="Rectangle 12">
              <a:extLst>
                <a:ext uri="{FF2B5EF4-FFF2-40B4-BE49-F238E27FC236}">
                  <a16:creationId xmlns:a16="http://schemas.microsoft.com/office/drawing/2014/main" id="{C8A87533-D340-4FF3-8DA1-DEF9ADFE8DB1}"/>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9883" name="Rectangle 13">
              <a:extLst>
                <a:ext uri="{FF2B5EF4-FFF2-40B4-BE49-F238E27FC236}">
                  <a16:creationId xmlns:a16="http://schemas.microsoft.com/office/drawing/2014/main" id="{452699F0-BEC4-4905-A2E1-21A39C13424C}"/>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9884" name="Rectangle 14">
              <a:extLst>
                <a:ext uri="{FF2B5EF4-FFF2-40B4-BE49-F238E27FC236}">
                  <a16:creationId xmlns:a16="http://schemas.microsoft.com/office/drawing/2014/main" id="{52977408-FD07-4DA9-93AD-381E64DBB46B}"/>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79885" name="Line 15">
              <a:extLst>
                <a:ext uri="{FF2B5EF4-FFF2-40B4-BE49-F238E27FC236}">
                  <a16:creationId xmlns:a16="http://schemas.microsoft.com/office/drawing/2014/main" id="{28BE8987-CB47-4941-BD7E-D92DE178539C}"/>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9886" name="Line 16">
              <a:extLst>
                <a:ext uri="{FF2B5EF4-FFF2-40B4-BE49-F238E27FC236}">
                  <a16:creationId xmlns:a16="http://schemas.microsoft.com/office/drawing/2014/main" id="{92400C63-018B-44EB-A719-BD09427CCCC9}"/>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9887" name="Group 17">
              <a:extLst>
                <a:ext uri="{FF2B5EF4-FFF2-40B4-BE49-F238E27FC236}">
                  <a16:creationId xmlns:a16="http://schemas.microsoft.com/office/drawing/2014/main" id="{F28EB27A-68DC-440B-80DF-FA94406FDA60}"/>
                </a:ext>
              </a:extLst>
            </p:cNvPr>
            <p:cNvGrpSpPr>
              <a:grpSpLocks/>
            </p:cNvGrpSpPr>
            <p:nvPr/>
          </p:nvGrpSpPr>
          <p:grpSpPr bwMode="auto">
            <a:xfrm>
              <a:off x="2528" y="1292"/>
              <a:ext cx="138" cy="110"/>
              <a:chOff x="3648" y="3312"/>
              <a:chExt cx="271" cy="215"/>
            </a:xfrm>
          </p:grpSpPr>
          <p:sp>
            <p:nvSpPr>
              <p:cNvPr id="79890" name="Oval 18">
                <a:extLst>
                  <a:ext uri="{FF2B5EF4-FFF2-40B4-BE49-F238E27FC236}">
                    <a16:creationId xmlns:a16="http://schemas.microsoft.com/office/drawing/2014/main" id="{598583B0-7489-45B2-959A-887E28291D3B}"/>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9891" name="Oval 19">
                <a:extLst>
                  <a:ext uri="{FF2B5EF4-FFF2-40B4-BE49-F238E27FC236}">
                    <a16:creationId xmlns:a16="http://schemas.microsoft.com/office/drawing/2014/main" id="{AF8B3518-352E-467F-8493-E78405AFD902}"/>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79888" name="Oval 20">
              <a:extLst>
                <a:ext uri="{FF2B5EF4-FFF2-40B4-BE49-F238E27FC236}">
                  <a16:creationId xmlns:a16="http://schemas.microsoft.com/office/drawing/2014/main" id="{A8298C2B-E45B-463B-9BD2-E3AC3EDE0F26}"/>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79889" name="Oval 21">
              <a:extLst>
                <a:ext uri="{FF2B5EF4-FFF2-40B4-BE49-F238E27FC236}">
                  <a16:creationId xmlns:a16="http://schemas.microsoft.com/office/drawing/2014/main" id="{8B2DC484-DBDB-4329-AA45-1B434AE85663}"/>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Footer Placeholder 2">
            <a:extLst>
              <a:ext uri="{FF2B5EF4-FFF2-40B4-BE49-F238E27FC236}">
                <a16:creationId xmlns:a16="http://schemas.microsoft.com/office/drawing/2014/main" id="{6CE54A68-CD3D-44EE-A929-D4EEF963F6FC}"/>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5" name="Slide Number Placeholder 3">
            <a:extLst>
              <a:ext uri="{FF2B5EF4-FFF2-40B4-BE49-F238E27FC236}">
                <a16:creationId xmlns:a16="http://schemas.microsoft.com/office/drawing/2014/main" id="{DEBF1F67-045B-48F3-B7E8-5CB543305F1E}"/>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A44E8DE-DE8E-4945-B9CF-6E198192B831}" type="slidenum">
              <a:rPr lang="ar-SA" altLang="zh-CN" sz="1400" b="0">
                <a:solidFill>
                  <a:schemeClr val="tx1"/>
                </a:solidFill>
                <a:latin typeface="Arial" panose="020B0604020202020204" pitchFamily="34" charset="0"/>
              </a:rPr>
              <a:pPr/>
              <a:t>68</a:t>
            </a:fld>
            <a:endParaRPr lang="en-US" altLang="zh-CN" sz="1400" b="0">
              <a:solidFill>
                <a:schemeClr val="tx1"/>
              </a:solidFill>
              <a:latin typeface="Arial" panose="020B0604020202020204" pitchFamily="34" charset="0"/>
            </a:endParaRPr>
          </a:p>
        </p:txBody>
      </p:sp>
      <p:pic>
        <p:nvPicPr>
          <p:cNvPr id="80900" name="Picture 2" descr="magic">
            <a:extLst>
              <a:ext uri="{FF2B5EF4-FFF2-40B4-BE49-F238E27FC236}">
                <a16:creationId xmlns:a16="http://schemas.microsoft.com/office/drawing/2014/main" id="{D1CB0DA3-9466-4ED2-8733-37701C72D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0901" name="Rectangle 3">
            <a:extLst>
              <a:ext uri="{FF2B5EF4-FFF2-40B4-BE49-F238E27FC236}">
                <a16:creationId xmlns:a16="http://schemas.microsoft.com/office/drawing/2014/main" id="{E1475492-EFB0-4238-B58D-49F842D6C715}"/>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grpSp>
        <p:nvGrpSpPr>
          <p:cNvPr id="80902" name="Group 4">
            <a:extLst>
              <a:ext uri="{FF2B5EF4-FFF2-40B4-BE49-F238E27FC236}">
                <a16:creationId xmlns:a16="http://schemas.microsoft.com/office/drawing/2014/main" id="{53B417DD-C03A-46F4-B09B-0F86F2D5A135}"/>
              </a:ext>
            </a:extLst>
          </p:cNvPr>
          <p:cNvGrpSpPr>
            <a:grpSpLocks/>
          </p:cNvGrpSpPr>
          <p:nvPr/>
        </p:nvGrpSpPr>
        <p:grpSpPr bwMode="auto">
          <a:xfrm>
            <a:off x="838200" y="5257800"/>
            <a:ext cx="7391400" cy="762000"/>
            <a:chOff x="528" y="3312"/>
            <a:chExt cx="4656" cy="480"/>
          </a:xfrm>
        </p:grpSpPr>
        <p:sp>
          <p:nvSpPr>
            <p:cNvPr id="80919" name="AutoShape 5">
              <a:extLst>
                <a:ext uri="{FF2B5EF4-FFF2-40B4-BE49-F238E27FC236}">
                  <a16:creationId xmlns:a16="http://schemas.microsoft.com/office/drawing/2014/main" id="{ACAA772E-3109-47CA-981B-50E23E5E3543}"/>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0920" name="Text Box 6">
              <a:extLst>
                <a:ext uri="{FF2B5EF4-FFF2-40B4-BE49-F238E27FC236}">
                  <a16:creationId xmlns:a16="http://schemas.microsoft.com/office/drawing/2014/main" id="{2EBDEAF1-9F69-445A-B271-18B95DF687CA}"/>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80903" name="AutoShape 7">
            <a:extLst>
              <a:ext uri="{FF2B5EF4-FFF2-40B4-BE49-F238E27FC236}">
                <a16:creationId xmlns:a16="http://schemas.microsoft.com/office/drawing/2014/main" id="{3DF7A974-F62E-45EF-ADE1-DE5780D6C62B}"/>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80904" name="Group 8">
            <a:extLst>
              <a:ext uri="{FF2B5EF4-FFF2-40B4-BE49-F238E27FC236}">
                <a16:creationId xmlns:a16="http://schemas.microsoft.com/office/drawing/2014/main" id="{7244EC15-448D-440C-B145-D7329F6EDBAE}"/>
              </a:ext>
            </a:extLst>
          </p:cNvPr>
          <p:cNvGrpSpPr>
            <a:grpSpLocks/>
          </p:cNvGrpSpPr>
          <p:nvPr/>
        </p:nvGrpSpPr>
        <p:grpSpPr bwMode="auto">
          <a:xfrm>
            <a:off x="3429000" y="2352675"/>
            <a:ext cx="1828800" cy="466725"/>
            <a:chOff x="2160" y="1200"/>
            <a:chExt cx="1152" cy="294"/>
          </a:xfrm>
        </p:grpSpPr>
        <p:grpSp>
          <p:nvGrpSpPr>
            <p:cNvPr id="80906" name="Group 9">
              <a:extLst>
                <a:ext uri="{FF2B5EF4-FFF2-40B4-BE49-F238E27FC236}">
                  <a16:creationId xmlns:a16="http://schemas.microsoft.com/office/drawing/2014/main" id="{B3BB4E1E-5A5D-4362-A775-53EEC0A0D236}"/>
                </a:ext>
              </a:extLst>
            </p:cNvPr>
            <p:cNvGrpSpPr>
              <a:grpSpLocks/>
            </p:cNvGrpSpPr>
            <p:nvPr/>
          </p:nvGrpSpPr>
          <p:grpSpPr bwMode="auto">
            <a:xfrm>
              <a:off x="2234" y="1292"/>
              <a:ext cx="138" cy="110"/>
              <a:chOff x="2928" y="1465"/>
              <a:chExt cx="271" cy="215"/>
            </a:xfrm>
          </p:grpSpPr>
          <p:sp>
            <p:nvSpPr>
              <p:cNvPr id="80917" name="Oval 10">
                <a:extLst>
                  <a:ext uri="{FF2B5EF4-FFF2-40B4-BE49-F238E27FC236}">
                    <a16:creationId xmlns:a16="http://schemas.microsoft.com/office/drawing/2014/main" id="{5534255F-8F77-4EB6-B499-694D377D2A8C}"/>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0918" name="Oval 11">
                <a:extLst>
                  <a:ext uri="{FF2B5EF4-FFF2-40B4-BE49-F238E27FC236}">
                    <a16:creationId xmlns:a16="http://schemas.microsoft.com/office/drawing/2014/main" id="{6C528868-7118-42AF-8874-B6C5B0A7B54E}"/>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0907" name="Rectangle 12">
              <a:extLst>
                <a:ext uri="{FF2B5EF4-FFF2-40B4-BE49-F238E27FC236}">
                  <a16:creationId xmlns:a16="http://schemas.microsoft.com/office/drawing/2014/main" id="{A48ECBFB-5605-4606-9F4C-12DC567D05D7}"/>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0908" name="Rectangle 13">
              <a:extLst>
                <a:ext uri="{FF2B5EF4-FFF2-40B4-BE49-F238E27FC236}">
                  <a16:creationId xmlns:a16="http://schemas.microsoft.com/office/drawing/2014/main" id="{D36E92F8-CE41-41EC-AE03-B2CC701CAC1F}"/>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0909" name="Rectangle 14">
              <a:extLst>
                <a:ext uri="{FF2B5EF4-FFF2-40B4-BE49-F238E27FC236}">
                  <a16:creationId xmlns:a16="http://schemas.microsoft.com/office/drawing/2014/main" id="{90B7CAA8-23DD-4A95-9D61-9B98DA586F26}"/>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0910" name="Line 15">
              <a:extLst>
                <a:ext uri="{FF2B5EF4-FFF2-40B4-BE49-F238E27FC236}">
                  <a16:creationId xmlns:a16="http://schemas.microsoft.com/office/drawing/2014/main" id="{ADE89024-E49C-4736-8A7A-2CD76E568DAD}"/>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0911" name="Line 16">
              <a:extLst>
                <a:ext uri="{FF2B5EF4-FFF2-40B4-BE49-F238E27FC236}">
                  <a16:creationId xmlns:a16="http://schemas.microsoft.com/office/drawing/2014/main" id="{2E388271-9C66-4AF6-9C87-33A50AFB3ECF}"/>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0912" name="Group 17">
              <a:extLst>
                <a:ext uri="{FF2B5EF4-FFF2-40B4-BE49-F238E27FC236}">
                  <a16:creationId xmlns:a16="http://schemas.microsoft.com/office/drawing/2014/main" id="{3B063973-4104-48DF-AE4E-1B6B58A9799A}"/>
                </a:ext>
              </a:extLst>
            </p:cNvPr>
            <p:cNvGrpSpPr>
              <a:grpSpLocks/>
            </p:cNvGrpSpPr>
            <p:nvPr/>
          </p:nvGrpSpPr>
          <p:grpSpPr bwMode="auto">
            <a:xfrm>
              <a:off x="2528" y="1292"/>
              <a:ext cx="138" cy="110"/>
              <a:chOff x="3648" y="3312"/>
              <a:chExt cx="271" cy="215"/>
            </a:xfrm>
          </p:grpSpPr>
          <p:sp>
            <p:nvSpPr>
              <p:cNvPr id="80915" name="Oval 18">
                <a:extLst>
                  <a:ext uri="{FF2B5EF4-FFF2-40B4-BE49-F238E27FC236}">
                    <a16:creationId xmlns:a16="http://schemas.microsoft.com/office/drawing/2014/main" id="{D132F28E-B37E-49AD-8B9C-0976F53018D6}"/>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0916" name="Oval 19">
                <a:extLst>
                  <a:ext uri="{FF2B5EF4-FFF2-40B4-BE49-F238E27FC236}">
                    <a16:creationId xmlns:a16="http://schemas.microsoft.com/office/drawing/2014/main" id="{5422CE23-AE2A-417A-95FA-1BEB2EED9896}"/>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0913" name="Oval 20">
              <a:extLst>
                <a:ext uri="{FF2B5EF4-FFF2-40B4-BE49-F238E27FC236}">
                  <a16:creationId xmlns:a16="http://schemas.microsoft.com/office/drawing/2014/main" id="{C5845CA9-8103-43B6-B023-56DD0D4229E7}"/>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0914" name="Oval 21">
              <a:extLst>
                <a:ext uri="{FF2B5EF4-FFF2-40B4-BE49-F238E27FC236}">
                  <a16:creationId xmlns:a16="http://schemas.microsoft.com/office/drawing/2014/main" id="{AAC5FE33-B52B-450D-869F-1FBBFF45EC7C}"/>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0905" name="AutoShape 23">
            <a:extLst>
              <a:ext uri="{FF2B5EF4-FFF2-40B4-BE49-F238E27FC236}">
                <a16:creationId xmlns:a16="http://schemas.microsoft.com/office/drawing/2014/main" id="{7633AED0-9DC3-49A1-90A5-02DF897AB289}"/>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q.deq(y)</a:t>
            </a: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Footer Placeholder 2">
            <a:extLst>
              <a:ext uri="{FF2B5EF4-FFF2-40B4-BE49-F238E27FC236}">
                <a16:creationId xmlns:a16="http://schemas.microsoft.com/office/drawing/2014/main" id="{05D6713C-0CC3-45F4-A413-E8836EAFB0DF}"/>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7" name="Slide Number Placeholder 3">
            <a:extLst>
              <a:ext uri="{FF2B5EF4-FFF2-40B4-BE49-F238E27FC236}">
                <a16:creationId xmlns:a16="http://schemas.microsoft.com/office/drawing/2014/main" id="{AD2F6209-1E30-4720-B1D9-811605A4ACE5}"/>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B7D8CD2-9A9F-4E2E-8360-BB9F96AABDA2}" type="slidenum">
              <a:rPr lang="ar-SA" altLang="zh-CN" sz="1400" b="0">
                <a:solidFill>
                  <a:schemeClr val="tx1"/>
                </a:solidFill>
                <a:latin typeface="Arial" panose="020B0604020202020204" pitchFamily="34" charset="0"/>
              </a:rPr>
              <a:pPr/>
              <a:t>69</a:t>
            </a:fld>
            <a:endParaRPr lang="en-US" altLang="zh-CN" sz="1400" b="0">
              <a:solidFill>
                <a:schemeClr val="tx1"/>
              </a:solidFill>
              <a:latin typeface="Arial" panose="020B0604020202020204" pitchFamily="34" charset="0"/>
            </a:endParaRPr>
          </a:p>
        </p:txBody>
      </p:sp>
      <p:pic>
        <p:nvPicPr>
          <p:cNvPr id="81924" name="Picture 2" descr="magic">
            <a:extLst>
              <a:ext uri="{FF2B5EF4-FFF2-40B4-BE49-F238E27FC236}">
                <a16:creationId xmlns:a16="http://schemas.microsoft.com/office/drawing/2014/main" id="{31E258B9-A472-4AF5-BADF-F374EE09C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1925" name="Rectangle 3">
            <a:extLst>
              <a:ext uri="{FF2B5EF4-FFF2-40B4-BE49-F238E27FC236}">
                <a16:creationId xmlns:a16="http://schemas.microsoft.com/office/drawing/2014/main" id="{6009BDD0-ABBB-4506-B90C-3FB8BEE08DBB}"/>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grpSp>
        <p:nvGrpSpPr>
          <p:cNvPr id="81926" name="Group 4">
            <a:extLst>
              <a:ext uri="{FF2B5EF4-FFF2-40B4-BE49-F238E27FC236}">
                <a16:creationId xmlns:a16="http://schemas.microsoft.com/office/drawing/2014/main" id="{A7547890-D764-4AEC-BC33-589A5B45EAC6}"/>
              </a:ext>
            </a:extLst>
          </p:cNvPr>
          <p:cNvGrpSpPr>
            <a:grpSpLocks/>
          </p:cNvGrpSpPr>
          <p:nvPr/>
        </p:nvGrpSpPr>
        <p:grpSpPr bwMode="auto">
          <a:xfrm>
            <a:off x="838200" y="5257800"/>
            <a:ext cx="7391400" cy="762000"/>
            <a:chOff x="528" y="3312"/>
            <a:chExt cx="4656" cy="480"/>
          </a:xfrm>
        </p:grpSpPr>
        <p:sp>
          <p:nvSpPr>
            <p:cNvPr id="81945" name="AutoShape 5">
              <a:extLst>
                <a:ext uri="{FF2B5EF4-FFF2-40B4-BE49-F238E27FC236}">
                  <a16:creationId xmlns:a16="http://schemas.microsoft.com/office/drawing/2014/main" id="{6C062270-73C8-488B-ABE7-4DCCA8B46463}"/>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1946" name="Text Box 6">
              <a:extLst>
                <a:ext uri="{FF2B5EF4-FFF2-40B4-BE49-F238E27FC236}">
                  <a16:creationId xmlns:a16="http://schemas.microsoft.com/office/drawing/2014/main" id="{81413E7F-7A78-45D6-AC34-3C8A3B17112C}"/>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81927" name="AutoShape 7">
            <a:extLst>
              <a:ext uri="{FF2B5EF4-FFF2-40B4-BE49-F238E27FC236}">
                <a16:creationId xmlns:a16="http://schemas.microsoft.com/office/drawing/2014/main" id="{A83581F0-CDAE-46CC-AB2B-C2816D8A8F37}"/>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81928" name="Group 8">
            <a:extLst>
              <a:ext uri="{FF2B5EF4-FFF2-40B4-BE49-F238E27FC236}">
                <a16:creationId xmlns:a16="http://schemas.microsoft.com/office/drawing/2014/main" id="{ACB33186-799C-4681-AF09-9C2DF4FBE75E}"/>
              </a:ext>
            </a:extLst>
          </p:cNvPr>
          <p:cNvGrpSpPr>
            <a:grpSpLocks/>
          </p:cNvGrpSpPr>
          <p:nvPr/>
        </p:nvGrpSpPr>
        <p:grpSpPr bwMode="auto">
          <a:xfrm>
            <a:off x="3429000" y="2352675"/>
            <a:ext cx="1828800" cy="466725"/>
            <a:chOff x="2160" y="1200"/>
            <a:chExt cx="1152" cy="294"/>
          </a:xfrm>
        </p:grpSpPr>
        <p:grpSp>
          <p:nvGrpSpPr>
            <p:cNvPr id="81932" name="Group 9">
              <a:extLst>
                <a:ext uri="{FF2B5EF4-FFF2-40B4-BE49-F238E27FC236}">
                  <a16:creationId xmlns:a16="http://schemas.microsoft.com/office/drawing/2014/main" id="{BB347BED-9555-46B0-AD28-8BD82C9D126A}"/>
                </a:ext>
              </a:extLst>
            </p:cNvPr>
            <p:cNvGrpSpPr>
              <a:grpSpLocks/>
            </p:cNvGrpSpPr>
            <p:nvPr/>
          </p:nvGrpSpPr>
          <p:grpSpPr bwMode="auto">
            <a:xfrm>
              <a:off x="2234" y="1292"/>
              <a:ext cx="138" cy="110"/>
              <a:chOff x="2928" y="1465"/>
              <a:chExt cx="271" cy="215"/>
            </a:xfrm>
          </p:grpSpPr>
          <p:sp>
            <p:nvSpPr>
              <p:cNvPr id="81943" name="Oval 10">
                <a:extLst>
                  <a:ext uri="{FF2B5EF4-FFF2-40B4-BE49-F238E27FC236}">
                    <a16:creationId xmlns:a16="http://schemas.microsoft.com/office/drawing/2014/main" id="{E23D2C99-AEB5-4754-8A4A-80955E2E7202}"/>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1944" name="Oval 11">
                <a:extLst>
                  <a:ext uri="{FF2B5EF4-FFF2-40B4-BE49-F238E27FC236}">
                    <a16:creationId xmlns:a16="http://schemas.microsoft.com/office/drawing/2014/main" id="{808419C3-ED97-4366-9CF7-E360BAA28C1F}"/>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1933" name="Rectangle 12">
              <a:extLst>
                <a:ext uri="{FF2B5EF4-FFF2-40B4-BE49-F238E27FC236}">
                  <a16:creationId xmlns:a16="http://schemas.microsoft.com/office/drawing/2014/main" id="{CCD23170-9BA2-4EAD-977B-175ACFA9576B}"/>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1934" name="Rectangle 13">
              <a:extLst>
                <a:ext uri="{FF2B5EF4-FFF2-40B4-BE49-F238E27FC236}">
                  <a16:creationId xmlns:a16="http://schemas.microsoft.com/office/drawing/2014/main" id="{0CC4905D-1D3F-4BD9-ADC7-AEFA173F084E}"/>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1935" name="Rectangle 14">
              <a:extLst>
                <a:ext uri="{FF2B5EF4-FFF2-40B4-BE49-F238E27FC236}">
                  <a16:creationId xmlns:a16="http://schemas.microsoft.com/office/drawing/2014/main" id="{8CA6F394-F649-4CF0-A613-4A9E277954CD}"/>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1936" name="Line 15">
              <a:extLst>
                <a:ext uri="{FF2B5EF4-FFF2-40B4-BE49-F238E27FC236}">
                  <a16:creationId xmlns:a16="http://schemas.microsoft.com/office/drawing/2014/main" id="{68515528-E18E-473A-B037-5CE12B07562D}"/>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1937" name="Line 16">
              <a:extLst>
                <a:ext uri="{FF2B5EF4-FFF2-40B4-BE49-F238E27FC236}">
                  <a16:creationId xmlns:a16="http://schemas.microsoft.com/office/drawing/2014/main" id="{22D5C1D8-DA6E-4894-9D30-C4C3C4B0AE89}"/>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1938" name="Group 17">
              <a:extLst>
                <a:ext uri="{FF2B5EF4-FFF2-40B4-BE49-F238E27FC236}">
                  <a16:creationId xmlns:a16="http://schemas.microsoft.com/office/drawing/2014/main" id="{EA93856B-48F5-46CD-B4E1-06C572C9C461}"/>
                </a:ext>
              </a:extLst>
            </p:cNvPr>
            <p:cNvGrpSpPr>
              <a:grpSpLocks/>
            </p:cNvGrpSpPr>
            <p:nvPr/>
          </p:nvGrpSpPr>
          <p:grpSpPr bwMode="auto">
            <a:xfrm>
              <a:off x="2528" y="1292"/>
              <a:ext cx="138" cy="110"/>
              <a:chOff x="3648" y="3312"/>
              <a:chExt cx="271" cy="215"/>
            </a:xfrm>
          </p:grpSpPr>
          <p:sp>
            <p:nvSpPr>
              <p:cNvPr id="81941" name="Oval 18">
                <a:extLst>
                  <a:ext uri="{FF2B5EF4-FFF2-40B4-BE49-F238E27FC236}">
                    <a16:creationId xmlns:a16="http://schemas.microsoft.com/office/drawing/2014/main" id="{19E0D29E-1190-4F7F-BCDD-504F36B5B531}"/>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1942" name="Oval 19">
                <a:extLst>
                  <a:ext uri="{FF2B5EF4-FFF2-40B4-BE49-F238E27FC236}">
                    <a16:creationId xmlns:a16="http://schemas.microsoft.com/office/drawing/2014/main" id="{F7C8EE82-5CAB-4AD8-8321-D5813F0BAFA3}"/>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1939" name="Oval 20">
              <a:extLst>
                <a:ext uri="{FF2B5EF4-FFF2-40B4-BE49-F238E27FC236}">
                  <a16:creationId xmlns:a16="http://schemas.microsoft.com/office/drawing/2014/main" id="{3A3B135E-04CC-49BD-A1DE-4EA304224027}"/>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1940" name="Oval 21">
              <a:extLst>
                <a:ext uri="{FF2B5EF4-FFF2-40B4-BE49-F238E27FC236}">
                  <a16:creationId xmlns:a16="http://schemas.microsoft.com/office/drawing/2014/main" id="{EA30B5F4-1DBE-4A26-AC10-2D02E774035D}"/>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1929" name="AutoShape 22">
            <a:extLst>
              <a:ext uri="{FF2B5EF4-FFF2-40B4-BE49-F238E27FC236}">
                <a16:creationId xmlns:a16="http://schemas.microsoft.com/office/drawing/2014/main" id="{1FD0A9D0-411F-4814-8477-B4F7F467C407}"/>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81930" name="AutoShape 23">
            <a:extLst>
              <a:ext uri="{FF2B5EF4-FFF2-40B4-BE49-F238E27FC236}">
                <a16:creationId xmlns:a16="http://schemas.microsoft.com/office/drawing/2014/main" id="{6C3E96DE-7F19-408F-8001-2B3C5C0D5695}"/>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q.deq(y)</a:t>
            </a:r>
          </a:p>
        </p:txBody>
      </p:sp>
      <p:pic>
        <p:nvPicPr>
          <p:cNvPr id="81931" name="Picture 25" descr="MCj03970740000[1]">
            <a:extLst>
              <a:ext uri="{FF2B5EF4-FFF2-40B4-BE49-F238E27FC236}">
                <a16:creationId xmlns:a16="http://schemas.microsoft.com/office/drawing/2014/main" id="{42874571-52B9-44B8-AAA1-D0C6B44D14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a:extLst>
              <a:ext uri="{FF2B5EF4-FFF2-40B4-BE49-F238E27FC236}">
                <a16:creationId xmlns:a16="http://schemas.microsoft.com/office/drawing/2014/main" id="{16290CCD-C93E-4800-90AF-8E681F6814F5}"/>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a:extLst>
              <a:ext uri="{FF2B5EF4-FFF2-40B4-BE49-F238E27FC236}">
                <a16:creationId xmlns:a16="http://schemas.microsoft.com/office/drawing/2014/main" id="{159FFAF7-00FA-4200-A07C-B96831679D5D}"/>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95111E5-D2FD-4EDF-97B5-52736D7FDF9E}" type="slidenum">
              <a:rPr lang="ar-SA" altLang="zh-CN" sz="1400" b="0">
                <a:solidFill>
                  <a:schemeClr val="tx1"/>
                </a:solidFill>
                <a:latin typeface="Arial" panose="020B0604020202020204" pitchFamily="34" charset="0"/>
              </a:rPr>
              <a:pPr/>
              <a:t>7</a:t>
            </a:fld>
            <a:endParaRPr lang="en-US" altLang="zh-CN" sz="1400" b="0">
              <a:solidFill>
                <a:schemeClr val="tx1"/>
              </a:solidFill>
              <a:latin typeface="Arial" panose="020B0604020202020204" pitchFamily="34" charset="0"/>
            </a:endParaRPr>
          </a:p>
        </p:txBody>
      </p:sp>
      <p:sp>
        <p:nvSpPr>
          <p:cNvPr id="19460" name="Rectangle 3">
            <a:extLst>
              <a:ext uri="{FF2B5EF4-FFF2-40B4-BE49-F238E27FC236}">
                <a16:creationId xmlns:a16="http://schemas.microsoft.com/office/drawing/2014/main" id="{F950F455-3595-44FB-81D7-13F55F7A4D20}"/>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Lock-Based Queue</a:t>
            </a:r>
          </a:p>
        </p:txBody>
      </p:sp>
      <p:grpSp>
        <p:nvGrpSpPr>
          <p:cNvPr id="19461" name="Group 15">
            <a:extLst>
              <a:ext uri="{FF2B5EF4-FFF2-40B4-BE49-F238E27FC236}">
                <a16:creationId xmlns:a16="http://schemas.microsoft.com/office/drawing/2014/main" id="{3130BD55-9145-4AC8-845C-6048B29B541B}"/>
              </a:ext>
            </a:extLst>
          </p:cNvPr>
          <p:cNvGrpSpPr>
            <a:grpSpLocks/>
          </p:cNvGrpSpPr>
          <p:nvPr/>
        </p:nvGrpSpPr>
        <p:grpSpPr bwMode="auto">
          <a:xfrm>
            <a:off x="3117850" y="1993900"/>
            <a:ext cx="3162300" cy="1644650"/>
            <a:chOff x="3117850" y="1993900"/>
            <a:chExt cx="3162300" cy="1644650"/>
          </a:xfrm>
        </p:grpSpPr>
        <p:pic>
          <p:nvPicPr>
            <p:cNvPr id="19483" name="Picture 2" descr="magic">
              <a:extLst>
                <a:ext uri="{FF2B5EF4-FFF2-40B4-BE49-F238E27FC236}">
                  <a16:creationId xmlns:a16="http://schemas.microsoft.com/office/drawing/2014/main" id="{C799C352-F62A-4548-BEF0-BF09D2816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351155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Oval 2">
              <a:extLst>
                <a:ext uri="{FF2B5EF4-FFF2-40B4-BE49-F238E27FC236}">
                  <a16:creationId xmlns:a16="http://schemas.microsoft.com/office/drawing/2014/main" id="{9118EB4F-8E97-45B2-8F64-CB52F51DA960}"/>
                </a:ext>
              </a:extLst>
            </p:cNvPr>
            <p:cNvSpPr/>
            <p:nvPr/>
          </p:nvSpPr>
          <p:spPr bwMode="auto">
            <a:xfrm>
              <a:off x="3117850" y="1993900"/>
              <a:ext cx="3162300" cy="649288"/>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a:spAutoFit/>
            </a:bodyPr>
            <a:lstStyle/>
            <a:p>
              <a:pPr eaLnBrk="0" hangingPunct="0">
                <a:defRPr/>
              </a:pPr>
              <a:endParaRPr lang="en-US" dirty="0">
                <a:latin typeface="Courier New" pitchFamily="49" charset="0"/>
                <a:cs typeface="Arial" charset="0"/>
              </a:endParaRPr>
            </a:p>
          </p:txBody>
        </p:sp>
        <p:cxnSp>
          <p:nvCxnSpPr>
            <p:cNvPr id="19485" name="Straight Connector 4">
              <a:extLst>
                <a:ext uri="{FF2B5EF4-FFF2-40B4-BE49-F238E27FC236}">
                  <a16:creationId xmlns:a16="http://schemas.microsoft.com/office/drawing/2014/main" id="{2D735D2B-E6FA-45F6-A08D-FA0C479EF648}"/>
                </a:ext>
              </a:extLst>
            </p:cNvPr>
            <p:cNvCxnSpPr>
              <a:cxnSpLocks noChangeShapeType="1"/>
              <a:stCxn id="3" idx="4"/>
              <a:endCxn id="3" idx="4"/>
            </p:cNvCxnSpPr>
            <p:nvPr/>
          </p:nvCxnSpPr>
          <p:spPr bwMode="auto">
            <a:xfrm>
              <a:off x="4699000" y="26430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9486" name="Straight Connector 7">
              <a:extLst>
                <a:ext uri="{FF2B5EF4-FFF2-40B4-BE49-F238E27FC236}">
                  <a16:creationId xmlns:a16="http://schemas.microsoft.com/office/drawing/2014/main" id="{B8872FDA-27D6-4A91-AA65-8A447802C66A}"/>
                </a:ext>
              </a:extLst>
            </p:cNvPr>
            <p:cNvCxnSpPr>
              <a:cxnSpLocks noChangeShapeType="1"/>
              <a:stCxn id="3" idx="4"/>
              <a:endCxn id="3" idx="0"/>
            </p:cNvCxnSpPr>
            <p:nvPr/>
          </p:nvCxnSpPr>
          <p:spPr bwMode="auto">
            <a:xfrm flipV="1">
              <a:off x="4699000" y="1993900"/>
              <a:ext cx="0" cy="6491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9487" name="Straight Connector 40">
              <a:extLst>
                <a:ext uri="{FF2B5EF4-FFF2-40B4-BE49-F238E27FC236}">
                  <a16:creationId xmlns:a16="http://schemas.microsoft.com/office/drawing/2014/main" id="{6E2E1FE6-3106-453E-AFBA-5C00D309229B}"/>
                </a:ext>
              </a:extLst>
            </p:cNvPr>
            <p:cNvCxnSpPr>
              <a:cxnSpLocks noChangeShapeType="1"/>
              <a:stCxn id="3" idx="3"/>
              <a:endCxn id="3" idx="7"/>
            </p:cNvCxnSpPr>
            <p:nvPr/>
          </p:nvCxnSpPr>
          <p:spPr bwMode="auto">
            <a:xfrm flipV="1">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9488" name="Straight Connector 43">
              <a:extLst>
                <a:ext uri="{FF2B5EF4-FFF2-40B4-BE49-F238E27FC236}">
                  <a16:creationId xmlns:a16="http://schemas.microsoft.com/office/drawing/2014/main" id="{9DCB77B9-7157-405D-8B51-3B851841A2DB}"/>
                </a:ext>
              </a:extLst>
            </p:cNvPr>
            <p:cNvCxnSpPr>
              <a:cxnSpLocks noChangeShapeType="1"/>
              <a:stCxn id="3" idx="2"/>
            </p:cNvCxnSpPr>
            <p:nvPr/>
          </p:nvCxnSpPr>
          <p:spPr bwMode="auto">
            <a:xfrm>
              <a:off x="3117850" y="2318494"/>
              <a:ext cx="3162300" cy="119305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9489" name="Straight Connector 46">
              <a:extLst>
                <a:ext uri="{FF2B5EF4-FFF2-40B4-BE49-F238E27FC236}">
                  <a16:creationId xmlns:a16="http://schemas.microsoft.com/office/drawing/2014/main" id="{AA6B85B6-921A-4ADF-9816-96C6FA93437F}"/>
                </a:ext>
              </a:extLst>
            </p:cNvPr>
            <p:cNvCxnSpPr>
              <a:cxnSpLocks noChangeShapeType="1"/>
              <a:stCxn id="3" idx="1"/>
              <a:endCxn id="3" idx="5"/>
            </p:cNvCxnSpPr>
            <p:nvPr/>
          </p:nvCxnSpPr>
          <p:spPr bwMode="auto">
            <a:xfrm>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9490" name="Oval 33">
              <a:extLst>
                <a:ext uri="{FF2B5EF4-FFF2-40B4-BE49-F238E27FC236}">
                  <a16:creationId xmlns:a16="http://schemas.microsoft.com/office/drawing/2014/main" id="{4BC2AA58-B29F-4E3D-8E51-DA293A36C4C4}"/>
                </a:ext>
              </a:extLst>
            </p:cNvPr>
            <p:cNvSpPr>
              <a:spLocks noChangeArrowheads="1"/>
            </p:cNvSpPr>
            <p:nvPr/>
          </p:nvSpPr>
          <p:spPr bwMode="auto">
            <a:xfrm>
              <a:off x="3549650" y="2425700"/>
              <a:ext cx="2298700" cy="649188"/>
            </a:xfrm>
            <a:prstGeom prst="ellipse">
              <a:avLst/>
            </a:prstGeom>
            <a:solidFill>
              <a:schemeClr val="bg1"/>
            </a:solidFill>
            <a:ln w="38100" algn="ctr">
              <a:solidFill>
                <a:schemeClr val="tx1"/>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19462" name="TextBox 1">
            <a:extLst>
              <a:ext uri="{FF2B5EF4-FFF2-40B4-BE49-F238E27FC236}">
                <a16:creationId xmlns:a16="http://schemas.microsoft.com/office/drawing/2014/main" id="{21585C13-3072-42A6-BB32-B2F398E2CA52}"/>
              </a:ext>
            </a:extLst>
          </p:cNvPr>
          <p:cNvSpPr txBox="1">
            <a:spLocks noChangeArrowheads="1"/>
          </p:cNvSpPr>
          <p:nvPr/>
        </p:nvSpPr>
        <p:spPr bwMode="auto">
          <a:xfrm>
            <a:off x="2209800" y="182880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head</a:t>
            </a:r>
          </a:p>
        </p:txBody>
      </p:sp>
      <p:cxnSp>
        <p:nvCxnSpPr>
          <p:cNvPr id="19463" name="Straight Arrow Connector 5">
            <a:extLst>
              <a:ext uri="{FF2B5EF4-FFF2-40B4-BE49-F238E27FC236}">
                <a16:creationId xmlns:a16="http://schemas.microsoft.com/office/drawing/2014/main" id="{FED04AA0-2338-4675-A284-DBC21F0BFE9E}"/>
              </a:ext>
            </a:extLst>
          </p:cNvPr>
          <p:cNvCxnSpPr>
            <a:cxnSpLocks noChangeShapeType="1"/>
            <a:stCxn id="19462" idx="3"/>
          </p:cNvCxnSpPr>
          <p:nvPr/>
        </p:nvCxnSpPr>
        <p:spPr bwMode="auto">
          <a:xfrm>
            <a:off x="3138488" y="2058988"/>
            <a:ext cx="763587" cy="115887"/>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19464" name="TextBox 16">
            <a:extLst>
              <a:ext uri="{FF2B5EF4-FFF2-40B4-BE49-F238E27FC236}">
                <a16:creationId xmlns:a16="http://schemas.microsoft.com/office/drawing/2014/main" id="{CCF9E043-B3F4-4233-98F3-9FA003C52D89}"/>
              </a:ext>
            </a:extLst>
          </p:cNvPr>
          <p:cNvSpPr txBox="1">
            <a:spLocks noChangeArrowheads="1"/>
          </p:cNvSpPr>
          <p:nvPr/>
        </p:nvSpPr>
        <p:spPr bwMode="auto">
          <a:xfrm>
            <a:off x="6908800" y="1598613"/>
            <a:ext cx="928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tail</a:t>
            </a:r>
          </a:p>
        </p:txBody>
      </p:sp>
      <p:cxnSp>
        <p:nvCxnSpPr>
          <p:cNvPr id="19465" name="Straight Arrow Connector 17">
            <a:extLst>
              <a:ext uri="{FF2B5EF4-FFF2-40B4-BE49-F238E27FC236}">
                <a16:creationId xmlns:a16="http://schemas.microsoft.com/office/drawing/2014/main" id="{C37B18C6-26AE-4CD9-94D7-15707954009A}"/>
              </a:ext>
            </a:extLst>
          </p:cNvPr>
          <p:cNvCxnSpPr>
            <a:cxnSpLocks noChangeShapeType="1"/>
            <a:stCxn id="19464" idx="2"/>
          </p:cNvCxnSpPr>
          <p:nvPr/>
        </p:nvCxnSpPr>
        <p:spPr bwMode="auto">
          <a:xfrm flipH="1">
            <a:off x="6130925" y="2058988"/>
            <a:ext cx="1241425" cy="773112"/>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19466" name="TextBox 20">
            <a:extLst>
              <a:ext uri="{FF2B5EF4-FFF2-40B4-BE49-F238E27FC236}">
                <a16:creationId xmlns:a16="http://schemas.microsoft.com/office/drawing/2014/main" id="{6DD81FA3-78E0-4725-8EF7-3A8574848653}"/>
              </a:ext>
            </a:extLst>
          </p:cNvPr>
          <p:cNvSpPr txBox="1">
            <a:spLocks noChangeArrowheads="1"/>
          </p:cNvSpPr>
          <p:nvPr/>
        </p:nvSpPr>
        <p:spPr bwMode="auto">
          <a:xfrm>
            <a:off x="3716338" y="16367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0</a:t>
            </a:r>
          </a:p>
        </p:txBody>
      </p:sp>
      <p:sp>
        <p:nvSpPr>
          <p:cNvPr id="19467" name="TextBox 21">
            <a:extLst>
              <a:ext uri="{FF2B5EF4-FFF2-40B4-BE49-F238E27FC236}">
                <a16:creationId xmlns:a16="http://schemas.microsoft.com/office/drawing/2014/main" id="{DAE56F56-B50F-4312-89AE-71B332C03A33}"/>
              </a:ext>
            </a:extLst>
          </p:cNvPr>
          <p:cNvSpPr txBox="1">
            <a:spLocks noChangeArrowheads="1"/>
          </p:cNvSpPr>
          <p:nvPr/>
        </p:nvSpPr>
        <p:spPr bwMode="auto">
          <a:xfrm>
            <a:off x="6399213"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2</a:t>
            </a:r>
          </a:p>
        </p:txBody>
      </p:sp>
      <p:sp>
        <p:nvSpPr>
          <p:cNvPr id="19468" name="TextBox 22">
            <a:extLst>
              <a:ext uri="{FF2B5EF4-FFF2-40B4-BE49-F238E27FC236}">
                <a16:creationId xmlns:a16="http://schemas.microsoft.com/office/drawing/2014/main" id="{6873AA1C-507A-49DA-B617-D73DD2A31558}"/>
              </a:ext>
            </a:extLst>
          </p:cNvPr>
          <p:cNvSpPr txBox="1">
            <a:spLocks noChangeArrowheads="1"/>
          </p:cNvSpPr>
          <p:nvPr/>
        </p:nvSpPr>
        <p:spPr bwMode="auto">
          <a:xfrm>
            <a:off x="5370513" y="1636713"/>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1</a:t>
            </a:r>
          </a:p>
        </p:txBody>
      </p:sp>
      <p:sp>
        <p:nvSpPr>
          <p:cNvPr id="19469" name="TextBox 23">
            <a:extLst>
              <a:ext uri="{FF2B5EF4-FFF2-40B4-BE49-F238E27FC236}">
                <a16:creationId xmlns:a16="http://schemas.microsoft.com/office/drawing/2014/main" id="{774A5373-188E-4458-807A-59A45AF9F502}"/>
              </a:ext>
            </a:extLst>
          </p:cNvPr>
          <p:cNvSpPr txBox="1">
            <a:spLocks noChangeArrowheads="1"/>
          </p:cNvSpPr>
          <p:nvPr/>
        </p:nvSpPr>
        <p:spPr bwMode="auto">
          <a:xfrm>
            <a:off x="3716338" y="5143500"/>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5</a:t>
            </a:r>
          </a:p>
        </p:txBody>
      </p:sp>
      <p:sp>
        <p:nvSpPr>
          <p:cNvPr id="19470" name="TextBox 24">
            <a:extLst>
              <a:ext uri="{FF2B5EF4-FFF2-40B4-BE49-F238E27FC236}">
                <a16:creationId xmlns:a16="http://schemas.microsoft.com/office/drawing/2014/main" id="{920DD546-6449-4411-B2A8-56C976008C8C}"/>
              </a:ext>
            </a:extLst>
          </p:cNvPr>
          <p:cNvSpPr txBox="1">
            <a:spLocks noChangeArrowheads="1"/>
          </p:cNvSpPr>
          <p:nvPr/>
        </p:nvSpPr>
        <p:spPr bwMode="auto">
          <a:xfrm>
            <a:off x="5370513" y="51435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4</a:t>
            </a:r>
          </a:p>
        </p:txBody>
      </p:sp>
      <p:sp>
        <p:nvSpPr>
          <p:cNvPr id="19471" name="TextBox 26">
            <a:extLst>
              <a:ext uri="{FF2B5EF4-FFF2-40B4-BE49-F238E27FC236}">
                <a16:creationId xmlns:a16="http://schemas.microsoft.com/office/drawing/2014/main" id="{11D2444C-8F56-4848-8ADB-F5155F9042E5}"/>
              </a:ext>
            </a:extLst>
          </p:cNvPr>
          <p:cNvSpPr txBox="1">
            <a:spLocks noChangeArrowheads="1"/>
          </p:cNvSpPr>
          <p:nvPr/>
        </p:nvSpPr>
        <p:spPr bwMode="auto">
          <a:xfrm>
            <a:off x="6399213"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3</a:t>
            </a:r>
          </a:p>
        </p:txBody>
      </p:sp>
      <p:sp>
        <p:nvSpPr>
          <p:cNvPr id="19472" name="TextBox 31">
            <a:extLst>
              <a:ext uri="{FF2B5EF4-FFF2-40B4-BE49-F238E27FC236}">
                <a16:creationId xmlns:a16="http://schemas.microsoft.com/office/drawing/2014/main" id="{5612FF37-58BD-401A-A858-F4F16E0F4994}"/>
              </a:ext>
            </a:extLst>
          </p:cNvPr>
          <p:cNvSpPr txBox="1">
            <a:spLocks noChangeArrowheads="1"/>
          </p:cNvSpPr>
          <p:nvPr/>
        </p:nvSpPr>
        <p:spPr bwMode="auto">
          <a:xfrm>
            <a:off x="4999038" y="20716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y</a:t>
            </a:r>
          </a:p>
        </p:txBody>
      </p:sp>
      <p:sp>
        <p:nvSpPr>
          <p:cNvPr id="19473" name="TextBox 32">
            <a:extLst>
              <a:ext uri="{FF2B5EF4-FFF2-40B4-BE49-F238E27FC236}">
                <a16:creationId xmlns:a16="http://schemas.microsoft.com/office/drawing/2014/main" id="{A45BB7CD-0F6E-4EC6-B196-8CE5178DA29F}"/>
              </a:ext>
            </a:extLst>
          </p:cNvPr>
          <p:cNvSpPr txBox="1">
            <a:spLocks noChangeArrowheads="1"/>
          </p:cNvSpPr>
          <p:nvPr/>
        </p:nvSpPr>
        <p:spPr bwMode="auto">
          <a:xfrm>
            <a:off x="4059238" y="20970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x</a:t>
            </a:r>
          </a:p>
        </p:txBody>
      </p:sp>
      <p:sp>
        <p:nvSpPr>
          <p:cNvPr id="19474" name="TextBox 34">
            <a:extLst>
              <a:ext uri="{FF2B5EF4-FFF2-40B4-BE49-F238E27FC236}">
                <a16:creationId xmlns:a16="http://schemas.microsoft.com/office/drawing/2014/main" id="{E13CF176-9D34-403B-A615-A4E7FE9E9A18}"/>
              </a:ext>
            </a:extLst>
          </p:cNvPr>
          <p:cNvSpPr txBox="1">
            <a:spLocks noChangeArrowheads="1"/>
          </p:cNvSpPr>
          <p:nvPr/>
        </p:nvSpPr>
        <p:spPr bwMode="auto">
          <a:xfrm>
            <a:off x="6259513" y="5373688"/>
            <a:ext cx="2416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capacity = 8</a:t>
            </a:r>
          </a:p>
        </p:txBody>
      </p:sp>
      <p:sp>
        <p:nvSpPr>
          <p:cNvPr id="19475" name="TextBox 25">
            <a:extLst>
              <a:ext uri="{FF2B5EF4-FFF2-40B4-BE49-F238E27FC236}">
                <a16:creationId xmlns:a16="http://schemas.microsoft.com/office/drawing/2014/main" id="{6C0883A0-AFD6-430F-ADA9-5534D5E45AF6}"/>
              </a:ext>
            </a:extLst>
          </p:cNvPr>
          <p:cNvSpPr txBox="1">
            <a:spLocks noChangeArrowheads="1"/>
          </p:cNvSpPr>
          <p:nvPr/>
        </p:nvSpPr>
        <p:spPr bwMode="auto">
          <a:xfrm>
            <a:off x="2771775" y="2841625"/>
            <a:ext cx="369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7</a:t>
            </a:r>
          </a:p>
        </p:txBody>
      </p:sp>
      <p:sp>
        <p:nvSpPr>
          <p:cNvPr id="19476" name="TextBox 27">
            <a:extLst>
              <a:ext uri="{FF2B5EF4-FFF2-40B4-BE49-F238E27FC236}">
                <a16:creationId xmlns:a16="http://schemas.microsoft.com/office/drawing/2014/main" id="{81450749-BA8A-4FA7-8ECC-75FC3C447290}"/>
              </a:ext>
            </a:extLst>
          </p:cNvPr>
          <p:cNvSpPr txBox="1">
            <a:spLocks noChangeArrowheads="1"/>
          </p:cNvSpPr>
          <p:nvPr/>
        </p:nvSpPr>
        <p:spPr bwMode="auto">
          <a:xfrm>
            <a:off x="2771775" y="4094163"/>
            <a:ext cx="369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6</a:t>
            </a:r>
          </a:p>
        </p:txBody>
      </p:sp>
      <p:sp>
        <p:nvSpPr>
          <p:cNvPr id="19477" name="Oval 7">
            <a:extLst>
              <a:ext uri="{FF2B5EF4-FFF2-40B4-BE49-F238E27FC236}">
                <a16:creationId xmlns:a16="http://schemas.microsoft.com/office/drawing/2014/main" id="{3770B9CD-FDCD-4811-9922-63B746D35F9D}"/>
              </a:ext>
            </a:extLst>
          </p:cNvPr>
          <p:cNvSpPr>
            <a:spLocks noChangeArrowheads="1"/>
          </p:cNvSpPr>
          <p:nvPr/>
        </p:nvSpPr>
        <p:spPr bwMode="auto">
          <a:xfrm>
            <a:off x="4251325" y="3025775"/>
            <a:ext cx="1000125" cy="1068388"/>
          </a:xfrm>
          <a:prstGeom prst="ellipse">
            <a:avLst/>
          </a:prstGeom>
          <a:solidFill>
            <a:schemeClr val="bg1"/>
          </a:solidFill>
          <a:ln w="12700">
            <a:solidFill>
              <a:schemeClr val="bg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19478" name="Oval 8">
            <a:extLst>
              <a:ext uri="{FF2B5EF4-FFF2-40B4-BE49-F238E27FC236}">
                <a16:creationId xmlns:a16="http://schemas.microsoft.com/office/drawing/2014/main" id="{678B62A8-C35A-4B6D-9F4D-EBBBD040BB7C}"/>
              </a:ext>
            </a:extLst>
          </p:cNvPr>
          <p:cNvSpPr>
            <a:spLocks noChangeArrowheads="1"/>
          </p:cNvSpPr>
          <p:nvPr/>
        </p:nvSpPr>
        <p:spPr bwMode="auto">
          <a:xfrm>
            <a:off x="4437063" y="3111500"/>
            <a:ext cx="633412" cy="657225"/>
          </a:xfrm>
          <a:prstGeom prst="ellipse">
            <a:avLst/>
          </a:prstGeom>
          <a:solidFill>
            <a:schemeClr val="tx2"/>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19479" name="Oval 9">
            <a:extLst>
              <a:ext uri="{FF2B5EF4-FFF2-40B4-BE49-F238E27FC236}">
                <a16:creationId xmlns:a16="http://schemas.microsoft.com/office/drawing/2014/main" id="{D57B069A-9F96-4D09-9DEA-98E19ED576EC}"/>
              </a:ext>
            </a:extLst>
          </p:cNvPr>
          <p:cNvSpPr>
            <a:spLocks noChangeArrowheads="1"/>
          </p:cNvSpPr>
          <p:nvPr/>
        </p:nvSpPr>
        <p:spPr bwMode="auto">
          <a:xfrm>
            <a:off x="4527550" y="3200400"/>
            <a:ext cx="446088" cy="515938"/>
          </a:xfrm>
          <a:prstGeom prst="ellipse">
            <a:avLst/>
          </a:prstGeom>
          <a:solidFill>
            <a:schemeClr val="bg1"/>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19480" name="Oval 10">
            <a:extLst>
              <a:ext uri="{FF2B5EF4-FFF2-40B4-BE49-F238E27FC236}">
                <a16:creationId xmlns:a16="http://schemas.microsoft.com/office/drawing/2014/main" id="{91EF99BA-1570-4F1F-8ECD-B52D8C7ED68C}"/>
              </a:ext>
            </a:extLst>
          </p:cNvPr>
          <p:cNvSpPr>
            <a:spLocks noChangeArrowheads="1"/>
          </p:cNvSpPr>
          <p:nvPr/>
        </p:nvSpPr>
        <p:spPr bwMode="auto">
          <a:xfrm>
            <a:off x="4440238" y="3376613"/>
            <a:ext cx="630237" cy="641350"/>
          </a:xfrm>
          <a:prstGeom prst="ellipse">
            <a:avLst/>
          </a:prstGeom>
          <a:solidFill>
            <a:schemeClr val="tx2"/>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19481" name="Oval 11">
            <a:extLst>
              <a:ext uri="{FF2B5EF4-FFF2-40B4-BE49-F238E27FC236}">
                <a16:creationId xmlns:a16="http://schemas.microsoft.com/office/drawing/2014/main" id="{9D863521-0A3C-4395-9450-C6B1C4570A29}"/>
              </a:ext>
            </a:extLst>
          </p:cNvPr>
          <p:cNvSpPr>
            <a:spLocks noChangeArrowheads="1"/>
          </p:cNvSpPr>
          <p:nvPr/>
        </p:nvSpPr>
        <p:spPr bwMode="auto">
          <a:xfrm>
            <a:off x="4638675" y="3508375"/>
            <a:ext cx="227013" cy="220663"/>
          </a:xfrm>
          <a:prstGeom prst="ellipse">
            <a:avLst/>
          </a:prstGeom>
          <a:solidFill>
            <a:schemeClr val="bg1"/>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19482" name="AutoShape 12">
            <a:extLst>
              <a:ext uri="{FF2B5EF4-FFF2-40B4-BE49-F238E27FC236}">
                <a16:creationId xmlns:a16="http://schemas.microsoft.com/office/drawing/2014/main" id="{5AE377E9-2CED-4245-B160-86D7C8811F29}"/>
              </a:ext>
            </a:extLst>
          </p:cNvPr>
          <p:cNvSpPr>
            <a:spLocks noChangeArrowheads="1"/>
          </p:cNvSpPr>
          <p:nvPr/>
        </p:nvSpPr>
        <p:spPr bwMode="auto">
          <a:xfrm flipV="1">
            <a:off x="4686300" y="3690938"/>
            <a:ext cx="150813" cy="1920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zh-CN" altLang="en-US"/>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Footer Placeholder 2">
            <a:extLst>
              <a:ext uri="{FF2B5EF4-FFF2-40B4-BE49-F238E27FC236}">
                <a16:creationId xmlns:a16="http://schemas.microsoft.com/office/drawing/2014/main" id="{609FDC77-A031-4E89-B160-373E1E29E0EC}"/>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2" name="Slide Number Placeholder 3">
            <a:extLst>
              <a:ext uri="{FF2B5EF4-FFF2-40B4-BE49-F238E27FC236}">
                <a16:creationId xmlns:a16="http://schemas.microsoft.com/office/drawing/2014/main" id="{D96B77EE-6325-4857-AB88-351FB6F79233}"/>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FC6A5CD-758A-43B3-A2C8-8B23FA1F5AF2}" type="slidenum">
              <a:rPr lang="ar-SA" altLang="zh-CN" sz="1400" b="0">
                <a:solidFill>
                  <a:schemeClr val="tx1"/>
                </a:solidFill>
                <a:latin typeface="Arial" panose="020B0604020202020204" pitchFamily="34" charset="0"/>
              </a:rPr>
              <a:pPr/>
              <a:t>70</a:t>
            </a:fld>
            <a:endParaRPr lang="en-US" altLang="zh-CN" sz="1400" b="0">
              <a:solidFill>
                <a:schemeClr val="tx1"/>
              </a:solidFill>
              <a:latin typeface="Arial" panose="020B0604020202020204" pitchFamily="34" charset="0"/>
            </a:endParaRPr>
          </a:p>
        </p:txBody>
      </p:sp>
      <p:pic>
        <p:nvPicPr>
          <p:cNvPr id="82948" name="Picture 2" descr="magic">
            <a:extLst>
              <a:ext uri="{FF2B5EF4-FFF2-40B4-BE49-F238E27FC236}">
                <a16:creationId xmlns:a16="http://schemas.microsoft.com/office/drawing/2014/main" id="{483DD9A5-7787-4C95-A036-D8C87068D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2949" name="Rectangle 3">
            <a:extLst>
              <a:ext uri="{FF2B5EF4-FFF2-40B4-BE49-F238E27FC236}">
                <a16:creationId xmlns:a16="http://schemas.microsoft.com/office/drawing/2014/main" id="{E0F15ECE-206E-4B11-9027-D6B5018BD61F}"/>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grpSp>
        <p:nvGrpSpPr>
          <p:cNvPr id="82950" name="Group 4">
            <a:extLst>
              <a:ext uri="{FF2B5EF4-FFF2-40B4-BE49-F238E27FC236}">
                <a16:creationId xmlns:a16="http://schemas.microsoft.com/office/drawing/2014/main" id="{311EA831-3D5C-434C-B8BA-E7209456AB33}"/>
              </a:ext>
            </a:extLst>
          </p:cNvPr>
          <p:cNvGrpSpPr>
            <a:grpSpLocks/>
          </p:cNvGrpSpPr>
          <p:nvPr/>
        </p:nvGrpSpPr>
        <p:grpSpPr bwMode="auto">
          <a:xfrm>
            <a:off x="838200" y="5257800"/>
            <a:ext cx="7391400" cy="762000"/>
            <a:chOff x="528" y="3312"/>
            <a:chExt cx="4656" cy="480"/>
          </a:xfrm>
        </p:grpSpPr>
        <p:sp>
          <p:nvSpPr>
            <p:cNvPr id="82974" name="AutoShape 5">
              <a:extLst>
                <a:ext uri="{FF2B5EF4-FFF2-40B4-BE49-F238E27FC236}">
                  <a16:creationId xmlns:a16="http://schemas.microsoft.com/office/drawing/2014/main" id="{4A481F81-7F28-4AB2-8364-082A48481BC0}"/>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2975" name="Text Box 6">
              <a:extLst>
                <a:ext uri="{FF2B5EF4-FFF2-40B4-BE49-F238E27FC236}">
                  <a16:creationId xmlns:a16="http://schemas.microsoft.com/office/drawing/2014/main" id="{534B8D98-7B1A-4AA6-993F-072D09B63563}"/>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82951" name="AutoShape 7">
            <a:extLst>
              <a:ext uri="{FF2B5EF4-FFF2-40B4-BE49-F238E27FC236}">
                <a16:creationId xmlns:a16="http://schemas.microsoft.com/office/drawing/2014/main" id="{D63A5ABF-B2DC-467B-91DC-2A0FBD878F0B}"/>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82952" name="Group 8">
            <a:extLst>
              <a:ext uri="{FF2B5EF4-FFF2-40B4-BE49-F238E27FC236}">
                <a16:creationId xmlns:a16="http://schemas.microsoft.com/office/drawing/2014/main" id="{3CE9DD5B-A17F-4DDB-B703-80AD57B2E5D6}"/>
              </a:ext>
            </a:extLst>
          </p:cNvPr>
          <p:cNvGrpSpPr>
            <a:grpSpLocks/>
          </p:cNvGrpSpPr>
          <p:nvPr/>
        </p:nvGrpSpPr>
        <p:grpSpPr bwMode="auto">
          <a:xfrm>
            <a:off x="3429000" y="2352675"/>
            <a:ext cx="1828800" cy="466725"/>
            <a:chOff x="2160" y="1200"/>
            <a:chExt cx="1152" cy="294"/>
          </a:xfrm>
        </p:grpSpPr>
        <p:grpSp>
          <p:nvGrpSpPr>
            <p:cNvPr id="82961" name="Group 9">
              <a:extLst>
                <a:ext uri="{FF2B5EF4-FFF2-40B4-BE49-F238E27FC236}">
                  <a16:creationId xmlns:a16="http://schemas.microsoft.com/office/drawing/2014/main" id="{0BE26059-2072-4ED3-A812-5D7B76CD1848}"/>
                </a:ext>
              </a:extLst>
            </p:cNvPr>
            <p:cNvGrpSpPr>
              <a:grpSpLocks/>
            </p:cNvGrpSpPr>
            <p:nvPr/>
          </p:nvGrpSpPr>
          <p:grpSpPr bwMode="auto">
            <a:xfrm>
              <a:off x="2234" y="1292"/>
              <a:ext cx="138" cy="110"/>
              <a:chOff x="2928" y="1465"/>
              <a:chExt cx="271" cy="215"/>
            </a:xfrm>
          </p:grpSpPr>
          <p:sp>
            <p:nvSpPr>
              <p:cNvPr id="82972" name="Oval 10">
                <a:extLst>
                  <a:ext uri="{FF2B5EF4-FFF2-40B4-BE49-F238E27FC236}">
                    <a16:creationId xmlns:a16="http://schemas.microsoft.com/office/drawing/2014/main" id="{5DC4436A-2DFC-4101-8B1C-E83590924ADD}"/>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2973" name="Oval 11">
                <a:extLst>
                  <a:ext uri="{FF2B5EF4-FFF2-40B4-BE49-F238E27FC236}">
                    <a16:creationId xmlns:a16="http://schemas.microsoft.com/office/drawing/2014/main" id="{33AAF0BA-7444-44F0-83D8-9561625374D3}"/>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2962" name="Rectangle 12">
              <a:extLst>
                <a:ext uri="{FF2B5EF4-FFF2-40B4-BE49-F238E27FC236}">
                  <a16:creationId xmlns:a16="http://schemas.microsoft.com/office/drawing/2014/main" id="{9CC6B6CF-145A-48AF-9A36-F5AAB7E3E169}"/>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2963" name="Rectangle 13">
              <a:extLst>
                <a:ext uri="{FF2B5EF4-FFF2-40B4-BE49-F238E27FC236}">
                  <a16:creationId xmlns:a16="http://schemas.microsoft.com/office/drawing/2014/main" id="{FEEA3606-B88A-4491-B1B8-4A3921086E4D}"/>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2964" name="Rectangle 14">
              <a:extLst>
                <a:ext uri="{FF2B5EF4-FFF2-40B4-BE49-F238E27FC236}">
                  <a16:creationId xmlns:a16="http://schemas.microsoft.com/office/drawing/2014/main" id="{8EDAF6C3-C3D6-4FB6-9F1B-52FB5ECCAF3D}"/>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2965" name="Line 15">
              <a:extLst>
                <a:ext uri="{FF2B5EF4-FFF2-40B4-BE49-F238E27FC236}">
                  <a16:creationId xmlns:a16="http://schemas.microsoft.com/office/drawing/2014/main" id="{5AD533E9-2579-4D5E-94B9-CA282B44AE5A}"/>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966" name="Line 16">
              <a:extLst>
                <a:ext uri="{FF2B5EF4-FFF2-40B4-BE49-F238E27FC236}">
                  <a16:creationId xmlns:a16="http://schemas.microsoft.com/office/drawing/2014/main" id="{BA3E515E-4231-495F-8E21-EF8E2A686E05}"/>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2967" name="Group 17">
              <a:extLst>
                <a:ext uri="{FF2B5EF4-FFF2-40B4-BE49-F238E27FC236}">
                  <a16:creationId xmlns:a16="http://schemas.microsoft.com/office/drawing/2014/main" id="{9CA15269-5C3D-4CD4-A7EA-1BB8E4E4A7A1}"/>
                </a:ext>
              </a:extLst>
            </p:cNvPr>
            <p:cNvGrpSpPr>
              <a:grpSpLocks/>
            </p:cNvGrpSpPr>
            <p:nvPr/>
          </p:nvGrpSpPr>
          <p:grpSpPr bwMode="auto">
            <a:xfrm>
              <a:off x="2528" y="1292"/>
              <a:ext cx="138" cy="110"/>
              <a:chOff x="3648" y="3312"/>
              <a:chExt cx="271" cy="215"/>
            </a:xfrm>
          </p:grpSpPr>
          <p:sp>
            <p:nvSpPr>
              <p:cNvPr id="82970" name="Oval 18">
                <a:extLst>
                  <a:ext uri="{FF2B5EF4-FFF2-40B4-BE49-F238E27FC236}">
                    <a16:creationId xmlns:a16="http://schemas.microsoft.com/office/drawing/2014/main" id="{8E5CDF1A-1008-486E-93DA-C19A450DE514}"/>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2971" name="Oval 19">
                <a:extLst>
                  <a:ext uri="{FF2B5EF4-FFF2-40B4-BE49-F238E27FC236}">
                    <a16:creationId xmlns:a16="http://schemas.microsoft.com/office/drawing/2014/main" id="{339A751A-A6DF-46BE-84E6-B0DE6AB8151D}"/>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2968" name="Oval 20">
              <a:extLst>
                <a:ext uri="{FF2B5EF4-FFF2-40B4-BE49-F238E27FC236}">
                  <a16:creationId xmlns:a16="http://schemas.microsoft.com/office/drawing/2014/main" id="{CC7DF902-7860-4353-8288-55BF0866E390}"/>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2969" name="Oval 21">
              <a:extLst>
                <a:ext uri="{FF2B5EF4-FFF2-40B4-BE49-F238E27FC236}">
                  <a16:creationId xmlns:a16="http://schemas.microsoft.com/office/drawing/2014/main" id="{129DFB3A-B0D6-4AE1-82C9-9214D7D1FEAC}"/>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2953" name="AutoShape 22">
            <a:extLst>
              <a:ext uri="{FF2B5EF4-FFF2-40B4-BE49-F238E27FC236}">
                <a16:creationId xmlns:a16="http://schemas.microsoft.com/office/drawing/2014/main" id="{BBE9A0B6-729D-42DC-A255-BC256D83A631}"/>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82954" name="AutoShape 23">
            <a:extLst>
              <a:ext uri="{FF2B5EF4-FFF2-40B4-BE49-F238E27FC236}">
                <a16:creationId xmlns:a16="http://schemas.microsoft.com/office/drawing/2014/main" id="{3166E25B-FADA-473C-8329-DE55DC07E65E}"/>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q.deq(y)</a:t>
            </a:r>
          </a:p>
        </p:txBody>
      </p:sp>
      <p:grpSp>
        <p:nvGrpSpPr>
          <p:cNvPr id="82955" name="Group 25">
            <a:extLst>
              <a:ext uri="{FF2B5EF4-FFF2-40B4-BE49-F238E27FC236}">
                <a16:creationId xmlns:a16="http://schemas.microsoft.com/office/drawing/2014/main" id="{8639C732-C306-4972-9957-61DB530D24D9}"/>
              </a:ext>
            </a:extLst>
          </p:cNvPr>
          <p:cNvGrpSpPr>
            <a:grpSpLocks/>
          </p:cNvGrpSpPr>
          <p:nvPr/>
        </p:nvGrpSpPr>
        <p:grpSpPr bwMode="auto">
          <a:xfrm>
            <a:off x="909638" y="3362325"/>
            <a:ext cx="4267200" cy="1981200"/>
            <a:chOff x="573" y="2118"/>
            <a:chExt cx="2688" cy="1248"/>
          </a:xfrm>
        </p:grpSpPr>
        <p:sp>
          <p:nvSpPr>
            <p:cNvPr id="82957" name="AutoShape 26">
              <a:extLst>
                <a:ext uri="{FF2B5EF4-FFF2-40B4-BE49-F238E27FC236}">
                  <a16:creationId xmlns:a16="http://schemas.microsoft.com/office/drawing/2014/main" id="{27F7C452-2F0F-4DFF-AEBD-CD15E4370903}"/>
                </a:ext>
              </a:extLst>
            </p:cNvPr>
            <p:cNvSpPr>
              <a:spLocks noChangeArrowheads="1"/>
            </p:cNvSpPr>
            <p:nvPr/>
          </p:nvSpPr>
          <p:spPr bwMode="auto">
            <a:xfrm>
              <a:off x="573" y="2118"/>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sp>
          <p:nvSpPr>
            <p:cNvPr id="82958" name="AutoShape 27">
              <a:extLst>
                <a:ext uri="{FF2B5EF4-FFF2-40B4-BE49-F238E27FC236}">
                  <a16:creationId xmlns:a16="http://schemas.microsoft.com/office/drawing/2014/main" id="{12A03AE3-2323-465E-A3B6-8C850FCEB0BD}"/>
                </a:ext>
              </a:extLst>
            </p:cNvPr>
            <p:cNvSpPr>
              <a:spLocks noChangeArrowheads="1"/>
            </p:cNvSpPr>
            <p:nvPr/>
          </p:nvSpPr>
          <p:spPr bwMode="auto">
            <a:xfrm>
              <a:off x="2013" y="2742"/>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82959" name="Line 28">
              <a:extLst>
                <a:ext uri="{FF2B5EF4-FFF2-40B4-BE49-F238E27FC236}">
                  <a16:creationId xmlns:a16="http://schemas.microsoft.com/office/drawing/2014/main" id="{BB15D0C1-DAF0-46F2-A88B-AED93FC75ECD}"/>
                </a:ext>
              </a:extLst>
            </p:cNvPr>
            <p:cNvSpPr>
              <a:spLocks noChangeShapeType="1"/>
            </p:cNvSpPr>
            <p:nvPr/>
          </p:nvSpPr>
          <p:spPr bwMode="auto">
            <a:xfrm>
              <a:off x="1143" y="2249"/>
              <a:ext cx="0" cy="329"/>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960" name="Line 29">
              <a:extLst>
                <a:ext uri="{FF2B5EF4-FFF2-40B4-BE49-F238E27FC236}">
                  <a16:creationId xmlns:a16="http://schemas.microsoft.com/office/drawing/2014/main" id="{1A6ED990-D1C3-4502-9290-60822E97A08F}"/>
                </a:ext>
              </a:extLst>
            </p:cNvPr>
            <p:cNvSpPr>
              <a:spLocks noChangeShapeType="1"/>
            </p:cNvSpPr>
            <p:nvPr/>
          </p:nvSpPr>
          <p:spPr bwMode="auto">
            <a:xfrm>
              <a:off x="2629" y="2885"/>
              <a:ext cx="0" cy="329"/>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pic>
        <p:nvPicPr>
          <p:cNvPr id="82956" name="Picture 31" descr="MCj03970740000[1]">
            <a:extLst>
              <a:ext uri="{FF2B5EF4-FFF2-40B4-BE49-F238E27FC236}">
                <a16:creationId xmlns:a16="http://schemas.microsoft.com/office/drawing/2014/main" id="{7A3AB281-9652-4405-89FC-CCF2E148D7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Footer Placeholder 2">
            <a:extLst>
              <a:ext uri="{FF2B5EF4-FFF2-40B4-BE49-F238E27FC236}">
                <a16:creationId xmlns:a16="http://schemas.microsoft.com/office/drawing/2014/main" id="{E367CA5A-9A89-44AB-A113-30EC758D9FEC}"/>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2" name="Slide Number Placeholder 3">
            <a:extLst>
              <a:ext uri="{FF2B5EF4-FFF2-40B4-BE49-F238E27FC236}">
                <a16:creationId xmlns:a16="http://schemas.microsoft.com/office/drawing/2014/main" id="{D31CCD16-C5AE-49D7-8776-CABF43F8229B}"/>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D62D579-ADED-4EFC-82C3-692F5439F95C}" type="slidenum">
              <a:rPr lang="ar-SA" altLang="zh-CN" sz="1400" b="0">
                <a:solidFill>
                  <a:schemeClr val="tx1"/>
                </a:solidFill>
                <a:latin typeface="Arial" panose="020B0604020202020204" pitchFamily="34" charset="0"/>
              </a:rPr>
              <a:pPr/>
              <a:t>71</a:t>
            </a:fld>
            <a:endParaRPr lang="en-US" altLang="zh-CN" sz="1400" b="0">
              <a:solidFill>
                <a:schemeClr val="tx1"/>
              </a:solidFill>
              <a:latin typeface="Arial" panose="020B0604020202020204" pitchFamily="34" charset="0"/>
            </a:endParaRPr>
          </a:p>
        </p:txBody>
      </p:sp>
      <p:pic>
        <p:nvPicPr>
          <p:cNvPr id="83972" name="Picture 2" descr="magic">
            <a:extLst>
              <a:ext uri="{FF2B5EF4-FFF2-40B4-BE49-F238E27FC236}">
                <a16:creationId xmlns:a16="http://schemas.microsoft.com/office/drawing/2014/main" id="{E4FB4BF3-C4C9-4269-92AB-9F406BFDC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3973" name="Rectangle 3">
            <a:extLst>
              <a:ext uri="{FF2B5EF4-FFF2-40B4-BE49-F238E27FC236}">
                <a16:creationId xmlns:a16="http://schemas.microsoft.com/office/drawing/2014/main" id="{930B94C1-5F4A-4416-ACB2-7509ADB8417A}"/>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grpSp>
        <p:nvGrpSpPr>
          <p:cNvPr id="83974" name="Group 4">
            <a:extLst>
              <a:ext uri="{FF2B5EF4-FFF2-40B4-BE49-F238E27FC236}">
                <a16:creationId xmlns:a16="http://schemas.microsoft.com/office/drawing/2014/main" id="{3C4E549F-F2DA-4204-A9F4-EEF392015B1A}"/>
              </a:ext>
            </a:extLst>
          </p:cNvPr>
          <p:cNvGrpSpPr>
            <a:grpSpLocks/>
          </p:cNvGrpSpPr>
          <p:nvPr/>
        </p:nvGrpSpPr>
        <p:grpSpPr bwMode="auto">
          <a:xfrm>
            <a:off x="838200" y="5257800"/>
            <a:ext cx="7391400" cy="762000"/>
            <a:chOff x="528" y="3312"/>
            <a:chExt cx="4656" cy="480"/>
          </a:xfrm>
        </p:grpSpPr>
        <p:sp>
          <p:nvSpPr>
            <p:cNvPr id="83999" name="AutoShape 5">
              <a:extLst>
                <a:ext uri="{FF2B5EF4-FFF2-40B4-BE49-F238E27FC236}">
                  <a16:creationId xmlns:a16="http://schemas.microsoft.com/office/drawing/2014/main" id="{5599FCAE-E194-4277-B840-E58F1AB6C901}"/>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4000" name="Text Box 6">
              <a:extLst>
                <a:ext uri="{FF2B5EF4-FFF2-40B4-BE49-F238E27FC236}">
                  <a16:creationId xmlns:a16="http://schemas.microsoft.com/office/drawing/2014/main" id="{F658A54C-195F-4E33-AF97-EED1A63F08E6}"/>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83975" name="AutoShape 7">
            <a:extLst>
              <a:ext uri="{FF2B5EF4-FFF2-40B4-BE49-F238E27FC236}">
                <a16:creationId xmlns:a16="http://schemas.microsoft.com/office/drawing/2014/main" id="{FF12EE4A-4838-455E-8BC9-291425B1FEBD}"/>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83976" name="Group 8">
            <a:extLst>
              <a:ext uri="{FF2B5EF4-FFF2-40B4-BE49-F238E27FC236}">
                <a16:creationId xmlns:a16="http://schemas.microsoft.com/office/drawing/2014/main" id="{6B2508A9-3AD9-4FC4-B0A3-B2A414DECDD5}"/>
              </a:ext>
            </a:extLst>
          </p:cNvPr>
          <p:cNvGrpSpPr>
            <a:grpSpLocks/>
          </p:cNvGrpSpPr>
          <p:nvPr/>
        </p:nvGrpSpPr>
        <p:grpSpPr bwMode="auto">
          <a:xfrm>
            <a:off x="3429000" y="2352675"/>
            <a:ext cx="1828800" cy="466725"/>
            <a:chOff x="2160" y="1200"/>
            <a:chExt cx="1152" cy="294"/>
          </a:xfrm>
        </p:grpSpPr>
        <p:grpSp>
          <p:nvGrpSpPr>
            <p:cNvPr id="83986" name="Group 9">
              <a:extLst>
                <a:ext uri="{FF2B5EF4-FFF2-40B4-BE49-F238E27FC236}">
                  <a16:creationId xmlns:a16="http://schemas.microsoft.com/office/drawing/2014/main" id="{43FCCAB2-F9E0-4B51-BA9C-DB73928FE5CA}"/>
                </a:ext>
              </a:extLst>
            </p:cNvPr>
            <p:cNvGrpSpPr>
              <a:grpSpLocks/>
            </p:cNvGrpSpPr>
            <p:nvPr/>
          </p:nvGrpSpPr>
          <p:grpSpPr bwMode="auto">
            <a:xfrm>
              <a:off x="2234" y="1292"/>
              <a:ext cx="138" cy="110"/>
              <a:chOff x="2928" y="1465"/>
              <a:chExt cx="271" cy="215"/>
            </a:xfrm>
          </p:grpSpPr>
          <p:sp>
            <p:nvSpPr>
              <p:cNvPr id="83997" name="Oval 10">
                <a:extLst>
                  <a:ext uri="{FF2B5EF4-FFF2-40B4-BE49-F238E27FC236}">
                    <a16:creationId xmlns:a16="http://schemas.microsoft.com/office/drawing/2014/main" id="{2D1770EC-C324-4994-B586-CEEF12D0D013}"/>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3998" name="Oval 11">
                <a:extLst>
                  <a:ext uri="{FF2B5EF4-FFF2-40B4-BE49-F238E27FC236}">
                    <a16:creationId xmlns:a16="http://schemas.microsoft.com/office/drawing/2014/main" id="{D75D668F-E1AC-438C-A04D-5FD997D34CF6}"/>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3987" name="Rectangle 12">
              <a:extLst>
                <a:ext uri="{FF2B5EF4-FFF2-40B4-BE49-F238E27FC236}">
                  <a16:creationId xmlns:a16="http://schemas.microsoft.com/office/drawing/2014/main" id="{85E7D3E0-70AB-41F4-8580-C3E7E7EF3247}"/>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3988" name="Rectangle 13">
              <a:extLst>
                <a:ext uri="{FF2B5EF4-FFF2-40B4-BE49-F238E27FC236}">
                  <a16:creationId xmlns:a16="http://schemas.microsoft.com/office/drawing/2014/main" id="{3AE8BA80-1A71-4DB7-95F8-7C48ED45CCCF}"/>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3989" name="Rectangle 14">
              <a:extLst>
                <a:ext uri="{FF2B5EF4-FFF2-40B4-BE49-F238E27FC236}">
                  <a16:creationId xmlns:a16="http://schemas.microsoft.com/office/drawing/2014/main" id="{8C99629E-D63C-4386-8EB8-CDD1A718FB40}"/>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3990" name="Line 15">
              <a:extLst>
                <a:ext uri="{FF2B5EF4-FFF2-40B4-BE49-F238E27FC236}">
                  <a16:creationId xmlns:a16="http://schemas.microsoft.com/office/drawing/2014/main" id="{22E8AB23-42CB-4751-AA80-850ED3B3EB77}"/>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3991" name="Line 16">
              <a:extLst>
                <a:ext uri="{FF2B5EF4-FFF2-40B4-BE49-F238E27FC236}">
                  <a16:creationId xmlns:a16="http://schemas.microsoft.com/office/drawing/2014/main" id="{86FE6E7F-D3FA-4399-9441-A2821BEBCCF9}"/>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3992" name="Group 17">
              <a:extLst>
                <a:ext uri="{FF2B5EF4-FFF2-40B4-BE49-F238E27FC236}">
                  <a16:creationId xmlns:a16="http://schemas.microsoft.com/office/drawing/2014/main" id="{5F5D94B9-620A-446A-8C11-D74B16C0DEBF}"/>
                </a:ext>
              </a:extLst>
            </p:cNvPr>
            <p:cNvGrpSpPr>
              <a:grpSpLocks/>
            </p:cNvGrpSpPr>
            <p:nvPr/>
          </p:nvGrpSpPr>
          <p:grpSpPr bwMode="auto">
            <a:xfrm>
              <a:off x="2528" y="1292"/>
              <a:ext cx="138" cy="110"/>
              <a:chOff x="3648" y="3312"/>
              <a:chExt cx="271" cy="215"/>
            </a:xfrm>
          </p:grpSpPr>
          <p:sp>
            <p:nvSpPr>
              <p:cNvPr id="83995" name="Oval 18">
                <a:extLst>
                  <a:ext uri="{FF2B5EF4-FFF2-40B4-BE49-F238E27FC236}">
                    <a16:creationId xmlns:a16="http://schemas.microsoft.com/office/drawing/2014/main" id="{2BC8A125-F4C1-4A1B-9AC3-700D76621244}"/>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3996" name="Oval 19">
                <a:extLst>
                  <a:ext uri="{FF2B5EF4-FFF2-40B4-BE49-F238E27FC236}">
                    <a16:creationId xmlns:a16="http://schemas.microsoft.com/office/drawing/2014/main" id="{12209CE3-7FC6-4052-9BDC-50580A23B747}"/>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3993" name="Oval 20">
              <a:extLst>
                <a:ext uri="{FF2B5EF4-FFF2-40B4-BE49-F238E27FC236}">
                  <a16:creationId xmlns:a16="http://schemas.microsoft.com/office/drawing/2014/main" id="{C1E8989D-798C-422D-A947-3679BB95BC51}"/>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3994" name="Oval 21">
              <a:extLst>
                <a:ext uri="{FF2B5EF4-FFF2-40B4-BE49-F238E27FC236}">
                  <a16:creationId xmlns:a16="http://schemas.microsoft.com/office/drawing/2014/main" id="{E7530DD9-6EF6-4BA9-8B31-5A77F0164D5C}"/>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3977" name="AutoShape 22">
            <a:extLst>
              <a:ext uri="{FF2B5EF4-FFF2-40B4-BE49-F238E27FC236}">
                <a16:creationId xmlns:a16="http://schemas.microsoft.com/office/drawing/2014/main" id="{BB9C8562-EDE9-4531-A575-70140447FC98}"/>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83978" name="AutoShape 23">
            <a:extLst>
              <a:ext uri="{FF2B5EF4-FFF2-40B4-BE49-F238E27FC236}">
                <a16:creationId xmlns:a16="http://schemas.microsoft.com/office/drawing/2014/main" id="{969A87E3-B728-4D0F-825D-4AA18CD26108}"/>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q.deq(y)</a:t>
            </a:r>
          </a:p>
        </p:txBody>
      </p:sp>
      <p:sp>
        <p:nvSpPr>
          <p:cNvPr id="83979" name="AutoShape 25">
            <a:extLst>
              <a:ext uri="{FF2B5EF4-FFF2-40B4-BE49-F238E27FC236}">
                <a16:creationId xmlns:a16="http://schemas.microsoft.com/office/drawing/2014/main" id="{F437872C-1D6E-43D6-8DA0-BD304B3D01D3}"/>
              </a:ext>
            </a:extLst>
          </p:cNvPr>
          <p:cNvSpPr>
            <a:spLocks noChangeArrowheads="1"/>
          </p:cNvSpPr>
          <p:nvPr/>
        </p:nvSpPr>
        <p:spPr bwMode="auto">
          <a:xfrm>
            <a:off x="909638"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sp>
        <p:nvSpPr>
          <p:cNvPr id="83980" name="AutoShape 26">
            <a:extLst>
              <a:ext uri="{FF2B5EF4-FFF2-40B4-BE49-F238E27FC236}">
                <a16:creationId xmlns:a16="http://schemas.microsoft.com/office/drawing/2014/main" id="{1400F23C-58D5-493D-9C2E-F85074889199}"/>
              </a:ext>
            </a:extLst>
          </p:cNvPr>
          <p:cNvSpPr>
            <a:spLocks noChangeArrowheads="1"/>
          </p:cNvSpPr>
          <p:nvPr/>
        </p:nvSpPr>
        <p:spPr bwMode="auto">
          <a:xfrm>
            <a:off x="3195638" y="43529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827419" name="Line 27">
            <a:extLst>
              <a:ext uri="{FF2B5EF4-FFF2-40B4-BE49-F238E27FC236}">
                <a16:creationId xmlns:a16="http://schemas.microsoft.com/office/drawing/2014/main" id="{0477755C-857D-4788-AD00-DC990960E1B8}"/>
              </a:ext>
            </a:extLst>
          </p:cNvPr>
          <p:cNvSpPr>
            <a:spLocks noChangeShapeType="1"/>
          </p:cNvSpPr>
          <p:nvPr/>
        </p:nvSpPr>
        <p:spPr bwMode="auto">
          <a:xfrm>
            <a:off x="1814513" y="3570288"/>
            <a:ext cx="0" cy="522287"/>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7420" name="Line 28">
            <a:extLst>
              <a:ext uri="{FF2B5EF4-FFF2-40B4-BE49-F238E27FC236}">
                <a16:creationId xmlns:a16="http://schemas.microsoft.com/office/drawing/2014/main" id="{59B8EA74-B748-453D-8725-8A06CD1F9E1B}"/>
              </a:ext>
            </a:extLst>
          </p:cNvPr>
          <p:cNvSpPr>
            <a:spLocks noChangeShapeType="1"/>
          </p:cNvSpPr>
          <p:nvPr/>
        </p:nvSpPr>
        <p:spPr bwMode="auto">
          <a:xfrm>
            <a:off x="4173538" y="4579938"/>
            <a:ext cx="0" cy="5222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83984" name="Picture 30" descr="MCj03970740000[1]">
            <a:extLst>
              <a:ext uri="{FF2B5EF4-FFF2-40B4-BE49-F238E27FC236}">
                <a16:creationId xmlns:a16="http://schemas.microsoft.com/office/drawing/2014/main" id="{21631C01-B409-4FE8-901B-11019CCB0B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423" name="Text Box 31">
            <a:extLst>
              <a:ext uri="{FF2B5EF4-FFF2-40B4-BE49-F238E27FC236}">
                <a16:creationId xmlns:a16="http://schemas.microsoft.com/office/drawing/2014/main" id="{4676FBB4-E257-4671-B5F2-03B4AD87E223}"/>
              </a:ext>
            </a:extLst>
          </p:cNvPr>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latin typeface="Arial" panose="020B0604020202020204" pitchFamily="34" charset="0"/>
                <a:ea typeface="宋体" panose="02010600030101010101" pitchFamily="2" charset="-122"/>
              </a:rPr>
              <a:t>not linearizable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2.5E-6 -2.05098E-6 L 0.10104 -2.05098E-6 " pathEditMode="relative" rAng="0" ptsTypes="AA">
                                      <p:cBhvr>
                                        <p:cTn id="6" dur="2000" fill="hold"/>
                                        <p:tgtEl>
                                          <p:spTgt spid="827419"/>
                                        </p:tgtEl>
                                        <p:attrNameLst>
                                          <p:attrName>ppt_x</p:attrName>
                                          <p:attrName>ppt_y</p:attrName>
                                        </p:attrNameLst>
                                      </p:cBhvr>
                                      <p:rCtr x="5100" y="0"/>
                                    </p:animMotion>
                                  </p:childTnLst>
                                </p:cTn>
                              </p:par>
                              <p:par>
                                <p:cTn id="7" presetID="35" presetClass="path" presetSubtype="0" accel="50000" decel="50000" fill="hold" nodeType="withEffect">
                                  <p:stCondLst>
                                    <p:cond delay="0"/>
                                  </p:stCondLst>
                                  <p:childTnLst>
                                    <p:animMotion origin="layout" path="M -3.61111E-6 -4.86674E-6 L -0.1059 -4.86674E-6 " pathEditMode="relative" rAng="0" ptsTypes="AA">
                                      <p:cBhvr>
                                        <p:cTn id="8" dur="2000" fill="hold"/>
                                        <p:tgtEl>
                                          <p:spTgt spid="827420"/>
                                        </p:tgtEl>
                                        <p:attrNameLst>
                                          <p:attrName>ppt_x</p:attrName>
                                          <p:attrName>ppt_y</p:attrName>
                                        </p:attrNameLst>
                                      </p:cBhvr>
                                      <p:rCtr x="-5300" y="0"/>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423"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Footer Placeholder 2">
            <a:extLst>
              <a:ext uri="{FF2B5EF4-FFF2-40B4-BE49-F238E27FC236}">
                <a16:creationId xmlns:a16="http://schemas.microsoft.com/office/drawing/2014/main" id="{DE788F04-FEC3-4116-A50B-7293E3D9DD2E}"/>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4" name="Slide Number Placeholder 3">
            <a:extLst>
              <a:ext uri="{FF2B5EF4-FFF2-40B4-BE49-F238E27FC236}">
                <a16:creationId xmlns:a16="http://schemas.microsoft.com/office/drawing/2014/main" id="{60A77552-B164-4EF8-86C2-CE6B734DCCCA}"/>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64BAC99-F152-4B1B-A164-1816F706757E}" type="slidenum">
              <a:rPr lang="ar-SA" altLang="zh-CN" sz="1400" b="0">
                <a:solidFill>
                  <a:schemeClr val="tx1"/>
                </a:solidFill>
                <a:latin typeface="Arial" panose="020B0604020202020204" pitchFamily="34" charset="0"/>
              </a:rPr>
              <a:pPr/>
              <a:t>72</a:t>
            </a:fld>
            <a:endParaRPr lang="en-US" altLang="zh-CN" sz="1400" b="0">
              <a:solidFill>
                <a:schemeClr val="tx1"/>
              </a:solidFill>
              <a:latin typeface="Arial" panose="020B0604020202020204" pitchFamily="34" charset="0"/>
            </a:endParaRPr>
          </a:p>
        </p:txBody>
      </p:sp>
      <p:pic>
        <p:nvPicPr>
          <p:cNvPr id="84996" name="Picture 33" descr="magic">
            <a:extLst>
              <a:ext uri="{FF2B5EF4-FFF2-40B4-BE49-F238E27FC236}">
                <a16:creationId xmlns:a16="http://schemas.microsoft.com/office/drawing/2014/main" id="{33ED4552-0E2D-402E-B752-0CE8E32E3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4997" name="Rectangle 2">
            <a:extLst>
              <a:ext uri="{FF2B5EF4-FFF2-40B4-BE49-F238E27FC236}">
                <a16:creationId xmlns:a16="http://schemas.microsoft.com/office/drawing/2014/main" id="{06583999-1F86-4B11-A3B4-F90B50202449}"/>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84998" name="Text Box 4">
            <a:extLst>
              <a:ext uri="{FF2B5EF4-FFF2-40B4-BE49-F238E27FC236}">
                <a16:creationId xmlns:a16="http://schemas.microsoft.com/office/drawing/2014/main" id="{0243A479-BCC8-47B8-A51B-6AC2A1755D7A}"/>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nvGrpSpPr>
          <p:cNvPr id="84999" name="Group 6">
            <a:extLst>
              <a:ext uri="{FF2B5EF4-FFF2-40B4-BE49-F238E27FC236}">
                <a16:creationId xmlns:a16="http://schemas.microsoft.com/office/drawing/2014/main" id="{CD37B29E-8B35-4052-8D71-E7EAF4987CA5}"/>
              </a:ext>
            </a:extLst>
          </p:cNvPr>
          <p:cNvGrpSpPr>
            <a:grpSpLocks/>
          </p:cNvGrpSpPr>
          <p:nvPr/>
        </p:nvGrpSpPr>
        <p:grpSpPr bwMode="auto">
          <a:xfrm>
            <a:off x="3429000" y="2352675"/>
            <a:ext cx="1828800" cy="466725"/>
            <a:chOff x="2160" y="1200"/>
            <a:chExt cx="1152" cy="294"/>
          </a:xfrm>
        </p:grpSpPr>
        <p:grpSp>
          <p:nvGrpSpPr>
            <p:cNvPr id="85003" name="Group 7">
              <a:extLst>
                <a:ext uri="{FF2B5EF4-FFF2-40B4-BE49-F238E27FC236}">
                  <a16:creationId xmlns:a16="http://schemas.microsoft.com/office/drawing/2014/main" id="{CA98B0AD-C95A-4444-B30F-9E7A97117EEB}"/>
                </a:ext>
              </a:extLst>
            </p:cNvPr>
            <p:cNvGrpSpPr>
              <a:grpSpLocks/>
            </p:cNvGrpSpPr>
            <p:nvPr/>
          </p:nvGrpSpPr>
          <p:grpSpPr bwMode="auto">
            <a:xfrm>
              <a:off x="2234" y="1292"/>
              <a:ext cx="138" cy="110"/>
              <a:chOff x="2928" y="1465"/>
              <a:chExt cx="271" cy="215"/>
            </a:xfrm>
          </p:grpSpPr>
          <p:sp>
            <p:nvSpPr>
              <p:cNvPr id="85014" name="Oval 8">
                <a:extLst>
                  <a:ext uri="{FF2B5EF4-FFF2-40B4-BE49-F238E27FC236}">
                    <a16:creationId xmlns:a16="http://schemas.microsoft.com/office/drawing/2014/main" id="{71B7631E-F2A4-43F2-8E65-5F48700FD650}"/>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5015" name="Oval 9">
                <a:extLst>
                  <a:ext uri="{FF2B5EF4-FFF2-40B4-BE49-F238E27FC236}">
                    <a16:creationId xmlns:a16="http://schemas.microsoft.com/office/drawing/2014/main" id="{D8F0C9AF-AA11-45EB-8763-5E000E33D0CF}"/>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5004" name="Rectangle 10">
              <a:extLst>
                <a:ext uri="{FF2B5EF4-FFF2-40B4-BE49-F238E27FC236}">
                  <a16:creationId xmlns:a16="http://schemas.microsoft.com/office/drawing/2014/main" id="{737BDFF9-2864-48FA-84D4-EF4CFE37AECC}"/>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5005" name="Rectangle 11">
              <a:extLst>
                <a:ext uri="{FF2B5EF4-FFF2-40B4-BE49-F238E27FC236}">
                  <a16:creationId xmlns:a16="http://schemas.microsoft.com/office/drawing/2014/main" id="{3A706AF6-BCBF-4D68-9C5E-944FD40FE900}"/>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5006" name="Rectangle 12">
              <a:extLst>
                <a:ext uri="{FF2B5EF4-FFF2-40B4-BE49-F238E27FC236}">
                  <a16:creationId xmlns:a16="http://schemas.microsoft.com/office/drawing/2014/main" id="{8BF2E244-9E13-420B-A4AE-3B7EDC2E2F7C}"/>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5007" name="Line 13">
              <a:extLst>
                <a:ext uri="{FF2B5EF4-FFF2-40B4-BE49-F238E27FC236}">
                  <a16:creationId xmlns:a16="http://schemas.microsoft.com/office/drawing/2014/main" id="{2D3C9E3C-1354-4078-9F28-5885CB85245F}"/>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5008" name="Line 14">
              <a:extLst>
                <a:ext uri="{FF2B5EF4-FFF2-40B4-BE49-F238E27FC236}">
                  <a16:creationId xmlns:a16="http://schemas.microsoft.com/office/drawing/2014/main" id="{595D2A70-0DB8-4707-B6ED-638014384C81}"/>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5009" name="Group 15">
              <a:extLst>
                <a:ext uri="{FF2B5EF4-FFF2-40B4-BE49-F238E27FC236}">
                  <a16:creationId xmlns:a16="http://schemas.microsoft.com/office/drawing/2014/main" id="{4EFA7E26-19B6-4396-B716-124CC473EE4F}"/>
                </a:ext>
              </a:extLst>
            </p:cNvPr>
            <p:cNvGrpSpPr>
              <a:grpSpLocks/>
            </p:cNvGrpSpPr>
            <p:nvPr/>
          </p:nvGrpSpPr>
          <p:grpSpPr bwMode="auto">
            <a:xfrm>
              <a:off x="2528" y="1292"/>
              <a:ext cx="138" cy="110"/>
              <a:chOff x="3648" y="3312"/>
              <a:chExt cx="271" cy="215"/>
            </a:xfrm>
          </p:grpSpPr>
          <p:sp>
            <p:nvSpPr>
              <p:cNvPr id="85012" name="Oval 16">
                <a:extLst>
                  <a:ext uri="{FF2B5EF4-FFF2-40B4-BE49-F238E27FC236}">
                    <a16:creationId xmlns:a16="http://schemas.microsoft.com/office/drawing/2014/main" id="{FA97EBBD-6F95-4014-8A1E-6B005CAD587F}"/>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5013" name="Oval 17">
                <a:extLst>
                  <a:ext uri="{FF2B5EF4-FFF2-40B4-BE49-F238E27FC236}">
                    <a16:creationId xmlns:a16="http://schemas.microsoft.com/office/drawing/2014/main" id="{DEA7E098-3367-40F6-B877-33F46817419C}"/>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5010" name="Oval 18">
              <a:extLst>
                <a:ext uri="{FF2B5EF4-FFF2-40B4-BE49-F238E27FC236}">
                  <a16:creationId xmlns:a16="http://schemas.microsoft.com/office/drawing/2014/main" id="{F9E4BC36-BFCB-470F-9E7B-9F763483AB99}"/>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5011" name="Oval 19">
              <a:extLst>
                <a:ext uri="{FF2B5EF4-FFF2-40B4-BE49-F238E27FC236}">
                  <a16:creationId xmlns:a16="http://schemas.microsoft.com/office/drawing/2014/main" id="{DCB93454-7F63-4D97-A42C-173115B8667B}"/>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nvGrpSpPr>
          <p:cNvPr id="85000" name="Group 29">
            <a:extLst>
              <a:ext uri="{FF2B5EF4-FFF2-40B4-BE49-F238E27FC236}">
                <a16:creationId xmlns:a16="http://schemas.microsoft.com/office/drawing/2014/main" id="{BEEA0B63-F60B-4DC5-B518-557FFEC9A810}"/>
              </a:ext>
            </a:extLst>
          </p:cNvPr>
          <p:cNvGrpSpPr>
            <a:grpSpLocks/>
          </p:cNvGrpSpPr>
          <p:nvPr/>
        </p:nvGrpSpPr>
        <p:grpSpPr bwMode="auto">
          <a:xfrm>
            <a:off x="838200" y="5257800"/>
            <a:ext cx="7391400" cy="762000"/>
            <a:chOff x="528" y="3312"/>
            <a:chExt cx="4656" cy="480"/>
          </a:xfrm>
        </p:grpSpPr>
        <p:sp>
          <p:nvSpPr>
            <p:cNvPr id="85001" name="AutoShape 30">
              <a:extLst>
                <a:ext uri="{FF2B5EF4-FFF2-40B4-BE49-F238E27FC236}">
                  <a16:creationId xmlns:a16="http://schemas.microsoft.com/office/drawing/2014/main" id="{9C1479BE-8F66-422C-8134-E58CC8CEA50E}"/>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5002" name="Text Box 31">
              <a:extLst>
                <a:ext uri="{FF2B5EF4-FFF2-40B4-BE49-F238E27FC236}">
                  <a16:creationId xmlns:a16="http://schemas.microsoft.com/office/drawing/2014/main" id="{ECB16CBF-62A6-46BE-8A6D-937362770435}"/>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Footer Placeholder 2">
            <a:extLst>
              <a:ext uri="{FF2B5EF4-FFF2-40B4-BE49-F238E27FC236}">
                <a16:creationId xmlns:a16="http://schemas.microsoft.com/office/drawing/2014/main" id="{F744464E-C6A2-4758-8ADD-061C5E27259E}"/>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5" name="Slide Number Placeholder 3">
            <a:extLst>
              <a:ext uri="{FF2B5EF4-FFF2-40B4-BE49-F238E27FC236}">
                <a16:creationId xmlns:a16="http://schemas.microsoft.com/office/drawing/2014/main" id="{D09C1427-F8AE-416C-AB65-2555E2E069BE}"/>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582DBEC-49B8-42EA-B0BC-11F5CC909AE3}" type="slidenum">
              <a:rPr lang="ar-SA" altLang="zh-CN" sz="1400" b="0">
                <a:solidFill>
                  <a:schemeClr val="tx1"/>
                </a:solidFill>
                <a:latin typeface="Arial" panose="020B0604020202020204" pitchFamily="34" charset="0"/>
              </a:rPr>
              <a:pPr/>
              <a:t>73</a:t>
            </a:fld>
            <a:endParaRPr lang="en-US" altLang="zh-CN" sz="1400" b="0">
              <a:solidFill>
                <a:schemeClr val="tx1"/>
              </a:solidFill>
              <a:latin typeface="Arial" panose="020B0604020202020204" pitchFamily="34" charset="0"/>
            </a:endParaRPr>
          </a:p>
        </p:txBody>
      </p:sp>
      <p:pic>
        <p:nvPicPr>
          <p:cNvPr id="86020" name="Picture 2" descr="magic">
            <a:extLst>
              <a:ext uri="{FF2B5EF4-FFF2-40B4-BE49-F238E27FC236}">
                <a16:creationId xmlns:a16="http://schemas.microsoft.com/office/drawing/2014/main" id="{A8C360E5-4714-4AC1-AB91-0A969F29A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6021" name="Rectangle 3">
            <a:extLst>
              <a:ext uri="{FF2B5EF4-FFF2-40B4-BE49-F238E27FC236}">
                <a16:creationId xmlns:a16="http://schemas.microsoft.com/office/drawing/2014/main" id="{CA7D6210-C498-4AF8-A3D0-037F301D9E6E}"/>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86022" name="Text Box 4">
            <a:extLst>
              <a:ext uri="{FF2B5EF4-FFF2-40B4-BE49-F238E27FC236}">
                <a16:creationId xmlns:a16="http://schemas.microsoft.com/office/drawing/2014/main" id="{6B8CD0E7-7A27-48C8-9494-3F958D878C1D}"/>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86023" name="AutoShape 5">
            <a:extLst>
              <a:ext uri="{FF2B5EF4-FFF2-40B4-BE49-F238E27FC236}">
                <a16:creationId xmlns:a16="http://schemas.microsoft.com/office/drawing/2014/main" id="{8C6D16DD-91E4-4B4E-81D7-C21D7838887C}"/>
              </a:ext>
            </a:extLst>
          </p:cNvPr>
          <p:cNvSpPr>
            <a:spLocks noChangeArrowheads="1"/>
          </p:cNvSpPr>
          <p:nvPr/>
        </p:nvSpPr>
        <p:spPr bwMode="auto">
          <a:xfrm flipH="1">
            <a:off x="914400" y="3373438"/>
            <a:ext cx="8001000" cy="9699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86024" name="Group 6">
            <a:extLst>
              <a:ext uri="{FF2B5EF4-FFF2-40B4-BE49-F238E27FC236}">
                <a16:creationId xmlns:a16="http://schemas.microsoft.com/office/drawing/2014/main" id="{A1647383-3E56-4464-8636-778EFF09D336}"/>
              </a:ext>
            </a:extLst>
          </p:cNvPr>
          <p:cNvGrpSpPr>
            <a:grpSpLocks/>
          </p:cNvGrpSpPr>
          <p:nvPr/>
        </p:nvGrpSpPr>
        <p:grpSpPr bwMode="auto">
          <a:xfrm>
            <a:off x="3429000" y="2352675"/>
            <a:ext cx="1828800" cy="466725"/>
            <a:chOff x="2160" y="1200"/>
            <a:chExt cx="1152" cy="294"/>
          </a:xfrm>
        </p:grpSpPr>
        <p:grpSp>
          <p:nvGrpSpPr>
            <p:cNvPr id="86028" name="Group 7">
              <a:extLst>
                <a:ext uri="{FF2B5EF4-FFF2-40B4-BE49-F238E27FC236}">
                  <a16:creationId xmlns:a16="http://schemas.microsoft.com/office/drawing/2014/main" id="{AD831350-860E-4EC6-9172-55144030D4D7}"/>
                </a:ext>
              </a:extLst>
            </p:cNvPr>
            <p:cNvGrpSpPr>
              <a:grpSpLocks/>
            </p:cNvGrpSpPr>
            <p:nvPr/>
          </p:nvGrpSpPr>
          <p:grpSpPr bwMode="auto">
            <a:xfrm>
              <a:off x="2234" y="1292"/>
              <a:ext cx="138" cy="110"/>
              <a:chOff x="2928" y="1465"/>
              <a:chExt cx="271" cy="215"/>
            </a:xfrm>
          </p:grpSpPr>
          <p:sp>
            <p:nvSpPr>
              <p:cNvPr id="86039" name="Oval 8">
                <a:extLst>
                  <a:ext uri="{FF2B5EF4-FFF2-40B4-BE49-F238E27FC236}">
                    <a16:creationId xmlns:a16="http://schemas.microsoft.com/office/drawing/2014/main" id="{4F4DE563-E651-4B4C-860D-FC912109559E}"/>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6040" name="Oval 9">
                <a:extLst>
                  <a:ext uri="{FF2B5EF4-FFF2-40B4-BE49-F238E27FC236}">
                    <a16:creationId xmlns:a16="http://schemas.microsoft.com/office/drawing/2014/main" id="{0CD06297-3089-4AAC-9388-D5A9EB001B13}"/>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6029" name="Rectangle 10">
              <a:extLst>
                <a:ext uri="{FF2B5EF4-FFF2-40B4-BE49-F238E27FC236}">
                  <a16:creationId xmlns:a16="http://schemas.microsoft.com/office/drawing/2014/main" id="{7520FBAF-53E3-491C-AB46-9C71C48AF6F1}"/>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6030" name="Rectangle 11">
              <a:extLst>
                <a:ext uri="{FF2B5EF4-FFF2-40B4-BE49-F238E27FC236}">
                  <a16:creationId xmlns:a16="http://schemas.microsoft.com/office/drawing/2014/main" id="{9163929E-0627-4B66-9455-AF2AF951A592}"/>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6031" name="Rectangle 12">
              <a:extLst>
                <a:ext uri="{FF2B5EF4-FFF2-40B4-BE49-F238E27FC236}">
                  <a16:creationId xmlns:a16="http://schemas.microsoft.com/office/drawing/2014/main" id="{31E9C732-6C0B-4C96-855F-6AEBAB177F5C}"/>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6032" name="Line 13">
              <a:extLst>
                <a:ext uri="{FF2B5EF4-FFF2-40B4-BE49-F238E27FC236}">
                  <a16:creationId xmlns:a16="http://schemas.microsoft.com/office/drawing/2014/main" id="{1D02EA67-CCAF-4149-B929-99C1CE6B5DFC}"/>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6033" name="Line 14">
              <a:extLst>
                <a:ext uri="{FF2B5EF4-FFF2-40B4-BE49-F238E27FC236}">
                  <a16:creationId xmlns:a16="http://schemas.microsoft.com/office/drawing/2014/main" id="{FBE9406C-B0CD-40E7-997E-CDBCFBCABBB4}"/>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6034" name="Group 15">
              <a:extLst>
                <a:ext uri="{FF2B5EF4-FFF2-40B4-BE49-F238E27FC236}">
                  <a16:creationId xmlns:a16="http://schemas.microsoft.com/office/drawing/2014/main" id="{F1B16827-85DC-456B-95A3-A4CEA01A599C}"/>
                </a:ext>
              </a:extLst>
            </p:cNvPr>
            <p:cNvGrpSpPr>
              <a:grpSpLocks/>
            </p:cNvGrpSpPr>
            <p:nvPr/>
          </p:nvGrpSpPr>
          <p:grpSpPr bwMode="auto">
            <a:xfrm>
              <a:off x="2528" y="1292"/>
              <a:ext cx="138" cy="110"/>
              <a:chOff x="3648" y="3312"/>
              <a:chExt cx="271" cy="215"/>
            </a:xfrm>
          </p:grpSpPr>
          <p:sp>
            <p:nvSpPr>
              <p:cNvPr id="86037" name="Oval 16">
                <a:extLst>
                  <a:ext uri="{FF2B5EF4-FFF2-40B4-BE49-F238E27FC236}">
                    <a16:creationId xmlns:a16="http://schemas.microsoft.com/office/drawing/2014/main" id="{AE03464A-3945-4486-B5FD-0ADEDEDF8E85}"/>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6038" name="Oval 17">
                <a:extLst>
                  <a:ext uri="{FF2B5EF4-FFF2-40B4-BE49-F238E27FC236}">
                    <a16:creationId xmlns:a16="http://schemas.microsoft.com/office/drawing/2014/main" id="{D4732C5A-EEE0-46B9-BD5A-F50A1DD0264C}"/>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6035" name="Oval 18">
              <a:extLst>
                <a:ext uri="{FF2B5EF4-FFF2-40B4-BE49-F238E27FC236}">
                  <a16:creationId xmlns:a16="http://schemas.microsoft.com/office/drawing/2014/main" id="{5CA948FE-99AB-4323-8C2F-81130EEE6C89}"/>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6036" name="Oval 19">
              <a:extLst>
                <a:ext uri="{FF2B5EF4-FFF2-40B4-BE49-F238E27FC236}">
                  <a16:creationId xmlns:a16="http://schemas.microsoft.com/office/drawing/2014/main" id="{79FDB50B-1B89-43D4-BD1D-841AE0C24DFD}"/>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nvGrpSpPr>
          <p:cNvPr id="86025" name="Group 27">
            <a:extLst>
              <a:ext uri="{FF2B5EF4-FFF2-40B4-BE49-F238E27FC236}">
                <a16:creationId xmlns:a16="http://schemas.microsoft.com/office/drawing/2014/main" id="{41687282-4657-4C59-A268-5209023CD3A3}"/>
              </a:ext>
            </a:extLst>
          </p:cNvPr>
          <p:cNvGrpSpPr>
            <a:grpSpLocks/>
          </p:cNvGrpSpPr>
          <p:nvPr/>
        </p:nvGrpSpPr>
        <p:grpSpPr bwMode="auto">
          <a:xfrm>
            <a:off x="838200" y="5257800"/>
            <a:ext cx="7391400" cy="762000"/>
            <a:chOff x="528" y="3312"/>
            <a:chExt cx="4656" cy="480"/>
          </a:xfrm>
        </p:grpSpPr>
        <p:sp>
          <p:nvSpPr>
            <p:cNvPr id="86026" name="AutoShape 28">
              <a:extLst>
                <a:ext uri="{FF2B5EF4-FFF2-40B4-BE49-F238E27FC236}">
                  <a16:creationId xmlns:a16="http://schemas.microsoft.com/office/drawing/2014/main" id="{180CD2B1-ADC1-48CA-AB68-463F6E326FE8}"/>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6027" name="Text Box 29">
              <a:extLst>
                <a:ext uri="{FF2B5EF4-FFF2-40B4-BE49-F238E27FC236}">
                  <a16:creationId xmlns:a16="http://schemas.microsoft.com/office/drawing/2014/main" id="{2A92F46C-0DF8-4254-86CE-ED9214BE4625}"/>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Footer Placeholder 2">
            <a:extLst>
              <a:ext uri="{FF2B5EF4-FFF2-40B4-BE49-F238E27FC236}">
                <a16:creationId xmlns:a16="http://schemas.microsoft.com/office/drawing/2014/main" id="{4FFC245C-97D1-4293-8936-9B8F1F1A16DA}"/>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7" name="Slide Number Placeholder 3">
            <a:extLst>
              <a:ext uri="{FF2B5EF4-FFF2-40B4-BE49-F238E27FC236}">
                <a16:creationId xmlns:a16="http://schemas.microsoft.com/office/drawing/2014/main" id="{C6CB02BE-2E02-40AC-B4FA-7A6B8DB5CB81}"/>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CD900CE-801E-4FC5-B0B1-0C4B31099507}" type="slidenum">
              <a:rPr lang="ar-SA" altLang="zh-CN" sz="1400" b="0">
                <a:solidFill>
                  <a:schemeClr val="tx1"/>
                </a:solidFill>
                <a:latin typeface="Arial" panose="020B0604020202020204" pitchFamily="34" charset="0"/>
              </a:rPr>
              <a:pPr/>
              <a:t>74</a:t>
            </a:fld>
            <a:endParaRPr lang="en-US" altLang="zh-CN" sz="1400" b="0">
              <a:solidFill>
                <a:schemeClr val="tx1"/>
              </a:solidFill>
              <a:latin typeface="Arial" panose="020B0604020202020204" pitchFamily="34" charset="0"/>
            </a:endParaRPr>
          </a:p>
        </p:txBody>
      </p:sp>
      <p:pic>
        <p:nvPicPr>
          <p:cNvPr id="87044" name="Picture 2" descr="magic">
            <a:extLst>
              <a:ext uri="{FF2B5EF4-FFF2-40B4-BE49-F238E27FC236}">
                <a16:creationId xmlns:a16="http://schemas.microsoft.com/office/drawing/2014/main" id="{0C285687-49B9-4681-BBE9-35E8905E1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7045" name="Rectangle 3">
            <a:extLst>
              <a:ext uri="{FF2B5EF4-FFF2-40B4-BE49-F238E27FC236}">
                <a16:creationId xmlns:a16="http://schemas.microsoft.com/office/drawing/2014/main" id="{A427131A-4063-4720-8F00-877C372EF239}"/>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87046" name="Text Box 4">
            <a:extLst>
              <a:ext uri="{FF2B5EF4-FFF2-40B4-BE49-F238E27FC236}">
                <a16:creationId xmlns:a16="http://schemas.microsoft.com/office/drawing/2014/main" id="{E79A0D90-B92A-45F9-8174-43C1EDA74F7C}"/>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87047" name="AutoShape 5">
            <a:extLst>
              <a:ext uri="{FF2B5EF4-FFF2-40B4-BE49-F238E27FC236}">
                <a16:creationId xmlns:a16="http://schemas.microsoft.com/office/drawing/2014/main" id="{CBB69DEA-68DC-4836-83DC-C5335C43CA26}"/>
              </a:ext>
            </a:extLst>
          </p:cNvPr>
          <p:cNvSpPr>
            <a:spLocks noChangeArrowheads="1"/>
          </p:cNvSpPr>
          <p:nvPr/>
        </p:nvSpPr>
        <p:spPr bwMode="auto">
          <a:xfrm flipH="1">
            <a:off x="914400" y="3373438"/>
            <a:ext cx="8001000" cy="9699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87048" name="Group 6">
            <a:extLst>
              <a:ext uri="{FF2B5EF4-FFF2-40B4-BE49-F238E27FC236}">
                <a16:creationId xmlns:a16="http://schemas.microsoft.com/office/drawing/2014/main" id="{5D585B83-8C5E-4F89-B830-ECBCE9152A9E}"/>
              </a:ext>
            </a:extLst>
          </p:cNvPr>
          <p:cNvGrpSpPr>
            <a:grpSpLocks/>
          </p:cNvGrpSpPr>
          <p:nvPr/>
        </p:nvGrpSpPr>
        <p:grpSpPr bwMode="auto">
          <a:xfrm>
            <a:off x="3429000" y="2352675"/>
            <a:ext cx="1828800" cy="466725"/>
            <a:chOff x="2160" y="1200"/>
            <a:chExt cx="1152" cy="294"/>
          </a:xfrm>
        </p:grpSpPr>
        <p:grpSp>
          <p:nvGrpSpPr>
            <p:cNvPr id="87054" name="Group 7">
              <a:extLst>
                <a:ext uri="{FF2B5EF4-FFF2-40B4-BE49-F238E27FC236}">
                  <a16:creationId xmlns:a16="http://schemas.microsoft.com/office/drawing/2014/main" id="{2181BECD-393B-4B5A-9565-898104C47EEB}"/>
                </a:ext>
              </a:extLst>
            </p:cNvPr>
            <p:cNvGrpSpPr>
              <a:grpSpLocks/>
            </p:cNvGrpSpPr>
            <p:nvPr/>
          </p:nvGrpSpPr>
          <p:grpSpPr bwMode="auto">
            <a:xfrm>
              <a:off x="2234" y="1292"/>
              <a:ext cx="138" cy="110"/>
              <a:chOff x="2928" y="1465"/>
              <a:chExt cx="271" cy="215"/>
            </a:xfrm>
          </p:grpSpPr>
          <p:sp>
            <p:nvSpPr>
              <p:cNvPr id="87065" name="Oval 8">
                <a:extLst>
                  <a:ext uri="{FF2B5EF4-FFF2-40B4-BE49-F238E27FC236}">
                    <a16:creationId xmlns:a16="http://schemas.microsoft.com/office/drawing/2014/main" id="{0ACF2FB4-6A18-4ABA-8F0F-6D9A99EBB4B8}"/>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7066" name="Oval 9">
                <a:extLst>
                  <a:ext uri="{FF2B5EF4-FFF2-40B4-BE49-F238E27FC236}">
                    <a16:creationId xmlns:a16="http://schemas.microsoft.com/office/drawing/2014/main" id="{9F2ED086-B15E-467D-98EE-BDE9A59E8F6E}"/>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7055" name="Rectangle 10">
              <a:extLst>
                <a:ext uri="{FF2B5EF4-FFF2-40B4-BE49-F238E27FC236}">
                  <a16:creationId xmlns:a16="http://schemas.microsoft.com/office/drawing/2014/main" id="{0CE96E5B-592B-4300-AD46-B203E5905D05}"/>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7056" name="Rectangle 11">
              <a:extLst>
                <a:ext uri="{FF2B5EF4-FFF2-40B4-BE49-F238E27FC236}">
                  <a16:creationId xmlns:a16="http://schemas.microsoft.com/office/drawing/2014/main" id="{2CCE2F82-4AE6-4F94-81DF-A10EB4DECEF5}"/>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7057" name="Rectangle 12">
              <a:extLst>
                <a:ext uri="{FF2B5EF4-FFF2-40B4-BE49-F238E27FC236}">
                  <a16:creationId xmlns:a16="http://schemas.microsoft.com/office/drawing/2014/main" id="{2F7A1722-70EB-4471-8C7A-89236488CAB6}"/>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7058" name="Line 13">
              <a:extLst>
                <a:ext uri="{FF2B5EF4-FFF2-40B4-BE49-F238E27FC236}">
                  <a16:creationId xmlns:a16="http://schemas.microsoft.com/office/drawing/2014/main" id="{BAC86022-5771-42A1-8B53-C06F06EC3926}"/>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7059" name="Line 14">
              <a:extLst>
                <a:ext uri="{FF2B5EF4-FFF2-40B4-BE49-F238E27FC236}">
                  <a16:creationId xmlns:a16="http://schemas.microsoft.com/office/drawing/2014/main" id="{D55B45AA-6BC0-4B39-93BA-BF62861E2C82}"/>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7060" name="Group 15">
              <a:extLst>
                <a:ext uri="{FF2B5EF4-FFF2-40B4-BE49-F238E27FC236}">
                  <a16:creationId xmlns:a16="http://schemas.microsoft.com/office/drawing/2014/main" id="{D7349DCE-A9F9-4339-BE8A-78DB270D46B1}"/>
                </a:ext>
              </a:extLst>
            </p:cNvPr>
            <p:cNvGrpSpPr>
              <a:grpSpLocks/>
            </p:cNvGrpSpPr>
            <p:nvPr/>
          </p:nvGrpSpPr>
          <p:grpSpPr bwMode="auto">
            <a:xfrm>
              <a:off x="2528" y="1292"/>
              <a:ext cx="138" cy="110"/>
              <a:chOff x="3648" y="3312"/>
              <a:chExt cx="271" cy="215"/>
            </a:xfrm>
          </p:grpSpPr>
          <p:sp>
            <p:nvSpPr>
              <p:cNvPr id="87063" name="Oval 16">
                <a:extLst>
                  <a:ext uri="{FF2B5EF4-FFF2-40B4-BE49-F238E27FC236}">
                    <a16:creationId xmlns:a16="http://schemas.microsoft.com/office/drawing/2014/main" id="{115E72AB-BDFE-4C29-9196-51D714A30259}"/>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7064" name="Oval 17">
                <a:extLst>
                  <a:ext uri="{FF2B5EF4-FFF2-40B4-BE49-F238E27FC236}">
                    <a16:creationId xmlns:a16="http://schemas.microsoft.com/office/drawing/2014/main" id="{575D53D1-6CF0-4BA5-B9FA-4F298AB270CC}"/>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7061" name="Oval 18">
              <a:extLst>
                <a:ext uri="{FF2B5EF4-FFF2-40B4-BE49-F238E27FC236}">
                  <a16:creationId xmlns:a16="http://schemas.microsoft.com/office/drawing/2014/main" id="{6C6B23F1-8D90-4EC9-8823-70B5BF369B63}"/>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7062" name="Oval 19">
              <a:extLst>
                <a:ext uri="{FF2B5EF4-FFF2-40B4-BE49-F238E27FC236}">
                  <a16:creationId xmlns:a16="http://schemas.microsoft.com/office/drawing/2014/main" id="{DA0F678E-5064-4B43-8363-CC4B097C252A}"/>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7049" name="AutoShape 20">
            <a:extLst>
              <a:ext uri="{FF2B5EF4-FFF2-40B4-BE49-F238E27FC236}">
                <a16:creationId xmlns:a16="http://schemas.microsoft.com/office/drawing/2014/main" id="{E1C71EB8-B4FB-42DE-8B56-90855FE723D7}"/>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q.deq(x)</a:t>
            </a:r>
          </a:p>
        </p:txBody>
      </p:sp>
      <p:grpSp>
        <p:nvGrpSpPr>
          <p:cNvPr id="87050" name="Group 21">
            <a:extLst>
              <a:ext uri="{FF2B5EF4-FFF2-40B4-BE49-F238E27FC236}">
                <a16:creationId xmlns:a16="http://schemas.microsoft.com/office/drawing/2014/main" id="{D7581C35-9AB9-4004-8024-424298D89911}"/>
              </a:ext>
            </a:extLst>
          </p:cNvPr>
          <p:cNvGrpSpPr>
            <a:grpSpLocks/>
          </p:cNvGrpSpPr>
          <p:nvPr/>
        </p:nvGrpSpPr>
        <p:grpSpPr bwMode="auto">
          <a:xfrm>
            <a:off x="838200" y="5257800"/>
            <a:ext cx="7391400" cy="762000"/>
            <a:chOff x="528" y="3312"/>
            <a:chExt cx="4656" cy="480"/>
          </a:xfrm>
        </p:grpSpPr>
        <p:sp>
          <p:nvSpPr>
            <p:cNvPr id="87052" name="AutoShape 22">
              <a:extLst>
                <a:ext uri="{FF2B5EF4-FFF2-40B4-BE49-F238E27FC236}">
                  <a16:creationId xmlns:a16="http://schemas.microsoft.com/office/drawing/2014/main" id="{259087AA-32CD-44E8-B02D-C3DF48E9A603}"/>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7053" name="Text Box 23">
              <a:extLst>
                <a:ext uri="{FF2B5EF4-FFF2-40B4-BE49-F238E27FC236}">
                  <a16:creationId xmlns:a16="http://schemas.microsoft.com/office/drawing/2014/main" id="{E9EABD0A-7151-4663-B298-1652A1187299}"/>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pic>
        <p:nvPicPr>
          <p:cNvPr id="87051" name="Picture 25" descr="MCj03970740000[1]">
            <a:extLst>
              <a:ext uri="{FF2B5EF4-FFF2-40B4-BE49-F238E27FC236}">
                <a16:creationId xmlns:a16="http://schemas.microsoft.com/office/drawing/2014/main" id="{D91AE152-D9FE-49FC-8FA0-D1D5D8A76A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Footer Placeholder 2">
            <a:extLst>
              <a:ext uri="{FF2B5EF4-FFF2-40B4-BE49-F238E27FC236}">
                <a16:creationId xmlns:a16="http://schemas.microsoft.com/office/drawing/2014/main" id="{CC347406-FB2D-4F5D-BF92-7A9AB9F7AE3B}"/>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2" name="Slide Number Placeholder 3">
            <a:extLst>
              <a:ext uri="{FF2B5EF4-FFF2-40B4-BE49-F238E27FC236}">
                <a16:creationId xmlns:a16="http://schemas.microsoft.com/office/drawing/2014/main" id="{8D354133-D408-4C68-B344-41E8CDDBFC7C}"/>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25C6614-8F15-4331-97D5-3FE7A16141DC}" type="slidenum">
              <a:rPr lang="ar-SA" altLang="zh-CN" sz="1400" b="0">
                <a:solidFill>
                  <a:schemeClr val="tx1"/>
                </a:solidFill>
                <a:latin typeface="Arial" panose="020B0604020202020204" pitchFamily="34" charset="0"/>
              </a:rPr>
              <a:pPr/>
              <a:t>75</a:t>
            </a:fld>
            <a:endParaRPr lang="en-US" altLang="zh-CN" sz="1400" b="0">
              <a:solidFill>
                <a:schemeClr val="tx1"/>
              </a:solidFill>
              <a:latin typeface="Arial" panose="020B0604020202020204" pitchFamily="34" charset="0"/>
            </a:endParaRPr>
          </a:p>
        </p:txBody>
      </p:sp>
      <p:pic>
        <p:nvPicPr>
          <p:cNvPr id="88068" name="Picture 2" descr="magic">
            <a:extLst>
              <a:ext uri="{FF2B5EF4-FFF2-40B4-BE49-F238E27FC236}">
                <a16:creationId xmlns:a16="http://schemas.microsoft.com/office/drawing/2014/main" id="{749BAB8F-014D-4D66-8606-59300AA41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8069" name="Rectangle 3">
            <a:extLst>
              <a:ext uri="{FF2B5EF4-FFF2-40B4-BE49-F238E27FC236}">
                <a16:creationId xmlns:a16="http://schemas.microsoft.com/office/drawing/2014/main" id="{2FA3CBF3-1E84-439B-AF72-A0F4252CCFF3}"/>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88070" name="Text Box 4">
            <a:extLst>
              <a:ext uri="{FF2B5EF4-FFF2-40B4-BE49-F238E27FC236}">
                <a16:creationId xmlns:a16="http://schemas.microsoft.com/office/drawing/2014/main" id="{D10F77B4-F07E-45C2-9C5E-314163E54D48}"/>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88071" name="AutoShape 5">
            <a:extLst>
              <a:ext uri="{FF2B5EF4-FFF2-40B4-BE49-F238E27FC236}">
                <a16:creationId xmlns:a16="http://schemas.microsoft.com/office/drawing/2014/main" id="{D35FB7D6-4EEC-4DF3-AAFD-F071B242A697}"/>
              </a:ext>
            </a:extLst>
          </p:cNvPr>
          <p:cNvSpPr>
            <a:spLocks noChangeArrowheads="1"/>
          </p:cNvSpPr>
          <p:nvPr/>
        </p:nvSpPr>
        <p:spPr bwMode="auto">
          <a:xfrm flipH="1">
            <a:off x="914400" y="3373438"/>
            <a:ext cx="8001000" cy="9699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88072" name="Group 6">
            <a:extLst>
              <a:ext uri="{FF2B5EF4-FFF2-40B4-BE49-F238E27FC236}">
                <a16:creationId xmlns:a16="http://schemas.microsoft.com/office/drawing/2014/main" id="{937EBCF3-1AEB-4E84-840B-82C961CEDE8A}"/>
              </a:ext>
            </a:extLst>
          </p:cNvPr>
          <p:cNvGrpSpPr>
            <a:grpSpLocks/>
          </p:cNvGrpSpPr>
          <p:nvPr/>
        </p:nvGrpSpPr>
        <p:grpSpPr bwMode="auto">
          <a:xfrm>
            <a:off x="3429000" y="2352675"/>
            <a:ext cx="1828800" cy="466725"/>
            <a:chOff x="2160" y="1200"/>
            <a:chExt cx="1152" cy="294"/>
          </a:xfrm>
        </p:grpSpPr>
        <p:grpSp>
          <p:nvGrpSpPr>
            <p:cNvPr id="88083" name="Group 7">
              <a:extLst>
                <a:ext uri="{FF2B5EF4-FFF2-40B4-BE49-F238E27FC236}">
                  <a16:creationId xmlns:a16="http://schemas.microsoft.com/office/drawing/2014/main" id="{E8046842-3DE5-47EF-BF26-B55F16D5AB73}"/>
                </a:ext>
              </a:extLst>
            </p:cNvPr>
            <p:cNvGrpSpPr>
              <a:grpSpLocks/>
            </p:cNvGrpSpPr>
            <p:nvPr/>
          </p:nvGrpSpPr>
          <p:grpSpPr bwMode="auto">
            <a:xfrm>
              <a:off x="2234" y="1292"/>
              <a:ext cx="138" cy="110"/>
              <a:chOff x="2928" y="1465"/>
              <a:chExt cx="271" cy="215"/>
            </a:xfrm>
          </p:grpSpPr>
          <p:sp>
            <p:nvSpPr>
              <p:cNvPr id="88094" name="Oval 8">
                <a:extLst>
                  <a:ext uri="{FF2B5EF4-FFF2-40B4-BE49-F238E27FC236}">
                    <a16:creationId xmlns:a16="http://schemas.microsoft.com/office/drawing/2014/main" id="{3223B815-7846-40AA-9CA5-B0469852B5F8}"/>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8095" name="Oval 9">
                <a:extLst>
                  <a:ext uri="{FF2B5EF4-FFF2-40B4-BE49-F238E27FC236}">
                    <a16:creationId xmlns:a16="http://schemas.microsoft.com/office/drawing/2014/main" id="{C65126EA-52B9-4C50-B7B0-BDEC66297B5D}"/>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8084" name="Rectangle 10">
              <a:extLst>
                <a:ext uri="{FF2B5EF4-FFF2-40B4-BE49-F238E27FC236}">
                  <a16:creationId xmlns:a16="http://schemas.microsoft.com/office/drawing/2014/main" id="{CBF7995D-850F-4DB1-8741-29FFA86AFB60}"/>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8085" name="Rectangle 11">
              <a:extLst>
                <a:ext uri="{FF2B5EF4-FFF2-40B4-BE49-F238E27FC236}">
                  <a16:creationId xmlns:a16="http://schemas.microsoft.com/office/drawing/2014/main" id="{228670FE-0C18-48BD-94ED-1B4AA55DD002}"/>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8086" name="Rectangle 12">
              <a:extLst>
                <a:ext uri="{FF2B5EF4-FFF2-40B4-BE49-F238E27FC236}">
                  <a16:creationId xmlns:a16="http://schemas.microsoft.com/office/drawing/2014/main" id="{90C37BAF-686B-4C96-818A-CE93B39A7933}"/>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8087" name="Line 13">
              <a:extLst>
                <a:ext uri="{FF2B5EF4-FFF2-40B4-BE49-F238E27FC236}">
                  <a16:creationId xmlns:a16="http://schemas.microsoft.com/office/drawing/2014/main" id="{1385C29B-B2A7-449A-8D50-16DE161C24DE}"/>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8088" name="Line 14">
              <a:extLst>
                <a:ext uri="{FF2B5EF4-FFF2-40B4-BE49-F238E27FC236}">
                  <a16:creationId xmlns:a16="http://schemas.microsoft.com/office/drawing/2014/main" id="{5FFB6622-B83A-40BD-A8A6-B31654168B6E}"/>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8089" name="Group 15">
              <a:extLst>
                <a:ext uri="{FF2B5EF4-FFF2-40B4-BE49-F238E27FC236}">
                  <a16:creationId xmlns:a16="http://schemas.microsoft.com/office/drawing/2014/main" id="{FD6E5B55-AD93-48C7-B056-E20312A06B4D}"/>
                </a:ext>
              </a:extLst>
            </p:cNvPr>
            <p:cNvGrpSpPr>
              <a:grpSpLocks/>
            </p:cNvGrpSpPr>
            <p:nvPr/>
          </p:nvGrpSpPr>
          <p:grpSpPr bwMode="auto">
            <a:xfrm>
              <a:off x="2528" y="1292"/>
              <a:ext cx="138" cy="110"/>
              <a:chOff x="3648" y="3312"/>
              <a:chExt cx="271" cy="215"/>
            </a:xfrm>
          </p:grpSpPr>
          <p:sp>
            <p:nvSpPr>
              <p:cNvPr id="88092" name="Oval 16">
                <a:extLst>
                  <a:ext uri="{FF2B5EF4-FFF2-40B4-BE49-F238E27FC236}">
                    <a16:creationId xmlns:a16="http://schemas.microsoft.com/office/drawing/2014/main" id="{EE3A2577-433B-4753-B617-9356967F9897}"/>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8093" name="Oval 17">
                <a:extLst>
                  <a:ext uri="{FF2B5EF4-FFF2-40B4-BE49-F238E27FC236}">
                    <a16:creationId xmlns:a16="http://schemas.microsoft.com/office/drawing/2014/main" id="{123759D5-DCBE-42C1-9E0D-CE47AA47FCEE}"/>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8090" name="Oval 18">
              <a:extLst>
                <a:ext uri="{FF2B5EF4-FFF2-40B4-BE49-F238E27FC236}">
                  <a16:creationId xmlns:a16="http://schemas.microsoft.com/office/drawing/2014/main" id="{18195390-E3A9-435C-8983-A90E7229AC5C}"/>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8091" name="Oval 19">
              <a:extLst>
                <a:ext uri="{FF2B5EF4-FFF2-40B4-BE49-F238E27FC236}">
                  <a16:creationId xmlns:a16="http://schemas.microsoft.com/office/drawing/2014/main" id="{5B6D93D0-1A92-45D5-B218-063AC7F5E920}"/>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8073" name="AutoShape 20">
            <a:extLst>
              <a:ext uri="{FF2B5EF4-FFF2-40B4-BE49-F238E27FC236}">
                <a16:creationId xmlns:a16="http://schemas.microsoft.com/office/drawing/2014/main" id="{3C6ABB04-7660-44AD-A247-640712B5D66F}"/>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q.deq(x)</a:t>
            </a:r>
          </a:p>
        </p:txBody>
      </p:sp>
      <p:grpSp>
        <p:nvGrpSpPr>
          <p:cNvPr id="88074" name="Group 21">
            <a:extLst>
              <a:ext uri="{FF2B5EF4-FFF2-40B4-BE49-F238E27FC236}">
                <a16:creationId xmlns:a16="http://schemas.microsoft.com/office/drawing/2014/main" id="{B9B8FA13-7F77-4866-BD0C-4D148A01EC37}"/>
              </a:ext>
            </a:extLst>
          </p:cNvPr>
          <p:cNvGrpSpPr>
            <a:grpSpLocks/>
          </p:cNvGrpSpPr>
          <p:nvPr/>
        </p:nvGrpSpPr>
        <p:grpSpPr bwMode="auto">
          <a:xfrm>
            <a:off x="909638" y="3397250"/>
            <a:ext cx="8001000" cy="1960563"/>
            <a:chOff x="573" y="2140"/>
            <a:chExt cx="5040" cy="1235"/>
          </a:xfrm>
        </p:grpSpPr>
        <p:sp>
          <p:nvSpPr>
            <p:cNvPr id="88079" name="AutoShape 22">
              <a:extLst>
                <a:ext uri="{FF2B5EF4-FFF2-40B4-BE49-F238E27FC236}">
                  <a16:creationId xmlns:a16="http://schemas.microsoft.com/office/drawing/2014/main" id="{A324A984-99AD-46BC-A6A2-D0AA5B7F31A1}"/>
                </a:ext>
              </a:extLst>
            </p:cNvPr>
            <p:cNvSpPr>
              <a:spLocks noChangeArrowheads="1"/>
            </p:cNvSpPr>
            <p:nvPr/>
          </p:nvSpPr>
          <p:spPr bwMode="auto">
            <a:xfrm flipH="1">
              <a:off x="573" y="2140"/>
              <a:ext cx="5040" cy="61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3 w 21600"/>
                <a:gd name="T13" fmla="*/ 5515 h 21600"/>
                <a:gd name="T14" fmla="*/ 20953 w 21600"/>
                <a:gd name="T15" fmla="*/ 16085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sp>
          <p:nvSpPr>
            <p:cNvPr id="88080" name="AutoShape 23">
              <a:extLst>
                <a:ext uri="{FF2B5EF4-FFF2-40B4-BE49-F238E27FC236}">
                  <a16:creationId xmlns:a16="http://schemas.microsoft.com/office/drawing/2014/main" id="{BEEAE309-255F-49F2-8432-FC3D4420E886}"/>
                </a:ext>
              </a:extLst>
            </p:cNvPr>
            <p:cNvSpPr>
              <a:spLocks noChangeArrowheads="1"/>
            </p:cNvSpPr>
            <p:nvPr/>
          </p:nvSpPr>
          <p:spPr bwMode="auto">
            <a:xfrm>
              <a:off x="2013" y="2751"/>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q.deq(x)</a:t>
              </a:r>
            </a:p>
          </p:txBody>
        </p:sp>
        <p:sp>
          <p:nvSpPr>
            <p:cNvPr id="88081" name="Line 24">
              <a:extLst>
                <a:ext uri="{FF2B5EF4-FFF2-40B4-BE49-F238E27FC236}">
                  <a16:creationId xmlns:a16="http://schemas.microsoft.com/office/drawing/2014/main" id="{C33D64D3-CFFB-4F16-A544-157E5E9B5378}"/>
                </a:ext>
              </a:extLst>
            </p:cNvPr>
            <p:cNvSpPr>
              <a:spLocks noChangeShapeType="1"/>
            </p:cNvSpPr>
            <p:nvPr/>
          </p:nvSpPr>
          <p:spPr bwMode="auto">
            <a:xfrm>
              <a:off x="1481" y="2277"/>
              <a:ext cx="0" cy="329"/>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8082" name="Line 25">
              <a:extLst>
                <a:ext uri="{FF2B5EF4-FFF2-40B4-BE49-F238E27FC236}">
                  <a16:creationId xmlns:a16="http://schemas.microsoft.com/office/drawing/2014/main" id="{4ADDD53B-1202-49CF-A483-445777BD6495}"/>
                </a:ext>
              </a:extLst>
            </p:cNvPr>
            <p:cNvSpPr>
              <a:spLocks noChangeShapeType="1"/>
            </p:cNvSpPr>
            <p:nvPr/>
          </p:nvSpPr>
          <p:spPr bwMode="auto">
            <a:xfrm>
              <a:off x="2642" y="2917"/>
              <a:ext cx="0" cy="28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88075" name="Group 27">
            <a:extLst>
              <a:ext uri="{FF2B5EF4-FFF2-40B4-BE49-F238E27FC236}">
                <a16:creationId xmlns:a16="http://schemas.microsoft.com/office/drawing/2014/main" id="{438B4A87-2664-41A1-874B-D6DC216CC57F}"/>
              </a:ext>
            </a:extLst>
          </p:cNvPr>
          <p:cNvGrpSpPr>
            <a:grpSpLocks/>
          </p:cNvGrpSpPr>
          <p:nvPr/>
        </p:nvGrpSpPr>
        <p:grpSpPr bwMode="auto">
          <a:xfrm>
            <a:off x="838200" y="5257800"/>
            <a:ext cx="7391400" cy="762000"/>
            <a:chOff x="528" y="3312"/>
            <a:chExt cx="4656" cy="480"/>
          </a:xfrm>
        </p:grpSpPr>
        <p:sp>
          <p:nvSpPr>
            <p:cNvPr id="88077" name="AutoShape 28">
              <a:extLst>
                <a:ext uri="{FF2B5EF4-FFF2-40B4-BE49-F238E27FC236}">
                  <a16:creationId xmlns:a16="http://schemas.microsoft.com/office/drawing/2014/main" id="{EF781304-48B4-4C54-B6E6-DFD46E82768A}"/>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8078" name="Text Box 29">
              <a:extLst>
                <a:ext uri="{FF2B5EF4-FFF2-40B4-BE49-F238E27FC236}">
                  <a16:creationId xmlns:a16="http://schemas.microsoft.com/office/drawing/2014/main" id="{EB58C3E4-1564-4F6E-BA3B-E8A271A19C29}"/>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pic>
        <p:nvPicPr>
          <p:cNvPr id="88076" name="Picture 31" descr="MCj03970740000[1]">
            <a:extLst>
              <a:ext uri="{FF2B5EF4-FFF2-40B4-BE49-F238E27FC236}">
                <a16:creationId xmlns:a16="http://schemas.microsoft.com/office/drawing/2014/main" id="{D01F7694-1803-4B2F-BAA2-26297982EB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Footer Placeholder 2">
            <a:extLst>
              <a:ext uri="{FF2B5EF4-FFF2-40B4-BE49-F238E27FC236}">
                <a16:creationId xmlns:a16="http://schemas.microsoft.com/office/drawing/2014/main" id="{AB1BFC87-7EEF-4E6E-AC6C-A97222C20B26}"/>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3" name="Slide Number Placeholder 3">
            <a:extLst>
              <a:ext uri="{FF2B5EF4-FFF2-40B4-BE49-F238E27FC236}">
                <a16:creationId xmlns:a16="http://schemas.microsoft.com/office/drawing/2014/main" id="{256E5031-4B99-4F6D-920F-FCCE6FDC48A4}"/>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71F955D-991C-4E87-AF56-A818BF9B1318}" type="slidenum">
              <a:rPr lang="ar-SA" altLang="zh-CN" sz="1400" b="0">
                <a:solidFill>
                  <a:schemeClr val="tx1"/>
                </a:solidFill>
                <a:latin typeface="Arial" panose="020B0604020202020204" pitchFamily="34" charset="0"/>
              </a:rPr>
              <a:pPr/>
              <a:t>76</a:t>
            </a:fld>
            <a:endParaRPr lang="en-US" altLang="zh-CN" sz="1400" b="0">
              <a:solidFill>
                <a:schemeClr val="tx1"/>
              </a:solidFill>
              <a:latin typeface="Arial" panose="020B0604020202020204" pitchFamily="34" charset="0"/>
            </a:endParaRPr>
          </a:p>
        </p:txBody>
      </p:sp>
      <p:pic>
        <p:nvPicPr>
          <p:cNvPr id="89092" name="Picture 2" descr="magic">
            <a:extLst>
              <a:ext uri="{FF2B5EF4-FFF2-40B4-BE49-F238E27FC236}">
                <a16:creationId xmlns:a16="http://schemas.microsoft.com/office/drawing/2014/main" id="{F6CE8C7B-0DAA-471E-A589-0CCF83DCC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9093" name="Rectangle 3">
            <a:extLst>
              <a:ext uri="{FF2B5EF4-FFF2-40B4-BE49-F238E27FC236}">
                <a16:creationId xmlns:a16="http://schemas.microsoft.com/office/drawing/2014/main" id="{C5B0D6E3-B8D4-4E36-88CB-A820A48EDA55}"/>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89094" name="Text Box 4">
            <a:extLst>
              <a:ext uri="{FF2B5EF4-FFF2-40B4-BE49-F238E27FC236}">
                <a16:creationId xmlns:a16="http://schemas.microsoft.com/office/drawing/2014/main" id="{281D35CA-343B-45F4-8FC3-F0927D6FA96F}"/>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89095" name="AutoShape 5">
            <a:extLst>
              <a:ext uri="{FF2B5EF4-FFF2-40B4-BE49-F238E27FC236}">
                <a16:creationId xmlns:a16="http://schemas.microsoft.com/office/drawing/2014/main" id="{6C5947CF-4581-4C4C-AC25-0ABA1CA0822C}"/>
              </a:ext>
            </a:extLst>
          </p:cNvPr>
          <p:cNvSpPr>
            <a:spLocks noChangeArrowheads="1"/>
          </p:cNvSpPr>
          <p:nvPr/>
        </p:nvSpPr>
        <p:spPr bwMode="auto">
          <a:xfrm flipH="1">
            <a:off x="914400" y="3373438"/>
            <a:ext cx="8001000" cy="9699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89096" name="Group 6">
            <a:extLst>
              <a:ext uri="{FF2B5EF4-FFF2-40B4-BE49-F238E27FC236}">
                <a16:creationId xmlns:a16="http://schemas.microsoft.com/office/drawing/2014/main" id="{1CED4B02-3D74-402C-8CEF-8942D1C5D559}"/>
              </a:ext>
            </a:extLst>
          </p:cNvPr>
          <p:cNvGrpSpPr>
            <a:grpSpLocks/>
          </p:cNvGrpSpPr>
          <p:nvPr/>
        </p:nvGrpSpPr>
        <p:grpSpPr bwMode="auto">
          <a:xfrm>
            <a:off x="3429000" y="2352675"/>
            <a:ext cx="1828800" cy="466725"/>
            <a:chOff x="2160" y="1200"/>
            <a:chExt cx="1152" cy="294"/>
          </a:xfrm>
        </p:grpSpPr>
        <p:grpSp>
          <p:nvGrpSpPr>
            <p:cNvPr id="89108" name="Group 7">
              <a:extLst>
                <a:ext uri="{FF2B5EF4-FFF2-40B4-BE49-F238E27FC236}">
                  <a16:creationId xmlns:a16="http://schemas.microsoft.com/office/drawing/2014/main" id="{AA007353-AA59-4A2F-8027-ABD9BAC465C0}"/>
                </a:ext>
              </a:extLst>
            </p:cNvPr>
            <p:cNvGrpSpPr>
              <a:grpSpLocks/>
            </p:cNvGrpSpPr>
            <p:nvPr/>
          </p:nvGrpSpPr>
          <p:grpSpPr bwMode="auto">
            <a:xfrm>
              <a:off x="2234" y="1292"/>
              <a:ext cx="138" cy="110"/>
              <a:chOff x="2928" y="1465"/>
              <a:chExt cx="271" cy="215"/>
            </a:xfrm>
          </p:grpSpPr>
          <p:sp>
            <p:nvSpPr>
              <p:cNvPr id="89119" name="Oval 8">
                <a:extLst>
                  <a:ext uri="{FF2B5EF4-FFF2-40B4-BE49-F238E27FC236}">
                    <a16:creationId xmlns:a16="http://schemas.microsoft.com/office/drawing/2014/main" id="{1DDA97EC-B145-420E-9196-B002E5AFE22B}"/>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9120" name="Oval 9">
                <a:extLst>
                  <a:ext uri="{FF2B5EF4-FFF2-40B4-BE49-F238E27FC236}">
                    <a16:creationId xmlns:a16="http://schemas.microsoft.com/office/drawing/2014/main" id="{7DC7F06C-7E1B-4D43-805B-33F735ED0457}"/>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9109" name="Rectangle 10">
              <a:extLst>
                <a:ext uri="{FF2B5EF4-FFF2-40B4-BE49-F238E27FC236}">
                  <a16:creationId xmlns:a16="http://schemas.microsoft.com/office/drawing/2014/main" id="{FE7FB0A9-FA61-4728-810F-35FFDA8C8270}"/>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9110" name="Rectangle 11">
              <a:extLst>
                <a:ext uri="{FF2B5EF4-FFF2-40B4-BE49-F238E27FC236}">
                  <a16:creationId xmlns:a16="http://schemas.microsoft.com/office/drawing/2014/main" id="{B2503EEF-D8EC-4CFE-B100-13078305FCB5}"/>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9111" name="Rectangle 12">
              <a:extLst>
                <a:ext uri="{FF2B5EF4-FFF2-40B4-BE49-F238E27FC236}">
                  <a16:creationId xmlns:a16="http://schemas.microsoft.com/office/drawing/2014/main" id="{FB683411-A53B-43C2-A19F-9F43F7201C2D}"/>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9112" name="Line 13">
              <a:extLst>
                <a:ext uri="{FF2B5EF4-FFF2-40B4-BE49-F238E27FC236}">
                  <a16:creationId xmlns:a16="http://schemas.microsoft.com/office/drawing/2014/main" id="{619BC96D-BD8A-41B4-ABF1-1FCAEC398C51}"/>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9113" name="Line 14">
              <a:extLst>
                <a:ext uri="{FF2B5EF4-FFF2-40B4-BE49-F238E27FC236}">
                  <a16:creationId xmlns:a16="http://schemas.microsoft.com/office/drawing/2014/main" id="{80CEC341-7545-4B6E-956C-BFBF01DC11BB}"/>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9114" name="Group 15">
              <a:extLst>
                <a:ext uri="{FF2B5EF4-FFF2-40B4-BE49-F238E27FC236}">
                  <a16:creationId xmlns:a16="http://schemas.microsoft.com/office/drawing/2014/main" id="{524B4B77-CDE3-4002-99FA-DE25E908D640}"/>
                </a:ext>
              </a:extLst>
            </p:cNvPr>
            <p:cNvGrpSpPr>
              <a:grpSpLocks/>
            </p:cNvGrpSpPr>
            <p:nvPr/>
          </p:nvGrpSpPr>
          <p:grpSpPr bwMode="auto">
            <a:xfrm>
              <a:off x="2528" y="1292"/>
              <a:ext cx="138" cy="110"/>
              <a:chOff x="3648" y="3312"/>
              <a:chExt cx="271" cy="215"/>
            </a:xfrm>
          </p:grpSpPr>
          <p:sp>
            <p:nvSpPr>
              <p:cNvPr id="89117" name="Oval 16">
                <a:extLst>
                  <a:ext uri="{FF2B5EF4-FFF2-40B4-BE49-F238E27FC236}">
                    <a16:creationId xmlns:a16="http://schemas.microsoft.com/office/drawing/2014/main" id="{915A0F31-4E16-42A0-B5F1-094DDABA5BB0}"/>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9118" name="Oval 17">
                <a:extLst>
                  <a:ext uri="{FF2B5EF4-FFF2-40B4-BE49-F238E27FC236}">
                    <a16:creationId xmlns:a16="http://schemas.microsoft.com/office/drawing/2014/main" id="{76D547B5-0066-42EE-9AE0-D2AFE1BB5C86}"/>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9115" name="Oval 18">
              <a:extLst>
                <a:ext uri="{FF2B5EF4-FFF2-40B4-BE49-F238E27FC236}">
                  <a16:creationId xmlns:a16="http://schemas.microsoft.com/office/drawing/2014/main" id="{140A7C74-57F4-4332-AC45-7360012C7103}"/>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89116" name="Oval 19">
              <a:extLst>
                <a:ext uri="{FF2B5EF4-FFF2-40B4-BE49-F238E27FC236}">
                  <a16:creationId xmlns:a16="http://schemas.microsoft.com/office/drawing/2014/main" id="{5333B2D6-2762-4573-922F-4DD370B5A04F}"/>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89097" name="AutoShape 20">
            <a:extLst>
              <a:ext uri="{FF2B5EF4-FFF2-40B4-BE49-F238E27FC236}">
                <a16:creationId xmlns:a16="http://schemas.microsoft.com/office/drawing/2014/main" id="{851C3726-5340-46D1-82A9-105DCA18CCC0}"/>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q.deq(x)</a:t>
            </a:r>
          </a:p>
        </p:txBody>
      </p:sp>
      <p:grpSp>
        <p:nvGrpSpPr>
          <p:cNvPr id="89098" name="Group 21">
            <a:extLst>
              <a:ext uri="{FF2B5EF4-FFF2-40B4-BE49-F238E27FC236}">
                <a16:creationId xmlns:a16="http://schemas.microsoft.com/office/drawing/2014/main" id="{2A2C30F5-D72D-4A9E-9F82-00E1BB5C4A59}"/>
              </a:ext>
            </a:extLst>
          </p:cNvPr>
          <p:cNvGrpSpPr>
            <a:grpSpLocks/>
          </p:cNvGrpSpPr>
          <p:nvPr/>
        </p:nvGrpSpPr>
        <p:grpSpPr bwMode="auto">
          <a:xfrm>
            <a:off x="909638" y="3397250"/>
            <a:ext cx="8001000" cy="1960563"/>
            <a:chOff x="573" y="2140"/>
            <a:chExt cx="5040" cy="1235"/>
          </a:xfrm>
        </p:grpSpPr>
        <p:sp>
          <p:nvSpPr>
            <p:cNvPr id="89104" name="AutoShape 22">
              <a:extLst>
                <a:ext uri="{FF2B5EF4-FFF2-40B4-BE49-F238E27FC236}">
                  <a16:creationId xmlns:a16="http://schemas.microsoft.com/office/drawing/2014/main" id="{7A40058E-829C-48E0-954C-B6206AC24F54}"/>
                </a:ext>
              </a:extLst>
            </p:cNvPr>
            <p:cNvSpPr>
              <a:spLocks noChangeArrowheads="1"/>
            </p:cNvSpPr>
            <p:nvPr/>
          </p:nvSpPr>
          <p:spPr bwMode="auto">
            <a:xfrm flipH="1">
              <a:off x="573" y="2140"/>
              <a:ext cx="5040" cy="61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3 w 21600"/>
                <a:gd name="T13" fmla="*/ 5515 h 21600"/>
                <a:gd name="T14" fmla="*/ 20953 w 21600"/>
                <a:gd name="T15" fmla="*/ 16085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sp>
          <p:nvSpPr>
            <p:cNvPr id="89105" name="AutoShape 23">
              <a:extLst>
                <a:ext uri="{FF2B5EF4-FFF2-40B4-BE49-F238E27FC236}">
                  <a16:creationId xmlns:a16="http://schemas.microsoft.com/office/drawing/2014/main" id="{9023B1D5-B65E-4027-9FF1-EF433FFEE71D}"/>
                </a:ext>
              </a:extLst>
            </p:cNvPr>
            <p:cNvSpPr>
              <a:spLocks noChangeArrowheads="1"/>
            </p:cNvSpPr>
            <p:nvPr/>
          </p:nvSpPr>
          <p:spPr bwMode="auto">
            <a:xfrm>
              <a:off x="2013" y="2751"/>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q.deq(x)</a:t>
              </a:r>
            </a:p>
          </p:txBody>
        </p:sp>
        <p:sp>
          <p:nvSpPr>
            <p:cNvPr id="89106" name="Line 24">
              <a:extLst>
                <a:ext uri="{FF2B5EF4-FFF2-40B4-BE49-F238E27FC236}">
                  <a16:creationId xmlns:a16="http://schemas.microsoft.com/office/drawing/2014/main" id="{E4E558C6-3BC0-4FA4-AA4C-60DEF9AB9B84}"/>
                </a:ext>
              </a:extLst>
            </p:cNvPr>
            <p:cNvSpPr>
              <a:spLocks noChangeShapeType="1"/>
            </p:cNvSpPr>
            <p:nvPr/>
          </p:nvSpPr>
          <p:spPr bwMode="auto">
            <a:xfrm>
              <a:off x="1481" y="2277"/>
              <a:ext cx="0" cy="329"/>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9107" name="Line 25">
              <a:extLst>
                <a:ext uri="{FF2B5EF4-FFF2-40B4-BE49-F238E27FC236}">
                  <a16:creationId xmlns:a16="http://schemas.microsoft.com/office/drawing/2014/main" id="{10DA99DB-29EC-4FEA-8D0D-95FF516E6E2F}"/>
                </a:ext>
              </a:extLst>
            </p:cNvPr>
            <p:cNvSpPr>
              <a:spLocks noChangeShapeType="1"/>
            </p:cNvSpPr>
            <p:nvPr/>
          </p:nvSpPr>
          <p:spPr bwMode="auto">
            <a:xfrm>
              <a:off x="2642" y="2917"/>
              <a:ext cx="0" cy="28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9099" name="Text Box 26">
            <a:extLst>
              <a:ext uri="{FF2B5EF4-FFF2-40B4-BE49-F238E27FC236}">
                <a16:creationId xmlns:a16="http://schemas.microsoft.com/office/drawing/2014/main" id="{8D15AFDE-FFB3-4DE6-89E2-34BF49DE533A}"/>
              </a:ext>
            </a:extLst>
          </p:cNvPr>
          <p:cNvSpPr txBox="1">
            <a:spLocks noChangeArrowheads="1"/>
          </p:cNvSpPr>
          <p:nvPr/>
        </p:nvSpPr>
        <p:spPr bwMode="auto">
          <a:xfrm rot="2237948">
            <a:off x="5646738" y="2881313"/>
            <a:ext cx="3281362" cy="800100"/>
          </a:xfrm>
          <a:prstGeom prst="rect">
            <a:avLst/>
          </a:prstGeom>
          <a:solidFill>
            <a:schemeClr val="bg1"/>
          </a:solidFill>
          <a:ln w="38100">
            <a:solidFill>
              <a:srgbClr val="FF0000"/>
            </a:solidFill>
            <a:miter lim="800000"/>
            <a:headEnd/>
            <a:tailEnd/>
          </a:ln>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linearizable</a:t>
            </a:r>
          </a:p>
        </p:txBody>
      </p:sp>
      <p:grpSp>
        <p:nvGrpSpPr>
          <p:cNvPr id="89100" name="Group 27">
            <a:extLst>
              <a:ext uri="{FF2B5EF4-FFF2-40B4-BE49-F238E27FC236}">
                <a16:creationId xmlns:a16="http://schemas.microsoft.com/office/drawing/2014/main" id="{13DA2652-213E-4502-ADFF-A049AB14D93F}"/>
              </a:ext>
            </a:extLst>
          </p:cNvPr>
          <p:cNvGrpSpPr>
            <a:grpSpLocks/>
          </p:cNvGrpSpPr>
          <p:nvPr/>
        </p:nvGrpSpPr>
        <p:grpSpPr bwMode="auto">
          <a:xfrm>
            <a:off x="838200" y="5257800"/>
            <a:ext cx="7391400" cy="762000"/>
            <a:chOff x="528" y="3312"/>
            <a:chExt cx="4656" cy="480"/>
          </a:xfrm>
        </p:grpSpPr>
        <p:sp>
          <p:nvSpPr>
            <p:cNvPr id="89102" name="AutoShape 28">
              <a:extLst>
                <a:ext uri="{FF2B5EF4-FFF2-40B4-BE49-F238E27FC236}">
                  <a16:creationId xmlns:a16="http://schemas.microsoft.com/office/drawing/2014/main" id="{FEA09CE7-A102-45A9-AE10-FDE8348E363A}"/>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89103" name="Text Box 29">
              <a:extLst>
                <a:ext uri="{FF2B5EF4-FFF2-40B4-BE49-F238E27FC236}">
                  <a16:creationId xmlns:a16="http://schemas.microsoft.com/office/drawing/2014/main" id="{40A3BAF9-A55B-42FB-8A14-C6DF29FE7F7E}"/>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pic>
        <p:nvPicPr>
          <p:cNvPr id="89101" name="Picture 31" descr="MCj03970740000[1]">
            <a:extLst>
              <a:ext uri="{FF2B5EF4-FFF2-40B4-BE49-F238E27FC236}">
                <a16:creationId xmlns:a16="http://schemas.microsoft.com/office/drawing/2014/main" id="{81A3D5F5-F979-442E-99C1-5DF015645F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Footer Placeholder 2">
            <a:extLst>
              <a:ext uri="{FF2B5EF4-FFF2-40B4-BE49-F238E27FC236}">
                <a16:creationId xmlns:a16="http://schemas.microsoft.com/office/drawing/2014/main" id="{B48EA4EE-A038-4A9C-8AC2-BEF226AF674D}"/>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5" name="Slide Number Placeholder 3">
            <a:extLst>
              <a:ext uri="{FF2B5EF4-FFF2-40B4-BE49-F238E27FC236}">
                <a16:creationId xmlns:a16="http://schemas.microsoft.com/office/drawing/2014/main" id="{4F4EE7C1-3E16-4373-BCF1-9BEF5394E8EC}"/>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8DD032B-6306-4F22-B8D8-81CA028D2974}" type="slidenum">
              <a:rPr lang="ar-SA" altLang="zh-CN" sz="1400" b="0">
                <a:solidFill>
                  <a:schemeClr val="tx1"/>
                </a:solidFill>
                <a:latin typeface="Arial" panose="020B0604020202020204" pitchFamily="34" charset="0"/>
              </a:rPr>
              <a:pPr/>
              <a:t>77</a:t>
            </a:fld>
            <a:endParaRPr lang="en-US" altLang="zh-CN" sz="1400" b="0">
              <a:solidFill>
                <a:schemeClr val="tx1"/>
              </a:solidFill>
              <a:latin typeface="Arial" panose="020B0604020202020204" pitchFamily="34" charset="0"/>
            </a:endParaRPr>
          </a:p>
        </p:txBody>
      </p:sp>
      <p:pic>
        <p:nvPicPr>
          <p:cNvPr id="90116" name="Picture 2" descr="magic">
            <a:extLst>
              <a:ext uri="{FF2B5EF4-FFF2-40B4-BE49-F238E27FC236}">
                <a16:creationId xmlns:a16="http://schemas.microsoft.com/office/drawing/2014/main" id="{3B3ECDB3-4F21-4B42-8892-AB327F214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0117" name="Rectangle 3">
            <a:extLst>
              <a:ext uri="{FF2B5EF4-FFF2-40B4-BE49-F238E27FC236}">
                <a16:creationId xmlns:a16="http://schemas.microsoft.com/office/drawing/2014/main" id="{B2D2A4BE-5F5D-4E54-8E09-6C4883A04E64}"/>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90118" name="Text Box 4">
            <a:extLst>
              <a:ext uri="{FF2B5EF4-FFF2-40B4-BE49-F238E27FC236}">
                <a16:creationId xmlns:a16="http://schemas.microsoft.com/office/drawing/2014/main" id="{2E0F512C-0176-478C-96EC-41B6F7065AE6}"/>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90119" name="AutoShape 5">
            <a:extLst>
              <a:ext uri="{FF2B5EF4-FFF2-40B4-BE49-F238E27FC236}">
                <a16:creationId xmlns:a16="http://schemas.microsoft.com/office/drawing/2014/main" id="{8E755922-CC2D-4930-89B5-6CEBDED8AE61}"/>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90120" name="Group 6">
            <a:extLst>
              <a:ext uri="{FF2B5EF4-FFF2-40B4-BE49-F238E27FC236}">
                <a16:creationId xmlns:a16="http://schemas.microsoft.com/office/drawing/2014/main" id="{A6F8D908-8D3A-45B7-AA57-1CF46BBCBA6F}"/>
              </a:ext>
            </a:extLst>
          </p:cNvPr>
          <p:cNvGrpSpPr>
            <a:grpSpLocks/>
          </p:cNvGrpSpPr>
          <p:nvPr/>
        </p:nvGrpSpPr>
        <p:grpSpPr bwMode="auto">
          <a:xfrm>
            <a:off x="3429000" y="2352675"/>
            <a:ext cx="1828800" cy="466725"/>
            <a:chOff x="2160" y="1200"/>
            <a:chExt cx="1152" cy="294"/>
          </a:xfrm>
        </p:grpSpPr>
        <p:grpSp>
          <p:nvGrpSpPr>
            <p:cNvPr id="90124" name="Group 7">
              <a:extLst>
                <a:ext uri="{FF2B5EF4-FFF2-40B4-BE49-F238E27FC236}">
                  <a16:creationId xmlns:a16="http://schemas.microsoft.com/office/drawing/2014/main" id="{910852B8-F63C-47D1-8ADD-EF1AD713E09A}"/>
                </a:ext>
              </a:extLst>
            </p:cNvPr>
            <p:cNvGrpSpPr>
              <a:grpSpLocks/>
            </p:cNvGrpSpPr>
            <p:nvPr/>
          </p:nvGrpSpPr>
          <p:grpSpPr bwMode="auto">
            <a:xfrm>
              <a:off x="2234" y="1292"/>
              <a:ext cx="138" cy="110"/>
              <a:chOff x="2928" y="1465"/>
              <a:chExt cx="271" cy="215"/>
            </a:xfrm>
          </p:grpSpPr>
          <p:sp>
            <p:nvSpPr>
              <p:cNvPr id="90135" name="Oval 8">
                <a:extLst>
                  <a:ext uri="{FF2B5EF4-FFF2-40B4-BE49-F238E27FC236}">
                    <a16:creationId xmlns:a16="http://schemas.microsoft.com/office/drawing/2014/main" id="{EB4F98FB-6A03-463D-843C-947A94558ECD}"/>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90136" name="Oval 9">
                <a:extLst>
                  <a:ext uri="{FF2B5EF4-FFF2-40B4-BE49-F238E27FC236}">
                    <a16:creationId xmlns:a16="http://schemas.microsoft.com/office/drawing/2014/main" id="{19E8FF16-584D-4C49-A1AC-3D3CD9AD86E2}"/>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90125" name="Rectangle 10">
              <a:extLst>
                <a:ext uri="{FF2B5EF4-FFF2-40B4-BE49-F238E27FC236}">
                  <a16:creationId xmlns:a16="http://schemas.microsoft.com/office/drawing/2014/main" id="{1FFEC7D9-3A1A-4D85-B188-4517F5FC8615}"/>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0126" name="Rectangle 11">
              <a:extLst>
                <a:ext uri="{FF2B5EF4-FFF2-40B4-BE49-F238E27FC236}">
                  <a16:creationId xmlns:a16="http://schemas.microsoft.com/office/drawing/2014/main" id="{6BDF5ABF-5DAC-4C17-8208-771BED5B245B}"/>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0127" name="Rectangle 12">
              <a:extLst>
                <a:ext uri="{FF2B5EF4-FFF2-40B4-BE49-F238E27FC236}">
                  <a16:creationId xmlns:a16="http://schemas.microsoft.com/office/drawing/2014/main" id="{3828B689-95C3-4593-87F2-1966DE6DF8CD}"/>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0128" name="Line 13">
              <a:extLst>
                <a:ext uri="{FF2B5EF4-FFF2-40B4-BE49-F238E27FC236}">
                  <a16:creationId xmlns:a16="http://schemas.microsoft.com/office/drawing/2014/main" id="{BF06CBA6-A59A-4B51-88D8-9CD56EA13F8B}"/>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29" name="Line 14">
              <a:extLst>
                <a:ext uri="{FF2B5EF4-FFF2-40B4-BE49-F238E27FC236}">
                  <a16:creationId xmlns:a16="http://schemas.microsoft.com/office/drawing/2014/main" id="{29802CAC-5B4B-43E1-AD32-1915052E6F27}"/>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90130" name="Group 15">
              <a:extLst>
                <a:ext uri="{FF2B5EF4-FFF2-40B4-BE49-F238E27FC236}">
                  <a16:creationId xmlns:a16="http://schemas.microsoft.com/office/drawing/2014/main" id="{70305B08-371D-421F-94EB-7324F1772F3B}"/>
                </a:ext>
              </a:extLst>
            </p:cNvPr>
            <p:cNvGrpSpPr>
              <a:grpSpLocks/>
            </p:cNvGrpSpPr>
            <p:nvPr/>
          </p:nvGrpSpPr>
          <p:grpSpPr bwMode="auto">
            <a:xfrm>
              <a:off x="2528" y="1292"/>
              <a:ext cx="138" cy="110"/>
              <a:chOff x="3648" y="3312"/>
              <a:chExt cx="271" cy="215"/>
            </a:xfrm>
          </p:grpSpPr>
          <p:sp>
            <p:nvSpPr>
              <p:cNvPr id="90133" name="Oval 16">
                <a:extLst>
                  <a:ext uri="{FF2B5EF4-FFF2-40B4-BE49-F238E27FC236}">
                    <a16:creationId xmlns:a16="http://schemas.microsoft.com/office/drawing/2014/main" id="{3F422109-A3EB-412A-B4DE-9740DD5882BE}"/>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90134" name="Oval 17">
                <a:extLst>
                  <a:ext uri="{FF2B5EF4-FFF2-40B4-BE49-F238E27FC236}">
                    <a16:creationId xmlns:a16="http://schemas.microsoft.com/office/drawing/2014/main" id="{F8467680-EEF1-41D5-A8EA-7CF469DE39C4}"/>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90131" name="Oval 18">
              <a:extLst>
                <a:ext uri="{FF2B5EF4-FFF2-40B4-BE49-F238E27FC236}">
                  <a16:creationId xmlns:a16="http://schemas.microsoft.com/office/drawing/2014/main" id="{5962E764-614D-4208-B5BD-A0CE131B4AC4}"/>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90132" name="Oval 19">
              <a:extLst>
                <a:ext uri="{FF2B5EF4-FFF2-40B4-BE49-F238E27FC236}">
                  <a16:creationId xmlns:a16="http://schemas.microsoft.com/office/drawing/2014/main" id="{380A0E3F-54B9-4498-AA61-6086A98A039F}"/>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grpSp>
        <p:nvGrpSpPr>
          <p:cNvPr id="90121" name="Group 23">
            <a:extLst>
              <a:ext uri="{FF2B5EF4-FFF2-40B4-BE49-F238E27FC236}">
                <a16:creationId xmlns:a16="http://schemas.microsoft.com/office/drawing/2014/main" id="{DDA54A96-9778-4E81-897C-385C9FFE3471}"/>
              </a:ext>
            </a:extLst>
          </p:cNvPr>
          <p:cNvGrpSpPr>
            <a:grpSpLocks/>
          </p:cNvGrpSpPr>
          <p:nvPr/>
        </p:nvGrpSpPr>
        <p:grpSpPr bwMode="auto">
          <a:xfrm>
            <a:off x="838200" y="5257800"/>
            <a:ext cx="7391400" cy="762000"/>
            <a:chOff x="528" y="3312"/>
            <a:chExt cx="4656" cy="480"/>
          </a:xfrm>
        </p:grpSpPr>
        <p:sp>
          <p:nvSpPr>
            <p:cNvPr id="90122" name="AutoShape 24">
              <a:extLst>
                <a:ext uri="{FF2B5EF4-FFF2-40B4-BE49-F238E27FC236}">
                  <a16:creationId xmlns:a16="http://schemas.microsoft.com/office/drawing/2014/main" id="{E9912155-1044-44CB-8135-0192576DB80F}"/>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0123" name="Text Box 25">
              <a:extLst>
                <a:ext uri="{FF2B5EF4-FFF2-40B4-BE49-F238E27FC236}">
                  <a16:creationId xmlns:a16="http://schemas.microsoft.com/office/drawing/2014/main" id="{A08EE1A2-6E25-44B2-A98C-840A280BA1BE}"/>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Footer Placeholder 2">
            <a:extLst>
              <a:ext uri="{FF2B5EF4-FFF2-40B4-BE49-F238E27FC236}">
                <a16:creationId xmlns:a16="http://schemas.microsoft.com/office/drawing/2014/main" id="{AA49A1DA-27B3-478C-B2DD-07F30A7A857C}"/>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6" name="Slide Number Placeholder 3">
            <a:extLst>
              <a:ext uri="{FF2B5EF4-FFF2-40B4-BE49-F238E27FC236}">
                <a16:creationId xmlns:a16="http://schemas.microsoft.com/office/drawing/2014/main" id="{5D1478B3-C4B5-4F98-85C7-831DFEAE4CBE}"/>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50EC2C3-4A15-4BD2-B54F-B1A6C4E45C61}" type="slidenum">
              <a:rPr lang="ar-SA" altLang="zh-CN" sz="1400" b="0">
                <a:solidFill>
                  <a:schemeClr val="tx1"/>
                </a:solidFill>
                <a:latin typeface="Arial" panose="020B0604020202020204" pitchFamily="34" charset="0"/>
              </a:rPr>
              <a:pPr/>
              <a:t>78</a:t>
            </a:fld>
            <a:endParaRPr lang="en-US" altLang="zh-CN" sz="1400" b="0">
              <a:solidFill>
                <a:schemeClr val="tx1"/>
              </a:solidFill>
              <a:latin typeface="Arial" panose="020B0604020202020204" pitchFamily="34" charset="0"/>
            </a:endParaRPr>
          </a:p>
        </p:txBody>
      </p:sp>
      <p:pic>
        <p:nvPicPr>
          <p:cNvPr id="91140" name="Picture 2" descr="magic">
            <a:extLst>
              <a:ext uri="{FF2B5EF4-FFF2-40B4-BE49-F238E27FC236}">
                <a16:creationId xmlns:a16="http://schemas.microsoft.com/office/drawing/2014/main" id="{5656F1B5-4C2B-4DD4-98DB-E84C54E25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1141" name="Rectangle 3">
            <a:extLst>
              <a:ext uri="{FF2B5EF4-FFF2-40B4-BE49-F238E27FC236}">
                <a16:creationId xmlns:a16="http://schemas.microsoft.com/office/drawing/2014/main" id="{F63C6799-D2A7-4E95-86D7-9BD174C0709F}"/>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91142" name="Text Box 4">
            <a:extLst>
              <a:ext uri="{FF2B5EF4-FFF2-40B4-BE49-F238E27FC236}">
                <a16:creationId xmlns:a16="http://schemas.microsoft.com/office/drawing/2014/main" id="{8093C5F7-C631-4EB2-B047-4E525980D99F}"/>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91143" name="AutoShape 5">
            <a:extLst>
              <a:ext uri="{FF2B5EF4-FFF2-40B4-BE49-F238E27FC236}">
                <a16:creationId xmlns:a16="http://schemas.microsoft.com/office/drawing/2014/main" id="{972CF5C7-C422-4011-B2E6-8D97E55323E7}"/>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91144" name="Group 6">
            <a:extLst>
              <a:ext uri="{FF2B5EF4-FFF2-40B4-BE49-F238E27FC236}">
                <a16:creationId xmlns:a16="http://schemas.microsoft.com/office/drawing/2014/main" id="{55DF5470-22D6-4400-AF4A-C2DA1B164E4B}"/>
              </a:ext>
            </a:extLst>
          </p:cNvPr>
          <p:cNvGrpSpPr>
            <a:grpSpLocks/>
          </p:cNvGrpSpPr>
          <p:nvPr/>
        </p:nvGrpSpPr>
        <p:grpSpPr bwMode="auto">
          <a:xfrm>
            <a:off x="3429000" y="2352675"/>
            <a:ext cx="1828800" cy="466725"/>
            <a:chOff x="2160" y="1200"/>
            <a:chExt cx="1152" cy="294"/>
          </a:xfrm>
        </p:grpSpPr>
        <p:grpSp>
          <p:nvGrpSpPr>
            <p:cNvPr id="91149" name="Group 7">
              <a:extLst>
                <a:ext uri="{FF2B5EF4-FFF2-40B4-BE49-F238E27FC236}">
                  <a16:creationId xmlns:a16="http://schemas.microsoft.com/office/drawing/2014/main" id="{2616C40D-FB63-4FC2-8201-51CE2FEC9709}"/>
                </a:ext>
              </a:extLst>
            </p:cNvPr>
            <p:cNvGrpSpPr>
              <a:grpSpLocks/>
            </p:cNvGrpSpPr>
            <p:nvPr/>
          </p:nvGrpSpPr>
          <p:grpSpPr bwMode="auto">
            <a:xfrm>
              <a:off x="2234" y="1292"/>
              <a:ext cx="138" cy="110"/>
              <a:chOff x="2928" y="1465"/>
              <a:chExt cx="271" cy="215"/>
            </a:xfrm>
          </p:grpSpPr>
          <p:sp>
            <p:nvSpPr>
              <p:cNvPr id="91160" name="Oval 8">
                <a:extLst>
                  <a:ext uri="{FF2B5EF4-FFF2-40B4-BE49-F238E27FC236}">
                    <a16:creationId xmlns:a16="http://schemas.microsoft.com/office/drawing/2014/main" id="{246CC66B-8898-4D24-AB8B-84A13D2D6B44}"/>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91161" name="Oval 9">
                <a:extLst>
                  <a:ext uri="{FF2B5EF4-FFF2-40B4-BE49-F238E27FC236}">
                    <a16:creationId xmlns:a16="http://schemas.microsoft.com/office/drawing/2014/main" id="{0CF65070-39BF-4BF8-B9FC-9665F9D615EF}"/>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91150" name="Rectangle 10">
              <a:extLst>
                <a:ext uri="{FF2B5EF4-FFF2-40B4-BE49-F238E27FC236}">
                  <a16:creationId xmlns:a16="http://schemas.microsoft.com/office/drawing/2014/main" id="{79FA82E1-BBD6-45EC-8507-9088664CEB50}"/>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1151" name="Rectangle 11">
              <a:extLst>
                <a:ext uri="{FF2B5EF4-FFF2-40B4-BE49-F238E27FC236}">
                  <a16:creationId xmlns:a16="http://schemas.microsoft.com/office/drawing/2014/main" id="{B39E2B73-F21B-4244-9D87-4E04F98770D0}"/>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1152" name="Rectangle 12">
              <a:extLst>
                <a:ext uri="{FF2B5EF4-FFF2-40B4-BE49-F238E27FC236}">
                  <a16:creationId xmlns:a16="http://schemas.microsoft.com/office/drawing/2014/main" id="{A3322FE6-746F-4FE9-81B8-967112A2F171}"/>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1153" name="Line 13">
              <a:extLst>
                <a:ext uri="{FF2B5EF4-FFF2-40B4-BE49-F238E27FC236}">
                  <a16:creationId xmlns:a16="http://schemas.microsoft.com/office/drawing/2014/main" id="{8E43C525-4CD7-4C19-BB31-30241DB39E9E}"/>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1154" name="Line 14">
              <a:extLst>
                <a:ext uri="{FF2B5EF4-FFF2-40B4-BE49-F238E27FC236}">
                  <a16:creationId xmlns:a16="http://schemas.microsoft.com/office/drawing/2014/main" id="{8D154B36-E8FC-4E86-8886-3C2E81ED365A}"/>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91155" name="Group 15">
              <a:extLst>
                <a:ext uri="{FF2B5EF4-FFF2-40B4-BE49-F238E27FC236}">
                  <a16:creationId xmlns:a16="http://schemas.microsoft.com/office/drawing/2014/main" id="{3D76F300-4583-4E37-A61D-78985F5A9721}"/>
                </a:ext>
              </a:extLst>
            </p:cNvPr>
            <p:cNvGrpSpPr>
              <a:grpSpLocks/>
            </p:cNvGrpSpPr>
            <p:nvPr/>
          </p:nvGrpSpPr>
          <p:grpSpPr bwMode="auto">
            <a:xfrm>
              <a:off x="2528" y="1292"/>
              <a:ext cx="138" cy="110"/>
              <a:chOff x="3648" y="3312"/>
              <a:chExt cx="271" cy="215"/>
            </a:xfrm>
          </p:grpSpPr>
          <p:sp>
            <p:nvSpPr>
              <p:cNvPr id="91158" name="Oval 16">
                <a:extLst>
                  <a:ext uri="{FF2B5EF4-FFF2-40B4-BE49-F238E27FC236}">
                    <a16:creationId xmlns:a16="http://schemas.microsoft.com/office/drawing/2014/main" id="{CED2844C-549C-4EBD-87A8-F52655DABDA8}"/>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91159" name="Oval 17">
                <a:extLst>
                  <a:ext uri="{FF2B5EF4-FFF2-40B4-BE49-F238E27FC236}">
                    <a16:creationId xmlns:a16="http://schemas.microsoft.com/office/drawing/2014/main" id="{2367BD35-6C02-48AB-B803-BDFB1E805B19}"/>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91156" name="Oval 18">
              <a:extLst>
                <a:ext uri="{FF2B5EF4-FFF2-40B4-BE49-F238E27FC236}">
                  <a16:creationId xmlns:a16="http://schemas.microsoft.com/office/drawing/2014/main" id="{4EE776AC-5774-4AD3-9E9B-947AAA394C50}"/>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91157" name="Oval 19">
              <a:extLst>
                <a:ext uri="{FF2B5EF4-FFF2-40B4-BE49-F238E27FC236}">
                  <a16:creationId xmlns:a16="http://schemas.microsoft.com/office/drawing/2014/main" id="{820934F7-4BF2-49BD-9466-E8FA6CB1FFC6}"/>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91145" name="AutoShape 20">
            <a:extLst>
              <a:ext uri="{FF2B5EF4-FFF2-40B4-BE49-F238E27FC236}">
                <a16:creationId xmlns:a16="http://schemas.microsoft.com/office/drawing/2014/main" id="{899C0885-0AB3-49FB-9C6C-9BA6643E03E4}"/>
              </a:ext>
            </a:extLst>
          </p:cNvPr>
          <p:cNvSpPr>
            <a:spLocks noChangeArrowheads="1"/>
          </p:cNvSpPr>
          <p:nvPr/>
        </p:nvSpPr>
        <p:spPr bwMode="auto">
          <a:xfrm>
            <a:off x="1295400" y="42672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grpSp>
        <p:nvGrpSpPr>
          <p:cNvPr id="91146" name="Group 23">
            <a:extLst>
              <a:ext uri="{FF2B5EF4-FFF2-40B4-BE49-F238E27FC236}">
                <a16:creationId xmlns:a16="http://schemas.microsoft.com/office/drawing/2014/main" id="{349AA87B-DC78-48B9-B912-6E4D984CBEBA}"/>
              </a:ext>
            </a:extLst>
          </p:cNvPr>
          <p:cNvGrpSpPr>
            <a:grpSpLocks/>
          </p:cNvGrpSpPr>
          <p:nvPr/>
        </p:nvGrpSpPr>
        <p:grpSpPr bwMode="auto">
          <a:xfrm>
            <a:off x="838200" y="5257800"/>
            <a:ext cx="7391400" cy="762000"/>
            <a:chOff x="528" y="3312"/>
            <a:chExt cx="4656" cy="480"/>
          </a:xfrm>
        </p:grpSpPr>
        <p:sp>
          <p:nvSpPr>
            <p:cNvPr id="91147" name="AutoShape 24">
              <a:extLst>
                <a:ext uri="{FF2B5EF4-FFF2-40B4-BE49-F238E27FC236}">
                  <a16:creationId xmlns:a16="http://schemas.microsoft.com/office/drawing/2014/main" id="{17CEE74D-704E-46CB-8DC2-EDE4AF37C30D}"/>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1148" name="Text Box 25">
              <a:extLst>
                <a:ext uri="{FF2B5EF4-FFF2-40B4-BE49-F238E27FC236}">
                  <a16:creationId xmlns:a16="http://schemas.microsoft.com/office/drawing/2014/main" id="{5BD498C9-30AA-4A20-B644-79095FB944A9}"/>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Footer Placeholder 2">
            <a:extLst>
              <a:ext uri="{FF2B5EF4-FFF2-40B4-BE49-F238E27FC236}">
                <a16:creationId xmlns:a16="http://schemas.microsoft.com/office/drawing/2014/main" id="{C402030C-AFE7-4E57-A14A-CCD8D20CE4CB}"/>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7" name="Slide Number Placeholder 3">
            <a:extLst>
              <a:ext uri="{FF2B5EF4-FFF2-40B4-BE49-F238E27FC236}">
                <a16:creationId xmlns:a16="http://schemas.microsoft.com/office/drawing/2014/main" id="{E83D5681-82FE-4D90-8653-66C6F46014D0}"/>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3DD9084-C63A-4AC4-A1EA-9BA723D7038A}" type="slidenum">
              <a:rPr lang="ar-SA" altLang="zh-CN" sz="1400" b="0">
                <a:solidFill>
                  <a:schemeClr val="tx1"/>
                </a:solidFill>
                <a:latin typeface="Arial" panose="020B0604020202020204" pitchFamily="34" charset="0"/>
              </a:rPr>
              <a:pPr/>
              <a:t>79</a:t>
            </a:fld>
            <a:endParaRPr lang="en-US" altLang="zh-CN" sz="1400" b="0">
              <a:solidFill>
                <a:schemeClr val="tx1"/>
              </a:solidFill>
              <a:latin typeface="Arial" panose="020B0604020202020204" pitchFamily="34" charset="0"/>
            </a:endParaRPr>
          </a:p>
        </p:txBody>
      </p:sp>
      <p:pic>
        <p:nvPicPr>
          <p:cNvPr id="92164" name="Picture 2" descr="magic">
            <a:extLst>
              <a:ext uri="{FF2B5EF4-FFF2-40B4-BE49-F238E27FC236}">
                <a16:creationId xmlns:a16="http://schemas.microsoft.com/office/drawing/2014/main" id="{CAFDB3A5-C92D-475D-8D6F-E7899C005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165" name="Rectangle 3">
            <a:extLst>
              <a:ext uri="{FF2B5EF4-FFF2-40B4-BE49-F238E27FC236}">
                <a16:creationId xmlns:a16="http://schemas.microsoft.com/office/drawing/2014/main" id="{AE9CAFA6-DF7C-4A6F-98A0-B12F3285B359}"/>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92166" name="Text Box 4">
            <a:extLst>
              <a:ext uri="{FF2B5EF4-FFF2-40B4-BE49-F238E27FC236}">
                <a16:creationId xmlns:a16="http://schemas.microsoft.com/office/drawing/2014/main" id="{DDBCC919-97DA-45F7-B66A-9F290EF7D778}"/>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92167" name="AutoShape 5">
            <a:extLst>
              <a:ext uri="{FF2B5EF4-FFF2-40B4-BE49-F238E27FC236}">
                <a16:creationId xmlns:a16="http://schemas.microsoft.com/office/drawing/2014/main" id="{061962CE-286D-4F5E-BC84-D81EE7057041}"/>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92168" name="Group 6">
            <a:extLst>
              <a:ext uri="{FF2B5EF4-FFF2-40B4-BE49-F238E27FC236}">
                <a16:creationId xmlns:a16="http://schemas.microsoft.com/office/drawing/2014/main" id="{6B70C68A-4155-4FF3-A414-6907C9D556FB}"/>
              </a:ext>
            </a:extLst>
          </p:cNvPr>
          <p:cNvGrpSpPr>
            <a:grpSpLocks/>
          </p:cNvGrpSpPr>
          <p:nvPr/>
        </p:nvGrpSpPr>
        <p:grpSpPr bwMode="auto">
          <a:xfrm>
            <a:off x="3429000" y="2352675"/>
            <a:ext cx="1828800" cy="466725"/>
            <a:chOff x="2160" y="1200"/>
            <a:chExt cx="1152" cy="294"/>
          </a:xfrm>
        </p:grpSpPr>
        <p:grpSp>
          <p:nvGrpSpPr>
            <p:cNvPr id="92174" name="Group 7">
              <a:extLst>
                <a:ext uri="{FF2B5EF4-FFF2-40B4-BE49-F238E27FC236}">
                  <a16:creationId xmlns:a16="http://schemas.microsoft.com/office/drawing/2014/main" id="{4AE32A8D-B038-4956-86F7-65A9B68CB80F}"/>
                </a:ext>
              </a:extLst>
            </p:cNvPr>
            <p:cNvGrpSpPr>
              <a:grpSpLocks/>
            </p:cNvGrpSpPr>
            <p:nvPr/>
          </p:nvGrpSpPr>
          <p:grpSpPr bwMode="auto">
            <a:xfrm>
              <a:off x="2234" y="1292"/>
              <a:ext cx="138" cy="110"/>
              <a:chOff x="2928" y="1465"/>
              <a:chExt cx="271" cy="215"/>
            </a:xfrm>
          </p:grpSpPr>
          <p:sp>
            <p:nvSpPr>
              <p:cNvPr id="92185" name="Oval 8">
                <a:extLst>
                  <a:ext uri="{FF2B5EF4-FFF2-40B4-BE49-F238E27FC236}">
                    <a16:creationId xmlns:a16="http://schemas.microsoft.com/office/drawing/2014/main" id="{46DAE002-C1B7-48A2-9EE9-3F022CFDDEA7}"/>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92186" name="Oval 9">
                <a:extLst>
                  <a:ext uri="{FF2B5EF4-FFF2-40B4-BE49-F238E27FC236}">
                    <a16:creationId xmlns:a16="http://schemas.microsoft.com/office/drawing/2014/main" id="{EC587766-DCAB-4138-834E-6047DFA441DD}"/>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92175" name="Rectangle 10">
              <a:extLst>
                <a:ext uri="{FF2B5EF4-FFF2-40B4-BE49-F238E27FC236}">
                  <a16:creationId xmlns:a16="http://schemas.microsoft.com/office/drawing/2014/main" id="{6527CCE9-001F-48FE-8A92-A9C06749933F}"/>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2176" name="Rectangle 11">
              <a:extLst>
                <a:ext uri="{FF2B5EF4-FFF2-40B4-BE49-F238E27FC236}">
                  <a16:creationId xmlns:a16="http://schemas.microsoft.com/office/drawing/2014/main" id="{542D946C-A16F-4F9D-8294-9835D552ABF2}"/>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2177" name="Rectangle 12">
              <a:extLst>
                <a:ext uri="{FF2B5EF4-FFF2-40B4-BE49-F238E27FC236}">
                  <a16:creationId xmlns:a16="http://schemas.microsoft.com/office/drawing/2014/main" id="{7284FA00-EAD4-49A1-A453-1D4C7B30DD18}"/>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2178" name="Line 13">
              <a:extLst>
                <a:ext uri="{FF2B5EF4-FFF2-40B4-BE49-F238E27FC236}">
                  <a16:creationId xmlns:a16="http://schemas.microsoft.com/office/drawing/2014/main" id="{8E7595C6-E164-4D2D-94FF-E13ED886E220}"/>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179" name="Line 14">
              <a:extLst>
                <a:ext uri="{FF2B5EF4-FFF2-40B4-BE49-F238E27FC236}">
                  <a16:creationId xmlns:a16="http://schemas.microsoft.com/office/drawing/2014/main" id="{0643FE97-DD45-44F8-802B-CD9027E8975D}"/>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92180" name="Group 15">
              <a:extLst>
                <a:ext uri="{FF2B5EF4-FFF2-40B4-BE49-F238E27FC236}">
                  <a16:creationId xmlns:a16="http://schemas.microsoft.com/office/drawing/2014/main" id="{E9A39477-A566-4417-BC24-51F58E4133C5}"/>
                </a:ext>
              </a:extLst>
            </p:cNvPr>
            <p:cNvGrpSpPr>
              <a:grpSpLocks/>
            </p:cNvGrpSpPr>
            <p:nvPr/>
          </p:nvGrpSpPr>
          <p:grpSpPr bwMode="auto">
            <a:xfrm>
              <a:off x="2528" y="1292"/>
              <a:ext cx="138" cy="110"/>
              <a:chOff x="3648" y="3312"/>
              <a:chExt cx="271" cy="215"/>
            </a:xfrm>
          </p:grpSpPr>
          <p:sp>
            <p:nvSpPr>
              <p:cNvPr id="92183" name="Oval 16">
                <a:extLst>
                  <a:ext uri="{FF2B5EF4-FFF2-40B4-BE49-F238E27FC236}">
                    <a16:creationId xmlns:a16="http://schemas.microsoft.com/office/drawing/2014/main" id="{99D27F7B-BD17-4E36-B1A3-93C1C1ACE560}"/>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92184" name="Oval 17">
                <a:extLst>
                  <a:ext uri="{FF2B5EF4-FFF2-40B4-BE49-F238E27FC236}">
                    <a16:creationId xmlns:a16="http://schemas.microsoft.com/office/drawing/2014/main" id="{FD3D88E6-E21E-4FE2-8DC8-CBB99DC57BF5}"/>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92181" name="Oval 18">
              <a:extLst>
                <a:ext uri="{FF2B5EF4-FFF2-40B4-BE49-F238E27FC236}">
                  <a16:creationId xmlns:a16="http://schemas.microsoft.com/office/drawing/2014/main" id="{64D2B511-D5FA-4819-AA06-11A4F83D44FE}"/>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92182" name="Oval 19">
              <a:extLst>
                <a:ext uri="{FF2B5EF4-FFF2-40B4-BE49-F238E27FC236}">
                  <a16:creationId xmlns:a16="http://schemas.microsoft.com/office/drawing/2014/main" id="{0053644D-FAC1-4A14-A7B7-E9450FD21887}"/>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92169" name="AutoShape 20">
            <a:extLst>
              <a:ext uri="{FF2B5EF4-FFF2-40B4-BE49-F238E27FC236}">
                <a16:creationId xmlns:a16="http://schemas.microsoft.com/office/drawing/2014/main" id="{A89A5910-D996-4123-AD25-991533D97F26}"/>
              </a:ext>
            </a:extLst>
          </p:cNvPr>
          <p:cNvSpPr>
            <a:spLocks noChangeArrowheads="1"/>
          </p:cNvSpPr>
          <p:nvPr/>
        </p:nvSpPr>
        <p:spPr bwMode="auto">
          <a:xfrm>
            <a:off x="1295400" y="42672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92170" name="AutoShape 21">
            <a:extLst>
              <a:ext uri="{FF2B5EF4-FFF2-40B4-BE49-F238E27FC236}">
                <a16:creationId xmlns:a16="http://schemas.microsoft.com/office/drawing/2014/main" id="{2BF33FE3-0DBC-4D3F-B627-D850CEDE9220}"/>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q.deq(y)</a:t>
            </a:r>
          </a:p>
        </p:txBody>
      </p:sp>
      <p:grpSp>
        <p:nvGrpSpPr>
          <p:cNvPr id="92171" name="Group 23">
            <a:extLst>
              <a:ext uri="{FF2B5EF4-FFF2-40B4-BE49-F238E27FC236}">
                <a16:creationId xmlns:a16="http://schemas.microsoft.com/office/drawing/2014/main" id="{72A345B1-96ED-458D-BBB8-C55A2B3258BB}"/>
              </a:ext>
            </a:extLst>
          </p:cNvPr>
          <p:cNvGrpSpPr>
            <a:grpSpLocks/>
          </p:cNvGrpSpPr>
          <p:nvPr/>
        </p:nvGrpSpPr>
        <p:grpSpPr bwMode="auto">
          <a:xfrm>
            <a:off x="838200" y="5257800"/>
            <a:ext cx="7391400" cy="762000"/>
            <a:chOff x="528" y="3312"/>
            <a:chExt cx="4656" cy="480"/>
          </a:xfrm>
        </p:grpSpPr>
        <p:sp>
          <p:nvSpPr>
            <p:cNvPr id="92172" name="AutoShape 24">
              <a:extLst>
                <a:ext uri="{FF2B5EF4-FFF2-40B4-BE49-F238E27FC236}">
                  <a16:creationId xmlns:a16="http://schemas.microsoft.com/office/drawing/2014/main" id="{756E47D5-6CAF-4719-B3F9-ED6E3BB9DE97}"/>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2173" name="Text Box 25">
              <a:extLst>
                <a:ext uri="{FF2B5EF4-FFF2-40B4-BE49-F238E27FC236}">
                  <a16:creationId xmlns:a16="http://schemas.microsoft.com/office/drawing/2014/main" id="{2365B512-362B-47E6-8BE4-D662F846CF87}"/>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a:extLst>
              <a:ext uri="{FF2B5EF4-FFF2-40B4-BE49-F238E27FC236}">
                <a16:creationId xmlns:a16="http://schemas.microsoft.com/office/drawing/2014/main" id="{674E5779-3648-4D5B-9CBB-5F30A14D43B7}"/>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0" name="Slide Number Placeholder 3">
            <a:extLst>
              <a:ext uri="{FF2B5EF4-FFF2-40B4-BE49-F238E27FC236}">
                <a16:creationId xmlns:a16="http://schemas.microsoft.com/office/drawing/2014/main" id="{B2473A6C-B3AC-4743-BA5D-C667A7EED801}"/>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83F4E2B-DD3C-4CE7-B47B-247AFA958F3F}" type="slidenum">
              <a:rPr lang="ar-SA" altLang="zh-CN" sz="1400" b="0">
                <a:solidFill>
                  <a:schemeClr val="tx1"/>
                </a:solidFill>
                <a:latin typeface="Arial" panose="020B0604020202020204" pitchFamily="34" charset="0"/>
              </a:rPr>
              <a:pPr/>
              <a:t>8</a:t>
            </a:fld>
            <a:endParaRPr lang="en-US" altLang="zh-CN" sz="1400" b="0">
              <a:solidFill>
                <a:schemeClr val="tx1"/>
              </a:solidFill>
              <a:latin typeface="Arial" panose="020B0604020202020204" pitchFamily="34" charset="0"/>
            </a:endParaRPr>
          </a:p>
        </p:txBody>
      </p:sp>
      <p:sp>
        <p:nvSpPr>
          <p:cNvPr id="20484" name="Rectangle 3">
            <a:extLst>
              <a:ext uri="{FF2B5EF4-FFF2-40B4-BE49-F238E27FC236}">
                <a16:creationId xmlns:a16="http://schemas.microsoft.com/office/drawing/2014/main" id="{DDF7F3DF-A56E-4E5D-8E5D-3972CBDC6290}"/>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Lock-Based Queue</a:t>
            </a:r>
          </a:p>
        </p:txBody>
      </p:sp>
      <p:grpSp>
        <p:nvGrpSpPr>
          <p:cNvPr id="20485" name="Group 15">
            <a:extLst>
              <a:ext uri="{FF2B5EF4-FFF2-40B4-BE49-F238E27FC236}">
                <a16:creationId xmlns:a16="http://schemas.microsoft.com/office/drawing/2014/main" id="{B2A3BCC7-7618-4CB1-AEAD-9FF2385AA439}"/>
              </a:ext>
            </a:extLst>
          </p:cNvPr>
          <p:cNvGrpSpPr>
            <a:grpSpLocks/>
          </p:cNvGrpSpPr>
          <p:nvPr/>
        </p:nvGrpSpPr>
        <p:grpSpPr bwMode="auto">
          <a:xfrm>
            <a:off x="3117850" y="1993900"/>
            <a:ext cx="3162300" cy="1644650"/>
            <a:chOff x="3117850" y="1993900"/>
            <a:chExt cx="3162300" cy="1644650"/>
          </a:xfrm>
        </p:grpSpPr>
        <p:pic>
          <p:nvPicPr>
            <p:cNvPr id="20509" name="Picture 2" descr="magic">
              <a:extLst>
                <a:ext uri="{FF2B5EF4-FFF2-40B4-BE49-F238E27FC236}">
                  <a16:creationId xmlns:a16="http://schemas.microsoft.com/office/drawing/2014/main" id="{86111E13-AB17-4845-8055-E738D4544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351155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Oval 2">
              <a:extLst>
                <a:ext uri="{FF2B5EF4-FFF2-40B4-BE49-F238E27FC236}">
                  <a16:creationId xmlns:a16="http://schemas.microsoft.com/office/drawing/2014/main" id="{86DAEFCA-A9F4-4FB1-B711-4D4C19F49571}"/>
                </a:ext>
              </a:extLst>
            </p:cNvPr>
            <p:cNvSpPr/>
            <p:nvPr/>
          </p:nvSpPr>
          <p:spPr bwMode="auto">
            <a:xfrm>
              <a:off x="3117850" y="1993900"/>
              <a:ext cx="3162300" cy="649288"/>
            </a:xfrm>
            <a:prstGeom prst="ellipse">
              <a:avLst/>
            </a:prstGeom>
            <a:solidFill>
              <a:schemeClr val="accent5"/>
            </a:solidFill>
            <a:ln w="38100" cap="flat" cmpd="sng" algn="ctr">
              <a:solidFill>
                <a:schemeClr val="tx1"/>
              </a:solidFill>
              <a:prstDash val="solid"/>
              <a:round/>
              <a:headEnd type="none" w="med" len="med"/>
              <a:tailEnd type="none" w="med" len="med"/>
            </a:ln>
            <a:effectLst/>
          </p:spPr>
          <p:txBody>
            <a:bodyPr>
              <a:spAutoFit/>
            </a:bodyPr>
            <a:lstStyle/>
            <a:p>
              <a:pPr eaLnBrk="0" hangingPunct="0">
                <a:defRPr/>
              </a:pPr>
              <a:endParaRPr lang="en-US" dirty="0">
                <a:latin typeface="Courier New" pitchFamily="49" charset="0"/>
                <a:cs typeface="Arial" charset="0"/>
              </a:endParaRPr>
            </a:p>
          </p:txBody>
        </p:sp>
        <p:cxnSp>
          <p:nvCxnSpPr>
            <p:cNvPr id="20511" name="Straight Connector 4">
              <a:extLst>
                <a:ext uri="{FF2B5EF4-FFF2-40B4-BE49-F238E27FC236}">
                  <a16:creationId xmlns:a16="http://schemas.microsoft.com/office/drawing/2014/main" id="{04D73480-CCAA-4309-93EA-54C1ADF64247}"/>
                </a:ext>
              </a:extLst>
            </p:cNvPr>
            <p:cNvCxnSpPr>
              <a:cxnSpLocks noChangeShapeType="1"/>
              <a:stCxn id="3" idx="4"/>
              <a:endCxn id="3" idx="4"/>
            </p:cNvCxnSpPr>
            <p:nvPr/>
          </p:nvCxnSpPr>
          <p:spPr bwMode="auto">
            <a:xfrm>
              <a:off x="4699000" y="26430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20512" name="Straight Connector 7">
              <a:extLst>
                <a:ext uri="{FF2B5EF4-FFF2-40B4-BE49-F238E27FC236}">
                  <a16:creationId xmlns:a16="http://schemas.microsoft.com/office/drawing/2014/main" id="{A616DAE0-43CD-4B6C-ACEA-C0D6BC578B86}"/>
                </a:ext>
              </a:extLst>
            </p:cNvPr>
            <p:cNvCxnSpPr>
              <a:cxnSpLocks noChangeShapeType="1"/>
              <a:stCxn id="3" idx="4"/>
              <a:endCxn id="3" idx="0"/>
            </p:cNvCxnSpPr>
            <p:nvPr/>
          </p:nvCxnSpPr>
          <p:spPr bwMode="auto">
            <a:xfrm flipV="1">
              <a:off x="4699000" y="1993900"/>
              <a:ext cx="0" cy="6491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0513" name="Straight Connector 40">
              <a:extLst>
                <a:ext uri="{FF2B5EF4-FFF2-40B4-BE49-F238E27FC236}">
                  <a16:creationId xmlns:a16="http://schemas.microsoft.com/office/drawing/2014/main" id="{F383A963-494E-413C-A525-106D446688DF}"/>
                </a:ext>
              </a:extLst>
            </p:cNvPr>
            <p:cNvCxnSpPr>
              <a:cxnSpLocks noChangeShapeType="1"/>
              <a:stCxn id="3" idx="3"/>
              <a:endCxn id="3" idx="7"/>
            </p:cNvCxnSpPr>
            <p:nvPr/>
          </p:nvCxnSpPr>
          <p:spPr bwMode="auto">
            <a:xfrm flipV="1">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0514" name="Straight Connector 43">
              <a:extLst>
                <a:ext uri="{FF2B5EF4-FFF2-40B4-BE49-F238E27FC236}">
                  <a16:creationId xmlns:a16="http://schemas.microsoft.com/office/drawing/2014/main" id="{E5116F59-A3D8-40E9-AF69-F050E42385D0}"/>
                </a:ext>
              </a:extLst>
            </p:cNvPr>
            <p:cNvCxnSpPr>
              <a:cxnSpLocks noChangeShapeType="1"/>
              <a:stCxn id="3" idx="2"/>
            </p:cNvCxnSpPr>
            <p:nvPr/>
          </p:nvCxnSpPr>
          <p:spPr bwMode="auto">
            <a:xfrm>
              <a:off x="3117850" y="2318494"/>
              <a:ext cx="3162300" cy="119305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0515" name="Straight Connector 46">
              <a:extLst>
                <a:ext uri="{FF2B5EF4-FFF2-40B4-BE49-F238E27FC236}">
                  <a16:creationId xmlns:a16="http://schemas.microsoft.com/office/drawing/2014/main" id="{B3E6D3F8-DD19-4ACF-8802-5F7C0EDC0C7B}"/>
                </a:ext>
              </a:extLst>
            </p:cNvPr>
            <p:cNvCxnSpPr>
              <a:cxnSpLocks noChangeShapeType="1"/>
              <a:stCxn id="3" idx="1"/>
              <a:endCxn id="3" idx="5"/>
            </p:cNvCxnSpPr>
            <p:nvPr/>
          </p:nvCxnSpPr>
          <p:spPr bwMode="auto">
            <a:xfrm>
              <a:off x="3580958" y="2088971"/>
              <a:ext cx="2236084" cy="45904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0516" name="Oval 33">
              <a:extLst>
                <a:ext uri="{FF2B5EF4-FFF2-40B4-BE49-F238E27FC236}">
                  <a16:creationId xmlns:a16="http://schemas.microsoft.com/office/drawing/2014/main" id="{C8F8EBA2-FF19-400A-A76C-1A103D8AE60D}"/>
                </a:ext>
              </a:extLst>
            </p:cNvPr>
            <p:cNvSpPr>
              <a:spLocks noChangeArrowheads="1"/>
            </p:cNvSpPr>
            <p:nvPr/>
          </p:nvSpPr>
          <p:spPr bwMode="auto">
            <a:xfrm>
              <a:off x="3549650" y="2425700"/>
              <a:ext cx="2298700" cy="649188"/>
            </a:xfrm>
            <a:prstGeom prst="ellipse">
              <a:avLst/>
            </a:prstGeom>
            <a:solidFill>
              <a:schemeClr val="bg1"/>
            </a:solidFill>
            <a:ln w="38100" algn="ctr">
              <a:solidFill>
                <a:schemeClr val="tx1"/>
              </a:solidFill>
              <a:round/>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20486" name="TextBox 1">
            <a:extLst>
              <a:ext uri="{FF2B5EF4-FFF2-40B4-BE49-F238E27FC236}">
                <a16:creationId xmlns:a16="http://schemas.microsoft.com/office/drawing/2014/main" id="{6F8E9D94-C761-4B40-BD2B-0865C07415ED}"/>
              </a:ext>
            </a:extLst>
          </p:cNvPr>
          <p:cNvSpPr txBox="1">
            <a:spLocks noChangeArrowheads="1"/>
          </p:cNvSpPr>
          <p:nvPr/>
        </p:nvSpPr>
        <p:spPr bwMode="auto">
          <a:xfrm>
            <a:off x="2209800" y="182880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head</a:t>
            </a:r>
          </a:p>
        </p:txBody>
      </p:sp>
      <p:cxnSp>
        <p:nvCxnSpPr>
          <p:cNvPr id="20487" name="Straight Arrow Connector 5">
            <a:extLst>
              <a:ext uri="{FF2B5EF4-FFF2-40B4-BE49-F238E27FC236}">
                <a16:creationId xmlns:a16="http://schemas.microsoft.com/office/drawing/2014/main" id="{DD83D26D-F9BB-49D9-A3A6-415A30E03696}"/>
              </a:ext>
            </a:extLst>
          </p:cNvPr>
          <p:cNvCxnSpPr>
            <a:cxnSpLocks noChangeShapeType="1"/>
            <a:stCxn id="20486" idx="3"/>
          </p:cNvCxnSpPr>
          <p:nvPr/>
        </p:nvCxnSpPr>
        <p:spPr bwMode="auto">
          <a:xfrm>
            <a:off x="3138488" y="2058988"/>
            <a:ext cx="763587" cy="115887"/>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20488" name="TextBox 16">
            <a:extLst>
              <a:ext uri="{FF2B5EF4-FFF2-40B4-BE49-F238E27FC236}">
                <a16:creationId xmlns:a16="http://schemas.microsoft.com/office/drawing/2014/main" id="{9BFA9BD8-D129-4EBB-BCEF-0B0417C7DA9F}"/>
              </a:ext>
            </a:extLst>
          </p:cNvPr>
          <p:cNvSpPr txBox="1">
            <a:spLocks noChangeArrowheads="1"/>
          </p:cNvSpPr>
          <p:nvPr/>
        </p:nvSpPr>
        <p:spPr bwMode="auto">
          <a:xfrm>
            <a:off x="6908800" y="1598613"/>
            <a:ext cx="928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tail</a:t>
            </a:r>
          </a:p>
        </p:txBody>
      </p:sp>
      <p:cxnSp>
        <p:nvCxnSpPr>
          <p:cNvPr id="20489" name="Straight Arrow Connector 17">
            <a:extLst>
              <a:ext uri="{FF2B5EF4-FFF2-40B4-BE49-F238E27FC236}">
                <a16:creationId xmlns:a16="http://schemas.microsoft.com/office/drawing/2014/main" id="{46A5D0BF-7CE8-411E-85E4-0FA52975262E}"/>
              </a:ext>
            </a:extLst>
          </p:cNvPr>
          <p:cNvCxnSpPr>
            <a:cxnSpLocks noChangeShapeType="1"/>
            <a:stCxn id="20488" idx="2"/>
          </p:cNvCxnSpPr>
          <p:nvPr/>
        </p:nvCxnSpPr>
        <p:spPr bwMode="auto">
          <a:xfrm flipH="1">
            <a:off x="6130925" y="2058988"/>
            <a:ext cx="1241425" cy="773112"/>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20490" name="TextBox 20">
            <a:extLst>
              <a:ext uri="{FF2B5EF4-FFF2-40B4-BE49-F238E27FC236}">
                <a16:creationId xmlns:a16="http://schemas.microsoft.com/office/drawing/2014/main" id="{4AF6E768-CFFB-4BEC-8D0B-30964AB35ACB}"/>
              </a:ext>
            </a:extLst>
          </p:cNvPr>
          <p:cNvSpPr txBox="1">
            <a:spLocks noChangeArrowheads="1"/>
          </p:cNvSpPr>
          <p:nvPr/>
        </p:nvSpPr>
        <p:spPr bwMode="auto">
          <a:xfrm>
            <a:off x="3716338" y="16367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0</a:t>
            </a:r>
          </a:p>
        </p:txBody>
      </p:sp>
      <p:sp>
        <p:nvSpPr>
          <p:cNvPr id="20491" name="TextBox 21">
            <a:extLst>
              <a:ext uri="{FF2B5EF4-FFF2-40B4-BE49-F238E27FC236}">
                <a16:creationId xmlns:a16="http://schemas.microsoft.com/office/drawing/2014/main" id="{97FF3254-A5AB-40F3-9E10-64692F8DE9FD}"/>
              </a:ext>
            </a:extLst>
          </p:cNvPr>
          <p:cNvSpPr txBox="1">
            <a:spLocks noChangeArrowheads="1"/>
          </p:cNvSpPr>
          <p:nvPr/>
        </p:nvSpPr>
        <p:spPr bwMode="auto">
          <a:xfrm>
            <a:off x="6399213" y="2693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2</a:t>
            </a:r>
          </a:p>
        </p:txBody>
      </p:sp>
      <p:sp>
        <p:nvSpPr>
          <p:cNvPr id="20492" name="TextBox 22">
            <a:extLst>
              <a:ext uri="{FF2B5EF4-FFF2-40B4-BE49-F238E27FC236}">
                <a16:creationId xmlns:a16="http://schemas.microsoft.com/office/drawing/2014/main" id="{73F84236-526E-4AAF-A14F-730DA6C2595D}"/>
              </a:ext>
            </a:extLst>
          </p:cNvPr>
          <p:cNvSpPr txBox="1">
            <a:spLocks noChangeArrowheads="1"/>
          </p:cNvSpPr>
          <p:nvPr/>
        </p:nvSpPr>
        <p:spPr bwMode="auto">
          <a:xfrm>
            <a:off x="5370513" y="1636713"/>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1</a:t>
            </a:r>
          </a:p>
        </p:txBody>
      </p:sp>
      <p:sp>
        <p:nvSpPr>
          <p:cNvPr id="20493" name="TextBox 23">
            <a:extLst>
              <a:ext uri="{FF2B5EF4-FFF2-40B4-BE49-F238E27FC236}">
                <a16:creationId xmlns:a16="http://schemas.microsoft.com/office/drawing/2014/main" id="{F5FC27ED-8FDE-4E9A-9F11-75AB346C09AA}"/>
              </a:ext>
            </a:extLst>
          </p:cNvPr>
          <p:cNvSpPr txBox="1">
            <a:spLocks noChangeArrowheads="1"/>
          </p:cNvSpPr>
          <p:nvPr/>
        </p:nvSpPr>
        <p:spPr bwMode="auto">
          <a:xfrm>
            <a:off x="3716338" y="5143500"/>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5</a:t>
            </a:r>
          </a:p>
        </p:txBody>
      </p:sp>
      <p:sp>
        <p:nvSpPr>
          <p:cNvPr id="20494" name="TextBox 24">
            <a:extLst>
              <a:ext uri="{FF2B5EF4-FFF2-40B4-BE49-F238E27FC236}">
                <a16:creationId xmlns:a16="http://schemas.microsoft.com/office/drawing/2014/main" id="{7FEAAEA0-02B4-4B2D-8D29-208CD87D8680}"/>
              </a:ext>
            </a:extLst>
          </p:cNvPr>
          <p:cNvSpPr txBox="1">
            <a:spLocks noChangeArrowheads="1"/>
          </p:cNvSpPr>
          <p:nvPr/>
        </p:nvSpPr>
        <p:spPr bwMode="auto">
          <a:xfrm>
            <a:off x="5370513" y="51435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4</a:t>
            </a:r>
          </a:p>
        </p:txBody>
      </p:sp>
      <p:sp>
        <p:nvSpPr>
          <p:cNvPr id="20495" name="TextBox 26">
            <a:extLst>
              <a:ext uri="{FF2B5EF4-FFF2-40B4-BE49-F238E27FC236}">
                <a16:creationId xmlns:a16="http://schemas.microsoft.com/office/drawing/2014/main" id="{7C147F7C-7311-4886-8409-E2E03961B65F}"/>
              </a:ext>
            </a:extLst>
          </p:cNvPr>
          <p:cNvSpPr txBox="1">
            <a:spLocks noChangeArrowheads="1"/>
          </p:cNvSpPr>
          <p:nvPr/>
        </p:nvSpPr>
        <p:spPr bwMode="auto">
          <a:xfrm>
            <a:off x="6399213" y="39481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3</a:t>
            </a:r>
          </a:p>
        </p:txBody>
      </p:sp>
      <p:sp>
        <p:nvSpPr>
          <p:cNvPr id="20496" name="TextBox 31">
            <a:extLst>
              <a:ext uri="{FF2B5EF4-FFF2-40B4-BE49-F238E27FC236}">
                <a16:creationId xmlns:a16="http://schemas.microsoft.com/office/drawing/2014/main" id="{D487B70F-A6F1-4341-9FFD-548848323AEF}"/>
              </a:ext>
            </a:extLst>
          </p:cNvPr>
          <p:cNvSpPr txBox="1">
            <a:spLocks noChangeArrowheads="1"/>
          </p:cNvSpPr>
          <p:nvPr/>
        </p:nvSpPr>
        <p:spPr bwMode="auto">
          <a:xfrm>
            <a:off x="4999038" y="20716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y</a:t>
            </a:r>
          </a:p>
        </p:txBody>
      </p:sp>
      <p:sp>
        <p:nvSpPr>
          <p:cNvPr id="20497" name="TextBox 32">
            <a:extLst>
              <a:ext uri="{FF2B5EF4-FFF2-40B4-BE49-F238E27FC236}">
                <a16:creationId xmlns:a16="http://schemas.microsoft.com/office/drawing/2014/main" id="{DDA24D6A-8081-40CE-A1DE-375F54ABD213}"/>
              </a:ext>
            </a:extLst>
          </p:cNvPr>
          <p:cNvSpPr txBox="1">
            <a:spLocks noChangeArrowheads="1"/>
          </p:cNvSpPr>
          <p:nvPr/>
        </p:nvSpPr>
        <p:spPr bwMode="auto">
          <a:xfrm>
            <a:off x="4059238" y="20970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x</a:t>
            </a:r>
          </a:p>
        </p:txBody>
      </p:sp>
      <p:sp>
        <p:nvSpPr>
          <p:cNvPr id="20498" name="TextBox 34">
            <a:extLst>
              <a:ext uri="{FF2B5EF4-FFF2-40B4-BE49-F238E27FC236}">
                <a16:creationId xmlns:a16="http://schemas.microsoft.com/office/drawing/2014/main" id="{A45A43FC-A8B9-42E6-BB89-A6F5DA7A6134}"/>
              </a:ext>
            </a:extLst>
          </p:cNvPr>
          <p:cNvSpPr txBox="1">
            <a:spLocks noChangeArrowheads="1"/>
          </p:cNvSpPr>
          <p:nvPr/>
        </p:nvSpPr>
        <p:spPr bwMode="auto">
          <a:xfrm>
            <a:off x="6259513" y="5373688"/>
            <a:ext cx="2416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urier New" panose="02070309020205020404" pitchFamily="49" charset="0"/>
                <a:ea typeface="宋体" panose="02010600030101010101" pitchFamily="2" charset="-122"/>
              </a:rPr>
              <a:t>capacity = 8</a:t>
            </a:r>
          </a:p>
        </p:txBody>
      </p:sp>
      <p:sp>
        <p:nvSpPr>
          <p:cNvPr id="20499" name="TextBox 25">
            <a:extLst>
              <a:ext uri="{FF2B5EF4-FFF2-40B4-BE49-F238E27FC236}">
                <a16:creationId xmlns:a16="http://schemas.microsoft.com/office/drawing/2014/main" id="{83F971BF-6D5C-4AF8-B04B-F904259B7FC0}"/>
              </a:ext>
            </a:extLst>
          </p:cNvPr>
          <p:cNvSpPr txBox="1">
            <a:spLocks noChangeArrowheads="1"/>
          </p:cNvSpPr>
          <p:nvPr/>
        </p:nvSpPr>
        <p:spPr bwMode="auto">
          <a:xfrm>
            <a:off x="2771775" y="2841625"/>
            <a:ext cx="369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7</a:t>
            </a:r>
          </a:p>
        </p:txBody>
      </p:sp>
      <p:sp>
        <p:nvSpPr>
          <p:cNvPr id="20500" name="TextBox 27">
            <a:extLst>
              <a:ext uri="{FF2B5EF4-FFF2-40B4-BE49-F238E27FC236}">
                <a16:creationId xmlns:a16="http://schemas.microsoft.com/office/drawing/2014/main" id="{A8C240C0-0528-41FA-88C2-7F37557CD3C5}"/>
              </a:ext>
            </a:extLst>
          </p:cNvPr>
          <p:cNvSpPr txBox="1">
            <a:spLocks noChangeArrowheads="1"/>
          </p:cNvSpPr>
          <p:nvPr/>
        </p:nvSpPr>
        <p:spPr bwMode="auto">
          <a:xfrm>
            <a:off x="2771775" y="4094163"/>
            <a:ext cx="369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urier New" panose="02070309020205020404" pitchFamily="49" charset="0"/>
                <a:ea typeface="宋体" panose="02010600030101010101" pitchFamily="2" charset="-122"/>
              </a:rPr>
              <a:t>6</a:t>
            </a:r>
          </a:p>
        </p:txBody>
      </p:sp>
      <p:sp>
        <p:nvSpPr>
          <p:cNvPr id="20501" name="Oval 7">
            <a:extLst>
              <a:ext uri="{FF2B5EF4-FFF2-40B4-BE49-F238E27FC236}">
                <a16:creationId xmlns:a16="http://schemas.microsoft.com/office/drawing/2014/main" id="{6FD5D019-F654-40D0-8E64-3D4883A853CA}"/>
              </a:ext>
            </a:extLst>
          </p:cNvPr>
          <p:cNvSpPr>
            <a:spLocks noChangeArrowheads="1"/>
          </p:cNvSpPr>
          <p:nvPr/>
        </p:nvSpPr>
        <p:spPr bwMode="auto">
          <a:xfrm>
            <a:off x="4251325" y="3025775"/>
            <a:ext cx="1000125" cy="1068388"/>
          </a:xfrm>
          <a:prstGeom prst="ellipse">
            <a:avLst/>
          </a:prstGeom>
          <a:solidFill>
            <a:schemeClr val="bg1"/>
          </a:solidFill>
          <a:ln w="12700">
            <a:solidFill>
              <a:schemeClr val="bg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0502" name="Oval 8">
            <a:extLst>
              <a:ext uri="{FF2B5EF4-FFF2-40B4-BE49-F238E27FC236}">
                <a16:creationId xmlns:a16="http://schemas.microsoft.com/office/drawing/2014/main" id="{3FEF61B4-A205-4E6C-B6D3-783B5BE97481}"/>
              </a:ext>
            </a:extLst>
          </p:cNvPr>
          <p:cNvSpPr>
            <a:spLocks noChangeArrowheads="1"/>
          </p:cNvSpPr>
          <p:nvPr/>
        </p:nvSpPr>
        <p:spPr bwMode="auto">
          <a:xfrm>
            <a:off x="4437063" y="3111500"/>
            <a:ext cx="633412" cy="657225"/>
          </a:xfrm>
          <a:prstGeom prst="ellipse">
            <a:avLst/>
          </a:prstGeom>
          <a:solidFill>
            <a:schemeClr val="tx2"/>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0503" name="Oval 9">
            <a:extLst>
              <a:ext uri="{FF2B5EF4-FFF2-40B4-BE49-F238E27FC236}">
                <a16:creationId xmlns:a16="http://schemas.microsoft.com/office/drawing/2014/main" id="{4E8CF42E-CD78-4FE9-B07C-42864797E7A2}"/>
              </a:ext>
            </a:extLst>
          </p:cNvPr>
          <p:cNvSpPr>
            <a:spLocks noChangeArrowheads="1"/>
          </p:cNvSpPr>
          <p:nvPr/>
        </p:nvSpPr>
        <p:spPr bwMode="auto">
          <a:xfrm>
            <a:off x="4527550" y="3200400"/>
            <a:ext cx="446088" cy="515938"/>
          </a:xfrm>
          <a:prstGeom prst="ellipse">
            <a:avLst/>
          </a:prstGeom>
          <a:solidFill>
            <a:schemeClr val="bg1"/>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0504" name="Oval 10">
            <a:extLst>
              <a:ext uri="{FF2B5EF4-FFF2-40B4-BE49-F238E27FC236}">
                <a16:creationId xmlns:a16="http://schemas.microsoft.com/office/drawing/2014/main" id="{1039EA60-929B-494E-BBD2-B2FCF136A93A}"/>
              </a:ext>
            </a:extLst>
          </p:cNvPr>
          <p:cNvSpPr>
            <a:spLocks noChangeArrowheads="1"/>
          </p:cNvSpPr>
          <p:nvPr/>
        </p:nvSpPr>
        <p:spPr bwMode="auto">
          <a:xfrm>
            <a:off x="4440238" y="3376613"/>
            <a:ext cx="630237" cy="641350"/>
          </a:xfrm>
          <a:prstGeom prst="ellipse">
            <a:avLst/>
          </a:prstGeom>
          <a:solidFill>
            <a:schemeClr val="tx2"/>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0505" name="Oval 11">
            <a:extLst>
              <a:ext uri="{FF2B5EF4-FFF2-40B4-BE49-F238E27FC236}">
                <a16:creationId xmlns:a16="http://schemas.microsoft.com/office/drawing/2014/main" id="{EC7C2688-2CE7-45CF-ACD4-7F4E14396B2C}"/>
              </a:ext>
            </a:extLst>
          </p:cNvPr>
          <p:cNvSpPr>
            <a:spLocks noChangeArrowheads="1"/>
          </p:cNvSpPr>
          <p:nvPr/>
        </p:nvSpPr>
        <p:spPr bwMode="auto">
          <a:xfrm>
            <a:off x="4638675" y="3508375"/>
            <a:ext cx="227013" cy="220663"/>
          </a:xfrm>
          <a:prstGeom prst="ellipse">
            <a:avLst/>
          </a:prstGeom>
          <a:solidFill>
            <a:schemeClr val="bg1"/>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Arial" panose="020B0604020202020204" pitchFamily="34" charset="0"/>
            </a:endParaRPr>
          </a:p>
        </p:txBody>
      </p:sp>
      <p:sp>
        <p:nvSpPr>
          <p:cNvPr id="20506" name="AutoShape 12">
            <a:extLst>
              <a:ext uri="{FF2B5EF4-FFF2-40B4-BE49-F238E27FC236}">
                <a16:creationId xmlns:a16="http://schemas.microsoft.com/office/drawing/2014/main" id="{6DDDB995-375D-443E-80F8-2B9216619332}"/>
              </a:ext>
            </a:extLst>
          </p:cNvPr>
          <p:cNvSpPr>
            <a:spLocks noChangeArrowheads="1"/>
          </p:cNvSpPr>
          <p:nvPr/>
        </p:nvSpPr>
        <p:spPr bwMode="auto">
          <a:xfrm flipV="1">
            <a:off x="4686300" y="3690938"/>
            <a:ext cx="150813" cy="1920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574 h 21600"/>
              <a:gd name="T14" fmla="*/ 17153 w 21600"/>
              <a:gd name="T15" fmla="*/ 1702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zh-CN" altLang="en-US"/>
          </a:p>
        </p:txBody>
      </p:sp>
      <p:sp>
        <p:nvSpPr>
          <p:cNvPr id="20507" name="AutoShape 6">
            <a:extLst>
              <a:ext uri="{FF2B5EF4-FFF2-40B4-BE49-F238E27FC236}">
                <a16:creationId xmlns:a16="http://schemas.microsoft.com/office/drawing/2014/main" id="{90AECE6F-4247-482A-86CE-6AC733BC7165}"/>
              </a:ext>
            </a:extLst>
          </p:cNvPr>
          <p:cNvSpPr>
            <a:spLocks noChangeArrowheads="1"/>
          </p:cNvSpPr>
          <p:nvPr/>
        </p:nvSpPr>
        <p:spPr bwMode="auto">
          <a:xfrm>
            <a:off x="4244975" y="3068638"/>
            <a:ext cx="1125538" cy="984250"/>
          </a:xfrm>
          <a:prstGeom prst="wedgeRoundRectCallout">
            <a:avLst>
              <a:gd name="adj1" fmla="val -110106"/>
              <a:gd name="adj2" fmla="val 12692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Arial" panose="020B0604020202020204" pitchFamily="34" charset="0"/>
            </a:endParaRPr>
          </a:p>
        </p:txBody>
      </p:sp>
      <p:sp>
        <p:nvSpPr>
          <p:cNvPr id="20508" name="Text Box 7">
            <a:extLst>
              <a:ext uri="{FF2B5EF4-FFF2-40B4-BE49-F238E27FC236}">
                <a16:creationId xmlns:a16="http://schemas.microsoft.com/office/drawing/2014/main" id="{7EF5DEBD-A2EE-49B5-9BC1-C227DB8505D8}"/>
              </a:ext>
            </a:extLst>
          </p:cNvPr>
          <p:cNvSpPr txBox="1">
            <a:spLocks noChangeArrowheads="1"/>
          </p:cNvSpPr>
          <p:nvPr/>
        </p:nvSpPr>
        <p:spPr bwMode="auto">
          <a:xfrm>
            <a:off x="685800" y="4897438"/>
            <a:ext cx="39401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b="0">
                <a:latin typeface="Arial" panose="020B0604020202020204" pitchFamily="34" charset="0"/>
                <a:ea typeface="宋体" panose="02010600030101010101" pitchFamily="2" charset="-122"/>
              </a:rPr>
              <a:t>Fields protected by single shared lock</a:t>
            </a:r>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Footer Placeholder 2">
            <a:extLst>
              <a:ext uri="{FF2B5EF4-FFF2-40B4-BE49-F238E27FC236}">
                <a16:creationId xmlns:a16="http://schemas.microsoft.com/office/drawing/2014/main" id="{D7E1143B-A1C7-4981-B5C5-4C218B5A1B88}"/>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9" name="Slide Number Placeholder 3">
            <a:extLst>
              <a:ext uri="{FF2B5EF4-FFF2-40B4-BE49-F238E27FC236}">
                <a16:creationId xmlns:a16="http://schemas.microsoft.com/office/drawing/2014/main" id="{66213105-B6A6-4243-8D78-2403557FD2E6}"/>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01A7E8A-FF2F-4D80-9C06-A0808E4FA338}" type="slidenum">
              <a:rPr lang="ar-SA" altLang="zh-CN" sz="1400" b="0">
                <a:solidFill>
                  <a:schemeClr val="tx1"/>
                </a:solidFill>
                <a:latin typeface="Arial" panose="020B0604020202020204" pitchFamily="34" charset="0"/>
              </a:rPr>
              <a:pPr/>
              <a:t>80</a:t>
            </a:fld>
            <a:endParaRPr lang="en-US" altLang="zh-CN" sz="1400" b="0">
              <a:solidFill>
                <a:schemeClr val="tx1"/>
              </a:solidFill>
              <a:latin typeface="Arial" panose="020B0604020202020204" pitchFamily="34" charset="0"/>
            </a:endParaRPr>
          </a:p>
        </p:txBody>
      </p:sp>
      <p:pic>
        <p:nvPicPr>
          <p:cNvPr id="93188" name="Picture 2" descr="magic">
            <a:extLst>
              <a:ext uri="{FF2B5EF4-FFF2-40B4-BE49-F238E27FC236}">
                <a16:creationId xmlns:a16="http://schemas.microsoft.com/office/drawing/2014/main" id="{E4D3D3F0-055D-4054-89A3-004AA007C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3189" name="Rectangle 3">
            <a:extLst>
              <a:ext uri="{FF2B5EF4-FFF2-40B4-BE49-F238E27FC236}">
                <a16:creationId xmlns:a16="http://schemas.microsoft.com/office/drawing/2014/main" id="{DF198BF8-F7AF-41AE-A1C4-B738EE7BEF79}"/>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Example</a:t>
            </a:r>
          </a:p>
        </p:txBody>
      </p:sp>
      <p:sp>
        <p:nvSpPr>
          <p:cNvPr id="93190" name="Text Box 4">
            <a:extLst>
              <a:ext uri="{FF2B5EF4-FFF2-40B4-BE49-F238E27FC236}">
                <a16:creationId xmlns:a16="http://schemas.microsoft.com/office/drawing/2014/main" id="{D1DD6204-6D5A-4A0C-8B81-7D70C2063FB4}"/>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93191" name="AutoShape 5">
            <a:extLst>
              <a:ext uri="{FF2B5EF4-FFF2-40B4-BE49-F238E27FC236}">
                <a16:creationId xmlns:a16="http://schemas.microsoft.com/office/drawing/2014/main" id="{528A924C-B41A-42E7-91FE-159EF8A30865}"/>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q.enq(x)</a:t>
            </a:r>
          </a:p>
        </p:txBody>
      </p:sp>
      <p:grpSp>
        <p:nvGrpSpPr>
          <p:cNvPr id="93192" name="Group 6">
            <a:extLst>
              <a:ext uri="{FF2B5EF4-FFF2-40B4-BE49-F238E27FC236}">
                <a16:creationId xmlns:a16="http://schemas.microsoft.com/office/drawing/2014/main" id="{40415A7E-8D18-4D87-A322-DBD91CB3BA7D}"/>
              </a:ext>
            </a:extLst>
          </p:cNvPr>
          <p:cNvGrpSpPr>
            <a:grpSpLocks/>
          </p:cNvGrpSpPr>
          <p:nvPr/>
        </p:nvGrpSpPr>
        <p:grpSpPr bwMode="auto">
          <a:xfrm>
            <a:off x="3429000" y="2352675"/>
            <a:ext cx="1828800" cy="466725"/>
            <a:chOff x="2160" y="1200"/>
            <a:chExt cx="1152" cy="294"/>
          </a:xfrm>
        </p:grpSpPr>
        <p:grpSp>
          <p:nvGrpSpPr>
            <p:cNvPr id="93200" name="Group 7">
              <a:extLst>
                <a:ext uri="{FF2B5EF4-FFF2-40B4-BE49-F238E27FC236}">
                  <a16:creationId xmlns:a16="http://schemas.microsoft.com/office/drawing/2014/main" id="{AA4A7987-B46F-49A9-9A37-DD1E9CF7D840}"/>
                </a:ext>
              </a:extLst>
            </p:cNvPr>
            <p:cNvGrpSpPr>
              <a:grpSpLocks/>
            </p:cNvGrpSpPr>
            <p:nvPr/>
          </p:nvGrpSpPr>
          <p:grpSpPr bwMode="auto">
            <a:xfrm>
              <a:off x="2234" y="1292"/>
              <a:ext cx="138" cy="110"/>
              <a:chOff x="2928" y="1465"/>
              <a:chExt cx="271" cy="215"/>
            </a:xfrm>
          </p:grpSpPr>
          <p:sp>
            <p:nvSpPr>
              <p:cNvPr id="93211" name="Oval 8">
                <a:extLst>
                  <a:ext uri="{FF2B5EF4-FFF2-40B4-BE49-F238E27FC236}">
                    <a16:creationId xmlns:a16="http://schemas.microsoft.com/office/drawing/2014/main" id="{6178DCC2-17DB-4322-8C79-82E3DB5C4770}"/>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93212" name="Oval 9">
                <a:extLst>
                  <a:ext uri="{FF2B5EF4-FFF2-40B4-BE49-F238E27FC236}">
                    <a16:creationId xmlns:a16="http://schemas.microsoft.com/office/drawing/2014/main" id="{0DF87B36-BE87-4CB5-B082-E3B5B9E02A16}"/>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93201" name="Rectangle 10">
              <a:extLst>
                <a:ext uri="{FF2B5EF4-FFF2-40B4-BE49-F238E27FC236}">
                  <a16:creationId xmlns:a16="http://schemas.microsoft.com/office/drawing/2014/main" id="{5470363D-0CEB-4D45-8418-F60DA65D6514}"/>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3202" name="Rectangle 11">
              <a:extLst>
                <a:ext uri="{FF2B5EF4-FFF2-40B4-BE49-F238E27FC236}">
                  <a16:creationId xmlns:a16="http://schemas.microsoft.com/office/drawing/2014/main" id="{A7FFC870-58F8-4F0D-81CB-03FB29EF6477}"/>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3203" name="Rectangle 12">
              <a:extLst>
                <a:ext uri="{FF2B5EF4-FFF2-40B4-BE49-F238E27FC236}">
                  <a16:creationId xmlns:a16="http://schemas.microsoft.com/office/drawing/2014/main" id="{33497C5E-1562-499C-92FB-5E12EABE6F0A}"/>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3204" name="Line 13">
              <a:extLst>
                <a:ext uri="{FF2B5EF4-FFF2-40B4-BE49-F238E27FC236}">
                  <a16:creationId xmlns:a16="http://schemas.microsoft.com/office/drawing/2014/main" id="{CDFD98F8-BE09-4297-8588-512715666600}"/>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3205" name="Line 14">
              <a:extLst>
                <a:ext uri="{FF2B5EF4-FFF2-40B4-BE49-F238E27FC236}">
                  <a16:creationId xmlns:a16="http://schemas.microsoft.com/office/drawing/2014/main" id="{B6B26487-8E51-4711-9AC9-E456D98E7282}"/>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93206" name="Group 15">
              <a:extLst>
                <a:ext uri="{FF2B5EF4-FFF2-40B4-BE49-F238E27FC236}">
                  <a16:creationId xmlns:a16="http://schemas.microsoft.com/office/drawing/2014/main" id="{3CBFE7A5-7E56-4750-8C3F-4F6929F497E6}"/>
                </a:ext>
              </a:extLst>
            </p:cNvPr>
            <p:cNvGrpSpPr>
              <a:grpSpLocks/>
            </p:cNvGrpSpPr>
            <p:nvPr/>
          </p:nvGrpSpPr>
          <p:grpSpPr bwMode="auto">
            <a:xfrm>
              <a:off x="2528" y="1292"/>
              <a:ext cx="138" cy="110"/>
              <a:chOff x="3648" y="3312"/>
              <a:chExt cx="271" cy="215"/>
            </a:xfrm>
          </p:grpSpPr>
          <p:sp>
            <p:nvSpPr>
              <p:cNvPr id="93209" name="Oval 16">
                <a:extLst>
                  <a:ext uri="{FF2B5EF4-FFF2-40B4-BE49-F238E27FC236}">
                    <a16:creationId xmlns:a16="http://schemas.microsoft.com/office/drawing/2014/main" id="{15FB361D-AC77-46E8-A8A0-A9FD9F389E29}"/>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93210" name="Oval 17">
                <a:extLst>
                  <a:ext uri="{FF2B5EF4-FFF2-40B4-BE49-F238E27FC236}">
                    <a16:creationId xmlns:a16="http://schemas.microsoft.com/office/drawing/2014/main" id="{4E558B6E-3147-4ED4-AC00-11E9FDB5B52E}"/>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93207" name="Oval 18">
              <a:extLst>
                <a:ext uri="{FF2B5EF4-FFF2-40B4-BE49-F238E27FC236}">
                  <a16:creationId xmlns:a16="http://schemas.microsoft.com/office/drawing/2014/main" id="{BAE0EDF8-8223-4F98-BF08-EC10C5A76DC0}"/>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93208" name="Oval 19">
              <a:extLst>
                <a:ext uri="{FF2B5EF4-FFF2-40B4-BE49-F238E27FC236}">
                  <a16:creationId xmlns:a16="http://schemas.microsoft.com/office/drawing/2014/main" id="{C5C20D99-A8EB-4EFA-8993-62E9CFCCC245}"/>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93193" name="AutoShape 20">
            <a:extLst>
              <a:ext uri="{FF2B5EF4-FFF2-40B4-BE49-F238E27FC236}">
                <a16:creationId xmlns:a16="http://schemas.microsoft.com/office/drawing/2014/main" id="{0C9A30A5-1B95-4791-A6AF-9B404B97E7B5}"/>
              </a:ext>
            </a:extLst>
          </p:cNvPr>
          <p:cNvSpPr>
            <a:spLocks noChangeArrowheads="1"/>
          </p:cNvSpPr>
          <p:nvPr/>
        </p:nvSpPr>
        <p:spPr bwMode="auto">
          <a:xfrm>
            <a:off x="1295400" y="42672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q.enq(y)</a:t>
            </a:r>
          </a:p>
        </p:txBody>
      </p:sp>
      <p:sp>
        <p:nvSpPr>
          <p:cNvPr id="93194" name="AutoShape 21">
            <a:extLst>
              <a:ext uri="{FF2B5EF4-FFF2-40B4-BE49-F238E27FC236}">
                <a16:creationId xmlns:a16="http://schemas.microsoft.com/office/drawing/2014/main" id="{3D05B0FE-605F-46C3-A083-A47788A2705B}"/>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q.deq(y)</a:t>
            </a:r>
          </a:p>
        </p:txBody>
      </p:sp>
      <p:sp>
        <p:nvSpPr>
          <p:cNvPr id="93195" name="AutoShape 22">
            <a:extLst>
              <a:ext uri="{FF2B5EF4-FFF2-40B4-BE49-F238E27FC236}">
                <a16:creationId xmlns:a16="http://schemas.microsoft.com/office/drawing/2014/main" id="{ED54D1F4-AF3D-4D6F-BE16-4102DB884501}"/>
              </a:ext>
            </a:extLst>
          </p:cNvPr>
          <p:cNvSpPr>
            <a:spLocks noChangeArrowheads="1"/>
          </p:cNvSpPr>
          <p:nvPr/>
        </p:nvSpPr>
        <p:spPr bwMode="auto">
          <a:xfrm>
            <a:off x="4343400" y="42672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q.deq(x)</a:t>
            </a:r>
          </a:p>
        </p:txBody>
      </p:sp>
      <p:grpSp>
        <p:nvGrpSpPr>
          <p:cNvPr id="93196" name="Group 23">
            <a:extLst>
              <a:ext uri="{FF2B5EF4-FFF2-40B4-BE49-F238E27FC236}">
                <a16:creationId xmlns:a16="http://schemas.microsoft.com/office/drawing/2014/main" id="{47DA8F9B-B76A-4CDB-9AA0-8D4F1216FD29}"/>
              </a:ext>
            </a:extLst>
          </p:cNvPr>
          <p:cNvGrpSpPr>
            <a:grpSpLocks/>
          </p:cNvGrpSpPr>
          <p:nvPr/>
        </p:nvGrpSpPr>
        <p:grpSpPr bwMode="auto">
          <a:xfrm>
            <a:off x="838200" y="5257800"/>
            <a:ext cx="7391400" cy="762000"/>
            <a:chOff x="528" y="3312"/>
            <a:chExt cx="4656" cy="480"/>
          </a:xfrm>
        </p:grpSpPr>
        <p:sp>
          <p:nvSpPr>
            <p:cNvPr id="93198" name="AutoShape 24">
              <a:extLst>
                <a:ext uri="{FF2B5EF4-FFF2-40B4-BE49-F238E27FC236}">
                  <a16:creationId xmlns:a16="http://schemas.microsoft.com/office/drawing/2014/main" id="{93B67809-4A3D-43E7-8852-49255D42A44C}"/>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3199" name="Text Box 25">
              <a:extLst>
                <a:ext uri="{FF2B5EF4-FFF2-40B4-BE49-F238E27FC236}">
                  <a16:creationId xmlns:a16="http://schemas.microsoft.com/office/drawing/2014/main" id="{D8E8DF9A-F808-4D93-AB75-884B64529C57}"/>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pic>
        <p:nvPicPr>
          <p:cNvPr id="93197" name="Picture 27" descr="MCj03970740000[1]">
            <a:extLst>
              <a:ext uri="{FF2B5EF4-FFF2-40B4-BE49-F238E27FC236}">
                <a16:creationId xmlns:a16="http://schemas.microsoft.com/office/drawing/2014/main" id="{6E7FCA36-216C-4477-A71A-7AFD1CE526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Footer Placeholder 1">
            <a:extLst>
              <a:ext uri="{FF2B5EF4-FFF2-40B4-BE49-F238E27FC236}">
                <a16:creationId xmlns:a16="http://schemas.microsoft.com/office/drawing/2014/main" id="{088BF6EA-5F9B-497A-8B1B-B42E04A3BC3C}"/>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33" name="Slide Number Placeholder 2">
            <a:extLst>
              <a:ext uri="{FF2B5EF4-FFF2-40B4-BE49-F238E27FC236}">
                <a16:creationId xmlns:a16="http://schemas.microsoft.com/office/drawing/2014/main" id="{6D141FC7-E05F-4D04-827A-E19EF9CF212B}"/>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CB64E03-EE87-4203-8D23-84D366904AA3}" type="slidenum">
              <a:rPr lang="ar-SA" altLang="zh-CN" sz="1400" b="0">
                <a:solidFill>
                  <a:schemeClr val="tx1"/>
                </a:solidFill>
                <a:latin typeface="Arial" panose="020B0604020202020204" pitchFamily="34" charset="0"/>
              </a:rPr>
              <a:pPr/>
              <a:t>81</a:t>
            </a:fld>
            <a:endParaRPr lang="en-US" altLang="zh-CN" sz="1400" b="0">
              <a:solidFill>
                <a:schemeClr val="tx1"/>
              </a:solidFill>
              <a:latin typeface="Arial" panose="020B0604020202020204" pitchFamily="34" charset="0"/>
            </a:endParaRPr>
          </a:p>
        </p:txBody>
      </p:sp>
      <p:sp>
        <p:nvSpPr>
          <p:cNvPr id="94212" name="AutoShape 15">
            <a:extLst>
              <a:ext uri="{FF2B5EF4-FFF2-40B4-BE49-F238E27FC236}">
                <a16:creationId xmlns:a16="http://schemas.microsoft.com/office/drawing/2014/main" id="{5548A523-1342-400E-ABF9-BAFC0C512102}"/>
              </a:ext>
            </a:extLst>
          </p:cNvPr>
          <p:cNvSpPr>
            <a:spLocks noChangeArrowheads="1"/>
          </p:cNvSpPr>
          <p:nvPr/>
        </p:nvSpPr>
        <p:spPr bwMode="auto">
          <a:xfrm>
            <a:off x="908050"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u="sng">
                <a:solidFill>
                  <a:schemeClr val="bg1"/>
                </a:solidFill>
                <a:latin typeface="Arial" panose="020B0604020202020204" pitchFamily="34" charset="0"/>
                <a:ea typeface="宋体" panose="02010600030101010101" pitchFamily="2" charset="-122"/>
              </a:rPr>
              <a:t>q.enq(x)</a:t>
            </a:r>
          </a:p>
        </p:txBody>
      </p:sp>
      <p:sp>
        <p:nvSpPr>
          <p:cNvPr id="94213" name="AutoShape 16">
            <a:extLst>
              <a:ext uri="{FF2B5EF4-FFF2-40B4-BE49-F238E27FC236}">
                <a16:creationId xmlns:a16="http://schemas.microsoft.com/office/drawing/2014/main" id="{22088806-0E6B-49D1-A6E6-D59CD30B2B6C}"/>
              </a:ext>
            </a:extLst>
          </p:cNvPr>
          <p:cNvSpPr>
            <a:spLocks noChangeArrowheads="1"/>
          </p:cNvSpPr>
          <p:nvPr/>
        </p:nvSpPr>
        <p:spPr bwMode="auto">
          <a:xfrm>
            <a:off x="1289050" y="42767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u="sng">
                <a:solidFill>
                  <a:schemeClr val="bg1"/>
                </a:solidFill>
                <a:latin typeface="Arial" panose="020B0604020202020204" pitchFamily="34" charset="0"/>
                <a:ea typeface="宋体" panose="02010600030101010101" pitchFamily="2" charset="-122"/>
              </a:rPr>
              <a:t>q.enq(y)</a:t>
            </a:r>
          </a:p>
        </p:txBody>
      </p:sp>
      <p:sp>
        <p:nvSpPr>
          <p:cNvPr id="94214" name="AutoShape 17">
            <a:extLst>
              <a:ext uri="{FF2B5EF4-FFF2-40B4-BE49-F238E27FC236}">
                <a16:creationId xmlns:a16="http://schemas.microsoft.com/office/drawing/2014/main" id="{A6ACD56F-9A44-4CEA-9210-236B276179B2}"/>
              </a:ext>
            </a:extLst>
          </p:cNvPr>
          <p:cNvSpPr>
            <a:spLocks noChangeArrowheads="1"/>
          </p:cNvSpPr>
          <p:nvPr/>
        </p:nvSpPr>
        <p:spPr bwMode="auto">
          <a:xfrm>
            <a:off x="3651250"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u="sng">
                <a:solidFill>
                  <a:schemeClr val="bg1"/>
                </a:solidFill>
                <a:latin typeface="Arial" panose="020B0604020202020204" pitchFamily="34" charset="0"/>
                <a:ea typeface="宋体" panose="02010600030101010101" pitchFamily="2" charset="-122"/>
              </a:rPr>
              <a:t>q.deq(y)</a:t>
            </a:r>
          </a:p>
        </p:txBody>
      </p:sp>
      <p:sp>
        <p:nvSpPr>
          <p:cNvPr id="94215" name="AutoShape 18">
            <a:extLst>
              <a:ext uri="{FF2B5EF4-FFF2-40B4-BE49-F238E27FC236}">
                <a16:creationId xmlns:a16="http://schemas.microsoft.com/office/drawing/2014/main" id="{BEE891F0-ACE2-4878-BE4F-19D0A0DD2002}"/>
              </a:ext>
            </a:extLst>
          </p:cNvPr>
          <p:cNvSpPr>
            <a:spLocks noChangeArrowheads="1"/>
          </p:cNvSpPr>
          <p:nvPr/>
        </p:nvSpPr>
        <p:spPr bwMode="auto">
          <a:xfrm>
            <a:off x="4337050" y="42767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u="sng">
                <a:solidFill>
                  <a:schemeClr val="bg1"/>
                </a:solidFill>
                <a:latin typeface="Arial" panose="020B0604020202020204" pitchFamily="34" charset="0"/>
                <a:ea typeface="宋体" panose="02010600030101010101" pitchFamily="2" charset="-122"/>
              </a:rPr>
              <a:t>q.deq(x)</a:t>
            </a:r>
          </a:p>
        </p:txBody>
      </p:sp>
      <p:sp>
        <p:nvSpPr>
          <p:cNvPr id="473107" name="Line 19">
            <a:extLst>
              <a:ext uri="{FF2B5EF4-FFF2-40B4-BE49-F238E27FC236}">
                <a16:creationId xmlns:a16="http://schemas.microsoft.com/office/drawing/2014/main" id="{B9E0B6D8-DE66-4337-89C8-8913CB34748C}"/>
              </a:ext>
            </a:extLst>
          </p:cNvPr>
          <p:cNvSpPr>
            <a:spLocks noChangeShapeType="1"/>
          </p:cNvSpPr>
          <p:nvPr/>
        </p:nvSpPr>
        <p:spPr bwMode="auto">
          <a:xfrm>
            <a:off x="1762125" y="4519613"/>
            <a:ext cx="0" cy="49371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3109" name="Line 21">
            <a:extLst>
              <a:ext uri="{FF2B5EF4-FFF2-40B4-BE49-F238E27FC236}">
                <a16:creationId xmlns:a16="http://schemas.microsoft.com/office/drawing/2014/main" id="{680CD310-0AF8-418C-AD28-A266C9B8CA0F}"/>
              </a:ext>
            </a:extLst>
          </p:cNvPr>
          <p:cNvSpPr>
            <a:spLocks noChangeShapeType="1"/>
          </p:cNvSpPr>
          <p:nvPr/>
        </p:nvSpPr>
        <p:spPr bwMode="auto">
          <a:xfrm>
            <a:off x="4471988" y="3592513"/>
            <a:ext cx="0" cy="536575"/>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3110" name="Line 22">
            <a:extLst>
              <a:ext uri="{FF2B5EF4-FFF2-40B4-BE49-F238E27FC236}">
                <a16:creationId xmlns:a16="http://schemas.microsoft.com/office/drawing/2014/main" id="{20049C26-E6E2-477F-BC56-4A4E2FD5EDCA}"/>
              </a:ext>
            </a:extLst>
          </p:cNvPr>
          <p:cNvSpPr>
            <a:spLocks noChangeShapeType="1"/>
          </p:cNvSpPr>
          <p:nvPr/>
        </p:nvSpPr>
        <p:spPr bwMode="auto">
          <a:xfrm>
            <a:off x="5422900" y="4557713"/>
            <a:ext cx="0" cy="46355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4219" name="Text Box 24">
            <a:extLst>
              <a:ext uri="{FF2B5EF4-FFF2-40B4-BE49-F238E27FC236}">
                <a16:creationId xmlns:a16="http://schemas.microsoft.com/office/drawing/2014/main" id="{0E6865FC-34B7-4A77-8BAE-CBD64B0829BF}"/>
              </a:ext>
            </a:extLst>
          </p:cNvPr>
          <p:cNvSpPr txBox="1">
            <a:spLocks noChangeArrowheads="1"/>
          </p:cNvSpPr>
          <p:nvPr/>
        </p:nvSpPr>
        <p:spPr bwMode="auto">
          <a:xfrm>
            <a:off x="444500" y="673100"/>
            <a:ext cx="27225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latin typeface="Arial" panose="020B0604020202020204" pitchFamily="34" charset="0"/>
                <a:ea typeface="宋体" panose="02010600030101010101" pitchFamily="2" charset="-122"/>
              </a:rPr>
              <a:t>Comme ci</a:t>
            </a:r>
          </a:p>
        </p:txBody>
      </p:sp>
      <p:sp>
        <p:nvSpPr>
          <p:cNvPr id="94220" name="Rectangle 25">
            <a:extLst>
              <a:ext uri="{FF2B5EF4-FFF2-40B4-BE49-F238E27FC236}">
                <a16:creationId xmlns:a16="http://schemas.microsoft.com/office/drawing/2014/main" id="{D5A18F0F-94D7-4F67-97F3-A3282F6BCCFF}"/>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rtl="1" eaLnBrk="1" hangingPunct="1"/>
            <a:r>
              <a:rPr lang="en-US" altLang="zh-CN" sz="4400" b="0">
                <a:solidFill>
                  <a:schemeClr val="tx2"/>
                </a:solidFill>
                <a:latin typeface="Arial" panose="020B0604020202020204" pitchFamily="34" charset="0"/>
                <a:ea typeface="宋体" panose="02010600030101010101" pitchFamily="2" charset="-122"/>
              </a:rPr>
              <a:t>Example</a:t>
            </a:r>
          </a:p>
        </p:txBody>
      </p:sp>
      <p:grpSp>
        <p:nvGrpSpPr>
          <p:cNvPr id="94221" name="Group 26">
            <a:extLst>
              <a:ext uri="{FF2B5EF4-FFF2-40B4-BE49-F238E27FC236}">
                <a16:creationId xmlns:a16="http://schemas.microsoft.com/office/drawing/2014/main" id="{337A839C-C7B8-48FC-BCBA-7958C80B0F2C}"/>
              </a:ext>
            </a:extLst>
          </p:cNvPr>
          <p:cNvGrpSpPr>
            <a:grpSpLocks/>
          </p:cNvGrpSpPr>
          <p:nvPr/>
        </p:nvGrpSpPr>
        <p:grpSpPr bwMode="auto">
          <a:xfrm>
            <a:off x="838200" y="5257800"/>
            <a:ext cx="7391400" cy="762000"/>
            <a:chOff x="528" y="3312"/>
            <a:chExt cx="4656" cy="480"/>
          </a:xfrm>
        </p:grpSpPr>
        <p:sp>
          <p:nvSpPr>
            <p:cNvPr id="94240" name="AutoShape 27">
              <a:extLst>
                <a:ext uri="{FF2B5EF4-FFF2-40B4-BE49-F238E27FC236}">
                  <a16:creationId xmlns:a16="http://schemas.microsoft.com/office/drawing/2014/main" id="{F4618BA9-9F89-49DF-B90D-A0B8E1AFE2ED}"/>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4241" name="Text Box 28">
              <a:extLst>
                <a:ext uri="{FF2B5EF4-FFF2-40B4-BE49-F238E27FC236}">
                  <a16:creationId xmlns:a16="http://schemas.microsoft.com/office/drawing/2014/main" id="{F1B5A29A-8A41-4E91-8C2F-3CCB8F79FF19}"/>
                </a:ext>
              </a:extLst>
            </p:cNvPr>
            <p:cNvSpPr txBox="1">
              <a:spLocks noChangeArrowheads="1"/>
            </p:cNvSpPr>
            <p:nvPr/>
          </p:nvSpPr>
          <p:spPr bwMode="auto">
            <a:xfrm>
              <a:off x="2143" y="3408"/>
              <a:ext cx="4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grpSp>
      <p:sp>
        <p:nvSpPr>
          <p:cNvPr id="473111" name="Text Box 23">
            <a:extLst>
              <a:ext uri="{FF2B5EF4-FFF2-40B4-BE49-F238E27FC236}">
                <a16:creationId xmlns:a16="http://schemas.microsoft.com/office/drawing/2014/main" id="{44EAF4FF-9109-409F-8F85-94B25C08D0DD}"/>
              </a:ext>
            </a:extLst>
          </p:cNvPr>
          <p:cNvSpPr txBox="1">
            <a:spLocks noChangeArrowheads="1"/>
          </p:cNvSpPr>
          <p:nvPr/>
        </p:nvSpPr>
        <p:spPr bwMode="auto">
          <a:xfrm>
            <a:off x="762000" y="1160463"/>
            <a:ext cx="2911475" cy="769937"/>
          </a:xfrm>
          <a:prstGeom prst="rect">
            <a:avLst/>
          </a:prstGeom>
          <a:solidFill>
            <a:schemeClr val="bg1">
              <a:alpha val="65881"/>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latin typeface="Arial" panose="020B0604020202020204" pitchFamily="34" charset="0"/>
                <a:ea typeface="宋体" panose="02010600030101010101" pitchFamily="2" charset="-122"/>
              </a:rPr>
              <a:t>Comme ça</a:t>
            </a:r>
          </a:p>
        </p:txBody>
      </p:sp>
      <p:grpSp>
        <p:nvGrpSpPr>
          <p:cNvPr id="94223" name="Group 29">
            <a:extLst>
              <a:ext uri="{FF2B5EF4-FFF2-40B4-BE49-F238E27FC236}">
                <a16:creationId xmlns:a16="http://schemas.microsoft.com/office/drawing/2014/main" id="{5C7951E8-C113-4959-891E-7B8D20F06FFB}"/>
              </a:ext>
            </a:extLst>
          </p:cNvPr>
          <p:cNvGrpSpPr>
            <a:grpSpLocks/>
          </p:cNvGrpSpPr>
          <p:nvPr/>
        </p:nvGrpSpPr>
        <p:grpSpPr bwMode="auto">
          <a:xfrm>
            <a:off x="3429000" y="2352675"/>
            <a:ext cx="1828800" cy="466725"/>
            <a:chOff x="2160" y="1200"/>
            <a:chExt cx="1152" cy="294"/>
          </a:xfrm>
        </p:grpSpPr>
        <p:grpSp>
          <p:nvGrpSpPr>
            <p:cNvPr id="94227" name="Group 30">
              <a:extLst>
                <a:ext uri="{FF2B5EF4-FFF2-40B4-BE49-F238E27FC236}">
                  <a16:creationId xmlns:a16="http://schemas.microsoft.com/office/drawing/2014/main" id="{E668BC44-620E-4D11-B4E2-1BB5F2209978}"/>
                </a:ext>
              </a:extLst>
            </p:cNvPr>
            <p:cNvGrpSpPr>
              <a:grpSpLocks/>
            </p:cNvGrpSpPr>
            <p:nvPr/>
          </p:nvGrpSpPr>
          <p:grpSpPr bwMode="auto">
            <a:xfrm>
              <a:off x="2234" y="1292"/>
              <a:ext cx="138" cy="110"/>
              <a:chOff x="2928" y="1465"/>
              <a:chExt cx="271" cy="215"/>
            </a:xfrm>
          </p:grpSpPr>
          <p:sp>
            <p:nvSpPr>
              <p:cNvPr id="94238" name="Oval 31">
                <a:extLst>
                  <a:ext uri="{FF2B5EF4-FFF2-40B4-BE49-F238E27FC236}">
                    <a16:creationId xmlns:a16="http://schemas.microsoft.com/office/drawing/2014/main" id="{E18BFDE1-883D-424E-9708-44E559916635}"/>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94239" name="Oval 32">
                <a:extLst>
                  <a:ext uri="{FF2B5EF4-FFF2-40B4-BE49-F238E27FC236}">
                    <a16:creationId xmlns:a16="http://schemas.microsoft.com/office/drawing/2014/main" id="{76060E2F-0763-4065-998F-F6ACC18993C8}"/>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94228" name="Rectangle 33">
              <a:extLst>
                <a:ext uri="{FF2B5EF4-FFF2-40B4-BE49-F238E27FC236}">
                  <a16:creationId xmlns:a16="http://schemas.microsoft.com/office/drawing/2014/main" id="{0EAD9697-02C2-4006-8D5A-103C265FB208}"/>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4229" name="Rectangle 34">
              <a:extLst>
                <a:ext uri="{FF2B5EF4-FFF2-40B4-BE49-F238E27FC236}">
                  <a16:creationId xmlns:a16="http://schemas.microsoft.com/office/drawing/2014/main" id="{0CC74970-B59B-4A60-A88F-D3D141EB9F78}"/>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4230" name="Rectangle 35">
              <a:extLst>
                <a:ext uri="{FF2B5EF4-FFF2-40B4-BE49-F238E27FC236}">
                  <a16:creationId xmlns:a16="http://schemas.microsoft.com/office/drawing/2014/main" id="{8B914E35-9950-4045-AA61-3FB48E41E69B}"/>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4231" name="Line 36">
              <a:extLst>
                <a:ext uri="{FF2B5EF4-FFF2-40B4-BE49-F238E27FC236}">
                  <a16:creationId xmlns:a16="http://schemas.microsoft.com/office/drawing/2014/main" id="{1944B669-1CE8-4D21-A2D1-FFF0CC93AC1F}"/>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4232" name="Line 37">
              <a:extLst>
                <a:ext uri="{FF2B5EF4-FFF2-40B4-BE49-F238E27FC236}">
                  <a16:creationId xmlns:a16="http://schemas.microsoft.com/office/drawing/2014/main" id="{7BF4B52B-02C1-4054-808A-1909F3CD2401}"/>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94233" name="Group 38">
              <a:extLst>
                <a:ext uri="{FF2B5EF4-FFF2-40B4-BE49-F238E27FC236}">
                  <a16:creationId xmlns:a16="http://schemas.microsoft.com/office/drawing/2014/main" id="{3B952D2E-41D3-4016-B3DC-4BBE407CC455}"/>
                </a:ext>
              </a:extLst>
            </p:cNvPr>
            <p:cNvGrpSpPr>
              <a:grpSpLocks/>
            </p:cNvGrpSpPr>
            <p:nvPr/>
          </p:nvGrpSpPr>
          <p:grpSpPr bwMode="auto">
            <a:xfrm>
              <a:off x="2528" y="1292"/>
              <a:ext cx="138" cy="110"/>
              <a:chOff x="3648" y="3312"/>
              <a:chExt cx="271" cy="215"/>
            </a:xfrm>
          </p:grpSpPr>
          <p:sp>
            <p:nvSpPr>
              <p:cNvPr id="94236" name="Oval 39">
                <a:extLst>
                  <a:ext uri="{FF2B5EF4-FFF2-40B4-BE49-F238E27FC236}">
                    <a16:creationId xmlns:a16="http://schemas.microsoft.com/office/drawing/2014/main" id="{59053DCB-BD39-4803-8F79-F277E12729A8}"/>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94237" name="Oval 40">
                <a:extLst>
                  <a:ext uri="{FF2B5EF4-FFF2-40B4-BE49-F238E27FC236}">
                    <a16:creationId xmlns:a16="http://schemas.microsoft.com/office/drawing/2014/main" id="{AAFEEB8F-DDE6-4C0C-8BCA-1ABAAC358F6D}"/>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94234" name="Oval 41">
              <a:extLst>
                <a:ext uri="{FF2B5EF4-FFF2-40B4-BE49-F238E27FC236}">
                  <a16:creationId xmlns:a16="http://schemas.microsoft.com/office/drawing/2014/main" id="{C08D0C54-CAB5-4289-8DEB-085743F133FB}"/>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Arial" panose="020B0604020202020204" pitchFamily="34" charset="0"/>
              </a:endParaRPr>
            </a:p>
          </p:txBody>
        </p:sp>
        <p:sp>
          <p:nvSpPr>
            <p:cNvPr id="94235" name="Oval 42">
              <a:extLst>
                <a:ext uri="{FF2B5EF4-FFF2-40B4-BE49-F238E27FC236}">
                  <a16:creationId xmlns:a16="http://schemas.microsoft.com/office/drawing/2014/main" id="{ACDF4553-0698-462E-ABBD-0AC9003E1EC4}"/>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grpSp>
      <p:sp>
        <p:nvSpPr>
          <p:cNvPr id="473131" name="Text Box 43">
            <a:extLst>
              <a:ext uri="{FF2B5EF4-FFF2-40B4-BE49-F238E27FC236}">
                <a16:creationId xmlns:a16="http://schemas.microsoft.com/office/drawing/2014/main" id="{3DD948A9-D359-4F94-8C99-A535952A6C51}"/>
              </a:ext>
            </a:extLst>
          </p:cNvPr>
          <p:cNvSpPr txBox="1">
            <a:spLocks noChangeArrowheads="1"/>
          </p:cNvSpPr>
          <p:nvPr/>
        </p:nvSpPr>
        <p:spPr bwMode="auto">
          <a:xfrm rot="2237948">
            <a:off x="4565650" y="2493963"/>
            <a:ext cx="4872038" cy="708025"/>
          </a:xfrm>
          <a:prstGeom prst="rect">
            <a:avLst/>
          </a:prstGeom>
          <a:solidFill>
            <a:schemeClr val="bg1"/>
          </a:solidFill>
          <a:ln w="38100">
            <a:solidFill>
              <a:srgbClr val="FF0000"/>
            </a:solidFill>
            <a:miter lim="800000"/>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000">
                <a:latin typeface="Arial" panose="020B0604020202020204" pitchFamily="34" charset="0"/>
                <a:ea typeface="宋体" panose="02010600030101010101" pitchFamily="2" charset="-122"/>
              </a:rPr>
              <a:t>multiple orders OK</a:t>
            </a:r>
          </a:p>
        </p:txBody>
      </p:sp>
      <p:sp>
        <p:nvSpPr>
          <p:cNvPr id="473132" name="Line 44">
            <a:extLst>
              <a:ext uri="{FF2B5EF4-FFF2-40B4-BE49-F238E27FC236}">
                <a16:creationId xmlns:a16="http://schemas.microsoft.com/office/drawing/2014/main" id="{DB14395B-B498-4175-BBD3-85D810E58F95}"/>
              </a:ext>
            </a:extLst>
          </p:cNvPr>
          <p:cNvSpPr>
            <a:spLocks noChangeShapeType="1"/>
          </p:cNvSpPr>
          <p:nvPr/>
        </p:nvSpPr>
        <p:spPr bwMode="auto">
          <a:xfrm>
            <a:off x="1997075" y="3621088"/>
            <a:ext cx="0" cy="536575"/>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3133" name="Text Box 45">
            <a:extLst>
              <a:ext uri="{FF2B5EF4-FFF2-40B4-BE49-F238E27FC236}">
                <a16:creationId xmlns:a16="http://schemas.microsoft.com/office/drawing/2014/main" id="{A8D7FB27-288E-4D0F-BBD6-EF1576E73D0A}"/>
              </a:ext>
            </a:extLst>
          </p:cNvPr>
          <p:cNvSpPr txBox="1">
            <a:spLocks noChangeArrowheads="1"/>
          </p:cNvSpPr>
          <p:nvPr/>
        </p:nvSpPr>
        <p:spPr bwMode="auto">
          <a:xfrm rot="2237948">
            <a:off x="5424488" y="3627438"/>
            <a:ext cx="3281362" cy="800100"/>
          </a:xfrm>
          <a:prstGeom prst="rect">
            <a:avLst/>
          </a:prstGeom>
          <a:solidFill>
            <a:schemeClr val="bg1"/>
          </a:solidFill>
          <a:ln w="38100">
            <a:solidFill>
              <a:srgbClr val="FF0000"/>
            </a:solidFill>
            <a:miter lim="800000"/>
            <a:headEnd/>
            <a:tailEnd/>
          </a:ln>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Arial" panose="020B0604020202020204" pitchFamily="34" charset="0"/>
                <a:ea typeface="宋体" panose="02010600030101010101" pitchFamily="2" charset="-122"/>
              </a:rPr>
              <a:t>linearizable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66667E-6 -2.63036E-6 L 0.04149 -2.63036E-6 " pathEditMode="relative" rAng="0" ptsTypes="AA">
                                      <p:cBhvr>
                                        <p:cTn id="6" dur="2000" fill="hold"/>
                                        <p:tgtEl>
                                          <p:spTgt spid="473107"/>
                                        </p:tgtEl>
                                        <p:attrNameLst>
                                          <p:attrName>ppt_x</p:attrName>
                                          <p:attrName>ppt_y</p:attrName>
                                        </p:attrNameLst>
                                      </p:cBhvr>
                                      <p:rCtr x="2100" y="0"/>
                                    </p:animMotion>
                                  </p:childTnLst>
                                </p:cTn>
                              </p:par>
                              <p:par>
                                <p:cTn id="7" presetID="0" presetClass="path" presetSubtype="0" accel="50000" decel="50000" fill="hold" nodeType="withEffect">
                                  <p:stCondLst>
                                    <p:cond delay="0"/>
                                  </p:stCondLst>
                                  <p:childTnLst>
                                    <p:animMotion origin="layout" path="M 1.94444E-6 -3.29085E-6 L 0.05989 -3.29085E-6 " pathEditMode="relative" rAng="0" ptsTypes="AA">
                                      <p:cBhvr>
                                        <p:cTn id="8" dur="2000" fill="hold"/>
                                        <p:tgtEl>
                                          <p:spTgt spid="473109"/>
                                        </p:tgtEl>
                                        <p:attrNameLst>
                                          <p:attrName>ppt_x</p:attrName>
                                          <p:attrName>ppt_y</p:attrName>
                                        </p:attrNameLst>
                                      </p:cBhvr>
                                      <p:rCtr x="3000" y="0"/>
                                    </p:animMotion>
                                  </p:childTnLst>
                                </p:cTn>
                              </p:par>
                              <p:par>
                                <p:cTn id="9" presetID="0" presetClass="path" presetSubtype="0" accel="50000" decel="50000" fill="hold" nodeType="withEffect">
                                  <p:stCondLst>
                                    <p:cond delay="0"/>
                                  </p:stCondLst>
                                  <p:childTnLst>
                                    <p:animMotion origin="layout" path="M 4.72222E-6 -1.12399E-6 L -0.07344 -1.12399E-6 " pathEditMode="relative" rAng="0" ptsTypes="AA">
                                      <p:cBhvr>
                                        <p:cTn id="10" dur="2000" fill="hold"/>
                                        <p:tgtEl>
                                          <p:spTgt spid="473110"/>
                                        </p:tgtEl>
                                        <p:attrNameLst>
                                          <p:attrName>ppt_x</p:attrName>
                                          <p:attrName>ppt_y</p:attrName>
                                        </p:attrNameLst>
                                      </p:cBhvr>
                                      <p:rCtr x="-3700" y="0"/>
                                    </p:animMotion>
                                  </p:childTnLst>
                                </p:cTn>
                              </p:par>
                              <p:par>
                                <p:cTn id="11" presetID="0" presetClass="path" presetSubtype="0" accel="50000" decel="50000" fill="hold" nodeType="withEffect">
                                  <p:stCondLst>
                                    <p:cond delay="0"/>
                                  </p:stCondLst>
                                  <p:childTnLst>
                                    <p:animMotion origin="layout" path="M -2.77778E-6 3.20973E-6 L -0.05885 3.20973E-6 " pathEditMode="relative" rAng="0" ptsTypes="AA">
                                      <p:cBhvr>
                                        <p:cTn id="12" dur="2000" fill="hold"/>
                                        <p:tgtEl>
                                          <p:spTgt spid="473132"/>
                                        </p:tgtEl>
                                        <p:attrNameLst>
                                          <p:attrName>ppt_x</p:attrName>
                                          <p:attrName>ppt_y</p:attrName>
                                        </p:attrNameLst>
                                      </p:cBhvr>
                                      <p:rCtr x="-3000" y="0"/>
                                    </p:animMotion>
                                  </p:childTnLst>
                                </p:cTn>
                              </p:par>
                            </p:childTnLst>
                          </p:cTn>
                        </p:par>
                        <p:par>
                          <p:cTn id="13" fill="hold" nodeType="afterGroup">
                            <p:stCondLst>
                              <p:cond delay="2000"/>
                            </p:stCondLst>
                            <p:childTnLst>
                              <p:par>
                                <p:cTn id="14" presetID="3" presetClass="entr" presetSubtype="10" fill="hold" grpId="0" nodeType="afterEffect">
                                  <p:stCondLst>
                                    <p:cond delay="0"/>
                                  </p:stCondLst>
                                  <p:childTnLst>
                                    <p:set>
                                      <p:cBhvr>
                                        <p:cTn id="15" dur="1" fill="hold">
                                          <p:stCondLst>
                                            <p:cond delay="0"/>
                                          </p:stCondLst>
                                        </p:cTn>
                                        <p:tgtEl>
                                          <p:spTgt spid="473111"/>
                                        </p:tgtEl>
                                        <p:attrNameLst>
                                          <p:attrName>style.visibility</p:attrName>
                                        </p:attrNameLst>
                                      </p:cBhvr>
                                      <p:to>
                                        <p:strVal val="visible"/>
                                      </p:to>
                                    </p:set>
                                    <p:animEffect transition="in" filter="blinds(horizontal)">
                                      <p:cBhvr>
                                        <p:cTn id="16" dur="500"/>
                                        <p:tgtEl>
                                          <p:spTgt spid="4731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73131"/>
                                        </p:tgtEl>
                                        <p:attrNameLst>
                                          <p:attrName>style.visibility</p:attrName>
                                        </p:attrNameLst>
                                      </p:cBhvr>
                                      <p:to>
                                        <p:strVal val="visible"/>
                                      </p:to>
                                    </p:set>
                                    <p:animEffect transition="in" filter="blinds(horizontal)">
                                      <p:cBhvr>
                                        <p:cTn id="21" dur="500"/>
                                        <p:tgtEl>
                                          <p:spTgt spid="47313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473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11" grpId="0" animBg="1"/>
      <p:bldP spid="473131" grpId="0" animBg="1"/>
      <p:bldP spid="473133"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Footer Placeholder 2">
            <a:extLst>
              <a:ext uri="{FF2B5EF4-FFF2-40B4-BE49-F238E27FC236}">
                <a16:creationId xmlns:a16="http://schemas.microsoft.com/office/drawing/2014/main" id="{26CF4AAA-3452-4885-829D-27EFD14111A4}"/>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4" name="Slide Number Placeholder 3">
            <a:extLst>
              <a:ext uri="{FF2B5EF4-FFF2-40B4-BE49-F238E27FC236}">
                <a16:creationId xmlns:a16="http://schemas.microsoft.com/office/drawing/2014/main" id="{049E3715-A2E2-4000-9C1D-5EEDC41D03B9}"/>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A7F38A4-56C8-4376-B606-4FBD94C42333}" type="slidenum">
              <a:rPr lang="ar-SA" altLang="zh-CN" sz="1400" b="0">
                <a:solidFill>
                  <a:schemeClr val="tx1"/>
                </a:solidFill>
                <a:latin typeface="Arial" panose="020B0604020202020204" pitchFamily="34" charset="0"/>
              </a:rPr>
              <a:pPr/>
              <a:t>82</a:t>
            </a:fld>
            <a:endParaRPr lang="en-US" altLang="zh-CN" sz="1400" b="0">
              <a:solidFill>
                <a:schemeClr val="tx1"/>
              </a:solidFill>
              <a:latin typeface="Arial" panose="020B0604020202020204" pitchFamily="34" charset="0"/>
            </a:endParaRPr>
          </a:p>
        </p:txBody>
      </p:sp>
      <p:pic>
        <p:nvPicPr>
          <p:cNvPr id="95236" name="Picture 56" descr="magic">
            <a:extLst>
              <a:ext uri="{FF2B5EF4-FFF2-40B4-BE49-F238E27FC236}">
                <a16:creationId xmlns:a16="http://schemas.microsoft.com/office/drawing/2014/main" id="{F9C0176A-923E-46B5-84CA-F54A7E69E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5237" name="Rectangle 2">
            <a:extLst>
              <a:ext uri="{FF2B5EF4-FFF2-40B4-BE49-F238E27FC236}">
                <a16:creationId xmlns:a16="http://schemas.microsoft.com/office/drawing/2014/main" id="{F0F243FE-CA7F-428A-991C-1676F8F5DAE0}"/>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Read/Write Register Example</a:t>
            </a:r>
          </a:p>
        </p:txBody>
      </p:sp>
      <p:sp>
        <p:nvSpPr>
          <p:cNvPr id="95238" name="Text Box 3">
            <a:extLst>
              <a:ext uri="{FF2B5EF4-FFF2-40B4-BE49-F238E27FC236}">
                <a16:creationId xmlns:a16="http://schemas.microsoft.com/office/drawing/2014/main" id="{DC27CED2-23C5-450D-B518-A805B8E4ADE4}"/>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95239" name="AutoShape 20">
            <a:extLst>
              <a:ext uri="{FF2B5EF4-FFF2-40B4-BE49-F238E27FC236}">
                <a16:creationId xmlns:a16="http://schemas.microsoft.com/office/drawing/2014/main" id="{85307826-A7AB-4CED-87E0-FABE469AD131}"/>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read(1)</a:t>
            </a:r>
          </a:p>
        </p:txBody>
      </p:sp>
      <p:sp>
        <p:nvSpPr>
          <p:cNvPr id="95240" name="AutoShape 4">
            <a:extLst>
              <a:ext uri="{FF2B5EF4-FFF2-40B4-BE49-F238E27FC236}">
                <a16:creationId xmlns:a16="http://schemas.microsoft.com/office/drawing/2014/main" id="{3608AE75-B57A-40F9-B611-0896BF9B01A2}"/>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write(0)</a:t>
            </a:r>
          </a:p>
        </p:txBody>
      </p:sp>
      <p:sp>
        <p:nvSpPr>
          <p:cNvPr id="95241" name="AutoShape 19">
            <a:extLst>
              <a:ext uri="{FF2B5EF4-FFF2-40B4-BE49-F238E27FC236}">
                <a16:creationId xmlns:a16="http://schemas.microsoft.com/office/drawing/2014/main" id="{ED1428BB-C8BC-4823-A3BE-1D16EDA39C79}"/>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95242" name="AutoShape 21">
            <a:extLst>
              <a:ext uri="{FF2B5EF4-FFF2-40B4-BE49-F238E27FC236}">
                <a16:creationId xmlns:a16="http://schemas.microsoft.com/office/drawing/2014/main" id="{364C8847-F995-4390-A628-2BD11CBE4B4B}"/>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95243" name="AutoShape 23">
            <a:extLst>
              <a:ext uri="{FF2B5EF4-FFF2-40B4-BE49-F238E27FC236}">
                <a16:creationId xmlns:a16="http://schemas.microsoft.com/office/drawing/2014/main" id="{72E3319D-459D-4B83-862C-35328FE8C9CA}"/>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5244" name="Text Box 24">
            <a:extLst>
              <a:ext uri="{FF2B5EF4-FFF2-40B4-BE49-F238E27FC236}">
                <a16:creationId xmlns:a16="http://schemas.microsoft.com/office/drawing/2014/main" id="{F743F1EE-D0CA-489F-AEDC-5DDBAF41E67E}"/>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95245" name="AutoShape 25">
            <a:extLst>
              <a:ext uri="{FF2B5EF4-FFF2-40B4-BE49-F238E27FC236}">
                <a16:creationId xmlns:a16="http://schemas.microsoft.com/office/drawing/2014/main" id="{52124E68-2AFE-466E-8D81-5D206EA37681}"/>
              </a:ext>
            </a:extLst>
          </p:cNvPr>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read(0)</a:t>
            </a: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ooter Placeholder 2">
            <a:extLst>
              <a:ext uri="{FF2B5EF4-FFF2-40B4-BE49-F238E27FC236}">
                <a16:creationId xmlns:a16="http://schemas.microsoft.com/office/drawing/2014/main" id="{E2392DDF-20F2-4596-A4D4-6F5FC8F5A393}"/>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6" name="Slide Number Placeholder 3">
            <a:extLst>
              <a:ext uri="{FF2B5EF4-FFF2-40B4-BE49-F238E27FC236}">
                <a16:creationId xmlns:a16="http://schemas.microsoft.com/office/drawing/2014/main" id="{5E55721B-188E-455F-B37F-C140C4F07458}"/>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F840CFF-2C1B-47F1-84B4-787DF899EA18}" type="slidenum">
              <a:rPr lang="ar-SA" altLang="zh-CN" sz="1400" b="0">
                <a:solidFill>
                  <a:schemeClr val="tx1"/>
                </a:solidFill>
                <a:latin typeface="Arial" panose="020B0604020202020204" pitchFamily="34" charset="0"/>
              </a:rPr>
              <a:pPr/>
              <a:t>83</a:t>
            </a:fld>
            <a:endParaRPr lang="en-US" altLang="zh-CN" sz="1400" b="0">
              <a:solidFill>
                <a:schemeClr val="tx1"/>
              </a:solidFill>
              <a:latin typeface="Arial" panose="020B0604020202020204" pitchFamily="34" charset="0"/>
            </a:endParaRPr>
          </a:p>
        </p:txBody>
      </p:sp>
      <p:pic>
        <p:nvPicPr>
          <p:cNvPr id="96260" name="Picture 2" descr="magic">
            <a:extLst>
              <a:ext uri="{FF2B5EF4-FFF2-40B4-BE49-F238E27FC236}">
                <a16:creationId xmlns:a16="http://schemas.microsoft.com/office/drawing/2014/main" id="{3244A4F0-17E4-48F6-850D-D08CB91E2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6261" name="Rectangle 3">
            <a:extLst>
              <a:ext uri="{FF2B5EF4-FFF2-40B4-BE49-F238E27FC236}">
                <a16:creationId xmlns:a16="http://schemas.microsoft.com/office/drawing/2014/main" id="{57D4B3EE-9936-452F-8D93-09E6707B0B58}"/>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Read/Write Register Example</a:t>
            </a:r>
          </a:p>
        </p:txBody>
      </p:sp>
      <p:sp>
        <p:nvSpPr>
          <p:cNvPr id="96262" name="Text Box 4">
            <a:extLst>
              <a:ext uri="{FF2B5EF4-FFF2-40B4-BE49-F238E27FC236}">
                <a16:creationId xmlns:a16="http://schemas.microsoft.com/office/drawing/2014/main" id="{31912B66-F4C5-49CD-ABBA-E62FBA4837E8}"/>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96263" name="AutoShape 5">
            <a:extLst>
              <a:ext uri="{FF2B5EF4-FFF2-40B4-BE49-F238E27FC236}">
                <a16:creationId xmlns:a16="http://schemas.microsoft.com/office/drawing/2014/main" id="{2C728FB5-C4AB-4F7D-B4FC-B46115C5A313}"/>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read(1)</a:t>
            </a:r>
          </a:p>
        </p:txBody>
      </p:sp>
      <p:sp>
        <p:nvSpPr>
          <p:cNvPr id="96264" name="AutoShape 6">
            <a:extLst>
              <a:ext uri="{FF2B5EF4-FFF2-40B4-BE49-F238E27FC236}">
                <a16:creationId xmlns:a16="http://schemas.microsoft.com/office/drawing/2014/main" id="{64852F8D-DF39-4176-99D3-C16C0D60A870}"/>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write(0)</a:t>
            </a:r>
          </a:p>
        </p:txBody>
      </p:sp>
      <p:sp>
        <p:nvSpPr>
          <p:cNvPr id="96265" name="AutoShape 7">
            <a:extLst>
              <a:ext uri="{FF2B5EF4-FFF2-40B4-BE49-F238E27FC236}">
                <a16:creationId xmlns:a16="http://schemas.microsoft.com/office/drawing/2014/main" id="{02EB7DCC-EA60-42B9-AA8C-14A66B98982A}"/>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96266" name="AutoShape 8">
            <a:extLst>
              <a:ext uri="{FF2B5EF4-FFF2-40B4-BE49-F238E27FC236}">
                <a16:creationId xmlns:a16="http://schemas.microsoft.com/office/drawing/2014/main" id="{625D8034-6EE0-4662-82B5-07DC2A1682E8}"/>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96267" name="AutoShape 9">
            <a:extLst>
              <a:ext uri="{FF2B5EF4-FFF2-40B4-BE49-F238E27FC236}">
                <a16:creationId xmlns:a16="http://schemas.microsoft.com/office/drawing/2014/main" id="{1C3D694D-CD66-4EA1-A09A-07E2446768F9}"/>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6268" name="Text Box 10">
            <a:extLst>
              <a:ext uri="{FF2B5EF4-FFF2-40B4-BE49-F238E27FC236}">
                <a16:creationId xmlns:a16="http://schemas.microsoft.com/office/drawing/2014/main" id="{E24B31B3-94B4-4CA5-9F2C-CF82068F5169}"/>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96269" name="AutoShape 11">
            <a:extLst>
              <a:ext uri="{FF2B5EF4-FFF2-40B4-BE49-F238E27FC236}">
                <a16:creationId xmlns:a16="http://schemas.microsoft.com/office/drawing/2014/main" id="{6369D59B-AAF0-44A1-BFEC-FA9C81103F33}"/>
              </a:ext>
            </a:extLst>
          </p:cNvPr>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read(0)</a:t>
            </a:r>
          </a:p>
        </p:txBody>
      </p:sp>
      <p:sp>
        <p:nvSpPr>
          <p:cNvPr id="96270" name="Line 16">
            <a:extLst>
              <a:ext uri="{FF2B5EF4-FFF2-40B4-BE49-F238E27FC236}">
                <a16:creationId xmlns:a16="http://schemas.microsoft.com/office/drawing/2014/main" id="{3D7F497B-5DAF-47D5-9EA0-3E1450215D36}"/>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6271" name="AutoShape 17">
            <a:extLst>
              <a:ext uri="{FF2B5EF4-FFF2-40B4-BE49-F238E27FC236}">
                <a16:creationId xmlns:a16="http://schemas.microsoft.com/office/drawing/2014/main" id="{7933D6FA-6AB6-4F6B-AEB8-A70894821501}"/>
              </a:ext>
            </a:extLst>
          </p:cNvPr>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00FF"/>
                </a:solidFill>
                <a:latin typeface="Arial" panose="020B0604020202020204" pitchFamily="34" charset="0"/>
                <a:ea typeface="宋体" panose="02010600030101010101" pitchFamily="2" charset="-122"/>
              </a:rPr>
              <a:t>write(1) already happened</a:t>
            </a: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Footer Placeholder 2">
            <a:extLst>
              <a:ext uri="{FF2B5EF4-FFF2-40B4-BE49-F238E27FC236}">
                <a16:creationId xmlns:a16="http://schemas.microsoft.com/office/drawing/2014/main" id="{BA2404FE-EE33-4D4E-BF33-3C66F299E5B1}"/>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0" name="Slide Number Placeholder 3">
            <a:extLst>
              <a:ext uri="{FF2B5EF4-FFF2-40B4-BE49-F238E27FC236}">
                <a16:creationId xmlns:a16="http://schemas.microsoft.com/office/drawing/2014/main" id="{29DA8E91-3FD4-4251-BE15-7200302A3A66}"/>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B43B3D8-0868-47C6-AE14-FB26CF012AC7}" type="slidenum">
              <a:rPr lang="ar-SA" altLang="zh-CN" sz="1400" b="0">
                <a:solidFill>
                  <a:schemeClr val="tx1"/>
                </a:solidFill>
                <a:latin typeface="Arial" panose="020B0604020202020204" pitchFamily="34" charset="0"/>
              </a:rPr>
              <a:pPr/>
              <a:t>84</a:t>
            </a:fld>
            <a:endParaRPr lang="en-US" altLang="zh-CN" sz="1400" b="0">
              <a:solidFill>
                <a:schemeClr val="tx1"/>
              </a:solidFill>
              <a:latin typeface="Arial" panose="020B0604020202020204" pitchFamily="34" charset="0"/>
            </a:endParaRPr>
          </a:p>
        </p:txBody>
      </p:sp>
      <p:pic>
        <p:nvPicPr>
          <p:cNvPr id="97284" name="Picture 2" descr="magic">
            <a:extLst>
              <a:ext uri="{FF2B5EF4-FFF2-40B4-BE49-F238E27FC236}">
                <a16:creationId xmlns:a16="http://schemas.microsoft.com/office/drawing/2014/main" id="{378DFD09-D665-4CB8-8C82-B71F46BFF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7285" name="Rectangle 3">
            <a:extLst>
              <a:ext uri="{FF2B5EF4-FFF2-40B4-BE49-F238E27FC236}">
                <a16:creationId xmlns:a16="http://schemas.microsoft.com/office/drawing/2014/main" id="{F80F0F6A-6298-4AC4-A401-E20E0DFDD60B}"/>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Read/Write Register Example</a:t>
            </a:r>
          </a:p>
        </p:txBody>
      </p:sp>
      <p:sp>
        <p:nvSpPr>
          <p:cNvPr id="97286" name="Text Box 4">
            <a:extLst>
              <a:ext uri="{FF2B5EF4-FFF2-40B4-BE49-F238E27FC236}">
                <a16:creationId xmlns:a16="http://schemas.microsoft.com/office/drawing/2014/main" id="{EEDE4A7B-5DD2-4BA7-9700-E1E53BFBD7D5}"/>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97287" name="AutoShape 5">
            <a:extLst>
              <a:ext uri="{FF2B5EF4-FFF2-40B4-BE49-F238E27FC236}">
                <a16:creationId xmlns:a16="http://schemas.microsoft.com/office/drawing/2014/main" id="{8CDF3B49-44E8-4E35-A8DD-382CE62D1ACB}"/>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read(1)</a:t>
            </a:r>
          </a:p>
        </p:txBody>
      </p:sp>
      <p:sp>
        <p:nvSpPr>
          <p:cNvPr id="97288" name="AutoShape 6">
            <a:extLst>
              <a:ext uri="{FF2B5EF4-FFF2-40B4-BE49-F238E27FC236}">
                <a16:creationId xmlns:a16="http://schemas.microsoft.com/office/drawing/2014/main" id="{7F96A06F-6666-419E-AA2D-70297EF8F37A}"/>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write(0)</a:t>
            </a:r>
          </a:p>
        </p:txBody>
      </p:sp>
      <p:sp>
        <p:nvSpPr>
          <p:cNvPr id="97289" name="AutoShape 7">
            <a:extLst>
              <a:ext uri="{FF2B5EF4-FFF2-40B4-BE49-F238E27FC236}">
                <a16:creationId xmlns:a16="http://schemas.microsoft.com/office/drawing/2014/main" id="{4D803F48-6CB9-40BD-AD81-22466409EAF2}"/>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97290" name="AutoShape 8">
            <a:extLst>
              <a:ext uri="{FF2B5EF4-FFF2-40B4-BE49-F238E27FC236}">
                <a16:creationId xmlns:a16="http://schemas.microsoft.com/office/drawing/2014/main" id="{0F396E29-FA51-41D2-A98E-0142B53A4B7E}"/>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97291" name="AutoShape 9">
            <a:extLst>
              <a:ext uri="{FF2B5EF4-FFF2-40B4-BE49-F238E27FC236}">
                <a16:creationId xmlns:a16="http://schemas.microsoft.com/office/drawing/2014/main" id="{40D2A578-D93C-40B9-BFD8-529B7AA69EAF}"/>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7292" name="Text Box 10">
            <a:extLst>
              <a:ext uri="{FF2B5EF4-FFF2-40B4-BE49-F238E27FC236}">
                <a16:creationId xmlns:a16="http://schemas.microsoft.com/office/drawing/2014/main" id="{7493443F-A9C5-4AF4-87C9-2FBF79B68F75}"/>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97293" name="AutoShape 11">
            <a:extLst>
              <a:ext uri="{FF2B5EF4-FFF2-40B4-BE49-F238E27FC236}">
                <a16:creationId xmlns:a16="http://schemas.microsoft.com/office/drawing/2014/main" id="{883EB8D1-4E8D-46B8-96A2-BF2A897EED8C}"/>
              </a:ext>
            </a:extLst>
          </p:cNvPr>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read(0)</a:t>
            </a:r>
          </a:p>
        </p:txBody>
      </p:sp>
      <p:sp>
        <p:nvSpPr>
          <p:cNvPr id="97294" name="Line 12">
            <a:extLst>
              <a:ext uri="{FF2B5EF4-FFF2-40B4-BE49-F238E27FC236}">
                <a16:creationId xmlns:a16="http://schemas.microsoft.com/office/drawing/2014/main" id="{79A63A34-A2B9-4A45-88C0-467EAD293000}"/>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97295" name="Group 13">
            <a:extLst>
              <a:ext uri="{FF2B5EF4-FFF2-40B4-BE49-F238E27FC236}">
                <a16:creationId xmlns:a16="http://schemas.microsoft.com/office/drawing/2014/main" id="{5C72327A-5E97-4F42-BF66-D9BBBF2A7F58}"/>
              </a:ext>
            </a:extLst>
          </p:cNvPr>
          <p:cNvGrpSpPr>
            <a:grpSpLocks/>
          </p:cNvGrpSpPr>
          <p:nvPr/>
        </p:nvGrpSpPr>
        <p:grpSpPr bwMode="auto">
          <a:xfrm>
            <a:off x="1308100" y="4267200"/>
            <a:ext cx="5334000" cy="990600"/>
            <a:chOff x="824" y="2688"/>
            <a:chExt cx="3360" cy="624"/>
          </a:xfrm>
        </p:grpSpPr>
        <p:sp>
          <p:nvSpPr>
            <p:cNvPr id="97298" name="AutoShape 14">
              <a:extLst>
                <a:ext uri="{FF2B5EF4-FFF2-40B4-BE49-F238E27FC236}">
                  <a16:creationId xmlns:a16="http://schemas.microsoft.com/office/drawing/2014/main" id="{C392AFF1-F262-401B-A01B-CC590D932CE0}"/>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97299" name="Line 15">
              <a:extLst>
                <a:ext uri="{FF2B5EF4-FFF2-40B4-BE49-F238E27FC236}">
                  <a16:creationId xmlns:a16="http://schemas.microsoft.com/office/drawing/2014/main" id="{706E6851-50A1-4CDA-9BCE-A93D5C6B75BA}"/>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97296" name="Line 16">
            <a:extLst>
              <a:ext uri="{FF2B5EF4-FFF2-40B4-BE49-F238E27FC236}">
                <a16:creationId xmlns:a16="http://schemas.microsoft.com/office/drawing/2014/main" id="{DC6647C4-58B5-44DC-A1B3-F462B9D530B8}"/>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7297" name="AutoShape 17">
            <a:extLst>
              <a:ext uri="{FF2B5EF4-FFF2-40B4-BE49-F238E27FC236}">
                <a16:creationId xmlns:a16="http://schemas.microsoft.com/office/drawing/2014/main" id="{74F83FAA-E700-41B6-BF5E-545E3C2036B7}"/>
              </a:ext>
            </a:extLst>
          </p:cNvPr>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00FF"/>
                </a:solidFill>
                <a:latin typeface="Arial" panose="020B0604020202020204" pitchFamily="34" charset="0"/>
                <a:ea typeface="宋体" panose="02010600030101010101" pitchFamily="2" charset="-122"/>
              </a:rPr>
              <a:t>write(1) already happened</a:t>
            </a: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Footer Placeholder 2">
            <a:extLst>
              <a:ext uri="{FF2B5EF4-FFF2-40B4-BE49-F238E27FC236}">
                <a16:creationId xmlns:a16="http://schemas.microsoft.com/office/drawing/2014/main" id="{262E14C4-09D3-48B3-8736-21B44616F6E2}"/>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2" name="Slide Number Placeholder 3">
            <a:extLst>
              <a:ext uri="{FF2B5EF4-FFF2-40B4-BE49-F238E27FC236}">
                <a16:creationId xmlns:a16="http://schemas.microsoft.com/office/drawing/2014/main" id="{B991874D-6236-41A2-82EF-7B7049887DF0}"/>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CAC9348-94C0-45C5-A9DE-5FD49083E131}" type="slidenum">
              <a:rPr lang="ar-SA" altLang="zh-CN" sz="1400" b="0">
                <a:solidFill>
                  <a:schemeClr val="tx1"/>
                </a:solidFill>
                <a:latin typeface="Arial" panose="020B0604020202020204" pitchFamily="34" charset="0"/>
              </a:rPr>
              <a:pPr/>
              <a:t>85</a:t>
            </a:fld>
            <a:endParaRPr lang="en-US" altLang="zh-CN" sz="1400" b="0">
              <a:solidFill>
                <a:schemeClr val="tx1"/>
              </a:solidFill>
              <a:latin typeface="Arial" panose="020B0604020202020204" pitchFamily="34" charset="0"/>
            </a:endParaRPr>
          </a:p>
        </p:txBody>
      </p:sp>
      <p:pic>
        <p:nvPicPr>
          <p:cNvPr id="98308" name="Picture 2" descr="magic">
            <a:extLst>
              <a:ext uri="{FF2B5EF4-FFF2-40B4-BE49-F238E27FC236}">
                <a16:creationId xmlns:a16="http://schemas.microsoft.com/office/drawing/2014/main" id="{F9A482DD-BCA3-4030-B58B-BA64DAF78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8309" name="Rectangle 3">
            <a:extLst>
              <a:ext uri="{FF2B5EF4-FFF2-40B4-BE49-F238E27FC236}">
                <a16:creationId xmlns:a16="http://schemas.microsoft.com/office/drawing/2014/main" id="{AD3B6CAD-C2C8-42BA-AAC5-8F0BE994FCE6}"/>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Read/Write Register Example</a:t>
            </a:r>
          </a:p>
        </p:txBody>
      </p:sp>
      <p:sp>
        <p:nvSpPr>
          <p:cNvPr id="98310" name="Text Box 4">
            <a:extLst>
              <a:ext uri="{FF2B5EF4-FFF2-40B4-BE49-F238E27FC236}">
                <a16:creationId xmlns:a16="http://schemas.microsoft.com/office/drawing/2014/main" id="{0D63560F-9210-4220-BBFB-3F67280374AF}"/>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98311" name="AutoShape 5">
            <a:extLst>
              <a:ext uri="{FF2B5EF4-FFF2-40B4-BE49-F238E27FC236}">
                <a16:creationId xmlns:a16="http://schemas.microsoft.com/office/drawing/2014/main" id="{B27E9B3A-D86F-49F7-9485-311149D805BE}"/>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read(1)</a:t>
            </a:r>
          </a:p>
        </p:txBody>
      </p:sp>
      <p:sp>
        <p:nvSpPr>
          <p:cNvPr id="98312" name="AutoShape 6">
            <a:extLst>
              <a:ext uri="{FF2B5EF4-FFF2-40B4-BE49-F238E27FC236}">
                <a16:creationId xmlns:a16="http://schemas.microsoft.com/office/drawing/2014/main" id="{F32E2245-F854-483C-94F9-571B82C03EC4}"/>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write(0)</a:t>
            </a:r>
          </a:p>
        </p:txBody>
      </p:sp>
      <p:sp>
        <p:nvSpPr>
          <p:cNvPr id="98313" name="AutoShape 7">
            <a:extLst>
              <a:ext uri="{FF2B5EF4-FFF2-40B4-BE49-F238E27FC236}">
                <a16:creationId xmlns:a16="http://schemas.microsoft.com/office/drawing/2014/main" id="{999E7BBE-C29E-47A1-9DFA-7706AD75ABBA}"/>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98314" name="AutoShape 8">
            <a:extLst>
              <a:ext uri="{FF2B5EF4-FFF2-40B4-BE49-F238E27FC236}">
                <a16:creationId xmlns:a16="http://schemas.microsoft.com/office/drawing/2014/main" id="{781EC2BF-DAD9-42B9-8FB1-E73AC8F348E1}"/>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98315" name="AutoShape 9">
            <a:extLst>
              <a:ext uri="{FF2B5EF4-FFF2-40B4-BE49-F238E27FC236}">
                <a16:creationId xmlns:a16="http://schemas.microsoft.com/office/drawing/2014/main" id="{87A2AD92-3D76-40ED-A280-A4078F4E2D5B}"/>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8316" name="Text Box 10">
            <a:extLst>
              <a:ext uri="{FF2B5EF4-FFF2-40B4-BE49-F238E27FC236}">
                <a16:creationId xmlns:a16="http://schemas.microsoft.com/office/drawing/2014/main" id="{627CF50A-EC78-4E6E-A3A9-170D0723E542}"/>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98317" name="AutoShape 11">
            <a:extLst>
              <a:ext uri="{FF2B5EF4-FFF2-40B4-BE49-F238E27FC236}">
                <a16:creationId xmlns:a16="http://schemas.microsoft.com/office/drawing/2014/main" id="{EACBD991-8998-45DB-A081-64BEBBC53386}"/>
              </a:ext>
            </a:extLst>
          </p:cNvPr>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read(0)</a:t>
            </a:r>
          </a:p>
        </p:txBody>
      </p:sp>
      <p:sp>
        <p:nvSpPr>
          <p:cNvPr id="98318" name="Line 12">
            <a:extLst>
              <a:ext uri="{FF2B5EF4-FFF2-40B4-BE49-F238E27FC236}">
                <a16:creationId xmlns:a16="http://schemas.microsoft.com/office/drawing/2014/main" id="{CA83DB2B-C696-4FFF-853A-DB918B218624}"/>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98319" name="Group 13">
            <a:extLst>
              <a:ext uri="{FF2B5EF4-FFF2-40B4-BE49-F238E27FC236}">
                <a16:creationId xmlns:a16="http://schemas.microsoft.com/office/drawing/2014/main" id="{29B1AD0C-90A8-4163-9206-F288588838F8}"/>
              </a:ext>
            </a:extLst>
          </p:cNvPr>
          <p:cNvGrpSpPr>
            <a:grpSpLocks/>
          </p:cNvGrpSpPr>
          <p:nvPr/>
        </p:nvGrpSpPr>
        <p:grpSpPr bwMode="auto">
          <a:xfrm>
            <a:off x="1308100" y="4267200"/>
            <a:ext cx="5334000" cy="990600"/>
            <a:chOff x="824" y="2688"/>
            <a:chExt cx="3360" cy="624"/>
          </a:xfrm>
        </p:grpSpPr>
        <p:sp>
          <p:nvSpPr>
            <p:cNvPr id="98324" name="AutoShape 14">
              <a:extLst>
                <a:ext uri="{FF2B5EF4-FFF2-40B4-BE49-F238E27FC236}">
                  <a16:creationId xmlns:a16="http://schemas.microsoft.com/office/drawing/2014/main" id="{6F1B8E8A-3504-459B-A4A2-46129285208E}"/>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98325" name="Line 15">
              <a:extLst>
                <a:ext uri="{FF2B5EF4-FFF2-40B4-BE49-F238E27FC236}">
                  <a16:creationId xmlns:a16="http://schemas.microsoft.com/office/drawing/2014/main" id="{2B74616C-DCDF-448E-B616-40E127322841}"/>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98320" name="Line 16">
            <a:extLst>
              <a:ext uri="{FF2B5EF4-FFF2-40B4-BE49-F238E27FC236}">
                <a16:creationId xmlns:a16="http://schemas.microsoft.com/office/drawing/2014/main" id="{E3635B88-27FC-46E8-9DCE-6B5430B6959A}"/>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8321" name="AutoShape 17">
            <a:extLst>
              <a:ext uri="{FF2B5EF4-FFF2-40B4-BE49-F238E27FC236}">
                <a16:creationId xmlns:a16="http://schemas.microsoft.com/office/drawing/2014/main" id="{947021C2-F6E5-4AE8-B122-A9207A5A3766}"/>
              </a:ext>
            </a:extLst>
          </p:cNvPr>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00FF"/>
                </a:solidFill>
                <a:latin typeface="Arial" panose="020B0604020202020204" pitchFamily="34" charset="0"/>
                <a:ea typeface="宋体" panose="02010600030101010101" pitchFamily="2" charset="-122"/>
              </a:rPr>
              <a:t>write(1) already happened</a:t>
            </a:r>
          </a:p>
        </p:txBody>
      </p:sp>
      <p:pic>
        <p:nvPicPr>
          <p:cNvPr id="98322" name="Picture 19" descr="MCj03970740000[1]">
            <a:extLst>
              <a:ext uri="{FF2B5EF4-FFF2-40B4-BE49-F238E27FC236}">
                <a16:creationId xmlns:a16="http://schemas.microsoft.com/office/drawing/2014/main" id="{7899D67F-9F65-481E-BF83-559946589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3833813"/>
            <a:ext cx="5556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0" name="Text Box 20">
            <a:extLst>
              <a:ext uri="{FF2B5EF4-FFF2-40B4-BE49-F238E27FC236}">
                <a16:creationId xmlns:a16="http://schemas.microsoft.com/office/drawing/2014/main" id="{BF225BBC-CB86-4D1E-9E80-783A63953423}"/>
              </a:ext>
            </a:extLst>
          </p:cNvPr>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latin typeface="Arial" panose="020B0604020202020204" pitchFamily="34" charset="0"/>
                <a:ea typeface="宋体" panose="02010600030101010101" pitchFamily="2" charset="-122"/>
              </a:rPr>
              <a:t>not linearizable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0"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ooter Placeholder 2">
            <a:extLst>
              <a:ext uri="{FF2B5EF4-FFF2-40B4-BE49-F238E27FC236}">
                <a16:creationId xmlns:a16="http://schemas.microsoft.com/office/drawing/2014/main" id="{9DD97065-E230-496C-8924-F832E48635A4}"/>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6" name="Slide Number Placeholder 3">
            <a:extLst>
              <a:ext uri="{FF2B5EF4-FFF2-40B4-BE49-F238E27FC236}">
                <a16:creationId xmlns:a16="http://schemas.microsoft.com/office/drawing/2014/main" id="{10195A31-E043-47F6-A7F8-23C0AF797E40}"/>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1247F6F-C91D-47DD-A6BB-DCADC108820B}" type="slidenum">
              <a:rPr lang="ar-SA" altLang="zh-CN" sz="1400" b="0">
                <a:solidFill>
                  <a:schemeClr val="tx1"/>
                </a:solidFill>
                <a:latin typeface="Arial" panose="020B0604020202020204" pitchFamily="34" charset="0"/>
              </a:rPr>
              <a:pPr/>
              <a:t>86</a:t>
            </a:fld>
            <a:endParaRPr lang="en-US" altLang="zh-CN" sz="1400" b="0">
              <a:solidFill>
                <a:schemeClr val="tx1"/>
              </a:solidFill>
              <a:latin typeface="Arial" panose="020B0604020202020204" pitchFamily="34" charset="0"/>
            </a:endParaRPr>
          </a:p>
        </p:txBody>
      </p:sp>
      <p:pic>
        <p:nvPicPr>
          <p:cNvPr id="99332" name="Picture 2" descr="magic">
            <a:extLst>
              <a:ext uri="{FF2B5EF4-FFF2-40B4-BE49-F238E27FC236}">
                <a16:creationId xmlns:a16="http://schemas.microsoft.com/office/drawing/2014/main" id="{8D2CF392-C393-4F51-8AF4-681FE6967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9333" name="Rectangle 3">
            <a:extLst>
              <a:ext uri="{FF2B5EF4-FFF2-40B4-BE49-F238E27FC236}">
                <a16:creationId xmlns:a16="http://schemas.microsoft.com/office/drawing/2014/main" id="{F64C6A32-C631-4F3F-AD4C-7E174D3C53AC}"/>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Read/Write Register Example</a:t>
            </a:r>
          </a:p>
        </p:txBody>
      </p:sp>
      <p:sp>
        <p:nvSpPr>
          <p:cNvPr id="99334" name="Text Box 4">
            <a:extLst>
              <a:ext uri="{FF2B5EF4-FFF2-40B4-BE49-F238E27FC236}">
                <a16:creationId xmlns:a16="http://schemas.microsoft.com/office/drawing/2014/main" id="{7CBD80AC-AF41-4DC9-85C1-837E4F2A2C1C}"/>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99335" name="AutoShape 5">
            <a:extLst>
              <a:ext uri="{FF2B5EF4-FFF2-40B4-BE49-F238E27FC236}">
                <a16:creationId xmlns:a16="http://schemas.microsoft.com/office/drawing/2014/main" id="{F99F81ED-BB38-4679-903D-DA5A4CC15A07}"/>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read(1)</a:t>
            </a:r>
          </a:p>
        </p:txBody>
      </p:sp>
      <p:sp>
        <p:nvSpPr>
          <p:cNvPr id="99336" name="AutoShape 6">
            <a:extLst>
              <a:ext uri="{FF2B5EF4-FFF2-40B4-BE49-F238E27FC236}">
                <a16:creationId xmlns:a16="http://schemas.microsoft.com/office/drawing/2014/main" id="{A7CEC51C-A2ED-4108-9DAB-D955987F04FA}"/>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write(0)</a:t>
            </a:r>
          </a:p>
        </p:txBody>
      </p:sp>
      <p:sp>
        <p:nvSpPr>
          <p:cNvPr id="99337" name="AutoShape 7">
            <a:extLst>
              <a:ext uri="{FF2B5EF4-FFF2-40B4-BE49-F238E27FC236}">
                <a16:creationId xmlns:a16="http://schemas.microsoft.com/office/drawing/2014/main" id="{8D51A13E-92A9-4599-B7F1-0CBD3CDF9C5A}"/>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99338" name="AutoShape 8">
            <a:extLst>
              <a:ext uri="{FF2B5EF4-FFF2-40B4-BE49-F238E27FC236}">
                <a16:creationId xmlns:a16="http://schemas.microsoft.com/office/drawing/2014/main" id="{20CA1828-385A-416D-9664-13B26643D303}"/>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99339" name="AutoShape 9">
            <a:extLst>
              <a:ext uri="{FF2B5EF4-FFF2-40B4-BE49-F238E27FC236}">
                <a16:creationId xmlns:a16="http://schemas.microsoft.com/office/drawing/2014/main" id="{C3ED9A30-DAEA-4925-8FEE-CFDA2B33C365}"/>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99340" name="Text Box 10">
            <a:extLst>
              <a:ext uri="{FF2B5EF4-FFF2-40B4-BE49-F238E27FC236}">
                <a16:creationId xmlns:a16="http://schemas.microsoft.com/office/drawing/2014/main" id="{B841CDD1-589C-4932-BCFC-CC7D5D76CDA2}"/>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99341" name="AutoShape 11">
            <a:extLst>
              <a:ext uri="{FF2B5EF4-FFF2-40B4-BE49-F238E27FC236}">
                <a16:creationId xmlns:a16="http://schemas.microsoft.com/office/drawing/2014/main" id="{A5E60675-85CE-4352-9BAF-04ADD2F15CAB}"/>
              </a:ext>
            </a:extLst>
          </p:cNvPr>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read(1)</a:t>
            </a:r>
          </a:p>
        </p:txBody>
      </p:sp>
      <p:sp>
        <p:nvSpPr>
          <p:cNvPr id="99342" name="Line 12">
            <a:extLst>
              <a:ext uri="{FF2B5EF4-FFF2-40B4-BE49-F238E27FC236}">
                <a16:creationId xmlns:a16="http://schemas.microsoft.com/office/drawing/2014/main" id="{B070FFF8-479B-4BD6-AB16-34132274BD1D}"/>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9343" name="AutoShape 13">
            <a:extLst>
              <a:ext uri="{FF2B5EF4-FFF2-40B4-BE49-F238E27FC236}">
                <a16:creationId xmlns:a16="http://schemas.microsoft.com/office/drawing/2014/main" id="{0F42F231-7F15-4748-93D2-0AF89DEBBE59}"/>
              </a:ext>
            </a:extLst>
          </p:cNvPr>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00FF"/>
                </a:solidFill>
                <a:latin typeface="Arial" panose="020B0604020202020204" pitchFamily="34" charset="0"/>
                <a:ea typeface="宋体" panose="02010600030101010101" pitchFamily="2" charset="-122"/>
              </a:rPr>
              <a:t>write(1) already happened</a:t>
            </a: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Footer Placeholder 2">
            <a:extLst>
              <a:ext uri="{FF2B5EF4-FFF2-40B4-BE49-F238E27FC236}">
                <a16:creationId xmlns:a16="http://schemas.microsoft.com/office/drawing/2014/main" id="{7DA48B34-D425-4E60-87FD-5C1FA6B6D134}"/>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3" name="Slide Number Placeholder 3">
            <a:extLst>
              <a:ext uri="{FF2B5EF4-FFF2-40B4-BE49-F238E27FC236}">
                <a16:creationId xmlns:a16="http://schemas.microsoft.com/office/drawing/2014/main" id="{1FD96ADE-90BA-4071-AC6B-6AB8707BE58C}"/>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8920610-05F8-4C92-96E3-9D831059F34F}" type="slidenum">
              <a:rPr lang="ar-SA" altLang="zh-CN" sz="1400" b="0">
                <a:solidFill>
                  <a:schemeClr val="tx1"/>
                </a:solidFill>
                <a:latin typeface="Arial" panose="020B0604020202020204" pitchFamily="34" charset="0"/>
              </a:rPr>
              <a:pPr/>
              <a:t>87</a:t>
            </a:fld>
            <a:endParaRPr lang="en-US" altLang="zh-CN" sz="1400" b="0">
              <a:solidFill>
                <a:schemeClr val="tx1"/>
              </a:solidFill>
              <a:latin typeface="Arial" panose="020B0604020202020204" pitchFamily="34" charset="0"/>
            </a:endParaRPr>
          </a:p>
        </p:txBody>
      </p:sp>
      <p:pic>
        <p:nvPicPr>
          <p:cNvPr id="100356" name="Picture 22" descr="magic">
            <a:extLst>
              <a:ext uri="{FF2B5EF4-FFF2-40B4-BE49-F238E27FC236}">
                <a16:creationId xmlns:a16="http://schemas.microsoft.com/office/drawing/2014/main" id="{3900F504-7614-4FFC-93B3-D1B58DCF1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0357" name="Rectangle 2">
            <a:extLst>
              <a:ext uri="{FF2B5EF4-FFF2-40B4-BE49-F238E27FC236}">
                <a16:creationId xmlns:a16="http://schemas.microsoft.com/office/drawing/2014/main" id="{CEA81A05-97EF-4DC6-BF74-2E52985DC633}"/>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Read/Write Register Example</a:t>
            </a:r>
          </a:p>
        </p:txBody>
      </p:sp>
      <p:sp>
        <p:nvSpPr>
          <p:cNvPr id="100358" name="Text Box 3">
            <a:extLst>
              <a:ext uri="{FF2B5EF4-FFF2-40B4-BE49-F238E27FC236}">
                <a16:creationId xmlns:a16="http://schemas.microsoft.com/office/drawing/2014/main" id="{59913062-9EE1-45BC-9E53-79C8C716BC7C}"/>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00359" name="AutoShape 4">
            <a:extLst>
              <a:ext uri="{FF2B5EF4-FFF2-40B4-BE49-F238E27FC236}">
                <a16:creationId xmlns:a16="http://schemas.microsoft.com/office/drawing/2014/main" id="{4ADB73D9-9600-4BD8-BABA-3A1F4A4B6FC9}"/>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read(1)</a:t>
            </a:r>
          </a:p>
        </p:txBody>
      </p:sp>
      <p:sp>
        <p:nvSpPr>
          <p:cNvPr id="100360" name="AutoShape 5">
            <a:extLst>
              <a:ext uri="{FF2B5EF4-FFF2-40B4-BE49-F238E27FC236}">
                <a16:creationId xmlns:a16="http://schemas.microsoft.com/office/drawing/2014/main" id="{038DBA4B-048A-4B47-AAF7-CA40CAEF3DB8}"/>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write(0)</a:t>
            </a:r>
          </a:p>
        </p:txBody>
      </p:sp>
      <p:sp>
        <p:nvSpPr>
          <p:cNvPr id="100361" name="AutoShape 6">
            <a:extLst>
              <a:ext uri="{FF2B5EF4-FFF2-40B4-BE49-F238E27FC236}">
                <a16:creationId xmlns:a16="http://schemas.microsoft.com/office/drawing/2014/main" id="{6885DD4F-FA54-42BD-9162-5A35C86BE16D}"/>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100362" name="AutoShape 7">
            <a:extLst>
              <a:ext uri="{FF2B5EF4-FFF2-40B4-BE49-F238E27FC236}">
                <a16:creationId xmlns:a16="http://schemas.microsoft.com/office/drawing/2014/main" id="{E8FEC4D2-4FF4-4C99-A1F6-A9C6B55FED25}"/>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100363" name="AutoShape 8">
            <a:extLst>
              <a:ext uri="{FF2B5EF4-FFF2-40B4-BE49-F238E27FC236}">
                <a16:creationId xmlns:a16="http://schemas.microsoft.com/office/drawing/2014/main" id="{DD72ED9B-3806-4C29-8251-2B9676EB3830}"/>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00364" name="Text Box 9">
            <a:extLst>
              <a:ext uri="{FF2B5EF4-FFF2-40B4-BE49-F238E27FC236}">
                <a16:creationId xmlns:a16="http://schemas.microsoft.com/office/drawing/2014/main" id="{923E9137-64B9-49F0-922D-217E2F246F7E}"/>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00365" name="AutoShape 10">
            <a:extLst>
              <a:ext uri="{FF2B5EF4-FFF2-40B4-BE49-F238E27FC236}">
                <a16:creationId xmlns:a16="http://schemas.microsoft.com/office/drawing/2014/main" id="{C704A432-A7DE-4EE4-BE0B-802988FB5F0C}"/>
              </a:ext>
            </a:extLst>
          </p:cNvPr>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read(1)</a:t>
            </a:r>
          </a:p>
        </p:txBody>
      </p:sp>
      <p:sp>
        <p:nvSpPr>
          <p:cNvPr id="100366" name="Line 11">
            <a:extLst>
              <a:ext uri="{FF2B5EF4-FFF2-40B4-BE49-F238E27FC236}">
                <a16:creationId xmlns:a16="http://schemas.microsoft.com/office/drawing/2014/main" id="{8190CAA3-1E55-4A4A-9179-76107C833211}"/>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00367" name="Group 12">
            <a:extLst>
              <a:ext uri="{FF2B5EF4-FFF2-40B4-BE49-F238E27FC236}">
                <a16:creationId xmlns:a16="http://schemas.microsoft.com/office/drawing/2014/main" id="{0FD20BF7-2F07-4610-A364-5B4BED7654D8}"/>
              </a:ext>
            </a:extLst>
          </p:cNvPr>
          <p:cNvGrpSpPr>
            <a:grpSpLocks/>
          </p:cNvGrpSpPr>
          <p:nvPr/>
        </p:nvGrpSpPr>
        <p:grpSpPr bwMode="auto">
          <a:xfrm>
            <a:off x="1308100" y="4267200"/>
            <a:ext cx="5334000" cy="990600"/>
            <a:chOff x="824" y="2688"/>
            <a:chExt cx="3360" cy="624"/>
          </a:xfrm>
        </p:grpSpPr>
        <p:sp>
          <p:nvSpPr>
            <p:cNvPr id="100373" name="AutoShape 13">
              <a:extLst>
                <a:ext uri="{FF2B5EF4-FFF2-40B4-BE49-F238E27FC236}">
                  <a16:creationId xmlns:a16="http://schemas.microsoft.com/office/drawing/2014/main" id="{A6563339-48BA-4A23-935F-351E2FE76193}"/>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100374" name="Line 14">
              <a:extLst>
                <a:ext uri="{FF2B5EF4-FFF2-40B4-BE49-F238E27FC236}">
                  <a16:creationId xmlns:a16="http://schemas.microsoft.com/office/drawing/2014/main" id="{DF5EBF5C-40E9-459D-852F-60513F751375}"/>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00368" name="Line 15">
            <a:extLst>
              <a:ext uri="{FF2B5EF4-FFF2-40B4-BE49-F238E27FC236}">
                <a16:creationId xmlns:a16="http://schemas.microsoft.com/office/drawing/2014/main" id="{AFDE111B-4AF1-432A-8AA4-648DC634E434}"/>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00369" name="Group 17">
            <a:extLst>
              <a:ext uri="{FF2B5EF4-FFF2-40B4-BE49-F238E27FC236}">
                <a16:creationId xmlns:a16="http://schemas.microsoft.com/office/drawing/2014/main" id="{C6863B8C-2A94-4A06-A116-978BBE4FCB44}"/>
              </a:ext>
            </a:extLst>
          </p:cNvPr>
          <p:cNvGrpSpPr>
            <a:grpSpLocks/>
          </p:cNvGrpSpPr>
          <p:nvPr/>
        </p:nvGrpSpPr>
        <p:grpSpPr bwMode="auto">
          <a:xfrm>
            <a:off x="4889500" y="3352800"/>
            <a:ext cx="1828800" cy="990600"/>
            <a:chOff x="3080" y="2112"/>
            <a:chExt cx="1152" cy="624"/>
          </a:xfrm>
        </p:grpSpPr>
        <p:sp>
          <p:nvSpPr>
            <p:cNvPr id="100371" name="AutoShape 18">
              <a:extLst>
                <a:ext uri="{FF2B5EF4-FFF2-40B4-BE49-F238E27FC236}">
                  <a16:creationId xmlns:a16="http://schemas.microsoft.com/office/drawing/2014/main" id="{0F6C2F31-F8E1-4E14-9C9C-F8F4040C775B}"/>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100372" name="Line 19">
              <a:extLst>
                <a:ext uri="{FF2B5EF4-FFF2-40B4-BE49-F238E27FC236}">
                  <a16:creationId xmlns:a16="http://schemas.microsoft.com/office/drawing/2014/main" id="{5C6C3529-179B-4860-92B8-C9D25577EC04}"/>
                </a:ext>
              </a:extLst>
            </p:cNvPr>
            <p:cNvSpPr>
              <a:spLocks noChangeShapeType="1"/>
            </p:cNvSpPr>
            <p:nvPr/>
          </p:nvSpPr>
          <p:spPr bwMode="auto">
            <a:xfrm flipH="1">
              <a:off x="3628"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00370" name="AutoShape 23">
            <a:extLst>
              <a:ext uri="{FF2B5EF4-FFF2-40B4-BE49-F238E27FC236}">
                <a16:creationId xmlns:a16="http://schemas.microsoft.com/office/drawing/2014/main" id="{978F205F-D886-4F26-AB5E-BD752822215B}"/>
              </a:ext>
            </a:extLst>
          </p:cNvPr>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00FF"/>
                </a:solidFill>
                <a:latin typeface="Arial" panose="020B0604020202020204" pitchFamily="34" charset="0"/>
                <a:ea typeface="宋体" panose="02010600030101010101" pitchFamily="2" charset="-122"/>
              </a:rPr>
              <a:t>write(1) already happened</a:t>
            </a:r>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Footer Placeholder 2">
            <a:extLst>
              <a:ext uri="{FF2B5EF4-FFF2-40B4-BE49-F238E27FC236}">
                <a16:creationId xmlns:a16="http://schemas.microsoft.com/office/drawing/2014/main" id="{B597D51F-28B9-4276-A172-0EDA4C415061}"/>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4" name="Slide Number Placeholder 3">
            <a:extLst>
              <a:ext uri="{FF2B5EF4-FFF2-40B4-BE49-F238E27FC236}">
                <a16:creationId xmlns:a16="http://schemas.microsoft.com/office/drawing/2014/main" id="{076CD84E-026C-4E36-A631-C7519766A4EA}"/>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C20A23E-1899-472C-B2D6-4A4206BBF7EC}" type="slidenum">
              <a:rPr lang="ar-SA" altLang="zh-CN" sz="1400" b="0">
                <a:solidFill>
                  <a:schemeClr val="tx1"/>
                </a:solidFill>
                <a:latin typeface="Arial" panose="020B0604020202020204" pitchFamily="34" charset="0"/>
              </a:rPr>
              <a:pPr/>
              <a:t>88</a:t>
            </a:fld>
            <a:endParaRPr lang="en-US" altLang="zh-CN" sz="1400" b="0">
              <a:solidFill>
                <a:schemeClr val="tx1"/>
              </a:solidFill>
              <a:latin typeface="Arial" panose="020B0604020202020204" pitchFamily="34" charset="0"/>
            </a:endParaRPr>
          </a:p>
        </p:txBody>
      </p:sp>
      <p:pic>
        <p:nvPicPr>
          <p:cNvPr id="101380" name="Picture 2" descr="magic">
            <a:extLst>
              <a:ext uri="{FF2B5EF4-FFF2-40B4-BE49-F238E27FC236}">
                <a16:creationId xmlns:a16="http://schemas.microsoft.com/office/drawing/2014/main" id="{9D0E1F29-EACE-491B-AD60-C797A8BFC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1381" name="Rectangle 3">
            <a:extLst>
              <a:ext uri="{FF2B5EF4-FFF2-40B4-BE49-F238E27FC236}">
                <a16:creationId xmlns:a16="http://schemas.microsoft.com/office/drawing/2014/main" id="{2BE6C044-46B6-445E-A27A-E0B16C0EBDF6}"/>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Read/Write Register Example</a:t>
            </a:r>
          </a:p>
        </p:txBody>
      </p:sp>
      <p:sp>
        <p:nvSpPr>
          <p:cNvPr id="101382" name="Text Box 4">
            <a:extLst>
              <a:ext uri="{FF2B5EF4-FFF2-40B4-BE49-F238E27FC236}">
                <a16:creationId xmlns:a16="http://schemas.microsoft.com/office/drawing/2014/main" id="{A71D4DD5-1E9C-4647-879F-994D3C8A9C2A}"/>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01383" name="AutoShape 5">
            <a:extLst>
              <a:ext uri="{FF2B5EF4-FFF2-40B4-BE49-F238E27FC236}">
                <a16:creationId xmlns:a16="http://schemas.microsoft.com/office/drawing/2014/main" id="{FCF89DCF-F2F5-4139-89C3-EFF186D37710}"/>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read(1)</a:t>
            </a:r>
          </a:p>
        </p:txBody>
      </p:sp>
      <p:sp>
        <p:nvSpPr>
          <p:cNvPr id="101384" name="AutoShape 6">
            <a:extLst>
              <a:ext uri="{FF2B5EF4-FFF2-40B4-BE49-F238E27FC236}">
                <a16:creationId xmlns:a16="http://schemas.microsoft.com/office/drawing/2014/main" id="{5B9CE268-7528-4426-A169-F2D60D1D438B}"/>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write(0)</a:t>
            </a:r>
          </a:p>
        </p:txBody>
      </p:sp>
      <p:sp>
        <p:nvSpPr>
          <p:cNvPr id="101385" name="AutoShape 7">
            <a:extLst>
              <a:ext uri="{FF2B5EF4-FFF2-40B4-BE49-F238E27FC236}">
                <a16:creationId xmlns:a16="http://schemas.microsoft.com/office/drawing/2014/main" id="{A165CD71-11E0-4235-AAC5-055EB29614AC}"/>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101386" name="AutoShape 8">
            <a:extLst>
              <a:ext uri="{FF2B5EF4-FFF2-40B4-BE49-F238E27FC236}">
                <a16:creationId xmlns:a16="http://schemas.microsoft.com/office/drawing/2014/main" id="{F7CB3BBC-4A81-4F0A-A7AB-4E632BC19634}"/>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101387" name="AutoShape 9">
            <a:extLst>
              <a:ext uri="{FF2B5EF4-FFF2-40B4-BE49-F238E27FC236}">
                <a16:creationId xmlns:a16="http://schemas.microsoft.com/office/drawing/2014/main" id="{5F7CA37F-3341-41E8-B2EE-9AD596C3E485}"/>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01388" name="Text Box 10">
            <a:extLst>
              <a:ext uri="{FF2B5EF4-FFF2-40B4-BE49-F238E27FC236}">
                <a16:creationId xmlns:a16="http://schemas.microsoft.com/office/drawing/2014/main" id="{48E4BF19-11E4-49DB-A99A-19F5D0B51CCD}"/>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01389" name="AutoShape 11">
            <a:extLst>
              <a:ext uri="{FF2B5EF4-FFF2-40B4-BE49-F238E27FC236}">
                <a16:creationId xmlns:a16="http://schemas.microsoft.com/office/drawing/2014/main" id="{96A96C50-3B63-4F43-ABE2-CDD60D74F74B}"/>
              </a:ext>
            </a:extLst>
          </p:cNvPr>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read(1)</a:t>
            </a:r>
          </a:p>
        </p:txBody>
      </p:sp>
      <p:sp>
        <p:nvSpPr>
          <p:cNvPr id="101390" name="Line 12">
            <a:extLst>
              <a:ext uri="{FF2B5EF4-FFF2-40B4-BE49-F238E27FC236}">
                <a16:creationId xmlns:a16="http://schemas.microsoft.com/office/drawing/2014/main" id="{400D90A1-EACA-490A-9B85-3119ABB5853C}"/>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01391" name="Group 13">
            <a:extLst>
              <a:ext uri="{FF2B5EF4-FFF2-40B4-BE49-F238E27FC236}">
                <a16:creationId xmlns:a16="http://schemas.microsoft.com/office/drawing/2014/main" id="{9982334F-2052-43BF-9CF8-83190389F331}"/>
              </a:ext>
            </a:extLst>
          </p:cNvPr>
          <p:cNvGrpSpPr>
            <a:grpSpLocks/>
          </p:cNvGrpSpPr>
          <p:nvPr/>
        </p:nvGrpSpPr>
        <p:grpSpPr bwMode="auto">
          <a:xfrm>
            <a:off x="1308100" y="4267200"/>
            <a:ext cx="5334000" cy="990600"/>
            <a:chOff x="824" y="2688"/>
            <a:chExt cx="3360" cy="624"/>
          </a:xfrm>
        </p:grpSpPr>
        <p:sp>
          <p:nvSpPr>
            <p:cNvPr id="101398" name="AutoShape 14">
              <a:extLst>
                <a:ext uri="{FF2B5EF4-FFF2-40B4-BE49-F238E27FC236}">
                  <a16:creationId xmlns:a16="http://schemas.microsoft.com/office/drawing/2014/main" id="{5DF597C5-3637-4BAF-8901-4281F568BF8E}"/>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101399" name="Line 15">
              <a:extLst>
                <a:ext uri="{FF2B5EF4-FFF2-40B4-BE49-F238E27FC236}">
                  <a16:creationId xmlns:a16="http://schemas.microsoft.com/office/drawing/2014/main" id="{FEA6206B-ACAB-413B-904A-C9B2C204B0BD}"/>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01392" name="Line 16">
            <a:extLst>
              <a:ext uri="{FF2B5EF4-FFF2-40B4-BE49-F238E27FC236}">
                <a16:creationId xmlns:a16="http://schemas.microsoft.com/office/drawing/2014/main" id="{5A864F4A-457C-4F46-8589-EC71D2850034}"/>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01393" name="Group 17">
            <a:extLst>
              <a:ext uri="{FF2B5EF4-FFF2-40B4-BE49-F238E27FC236}">
                <a16:creationId xmlns:a16="http://schemas.microsoft.com/office/drawing/2014/main" id="{0C504EBB-89D5-4E27-9057-BF155AAD2F85}"/>
              </a:ext>
            </a:extLst>
          </p:cNvPr>
          <p:cNvGrpSpPr>
            <a:grpSpLocks/>
          </p:cNvGrpSpPr>
          <p:nvPr/>
        </p:nvGrpSpPr>
        <p:grpSpPr bwMode="auto">
          <a:xfrm>
            <a:off x="4889500" y="3352800"/>
            <a:ext cx="1828800" cy="990600"/>
            <a:chOff x="3080" y="2112"/>
            <a:chExt cx="1152" cy="624"/>
          </a:xfrm>
        </p:grpSpPr>
        <p:sp>
          <p:nvSpPr>
            <p:cNvPr id="101396" name="AutoShape 18">
              <a:extLst>
                <a:ext uri="{FF2B5EF4-FFF2-40B4-BE49-F238E27FC236}">
                  <a16:creationId xmlns:a16="http://schemas.microsoft.com/office/drawing/2014/main" id="{5621A584-419D-4ED4-A5B2-8FA72F97C656}"/>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101397" name="Line 19">
              <a:extLst>
                <a:ext uri="{FF2B5EF4-FFF2-40B4-BE49-F238E27FC236}">
                  <a16:creationId xmlns:a16="http://schemas.microsoft.com/office/drawing/2014/main" id="{59610FEF-8FAB-4ACB-97A6-1F6DDC95B727}"/>
                </a:ext>
              </a:extLst>
            </p:cNvPr>
            <p:cNvSpPr>
              <a:spLocks noChangeShapeType="1"/>
            </p:cNvSpPr>
            <p:nvPr/>
          </p:nvSpPr>
          <p:spPr bwMode="auto">
            <a:xfrm flipH="1">
              <a:off x="3628"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01394" name="Text Box 20">
            <a:extLst>
              <a:ext uri="{FF2B5EF4-FFF2-40B4-BE49-F238E27FC236}">
                <a16:creationId xmlns:a16="http://schemas.microsoft.com/office/drawing/2014/main" id="{479AE370-181B-4919-A10B-02F5BB90498F}"/>
              </a:ext>
            </a:extLst>
          </p:cNvPr>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latin typeface="Arial" panose="020B0604020202020204" pitchFamily="34" charset="0"/>
                <a:ea typeface="宋体" panose="02010600030101010101" pitchFamily="2" charset="-122"/>
              </a:rPr>
              <a:t>not linearizable</a:t>
            </a:r>
          </a:p>
        </p:txBody>
      </p:sp>
      <p:sp>
        <p:nvSpPr>
          <p:cNvPr id="101395" name="AutoShape 22">
            <a:extLst>
              <a:ext uri="{FF2B5EF4-FFF2-40B4-BE49-F238E27FC236}">
                <a16:creationId xmlns:a16="http://schemas.microsoft.com/office/drawing/2014/main" id="{631989AB-2357-47A2-8B04-ABA631AE21BE}"/>
              </a:ext>
            </a:extLst>
          </p:cNvPr>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00FF"/>
                </a:solidFill>
                <a:latin typeface="Arial" panose="020B0604020202020204" pitchFamily="34" charset="0"/>
                <a:ea typeface="宋体" panose="02010600030101010101" pitchFamily="2" charset="-122"/>
              </a:rPr>
              <a:t>write(1) already happened</a:t>
            </a:r>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FED05966-F987-47F8-B368-E1CC5C134C65}"/>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3" name="Slide Number Placeholder 3">
            <a:extLst>
              <a:ext uri="{FF2B5EF4-FFF2-40B4-BE49-F238E27FC236}">
                <a16:creationId xmlns:a16="http://schemas.microsoft.com/office/drawing/2014/main" id="{F6474B71-D6D1-4E03-A72E-801E78D77840}"/>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C9267FD-5A2E-49B4-8CF7-D2F6821E1659}" type="slidenum">
              <a:rPr lang="ar-SA" altLang="zh-CN" sz="1400" b="0">
                <a:solidFill>
                  <a:schemeClr val="tx1"/>
                </a:solidFill>
                <a:latin typeface="Arial" panose="020B0604020202020204" pitchFamily="34" charset="0"/>
              </a:rPr>
              <a:pPr/>
              <a:t>89</a:t>
            </a:fld>
            <a:endParaRPr lang="en-US" altLang="zh-CN" sz="1400" b="0">
              <a:solidFill>
                <a:schemeClr val="tx1"/>
              </a:solidFill>
              <a:latin typeface="Arial" panose="020B0604020202020204" pitchFamily="34" charset="0"/>
            </a:endParaRPr>
          </a:p>
        </p:txBody>
      </p:sp>
      <p:pic>
        <p:nvPicPr>
          <p:cNvPr id="102404" name="Picture 2" descr="magic">
            <a:extLst>
              <a:ext uri="{FF2B5EF4-FFF2-40B4-BE49-F238E27FC236}">
                <a16:creationId xmlns:a16="http://schemas.microsoft.com/office/drawing/2014/main" id="{87C52C88-511F-4A46-87A4-545D6AF3E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405" name="Rectangle 3">
            <a:extLst>
              <a:ext uri="{FF2B5EF4-FFF2-40B4-BE49-F238E27FC236}">
                <a16:creationId xmlns:a16="http://schemas.microsoft.com/office/drawing/2014/main" id="{C85C7DC0-D883-43B6-92C8-1AB40B709E1D}"/>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Read/Write Register Example</a:t>
            </a:r>
          </a:p>
        </p:txBody>
      </p:sp>
      <p:sp>
        <p:nvSpPr>
          <p:cNvPr id="102406" name="Text Box 4">
            <a:extLst>
              <a:ext uri="{FF2B5EF4-FFF2-40B4-BE49-F238E27FC236}">
                <a16:creationId xmlns:a16="http://schemas.microsoft.com/office/drawing/2014/main" id="{64D9324A-20D4-4154-A7DE-8A84DD04619C}"/>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02407" name="AutoShape 6">
            <a:extLst>
              <a:ext uri="{FF2B5EF4-FFF2-40B4-BE49-F238E27FC236}">
                <a16:creationId xmlns:a16="http://schemas.microsoft.com/office/drawing/2014/main" id="{4E532402-3770-4C44-BC0D-FD24ED56A421}"/>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write(0)</a:t>
            </a:r>
          </a:p>
        </p:txBody>
      </p:sp>
      <p:sp>
        <p:nvSpPr>
          <p:cNvPr id="102408" name="AutoShape 7">
            <a:extLst>
              <a:ext uri="{FF2B5EF4-FFF2-40B4-BE49-F238E27FC236}">
                <a16:creationId xmlns:a16="http://schemas.microsoft.com/office/drawing/2014/main" id="{1518E1AA-2931-4130-A4AA-E6AB594D5511}"/>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102409" name="AutoShape 8">
            <a:extLst>
              <a:ext uri="{FF2B5EF4-FFF2-40B4-BE49-F238E27FC236}">
                <a16:creationId xmlns:a16="http://schemas.microsoft.com/office/drawing/2014/main" id="{A37A691C-F923-4E0F-B6D4-460DA5E7548E}"/>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102410" name="AutoShape 9">
            <a:extLst>
              <a:ext uri="{FF2B5EF4-FFF2-40B4-BE49-F238E27FC236}">
                <a16:creationId xmlns:a16="http://schemas.microsoft.com/office/drawing/2014/main" id="{423FC697-C8B2-4046-8D9F-F753AA33E835}"/>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02411" name="Text Box 10">
            <a:extLst>
              <a:ext uri="{FF2B5EF4-FFF2-40B4-BE49-F238E27FC236}">
                <a16:creationId xmlns:a16="http://schemas.microsoft.com/office/drawing/2014/main" id="{046232C5-2AB0-44A3-A562-3FB485EA58ED}"/>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02412" name="AutoShape 11">
            <a:extLst>
              <a:ext uri="{FF2B5EF4-FFF2-40B4-BE49-F238E27FC236}">
                <a16:creationId xmlns:a16="http://schemas.microsoft.com/office/drawing/2014/main" id="{17D0FFDD-C192-4CCE-8845-5F9BB2451192}"/>
              </a:ext>
            </a:extLst>
          </p:cNvPr>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read(1)</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a:extLst>
              <a:ext uri="{FF2B5EF4-FFF2-40B4-BE49-F238E27FC236}">
                <a16:creationId xmlns:a16="http://schemas.microsoft.com/office/drawing/2014/main" id="{084DAB7F-E3C7-456C-8111-13AE9D5419EF}"/>
              </a:ext>
            </a:extLst>
          </p:cNvPr>
          <p:cNvSpPr>
            <a:spLocks noChangeArrowheads="1"/>
          </p:cNvSpPr>
          <p:nvPr/>
        </p:nvSpPr>
        <p:spPr bwMode="auto">
          <a:xfrm>
            <a:off x="1371600" y="1752600"/>
            <a:ext cx="6781800" cy="2862263"/>
          </a:xfrm>
          <a:prstGeom prst="rect">
            <a:avLst/>
          </a:prstGeom>
          <a:solidFill>
            <a:srgbClr val="FFFFCC"/>
          </a:solidFill>
          <a:ln w="9525">
            <a:noFill/>
            <a:miter lim="800000"/>
            <a:headEnd/>
            <a:tailEnd/>
          </a:ln>
        </p:spPr>
        <p:txBody>
          <a:bodyPr>
            <a:spAutoFit/>
          </a:bodyPr>
          <a:lstStyle/>
          <a:p>
            <a:pPr eaLnBrk="0" hangingPunct="0">
              <a:defRPr/>
            </a:pPr>
            <a:r>
              <a:rPr lang="en-US" sz="2000" dirty="0">
                <a:solidFill>
                  <a:schemeClr val="bg1">
                    <a:lumMod val="50000"/>
                  </a:schemeClr>
                </a:solidFill>
                <a:latin typeface="Courier New" pitchFamily="49" charset="0"/>
                <a:cs typeface="Courier New" pitchFamily="49" charset="0"/>
              </a:rPr>
              <a:t>class </a:t>
            </a:r>
            <a:r>
              <a:rPr lang="en-US" sz="2000" dirty="0" err="1">
                <a:solidFill>
                  <a:schemeClr val="bg1">
                    <a:lumMod val="50000"/>
                  </a:schemeClr>
                </a:solidFill>
                <a:latin typeface="Courier New" pitchFamily="49" charset="0"/>
                <a:cs typeface="Courier New" pitchFamily="49" charset="0"/>
              </a:rPr>
              <a:t>LockBasedQueue</a:t>
            </a:r>
            <a:r>
              <a:rPr lang="en-US" sz="2000" dirty="0">
                <a:solidFill>
                  <a:schemeClr val="bg1">
                    <a:lumMod val="50000"/>
                  </a:schemeClr>
                </a:solidFill>
                <a:latin typeface="Courier New" pitchFamily="49" charset="0"/>
                <a:cs typeface="Courier New" pitchFamily="49" charset="0"/>
              </a:rPr>
              <a:t>&lt;T&gt; </a:t>
            </a:r>
            <a:r>
              <a:rPr lang="en-US" sz="2000" dirty="0">
                <a:solidFill>
                  <a:srgbClr val="0070C0"/>
                </a:solidFill>
                <a:latin typeface="Courier New" pitchFamily="49" charset="0"/>
                <a:cs typeface="Courier New" pitchFamily="49" charset="0"/>
              </a:rPr>
              <a:t>{  </a:t>
            </a:r>
          </a:p>
          <a:p>
            <a:pPr eaLnBrk="0" hangingPunct="0">
              <a:defRPr/>
            </a:pPr>
            <a:r>
              <a:rPr lang="en-US" sz="2000" dirty="0">
                <a:solidFill>
                  <a:schemeClr val="tx1"/>
                </a:solidFill>
                <a:latin typeface="Courier New" pitchFamily="49" charset="0"/>
                <a:cs typeface="Courier New" pitchFamily="49" charset="0"/>
              </a:rPr>
              <a:t>  </a:t>
            </a:r>
            <a:r>
              <a:rPr lang="en-US" sz="2000" dirty="0" err="1">
                <a:solidFill>
                  <a:schemeClr val="tx1"/>
                </a:solidFill>
                <a:latin typeface="Courier New" pitchFamily="49" charset="0"/>
                <a:cs typeface="Courier New" pitchFamily="49" charset="0"/>
              </a:rPr>
              <a:t>int</a:t>
            </a:r>
            <a:r>
              <a:rPr lang="en-US" sz="2000" dirty="0">
                <a:solidFill>
                  <a:schemeClr val="tx1"/>
                </a:solidFill>
                <a:latin typeface="Courier New" pitchFamily="49" charset="0"/>
                <a:cs typeface="Courier New" pitchFamily="49" charset="0"/>
              </a:rPr>
              <a:t> </a:t>
            </a:r>
            <a:r>
              <a:rPr lang="en-US" sz="2000" dirty="0">
                <a:solidFill>
                  <a:srgbClr val="0070C0"/>
                </a:solidFill>
                <a:latin typeface="Courier New" pitchFamily="49" charset="0"/>
                <a:cs typeface="Courier New" pitchFamily="49" charset="0"/>
              </a:rPr>
              <a:t>head, tail;  </a:t>
            </a:r>
          </a:p>
          <a:p>
            <a:pPr eaLnBrk="0" hangingPunct="0">
              <a:defRPr/>
            </a:pPr>
            <a:r>
              <a:rPr lang="en-US" sz="2000" dirty="0">
                <a:solidFill>
                  <a:schemeClr val="tx1"/>
                </a:solidFill>
                <a:latin typeface="Courier New" pitchFamily="49" charset="0"/>
                <a:cs typeface="Courier New" pitchFamily="49" charset="0"/>
              </a:rPr>
              <a:t>  </a:t>
            </a:r>
            <a:r>
              <a:rPr lang="en-US" sz="2000" dirty="0">
                <a:solidFill>
                  <a:srgbClr val="0070C0"/>
                </a:solidFill>
                <a:latin typeface="Courier New" pitchFamily="49" charset="0"/>
                <a:cs typeface="Courier New" pitchFamily="49" charset="0"/>
              </a:rPr>
              <a:t>T[] items;  </a:t>
            </a:r>
          </a:p>
          <a:p>
            <a:pPr eaLnBrk="0" hangingPunct="0">
              <a:defRPr/>
            </a:pPr>
            <a:r>
              <a:rPr lang="en-US" sz="2000" dirty="0">
                <a:solidFill>
                  <a:srgbClr val="0070C0"/>
                </a:solidFill>
                <a:latin typeface="Courier New" pitchFamily="49" charset="0"/>
                <a:cs typeface="Courier New" pitchFamily="49" charset="0"/>
              </a:rPr>
              <a:t>  Lock </a:t>
            </a:r>
            <a:r>
              <a:rPr lang="en-US" sz="2000" dirty="0" err="1">
                <a:solidFill>
                  <a:srgbClr val="0070C0"/>
                </a:solidFill>
                <a:latin typeface="Courier New" pitchFamily="49" charset="0"/>
                <a:cs typeface="Courier New" pitchFamily="49" charset="0"/>
              </a:rPr>
              <a:t>lock</a:t>
            </a:r>
            <a:r>
              <a:rPr lang="en-US" sz="2000" dirty="0">
                <a:solidFill>
                  <a:srgbClr val="0070C0"/>
                </a:solidFill>
                <a:latin typeface="Courier New" pitchFamily="49" charset="0"/>
                <a:cs typeface="Courier New" pitchFamily="49" charset="0"/>
              </a:rPr>
              <a:t>;  </a:t>
            </a:r>
          </a:p>
          <a:p>
            <a:pPr eaLnBrk="0" hangingPunct="0">
              <a:defRPr/>
            </a:pPr>
            <a:r>
              <a:rPr lang="en-US" sz="2000" dirty="0">
                <a:solidFill>
                  <a:schemeClr val="tx1"/>
                </a:solidFill>
                <a:latin typeface="Courier New" pitchFamily="49" charset="0"/>
                <a:cs typeface="Courier New" pitchFamily="49" charset="0"/>
              </a:rPr>
              <a:t>  </a:t>
            </a:r>
            <a:r>
              <a:rPr lang="en-US" sz="2000" dirty="0">
                <a:solidFill>
                  <a:schemeClr val="bg1">
                    <a:lumMod val="50000"/>
                  </a:schemeClr>
                </a:solidFill>
                <a:latin typeface="Courier New" pitchFamily="49" charset="0"/>
                <a:cs typeface="Courier New" pitchFamily="49" charset="0"/>
              </a:rPr>
              <a:t>public </a:t>
            </a:r>
            <a:r>
              <a:rPr lang="en-US" sz="2000" dirty="0" err="1">
                <a:solidFill>
                  <a:schemeClr val="bg1">
                    <a:lumMod val="50000"/>
                  </a:schemeClr>
                </a:solidFill>
                <a:latin typeface="Courier New" pitchFamily="49" charset="0"/>
                <a:cs typeface="Courier New" pitchFamily="49" charset="0"/>
              </a:rPr>
              <a:t>LockBasedQueue</a:t>
            </a:r>
            <a:r>
              <a:rPr lang="en-US" sz="2000" dirty="0">
                <a:solidFill>
                  <a:schemeClr val="bg1">
                    <a:lumMod val="50000"/>
                  </a:schemeClr>
                </a:solidFill>
                <a:latin typeface="Courier New" pitchFamily="49" charset="0"/>
                <a:cs typeface="Courier New" pitchFamily="49" charset="0"/>
              </a:rPr>
              <a:t>(</a:t>
            </a:r>
            <a:r>
              <a:rPr lang="en-US" sz="2000" dirty="0" err="1">
                <a:solidFill>
                  <a:schemeClr val="bg1">
                    <a:lumMod val="50000"/>
                  </a:schemeClr>
                </a:solidFill>
                <a:latin typeface="Courier New" pitchFamily="49" charset="0"/>
                <a:cs typeface="Courier New" pitchFamily="49" charset="0"/>
              </a:rPr>
              <a:t>int</a:t>
            </a:r>
            <a:r>
              <a:rPr lang="en-US" sz="2000" dirty="0">
                <a:solidFill>
                  <a:schemeClr val="bg1">
                    <a:lumMod val="50000"/>
                  </a:schemeClr>
                </a:solidFill>
                <a:latin typeface="Courier New" pitchFamily="49" charset="0"/>
                <a:cs typeface="Courier New" pitchFamily="49" charset="0"/>
              </a:rPr>
              <a:t> capacity) {    </a:t>
            </a:r>
          </a:p>
          <a:p>
            <a:pPr eaLnBrk="0" hangingPunct="0">
              <a:defRPr/>
            </a:pPr>
            <a:r>
              <a:rPr lang="en-US" sz="2000" dirty="0">
                <a:solidFill>
                  <a:schemeClr val="bg1">
                    <a:lumMod val="50000"/>
                  </a:schemeClr>
                </a:solidFill>
                <a:latin typeface="Courier New" pitchFamily="49" charset="0"/>
                <a:cs typeface="Courier New" pitchFamily="49" charset="0"/>
              </a:rPr>
              <a:t>    head = 0; tail = 0;    </a:t>
            </a:r>
          </a:p>
          <a:p>
            <a:pPr eaLnBrk="0" hangingPunct="0">
              <a:defRPr/>
            </a:pPr>
            <a:r>
              <a:rPr lang="en-US" sz="2000" dirty="0">
                <a:solidFill>
                  <a:schemeClr val="bg1">
                    <a:lumMod val="50000"/>
                  </a:schemeClr>
                </a:solidFill>
                <a:latin typeface="Courier New" pitchFamily="49" charset="0"/>
                <a:cs typeface="Courier New" pitchFamily="49" charset="0"/>
              </a:rPr>
              <a:t>    lock = new </a:t>
            </a:r>
            <a:r>
              <a:rPr lang="en-US" sz="2000" dirty="0" err="1">
                <a:solidFill>
                  <a:schemeClr val="bg1">
                    <a:lumMod val="50000"/>
                  </a:schemeClr>
                </a:solidFill>
                <a:latin typeface="Courier New" pitchFamily="49" charset="0"/>
                <a:cs typeface="Courier New" pitchFamily="49" charset="0"/>
              </a:rPr>
              <a:t>ReentrantLock</a:t>
            </a:r>
            <a:r>
              <a:rPr lang="en-US" sz="2000" dirty="0">
                <a:solidFill>
                  <a:schemeClr val="bg1">
                    <a:lumMod val="50000"/>
                  </a:schemeClr>
                </a:solidFill>
                <a:latin typeface="Courier New" pitchFamily="49" charset="0"/>
                <a:cs typeface="Courier New" pitchFamily="49" charset="0"/>
              </a:rPr>
              <a:t>();    </a:t>
            </a:r>
          </a:p>
          <a:p>
            <a:pPr eaLnBrk="0" hangingPunct="0">
              <a:defRPr/>
            </a:pPr>
            <a:r>
              <a:rPr lang="en-US" sz="2000" dirty="0">
                <a:solidFill>
                  <a:schemeClr val="bg1">
                    <a:lumMod val="50000"/>
                  </a:schemeClr>
                </a:solidFill>
                <a:latin typeface="Courier New" pitchFamily="49" charset="0"/>
                <a:cs typeface="Courier New" pitchFamily="49" charset="0"/>
              </a:rPr>
              <a:t>    items = (T[]) new Object[capacity];  </a:t>
            </a:r>
          </a:p>
          <a:p>
            <a:pPr eaLnBrk="0" hangingPunct="0">
              <a:defRPr/>
            </a:pPr>
            <a:r>
              <a:rPr lang="en-US" sz="2000" dirty="0">
                <a:solidFill>
                  <a:srgbClr val="0070C0"/>
                </a:solidFill>
                <a:latin typeface="Courier New" pitchFamily="49" charset="0"/>
                <a:cs typeface="Courier New" pitchFamily="49" charset="0"/>
              </a:rPr>
              <a:t>}</a:t>
            </a:r>
          </a:p>
        </p:txBody>
      </p:sp>
      <p:sp>
        <p:nvSpPr>
          <p:cNvPr id="6" name="Footer Placeholder 2">
            <a:extLst>
              <a:ext uri="{FF2B5EF4-FFF2-40B4-BE49-F238E27FC236}">
                <a16:creationId xmlns:a16="http://schemas.microsoft.com/office/drawing/2014/main" id="{C966BF9D-2FA2-46C1-8A1B-C504BDD23200}"/>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a:extLst>
              <a:ext uri="{FF2B5EF4-FFF2-40B4-BE49-F238E27FC236}">
                <a16:creationId xmlns:a16="http://schemas.microsoft.com/office/drawing/2014/main" id="{9FAF16EB-9E10-45D9-99E8-CDE42A60349A}"/>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D56FC1C-CD5C-4DC3-80A8-7AF38816FF6B}" type="slidenum">
              <a:rPr lang="ar-SA" altLang="zh-CN" sz="1400" b="0">
                <a:solidFill>
                  <a:schemeClr val="tx1"/>
                </a:solidFill>
                <a:latin typeface="Arial" panose="020B0604020202020204" pitchFamily="34" charset="0"/>
              </a:rPr>
              <a:pPr/>
              <a:t>9</a:t>
            </a:fld>
            <a:endParaRPr lang="en-US" altLang="zh-CN" sz="1400" b="0">
              <a:solidFill>
                <a:schemeClr val="tx1"/>
              </a:solidFill>
              <a:latin typeface="Arial" panose="020B0604020202020204" pitchFamily="34" charset="0"/>
            </a:endParaRPr>
          </a:p>
        </p:txBody>
      </p:sp>
      <p:sp>
        <p:nvSpPr>
          <p:cNvPr id="21509" name="Rectangle 3">
            <a:extLst>
              <a:ext uri="{FF2B5EF4-FFF2-40B4-BE49-F238E27FC236}">
                <a16:creationId xmlns:a16="http://schemas.microsoft.com/office/drawing/2014/main" id="{DE07C494-045B-496B-BD08-94A1B7490CDB}"/>
              </a:ext>
            </a:extLst>
          </p:cNvPr>
          <p:cNvSpPr>
            <a:spLocks noGrp="1" noChangeArrowheads="1"/>
          </p:cNvSpPr>
          <p:nvPr>
            <p:ph type="title" idx="4294967295"/>
          </p:nvPr>
        </p:nvSpPr>
        <p:spPr>
          <a:xfrm>
            <a:off x="455613" y="233363"/>
            <a:ext cx="7507287" cy="1150937"/>
          </a:xfrm>
        </p:spPr>
        <p:txBody>
          <a:bodyPr/>
          <a:lstStyle/>
          <a:p>
            <a:pPr eaLnBrk="1" hangingPunct="1"/>
            <a:r>
              <a:rPr lang="en-US" altLang="zh-CN">
                <a:ea typeface="宋体" panose="02010600030101010101" pitchFamily="2" charset="-122"/>
              </a:rPr>
              <a:t>     A Lock-Based Queue</a:t>
            </a:r>
            <a:endParaRPr lang="en-US" altLang="zh-CN">
              <a:solidFill>
                <a:srgbClr val="FF3300"/>
              </a:solidFill>
              <a:ea typeface="宋体" panose="02010600030101010101" pitchFamily="2" charset="-122"/>
            </a:endParaRPr>
          </a:p>
        </p:txBody>
      </p:sp>
      <p:grpSp>
        <p:nvGrpSpPr>
          <p:cNvPr id="21510" name="Group 6">
            <a:extLst>
              <a:ext uri="{FF2B5EF4-FFF2-40B4-BE49-F238E27FC236}">
                <a16:creationId xmlns:a16="http://schemas.microsoft.com/office/drawing/2014/main" id="{5204C0F4-6134-4630-A2EC-AE3115458C27}"/>
              </a:ext>
            </a:extLst>
          </p:cNvPr>
          <p:cNvGrpSpPr>
            <a:grpSpLocks/>
          </p:cNvGrpSpPr>
          <p:nvPr/>
        </p:nvGrpSpPr>
        <p:grpSpPr bwMode="auto">
          <a:xfrm>
            <a:off x="5413375" y="1296988"/>
            <a:ext cx="2590800" cy="1717675"/>
            <a:chOff x="3650" y="1105"/>
            <a:chExt cx="1632" cy="1082"/>
          </a:xfrm>
        </p:grpSpPr>
        <p:grpSp>
          <p:nvGrpSpPr>
            <p:cNvPr id="21513" name="Group 7">
              <a:extLst>
                <a:ext uri="{FF2B5EF4-FFF2-40B4-BE49-F238E27FC236}">
                  <a16:creationId xmlns:a16="http://schemas.microsoft.com/office/drawing/2014/main" id="{4A7AC1AC-EEFD-4A15-B8F2-262B3C6CA612}"/>
                </a:ext>
              </a:extLst>
            </p:cNvPr>
            <p:cNvGrpSpPr>
              <a:grpSpLocks/>
            </p:cNvGrpSpPr>
            <p:nvPr/>
          </p:nvGrpSpPr>
          <p:grpSpPr bwMode="auto">
            <a:xfrm>
              <a:off x="4068" y="1417"/>
              <a:ext cx="801" cy="770"/>
              <a:chOff x="3740" y="1377"/>
              <a:chExt cx="801" cy="770"/>
            </a:xfrm>
          </p:grpSpPr>
          <p:sp>
            <p:nvSpPr>
              <p:cNvPr id="21530" name="Oval 8">
                <a:extLst>
                  <a:ext uri="{FF2B5EF4-FFF2-40B4-BE49-F238E27FC236}">
                    <a16:creationId xmlns:a16="http://schemas.microsoft.com/office/drawing/2014/main" id="{1DDE7A84-2CCF-48B6-8335-C5374603C76B}"/>
                  </a:ext>
                </a:extLst>
              </p:cNvPr>
              <p:cNvSpPr>
                <a:spLocks noChangeArrowheads="1"/>
              </p:cNvSpPr>
              <p:nvPr/>
            </p:nvSpPr>
            <p:spPr bwMode="auto">
              <a:xfrm>
                <a:off x="3740" y="1561"/>
                <a:ext cx="164" cy="409"/>
              </a:xfrm>
              <a:prstGeom prst="ellipse">
                <a:avLst/>
              </a:prstGeom>
              <a:solidFill>
                <a:srgbClr val="00FFFF"/>
              </a:solidFill>
              <a:ln w="28575" algn="ctr">
                <a:solidFill>
                  <a:schemeClr val="tx1"/>
                </a:solidFill>
                <a:round/>
                <a:headEnd/>
                <a:tailEnd/>
              </a:ln>
            </p:spPr>
            <p:txBody>
              <a:bodyPr wrap="none"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1531" name="Oval 9">
                <a:extLst>
                  <a:ext uri="{FF2B5EF4-FFF2-40B4-BE49-F238E27FC236}">
                    <a16:creationId xmlns:a16="http://schemas.microsoft.com/office/drawing/2014/main" id="{076B0AC0-62AE-49E9-95D3-FC64155C95D7}"/>
                  </a:ext>
                </a:extLst>
              </p:cNvPr>
              <p:cNvSpPr>
                <a:spLocks noChangeArrowheads="1"/>
              </p:cNvSpPr>
              <p:nvPr/>
            </p:nvSpPr>
            <p:spPr bwMode="auto">
              <a:xfrm>
                <a:off x="3877" y="1561"/>
                <a:ext cx="539" cy="409"/>
              </a:xfrm>
              <a:prstGeom prst="ellipse">
                <a:avLst/>
              </a:prstGeom>
              <a:solidFill>
                <a:srgbClr val="FFFFCC"/>
              </a:solidFill>
              <a:ln w="28575" algn="ctr">
                <a:solidFill>
                  <a:schemeClr val="tx1"/>
                </a:solidFill>
                <a:round/>
                <a:headEnd/>
                <a:tailEnd/>
              </a:ln>
            </p:spPr>
            <p:txBody>
              <a:bodyPr anchor="ct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1532" name="Line 10">
                <a:extLst>
                  <a:ext uri="{FF2B5EF4-FFF2-40B4-BE49-F238E27FC236}">
                    <a16:creationId xmlns:a16="http://schemas.microsoft.com/office/drawing/2014/main" id="{4ADF2C13-9E94-4086-8E03-2C9806960F4D}"/>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3" name="Line 11">
                <a:extLst>
                  <a:ext uri="{FF2B5EF4-FFF2-40B4-BE49-F238E27FC236}">
                    <a16:creationId xmlns:a16="http://schemas.microsoft.com/office/drawing/2014/main" id="{01FEF4E0-D254-42EF-AD3D-32581D5B1E37}"/>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4" name="Line 12">
                <a:extLst>
                  <a:ext uri="{FF2B5EF4-FFF2-40B4-BE49-F238E27FC236}">
                    <a16:creationId xmlns:a16="http://schemas.microsoft.com/office/drawing/2014/main" id="{337AD670-7929-4897-A22F-A1F4EC6B61AD}"/>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5" name="Line 13">
                <a:extLst>
                  <a:ext uri="{FF2B5EF4-FFF2-40B4-BE49-F238E27FC236}">
                    <a16:creationId xmlns:a16="http://schemas.microsoft.com/office/drawing/2014/main" id="{0511A8D3-C416-4A93-B9AF-658DB171F5BF}"/>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6" name="Line 14">
                <a:extLst>
                  <a:ext uri="{FF2B5EF4-FFF2-40B4-BE49-F238E27FC236}">
                    <a16:creationId xmlns:a16="http://schemas.microsoft.com/office/drawing/2014/main" id="{DA48F13A-1C8F-4031-953D-4B866CD721B2}"/>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7" name="Line 15">
                <a:extLst>
                  <a:ext uri="{FF2B5EF4-FFF2-40B4-BE49-F238E27FC236}">
                    <a16:creationId xmlns:a16="http://schemas.microsoft.com/office/drawing/2014/main" id="{D91D243D-BA09-4981-80DB-833B0D97BBD5}"/>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8" name="Line 16">
                <a:extLst>
                  <a:ext uri="{FF2B5EF4-FFF2-40B4-BE49-F238E27FC236}">
                    <a16:creationId xmlns:a16="http://schemas.microsoft.com/office/drawing/2014/main" id="{3CBB1C1C-7840-42D0-AF10-8BF1C7B9B3DA}"/>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9" name="Line 17">
                <a:extLst>
                  <a:ext uri="{FF2B5EF4-FFF2-40B4-BE49-F238E27FC236}">
                    <a16:creationId xmlns:a16="http://schemas.microsoft.com/office/drawing/2014/main" id="{DA6D7CD6-4A72-4CEC-8055-C68BFD5B291A}"/>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40" name="Line 18">
                <a:extLst>
                  <a:ext uri="{FF2B5EF4-FFF2-40B4-BE49-F238E27FC236}">
                    <a16:creationId xmlns:a16="http://schemas.microsoft.com/office/drawing/2014/main" id="{0BA7C740-540C-46E7-8F12-05FB67561ABD}"/>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41" name="Line 19">
                <a:extLst>
                  <a:ext uri="{FF2B5EF4-FFF2-40B4-BE49-F238E27FC236}">
                    <a16:creationId xmlns:a16="http://schemas.microsoft.com/office/drawing/2014/main" id="{513C456B-B3DF-49E1-BEE0-8398F5406725}"/>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21514" name="Text Box 20">
              <a:extLst>
                <a:ext uri="{FF2B5EF4-FFF2-40B4-BE49-F238E27FC236}">
                  <a16:creationId xmlns:a16="http://schemas.microsoft.com/office/drawing/2014/main" id="{AAE148A1-800E-4C6C-AFBD-87B6FE2F394F}"/>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0</a:t>
              </a:r>
            </a:p>
          </p:txBody>
        </p:sp>
        <p:sp>
          <p:nvSpPr>
            <p:cNvPr id="21515" name="Text Box 21">
              <a:extLst>
                <a:ext uri="{FF2B5EF4-FFF2-40B4-BE49-F238E27FC236}">
                  <a16:creationId xmlns:a16="http://schemas.microsoft.com/office/drawing/2014/main" id="{F93DE013-FE99-4263-A14C-F92AE232BDD3}"/>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1</a:t>
              </a:r>
            </a:p>
          </p:txBody>
        </p:sp>
        <p:sp>
          <p:nvSpPr>
            <p:cNvPr id="21516" name="Text Box 22">
              <a:extLst>
                <a:ext uri="{FF2B5EF4-FFF2-40B4-BE49-F238E27FC236}">
                  <a16:creationId xmlns:a16="http://schemas.microsoft.com/office/drawing/2014/main" id="{139267DB-6608-46BE-8AED-A748A656CC6B}"/>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capacity-1</a:t>
              </a:r>
            </a:p>
          </p:txBody>
        </p:sp>
        <p:sp>
          <p:nvSpPr>
            <p:cNvPr id="21517" name="Text Box 23">
              <a:extLst>
                <a:ext uri="{FF2B5EF4-FFF2-40B4-BE49-F238E27FC236}">
                  <a16:creationId xmlns:a16="http://schemas.microsoft.com/office/drawing/2014/main" id="{94D84387-8E05-4B6D-A1F5-248C0C888BE3}"/>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latin typeface="Courier New" panose="02070309020205020404" pitchFamily="49" charset="0"/>
                  <a:ea typeface="宋体" panose="02010600030101010101" pitchFamily="2" charset="-122"/>
                </a:rPr>
                <a:t>2</a:t>
              </a:r>
            </a:p>
          </p:txBody>
        </p:sp>
        <p:sp>
          <p:nvSpPr>
            <p:cNvPr id="21518" name="Text Box 24">
              <a:extLst>
                <a:ext uri="{FF2B5EF4-FFF2-40B4-BE49-F238E27FC236}">
                  <a16:creationId xmlns:a16="http://schemas.microsoft.com/office/drawing/2014/main" id="{9201EDB6-82A2-47E3-81E4-665003F546A1}"/>
                </a:ext>
              </a:extLst>
            </p:cNvPr>
            <p:cNvSpPr txBox="1">
              <a:spLocks noChangeArrowheads="1"/>
            </p:cNvSpPr>
            <p:nvPr/>
          </p:nvSpPr>
          <p:spPr bwMode="auto">
            <a:xfrm>
              <a:off x="3966" y="1105"/>
              <a:ext cx="379" cy="194"/>
            </a:xfrm>
            <a:prstGeom prst="rect">
              <a:avLst/>
            </a:prstGeom>
            <a:solidFill>
              <a:srgbClr val="00FFFF"/>
            </a:solidFill>
            <a:ln w="28575" algn="ctr">
              <a:solidFill>
                <a:schemeClr val="tx1"/>
              </a:solidFill>
              <a:miter lim="800000"/>
              <a:headEnd/>
              <a:tailEnd/>
            </a:ln>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head</a:t>
              </a:r>
            </a:p>
          </p:txBody>
        </p:sp>
        <p:sp>
          <p:nvSpPr>
            <p:cNvPr id="21519" name="Line 25">
              <a:extLst>
                <a:ext uri="{FF2B5EF4-FFF2-40B4-BE49-F238E27FC236}">
                  <a16:creationId xmlns:a16="http://schemas.microsoft.com/office/drawing/2014/main" id="{8C674007-1821-48BC-87A5-8A103A381385}"/>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20" name="Text Box 26">
              <a:extLst>
                <a:ext uri="{FF2B5EF4-FFF2-40B4-BE49-F238E27FC236}">
                  <a16:creationId xmlns:a16="http://schemas.microsoft.com/office/drawing/2014/main" id="{850E8730-D90A-4C09-973D-8C1C2D7D2592}"/>
                </a:ext>
              </a:extLst>
            </p:cNvPr>
            <p:cNvSpPr txBox="1">
              <a:spLocks noChangeArrowheads="1"/>
            </p:cNvSpPr>
            <p:nvPr/>
          </p:nvSpPr>
          <p:spPr bwMode="auto">
            <a:xfrm>
              <a:off x="4910" y="1113"/>
              <a:ext cx="372" cy="194"/>
            </a:xfrm>
            <a:prstGeom prst="rect">
              <a:avLst/>
            </a:prstGeom>
            <a:solidFill>
              <a:srgbClr val="00FFFF"/>
            </a:solidFill>
            <a:ln w="28575" algn="ctr">
              <a:solidFill>
                <a:schemeClr val="tx1"/>
              </a:solidFill>
              <a:miter lim="800000"/>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Arial" panose="020B0604020202020204" pitchFamily="34" charset="0"/>
                  <a:ea typeface="宋体" panose="02010600030101010101" pitchFamily="2" charset="-122"/>
                </a:rPr>
                <a:t>tail</a:t>
              </a:r>
            </a:p>
          </p:txBody>
        </p:sp>
        <p:sp>
          <p:nvSpPr>
            <p:cNvPr id="21521" name="Line 27">
              <a:extLst>
                <a:ext uri="{FF2B5EF4-FFF2-40B4-BE49-F238E27FC236}">
                  <a16:creationId xmlns:a16="http://schemas.microsoft.com/office/drawing/2014/main" id="{80A44258-6A85-4DEA-803D-5487F5641CEB}"/>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22" name="Text Box 28">
              <a:extLst>
                <a:ext uri="{FF2B5EF4-FFF2-40B4-BE49-F238E27FC236}">
                  <a16:creationId xmlns:a16="http://schemas.microsoft.com/office/drawing/2014/main" id="{0C66B190-0015-4D0C-875F-4DED02ED9461}"/>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y</a:t>
              </a:r>
            </a:p>
          </p:txBody>
        </p:sp>
        <p:sp>
          <p:nvSpPr>
            <p:cNvPr id="21523" name="Text Box 29">
              <a:extLst>
                <a:ext uri="{FF2B5EF4-FFF2-40B4-BE49-F238E27FC236}">
                  <a16:creationId xmlns:a16="http://schemas.microsoft.com/office/drawing/2014/main" id="{3315C24D-463F-45B2-BA98-BE25E028FC3D}"/>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latin typeface="Courier New" panose="02070309020205020404" pitchFamily="49" charset="0"/>
                  <a:ea typeface="宋体" panose="02010600030101010101" pitchFamily="2" charset="-122"/>
                </a:rPr>
                <a:t>z</a:t>
              </a:r>
            </a:p>
          </p:txBody>
        </p:sp>
        <p:grpSp>
          <p:nvGrpSpPr>
            <p:cNvPr id="21524" name="Group 30">
              <a:extLst>
                <a:ext uri="{FF2B5EF4-FFF2-40B4-BE49-F238E27FC236}">
                  <a16:creationId xmlns:a16="http://schemas.microsoft.com/office/drawing/2014/main" id="{8E067438-6C05-4FF9-9CC8-2F104DDF9100}"/>
                </a:ext>
              </a:extLst>
            </p:cNvPr>
            <p:cNvGrpSpPr>
              <a:grpSpLocks/>
            </p:cNvGrpSpPr>
            <p:nvPr/>
          </p:nvGrpSpPr>
          <p:grpSpPr bwMode="auto">
            <a:xfrm>
              <a:off x="3686" y="1604"/>
              <a:ext cx="219" cy="362"/>
              <a:chOff x="3686" y="1604"/>
              <a:chExt cx="219" cy="362"/>
            </a:xfrm>
          </p:grpSpPr>
          <p:sp>
            <p:nvSpPr>
              <p:cNvPr id="21525" name="Oval 31">
                <a:extLst>
                  <a:ext uri="{FF2B5EF4-FFF2-40B4-BE49-F238E27FC236}">
                    <a16:creationId xmlns:a16="http://schemas.microsoft.com/office/drawing/2014/main" id="{C073B1AF-5A6B-4FA4-8732-E5678A4929CB}"/>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1526" name="Oval 32">
                <a:extLst>
                  <a:ext uri="{FF2B5EF4-FFF2-40B4-BE49-F238E27FC236}">
                    <a16:creationId xmlns:a16="http://schemas.microsoft.com/office/drawing/2014/main" id="{622884A6-5210-4883-B734-F6BB172AA344}"/>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1527" name="Oval 33">
                <a:extLst>
                  <a:ext uri="{FF2B5EF4-FFF2-40B4-BE49-F238E27FC236}">
                    <a16:creationId xmlns:a16="http://schemas.microsoft.com/office/drawing/2014/main" id="{5B004926-96BF-4C4B-A07B-AFA1AEB8D011}"/>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1528" name="Oval 34">
                <a:extLst>
                  <a:ext uri="{FF2B5EF4-FFF2-40B4-BE49-F238E27FC236}">
                    <a16:creationId xmlns:a16="http://schemas.microsoft.com/office/drawing/2014/main" id="{B2422B3F-912D-45CF-9BB6-0BCFD56BCB85}"/>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21529" name="AutoShape 35">
                <a:extLst>
                  <a:ext uri="{FF2B5EF4-FFF2-40B4-BE49-F238E27FC236}">
                    <a16:creationId xmlns:a16="http://schemas.microsoft.com/office/drawing/2014/main" id="{A6890B03-4E36-4F0B-9B2F-91180D5476A9}"/>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p>
            </p:txBody>
          </p:sp>
        </p:grpSp>
      </p:grpSp>
      <p:sp>
        <p:nvSpPr>
          <p:cNvPr id="21511" name="AutoShape 6">
            <a:extLst>
              <a:ext uri="{FF2B5EF4-FFF2-40B4-BE49-F238E27FC236}">
                <a16:creationId xmlns:a16="http://schemas.microsoft.com/office/drawing/2014/main" id="{BC84D845-FA48-44A5-BA18-3CAF4315863C}"/>
              </a:ext>
            </a:extLst>
          </p:cNvPr>
          <p:cNvSpPr>
            <a:spLocks noChangeArrowheads="1"/>
          </p:cNvSpPr>
          <p:nvPr/>
        </p:nvSpPr>
        <p:spPr bwMode="auto">
          <a:xfrm>
            <a:off x="1612900" y="2076450"/>
            <a:ext cx="2540000" cy="984250"/>
          </a:xfrm>
          <a:prstGeom prst="wedgeRoundRectCallout">
            <a:avLst>
              <a:gd name="adj1" fmla="val 56833"/>
              <a:gd name="adj2" fmla="val 231444"/>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Arial" panose="020B0604020202020204" pitchFamily="34" charset="0"/>
            </a:endParaRPr>
          </a:p>
        </p:txBody>
      </p:sp>
      <p:sp>
        <p:nvSpPr>
          <p:cNvPr id="21512" name="Text Box 7">
            <a:extLst>
              <a:ext uri="{FF2B5EF4-FFF2-40B4-BE49-F238E27FC236}">
                <a16:creationId xmlns:a16="http://schemas.microsoft.com/office/drawing/2014/main" id="{3EBD2587-A52A-40B3-81A7-3B0199CBDE72}"/>
              </a:ext>
            </a:extLst>
          </p:cNvPr>
          <p:cNvSpPr txBox="1">
            <a:spLocks noChangeArrowheads="1"/>
          </p:cNvSpPr>
          <p:nvPr/>
        </p:nvSpPr>
        <p:spPr bwMode="auto">
          <a:xfrm>
            <a:off x="4213225" y="4864100"/>
            <a:ext cx="39401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b="0">
                <a:latin typeface="Arial" panose="020B0604020202020204" pitchFamily="34" charset="0"/>
                <a:ea typeface="宋体" panose="02010600030101010101" pitchFamily="2" charset="-122"/>
              </a:rPr>
              <a:t>Fields protected by single shared lock</a:t>
            </a:r>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Footer Placeholder 2">
            <a:extLst>
              <a:ext uri="{FF2B5EF4-FFF2-40B4-BE49-F238E27FC236}">
                <a16:creationId xmlns:a16="http://schemas.microsoft.com/office/drawing/2014/main" id="{91DC89D7-3F8B-44CE-AEFD-3C3EDB775B69}"/>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8" name="Slide Number Placeholder 3">
            <a:extLst>
              <a:ext uri="{FF2B5EF4-FFF2-40B4-BE49-F238E27FC236}">
                <a16:creationId xmlns:a16="http://schemas.microsoft.com/office/drawing/2014/main" id="{645DC8F2-4245-4BE7-BC46-A9232407C153}"/>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8361CE0-08DC-4A93-9A52-2DB331C67373}" type="slidenum">
              <a:rPr lang="ar-SA" altLang="zh-CN" sz="1400" b="0">
                <a:solidFill>
                  <a:schemeClr val="tx1"/>
                </a:solidFill>
                <a:latin typeface="Arial" panose="020B0604020202020204" pitchFamily="34" charset="0"/>
              </a:rPr>
              <a:pPr/>
              <a:t>90</a:t>
            </a:fld>
            <a:endParaRPr lang="en-US" altLang="zh-CN" sz="1400" b="0">
              <a:solidFill>
                <a:schemeClr val="tx1"/>
              </a:solidFill>
              <a:latin typeface="Arial" panose="020B0604020202020204" pitchFamily="34" charset="0"/>
            </a:endParaRPr>
          </a:p>
        </p:txBody>
      </p:sp>
      <p:pic>
        <p:nvPicPr>
          <p:cNvPr id="103428" name="Picture 2" descr="magic">
            <a:extLst>
              <a:ext uri="{FF2B5EF4-FFF2-40B4-BE49-F238E27FC236}">
                <a16:creationId xmlns:a16="http://schemas.microsoft.com/office/drawing/2014/main" id="{A9500C95-1316-42FD-98CA-8EBED72BA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3429" name="Rectangle 3">
            <a:extLst>
              <a:ext uri="{FF2B5EF4-FFF2-40B4-BE49-F238E27FC236}">
                <a16:creationId xmlns:a16="http://schemas.microsoft.com/office/drawing/2014/main" id="{41C5021F-1A0E-4D32-9CCE-56BC521D251C}"/>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Read/Write Register Example</a:t>
            </a:r>
          </a:p>
        </p:txBody>
      </p:sp>
      <p:sp>
        <p:nvSpPr>
          <p:cNvPr id="103430" name="Text Box 4">
            <a:extLst>
              <a:ext uri="{FF2B5EF4-FFF2-40B4-BE49-F238E27FC236}">
                <a16:creationId xmlns:a16="http://schemas.microsoft.com/office/drawing/2014/main" id="{C0ACC5AF-CF2D-450D-A37B-AAEC15240CE6}"/>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03431" name="AutoShape 5">
            <a:extLst>
              <a:ext uri="{FF2B5EF4-FFF2-40B4-BE49-F238E27FC236}">
                <a16:creationId xmlns:a16="http://schemas.microsoft.com/office/drawing/2014/main" id="{91D70EA0-11C6-41BB-BB21-89619706EC26}"/>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write(0)</a:t>
            </a:r>
          </a:p>
        </p:txBody>
      </p:sp>
      <p:sp>
        <p:nvSpPr>
          <p:cNvPr id="103432" name="AutoShape 6">
            <a:extLst>
              <a:ext uri="{FF2B5EF4-FFF2-40B4-BE49-F238E27FC236}">
                <a16:creationId xmlns:a16="http://schemas.microsoft.com/office/drawing/2014/main" id="{93BF49FD-494F-4B62-B794-F423A37DB98E}"/>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103433" name="AutoShape 7">
            <a:extLst>
              <a:ext uri="{FF2B5EF4-FFF2-40B4-BE49-F238E27FC236}">
                <a16:creationId xmlns:a16="http://schemas.microsoft.com/office/drawing/2014/main" id="{1893E517-A333-44E7-9DDD-22E0F6B52254}"/>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103434" name="AutoShape 8">
            <a:extLst>
              <a:ext uri="{FF2B5EF4-FFF2-40B4-BE49-F238E27FC236}">
                <a16:creationId xmlns:a16="http://schemas.microsoft.com/office/drawing/2014/main" id="{3866436F-574E-4AC5-AEB5-C4846F3C3F0E}"/>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03435" name="Text Box 9">
            <a:extLst>
              <a:ext uri="{FF2B5EF4-FFF2-40B4-BE49-F238E27FC236}">
                <a16:creationId xmlns:a16="http://schemas.microsoft.com/office/drawing/2014/main" id="{496E84FD-CC1C-4B09-976B-8CBD07170B72}"/>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03436" name="AutoShape 10">
            <a:extLst>
              <a:ext uri="{FF2B5EF4-FFF2-40B4-BE49-F238E27FC236}">
                <a16:creationId xmlns:a16="http://schemas.microsoft.com/office/drawing/2014/main" id="{51A5FC02-0D83-4622-89B0-003507A476C9}"/>
              </a:ext>
            </a:extLst>
          </p:cNvPr>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read(1)</a:t>
            </a:r>
          </a:p>
        </p:txBody>
      </p:sp>
      <p:grpSp>
        <p:nvGrpSpPr>
          <p:cNvPr id="103437" name="Group 11">
            <a:extLst>
              <a:ext uri="{FF2B5EF4-FFF2-40B4-BE49-F238E27FC236}">
                <a16:creationId xmlns:a16="http://schemas.microsoft.com/office/drawing/2014/main" id="{89B32A96-34C1-4ECE-A14F-86ECAD55CAB8}"/>
              </a:ext>
            </a:extLst>
          </p:cNvPr>
          <p:cNvGrpSpPr>
            <a:grpSpLocks/>
          </p:cNvGrpSpPr>
          <p:nvPr/>
        </p:nvGrpSpPr>
        <p:grpSpPr bwMode="auto">
          <a:xfrm>
            <a:off x="1308100" y="3368675"/>
            <a:ext cx="5410200" cy="1905000"/>
            <a:chOff x="824" y="2112"/>
            <a:chExt cx="3408" cy="1200"/>
          </a:xfrm>
        </p:grpSpPr>
        <p:sp>
          <p:nvSpPr>
            <p:cNvPr id="103438" name="AutoShape 12">
              <a:extLst>
                <a:ext uri="{FF2B5EF4-FFF2-40B4-BE49-F238E27FC236}">
                  <a16:creationId xmlns:a16="http://schemas.microsoft.com/office/drawing/2014/main" id="{D21C0006-DF07-4700-943D-C292A736E6F9}"/>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103439" name="Line 13">
              <a:extLst>
                <a:ext uri="{FF2B5EF4-FFF2-40B4-BE49-F238E27FC236}">
                  <a16:creationId xmlns:a16="http://schemas.microsoft.com/office/drawing/2014/main" id="{6198AA14-511B-4788-9537-EA2C489A9A7D}"/>
                </a:ext>
              </a:extLst>
            </p:cNvPr>
            <p:cNvSpPr>
              <a:spLocks noChangeShapeType="1"/>
            </p:cNvSpPr>
            <p:nvPr/>
          </p:nvSpPr>
          <p:spPr bwMode="auto">
            <a:xfrm flipH="1">
              <a:off x="3735"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440" name="AutoShape 14">
              <a:extLst>
                <a:ext uri="{FF2B5EF4-FFF2-40B4-BE49-F238E27FC236}">
                  <a16:creationId xmlns:a16="http://schemas.microsoft.com/office/drawing/2014/main" id="{9760600D-DCE3-4EB0-B63F-9841D4E02FBF}"/>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103441" name="Line 15">
              <a:extLst>
                <a:ext uri="{FF2B5EF4-FFF2-40B4-BE49-F238E27FC236}">
                  <a16:creationId xmlns:a16="http://schemas.microsoft.com/office/drawing/2014/main" id="{AFD798E4-DEE0-4AD5-88E3-147B7941292B}"/>
                </a:ext>
              </a:extLst>
            </p:cNvPr>
            <p:cNvSpPr>
              <a:spLocks noChangeShapeType="1"/>
            </p:cNvSpPr>
            <p:nvPr/>
          </p:nvSpPr>
          <p:spPr bwMode="auto">
            <a:xfrm flipH="1">
              <a:off x="3574"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Footer Placeholder 2">
            <a:extLst>
              <a:ext uri="{FF2B5EF4-FFF2-40B4-BE49-F238E27FC236}">
                <a16:creationId xmlns:a16="http://schemas.microsoft.com/office/drawing/2014/main" id="{6F5C1C4B-4C4B-4D85-B80A-4DCCDFB00830}"/>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9" name="Slide Number Placeholder 3">
            <a:extLst>
              <a:ext uri="{FF2B5EF4-FFF2-40B4-BE49-F238E27FC236}">
                <a16:creationId xmlns:a16="http://schemas.microsoft.com/office/drawing/2014/main" id="{3C484BB8-7316-4EC4-B375-8F209D72C48E}"/>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CBE4335-33AE-41A8-BF9A-23AD46299AF8}" type="slidenum">
              <a:rPr lang="ar-SA" altLang="zh-CN" sz="1400" b="0">
                <a:solidFill>
                  <a:schemeClr val="tx1"/>
                </a:solidFill>
                <a:latin typeface="Arial" panose="020B0604020202020204" pitchFamily="34" charset="0"/>
              </a:rPr>
              <a:pPr/>
              <a:t>91</a:t>
            </a:fld>
            <a:endParaRPr lang="en-US" altLang="zh-CN" sz="1400" b="0">
              <a:solidFill>
                <a:schemeClr val="tx1"/>
              </a:solidFill>
              <a:latin typeface="Arial" panose="020B0604020202020204" pitchFamily="34" charset="0"/>
            </a:endParaRPr>
          </a:p>
        </p:txBody>
      </p:sp>
      <p:pic>
        <p:nvPicPr>
          <p:cNvPr id="104452" name="Picture 2" descr="magic">
            <a:extLst>
              <a:ext uri="{FF2B5EF4-FFF2-40B4-BE49-F238E27FC236}">
                <a16:creationId xmlns:a16="http://schemas.microsoft.com/office/drawing/2014/main" id="{85D5264F-D8A7-4A62-9847-6D3AF1BD5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4453" name="Rectangle 3">
            <a:extLst>
              <a:ext uri="{FF2B5EF4-FFF2-40B4-BE49-F238E27FC236}">
                <a16:creationId xmlns:a16="http://schemas.microsoft.com/office/drawing/2014/main" id="{493C1490-ACD1-45CB-AFF2-A98B68BB211B}"/>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Read/Write Register Example</a:t>
            </a:r>
          </a:p>
        </p:txBody>
      </p:sp>
      <p:sp>
        <p:nvSpPr>
          <p:cNvPr id="104454" name="Text Box 4">
            <a:extLst>
              <a:ext uri="{FF2B5EF4-FFF2-40B4-BE49-F238E27FC236}">
                <a16:creationId xmlns:a16="http://schemas.microsoft.com/office/drawing/2014/main" id="{56BD15F8-3D81-460E-9212-B1E927FD4DD3}"/>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04455" name="AutoShape 5">
            <a:extLst>
              <a:ext uri="{FF2B5EF4-FFF2-40B4-BE49-F238E27FC236}">
                <a16:creationId xmlns:a16="http://schemas.microsoft.com/office/drawing/2014/main" id="{127955CB-4E0D-4840-972D-536F8BE3B5B7}"/>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write(0)</a:t>
            </a:r>
          </a:p>
        </p:txBody>
      </p:sp>
      <p:sp>
        <p:nvSpPr>
          <p:cNvPr id="104456" name="AutoShape 6">
            <a:extLst>
              <a:ext uri="{FF2B5EF4-FFF2-40B4-BE49-F238E27FC236}">
                <a16:creationId xmlns:a16="http://schemas.microsoft.com/office/drawing/2014/main" id="{74757DD3-DD18-4FFD-86DA-694A00B40A4C}"/>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104457" name="AutoShape 7">
            <a:extLst>
              <a:ext uri="{FF2B5EF4-FFF2-40B4-BE49-F238E27FC236}">
                <a16:creationId xmlns:a16="http://schemas.microsoft.com/office/drawing/2014/main" id="{67D60C77-E30C-4372-8A8D-05C2A3AB431E}"/>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104458" name="AutoShape 8">
            <a:extLst>
              <a:ext uri="{FF2B5EF4-FFF2-40B4-BE49-F238E27FC236}">
                <a16:creationId xmlns:a16="http://schemas.microsoft.com/office/drawing/2014/main" id="{39D4EB3C-193F-48A2-B04C-D50921A07F8E}"/>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04459" name="Text Box 9">
            <a:extLst>
              <a:ext uri="{FF2B5EF4-FFF2-40B4-BE49-F238E27FC236}">
                <a16:creationId xmlns:a16="http://schemas.microsoft.com/office/drawing/2014/main" id="{2E32DF8D-A261-4C01-9B15-C89683D9D83B}"/>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04460" name="AutoShape 10">
            <a:extLst>
              <a:ext uri="{FF2B5EF4-FFF2-40B4-BE49-F238E27FC236}">
                <a16:creationId xmlns:a16="http://schemas.microsoft.com/office/drawing/2014/main" id="{D66A5D5B-5307-4C2C-8747-2160DA5A8DC4}"/>
              </a:ext>
            </a:extLst>
          </p:cNvPr>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read(1)</a:t>
            </a:r>
          </a:p>
        </p:txBody>
      </p:sp>
      <p:grpSp>
        <p:nvGrpSpPr>
          <p:cNvPr id="104461" name="Group 11">
            <a:extLst>
              <a:ext uri="{FF2B5EF4-FFF2-40B4-BE49-F238E27FC236}">
                <a16:creationId xmlns:a16="http://schemas.microsoft.com/office/drawing/2014/main" id="{7866A2AB-7E2F-42F7-B17E-757757DFC8FC}"/>
              </a:ext>
            </a:extLst>
          </p:cNvPr>
          <p:cNvGrpSpPr>
            <a:grpSpLocks/>
          </p:cNvGrpSpPr>
          <p:nvPr/>
        </p:nvGrpSpPr>
        <p:grpSpPr bwMode="auto">
          <a:xfrm>
            <a:off x="1308100" y="3368675"/>
            <a:ext cx="5410200" cy="1905000"/>
            <a:chOff x="824" y="2112"/>
            <a:chExt cx="3408" cy="1200"/>
          </a:xfrm>
        </p:grpSpPr>
        <p:sp>
          <p:nvSpPr>
            <p:cNvPr id="104463" name="AutoShape 12">
              <a:extLst>
                <a:ext uri="{FF2B5EF4-FFF2-40B4-BE49-F238E27FC236}">
                  <a16:creationId xmlns:a16="http://schemas.microsoft.com/office/drawing/2014/main" id="{84B16B7F-962A-49AA-BE09-7E635EE3FE23}"/>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104464" name="Line 13">
              <a:extLst>
                <a:ext uri="{FF2B5EF4-FFF2-40B4-BE49-F238E27FC236}">
                  <a16:creationId xmlns:a16="http://schemas.microsoft.com/office/drawing/2014/main" id="{FAA401AA-6B5F-4CF6-BC7C-70102A002627}"/>
                </a:ext>
              </a:extLst>
            </p:cNvPr>
            <p:cNvSpPr>
              <a:spLocks noChangeShapeType="1"/>
            </p:cNvSpPr>
            <p:nvPr/>
          </p:nvSpPr>
          <p:spPr bwMode="auto">
            <a:xfrm flipH="1">
              <a:off x="3735"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465" name="AutoShape 14">
              <a:extLst>
                <a:ext uri="{FF2B5EF4-FFF2-40B4-BE49-F238E27FC236}">
                  <a16:creationId xmlns:a16="http://schemas.microsoft.com/office/drawing/2014/main" id="{91228F16-AA0B-432A-A225-0D6EA1019CEE}"/>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104466" name="Line 15">
              <a:extLst>
                <a:ext uri="{FF2B5EF4-FFF2-40B4-BE49-F238E27FC236}">
                  <a16:creationId xmlns:a16="http://schemas.microsoft.com/office/drawing/2014/main" id="{F22B330B-BA09-49E2-9270-9FDFB46E4A8A}"/>
                </a:ext>
              </a:extLst>
            </p:cNvPr>
            <p:cNvSpPr>
              <a:spLocks noChangeShapeType="1"/>
            </p:cNvSpPr>
            <p:nvPr/>
          </p:nvSpPr>
          <p:spPr bwMode="auto">
            <a:xfrm flipH="1">
              <a:off x="3574"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04462" name="Text Box 16">
            <a:extLst>
              <a:ext uri="{FF2B5EF4-FFF2-40B4-BE49-F238E27FC236}">
                <a16:creationId xmlns:a16="http://schemas.microsoft.com/office/drawing/2014/main" id="{6ACE8B35-DCC8-4151-B1E7-887E8E586C4E}"/>
              </a:ext>
            </a:extLst>
          </p:cNvPr>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latin typeface="Arial" panose="020B0604020202020204" pitchFamily="34" charset="0"/>
                <a:ea typeface="宋体" panose="02010600030101010101" pitchFamily="2" charset="-122"/>
              </a:rPr>
              <a:t>linearizable</a:t>
            </a:r>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ooter Placeholder 2">
            <a:extLst>
              <a:ext uri="{FF2B5EF4-FFF2-40B4-BE49-F238E27FC236}">
                <a16:creationId xmlns:a16="http://schemas.microsoft.com/office/drawing/2014/main" id="{BC232AF6-BA98-4C17-A0C2-793A731455CA}"/>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5" name="Slide Number Placeholder 3">
            <a:extLst>
              <a:ext uri="{FF2B5EF4-FFF2-40B4-BE49-F238E27FC236}">
                <a16:creationId xmlns:a16="http://schemas.microsoft.com/office/drawing/2014/main" id="{C27301F2-F45D-44ED-948D-5313D156DBCC}"/>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A0C3281-D9E8-48A7-8111-CB2EEE7320DA}" type="slidenum">
              <a:rPr lang="ar-SA" altLang="zh-CN" sz="1400" b="0">
                <a:solidFill>
                  <a:schemeClr val="tx1"/>
                </a:solidFill>
                <a:latin typeface="Arial" panose="020B0604020202020204" pitchFamily="34" charset="0"/>
              </a:rPr>
              <a:pPr/>
              <a:t>92</a:t>
            </a:fld>
            <a:endParaRPr lang="en-US" altLang="zh-CN" sz="1400" b="0">
              <a:solidFill>
                <a:schemeClr val="tx1"/>
              </a:solidFill>
              <a:latin typeface="Arial" panose="020B0604020202020204" pitchFamily="34" charset="0"/>
            </a:endParaRPr>
          </a:p>
        </p:txBody>
      </p:sp>
      <p:pic>
        <p:nvPicPr>
          <p:cNvPr id="105476" name="Picture 21" descr="magic">
            <a:extLst>
              <a:ext uri="{FF2B5EF4-FFF2-40B4-BE49-F238E27FC236}">
                <a16:creationId xmlns:a16="http://schemas.microsoft.com/office/drawing/2014/main" id="{663BDFAD-7C70-483E-8488-354C6A1CA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5477" name="Rectangle 2">
            <a:extLst>
              <a:ext uri="{FF2B5EF4-FFF2-40B4-BE49-F238E27FC236}">
                <a16:creationId xmlns:a16="http://schemas.microsoft.com/office/drawing/2014/main" id="{084B879D-E7E4-45CF-9860-7608489559E7}"/>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Read/Write Register Example</a:t>
            </a:r>
          </a:p>
        </p:txBody>
      </p:sp>
      <p:sp>
        <p:nvSpPr>
          <p:cNvPr id="105478" name="Text Box 3">
            <a:extLst>
              <a:ext uri="{FF2B5EF4-FFF2-40B4-BE49-F238E27FC236}">
                <a16:creationId xmlns:a16="http://schemas.microsoft.com/office/drawing/2014/main" id="{1425F64C-EEED-4771-8470-957D7E68643F}"/>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05479" name="AutoShape 4">
            <a:extLst>
              <a:ext uri="{FF2B5EF4-FFF2-40B4-BE49-F238E27FC236}">
                <a16:creationId xmlns:a16="http://schemas.microsoft.com/office/drawing/2014/main" id="{5ABEAD4B-D340-47AB-8FF5-A57889B49CB2}"/>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read(1)</a:t>
            </a:r>
          </a:p>
        </p:txBody>
      </p:sp>
      <p:sp>
        <p:nvSpPr>
          <p:cNvPr id="105480" name="AutoShape 5">
            <a:extLst>
              <a:ext uri="{FF2B5EF4-FFF2-40B4-BE49-F238E27FC236}">
                <a16:creationId xmlns:a16="http://schemas.microsoft.com/office/drawing/2014/main" id="{5DE29CA1-8782-4904-929E-6DD1C5EFB338}"/>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write(0)</a:t>
            </a:r>
          </a:p>
        </p:txBody>
      </p:sp>
      <p:sp>
        <p:nvSpPr>
          <p:cNvPr id="105481" name="AutoShape 6">
            <a:extLst>
              <a:ext uri="{FF2B5EF4-FFF2-40B4-BE49-F238E27FC236}">
                <a16:creationId xmlns:a16="http://schemas.microsoft.com/office/drawing/2014/main" id="{DEB81E4B-4EFA-4EEA-8AAD-669750198B4D}"/>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105482" name="AutoShape 7">
            <a:extLst>
              <a:ext uri="{FF2B5EF4-FFF2-40B4-BE49-F238E27FC236}">
                <a16:creationId xmlns:a16="http://schemas.microsoft.com/office/drawing/2014/main" id="{2CA7110D-B176-4AF4-BDB3-2E46A033E426}"/>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105483" name="AutoShape 8">
            <a:extLst>
              <a:ext uri="{FF2B5EF4-FFF2-40B4-BE49-F238E27FC236}">
                <a16:creationId xmlns:a16="http://schemas.microsoft.com/office/drawing/2014/main" id="{587151ED-E84F-4E72-A1FD-794B069934B3}"/>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05484" name="Text Box 9">
            <a:extLst>
              <a:ext uri="{FF2B5EF4-FFF2-40B4-BE49-F238E27FC236}">
                <a16:creationId xmlns:a16="http://schemas.microsoft.com/office/drawing/2014/main" id="{FEEF12A6-2255-4A66-B169-A6F154305826}"/>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05485" name="AutoShape 10">
            <a:extLst>
              <a:ext uri="{FF2B5EF4-FFF2-40B4-BE49-F238E27FC236}">
                <a16:creationId xmlns:a16="http://schemas.microsoft.com/office/drawing/2014/main" id="{F7DFE595-2276-4198-8612-37B36B248003}"/>
              </a:ext>
            </a:extLst>
          </p:cNvPr>
          <p:cNvSpPr>
            <a:spLocks noChangeArrowheads="1"/>
          </p:cNvSpPr>
          <p:nvPr/>
        </p:nvSpPr>
        <p:spPr bwMode="auto">
          <a:xfrm>
            <a:off x="6756400"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dirty="0">
                <a:solidFill>
                  <a:schemeClr val="bg1"/>
                </a:solidFill>
                <a:latin typeface="Arial" panose="020B0604020202020204" pitchFamily="34" charset="0"/>
                <a:ea typeface="宋体" panose="02010600030101010101" pitchFamily="2" charset="-122"/>
              </a:rPr>
              <a:t>read(2)</a:t>
            </a:r>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Footer Placeholder 2">
            <a:extLst>
              <a:ext uri="{FF2B5EF4-FFF2-40B4-BE49-F238E27FC236}">
                <a16:creationId xmlns:a16="http://schemas.microsoft.com/office/drawing/2014/main" id="{565E8A81-56EC-44AF-BEEC-F27806B63758}"/>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19" name="Slide Number Placeholder 3">
            <a:extLst>
              <a:ext uri="{FF2B5EF4-FFF2-40B4-BE49-F238E27FC236}">
                <a16:creationId xmlns:a16="http://schemas.microsoft.com/office/drawing/2014/main" id="{07D0CD14-5C06-4D2F-BA39-B8FD0FB742AD}"/>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E275B2B-59FF-4EA6-89F9-A9070187FF34}" type="slidenum">
              <a:rPr lang="ar-SA" altLang="zh-CN" sz="1400" b="0">
                <a:solidFill>
                  <a:schemeClr val="tx1"/>
                </a:solidFill>
                <a:latin typeface="Arial" panose="020B0604020202020204" pitchFamily="34" charset="0"/>
              </a:rPr>
              <a:pPr/>
              <a:t>93</a:t>
            </a:fld>
            <a:endParaRPr lang="en-US" altLang="zh-CN" sz="1400" b="0">
              <a:solidFill>
                <a:schemeClr val="tx1"/>
              </a:solidFill>
              <a:latin typeface="Arial" panose="020B0604020202020204" pitchFamily="34" charset="0"/>
            </a:endParaRPr>
          </a:p>
        </p:txBody>
      </p:sp>
      <p:pic>
        <p:nvPicPr>
          <p:cNvPr id="106500" name="Picture 2" descr="magic">
            <a:extLst>
              <a:ext uri="{FF2B5EF4-FFF2-40B4-BE49-F238E27FC236}">
                <a16:creationId xmlns:a16="http://schemas.microsoft.com/office/drawing/2014/main" id="{C1A568A3-C837-4CBE-A89B-9E04DC08F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6501" name="Rectangle 3">
            <a:extLst>
              <a:ext uri="{FF2B5EF4-FFF2-40B4-BE49-F238E27FC236}">
                <a16:creationId xmlns:a16="http://schemas.microsoft.com/office/drawing/2014/main" id="{06B11FAB-6054-4C14-8FC6-900258E541E3}"/>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Read/Write Register Example</a:t>
            </a:r>
          </a:p>
        </p:txBody>
      </p:sp>
      <p:sp>
        <p:nvSpPr>
          <p:cNvPr id="106502" name="Text Box 4">
            <a:extLst>
              <a:ext uri="{FF2B5EF4-FFF2-40B4-BE49-F238E27FC236}">
                <a16:creationId xmlns:a16="http://schemas.microsoft.com/office/drawing/2014/main" id="{3981D009-9BB3-433B-A01E-34BA53490B29}"/>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06503" name="AutoShape 5">
            <a:extLst>
              <a:ext uri="{FF2B5EF4-FFF2-40B4-BE49-F238E27FC236}">
                <a16:creationId xmlns:a16="http://schemas.microsoft.com/office/drawing/2014/main" id="{47E34020-2FDA-418F-BE02-3485D8D17BF2}"/>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read(1)</a:t>
            </a:r>
          </a:p>
        </p:txBody>
      </p:sp>
      <p:sp>
        <p:nvSpPr>
          <p:cNvPr id="106504" name="AutoShape 6">
            <a:extLst>
              <a:ext uri="{FF2B5EF4-FFF2-40B4-BE49-F238E27FC236}">
                <a16:creationId xmlns:a16="http://schemas.microsoft.com/office/drawing/2014/main" id="{9D338C66-2C99-44D2-B0E8-1AE27372EF66}"/>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write(0)</a:t>
            </a:r>
          </a:p>
        </p:txBody>
      </p:sp>
      <p:sp>
        <p:nvSpPr>
          <p:cNvPr id="106505" name="AutoShape 7">
            <a:extLst>
              <a:ext uri="{FF2B5EF4-FFF2-40B4-BE49-F238E27FC236}">
                <a16:creationId xmlns:a16="http://schemas.microsoft.com/office/drawing/2014/main" id="{C13EFB30-6450-4D55-B0BF-D24DD09EEA29}"/>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106506" name="AutoShape 8">
            <a:extLst>
              <a:ext uri="{FF2B5EF4-FFF2-40B4-BE49-F238E27FC236}">
                <a16:creationId xmlns:a16="http://schemas.microsoft.com/office/drawing/2014/main" id="{74701D75-718C-4570-9984-603602FFBCF1}"/>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106507" name="AutoShape 9">
            <a:extLst>
              <a:ext uri="{FF2B5EF4-FFF2-40B4-BE49-F238E27FC236}">
                <a16:creationId xmlns:a16="http://schemas.microsoft.com/office/drawing/2014/main" id="{68DAE7FD-1D86-47E0-BAF6-B9CD93A398F4}"/>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06508" name="Text Box 10">
            <a:extLst>
              <a:ext uri="{FF2B5EF4-FFF2-40B4-BE49-F238E27FC236}">
                <a16:creationId xmlns:a16="http://schemas.microsoft.com/office/drawing/2014/main" id="{2CDDBC4D-B687-4D15-A87A-3D3756D0E395}"/>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06509" name="AutoShape 11">
            <a:extLst>
              <a:ext uri="{FF2B5EF4-FFF2-40B4-BE49-F238E27FC236}">
                <a16:creationId xmlns:a16="http://schemas.microsoft.com/office/drawing/2014/main" id="{B919CBDE-6BF3-43FB-84BA-1002C2B323DD}"/>
              </a:ext>
            </a:extLst>
          </p:cNvPr>
          <p:cNvSpPr>
            <a:spLocks noChangeArrowheads="1"/>
          </p:cNvSpPr>
          <p:nvPr/>
        </p:nvSpPr>
        <p:spPr bwMode="auto">
          <a:xfrm>
            <a:off x="6756400"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dirty="0">
                <a:solidFill>
                  <a:schemeClr val="bg1"/>
                </a:solidFill>
                <a:latin typeface="Arial" panose="020B0604020202020204" pitchFamily="34" charset="0"/>
                <a:ea typeface="宋体" panose="02010600030101010101" pitchFamily="2" charset="-122"/>
              </a:rPr>
              <a:t>read(2)</a:t>
            </a:r>
          </a:p>
        </p:txBody>
      </p:sp>
      <p:sp>
        <p:nvSpPr>
          <p:cNvPr id="106510" name="Line 12">
            <a:extLst>
              <a:ext uri="{FF2B5EF4-FFF2-40B4-BE49-F238E27FC236}">
                <a16:creationId xmlns:a16="http://schemas.microsoft.com/office/drawing/2014/main" id="{86D3DD4C-51D3-439B-BF36-D2D3FD7FCDA1}"/>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06511" name="Group 13">
            <a:extLst>
              <a:ext uri="{FF2B5EF4-FFF2-40B4-BE49-F238E27FC236}">
                <a16:creationId xmlns:a16="http://schemas.microsoft.com/office/drawing/2014/main" id="{5E385C04-2290-480F-B17C-2D6B7D9DCFA4}"/>
              </a:ext>
            </a:extLst>
          </p:cNvPr>
          <p:cNvGrpSpPr>
            <a:grpSpLocks/>
          </p:cNvGrpSpPr>
          <p:nvPr/>
        </p:nvGrpSpPr>
        <p:grpSpPr bwMode="auto">
          <a:xfrm>
            <a:off x="1308100" y="4267200"/>
            <a:ext cx="5334000" cy="990600"/>
            <a:chOff x="824" y="2688"/>
            <a:chExt cx="3360" cy="624"/>
          </a:xfrm>
        </p:grpSpPr>
        <p:sp>
          <p:nvSpPr>
            <p:cNvPr id="106513" name="AutoShape 14">
              <a:extLst>
                <a:ext uri="{FF2B5EF4-FFF2-40B4-BE49-F238E27FC236}">
                  <a16:creationId xmlns:a16="http://schemas.microsoft.com/office/drawing/2014/main" id="{0DAE3DD9-646A-4C3C-AF35-B55B4DEFB476}"/>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106514" name="Line 15">
              <a:extLst>
                <a:ext uri="{FF2B5EF4-FFF2-40B4-BE49-F238E27FC236}">
                  <a16:creationId xmlns:a16="http://schemas.microsoft.com/office/drawing/2014/main" id="{68135959-38EB-4CDF-A07E-2DF1CA50D733}"/>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06512" name="Line 16">
            <a:extLst>
              <a:ext uri="{FF2B5EF4-FFF2-40B4-BE49-F238E27FC236}">
                <a16:creationId xmlns:a16="http://schemas.microsoft.com/office/drawing/2014/main" id="{3C20B028-1B55-4242-8C4C-4EA8F7FE1A1D}"/>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Footer Placeholder 2">
            <a:extLst>
              <a:ext uri="{FF2B5EF4-FFF2-40B4-BE49-F238E27FC236}">
                <a16:creationId xmlns:a16="http://schemas.microsoft.com/office/drawing/2014/main" id="{6F4FABAD-2C37-4E9C-BAC2-6340D6C1AF44}"/>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2" name="Slide Number Placeholder 3">
            <a:extLst>
              <a:ext uri="{FF2B5EF4-FFF2-40B4-BE49-F238E27FC236}">
                <a16:creationId xmlns:a16="http://schemas.microsoft.com/office/drawing/2014/main" id="{8F94D0ED-898A-40AD-87F6-6F0B86FD4F7E}"/>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3CF68C3-C552-4AA0-8FBB-512B695A9E82}" type="slidenum">
              <a:rPr lang="ar-SA" altLang="zh-CN" sz="1400" b="0">
                <a:solidFill>
                  <a:schemeClr val="tx1"/>
                </a:solidFill>
                <a:latin typeface="Arial" panose="020B0604020202020204" pitchFamily="34" charset="0"/>
              </a:rPr>
              <a:pPr/>
              <a:t>94</a:t>
            </a:fld>
            <a:endParaRPr lang="en-US" altLang="zh-CN" sz="1400" b="0">
              <a:solidFill>
                <a:schemeClr val="tx1"/>
              </a:solidFill>
              <a:latin typeface="Arial" panose="020B0604020202020204" pitchFamily="34" charset="0"/>
            </a:endParaRPr>
          </a:p>
        </p:txBody>
      </p:sp>
      <p:pic>
        <p:nvPicPr>
          <p:cNvPr id="107524" name="Picture 2" descr="magic">
            <a:extLst>
              <a:ext uri="{FF2B5EF4-FFF2-40B4-BE49-F238E27FC236}">
                <a16:creationId xmlns:a16="http://schemas.microsoft.com/office/drawing/2014/main" id="{EF6586DA-99FF-4313-BDBA-7588DB181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7525" name="Rectangle 3">
            <a:extLst>
              <a:ext uri="{FF2B5EF4-FFF2-40B4-BE49-F238E27FC236}">
                <a16:creationId xmlns:a16="http://schemas.microsoft.com/office/drawing/2014/main" id="{9DCA3A0D-B923-44C8-A6CE-DB2199DC16FA}"/>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Read/Write Register Example</a:t>
            </a:r>
          </a:p>
        </p:txBody>
      </p:sp>
      <p:sp>
        <p:nvSpPr>
          <p:cNvPr id="107526" name="Text Box 4">
            <a:extLst>
              <a:ext uri="{FF2B5EF4-FFF2-40B4-BE49-F238E27FC236}">
                <a16:creationId xmlns:a16="http://schemas.microsoft.com/office/drawing/2014/main" id="{28FD3B69-5DC6-4881-A203-81ADADC7B01D}"/>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07527" name="AutoShape 5">
            <a:extLst>
              <a:ext uri="{FF2B5EF4-FFF2-40B4-BE49-F238E27FC236}">
                <a16:creationId xmlns:a16="http://schemas.microsoft.com/office/drawing/2014/main" id="{86F73E43-020C-4598-B0ED-61ABE489A396}"/>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read(1)</a:t>
            </a:r>
          </a:p>
        </p:txBody>
      </p:sp>
      <p:sp>
        <p:nvSpPr>
          <p:cNvPr id="107528" name="AutoShape 6">
            <a:extLst>
              <a:ext uri="{FF2B5EF4-FFF2-40B4-BE49-F238E27FC236}">
                <a16:creationId xmlns:a16="http://schemas.microsoft.com/office/drawing/2014/main" id="{DD3580D2-BD53-46C3-89C4-B058D21156E9}"/>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write(0)</a:t>
            </a:r>
          </a:p>
        </p:txBody>
      </p:sp>
      <p:sp>
        <p:nvSpPr>
          <p:cNvPr id="107529" name="AutoShape 7">
            <a:extLst>
              <a:ext uri="{FF2B5EF4-FFF2-40B4-BE49-F238E27FC236}">
                <a16:creationId xmlns:a16="http://schemas.microsoft.com/office/drawing/2014/main" id="{98ADDA55-A11F-4C41-95EC-D69BC3E27620}"/>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107530" name="AutoShape 8">
            <a:extLst>
              <a:ext uri="{FF2B5EF4-FFF2-40B4-BE49-F238E27FC236}">
                <a16:creationId xmlns:a16="http://schemas.microsoft.com/office/drawing/2014/main" id="{AE013AA3-8508-43BD-A514-3D1C2AD64294}"/>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107531" name="AutoShape 9">
            <a:extLst>
              <a:ext uri="{FF2B5EF4-FFF2-40B4-BE49-F238E27FC236}">
                <a16:creationId xmlns:a16="http://schemas.microsoft.com/office/drawing/2014/main" id="{277A7739-222B-46AA-B73C-1D2A127424A9}"/>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07532" name="Text Box 10">
            <a:extLst>
              <a:ext uri="{FF2B5EF4-FFF2-40B4-BE49-F238E27FC236}">
                <a16:creationId xmlns:a16="http://schemas.microsoft.com/office/drawing/2014/main" id="{20DC6917-E95C-4F61-8991-594AE67B8323}"/>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07533" name="AutoShape 11">
            <a:extLst>
              <a:ext uri="{FF2B5EF4-FFF2-40B4-BE49-F238E27FC236}">
                <a16:creationId xmlns:a16="http://schemas.microsoft.com/office/drawing/2014/main" id="{D2F52E3C-AEAB-4619-9285-524CA301E515}"/>
              </a:ext>
            </a:extLst>
          </p:cNvPr>
          <p:cNvSpPr>
            <a:spLocks noChangeArrowheads="1"/>
          </p:cNvSpPr>
          <p:nvPr/>
        </p:nvSpPr>
        <p:spPr bwMode="auto">
          <a:xfrm>
            <a:off x="6756400"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dirty="0">
                <a:solidFill>
                  <a:schemeClr val="bg1"/>
                </a:solidFill>
                <a:latin typeface="Arial" panose="020B0604020202020204" pitchFamily="34" charset="0"/>
                <a:ea typeface="宋体" panose="02010600030101010101" pitchFamily="2" charset="-122"/>
              </a:rPr>
              <a:t>read(2)</a:t>
            </a:r>
          </a:p>
        </p:txBody>
      </p:sp>
      <p:sp>
        <p:nvSpPr>
          <p:cNvPr id="107534" name="Line 12">
            <a:extLst>
              <a:ext uri="{FF2B5EF4-FFF2-40B4-BE49-F238E27FC236}">
                <a16:creationId xmlns:a16="http://schemas.microsoft.com/office/drawing/2014/main" id="{CC3D0B9C-8415-4175-AE35-5425176D8D2E}"/>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07535" name="Group 13">
            <a:extLst>
              <a:ext uri="{FF2B5EF4-FFF2-40B4-BE49-F238E27FC236}">
                <a16:creationId xmlns:a16="http://schemas.microsoft.com/office/drawing/2014/main" id="{E4D9BD6F-3146-41F2-9297-D30F7F7D96D4}"/>
              </a:ext>
            </a:extLst>
          </p:cNvPr>
          <p:cNvGrpSpPr>
            <a:grpSpLocks/>
          </p:cNvGrpSpPr>
          <p:nvPr/>
        </p:nvGrpSpPr>
        <p:grpSpPr bwMode="auto">
          <a:xfrm>
            <a:off x="1308100" y="4267200"/>
            <a:ext cx="5334000" cy="990600"/>
            <a:chOff x="824" y="2688"/>
            <a:chExt cx="3360" cy="624"/>
          </a:xfrm>
        </p:grpSpPr>
        <p:sp>
          <p:nvSpPr>
            <p:cNvPr id="107540" name="AutoShape 14">
              <a:extLst>
                <a:ext uri="{FF2B5EF4-FFF2-40B4-BE49-F238E27FC236}">
                  <a16:creationId xmlns:a16="http://schemas.microsoft.com/office/drawing/2014/main" id="{FF9A1A60-5E19-432D-A82E-1B8D28BBC923}"/>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107541" name="Line 15">
              <a:extLst>
                <a:ext uri="{FF2B5EF4-FFF2-40B4-BE49-F238E27FC236}">
                  <a16:creationId xmlns:a16="http://schemas.microsoft.com/office/drawing/2014/main" id="{FA1C2772-DCC8-4F74-AB17-F8EB537CF531}"/>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07536" name="Line 16">
            <a:extLst>
              <a:ext uri="{FF2B5EF4-FFF2-40B4-BE49-F238E27FC236}">
                <a16:creationId xmlns:a16="http://schemas.microsoft.com/office/drawing/2014/main" id="{8A1B963D-75E5-4C2F-ACD4-848F394E6A22}"/>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07537" name="Group 17">
            <a:extLst>
              <a:ext uri="{FF2B5EF4-FFF2-40B4-BE49-F238E27FC236}">
                <a16:creationId xmlns:a16="http://schemas.microsoft.com/office/drawing/2014/main" id="{25DCB871-708A-4695-817D-43F9410E62DF}"/>
              </a:ext>
            </a:extLst>
          </p:cNvPr>
          <p:cNvGrpSpPr>
            <a:grpSpLocks/>
          </p:cNvGrpSpPr>
          <p:nvPr/>
        </p:nvGrpSpPr>
        <p:grpSpPr bwMode="auto">
          <a:xfrm>
            <a:off x="4889500" y="3352800"/>
            <a:ext cx="1828800" cy="990600"/>
            <a:chOff x="3080" y="2112"/>
            <a:chExt cx="1152" cy="624"/>
          </a:xfrm>
        </p:grpSpPr>
        <p:sp>
          <p:nvSpPr>
            <p:cNvPr id="107538" name="AutoShape 18">
              <a:extLst>
                <a:ext uri="{FF2B5EF4-FFF2-40B4-BE49-F238E27FC236}">
                  <a16:creationId xmlns:a16="http://schemas.microsoft.com/office/drawing/2014/main" id="{8F644371-127B-4DAC-9F8A-39D0EE4B7496}"/>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107539" name="Line 19">
              <a:extLst>
                <a:ext uri="{FF2B5EF4-FFF2-40B4-BE49-F238E27FC236}">
                  <a16:creationId xmlns:a16="http://schemas.microsoft.com/office/drawing/2014/main" id="{D4FD3E6B-258D-40E6-908F-AA6FE94DCC58}"/>
                </a:ext>
              </a:extLst>
            </p:cNvPr>
            <p:cNvSpPr>
              <a:spLocks noChangeShapeType="1"/>
            </p:cNvSpPr>
            <p:nvPr/>
          </p:nvSpPr>
          <p:spPr bwMode="auto">
            <a:xfrm flipH="1">
              <a:off x="3628"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Footer Placeholder 2">
            <a:extLst>
              <a:ext uri="{FF2B5EF4-FFF2-40B4-BE49-F238E27FC236}">
                <a16:creationId xmlns:a16="http://schemas.microsoft.com/office/drawing/2014/main" id="{776DE413-B244-4115-BA4A-31BFACF5E43D}"/>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23" name="Slide Number Placeholder 3">
            <a:extLst>
              <a:ext uri="{FF2B5EF4-FFF2-40B4-BE49-F238E27FC236}">
                <a16:creationId xmlns:a16="http://schemas.microsoft.com/office/drawing/2014/main" id="{9301CABA-178A-46E3-9474-7DC336457569}"/>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C4CC24D-3650-44CC-B09A-46D3DCE3BD8C}" type="slidenum">
              <a:rPr lang="ar-SA" altLang="zh-CN" sz="1400" b="0">
                <a:solidFill>
                  <a:schemeClr val="tx1"/>
                </a:solidFill>
                <a:latin typeface="Arial" panose="020B0604020202020204" pitchFamily="34" charset="0"/>
              </a:rPr>
              <a:pPr/>
              <a:t>95</a:t>
            </a:fld>
            <a:endParaRPr lang="en-US" altLang="zh-CN" sz="1400" b="0">
              <a:solidFill>
                <a:schemeClr val="tx1"/>
              </a:solidFill>
              <a:latin typeface="Arial" panose="020B0604020202020204" pitchFamily="34" charset="0"/>
            </a:endParaRPr>
          </a:p>
        </p:txBody>
      </p:sp>
      <p:pic>
        <p:nvPicPr>
          <p:cNvPr id="108548" name="Picture 2" descr="magic">
            <a:extLst>
              <a:ext uri="{FF2B5EF4-FFF2-40B4-BE49-F238E27FC236}">
                <a16:creationId xmlns:a16="http://schemas.microsoft.com/office/drawing/2014/main" id="{18E58D74-01F2-46AF-B532-A0470F9A4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8549" name="Rectangle 3">
            <a:extLst>
              <a:ext uri="{FF2B5EF4-FFF2-40B4-BE49-F238E27FC236}">
                <a16:creationId xmlns:a16="http://schemas.microsoft.com/office/drawing/2014/main" id="{473C6C0E-4D4B-4477-AB97-BF7FBB58EAAF}"/>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Read/Write Register Example</a:t>
            </a:r>
          </a:p>
        </p:txBody>
      </p:sp>
      <p:sp>
        <p:nvSpPr>
          <p:cNvPr id="108550" name="Text Box 4">
            <a:extLst>
              <a:ext uri="{FF2B5EF4-FFF2-40B4-BE49-F238E27FC236}">
                <a16:creationId xmlns:a16="http://schemas.microsoft.com/office/drawing/2014/main" id="{24823D74-FA63-4978-A7B2-7CE802B6F6D9}"/>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08551" name="AutoShape 5">
            <a:extLst>
              <a:ext uri="{FF2B5EF4-FFF2-40B4-BE49-F238E27FC236}">
                <a16:creationId xmlns:a16="http://schemas.microsoft.com/office/drawing/2014/main" id="{E896BBFD-A2B0-49EF-84E7-1810CDE92F54}"/>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read(1)</a:t>
            </a:r>
          </a:p>
        </p:txBody>
      </p:sp>
      <p:sp>
        <p:nvSpPr>
          <p:cNvPr id="108552" name="AutoShape 6">
            <a:extLst>
              <a:ext uri="{FF2B5EF4-FFF2-40B4-BE49-F238E27FC236}">
                <a16:creationId xmlns:a16="http://schemas.microsoft.com/office/drawing/2014/main" id="{4F7D646F-2CFA-4A25-9B6F-609B32229DF5}"/>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write(0)</a:t>
            </a:r>
          </a:p>
        </p:txBody>
      </p:sp>
      <p:sp>
        <p:nvSpPr>
          <p:cNvPr id="108553" name="AutoShape 7">
            <a:extLst>
              <a:ext uri="{FF2B5EF4-FFF2-40B4-BE49-F238E27FC236}">
                <a16:creationId xmlns:a16="http://schemas.microsoft.com/office/drawing/2014/main" id="{309E1EA3-CD63-4B98-9297-4DCDE7ED20DD}"/>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108554" name="AutoShape 8">
            <a:extLst>
              <a:ext uri="{FF2B5EF4-FFF2-40B4-BE49-F238E27FC236}">
                <a16:creationId xmlns:a16="http://schemas.microsoft.com/office/drawing/2014/main" id="{803CBE12-F168-4E16-8284-EA78B222B180}"/>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108555" name="AutoShape 9">
            <a:extLst>
              <a:ext uri="{FF2B5EF4-FFF2-40B4-BE49-F238E27FC236}">
                <a16:creationId xmlns:a16="http://schemas.microsoft.com/office/drawing/2014/main" id="{1C6CC616-02EF-4534-8CA0-837AC69E0283}"/>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latin typeface="Courier New" panose="02070309020205020404" pitchFamily="49" charset="0"/>
            </a:endParaRPr>
          </a:p>
        </p:txBody>
      </p:sp>
      <p:sp>
        <p:nvSpPr>
          <p:cNvPr id="108556" name="Text Box 10">
            <a:extLst>
              <a:ext uri="{FF2B5EF4-FFF2-40B4-BE49-F238E27FC236}">
                <a16:creationId xmlns:a16="http://schemas.microsoft.com/office/drawing/2014/main" id="{7A76F5F8-FE18-4B89-8166-E9FEF6FF5E2B}"/>
              </a:ext>
            </a:extLst>
          </p:cNvPr>
          <p:cNvSpPr txBox="1">
            <a:spLocks noChangeArrowheads="1"/>
          </p:cNvSpPr>
          <p:nvPr/>
        </p:nvSpPr>
        <p:spPr bwMode="auto">
          <a:xfrm>
            <a:off x="3402013" y="5410200"/>
            <a:ext cx="76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Arial" panose="020B0604020202020204" pitchFamily="34" charset="0"/>
                <a:ea typeface="宋体" panose="02010600030101010101" pitchFamily="2" charset="-122"/>
              </a:rPr>
              <a:t>time</a:t>
            </a:r>
          </a:p>
        </p:txBody>
      </p:sp>
      <p:sp>
        <p:nvSpPr>
          <p:cNvPr id="108557" name="AutoShape 11">
            <a:extLst>
              <a:ext uri="{FF2B5EF4-FFF2-40B4-BE49-F238E27FC236}">
                <a16:creationId xmlns:a16="http://schemas.microsoft.com/office/drawing/2014/main" id="{0254CECE-8310-4CC7-8F97-E85A125F6654}"/>
              </a:ext>
            </a:extLst>
          </p:cNvPr>
          <p:cNvSpPr>
            <a:spLocks noChangeArrowheads="1"/>
          </p:cNvSpPr>
          <p:nvPr/>
        </p:nvSpPr>
        <p:spPr bwMode="auto">
          <a:xfrm>
            <a:off x="6756400"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read(2)</a:t>
            </a:r>
          </a:p>
        </p:txBody>
      </p:sp>
      <p:sp>
        <p:nvSpPr>
          <p:cNvPr id="108558" name="Line 12">
            <a:extLst>
              <a:ext uri="{FF2B5EF4-FFF2-40B4-BE49-F238E27FC236}">
                <a16:creationId xmlns:a16="http://schemas.microsoft.com/office/drawing/2014/main" id="{189D065E-A988-46C9-BB14-56BC72FD6FAD}"/>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08559" name="Group 13">
            <a:extLst>
              <a:ext uri="{FF2B5EF4-FFF2-40B4-BE49-F238E27FC236}">
                <a16:creationId xmlns:a16="http://schemas.microsoft.com/office/drawing/2014/main" id="{E0F8C051-85C0-47D9-8BAA-4BADB03B9FF2}"/>
              </a:ext>
            </a:extLst>
          </p:cNvPr>
          <p:cNvGrpSpPr>
            <a:grpSpLocks/>
          </p:cNvGrpSpPr>
          <p:nvPr/>
        </p:nvGrpSpPr>
        <p:grpSpPr bwMode="auto">
          <a:xfrm>
            <a:off x="1308100" y="4267200"/>
            <a:ext cx="5334000" cy="990600"/>
            <a:chOff x="824" y="2688"/>
            <a:chExt cx="3360" cy="624"/>
          </a:xfrm>
        </p:grpSpPr>
        <p:sp>
          <p:nvSpPr>
            <p:cNvPr id="108565" name="AutoShape 14">
              <a:extLst>
                <a:ext uri="{FF2B5EF4-FFF2-40B4-BE49-F238E27FC236}">
                  <a16:creationId xmlns:a16="http://schemas.microsoft.com/office/drawing/2014/main" id="{16B21090-E0E5-4038-B112-231C1AEF0433}"/>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write(1)</a:t>
              </a:r>
            </a:p>
          </p:txBody>
        </p:sp>
        <p:sp>
          <p:nvSpPr>
            <p:cNvPr id="108566" name="Line 15">
              <a:extLst>
                <a:ext uri="{FF2B5EF4-FFF2-40B4-BE49-F238E27FC236}">
                  <a16:creationId xmlns:a16="http://schemas.microsoft.com/office/drawing/2014/main" id="{77FEFDDB-B32A-472E-B587-19B3CF197782}"/>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08560" name="Line 16">
            <a:extLst>
              <a:ext uri="{FF2B5EF4-FFF2-40B4-BE49-F238E27FC236}">
                <a16:creationId xmlns:a16="http://schemas.microsoft.com/office/drawing/2014/main" id="{C0088D63-D0F5-4386-B3B3-9339872FA722}"/>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08561" name="Group 17">
            <a:extLst>
              <a:ext uri="{FF2B5EF4-FFF2-40B4-BE49-F238E27FC236}">
                <a16:creationId xmlns:a16="http://schemas.microsoft.com/office/drawing/2014/main" id="{434B344C-0463-44C7-8D38-5CACB77A2CF6}"/>
              </a:ext>
            </a:extLst>
          </p:cNvPr>
          <p:cNvGrpSpPr>
            <a:grpSpLocks/>
          </p:cNvGrpSpPr>
          <p:nvPr/>
        </p:nvGrpSpPr>
        <p:grpSpPr bwMode="auto">
          <a:xfrm>
            <a:off x="4889500" y="3352800"/>
            <a:ext cx="1828800" cy="990600"/>
            <a:chOff x="3080" y="2112"/>
            <a:chExt cx="1152" cy="624"/>
          </a:xfrm>
        </p:grpSpPr>
        <p:sp>
          <p:nvSpPr>
            <p:cNvPr id="108563" name="AutoShape 18">
              <a:extLst>
                <a:ext uri="{FF2B5EF4-FFF2-40B4-BE49-F238E27FC236}">
                  <a16:creationId xmlns:a16="http://schemas.microsoft.com/office/drawing/2014/main" id="{5A202DA6-38D8-4C82-A30B-4AF54C32EDEC}"/>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Arial" panose="020B0604020202020204" pitchFamily="34" charset="0"/>
                  <a:ea typeface="宋体" panose="02010600030101010101" pitchFamily="2" charset="-122"/>
                </a:rPr>
                <a:t>write(2)</a:t>
              </a:r>
            </a:p>
          </p:txBody>
        </p:sp>
        <p:sp>
          <p:nvSpPr>
            <p:cNvPr id="108564" name="Line 19">
              <a:extLst>
                <a:ext uri="{FF2B5EF4-FFF2-40B4-BE49-F238E27FC236}">
                  <a16:creationId xmlns:a16="http://schemas.microsoft.com/office/drawing/2014/main" id="{EE61AAA5-23F1-4A78-ABAF-48818628297B}"/>
                </a:ext>
              </a:extLst>
            </p:cNvPr>
            <p:cNvSpPr>
              <a:spLocks noChangeShapeType="1"/>
            </p:cNvSpPr>
            <p:nvPr/>
          </p:nvSpPr>
          <p:spPr bwMode="auto">
            <a:xfrm flipH="1">
              <a:off x="3628"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08562" name="Text Box 20">
            <a:extLst>
              <a:ext uri="{FF2B5EF4-FFF2-40B4-BE49-F238E27FC236}">
                <a16:creationId xmlns:a16="http://schemas.microsoft.com/office/drawing/2014/main" id="{1EB886A2-AD96-402D-B574-FF557C0252B8}"/>
              </a:ext>
            </a:extLst>
          </p:cNvPr>
          <p:cNvSpPr txBox="1">
            <a:spLocks noChangeArrowheads="1"/>
          </p:cNvSpPr>
          <p:nvPr/>
        </p:nvSpPr>
        <p:spPr bwMode="auto">
          <a:xfrm rot="2237948">
            <a:off x="4368800" y="2833142"/>
            <a:ext cx="4572000" cy="769441"/>
          </a:xfrm>
          <a:prstGeom prst="rect">
            <a:avLst/>
          </a:prstGeom>
          <a:solidFill>
            <a:schemeClr val="bg1">
              <a:alpha val="89803"/>
            </a:schemeClr>
          </a:solidFill>
          <a:ln w="38100">
            <a:solidFill>
              <a:srgbClr val="FF0000"/>
            </a:solidFill>
            <a:miter lim="800000"/>
            <a:headEnd/>
            <a:tailEnd/>
          </a:ln>
        </p:spPr>
        <p:txBody>
          <a:bodyPr>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dirty="0">
                <a:latin typeface="Arial" panose="020B0604020202020204" pitchFamily="34" charset="0"/>
                <a:ea typeface="宋体" panose="02010600030101010101" pitchFamily="2" charset="-122"/>
              </a:rPr>
              <a:t>Linearizable</a:t>
            </a:r>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4A688A5-7F1B-44D4-86F7-8B4FB882A6A4}"/>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5" name="Slide Number Placeholder 4">
            <a:extLst>
              <a:ext uri="{FF2B5EF4-FFF2-40B4-BE49-F238E27FC236}">
                <a16:creationId xmlns:a16="http://schemas.microsoft.com/office/drawing/2014/main" id="{614C1711-CBAA-4013-91D3-5F0E5BED03B5}"/>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E4AC5B6-EB12-42B5-A4DC-9DB31FC43998}" type="slidenum">
              <a:rPr lang="ar-SA" altLang="zh-CN" sz="1400" b="0">
                <a:solidFill>
                  <a:schemeClr val="tx1"/>
                </a:solidFill>
                <a:latin typeface="Arial" panose="020B0604020202020204" pitchFamily="34" charset="0"/>
              </a:rPr>
              <a:pPr/>
              <a:t>96</a:t>
            </a:fld>
            <a:endParaRPr lang="en-US" altLang="zh-CN" sz="1400" b="0">
              <a:solidFill>
                <a:schemeClr val="tx1"/>
              </a:solidFill>
              <a:latin typeface="Arial" panose="020B0604020202020204" pitchFamily="34" charset="0"/>
            </a:endParaRPr>
          </a:p>
        </p:txBody>
      </p:sp>
      <p:sp>
        <p:nvSpPr>
          <p:cNvPr id="109572" name="Rectangle 2">
            <a:extLst>
              <a:ext uri="{FF2B5EF4-FFF2-40B4-BE49-F238E27FC236}">
                <a16:creationId xmlns:a16="http://schemas.microsoft.com/office/drawing/2014/main" id="{16B9C4B8-C0B0-4B0D-B3E0-CD187A1E3628}"/>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Talking About Executions</a:t>
            </a:r>
          </a:p>
        </p:txBody>
      </p:sp>
      <p:sp>
        <p:nvSpPr>
          <p:cNvPr id="109573" name="Rectangle 3">
            <a:extLst>
              <a:ext uri="{FF2B5EF4-FFF2-40B4-BE49-F238E27FC236}">
                <a16:creationId xmlns:a16="http://schemas.microsoft.com/office/drawing/2014/main" id="{EC0F8BF3-DBE2-4838-B95B-65CDD3C23639}"/>
              </a:ext>
            </a:extLst>
          </p:cNvPr>
          <p:cNvSpPr>
            <a:spLocks noGrp="1" noChangeArrowheads="1"/>
          </p:cNvSpPr>
          <p:nvPr>
            <p:ph type="body" idx="4294967295"/>
          </p:nvPr>
        </p:nvSpPr>
        <p:spPr/>
        <p:txBody>
          <a:bodyPr/>
          <a:lstStyle/>
          <a:p>
            <a:pPr eaLnBrk="1" hangingPunct="1"/>
            <a:r>
              <a:rPr lang="en-US" altLang="zh-CN">
                <a:ea typeface="宋体" panose="02010600030101010101" pitchFamily="2" charset="-122"/>
              </a:rPr>
              <a:t>Why?</a:t>
            </a:r>
          </a:p>
          <a:p>
            <a:pPr lvl="1" eaLnBrk="1" hangingPunct="1"/>
            <a:r>
              <a:rPr lang="en-US" altLang="zh-CN">
                <a:ea typeface="宋体" panose="02010600030101010101" pitchFamily="2" charset="-122"/>
              </a:rPr>
              <a:t>Can’t we specify the linearization point of each operation without describing an execution?</a:t>
            </a:r>
          </a:p>
          <a:p>
            <a:pPr eaLnBrk="1" hangingPunct="1"/>
            <a:r>
              <a:rPr lang="en-US" altLang="zh-CN">
                <a:ea typeface="宋体" panose="02010600030101010101" pitchFamily="2" charset="-122"/>
              </a:rPr>
              <a:t>Not Always</a:t>
            </a:r>
          </a:p>
          <a:p>
            <a:pPr lvl="1" eaLnBrk="1" hangingPunct="1"/>
            <a:r>
              <a:rPr lang="en-US" altLang="zh-CN">
                <a:ea typeface="宋体" panose="02010600030101010101" pitchFamily="2" charset="-122"/>
              </a:rPr>
              <a:t>In some cases, linearization point </a:t>
            </a:r>
            <a:r>
              <a:rPr lang="en-US" altLang="zh-CN">
                <a:solidFill>
                  <a:schemeClr val="tx1"/>
                </a:solidFill>
                <a:ea typeface="宋体" panose="02010600030101010101" pitchFamily="2" charset="-122"/>
              </a:rPr>
              <a:t>depends on the execution</a:t>
            </a:r>
            <a:endParaRPr lang="en-US" altLang="zh-CN">
              <a:ea typeface="宋体" panose="02010600030101010101" pitchFamily="2" charset="-122"/>
            </a:endParaRPr>
          </a:p>
        </p:txBody>
      </p:sp>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D379A223-B363-4853-AB92-4A3834B0D72C}"/>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60681584-1293-4B8B-8065-F2CDFF67BAA1}"/>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C88C073-E993-4C5D-8354-5EAB534DF450}" type="slidenum">
              <a:rPr lang="ar-SA" altLang="zh-CN" sz="1400" b="0">
                <a:solidFill>
                  <a:schemeClr val="tx1"/>
                </a:solidFill>
                <a:latin typeface="Arial" panose="020B0604020202020204" pitchFamily="34" charset="0"/>
              </a:rPr>
              <a:pPr/>
              <a:t>97</a:t>
            </a:fld>
            <a:endParaRPr lang="en-US" altLang="zh-CN" sz="1400" b="0">
              <a:solidFill>
                <a:schemeClr val="tx1"/>
              </a:solidFill>
              <a:latin typeface="Arial" panose="020B0604020202020204" pitchFamily="34" charset="0"/>
            </a:endParaRPr>
          </a:p>
        </p:txBody>
      </p:sp>
      <p:pic>
        <p:nvPicPr>
          <p:cNvPr id="110596" name="Picture 4" descr="magic">
            <a:extLst>
              <a:ext uri="{FF2B5EF4-FFF2-40B4-BE49-F238E27FC236}">
                <a16:creationId xmlns:a16="http://schemas.microsoft.com/office/drawing/2014/main" id="{C189595A-7B5F-4633-8C08-33A751A7B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0597" name="Rectangle 2">
            <a:extLst>
              <a:ext uri="{FF2B5EF4-FFF2-40B4-BE49-F238E27FC236}">
                <a16:creationId xmlns:a16="http://schemas.microsoft.com/office/drawing/2014/main" id="{89A0B10D-C444-41D6-AD27-09010CF7CF66}"/>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Formal Model of Executions</a:t>
            </a:r>
          </a:p>
        </p:txBody>
      </p:sp>
      <p:sp>
        <p:nvSpPr>
          <p:cNvPr id="110598" name="Rectangle 3">
            <a:extLst>
              <a:ext uri="{FF2B5EF4-FFF2-40B4-BE49-F238E27FC236}">
                <a16:creationId xmlns:a16="http://schemas.microsoft.com/office/drawing/2014/main" id="{77C2DA4B-E495-4C11-B4F6-1CFE1D403072}"/>
              </a:ext>
            </a:extLst>
          </p:cNvPr>
          <p:cNvSpPr>
            <a:spLocks noGrp="1" noChangeArrowheads="1"/>
          </p:cNvSpPr>
          <p:nvPr>
            <p:ph type="body" idx="4294967295"/>
          </p:nvPr>
        </p:nvSpPr>
        <p:spPr/>
        <p:txBody>
          <a:bodyPr/>
          <a:lstStyle/>
          <a:p>
            <a:pPr eaLnBrk="1" hangingPunct="1"/>
            <a:r>
              <a:rPr lang="en-US" altLang="zh-CN" dirty="0">
                <a:ea typeface="宋体" panose="02010600030101010101" pitchFamily="2" charset="-122"/>
              </a:rPr>
              <a:t>Define precisely what we mean</a:t>
            </a:r>
          </a:p>
          <a:p>
            <a:pPr lvl="1" eaLnBrk="1" hangingPunct="1"/>
            <a:r>
              <a:rPr lang="en-US" altLang="zh-CN" dirty="0">
                <a:ea typeface="宋体" panose="02010600030101010101" pitchFamily="2" charset="-122"/>
              </a:rPr>
              <a:t>Ambiguity is bad when intuition is weak</a:t>
            </a:r>
          </a:p>
          <a:p>
            <a:pPr eaLnBrk="1" hangingPunct="1"/>
            <a:r>
              <a:rPr lang="en-US" altLang="zh-CN" dirty="0">
                <a:ea typeface="宋体" panose="02010600030101010101" pitchFamily="2" charset="-122"/>
              </a:rPr>
              <a:t>Allow reasoning</a:t>
            </a:r>
          </a:p>
          <a:p>
            <a:pPr lvl="1" eaLnBrk="1" hangingPunct="1"/>
            <a:r>
              <a:rPr lang="en-US" altLang="zh-CN" dirty="0">
                <a:ea typeface="宋体" panose="02010600030101010101" pitchFamily="2" charset="-122"/>
              </a:rPr>
              <a:t>Formal</a:t>
            </a:r>
          </a:p>
          <a:p>
            <a:pPr lvl="1" eaLnBrk="1" hangingPunct="1"/>
            <a:r>
              <a:rPr lang="en-US" altLang="zh-CN" dirty="0">
                <a:ea typeface="宋体" panose="02010600030101010101" pitchFamily="2" charset="-122"/>
              </a:rPr>
              <a:t>But mostly informal</a:t>
            </a:r>
          </a:p>
          <a:p>
            <a:pPr lvl="2" eaLnBrk="1" hangingPunct="1"/>
            <a:r>
              <a:rPr lang="en-US" altLang="zh-CN" dirty="0">
                <a:ea typeface="宋体" panose="02010600030101010101" pitchFamily="2" charset="-122"/>
              </a:rPr>
              <a:t>In the long run, actually more important</a:t>
            </a:r>
          </a:p>
          <a:p>
            <a:pPr lvl="1" eaLnBrk="1" hangingPunct="1"/>
            <a:endParaRPr lang="en-US" altLang="zh-CN" dirty="0">
              <a:ea typeface="宋体" panose="02010600030101010101" pitchFamily="2" charset="-122"/>
            </a:endParaRPr>
          </a:p>
          <a:p>
            <a:pPr lvl="1" eaLnBrk="1" hangingPunct="1"/>
            <a:endParaRPr lang="en-US" altLang="zh-CN" dirty="0">
              <a:ea typeface="宋体" panose="02010600030101010101" pitchFamily="2" charset="-122"/>
            </a:endParaRPr>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CC78DC6-51A9-4D35-8AB0-9D601E6256BD}"/>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6" name="Slide Number Placeholder 4">
            <a:extLst>
              <a:ext uri="{FF2B5EF4-FFF2-40B4-BE49-F238E27FC236}">
                <a16:creationId xmlns:a16="http://schemas.microsoft.com/office/drawing/2014/main" id="{E8F0BAAE-D0A2-432B-B8B2-288FF141197B}"/>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71D8D0A-7BB9-4042-B7AB-7A92590CE15C}" type="slidenum">
              <a:rPr lang="ar-SA" altLang="zh-CN" sz="1400" b="0">
                <a:solidFill>
                  <a:schemeClr val="tx1"/>
                </a:solidFill>
                <a:latin typeface="Arial" panose="020B0604020202020204" pitchFamily="34" charset="0"/>
              </a:rPr>
              <a:pPr/>
              <a:t>98</a:t>
            </a:fld>
            <a:endParaRPr lang="en-US" altLang="zh-CN" sz="1400" b="0">
              <a:solidFill>
                <a:schemeClr val="tx1"/>
              </a:solidFill>
              <a:latin typeface="Arial" panose="020B0604020202020204" pitchFamily="34" charset="0"/>
            </a:endParaRPr>
          </a:p>
        </p:txBody>
      </p:sp>
      <p:pic>
        <p:nvPicPr>
          <p:cNvPr id="111620" name="Picture 4" descr="magic">
            <a:extLst>
              <a:ext uri="{FF2B5EF4-FFF2-40B4-BE49-F238E27FC236}">
                <a16:creationId xmlns:a16="http://schemas.microsoft.com/office/drawing/2014/main" id="{ABFF2DE1-B3E0-4095-946A-C073C3857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1621" name="Rectangle 2">
            <a:extLst>
              <a:ext uri="{FF2B5EF4-FFF2-40B4-BE49-F238E27FC236}">
                <a16:creationId xmlns:a16="http://schemas.microsoft.com/office/drawing/2014/main" id="{FBAC9CA3-DAFC-4386-A87B-349732111C78}"/>
              </a:ext>
            </a:extLst>
          </p:cNvPr>
          <p:cNvSpPr>
            <a:spLocks noGrp="1" noChangeArrowheads="1"/>
          </p:cNvSpPr>
          <p:nvPr>
            <p:ph type="title" idx="4294967295"/>
          </p:nvPr>
        </p:nvSpPr>
        <p:spPr/>
        <p:txBody>
          <a:bodyPr/>
          <a:lstStyle/>
          <a:p>
            <a:pPr eaLnBrk="1" hangingPunct="1"/>
            <a:r>
              <a:rPr lang="en-US" altLang="zh-CN" sz="4000">
                <a:ea typeface="宋体" panose="02010600030101010101" pitchFamily="2" charset="-122"/>
              </a:rPr>
              <a:t>Split Method Calls into Two Events</a:t>
            </a:r>
          </a:p>
        </p:txBody>
      </p:sp>
      <p:sp>
        <p:nvSpPr>
          <p:cNvPr id="111622" name="Rectangle 3">
            <a:extLst>
              <a:ext uri="{FF2B5EF4-FFF2-40B4-BE49-F238E27FC236}">
                <a16:creationId xmlns:a16="http://schemas.microsoft.com/office/drawing/2014/main" id="{7CCD6065-1869-45AB-A6A0-09F082B75F6C}"/>
              </a:ext>
            </a:extLst>
          </p:cNvPr>
          <p:cNvSpPr>
            <a:spLocks noGrp="1" noChangeArrowheads="1"/>
          </p:cNvSpPr>
          <p:nvPr>
            <p:ph type="body" idx="4294967295"/>
          </p:nvPr>
        </p:nvSpPr>
        <p:spPr/>
        <p:txBody>
          <a:bodyPr/>
          <a:lstStyle/>
          <a:p>
            <a:pPr eaLnBrk="1" hangingPunct="1">
              <a:lnSpc>
                <a:spcPct val="90000"/>
              </a:lnSpc>
            </a:pPr>
            <a:r>
              <a:rPr lang="en-US" altLang="zh-CN">
                <a:ea typeface="宋体" panose="02010600030101010101" pitchFamily="2" charset="-122"/>
              </a:rPr>
              <a:t>Invocation</a:t>
            </a:r>
          </a:p>
          <a:p>
            <a:pPr lvl="1" eaLnBrk="1" hangingPunct="1">
              <a:lnSpc>
                <a:spcPct val="90000"/>
              </a:lnSpc>
            </a:pPr>
            <a:r>
              <a:rPr lang="en-US" altLang="zh-CN">
                <a:ea typeface="宋体" panose="02010600030101010101" pitchFamily="2" charset="-122"/>
              </a:rPr>
              <a:t>method name &amp; args</a:t>
            </a:r>
          </a:p>
          <a:p>
            <a:pPr lvl="1" eaLnBrk="1" hangingPunct="1">
              <a:lnSpc>
                <a:spcPct val="90000"/>
              </a:lnSpc>
            </a:pPr>
            <a:r>
              <a:rPr lang="en-US" altLang="zh-CN" b="1">
                <a:solidFill>
                  <a:schemeClr val="tx1"/>
                </a:solidFill>
                <a:latin typeface="Courier New" panose="02070309020205020404" pitchFamily="49" charset="0"/>
                <a:ea typeface="宋体" panose="02010600030101010101" pitchFamily="2" charset="-122"/>
              </a:rPr>
              <a:t>q.enq(x)</a:t>
            </a:r>
          </a:p>
          <a:p>
            <a:pPr eaLnBrk="1" hangingPunct="1">
              <a:lnSpc>
                <a:spcPct val="90000"/>
              </a:lnSpc>
            </a:pPr>
            <a:r>
              <a:rPr lang="en-US" altLang="zh-CN">
                <a:ea typeface="宋体" panose="02010600030101010101" pitchFamily="2" charset="-122"/>
              </a:rPr>
              <a:t>Response</a:t>
            </a:r>
          </a:p>
          <a:p>
            <a:pPr lvl="1" eaLnBrk="1" hangingPunct="1">
              <a:lnSpc>
                <a:spcPct val="90000"/>
              </a:lnSpc>
            </a:pPr>
            <a:r>
              <a:rPr lang="en-US" altLang="zh-CN">
                <a:ea typeface="宋体" panose="02010600030101010101" pitchFamily="2" charset="-122"/>
              </a:rPr>
              <a:t>result or exception</a:t>
            </a:r>
          </a:p>
          <a:p>
            <a:pPr lvl="1" eaLnBrk="1" hangingPunct="1">
              <a:lnSpc>
                <a:spcPct val="90000"/>
              </a:lnSpc>
            </a:pPr>
            <a:r>
              <a:rPr lang="en-US" altLang="zh-CN" b="1">
                <a:solidFill>
                  <a:schemeClr val="tx1"/>
                </a:solidFill>
                <a:latin typeface="Courier New" panose="02070309020205020404" pitchFamily="49" charset="0"/>
                <a:ea typeface="宋体" panose="02010600030101010101" pitchFamily="2" charset="-122"/>
              </a:rPr>
              <a:t>q.enq(x)</a:t>
            </a:r>
            <a:r>
              <a:rPr lang="en-US" altLang="zh-CN">
                <a:ea typeface="宋体" panose="02010600030101010101" pitchFamily="2" charset="-122"/>
              </a:rPr>
              <a:t> returns </a:t>
            </a:r>
            <a:r>
              <a:rPr lang="en-US" altLang="zh-CN" b="1">
                <a:solidFill>
                  <a:schemeClr val="tx1"/>
                </a:solidFill>
                <a:latin typeface="Courier New" panose="02070309020205020404" pitchFamily="49" charset="0"/>
                <a:ea typeface="宋体" panose="02010600030101010101" pitchFamily="2" charset="-122"/>
              </a:rPr>
              <a:t>void</a:t>
            </a:r>
          </a:p>
          <a:p>
            <a:pPr lvl="1" eaLnBrk="1" hangingPunct="1">
              <a:lnSpc>
                <a:spcPct val="90000"/>
              </a:lnSpc>
            </a:pPr>
            <a:r>
              <a:rPr lang="en-US" altLang="zh-CN" b="1">
                <a:solidFill>
                  <a:schemeClr val="tx1"/>
                </a:solidFill>
                <a:latin typeface="Courier New" panose="02070309020205020404" pitchFamily="49" charset="0"/>
                <a:ea typeface="宋体" panose="02010600030101010101" pitchFamily="2" charset="-122"/>
              </a:rPr>
              <a:t>q.deq() </a:t>
            </a:r>
            <a:r>
              <a:rPr lang="en-US" altLang="zh-CN">
                <a:ea typeface="宋体" panose="02010600030101010101" pitchFamily="2" charset="-122"/>
              </a:rPr>
              <a:t> returns </a:t>
            </a:r>
            <a:r>
              <a:rPr lang="en-US" altLang="zh-CN" b="1">
                <a:solidFill>
                  <a:schemeClr val="tx1"/>
                </a:solidFill>
                <a:latin typeface="Courier New" panose="02070309020205020404" pitchFamily="49" charset="0"/>
                <a:ea typeface="宋体" panose="02010600030101010101" pitchFamily="2" charset="-122"/>
              </a:rPr>
              <a:t>x</a:t>
            </a:r>
          </a:p>
          <a:p>
            <a:pPr lvl="1" eaLnBrk="1" hangingPunct="1">
              <a:lnSpc>
                <a:spcPct val="90000"/>
              </a:lnSpc>
            </a:pPr>
            <a:r>
              <a:rPr lang="en-US" altLang="zh-CN" b="1">
                <a:solidFill>
                  <a:schemeClr val="tx1"/>
                </a:solidFill>
                <a:latin typeface="Courier New" panose="02070309020205020404" pitchFamily="49" charset="0"/>
                <a:ea typeface="宋体" panose="02010600030101010101" pitchFamily="2" charset="-122"/>
              </a:rPr>
              <a:t>q.deq()</a:t>
            </a:r>
            <a:r>
              <a:rPr lang="en-US" altLang="zh-CN">
                <a:ea typeface="宋体" panose="02010600030101010101" pitchFamily="2" charset="-122"/>
              </a:rPr>
              <a:t>   throws  </a:t>
            </a:r>
            <a:r>
              <a:rPr lang="en-US" altLang="zh-CN" b="1">
                <a:solidFill>
                  <a:schemeClr val="tx1"/>
                </a:solidFill>
                <a:latin typeface="Courier New" panose="02070309020205020404" pitchFamily="49" charset="0"/>
                <a:ea typeface="宋体" panose="02010600030101010101" pitchFamily="2" charset="-122"/>
              </a:rPr>
              <a:t>empty</a:t>
            </a:r>
          </a:p>
          <a:p>
            <a:pPr lvl="1" eaLnBrk="1" hangingPunct="1">
              <a:lnSpc>
                <a:spcPct val="90000"/>
              </a:lnSpc>
            </a:pPr>
            <a:endParaRPr lang="en-US" altLang="zh-CN" b="1">
              <a:solidFill>
                <a:schemeClr val="tx1"/>
              </a:solidFill>
              <a:latin typeface="Courier New" panose="02070309020205020404" pitchFamily="49" charset="0"/>
              <a:ea typeface="宋体" panose="02010600030101010101" pitchFamily="2" charset="-122"/>
            </a:endParaRPr>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E24FE2D5-5483-4591-B4A7-D73615B0C3CD}"/>
              </a:ext>
            </a:extLst>
          </p:cNvPr>
          <p:cNvSpPr>
            <a:spLocks noGrp="1"/>
          </p:cNvSpPr>
          <p:nvPr>
            <p:ph type="ftr" sz="quarter" idx="10"/>
          </p:nvPr>
        </p:nvSpPr>
        <p:spPr>
          <a:xfrm>
            <a:off x="3124200" y="6248400"/>
            <a:ext cx="2895600" cy="457200"/>
          </a:xfrm>
        </p:spPr>
        <p:txBody>
          <a:bodyPr/>
          <a:lstStyle/>
          <a:p>
            <a:pPr>
              <a:defRPr/>
            </a:pPr>
            <a:r>
              <a:rPr lang="en-US" b="0" dirty="0">
                <a:solidFill>
                  <a:schemeClr val="tx1"/>
                </a:solidFill>
                <a:latin typeface="Arial" pitchFamily="34" charset="0"/>
                <a:cs typeface="+mn-cs"/>
              </a:rPr>
              <a:t>Art of Multiprocessor Programming</a:t>
            </a:r>
          </a:p>
        </p:txBody>
      </p:sp>
      <p:sp>
        <p:nvSpPr>
          <p:cNvPr id="7" name="Slide Number Placeholder 3">
            <a:extLst>
              <a:ext uri="{FF2B5EF4-FFF2-40B4-BE49-F238E27FC236}">
                <a16:creationId xmlns:a16="http://schemas.microsoft.com/office/drawing/2014/main" id="{7D95A072-5FDF-4BAC-873A-97784B449DD8}"/>
              </a:ext>
            </a:extLst>
          </p:cNvPr>
          <p:cNvSpPr>
            <a:spLocks noGrp="1"/>
          </p:cNvSpPr>
          <p:nvPr>
            <p:ph type="sldNum" sz="quarter" idx="11"/>
          </p:nvPr>
        </p:nvSpPr>
        <p:spPr>
          <a:xfrm>
            <a:off x="6553200" y="6248400"/>
            <a:ext cx="1905000" cy="457200"/>
          </a:xfrm>
        </p:spPr>
        <p:txBody>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98C2597-8D3D-45D3-8F1A-1BD8D37A4BA9}" type="slidenum">
              <a:rPr lang="ar-SA" altLang="zh-CN" sz="1400" b="0">
                <a:solidFill>
                  <a:schemeClr val="tx1"/>
                </a:solidFill>
                <a:latin typeface="Arial" panose="020B0604020202020204" pitchFamily="34" charset="0"/>
              </a:rPr>
              <a:pPr/>
              <a:t>99</a:t>
            </a:fld>
            <a:endParaRPr lang="en-US" altLang="zh-CN" sz="1400" b="0">
              <a:solidFill>
                <a:schemeClr val="tx1"/>
              </a:solidFill>
              <a:latin typeface="Arial" panose="020B0604020202020204" pitchFamily="34" charset="0"/>
            </a:endParaRPr>
          </a:p>
        </p:txBody>
      </p:sp>
      <p:pic>
        <p:nvPicPr>
          <p:cNvPr id="112644" name="Picture 19" descr="magic">
            <a:extLst>
              <a:ext uri="{FF2B5EF4-FFF2-40B4-BE49-F238E27FC236}">
                <a16:creationId xmlns:a16="http://schemas.microsoft.com/office/drawing/2014/main" id="{4AD06AD6-9751-4073-816C-EA7F3690A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645" name="Rectangle 4">
            <a:extLst>
              <a:ext uri="{FF2B5EF4-FFF2-40B4-BE49-F238E27FC236}">
                <a16:creationId xmlns:a16="http://schemas.microsoft.com/office/drawing/2014/main" id="{53DAD2C2-A342-4B7D-B798-F92E60ED32DF}"/>
              </a:ext>
            </a:extLst>
          </p:cNvPr>
          <p:cNvSpPr>
            <a:spLocks noGrp="1" noChangeArrowheads="1"/>
          </p:cNvSpPr>
          <p:nvPr>
            <p:ph type="title" idx="4294967295"/>
          </p:nvPr>
        </p:nvSpPr>
        <p:spPr/>
        <p:txBody>
          <a:bodyPr/>
          <a:lstStyle/>
          <a:p>
            <a:pPr eaLnBrk="1" hangingPunct="1"/>
            <a:r>
              <a:rPr lang="en-US" altLang="zh-CN">
                <a:ea typeface="宋体" panose="02010600030101010101" pitchFamily="2" charset="-122"/>
              </a:rPr>
              <a:t>Invocation Notation</a:t>
            </a:r>
          </a:p>
        </p:txBody>
      </p:sp>
      <p:sp>
        <p:nvSpPr>
          <p:cNvPr id="112646" name="Text Box 5">
            <a:extLst>
              <a:ext uri="{FF2B5EF4-FFF2-40B4-BE49-F238E27FC236}">
                <a16:creationId xmlns:a16="http://schemas.microsoft.com/office/drawing/2014/main" id="{DA746872-7BC8-45F0-8C6F-4E9D26218D7D}"/>
              </a:ext>
            </a:extLst>
          </p:cNvPr>
          <p:cNvSpPr txBox="1">
            <a:spLocks noChangeArrowheads="1"/>
          </p:cNvSpPr>
          <p:nvPr/>
        </p:nvSpPr>
        <p:spPr bwMode="auto">
          <a:xfrm>
            <a:off x="2863850" y="2514600"/>
            <a:ext cx="300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FF0000"/>
                </a:solidFill>
                <a:latin typeface="Lucida Console" panose="020B0609040504020204" pitchFamily="49" charset="0"/>
                <a:cs typeface="Arial" panose="020B0604020202020204" pitchFamily="34" charset="0"/>
              </a:defRPr>
            </a:lvl1pPr>
            <a:lvl2pPr marL="742950" indent="-285750" eaLnBrk="0" hangingPunct="0">
              <a:defRPr sz="2400" b="1">
                <a:solidFill>
                  <a:srgbClr val="FF0000"/>
                </a:solidFill>
                <a:latin typeface="Lucida Console" panose="020B0609040504020204" pitchFamily="49" charset="0"/>
                <a:cs typeface="Arial" panose="020B0604020202020204" pitchFamily="34" charset="0"/>
              </a:defRPr>
            </a:lvl2pPr>
            <a:lvl3pPr marL="1143000" indent="-228600" eaLnBrk="0" hangingPunct="0">
              <a:defRPr sz="2400" b="1">
                <a:solidFill>
                  <a:srgbClr val="FF0000"/>
                </a:solidFill>
                <a:latin typeface="Lucida Console" panose="020B0609040504020204" pitchFamily="49" charset="0"/>
                <a:cs typeface="Arial" panose="020B0604020202020204" pitchFamily="34" charset="0"/>
              </a:defRPr>
            </a:lvl3pPr>
            <a:lvl4pPr marL="1600200" indent="-228600" eaLnBrk="0" hangingPunct="0">
              <a:defRPr sz="2400" b="1">
                <a:solidFill>
                  <a:srgbClr val="FF0000"/>
                </a:solidFill>
                <a:latin typeface="Lucida Console" panose="020B0609040504020204" pitchFamily="49" charset="0"/>
                <a:cs typeface="Arial" panose="020B0604020202020204" pitchFamily="34" charset="0"/>
              </a:defRPr>
            </a:lvl4pPr>
            <a:lvl5pPr marL="2057400" indent="-228600" eaLnBrk="0" hangingPunct="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Arial" panose="020B0604020202020204" pitchFamily="34" charset="0"/>
                <a:ea typeface="宋体" panose="02010600030101010101" pitchFamily="2" charset="-122"/>
              </a:rPr>
              <a:t>A q.enq(x)</a:t>
            </a:r>
          </a:p>
        </p:txBody>
      </p:sp>
    </p:spTree>
  </p:cSld>
  <p:clrMapOvr>
    <a:masterClrMapping/>
  </p:clrMapOvr>
  <p:transition spd="slow"/>
</p:sld>
</file>

<file path=ppt/theme/theme1.xml><?xml version="1.0" encoding="utf-8"?>
<a:theme xmlns:a="http://schemas.openxmlformats.org/drawingml/2006/main" name="Custom Design">
  <a:themeElements>
    <a:clrScheme name="Custom 2">
      <a:dk1>
        <a:srgbClr val="000000"/>
      </a:dk1>
      <a:lt1>
        <a:srgbClr val="FFFFFF"/>
      </a:lt1>
      <a:dk2>
        <a:srgbClr val="000000"/>
      </a:dk2>
      <a:lt2>
        <a:srgbClr val="808080"/>
      </a:lt2>
      <a:accent1>
        <a:srgbClr val="0070C0"/>
      </a:accent1>
      <a:accent2>
        <a:srgbClr val="333399"/>
      </a:accent2>
      <a:accent3>
        <a:srgbClr val="FFFFFF"/>
      </a:accent3>
      <a:accent4>
        <a:srgbClr val="000000"/>
      </a:accent4>
      <a:accent5>
        <a:srgbClr val="DAEDEF"/>
      </a:accent5>
      <a:accent6>
        <a:srgbClr val="2D2D8A"/>
      </a:accent6>
      <a:hlink>
        <a:srgbClr val="009999"/>
      </a:hlink>
      <a:folHlink>
        <a:srgbClr val="4C6600"/>
      </a:folHlink>
    </a:clrScheme>
    <a:fontScheme name="Custom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Lucida Console" pitchFamily="49" charset="0"/>
            <a:cs typeface="Arial" charset="0"/>
          </a:defRPr>
        </a:defPPr>
      </a:lstStyle>
    </a:spDef>
    <a:lnDef>
      <a:spPr bwMode="auto">
        <a:noFill/>
        <a:ln w="38100" cap="flat" cmpd="sng" algn="ctr">
          <a:solidFill>
            <a:schemeClr val="tx1"/>
          </a:solidFill>
          <a:prstDash val="solid"/>
          <a:round/>
          <a:headEnd type="none" w="med" len="med"/>
          <a:tailEnd type="none" w="med" len="med"/>
        </a:ln>
        <a:effectLst/>
      </a:spPr>
      <a:body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16586</TotalTime>
  <Words>8295</Words>
  <Application>Microsoft Office PowerPoint</Application>
  <PresentationFormat>顶置</PresentationFormat>
  <Paragraphs>2329</Paragraphs>
  <Slides>195</Slides>
  <Notes>194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195</vt:i4>
      </vt:variant>
    </vt:vector>
  </HeadingPairs>
  <TitlesOfParts>
    <vt:vector size="205" baseType="lpstr">
      <vt:lpstr>宋体</vt:lpstr>
      <vt:lpstr>Arial</vt:lpstr>
      <vt:lpstr>Comic Sans MS</vt:lpstr>
      <vt:lpstr>Courier New</vt:lpstr>
      <vt:lpstr>Lucida Console</vt:lpstr>
      <vt:lpstr>Lucida Sans</vt:lpstr>
      <vt:lpstr>Marlett</vt:lpstr>
      <vt:lpstr>Symbol</vt:lpstr>
      <vt:lpstr>Wingdings</vt:lpstr>
      <vt:lpstr>Custom Design</vt:lpstr>
      <vt:lpstr>Concurrent Objects</vt:lpstr>
      <vt:lpstr>Concurrent Computation</vt:lpstr>
      <vt:lpstr>Objectivism</vt:lpstr>
      <vt:lpstr>Objectivism</vt:lpstr>
      <vt:lpstr>FIFO Queue: Enqueue Method</vt:lpstr>
      <vt:lpstr>FIFO Queue: Dequeue Method</vt:lpstr>
      <vt:lpstr>Lock-Based Queue</vt:lpstr>
      <vt:lpstr>Lock-Based Queue</vt:lpstr>
      <vt:lpstr>     A Lock-Based Queue</vt:lpstr>
      <vt:lpstr>Lock-Based Queue</vt:lpstr>
      <vt:lpstr>     A Lock-Based Queue</vt:lpstr>
      <vt:lpstr>Lock-Based deq()</vt:lpstr>
      <vt:lpstr>Acquire Lock</vt:lpstr>
      <vt:lpstr>Implementation: deq()</vt:lpstr>
      <vt:lpstr>Check if Non-Empty</vt:lpstr>
      <vt:lpstr>Implementation: deq()</vt:lpstr>
      <vt:lpstr>Modify the Queue</vt:lpstr>
      <vt:lpstr>Implementation: deq()</vt:lpstr>
      <vt:lpstr>Implementation: deq()</vt:lpstr>
      <vt:lpstr>Release the Lock</vt:lpstr>
      <vt:lpstr>Implementation: deq()</vt:lpstr>
      <vt:lpstr>Implementation: deq()</vt:lpstr>
      <vt:lpstr>Implementation: enq()</vt:lpstr>
      <vt:lpstr>Now consider the following implementation</vt:lpstr>
      <vt:lpstr>Wait-free 2-Thread Queue</vt:lpstr>
      <vt:lpstr>Wait-free 2-Thread Queue</vt:lpstr>
      <vt:lpstr>Wait-free 2-Thread Queue</vt:lpstr>
      <vt:lpstr>Wait-free 2-Thread Queue</vt:lpstr>
      <vt:lpstr>Wait-free 2-Thread Queue</vt:lpstr>
      <vt:lpstr>Wait-free 2-Thread Queue</vt:lpstr>
      <vt:lpstr>What is a Concurrent Queue? </vt:lpstr>
      <vt:lpstr>Correctness and Progress</vt:lpstr>
      <vt:lpstr>Sequential Objects</vt:lpstr>
      <vt:lpstr>Sequential Specifications</vt:lpstr>
      <vt:lpstr>Pre and PostConditions for Dequeue</vt:lpstr>
      <vt:lpstr>Pre and PostConditions for Dequeue</vt:lpstr>
      <vt:lpstr>Why Sequential Specifications Totally Rock</vt:lpstr>
      <vt:lpstr>What About Concurrent Specifications ?</vt:lpstr>
      <vt:lpstr>Methods Take Time</vt:lpstr>
      <vt:lpstr>Methods Take Time</vt:lpstr>
      <vt:lpstr>Methods Take Time</vt:lpstr>
      <vt:lpstr>Methods Take Time</vt:lpstr>
      <vt:lpstr>Methods Take Time</vt:lpstr>
      <vt:lpstr>Sequential vs Concurrent</vt:lpstr>
      <vt:lpstr>Concurrent Methods Take Overlapping Time</vt:lpstr>
      <vt:lpstr>Concurrent Methods Take Overlapping Time</vt:lpstr>
      <vt:lpstr>Concurrent Methods Take Overlapping Time</vt:lpstr>
      <vt:lpstr>Concurrent Methods Take Overlapping Time</vt:lpstr>
      <vt:lpstr>Sequential vs Concurrent</vt:lpstr>
      <vt:lpstr>Sequential vs Concurrent</vt:lpstr>
      <vt:lpstr>Sequential vs Concurrent</vt:lpstr>
      <vt:lpstr>Sequential vs Concurrent</vt:lpstr>
      <vt:lpstr>The Big Question</vt:lpstr>
      <vt:lpstr>Intuitively…</vt:lpstr>
      <vt:lpstr>Intuitively…</vt:lpstr>
      <vt:lpstr>Intuitively</vt:lpstr>
      <vt:lpstr>Linearizability</vt:lpstr>
      <vt:lpstr>Is it really about the object?</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PowerPoint 演示文稿</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Talking About Executions</vt:lpstr>
      <vt:lpstr>Formal Model of Executions</vt:lpstr>
      <vt:lpstr>Split Method Calls into Two Events</vt:lpstr>
      <vt:lpstr>Invocation Notation</vt:lpstr>
      <vt:lpstr>Invocation Notation</vt:lpstr>
      <vt:lpstr>Invocation Notation</vt:lpstr>
      <vt:lpstr>Invocation Notation</vt:lpstr>
      <vt:lpstr>Invocation Notation</vt:lpstr>
      <vt:lpstr>Response Notation</vt:lpstr>
      <vt:lpstr>Response Notation</vt:lpstr>
      <vt:lpstr>Response Notation</vt:lpstr>
      <vt:lpstr>Response Notation</vt:lpstr>
      <vt:lpstr>Response Notation</vt:lpstr>
      <vt:lpstr>Response Notation</vt:lpstr>
      <vt:lpstr>History - Describing an Execution</vt:lpstr>
      <vt:lpstr>Definition</vt:lpstr>
      <vt:lpstr>Object Projections</vt:lpstr>
      <vt:lpstr>Object Projections</vt:lpstr>
      <vt:lpstr>Thread Projections</vt:lpstr>
      <vt:lpstr>Thread Projections</vt:lpstr>
      <vt:lpstr>Complete Subhistory</vt:lpstr>
      <vt:lpstr>Complete Subhistory</vt:lpstr>
      <vt:lpstr>Complete Subhistory</vt:lpstr>
      <vt:lpstr>Complete Subhistory</vt:lpstr>
      <vt:lpstr>Sequential Histories</vt:lpstr>
      <vt:lpstr>Sequential Histories</vt:lpstr>
      <vt:lpstr>Sequential Histories</vt:lpstr>
      <vt:lpstr>Sequential Histories</vt:lpstr>
      <vt:lpstr>Sequential Histories</vt:lpstr>
      <vt:lpstr>Sequential Histories</vt:lpstr>
      <vt:lpstr>Well-Formed Histories</vt:lpstr>
      <vt:lpstr>Well-Formed Histories</vt:lpstr>
      <vt:lpstr>Well-Formed Histories</vt:lpstr>
      <vt:lpstr>Equivalent Histories</vt:lpstr>
      <vt:lpstr>Sequential Specifications</vt:lpstr>
      <vt:lpstr>Legal Histories</vt:lpstr>
      <vt:lpstr>Precedence</vt:lpstr>
      <vt:lpstr>Non-Precedence</vt:lpstr>
      <vt:lpstr>Notation</vt:lpstr>
      <vt:lpstr>Linearizability</vt:lpstr>
      <vt:lpstr>Ensuring G  S </vt:lpstr>
      <vt:lpstr>Remarks</vt:lpstr>
      <vt:lpstr>Example</vt:lpstr>
      <vt:lpstr>Example</vt:lpstr>
      <vt:lpstr>Example</vt:lpstr>
      <vt:lpstr>Example</vt:lpstr>
      <vt:lpstr>Example</vt:lpstr>
      <vt:lpstr>Example</vt:lpstr>
      <vt:lpstr>Example</vt:lpstr>
      <vt:lpstr>Example</vt:lpstr>
      <vt:lpstr>Composability Theorem</vt:lpstr>
      <vt:lpstr>Why Does Composability Matter?</vt:lpstr>
      <vt:lpstr>Reasoning About  Linearizability: Locking </vt:lpstr>
      <vt:lpstr>Reasoning About  Linearizability: Locking </vt:lpstr>
      <vt:lpstr>More Reasoning: Wait-free</vt:lpstr>
      <vt:lpstr>More Reasoning: Wait-free</vt:lpstr>
      <vt:lpstr>Strategy</vt:lpstr>
      <vt:lpstr>Linearizability: Summary</vt:lpstr>
      <vt:lpstr>Alternative: Sequential Consistency</vt:lpstr>
      <vt:lpstr>Sequential Consistency</vt:lpstr>
      <vt:lpstr>Example</vt:lpstr>
      <vt:lpstr>Example</vt:lpstr>
      <vt:lpstr>Example</vt:lpstr>
      <vt:lpstr>Example</vt:lpstr>
      <vt:lpstr>Example</vt:lpstr>
      <vt:lpstr>Example</vt:lpstr>
      <vt:lpstr>Example</vt:lpstr>
      <vt:lpstr>Theorem</vt:lpstr>
      <vt:lpstr>FIFO Queue Example</vt:lpstr>
      <vt:lpstr>FIFO Queue Example</vt:lpstr>
      <vt:lpstr>FIFO Queue Example</vt:lpstr>
      <vt:lpstr>H|p Sequentially Consistent</vt:lpstr>
      <vt:lpstr>H|q Sequentially Consistent</vt:lpstr>
      <vt:lpstr>Ordering imposed by p</vt:lpstr>
      <vt:lpstr>Ordering imposed by q</vt:lpstr>
      <vt:lpstr>Ordering imposed by both</vt:lpstr>
      <vt:lpstr>Combining orders</vt:lpstr>
      <vt:lpstr>Fact</vt:lpstr>
      <vt:lpstr>The Flag Example</vt:lpstr>
      <vt:lpstr>The Flag Example</vt:lpstr>
      <vt:lpstr>The Flag Example</vt:lpstr>
      <vt:lpstr>The Flag Example</vt:lpstr>
      <vt:lpstr>Opinion1: It’s Wrong</vt:lpstr>
      <vt:lpstr>Opinion2: But It Feels So Right …</vt:lpstr>
      <vt:lpstr>Memory Hierarchy</vt:lpstr>
      <vt:lpstr>Memory Operations</vt:lpstr>
      <vt:lpstr>While Writing to Memory</vt:lpstr>
      <vt:lpstr>Revisionist History</vt:lpstr>
      <vt:lpstr>Who knew you wanted to synchronize? </vt:lpstr>
      <vt:lpstr>Explicit Synchronization</vt:lpstr>
      <vt:lpstr>Volatile</vt:lpstr>
      <vt:lpstr>Real-World Hardware Memory</vt:lpstr>
      <vt:lpstr>Linearizability</vt:lpstr>
      <vt:lpstr>Correctness: Linearizability</vt:lpstr>
      <vt:lpstr>Progress</vt:lpstr>
      <vt:lpstr>Progress Conditions  </vt:lpstr>
      <vt:lpstr>Progress Conditions  </vt:lpstr>
      <vt:lpstr>Progress Conditions  </vt:lpstr>
      <vt:lpstr>Summary</vt:lpstr>
      <vt:lpstr>PowerPoint 演示文稿</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of Multiprocessor Programming</dc:title>
  <dc:creator>Maurice Herlihy and Nir Shavit</dc:creator>
  <cp:lastModifiedBy>Hongjin</cp:lastModifiedBy>
  <cp:revision>610</cp:revision>
  <cp:lastPrinted>2003-09-11T02:50:34Z</cp:lastPrinted>
  <dcterms:created xsi:type="dcterms:W3CDTF">1999-05-12T13:47:53Z</dcterms:created>
  <dcterms:modified xsi:type="dcterms:W3CDTF">2023-09-18T02:22:03Z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