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6"/>
  </p:notesMasterIdLst>
  <p:handoutMasterIdLst>
    <p:handoutMasterId r:id="rId207"/>
  </p:handoutMasterIdLst>
  <p:sldIdLst>
    <p:sldId id="708" r:id="rId2"/>
    <p:sldId id="279" r:id="rId3"/>
    <p:sldId id="280" r:id="rId4"/>
    <p:sldId id="530" r:id="rId5"/>
    <p:sldId id="694" r:id="rId6"/>
    <p:sldId id="531" r:id="rId7"/>
    <p:sldId id="532" r:id="rId8"/>
    <p:sldId id="533" r:id="rId9"/>
    <p:sldId id="695" r:id="rId10"/>
    <p:sldId id="534" r:id="rId11"/>
    <p:sldId id="706" r:id="rId12"/>
    <p:sldId id="696" r:id="rId13"/>
    <p:sldId id="537" r:id="rId14"/>
    <p:sldId id="536" r:id="rId15"/>
    <p:sldId id="392" r:id="rId16"/>
    <p:sldId id="535" r:id="rId17"/>
    <p:sldId id="393" r:id="rId18"/>
    <p:sldId id="391" r:id="rId19"/>
    <p:sldId id="276" r:id="rId20"/>
    <p:sldId id="394" r:id="rId21"/>
    <p:sldId id="396" r:id="rId22"/>
    <p:sldId id="397" r:id="rId23"/>
    <p:sldId id="398" r:id="rId24"/>
    <p:sldId id="697" r:id="rId25"/>
    <p:sldId id="278" r:id="rId26"/>
    <p:sldId id="538" r:id="rId27"/>
    <p:sldId id="566" r:id="rId28"/>
    <p:sldId id="567" r:id="rId29"/>
    <p:sldId id="568" r:id="rId30"/>
    <p:sldId id="400" r:id="rId31"/>
    <p:sldId id="402" r:id="rId32"/>
    <p:sldId id="290" r:id="rId33"/>
    <p:sldId id="562" r:id="rId34"/>
    <p:sldId id="563" r:id="rId35"/>
    <p:sldId id="260" r:id="rId36"/>
    <p:sldId id="306" r:id="rId37"/>
    <p:sldId id="304" r:id="rId38"/>
    <p:sldId id="307" r:id="rId39"/>
    <p:sldId id="569" r:id="rId40"/>
    <p:sldId id="570" r:id="rId41"/>
    <p:sldId id="308" r:id="rId42"/>
    <p:sldId id="571" r:id="rId43"/>
    <p:sldId id="573" r:id="rId44"/>
    <p:sldId id="574" r:id="rId45"/>
    <p:sldId id="575" r:id="rId46"/>
    <p:sldId id="576" r:id="rId47"/>
    <p:sldId id="577" r:id="rId48"/>
    <p:sldId id="578" r:id="rId49"/>
    <p:sldId id="579" r:id="rId50"/>
    <p:sldId id="558" r:id="rId51"/>
    <p:sldId id="559" r:id="rId52"/>
    <p:sldId id="560" r:id="rId53"/>
    <p:sldId id="561" r:id="rId54"/>
    <p:sldId id="299" r:id="rId55"/>
    <p:sldId id="314" r:id="rId56"/>
    <p:sldId id="316" r:id="rId57"/>
    <p:sldId id="580" r:id="rId58"/>
    <p:sldId id="582" r:id="rId59"/>
    <p:sldId id="583" r:id="rId60"/>
    <p:sldId id="584" r:id="rId61"/>
    <p:sldId id="590" r:id="rId62"/>
    <p:sldId id="585" r:id="rId63"/>
    <p:sldId id="587" r:id="rId64"/>
    <p:sldId id="591" r:id="rId65"/>
    <p:sldId id="589" r:id="rId66"/>
    <p:sldId id="325" r:id="rId67"/>
    <p:sldId id="715" r:id="rId68"/>
    <p:sldId id="261" r:id="rId69"/>
    <p:sldId id="716" r:id="rId70"/>
    <p:sldId id="322" r:id="rId71"/>
    <p:sldId id="324" r:id="rId72"/>
    <p:sldId id="721" r:id="rId73"/>
    <p:sldId id="326" r:id="rId74"/>
    <p:sldId id="327" r:id="rId75"/>
    <p:sldId id="717" r:id="rId76"/>
    <p:sldId id="328" r:id="rId77"/>
    <p:sldId id="718" r:id="rId78"/>
    <p:sldId id="719" r:id="rId79"/>
    <p:sldId id="720" r:id="rId80"/>
    <p:sldId id="405" r:id="rId81"/>
    <p:sldId id="698" r:id="rId82"/>
    <p:sldId id="594" r:id="rId83"/>
    <p:sldId id="596" r:id="rId84"/>
    <p:sldId id="599" r:id="rId85"/>
    <p:sldId id="600" r:id="rId86"/>
    <p:sldId id="601" r:id="rId87"/>
    <p:sldId id="602" r:id="rId88"/>
    <p:sldId id="417" r:id="rId89"/>
    <p:sldId id="418" r:id="rId90"/>
    <p:sldId id="270" r:id="rId91"/>
    <p:sldId id="603" r:id="rId92"/>
    <p:sldId id="421" r:id="rId93"/>
    <p:sldId id="423" r:id="rId94"/>
    <p:sldId id="604" r:id="rId95"/>
    <p:sldId id="605" r:id="rId96"/>
    <p:sldId id="425" r:id="rId97"/>
    <p:sldId id="426" r:id="rId98"/>
    <p:sldId id="606" r:id="rId99"/>
    <p:sldId id="607" r:id="rId100"/>
    <p:sldId id="608" r:id="rId101"/>
    <p:sldId id="430" r:id="rId102"/>
    <p:sldId id="609" r:id="rId103"/>
    <p:sldId id="431" r:id="rId104"/>
    <p:sldId id="432" r:id="rId105"/>
    <p:sldId id="433" r:id="rId106"/>
    <p:sldId id="434" r:id="rId107"/>
    <p:sldId id="435" r:id="rId108"/>
    <p:sldId id="610" r:id="rId109"/>
    <p:sldId id="611" r:id="rId110"/>
    <p:sldId id="438" r:id="rId111"/>
    <p:sldId id="612" r:id="rId112"/>
    <p:sldId id="440" r:id="rId113"/>
    <p:sldId id="441" r:id="rId114"/>
    <p:sldId id="713" r:id="rId115"/>
    <p:sldId id="442" r:id="rId116"/>
    <p:sldId id="443" r:id="rId117"/>
    <p:sldId id="444" r:id="rId118"/>
    <p:sldId id="445" r:id="rId119"/>
    <p:sldId id="446" r:id="rId120"/>
    <p:sldId id="447" r:id="rId121"/>
    <p:sldId id="448" r:id="rId122"/>
    <p:sldId id="613" r:id="rId123"/>
    <p:sldId id="449" r:id="rId124"/>
    <p:sldId id="450" r:id="rId125"/>
    <p:sldId id="614" r:id="rId126"/>
    <p:sldId id="615" r:id="rId127"/>
    <p:sldId id="703" r:id="rId128"/>
    <p:sldId id="704" r:id="rId129"/>
    <p:sldId id="451" r:id="rId130"/>
    <p:sldId id="699" r:id="rId131"/>
    <p:sldId id="700" r:id="rId132"/>
    <p:sldId id="722" r:id="rId133"/>
    <p:sldId id="453" r:id="rId134"/>
    <p:sldId id="617" r:id="rId135"/>
    <p:sldId id="454" r:id="rId136"/>
    <p:sldId id="455" r:id="rId137"/>
    <p:sldId id="723" r:id="rId138"/>
    <p:sldId id="724" r:id="rId139"/>
    <p:sldId id="725" r:id="rId140"/>
    <p:sldId id="726" r:id="rId141"/>
    <p:sldId id="727" r:id="rId142"/>
    <p:sldId id="728" r:id="rId143"/>
    <p:sldId id="460" r:id="rId144"/>
    <p:sldId id="622" r:id="rId145"/>
    <p:sldId id="623" r:id="rId146"/>
    <p:sldId id="707" r:id="rId147"/>
    <p:sldId id="462" r:id="rId148"/>
    <p:sldId id="463" r:id="rId149"/>
    <p:sldId id="464" r:id="rId150"/>
    <p:sldId id="465" r:id="rId151"/>
    <p:sldId id="466" r:id="rId152"/>
    <p:sldId id="467" r:id="rId153"/>
    <p:sldId id="468" r:id="rId154"/>
    <p:sldId id="469" r:id="rId155"/>
    <p:sldId id="470" r:id="rId156"/>
    <p:sldId id="624" r:id="rId157"/>
    <p:sldId id="472" r:id="rId158"/>
    <p:sldId id="473" r:id="rId159"/>
    <p:sldId id="474" r:id="rId160"/>
    <p:sldId id="729" r:id="rId161"/>
    <p:sldId id="475" r:id="rId162"/>
    <p:sldId id="476" r:id="rId163"/>
    <p:sldId id="626" r:id="rId164"/>
    <p:sldId id="477" r:id="rId165"/>
    <p:sldId id="478" r:id="rId166"/>
    <p:sldId id="479" r:id="rId167"/>
    <p:sldId id="480" r:id="rId168"/>
    <p:sldId id="481" r:id="rId169"/>
    <p:sldId id="482" r:id="rId170"/>
    <p:sldId id="483" r:id="rId171"/>
    <p:sldId id="484" r:id="rId172"/>
    <p:sldId id="485" r:id="rId173"/>
    <p:sldId id="486" r:id="rId174"/>
    <p:sldId id="487" r:id="rId175"/>
    <p:sldId id="627" r:id="rId176"/>
    <p:sldId id="628" r:id="rId177"/>
    <p:sldId id="488" r:id="rId178"/>
    <p:sldId id="489" r:id="rId179"/>
    <p:sldId id="702" r:id="rId180"/>
    <p:sldId id="629" r:id="rId181"/>
    <p:sldId id="630" r:id="rId182"/>
    <p:sldId id="631" r:id="rId183"/>
    <p:sldId id="632" r:id="rId184"/>
    <p:sldId id="633" r:id="rId185"/>
    <p:sldId id="634" r:id="rId186"/>
    <p:sldId id="635" r:id="rId187"/>
    <p:sldId id="636" r:id="rId188"/>
    <p:sldId id="637" r:id="rId189"/>
    <p:sldId id="642" r:id="rId190"/>
    <p:sldId id="638" r:id="rId191"/>
    <p:sldId id="639" r:id="rId192"/>
    <p:sldId id="643" r:id="rId193"/>
    <p:sldId id="640" r:id="rId194"/>
    <p:sldId id="734" r:id="rId195"/>
    <p:sldId id="735" r:id="rId196"/>
    <p:sldId id="644" r:id="rId197"/>
    <p:sldId id="701" r:id="rId198"/>
    <p:sldId id="737" r:id="rId199"/>
    <p:sldId id="738" r:id="rId200"/>
    <p:sldId id="740" r:id="rId201"/>
    <p:sldId id="741" r:id="rId202"/>
    <p:sldId id="742" r:id="rId203"/>
    <p:sldId id="743" r:id="rId204"/>
    <p:sldId id="709" r:id="rId205"/>
  </p:sldIdLst>
  <p:sldSz cx="9144000" cy="6858000" type="overhead"/>
  <p:notesSz cx="6858000" cy="9144000"/>
  <p:defaultTextStyle>
    <a:defPPr>
      <a:defRPr lang="en-US"/>
    </a:defPPr>
    <a:lvl1pPr algn="l" rtl="0" fontAlgn="base">
      <a:spcBef>
        <a:spcPct val="0"/>
      </a:spcBef>
      <a:spcAft>
        <a:spcPct val="0"/>
      </a:spcAft>
      <a:defRPr sz="4400" b="1" kern="1200">
        <a:solidFill>
          <a:srgbClr val="0000FF"/>
        </a:solidFill>
        <a:latin typeface="Comic Sans MS" panose="030F0702030302020204" pitchFamily="66" charset="0"/>
        <a:ea typeface="+mn-ea"/>
        <a:cs typeface="+mn-cs"/>
      </a:defRPr>
    </a:lvl1pPr>
    <a:lvl2pPr marL="457200" algn="l" rtl="0" fontAlgn="base">
      <a:spcBef>
        <a:spcPct val="0"/>
      </a:spcBef>
      <a:spcAft>
        <a:spcPct val="0"/>
      </a:spcAft>
      <a:defRPr sz="4400" b="1" kern="1200">
        <a:solidFill>
          <a:srgbClr val="0000FF"/>
        </a:solidFill>
        <a:latin typeface="Comic Sans MS" panose="030F0702030302020204" pitchFamily="66" charset="0"/>
        <a:ea typeface="+mn-ea"/>
        <a:cs typeface="+mn-cs"/>
      </a:defRPr>
    </a:lvl2pPr>
    <a:lvl3pPr marL="914400" algn="l" rtl="0" fontAlgn="base">
      <a:spcBef>
        <a:spcPct val="0"/>
      </a:spcBef>
      <a:spcAft>
        <a:spcPct val="0"/>
      </a:spcAft>
      <a:defRPr sz="4400" b="1" kern="1200">
        <a:solidFill>
          <a:srgbClr val="0000FF"/>
        </a:solidFill>
        <a:latin typeface="Comic Sans MS" panose="030F0702030302020204" pitchFamily="66" charset="0"/>
        <a:ea typeface="+mn-ea"/>
        <a:cs typeface="+mn-cs"/>
      </a:defRPr>
    </a:lvl3pPr>
    <a:lvl4pPr marL="1371600" algn="l" rtl="0" fontAlgn="base">
      <a:spcBef>
        <a:spcPct val="0"/>
      </a:spcBef>
      <a:spcAft>
        <a:spcPct val="0"/>
      </a:spcAft>
      <a:defRPr sz="4400" b="1" kern="1200">
        <a:solidFill>
          <a:srgbClr val="0000FF"/>
        </a:solidFill>
        <a:latin typeface="Comic Sans MS" panose="030F0702030302020204" pitchFamily="66" charset="0"/>
        <a:ea typeface="+mn-ea"/>
        <a:cs typeface="+mn-cs"/>
      </a:defRPr>
    </a:lvl4pPr>
    <a:lvl5pPr marL="1828800" algn="l" rtl="0" fontAlgn="base">
      <a:spcBef>
        <a:spcPct val="0"/>
      </a:spcBef>
      <a:spcAft>
        <a:spcPct val="0"/>
      </a:spcAft>
      <a:defRPr sz="4400" b="1" kern="1200">
        <a:solidFill>
          <a:srgbClr val="0000FF"/>
        </a:solidFill>
        <a:latin typeface="Comic Sans MS" panose="030F0702030302020204" pitchFamily="66" charset="0"/>
        <a:ea typeface="+mn-ea"/>
        <a:cs typeface="+mn-cs"/>
      </a:defRPr>
    </a:lvl5pPr>
    <a:lvl6pPr marL="2286000" algn="l" defTabSz="914400" rtl="0" eaLnBrk="1" latinLnBrk="0" hangingPunct="1">
      <a:defRPr sz="4400" b="1" kern="1200">
        <a:solidFill>
          <a:srgbClr val="0000FF"/>
        </a:solidFill>
        <a:latin typeface="Comic Sans MS" panose="030F0702030302020204" pitchFamily="66" charset="0"/>
        <a:ea typeface="+mn-ea"/>
        <a:cs typeface="+mn-cs"/>
      </a:defRPr>
    </a:lvl6pPr>
    <a:lvl7pPr marL="2743200" algn="l" defTabSz="914400" rtl="0" eaLnBrk="1" latinLnBrk="0" hangingPunct="1">
      <a:defRPr sz="4400" b="1" kern="1200">
        <a:solidFill>
          <a:srgbClr val="0000FF"/>
        </a:solidFill>
        <a:latin typeface="Comic Sans MS" panose="030F0702030302020204" pitchFamily="66" charset="0"/>
        <a:ea typeface="+mn-ea"/>
        <a:cs typeface="+mn-cs"/>
      </a:defRPr>
    </a:lvl7pPr>
    <a:lvl8pPr marL="3200400" algn="l" defTabSz="914400" rtl="0" eaLnBrk="1" latinLnBrk="0" hangingPunct="1">
      <a:defRPr sz="4400" b="1" kern="1200">
        <a:solidFill>
          <a:srgbClr val="0000FF"/>
        </a:solidFill>
        <a:latin typeface="Comic Sans MS" panose="030F0702030302020204" pitchFamily="66" charset="0"/>
        <a:ea typeface="+mn-ea"/>
        <a:cs typeface="+mn-cs"/>
      </a:defRPr>
    </a:lvl8pPr>
    <a:lvl9pPr marL="3657600" algn="l" defTabSz="914400" rtl="0" eaLnBrk="1" latinLnBrk="0" hangingPunct="1">
      <a:defRPr sz="4400" b="1" kern="1200">
        <a:solidFill>
          <a:srgbClr val="0000FF"/>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1824">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FF"/>
    <a:srgbClr val="FF0000"/>
    <a:srgbClr val="3333CC"/>
    <a:srgbClr val="FF0066"/>
    <a:srgbClr val="FFFF00"/>
    <a:srgbClr val="6666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autoAdjust="0"/>
    <p:restoredTop sz="83774" autoAdjust="0"/>
  </p:normalViewPr>
  <p:slideViewPr>
    <p:cSldViewPr snapToGrid="0">
      <p:cViewPr varScale="1">
        <p:scale>
          <a:sx n="54" d="100"/>
          <a:sy n="54" d="100"/>
        </p:scale>
        <p:origin x="1476" y="36"/>
      </p:cViewPr>
      <p:guideLst>
        <p:guide orient="horz" pos="1824"/>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515"/>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4D95605-FAF2-4602-8A5B-42B885BFA3A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b="0" dirty="0">
                <a:latin typeface="Arial" pitchFamily="34" charset="0"/>
              </a:defRPr>
            </a:lvl1pPr>
          </a:lstStyle>
          <a:p>
            <a:pPr>
              <a:defRPr/>
            </a:pPr>
            <a:endParaRPr lang="en-US"/>
          </a:p>
        </p:txBody>
      </p:sp>
      <p:sp>
        <p:nvSpPr>
          <p:cNvPr id="40963" name="Rectangle 3">
            <a:extLst>
              <a:ext uri="{FF2B5EF4-FFF2-40B4-BE49-F238E27FC236}">
                <a16:creationId xmlns:a16="http://schemas.microsoft.com/office/drawing/2014/main" id="{0C56C6F7-8F81-4B7A-87B9-D2A736D0758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0" dirty="0">
                <a:latin typeface="Arial" pitchFamily="34" charset="0"/>
              </a:defRPr>
            </a:lvl1pPr>
          </a:lstStyle>
          <a:p>
            <a:pPr>
              <a:defRPr/>
            </a:pPr>
            <a:endParaRPr lang="en-US"/>
          </a:p>
        </p:txBody>
      </p:sp>
      <p:sp>
        <p:nvSpPr>
          <p:cNvPr id="40964" name="Rectangle 4">
            <a:extLst>
              <a:ext uri="{FF2B5EF4-FFF2-40B4-BE49-F238E27FC236}">
                <a16:creationId xmlns:a16="http://schemas.microsoft.com/office/drawing/2014/main" id="{1DB82992-1F25-4AAA-92E0-5F203D7589C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b="0" dirty="0">
                <a:latin typeface="Arial" pitchFamily="34" charset="0"/>
              </a:defRPr>
            </a:lvl1pPr>
          </a:lstStyle>
          <a:p>
            <a:pPr>
              <a:defRPr/>
            </a:pPr>
            <a:endParaRPr lang="en-US"/>
          </a:p>
        </p:txBody>
      </p:sp>
      <p:sp>
        <p:nvSpPr>
          <p:cNvPr id="40965" name="Rectangle 5">
            <a:extLst>
              <a:ext uri="{FF2B5EF4-FFF2-40B4-BE49-F238E27FC236}">
                <a16:creationId xmlns:a16="http://schemas.microsoft.com/office/drawing/2014/main" id="{2FC58F11-9EC5-4D40-8FCD-DC0BCF0EB37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b="0">
                <a:latin typeface="Arial" panose="020B0604020202020204" pitchFamily="34" charset="0"/>
              </a:defRPr>
            </a:lvl1pPr>
          </a:lstStyle>
          <a:p>
            <a:fld id="{874C80A3-6E39-4A51-9A70-504AF5FDD3F5}" type="slidenum">
              <a:rPr lang="ar-SA"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1CC0508-10CB-4405-B214-0D1C243867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Marlett" pitchFamily="2" charset="2"/>
              </a:defRPr>
            </a:lvl1pPr>
          </a:lstStyle>
          <a:p>
            <a:pPr>
              <a:defRPr/>
            </a:pPr>
            <a:endParaRPr lang="en-US"/>
          </a:p>
        </p:txBody>
      </p:sp>
      <p:sp>
        <p:nvSpPr>
          <p:cNvPr id="6147" name="Rectangle 3">
            <a:extLst>
              <a:ext uri="{FF2B5EF4-FFF2-40B4-BE49-F238E27FC236}">
                <a16:creationId xmlns:a16="http://schemas.microsoft.com/office/drawing/2014/main" id="{5FE8F7AA-7907-4EB4-871E-0C18BC07E42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Marlett" pitchFamily="2" charset="2"/>
              </a:defRPr>
            </a:lvl1pPr>
          </a:lstStyle>
          <a:p>
            <a:pPr>
              <a:defRPr/>
            </a:pPr>
            <a:endParaRPr lang="en-US"/>
          </a:p>
        </p:txBody>
      </p:sp>
      <p:sp>
        <p:nvSpPr>
          <p:cNvPr id="244740" name="Rectangle 4">
            <a:extLst>
              <a:ext uri="{FF2B5EF4-FFF2-40B4-BE49-F238E27FC236}">
                <a16:creationId xmlns:a16="http://schemas.microsoft.com/office/drawing/2014/main" id="{1D737E1B-DF11-4107-B98A-012169DDE46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E4AA9B5-9A29-460F-AD07-E22922E3889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a:extLst>
              <a:ext uri="{FF2B5EF4-FFF2-40B4-BE49-F238E27FC236}">
                <a16:creationId xmlns:a16="http://schemas.microsoft.com/office/drawing/2014/main" id="{178D87DD-42D6-4AF7-802F-EB6D3C60D91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Marlett" pitchFamily="2" charset="2"/>
              </a:defRPr>
            </a:lvl1pPr>
          </a:lstStyle>
          <a:p>
            <a:pPr>
              <a:defRPr/>
            </a:pPr>
            <a:endParaRPr lang="en-US"/>
          </a:p>
        </p:txBody>
      </p:sp>
      <p:sp>
        <p:nvSpPr>
          <p:cNvPr id="6151" name="Rectangle 7">
            <a:extLst>
              <a:ext uri="{FF2B5EF4-FFF2-40B4-BE49-F238E27FC236}">
                <a16:creationId xmlns:a16="http://schemas.microsoft.com/office/drawing/2014/main" id="{4C28847F-4813-4ADF-BCB0-3E8E76C7881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Marlett" pitchFamily="2" charset="2"/>
              </a:defRPr>
            </a:lvl1pPr>
          </a:lstStyle>
          <a:p>
            <a:fld id="{8B746CFB-E8A1-4AE7-82B2-043BBB439644}" type="slidenum">
              <a:rPr lang="ar-SA"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A785DDDC-7BD0-4DB0-AC30-B48065887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2D539DD-51BA-4596-95DF-CBE2F60DEDBC}" type="slidenum">
              <a:rPr lang="ar-SA" altLang="zh-CN" sz="1200" b="0">
                <a:latin typeface="Marlett" pitchFamily="2" charset="2"/>
              </a:rPr>
              <a:pPr/>
              <a:t>1</a:t>
            </a:fld>
            <a:endParaRPr lang="en-US" altLang="zh-CN" sz="1200" b="0">
              <a:latin typeface="Marlett" pitchFamily="2" charset="2"/>
            </a:endParaRPr>
          </a:p>
        </p:txBody>
      </p:sp>
      <p:sp>
        <p:nvSpPr>
          <p:cNvPr id="245763" name="Rectangle 2">
            <a:extLst>
              <a:ext uri="{FF2B5EF4-FFF2-40B4-BE49-F238E27FC236}">
                <a16:creationId xmlns:a16="http://schemas.microsoft.com/office/drawing/2014/main" id="{79205A32-E2A1-485C-88F9-F9E3918F9FB1}"/>
              </a:ext>
            </a:extLst>
          </p:cNvPr>
          <p:cNvSpPr>
            <a:spLocks noGrp="1" noRot="1" noChangeAspect="1" noChangeArrowheads="1" noTextEdit="1"/>
          </p:cNvSpPr>
          <p:nvPr>
            <p:ph type="sldImg"/>
          </p:nvPr>
        </p:nvSpPr>
        <p:spPr>
          <a:xfrm>
            <a:off x="1144588" y="685800"/>
            <a:ext cx="4572000" cy="3429000"/>
          </a:xfrm>
          <a:ln/>
        </p:spPr>
      </p:sp>
      <p:sp>
        <p:nvSpPr>
          <p:cNvPr id="245764" name="Rectangle 3">
            <a:extLst>
              <a:ext uri="{FF2B5EF4-FFF2-40B4-BE49-F238E27FC236}">
                <a16:creationId xmlns:a16="http://schemas.microsoft.com/office/drawing/2014/main" id="{AE5C8CE9-438A-40C8-B1C4-1B1A217C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A4974421-44AB-41FD-A003-C2940ED6D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8F1321F-2A0F-4D72-A53D-C09E53329217}" type="slidenum">
              <a:rPr lang="ar-SA" altLang="zh-CN" sz="1200" b="0">
                <a:latin typeface="Marlett" pitchFamily="2" charset="2"/>
              </a:rPr>
              <a:pPr/>
              <a:t>10</a:t>
            </a:fld>
            <a:endParaRPr lang="en-US" altLang="zh-CN" sz="1200" b="0">
              <a:latin typeface="Marlett" pitchFamily="2" charset="2"/>
            </a:endParaRPr>
          </a:p>
        </p:txBody>
      </p:sp>
      <p:sp>
        <p:nvSpPr>
          <p:cNvPr id="258051" name="Rectangle 2">
            <a:extLst>
              <a:ext uri="{FF2B5EF4-FFF2-40B4-BE49-F238E27FC236}">
                <a16:creationId xmlns:a16="http://schemas.microsoft.com/office/drawing/2014/main" id="{48DF7F5D-E78B-46FB-B424-1CF1179E7A83}"/>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CF75D764-2FA5-4369-A88F-7132F6CE7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BD8131E2-1C12-4787-A5B3-5499A9EF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55551C7-D4B9-4C31-9853-F3FD46A18005}" type="slidenum">
              <a:rPr lang="ar-SA" altLang="zh-CN" sz="1200" b="0">
                <a:latin typeface="Marlett" pitchFamily="2" charset="2"/>
              </a:rPr>
              <a:pPr/>
              <a:t>100</a:t>
            </a:fld>
            <a:endParaRPr lang="en-US" altLang="zh-CN" sz="1200" b="0">
              <a:latin typeface="Marlett" pitchFamily="2" charset="2"/>
            </a:endParaRPr>
          </a:p>
        </p:txBody>
      </p:sp>
      <p:sp>
        <p:nvSpPr>
          <p:cNvPr id="345091" name="Rectangle 2">
            <a:extLst>
              <a:ext uri="{FF2B5EF4-FFF2-40B4-BE49-F238E27FC236}">
                <a16:creationId xmlns:a16="http://schemas.microsoft.com/office/drawing/2014/main" id="{7EEB261B-A89E-4A13-8C4E-A35460E88B75}"/>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7B968AA1-B6EE-4860-8A41-9C2F475BA2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Then it spins until the flag variable at that slot becomes true.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4872067C-1B2E-40C9-AAFE-EEEBA34C8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9F266BE-FC58-4BEC-9693-8E8102C8DC56}" type="slidenum">
              <a:rPr lang="ar-SA" altLang="zh-CN" sz="1200" b="0">
                <a:latin typeface="Marlett" pitchFamily="2" charset="2"/>
              </a:rPr>
              <a:pPr/>
              <a:t>101</a:t>
            </a:fld>
            <a:endParaRPr lang="en-US" altLang="zh-CN" sz="1200" b="0">
              <a:latin typeface="Marlett" pitchFamily="2" charset="2"/>
            </a:endParaRPr>
          </a:p>
        </p:txBody>
      </p:sp>
      <p:sp>
        <p:nvSpPr>
          <p:cNvPr id="346115" name="Rectangle 2">
            <a:extLst>
              <a:ext uri="{FF2B5EF4-FFF2-40B4-BE49-F238E27FC236}">
                <a16:creationId xmlns:a16="http://schemas.microsoft.com/office/drawing/2014/main" id="{B5227719-7463-4C8E-8F81-A4E933B46ED7}"/>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7D95D2A6-5D60-44CC-960E-105FC260AF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first thread releases the lock by setting the next slot to true.</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DDE11CF3-EF95-45BD-B5FC-F843A8A5D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BDFFC3-AF36-452A-A2C4-2814481903CB}" type="slidenum">
              <a:rPr lang="ar-SA" altLang="zh-CN" sz="1200" b="0">
                <a:latin typeface="Marlett" pitchFamily="2" charset="2"/>
              </a:rPr>
              <a:pPr/>
              <a:t>102</a:t>
            </a:fld>
            <a:endParaRPr lang="en-US" altLang="zh-CN" sz="1200" b="0">
              <a:latin typeface="Marlett" pitchFamily="2" charset="2"/>
            </a:endParaRPr>
          </a:p>
        </p:txBody>
      </p:sp>
      <p:sp>
        <p:nvSpPr>
          <p:cNvPr id="347139" name="Rectangle 2">
            <a:extLst>
              <a:ext uri="{FF2B5EF4-FFF2-40B4-BE49-F238E27FC236}">
                <a16:creationId xmlns:a16="http://schemas.microsoft.com/office/drawing/2014/main" id="{5FE13B6A-496C-4B1C-9C0D-83A30648CBE9}"/>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0E8EC98B-DFC5-400C-AA33-1B87EE9D5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second thread notices the change, and enters its critical section.</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7785156F-5D61-48C7-9647-260C9C0090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65E1FB5-B07E-4F9B-BF39-5D0B5137F9D4}" type="slidenum">
              <a:rPr lang="ar-SA" altLang="zh-CN" sz="1200" b="0">
                <a:latin typeface="Marlett" pitchFamily="2" charset="2"/>
              </a:rPr>
              <a:pPr/>
              <a:t>103</a:t>
            </a:fld>
            <a:endParaRPr lang="en-US" altLang="zh-CN" sz="1200" b="0">
              <a:latin typeface="Marlett" pitchFamily="2" charset="2"/>
            </a:endParaRPr>
          </a:p>
        </p:txBody>
      </p:sp>
      <p:sp>
        <p:nvSpPr>
          <p:cNvPr id="348163" name="Rectangle 2">
            <a:extLst>
              <a:ext uri="{FF2B5EF4-FFF2-40B4-BE49-F238E27FC236}">
                <a16:creationId xmlns:a16="http://schemas.microsoft.com/office/drawing/2014/main" id="{254C4C57-F7A7-488B-81F2-5D1908EFD297}"/>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E05298E8-B3D6-4846-A666-1F7E855CE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what the code looks like.</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908F6449-7074-43B1-8993-8D4708123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8657C72-3D62-4931-8E36-C0BC340EA449}" type="slidenum">
              <a:rPr lang="ar-SA" altLang="zh-CN" sz="1200" b="0">
                <a:latin typeface="Marlett" pitchFamily="2" charset="2"/>
              </a:rPr>
              <a:pPr/>
              <a:t>104</a:t>
            </a:fld>
            <a:endParaRPr lang="en-US" altLang="zh-CN" sz="1200" b="0">
              <a:latin typeface="Marlett" pitchFamily="2" charset="2"/>
            </a:endParaRPr>
          </a:p>
        </p:txBody>
      </p:sp>
      <p:sp>
        <p:nvSpPr>
          <p:cNvPr id="349187" name="Rectangle 2">
            <a:extLst>
              <a:ext uri="{FF2B5EF4-FFF2-40B4-BE49-F238E27FC236}">
                <a16:creationId xmlns:a16="http://schemas.microsoft.com/office/drawing/2014/main" id="{94516040-4B2B-4BEA-83E0-BF61640051A8}"/>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B1D7D477-D211-42CD-A3C9-EF7CAA12B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have one flag per thread (this means we have to know how many threads there are).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529269E3-A5C6-4102-8B49-AEAEF6706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4AC0F30-932D-41F1-9030-3F7547BF4BDC}" type="slidenum">
              <a:rPr lang="ar-SA" altLang="zh-CN" sz="1200" b="0">
                <a:latin typeface="Marlett" pitchFamily="2" charset="2"/>
              </a:rPr>
              <a:pPr/>
              <a:t>105</a:t>
            </a:fld>
            <a:endParaRPr lang="en-US" altLang="zh-CN" sz="1200" b="0">
              <a:latin typeface="Marlett" pitchFamily="2" charset="2"/>
            </a:endParaRPr>
          </a:p>
        </p:txBody>
      </p:sp>
      <p:sp>
        <p:nvSpPr>
          <p:cNvPr id="350211" name="Rectangle 2">
            <a:extLst>
              <a:ext uri="{FF2B5EF4-FFF2-40B4-BE49-F238E27FC236}">
                <a16:creationId xmlns:a16="http://schemas.microsoft.com/office/drawing/2014/main" id="{1D859B92-F124-4E9E-B54E-DB320F9C8CE3}"/>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C99F98DF-77E3-439C-8C3E-4F833C584F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next field tells us which flag to use.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BC3E52A1-715A-418A-8718-597353616B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FF79875-FAC6-4E09-8133-11BBD9CA2FC4}" type="slidenum">
              <a:rPr lang="ar-SA" altLang="zh-CN" sz="1200" b="0">
                <a:latin typeface="Marlett" pitchFamily="2" charset="2"/>
              </a:rPr>
              <a:pPr/>
              <a:t>106</a:t>
            </a:fld>
            <a:endParaRPr lang="en-US" altLang="zh-CN" sz="1200" b="0">
              <a:latin typeface="Marlett" pitchFamily="2" charset="2"/>
            </a:endParaRPr>
          </a:p>
        </p:txBody>
      </p:sp>
      <p:sp>
        <p:nvSpPr>
          <p:cNvPr id="351235" name="Rectangle 2">
            <a:extLst>
              <a:ext uri="{FF2B5EF4-FFF2-40B4-BE49-F238E27FC236}">
                <a16:creationId xmlns:a16="http://schemas.microsoft.com/office/drawing/2014/main" id="{23DE15EE-1058-4F01-B20B-E1EC2CEB742E}"/>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68457C10-E943-43BA-9026-BFBB83CF3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Each thread has a </a:t>
            </a:r>
            <a:r>
              <a:rPr lang="en-US" altLang="zh-CN" i="1"/>
              <a:t>thread-local</a:t>
            </a:r>
            <a:r>
              <a:rPr lang="en-US" altLang="zh-CN"/>
              <a:t> variable that keeps track of its slot.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C3F3F888-8692-4D8E-A199-26AA8F5F4F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B33CE55-7F81-4A66-8E68-EACAB784C7E9}" type="slidenum">
              <a:rPr lang="ar-SA" altLang="zh-CN" sz="1200" b="0">
                <a:latin typeface="Marlett" pitchFamily="2" charset="2"/>
              </a:rPr>
              <a:pPr/>
              <a:t>107</a:t>
            </a:fld>
            <a:endParaRPr lang="en-US" altLang="zh-CN" sz="1200" b="0">
              <a:latin typeface="Marlett" pitchFamily="2" charset="2"/>
            </a:endParaRPr>
          </a:p>
        </p:txBody>
      </p:sp>
      <p:sp>
        <p:nvSpPr>
          <p:cNvPr id="352259" name="Rectangle 2">
            <a:extLst>
              <a:ext uri="{FF2B5EF4-FFF2-40B4-BE49-F238E27FC236}">
                <a16:creationId xmlns:a16="http://schemas.microsoft.com/office/drawing/2014/main" id="{5D1C77AD-587C-48F6-8759-4604D3B30663}"/>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25B21F57-80ED-4DB3-8F6C-A58177B47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the lock and unlock methods.</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74B990A4-8607-4BB2-A912-E73037DD5D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6CFEF1C-1D66-4DEA-BDA1-8C47E3893AB0}" type="slidenum">
              <a:rPr lang="ar-SA" altLang="zh-CN" sz="1200" b="0">
                <a:latin typeface="Marlett" pitchFamily="2" charset="2"/>
              </a:rPr>
              <a:pPr/>
              <a:t>108</a:t>
            </a:fld>
            <a:endParaRPr lang="en-US" altLang="zh-CN" sz="1200" b="0">
              <a:latin typeface="Marlett" pitchFamily="2" charset="2"/>
            </a:endParaRPr>
          </a:p>
        </p:txBody>
      </p:sp>
      <p:sp>
        <p:nvSpPr>
          <p:cNvPr id="353283" name="Rectangle 2">
            <a:extLst>
              <a:ext uri="{FF2B5EF4-FFF2-40B4-BE49-F238E27FC236}">
                <a16:creationId xmlns:a16="http://schemas.microsoft.com/office/drawing/2014/main" id="{EA071819-DBCD-41EA-98BA-7162F7679B86}"/>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DDB5F949-D8B2-4DB8-AA9D-6B727A3C14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First, claim a slot by atomically incrementing the next field.</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B2FE9AFE-0F55-4D0D-9282-23A4C0C617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441F6EB-A57D-47D4-B4F5-D2A883683B0A}" type="slidenum">
              <a:rPr lang="ar-SA" altLang="zh-CN" sz="1200" b="0">
                <a:latin typeface="Marlett" pitchFamily="2" charset="2"/>
              </a:rPr>
              <a:pPr/>
              <a:t>109</a:t>
            </a:fld>
            <a:endParaRPr lang="en-US" altLang="zh-CN" sz="1200" b="0">
              <a:latin typeface="Marlett" pitchFamily="2" charset="2"/>
            </a:endParaRPr>
          </a:p>
        </p:txBody>
      </p:sp>
      <p:sp>
        <p:nvSpPr>
          <p:cNvPr id="354307" name="Rectangle 2">
            <a:extLst>
              <a:ext uri="{FF2B5EF4-FFF2-40B4-BE49-F238E27FC236}">
                <a16:creationId xmlns:a16="http://schemas.microsoft.com/office/drawing/2014/main" id="{15B1B6E7-A5A4-42DF-B1E1-E6B46955DCA8}"/>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C5966475-D450-4C7B-B4DE-3332845A7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wait until my predecessor has released the lock.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211EBFF1-70EF-4FC7-B549-5AFBB2CC6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89916EF-02E9-47E0-85C0-4EDF9FE2C06F}" type="slidenum">
              <a:rPr lang="ar-SA" altLang="zh-CN" sz="1200" b="0">
                <a:latin typeface="Marlett" pitchFamily="2" charset="2"/>
              </a:rPr>
              <a:pPr/>
              <a:t>11</a:t>
            </a:fld>
            <a:endParaRPr lang="en-US" altLang="zh-CN" sz="1200" b="0">
              <a:latin typeface="Marlett" pitchFamily="2" charset="2"/>
            </a:endParaRPr>
          </a:p>
        </p:txBody>
      </p:sp>
      <p:sp>
        <p:nvSpPr>
          <p:cNvPr id="259075" name="Rectangle 2">
            <a:extLst>
              <a:ext uri="{FF2B5EF4-FFF2-40B4-BE49-F238E27FC236}">
                <a16:creationId xmlns:a16="http://schemas.microsoft.com/office/drawing/2014/main" id="{B482189D-09C8-4A03-B6DB-EE5B37B31BDF}"/>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CF36F194-2316-4CF6-B64D-7CDBB6706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10AE415E-EBFF-4227-B5CD-DD0A134CA0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3739FE0-5038-44E6-9EDE-BF586E76E2A2}" type="slidenum">
              <a:rPr lang="ar-SA" altLang="zh-CN" sz="1200" b="0">
                <a:latin typeface="Marlett" pitchFamily="2" charset="2"/>
              </a:rPr>
              <a:pPr/>
              <a:t>110</a:t>
            </a:fld>
            <a:endParaRPr lang="en-US" altLang="zh-CN" sz="1200" b="0">
              <a:latin typeface="Marlett" pitchFamily="2" charset="2"/>
            </a:endParaRPr>
          </a:p>
        </p:txBody>
      </p:sp>
      <p:sp>
        <p:nvSpPr>
          <p:cNvPr id="355331" name="Rectangle 2">
            <a:extLst>
              <a:ext uri="{FF2B5EF4-FFF2-40B4-BE49-F238E27FC236}">
                <a16:creationId xmlns:a16="http://schemas.microsoft.com/office/drawing/2014/main" id="{57E1E935-4366-4F81-B712-3FCB4EDA5F1D}"/>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D35137F5-5580-472A-AD9D-7DE59EDBB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Reset my slot to false so that it can be used the next time around.</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B7E8F11B-537A-4B55-B9C7-3C32E3050F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371C370-BD1F-4E7F-A10D-89CBDDF862CA}" type="slidenum">
              <a:rPr lang="ar-SA" altLang="zh-CN" sz="1200" b="0">
                <a:latin typeface="Marlett" pitchFamily="2" charset="2"/>
              </a:rPr>
              <a:pPr/>
              <a:t>111</a:t>
            </a:fld>
            <a:endParaRPr lang="en-US" altLang="zh-CN" sz="1200" b="0">
              <a:latin typeface="Marlett" pitchFamily="2" charset="2"/>
            </a:endParaRPr>
          </a:p>
        </p:txBody>
      </p:sp>
      <p:sp>
        <p:nvSpPr>
          <p:cNvPr id="356355" name="Rectangle 2">
            <a:extLst>
              <a:ext uri="{FF2B5EF4-FFF2-40B4-BE49-F238E27FC236}">
                <a16:creationId xmlns:a16="http://schemas.microsoft.com/office/drawing/2014/main" id="{0CD5BBAF-D217-417E-BD23-1B1F247AA3F6}"/>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B55631D0-738D-42E0-8A26-F2BD9F5689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To release the lock, set the slot after mine to true, being careful to wrap around.</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275546D3-23A3-44D1-B219-2222E8098A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1BCA7CB-CE9A-4104-BFB4-56CE9B654F41}" type="slidenum">
              <a:rPr lang="ar-SA" altLang="zh-CN" sz="1200" b="0">
                <a:latin typeface="Marlett" pitchFamily="2" charset="2"/>
              </a:rPr>
              <a:pPr/>
              <a:t>112</a:t>
            </a:fld>
            <a:endParaRPr lang="en-US" altLang="zh-CN" sz="1200" b="0">
              <a:latin typeface="Marlett" pitchFamily="2" charset="2"/>
            </a:endParaRPr>
          </a:p>
        </p:txBody>
      </p:sp>
      <p:sp>
        <p:nvSpPr>
          <p:cNvPr id="360451" name="Rectangle 2">
            <a:extLst>
              <a:ext uri="{FF2B5EF4-FFF2-40B4-BE49-F238E27FC236}">
                <a16:creationId xmlns:a16="http://schemas.microsoft.com/office/drawing/2014/main" id="{313D8AA6-92C2-4B04-B7BF-70960DA2EEF1}"/>
              </a:ext>
            </a:extLst>
          </p:cNvPr>
          <p:cNvSpPr>
            <a:spLocks noGrp="1" noRot="1" noChangeAspect="1" noChangeArrowheads="1" noTextEdit="1"/>
          </p:cNvSpPr>
          <p:nvPr>
            <p:ph type="sldImg"/>
          </p:nvPr>
        </p:nvSpPr>
        <p:spPr>
          <a:ln/>
        </p:spPr>
      </p:sp>
      <p:sp>
        <p:nvSpPr>
          <p:cNvPr id="360452" name="Rectangle 3">
            <a:extLst>
              <a:ext uri="{FF2B5EF4-FFF2-40B4-BE49-F238E27FC236}">
                <a16:creationId xmlns:a16="http://schemas.microsoft.com/office/drawing/2014/main" id="{6624D433-7EA3-4EC1-8FC2-7B8EEC42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Anderson queue lock improves on Back-off locks because it reduces invalidations to a minimum and schedules access to the critical section tightly, minimizing the interval between when a lock is freed by one thread and when is acquired by another. There is also a theoretical benefit: unlike the TTAS and backoff lock, this algorithm guarantees that there is no lockout, and in fact, provides first-come-first-served fairness, which we actually loose in TTAS and TTAS with backoff.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B1CE389B-44D2-470E-B032-57CC0A6F9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D9D66ED-D719-477F-9219-22837C14476C}" type="slidenum">
              <a:rPr lang="ar-SA" altLang="zh-CN" sz="1200" b="0">
                <a:latin typeface="Marlett" pitchFamily="2" charset="2"/>
              </a:rPr>
              <a:pPr/>
              <a:t>113</a:t>
            </a:fld>
            <a:endParaRPr lang="en-US" altLang="zh-CN" sz="1200" b="0">
              <a:latin typeface="Marlett" pitchFamily="2" charset="2"/>
            </a:endParaRPr>
          </a:p>
        </p:txBody>
      </p:sp>
      <p:sp>
        <p:nvSpPr>
          <p:cNvPr id="361475" name="Rectangle 2">
            <a:extLst>
              <a:ext uri="{FF2B5EF4-FFF2-40B4-BE49-F238E27FC236}">
                <a16:creationId xmlns:a16="http://schemas.microsoft.com/office/drawing/2014/main" id="{8F7EFDF6-5904-4CE1-B435-B2A01AD3BEDB}"/>
              </a:ext>
            </a:extLst>
          </p:cNvPr>
          <p:cNvSpPr>
            <a:spLocks noGrp="1" noRot="1" noChangeAspect="1" noChangeArrowheads="1" noTextEdit="1"/>
          </p:cNvSpPr>
          <p:nvPr>
            <p:ph type="sldImg"/>
          </p:nvPr>
        </p:nvSpPr>
        <p:spPr>
          <a:ln/>
        </p:spPr>
      </p:sp>
      <p:sp>
        <p:nvSpPr>
          <p:cNvPr id="361476" name="Rectangle 3">
            <a:extLst>
              <a:ext uri="{FF2B5EF4-FFF2-40B4-BE49-F238E27FC236}">
                <a16:creationId xmlns:a16="http://schemas.microsoft.com/office/drawing/2014/main" id="{72DE1132-0C49-46E0-AB3A-FAFA731448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52D15C9D-C1FB-4704-9104-A3842649C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FEBF06E-5D61-4DCA-A880-D8F8CC4B969E}" type="slidenum">
              <a:rPr lang="ar-SA" altLang="zh-CN" sz="1200" b="0">
                <a:latin typeface="Marlett" pitchFamily="2" charset="2"/>
              </a:rPr>
              <a:pPr/>
              <a:t>114</a:t>
            </a:fld>
            <a:endParaRPr lang="en-US" altLang="zh-CN" sz="1200" b="0">
              <a:latin typeface="Marlett" pitchFamily="2" charset="2"/>
            </a:endParaRPr>
          </a:p>
        </p:txBody>
      </p:sp>
      <p:sp>
        <p:nvSpPr>
          <p:cNvPr id="362499" name="Rectangle 2">
            <a:extLst>
              <a:ext uri="{FF2B5EF4-FFF2-40B4-BE49-F238E27FC236}">
                <a16:creationId xmlns:a16="http://schemas.microsoft.com/office/drawing/2014/main" id="{94DC02FE-D0F4-49B7-9C4D-78856FA1C134}"/>
              </a:ext>
            </a:extLst>
          </p:cNvPr>
          <p:cNvSpPr>
            <a:spLocks noGrp="1" noRot="1" noChangeAspect="1" noChangeArrowheads="1" noTextEdit="1"/>
          </p:cNvSpPr>
          <p:nvPr>
            <p:ph type="sldImg"/>
          </p:nvPr>
        </p:nvSpPr>
        <p:spPr>
          <a:ln/>
        </p:spPr>
      </p:sp>
      <p:sp>
        <p:nvSpPr>
          <p:cNvPr id="362500" name="Rectangle 3">
            <a:extLst>
              <a:ext uri="{FF2B5EF4-FFF2-40B4-BE49-F238E27FC236}">
                <a16:creationId xmlns:a16="http://schemas.microsoft.com/office/drawing/2014/main" id="{A964252B-D042-4892-82B9-368D2FECD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Anderson lock has several disadvantages. First, it is not space-efficient. It requires knowing a bound N on the maximum number of concurrent threads, and it allocates an array of that size per lock. Thus, L locks will require O(LN) space even if a thread accesses only one lock at a given time. Second, the lock is poorly suited for </a:t>
            </a:r>
            <a:r>
              <a:rPr lang="en-US" altLang="zh-CN" dirty="0" err="1"/>
              <a:t>uncached</a:t>
            </a:r>
            <a:r>
              <a:rPr lang="en-US" altLang="zh-CN" dirty="0"/>
              <a:t> architectures, since any thread may end up spinning on any array location, and in the absence of caches, spinning on a remote location may be very expensive. Finally, even with caching one must use some form of padding to avoid false sharing which increases the space complexity further. </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DB61FFA1-166A-498B-84D1-D4DB9C9C8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C96213B-1A8F-44F5-8C7B-338615E959E8}" type="slidenum">
              <a:rPr lang="ar-SA" altLang="zh-CN" sz="1200" b="0">
                <a:latin typeface="Marlett" pitchFamily="2" charset="2"/>
              </a:rPr>
              <a:pPr/>
              <a:t>115</a:t>
            </a:fld>
            <a:endParaRPr lang="en-US" altLang="zh-CN" sz="1200" b="0">
              <a:latin typeface="Marlett" pitchFamily="2" charset="2"/>
            </a:endParaRPr>
          </a:p>
        </p:txBody>
      </p:sp>
      <p:sp>
        <p:nvSpPr>
          <p:cNvPr id="363523" name="Rectangle 2">
            <a:extLst>
              <a:ext uri="{FF2B5EF4-FFF2-40B4-BE49-F238E27FC236}">
                <a16:creationId xmlns:a16="http://schemas.microsoft.com/office/drawing/2014/main" id="{C313EB45-F33E-4646-9E95-B881D6A6DF03}"/>
              </a:ext>
            </a:extLst>
          </p:cNvPr>
          <p:cNvSpPr>
            <a:spLocks noGrp="1" noRot="1" noChangeAspect="1" noChangeArrowheads="1" noTextEdit="1"/>
          </p:cNvSpPr>
          <p:nvPr>
            <p:ph type="sldImg"/>
          </p:nvPr>
        </p:nvSpPr>
        <p:spPr>
          <a:ln/>
        </p:spPr>
      </p:sp>
      <p:sp>
        <p:nvSpPr>
          <p:cNvPr id="363524" name="Rectangle 3">
            <a:extLst>
              <a:ext uri="{FF2B5EF4-FFF2-40B4-BE49-F238E27FC236}">
                <a16:creationId xmlns:a16="http://schemas.microsoft.com/office/drawing/2014/main" id="{F043F0D0-6A82-487E-AAD6-C254A149AD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CLH queue lock (by Travis Craig, Erik Hagersten, and Anders Landin) is much more space-efficient, </a:t>
            </a:r>
          </a:p>
          <a:p>
            <a:r>
              <a:rPr lang="en-US" altLang="zh-CN"/>
              <a:t>since it incurs a small constant-size overhead per thread.</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CD086AC3-BA4F-4632-84B4-61569B75D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E7A0192-8AD1-4136-8F40-4BAE975871F3}" type="slidenum">
              <a:rPr lang="ar-SA" altLang="zh-CN" sz="1200" b="0">
                <a:latin typeface="Marlett" pitchFamily="2" charset="2"/>
              </a:rPr>
              <a:pPr/>
              <a:t>116</a:t>
            </a:fld>
            <a:endParaRPr lang="en-US" altLang="zh-CN" sz="1200" b="0">
              <a:latin typeface="Marlett" pitchFamily="2" charset="2"/>
            </a:endParaRPr>
          </a:p>
        </p:txBody>
      </p:sp>
      <p:sp>
        <p:nvSpPr>
          <p:cNvPr id="364547" name="Rectangle 2">
            <a:extLst>
              <a:ext uri="{FF2B5EF4-FFF2-40B4-BE49-F238E27FC236}">
                <a16:creationId xmlns:a16="http://schemas.microsoft.com/office/drawing/2014/main" id="{A37381A6-97F7-45D0-9C85-34AB7152DB67}"/>
              </a:ext>
            </a:extLst>
          </p:cNvPr>
          <p:cNvSpPr>
            <a:spLocks noGrp="1" noRot="1" noChangeAspect="1" noChangeArrowheads="1" noTextEdit="1"/>
          </p:cNvSpPr>
          <p:nvPr>
            <p:ph type="sldImg"/>
          </p:nvPr>
        </p:nvSpPr>
        <p:spPr>
          <a:ln/>
        </p:spPr>
      </p:sp>
      <p:sp>
        <p:nvSpPr>
          <p:cNvPr id="364548" name="Rectangle 3">
            <a:extLst>
              <a:ext uri="{FF2B5EF4-FFF2-40B4-BE49-F238E27FC236}">
                <a16:creationId xmlns:a16="http://schemas.microsoft.com/office/drawing/2014/main" id="{7568C38E-F38E-480B-8450-BFE8AD62E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This algorithm records each thread's status in a QNode object, which has a Boolean locked field. If that field is true, then the corresponding thread either has acquired the lock or is waiting for the lock. If that field is false, then the thread has released the lock.  The lock itself is represented as a virtual linked list of QNodes objects. We use the term ``virtual'' because the list is implicit: each thread points to its predecessor through a thread-local predvariable. The public tail variable points to the last node in the queue.</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C291AD19-3DB0-4597-84F5-3ED068747C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2B3063E-89C9-4F68-BBCE-A9323C1AFDF7}" type="slidenum">
              <a:rPr lang="ar-SA" altLang="zh-CN" sz="1200" b="0">
                <a:latin typeface="Marlett" pitchFamily="2" charset="2"/>
              </a:rPr>
              <a:pPr/>
              <a:t>117</a:t>
            </a:fld>
            <a:endParaRPr lang="en-US" altLang="zh-CN" sz="1200" b="0">
              <a:latin typeface="Marlett" pitchFamily="2" charset="2"/>
            </a:endParaRPr>
          </a:p>
        </p:txBody>
      </p:sp>
      <p:sp>
        <p:nvSpPr>
          <p:cNvPr id="365571" name="Rectangle 2">
            <a:extLst>
              <a:ext uri="{FF2B5EF4-FFF2-40B4-BE49-F238E27FC236}">
                <a16:creationId xmlns:a16="http://schemas.microsoft.com/office/drawing/2014/main" id="{5B6AF308-EB24-4AE8-B14B-C9449C06D260}"/>
              </a:ext>
            </a:extLst>
          </p:cNvPr>
          <p:cNvSpPr>
            <a:spLocks noGrp="1" noRot="1" noChangeAspect="1" noChangeArrowheads="1" noTextEdit="1"/>
          </p:cNvSpPr>
          <p:nvPr>
            <p:ph type="sldImg"/>
          </p:nvPr>
        </p:nvSpPr>
        <p:spPr>
          <a:ln/>
        </p:spPr>
      </p:sp>
      <p:sp>
        <p:nvSpPr>
          <p:cNvPr id="365572" name="Rectangle 3">
            <a:extLst>
              <a:ext uri="{FF2B5EF4-FFF2-40B4-BE49-F238E27FC236}">
                <a16:creationId xmlns:a16="http://schemas.microsoft.com/office/drawing/2014/main" id="{8671187A-7710-45C2-8976-CDE5B6D673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AC0C8D9D-ABF5-45EB-BAF8-CFBD43638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30F7D7C-D093-42CE-B687-12DA221DAFDE}" type="slidenum">
              <a:rPr lang="ar-SA" altLang="zh-CN" sz="1200" b="0">
                <a:latin typeface="Marlett" pitchFamily="2" charset="2"/>
              </a:rPr>
              <a:pPr/>
              <a:t>118</a:t>
            </a:fld>
            <a:endParaRPr lang="en-US" altLang="zh-CN" sz="1200" b="0">
              <a:latin typeface="Marlett" pitchFamily="2" charset="2"/>
            </a:endParaRPr>
          </a:p>
        </p:txBody>
      </p:sp>
      <p:sp>
        <p:nvSpPr>
          <p:cNvPr id="366595" name="Rectangle 2">
            <a:extLst>
              <a:ext uri="{FF2B5EF4-FFF2-40B4-BE49-F238E27FC236}">
                <a16:creationId xmlns:a16="http://schemas.microsoft.com/office/drawing/2014/main" id="{6389EF5B-0D96-4ACC-9663-9FABE30798B1}"/>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7DE1B272-2746-48B4-B83E-B3F5E4E5D4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35BEC0B6-C669-4A0D-AB81-BD2530C3D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182BABF-198F-49F0-A978-DA7B6F1D103D}" type="slidenum">
              <a:rPr lang="ar-SA" altLang="zh-CN" sz="1200" b="0">
                <a:latin typeface="Marlett" pitchFamily="2" charset="2"/>
              </a:rPr>
              <a:pPr/>
              <a:t>119</a:t>
            </a:fld>
            <a:endParaRPr lang="en-US" altLang="zh-CN" sz="1200" b="0">
              <a:latin typeface="Marlett" pitchFamily="2" charset="2"/>
            </a:endParaRPr>
          </a:p>
        </p:txBody>
      </p:sp>
      <p:sp>
        <p:nvSpPr>
          <p:cNvPr id="367619" name="Rectangle 2">
            <a:extLst>
              <a:ext uri="{FF2B5EF4-FFF2-40B4-BE49-F238E27FC236}">
                <a16:creationId xmlns:a16="http://schemas.microsoft.com/office/drawing/2014/main" id="{0C7C17C9-2A05-4FC9-B8EA-12B4C2887A5F}"/>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C520F9AD-AB8E-46DB-9871-70FE10337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1ED0674F-4D0B-4794-8F69-08C3AF03E1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1B767F2-86F1-44DF-AD09-B49AF13CE104}" type="slidenum">
              <a:rPr lang="ar-SA" altLang="zh-CN" sz="1200" b="0">
                <a:latin typeface="Marlett" pitchFamily="2" charset="2"/>
              </a:rPr>
              <a:pPr/>
              <a:t>12</a:t>
            </a:fld>
            <a:endParaRPr lang="en-US" altLang="zh-CN" sz="1200" b="0">
              <a:latin typeface="Marlett" pitchFamily="2" charset="2"/>
            </a:endParaRPr>
          </a:p>
        </p:txBody>
      </p:sp>
      <p:sp>
        <p:nvSpPr>
          <p:cNvPr id="260099" name="Rectangle 2">
            <a:extLst>
              <a:ext uri="{FF2B5EF4-FFF2-40B4-BE49-F238E27FC236}">
                <a16:creationId xmlns:a16="http://schemas.microsoft.com/office/drawing/2014/main" id="{9099FFAC-C43D-4431-96E6-29504F78F0A2}"/>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23F36E27-0DD5-43E2-A35B-E435B64DD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Our goal is to understand how contention happens, and to develop a set of techniques that can avoid or alleviate it. These techniques provide a useful toolkit for all kinds of synchronization problems.</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D1B0BD45-00C6-477A-B1C4-92AD8105A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3414C5E-2B99-4BAA-B032-DF256D9247B3}" type="slidenum">
              <a:rPr lang="ar-SA" altLang="zh-CN" sz="1200" b="0">
                <a:latin typeface="Marlett" pitchFamily="2" charset="2"/>
              </a:rPr>
              <a:pPr/>
              <a:t>120</a:t>
            </a:fld>
            <a:endParaRPr lang="en-US" altLang="zh-CN" sz="1200" b="0">
              <a:latin typeface="Marlett" pitchFamily="2" charset="2"/>
            </a:endParaRPr>
          </a:p>
        </p:txBody>
      </p:sp>
      <p:sp>
        <p:nvSpPr>
          <p:cNvPr id="368643" name="Rectangle 2">
            <a:extLst>
              <a:ext uri="{FF2B5EF4-FFF2-40B4-BE49-F238E27FC236}">
                <a16:creationId xmlns:a16="http://schemas.microsoft.com/office/drawing/2014/main" id="{7C8A1F7E-0CDD-40C0-829D-8164B96D762F}"/>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43CCD319-16B0-4786-A292-84B14FCFA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C4638405-2DEF-48B0-B3CF-BB5BC207F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DE29CAA-898D-498B-8B36-3D409ECAEFE2}" type="slidenum">
              <a:rPr lang="ar-SA" altLang="zh-CN" sz="1200" b="0">
                <a:latin typeface="Marlett" pitchFamily="2" charset="2"/>
              </a:rPr>
              <a:pPr/>
              <a:t>121</a:t>
            </a:fld>
            <a:endParaRPr lang="en-US" altLang="zh-CN" sz="1200" b="0">
              <a:latin typeface="Marlett" pitchFamily="2" charset="2"/>
            </a:endParaRPr>
          </a:p>
        </p:txBody>
      </p:sp>
      <p:sp>
        <p:nvSpPr>
          <p:cNvPr id="369667" name="Rectangle 2">
            <a:extLst>
              <a:ext uri="{FF2B5EF4-FFF2-40B4-BE49-F238E27FC236}">
                <a16:creationId xmlns:a16="http://schemas.microsoft.com/office/drawing/2014/main" id="{FB30A27C-8AAF-4FDB-A4BA-72A682EB8135}"/>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77002E17-7A01-4559-94D9-15208082C3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To acquire the lock, a thread sets the locked field of its QNode to true, meaning that the thread is not ready to release the lock.</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A8797C93-7073-4466-887C-CC27D21318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3275412-8A59-4084-8FD0-2253380F23C5}" type="slidenum">
              <a:rPr lang="ar-SA" altLang="zh-CN" sz="1200" b="0">
                <a:latin typeface="Marlett" pitchFamily="2" charset="2"/>
              </a:rPr>
              <a:pPr/>
              <a:t>122</a:t>
            </a:fld>
            <a:endParaRPr lang="en-US" altLang="zh-CN" sz="1200" b="0">
              <a:latin typeface="Marlett" pitchFamily="2" charset="2"/>
            </a:endParaRPr>
          </a:p>
        </p:txBody>
      </p:sp>
      <p:sp>
        <p:nvSpPr>
          <p:cNvPr id="370691" name="Rectangle 2">
            <a:extLst>
              <a:ext uri="{FF2B5EF4-FFF2-40B4-BE49-F238E27FC236}">
                <a16:creationId xmlns:a16="http://schemas.microsoft.com/office/drawing/2014/main" id="{D0FFE78C-F87C-4A35-9010-5A95B62F7D91}"/>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7D4D9773-6AD9-4E2E-AF3C-F466C8ADB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r>
              <a:rPr lang="en-US" altLang="zh-CN"/>
              <a:t>The thread applies swap to the tail to make its own node the tail of the queue, simultaneously acquiring a reference to its predecessor's QNode.</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703B0334-01E1-42A4-BE64-BF616AED6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4EBC3DC-5BCF-474E-A379-F578AC28764D}" type="slidenum">
              <a:rPr lang="ar-SA" altLang="zh-CN" sz="1200" b="0">
                <a:latin typeface="Marlett" pitchFamily="2" charset="2"/>
              </a:rPr>
              <a:pPr/>
              <a:t>123</a:t>
            </a:fld>
            <a:endParaRPr lang="en-US" altLang="zh-CN" sz="1200" b="0">
              <a:latin typeface="Marlett" pitchFamily="2" charset="2"/>
            </a:endParaRPr>
          </a:p>
        </p:txBody>
      </p:sp>
      <p:sp>
        <p:nvSpPr>
          <p:cNvPr id="371715" name="Rectangle 2">
            <a:extLst>
              <a:ext uri="{FF2B5EF4-FFF2-40B4-BE49-F238E27FC236}">
                <a16:creationId xmlns:a16="http://schemas.microsoft.com/office/drawing/2014/main" id="{226E6B99-6C13-47DF-AACE-5EC067BB4945}"/>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DBA3127B-0C57-42A5-A2EF-E9CD5FFA28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Because it sees that its predecessor’s QNode is false, this thread now has the lock.</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555B8DB8-CA47-4D13-8EF0-4F79FD5D5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D8D0435-EF23-491E-8894-0EC5BDCDFCF6}" type="slidenum">
              <a:rPr lang="ar-SA" altLang="zh-CN" sz="1200" b="0">
                <a:latin typeface="Marlett" pitchFamily="2" charset="2"/>
              </a:rPr>
              <a:pPr/>
              <a:t>124</a:t>
            </a:fld>
            <a:endParaRPr lang="en-US" altLang="zh-CN" sz="1200" b="0">
              <a:latin typeface="Marlett" pitchFamily="2" charset="2"/>
            </a:endParaRPr>
          </a:p>
        </p:txBody>
      </p:sp>
      <p:sp>
        <p:nvSpPr>
          <p:cNvPr id="372739" name="Rectangle 2">
            <a:extLst>
              <a:ext uri="{FF2B5EF4-FFF2-40B4-BE49-F238E27FC236}">
                <a16:creationId xmlns:a16="http://schemas.microsoft.com/office/drawing/2014/main" id="{4E65A05C-0D06-463C-83C6-B9A0D9AFBE26}"/>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95E87733-3E41-46A2-A5E2-AE731130F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Another thread that wants the lock does the same sequence of steps …</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5FF1C443-8052-40BD-B030-445CB48090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A2DE47C-A0A4-41F9-B1E8-E9392823427D}" type="slidenum">
              <a:rPr lang="ar-SA" altLang="zh-CN" sz="1200" b="0">
                <a:latin typeface="Marlett" pitchFamily="2" charset="2"/>
              </a:rPr>
              <a:pPr/>
              <a:t>125</a:t>
            </a:fld>
            <a:endParaRPr lang="en-US" altLang="zh-CN" sz="1200" b="0">
              <a:latin typeface="Marlett" pitchFamily="2" charset="2"/>
            </a:endParaRPr>
          </a:p>
        </p:txBody>
      </p:sp>
      <p:sp>
        <p:nvSpPr>
          <p:cNvPr id="373763" name="Rectangle 2">
            <a:extLst>
              <a:ext uri="{FF2B5EF4-FFF2-40B4-BE49-F238E27FC236}">
                <a16:creationId xmlns:a16="http://schemas.microsoft.com/office/drawing/2014/main" id="{BE635C78-62BA-46D4-8C4D-84A484BEB0EA}"/>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BA03E2DA-1054-4843-A19D-A40C8C88F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976FA4A7-6ABD-4BED-B95B-D9C86811DF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A62BC8E-F158-4571-8A2B-F8D4859C66BF}" type="slidenum">
              <a:rPr lang="ar-SA" altLang="zh-CN" sz="1200" b="0">
                <a:latin typeface="Marlett" pitchFamily="2" charset="2"/>
              </a:rPr>
              <a:pPr/>
              <a:t>126</a:t>
            </a:fld>
            <a:endParaRPr lang="en-US" altLang="zh-CN" sz="1200" b="0">
              <a:latin typeface="Marlett" pitchFamily="2" charset="2"/>
            </a:endParaRPr>
          </a:p>
        </p:txBody>
      </p:sp>
      <p:sp>
        <p:nvSpPr>
          <p:cNvPr id="374787" name="Rectangle 2">
            <a:extLst>
              <a:ext uri="{FF2B5EF4-FFF2-40B4-BE49-F238E27FC236}">
                <a16:creationId xmlns:a16="http://schemas.microsoft.com/office/drawing/2014/main" id="{2FC0D29F-D97B-4654-A6C5-98ABD29B0FE5}"/>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26050846-97A3-4083-85C9-3733260FE6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that the list is ordered implictely, there are no real pointers between the nodes…</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0D98F449-2909-4F9D-860D-CF94CE498B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691A6C4-1583-4F4F-82B5-F18A02735176}" type="slidenum">
              <a:rPr lang="ar-SA" altLang="zh-CN" sz="1200" b="0">
                <a:latin typeface="Marlett" pitchFamily="2" charset="2"/>
              </a:rPr>
              <a:pPr/>
              <a:t>127</a:t>
            </a:fld>
            <a:endParaRPr lang="en-US" altLang="zh-CN" sz="1200" b="0">
              <a:latin typeface="Marlett" pitchFamily="2" charset="2"/>
            </a:endParaRPr>
          </a:p>
        </p:txBody>
      </p:sp>
      <p:sp>
        <p:nvSpPr>
          <p:cNvPr id="375811" name="Rectangle 2">
            <a:extLst>
              <a:ext uri="{FF2B5EF4-FFF2-40B4-BE49-F238E27FC236}">
                <a16:creationId xmlns:a16="http://schemas.microsoft.com/office/drawing/2014/main" id="{BACB27D3-C501-4A3C-AD0E-20C00558CB03}"/>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365CA6FF-3CC7-4854-9543-77F5101CC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that the list is ordered implictely, there are no real pointers between the nodes…</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478D4598-1A95-43F2-940F-7E3F87B80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B5A2EF6-4E41-4A06-97DE-8573CC2393FA}" type="slidenum">
              <a:rPr lang="ar-SA" altLang="zh-CN" sz="1200" b="0">
                <a:latin typeface="Marlett" pitchFamily="2" charset="2"/>
              </a:rPr>
              <a:pPr/>
              <a:t>128</a:t>
            </a:fld>
            <a:endParaRPr lang="en-US" altLang="zh-CN" sz="1200" b="0">
              <a:latin typeface="Marlett" pitchFamily="2" charset="2"/>
            </a:endParaRPr>
          </a:p>
        </p:txBody>
      </p:sp>
      <p:sp>
        <p:nvSpPr>
          <p:cNvPr id="376835" name="Rectangle 2">
            <a:extLst>
              <a:ext uri="{FF2B5EF4-FFF2-40B4-BE49-F238E27FC236}">
                <a16:creationId xmlns:a16="http://schemas.microsoft.com/office/drawing/2014/main" id="{8CEFD092-2DB7-400B-BC83-0E9E4698297C}"/>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8767A5DA-5009-4C07-8307-A2B6013829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that the list is ordered implictely, there are no real pointers between the nodes…</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93DFBF52-FCCC-431D-A638-5BD7C972B3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2F5B25A-034A-4963-973D-9C568D97FC3E}" type="slidenum">
              <a:rPr lang="ar-SA" altLang="zh-CN" sz="1200" b="0">
                <a:latin typeface="Marlett" pitchFamily="2" charset="2"/>
              </a:rPr>
              <a:pPr/>
              <a:t>129</a:t>
            </a:fld>
            <a:endParaRPr lang="en-US" altLang="zh-CN" sz="1200" b="0">
              <a:latin typeface="Marlett" pitchFamily="2" charset="2"/>
            </a:endParaRPr>
          </a:p>
        </p:txBody>
      </p:sp>
      <p:sp>
        <p:nvSpPr>
          <p:cNvPr id="377859" name="Rectangle 2">
            <a:extLst>
              <a:ext uri="{FF2B5EF4-FFF2-40B4-BE49-F238E27FC236}">
                <a16:creationId xmlns:a16="http://schemas.microsoft.com/office/drawing/2014/main" id="{44769994-E3F7-4A4C-A17A-C8F432222C2C}"/>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56099124-433D-4693-81E4-A32D59DA8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spins on the predecessor's QNode until the predecessor releases the lock.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3DA8B1EF-AD79-44CE-BD57-0FF703793A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D64C6F0-21B6-426E-918A-6D2DC634C60D}" type="slidenum">
              <a:rPr lang="ar-SA" altLang="zh-CN" sz="1200" b="0">
                <a:latin typeface="Marlett" pitchFamily="2" charset="2"/>
              </a:rPr>
              <a:pPr/>
              <a:t>13</a:t>
            </a:fld>
            <a:endParaRPr lang="en-US" altLang="zh-CN" sz="1200" b="0">
              <a:latin typeface="Marlett" pitchFamily="2" charset="2"/>
            </a:endParaRPr>
          </a:p>
        </p:txBody>
      </p:sp>
      <p:sp>
        <p:nvSpPr>
          <p:cNvPr id="261123" name="Rectangle 2">
            <a:extLst>
              <a:ext uri="{FF2B5EF4-FFF2-40B4-BE49-F238E27FC236}">
                <a16:creationId xmlns:a16="http://schemas.microsoft.com/office/drawing/2014/main" id="{DDCC426D-1DA0-4107-8036-6BBB5F592BB0}"/>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E2F12375-A009-449D-A9D3-B6E529907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a:t>
            </a:r>
            <a:r>
              <a:rPr lang="en-US" altLang="zh-CN" b="1" dirty="0"/>
              <a:t>test-and-set</a:t>
            </a:r>
            <a:r>
              <a:rPr lang="en-US" altLang="zh-CN" dirty="0"/>
              <a:t> machine instruction atomically stores </a:t>
            </a:r>
            <a:r>
              <a:rPr lang="en-US" altLang="zh-CN" i="1" dirty="0"/>
              <a:t>true</a:t>
            </a:r>
            <a:r>
              <a:rPr lang="en-US" altLang="zh-CN" dirty="0"/>
              <a:t> in that word, and returns that word's previous value, </a:t>
            </a:r>
            <a:r>
              <a:rPr lang="en-US" altLang="zh-CN" i="1" dirty="0"/>
              <a:t>swapping</a:t>
            </a:r>
            <a:r>
              <a:rPr lang="en-US" altLang="zh-CN" dirty="0"/>
              <a:t> the value </a:t>
            </a:r>
            <a:r>
              <a:rPr lang="en-US" altLang="zh-CN" i="1" dirty="0"/>
              <a:t>true</a:t>
            </a:r>
            <a:r>
              <a:rPr lang="en-US" altLang="zh-CN" dirty="0"/>
              <a:t> for the word's current value. You can reset the word just by writing </a:t>
            </a:r>
            <a:r>
              <a:rPr lang="en-US" altLang="zh-CN" i="1" dirty="0"/>
              <a:t>false</a:t>
            </a:r>
            <a:r>
              <a:rPr lang="en-US" altLang="zh-CN" dirty="0"/>
              <a:t> to it. Note in Java TAS is called </a:t>
            </a:r>
            <a:r>
              <a:rPr lang="en-US" altLang="zh-CN" dirty="0" err="1"/>
              <a:t>getAndSet</a:t>
            </a:r>
            <a:r>
              <a:rPr lang="en-US" altLang="zh-CN" dirty="0"/>
              <a:t>. We will use the terms interchangeably.</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DBE8BD9B-E0EB-4CF1-8107-B2DF3C8F3D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E7A0954-DB53-433F-B1CE-A725587E74A7}" type="slidenum">
              <a:rPr lang="ar-SA" altLang="zh-CN" sz="1200" b="0">
                <a:latin typeface="Marlett" pitchFamily="2" charset="2"/>
              </a:rPr>
              <a:pPr/>
              <a:t>130</a:t>
            </a:fld>
            <a:endParaRPr lang="en-US" altLang="zh-CN" sz="1200" b="0">
              <a:latin typeface="Marlett" pitchFamily="2" charset="2"/>
            </a:endParaRPr>
          </a:p>
        </p:txBody>
      </p:sp>
      <p:sp>
        <p:nvSpPr>
          <p:cNvPr id="378883" name="Rectangle 2">
            <a:extLst>
              <a:ext uri="{FF2B5EF4-FFF2-40B4-BE49-F238E27FC236}">
                <a16:creationId xmlns:a16="http://schemas.microsoft.com/office/drawing/2014/main" id="{13DCF97E-533A-4D92-8AB2-4E6DA6129188}"/>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0A8B5DB2-F7C6-4FB1-8561-F7983FD48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spins actually spins on a chaced copy of purples node which is very efficient in terms of interconnect traffic. </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DABB6411-55B4-4780-89FA-96E6AD006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31DBB50-4DE6-4900-B3A7-AC8C04842CA4}" type="slidenum">
              <a:rPr lang="ar-SA" altLang="zh-CN" sz="1200" b="0">
                <a:latin typeface="Marlett" pitchFamily="2" charset="2"/>
              </a:rPr>
              <a:pPr/>
              <a:t>131</a:t>
            </a:fld>
            <a:endParaRPr lang="en-US" altLang="zh-CN" sz="1200" b="0">
              <a:latin typeface="Marlett" pitchFamily="2" charset="2"/>
            </a:endParaRPr>
          </a:p>
        </p:txBody>
      </p:sp>
      <p:sp>
        <p:nvSpPr>
          <p:cNvPr id="379907" name="Rectangle 2">
            <a:extLst>
              <a:ext uri="{FF2B5EF4-FFF2-40B4-BE49-F238E27FC236}">
                <a16:creationId xmlns:a16="http://schemas.microsoft.com/office/drawing/2014/main" id="{EDED9E97-B3A1-4E33-830A-8CFD12325EB4}"/>
              </a:ext>
            </a:extLst>
          </p:cNvPr>
          <p:cNvSpPr>
            <a:spLocks noGrp="1" noRot="1" noChangeAspect="1" noChangeArrowheads="1" noTextEdit="1"/>
          </p:cNvSpPr>
          <p:nvPr>
            <p:ph type="sldImg"/>
          </p:nvPr>
        </p:nvSpPr>
        <p:spPr>
          <a:ln/>
        </p:spPr>
      </p:sp>
      <p:sp>
        <p:nvSpPr>
          <p:cNvPr id="379908" name="Rectangle 3">
            <a:extLst>
              <a:ext uri="{FF2B5EF4-FFF2-40B4-BE49-F238E27FC236}">
                <a16:creationId xmlns:a16="http://schemas.microsoft.com/office/drawing/2014/main" id="{1B2FB361-4E90-45DD-B180-D14B42CCE7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spins actually spins on a cached copy of purples node which is very efficient in terms of interconnect traffic. In fact, in some coherence protocols shared memory might not be updated at all, only the cached copy. This is very efficient. </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a:extLst>
              <a:ext uri="{FF2B5EF4-FFF2-40B4-BE49-F238E27FC236}">
                <a16:creationId xmlns:a16="http://schemas.microsoft.com/office/drawing/2014/main" id="{9E822C97-1C86-4022-A89A-65C1A0F5E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EBFA6D4-AF3C-412D-827A-EEC18569511C}" type="slidenum">
              <a:rPr lang="ar-SA" altLang="zh-CN" sz="1200" b="0">
                <a:latin typeface="Marlett" pitchFamily="2" charset="2"/>
              </a:rPr>
              <a:pPr/>
              <a:t>132</a:t>
            </a:fld>
            <a:endParaRPr lang="en-US" altLang="zh-CN" sz="1200" b="0">
              <a:latin typeface="Marlett" pitchFamily="2" charset="2"/>
            </a:endParaRPr>
          </a:p>
        </p:txBody>
      </p:sp>
      <p:sp>
        <p:nvSpPr>
          <p:cNvPr id="380931" name="Rectangle 2">
            <a:extLst>
              <a:ext uri="{FF2B5EF4-FFF2-40B4-BE49-F238E27FC236}">
                <a16:creationId xmlns:a16="http://schemas.microsoft.com/office/drawing/2014/main" id="{1D4BBCFF-37A5-4666-8966-130FFAF69E0D}"/>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85B80DA9-A93D-49FE-9017-0B05CBA21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a thread acquires a lock it can reuses its predecessor's QNode as its new node for future lock accesses. Note that it can do so since at this point the thread's predecessor's QNode will no longer be used by the predecessor, and the thread's old QNode is pointed-to either by the thread's successor or by the tail. </a:t>
            </a:r>
          </a:p>
        </p:txBody>
      </p:sp>
    </p:spTree>
    <p:extLst>
      <p:ext uri="{BB962C8B-B14F-4D97-AF65-F5344CB8AC3E}">
        <p14:creationId xmlns:p14="http://schemas.microsoft.com/office/powerpoint/2010/main" val="15415912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a:extLst>
              <a:ext uri="{FF2B5EF4-FFF2-40B4-BE49-F238E27FC236}">
                <a16:creationId xmlns:a16="http://schemas.microsoft.com/office/drawing/2014/main" id="{9E822C97-1C86-4022-A89A-65C1A0F5E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EBFA6D4-AF3C-412D-827A-EEC18569511C}" type="slidenum">
              <a:rPr lang="ar-SA" altLang="zh-CN" sz="1200" b="0">
                <a:latin typeface="Marlett" pitchFamily="2" charset="2"/>
              </a:rPr>
              <a:pPr/>
              <a:t>133</a:t>
            </a:fld>
            <a:endParaRPr lang="en-US" altLang="zh-CN" sz="1200" b="0">
              <a:latin typeface="Marlett" pitchFamily="2" charset="2"/>
            </a:endParaRPr>
          </a:p>
        </p:txBody>
      </p:sp>
      <p:sp>
        <p:nvSpPr>
          <p:cNvPr id="380931" name="Rectangle 2">
            <a:extLst>
              <a:ext uri="{FF2B5EF4-FFF2-40B4-BE49-F238E27FC236}">
                <a16:creationId xmlns:a16="http://schemas.microsoft.com/office/drawing/2014/main" id="{1D4BBCFF-37A5-4666-8966-130FFAF69E0D}"/>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85B80DA9-A93D-49FE-9017-0B05CBA21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a thread acquires a lock it can reuses its predecessor's QNode as its new node for future lock accesses. Note that it can do so since at this point the thread's predecessor's QNode will no longer be used by the predecessor, and the thread's old QNode is pointed-to either by the thread's successor or by the tail. </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ED7863CC-B81D-47C4-B971-39D9B0FBCF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A5AF58B-5544-4F78-8382-F883065625AA}" type="slidenum">
              <a:rPr lang="ar-SA" altLang="zh-CN" sz="1200" b="0">
                <a:latin typeface="Marlett" pitchFamily="2" charset="2"/>
              </a:rPr>
              <a:pPr/>
              <a:t>134</a:t>
            </a:fld>
            <a:endParaRPr lang="en-US" altLang="zh-CN" sz="1200" b="0">
              <a:latin typeface="Marlett" pitchFamily="2" charset="2"/>
            </a:endParaRPr>
          </a:p>
        </p:txBody>
      </p:sp>
      <p:sp>
        <p:nvSpPr>
          <p:cNvPr id="381955" name="Rectangle 2">
            <a:extLst>
              <a:ext uri="{FF2B5EF4-FFF2-40B4-BE49-F238E27FC236}">
                <a16:creationId xmlns:a16="http://schemas.microsoft.com/office/drawing/2014/main" id="{BF577F20-A45D-40A1-94DD-0FD7BC4FD2E5}"/>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184435D9-4560-4BE9-982B-CC6B7AB03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reuse of the QNode's means that for $L$ locks, if each thread accesses at most one lock at a time, we only need O(L+N) space as compared with  O(LN) for the ALock.</a:t>
            </a:r>
          </a:p>
          <a:p>
            <a:endParaRPr lang="en-US" altLang="zh-CN"/>
          </a:p>
          <a:p>
            <a:endParaRPr lang="en-US" altLang="zh-CN"/>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a:extLst>
              <a:ext uri="{FF2B5EF4-FFF2-40B4-BE49-F238E27FC236}">
                <a16:creationId xmlns:a16="http://schemas.microsoft.com/office/drawing/2014/main" id="{24E88CB1-5053-4BE5-B2CA-B95A9EC385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668780D-1404-4AED-962B-CF518AD6D032}" type="slidenum">
              <a:rPr lang="ar-SA" altLang="zh-CN" sz="1200" b="0">
                <a:latin typeface="Marlett" pitchFamily="2" charset="2"/>
              </a:rPr>
              <a:pPr/>
              <a:t>135</a:t>
            </a:fld>
            <a:endParaRPr lang="en-US" altLang="zh-CN" sz="1200" b="0">
              <a:latin typeface="Marlett" pitchFamily="2" charset="2"/>
            </a:endParaRPr>
          </a:p>
        </p:txBody>
      </p:sp>
      <p:sp>
        <p:nvSpPr>
          <p:cNvPr id="382979" name="Rectangle 2">
            <a:extLst>
              <a:ext uri="{FF2B5EF4-FFF2-40B4-BE49-F238E27FC236}">
                <a16:creationId xmlns:a16="http://schemas.microsoft.com/office/drawing/2014/main" id="{20FCCA08-5133-4303-96AE-E7CF9618AC4B}"/>
              </a:ext>
            </a:extLst>
          </p:cNvPr>
          <p:cNvSpPr>
            <a:spLocks noGrp="1" noRot="1" noChangeAspect="1" noChangeArrowheads="1" noTextEdit="1"/>
          </p:cNvSpPr>
          <p:nvPr>
            <p:ph type="sldImg"/>
          </p:nvPr>
        </p:nvSpPr>
        <p:spPr>
          <a:ln/>
        </p:spPr>
      </p:sp>
      <p:sp>
        <p:nvSpPr>
          <p:cNvPr id="382980" name="Rectangle 3">
            <a:extLst>
              <a:ext uri="{FF2B5EF4-FFF2-40B4-BE49-F238E27FC236}">
                <a16:creationId xmlns:a16="http://schemas.microsoft.com/office/drawing/2014/main" id="{A58BCA88-2E34-4869-946F-EDA613F69B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what the node looks like as a Java object.</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a:extLst>
              <a:ext uri="{FF2B5EF4-FFF2-40B4-BE49-F238E27FC236}">
                <a16:creationId xmlns:a16="http://schemas.microsoft.com/office/drawing/2014/main" id="{AEEBF372-3B13-48F8-B16A-EA6D2D032C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52E0717-436D-46DB-B7F0-39DB41981408}" type="slidenum">
              <a:rPr lang="ar-SA" altLang="zh-CN" sz="1200" b="0">
                <a:latin typeface="Marlett" pitchFamily="2" charset="2"/>
              </a:rPr>
              <a:pPr/>
              <a:t>136</a:t>
            </a:fld>
            <a:endParaRPr lang="en-US" altLang="zh-CN" sz="1200" b="0">
              <a:latin typeface="Marlett" pitchFamily="2" charset="2"/>
            </a:endParaRPr>
          </a:p>
        </p:txBody>
      </p:sp>
      <p:sp>
        <p:nvSpPr>
          <p:cNvPr id="384003" name="Rectangle 2">
            <a:extLst>
              <a:ext uri="{FF2B5EF4-FFF2-40B4-BE49-F238E27FC236}">
                <a16:creationId xmlns:a16="http://schemas.microsoft.com/office/drawing/2014/main" id="{DC12E765-9F84-48A8-9FFD-8B4097E2F637}"/>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5A3AF1EF-93F0-44DD-B282-359829050C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the locked field is true, the lock has not been released yet (it may also not have been acquired yet either).</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DCCC21DC-B304-46AF-BD51-9C6AE0955B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672F8ED-3D9D-43C4-A7DA-40F9FEBDDAC4}" type="slidenum">
              <a:rPr lang="ar-SA" altLang="zh-CN" sz="1200" b="0">
                <a:latin typeface="Marlett" pitchFamily="2" charset="2"/>
              </a:rPr>
              <a:pPr/>
              <a:t>137</a:t>
            </a:fld>
            <a:endParaRPr lang="en-US" altLang="zh-CN" sz="1200" b="0">
              <a:latin typeface="Marlett" pitchFamily="2" charset="2"/>
            </a:endParaRPr>
          </a:p>
        </p:txBody>
      </p:sp>
      <p:sp>
        <p:nvSpPr>
          <p:cNvPr id="366595" name="Rectangle 2">
            <a:extLst>
              <a:ext uri="{FF2B5EF4-FFF2-40B4-BE49-F238E27FC236}">
                <a16:creationId xmlns:a16="http://schemas.microsoft.com/office/drawing/2014/main" id="{282D6474-9541-40BF-B0AD-42F4CD7A67C4}"/>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6674A26F-9A3E-49D8-9B5F-204C776F2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lock().</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F539DCA7-0B37-4022-B637-8E6CDF13C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ED95DAB-DAF9-4696-8BC9-2E951E7C29E1}" type="slidenum">
              <a:rPr lang="ar-SA" altLang="zh-CN" sz="1200" b="0">
                <a:latin typeface="Marlett" pitchFamily="2" charset="2"/>
              </a:rPr>
              <a:pPr/>
              <a:t>138</a:t>
            </a:fld>
            <a:endParaRPr lang="en-US" altLang="zh-CN" sz="1200" b="0">
              <a:latin typeface="Marlett" pitchFamily="2" charset="2"/>
            </a:endParaRPr>
          </a:p>
        </p:txBody>
      </p:sp>
      <p:sp>
        <p:nvSpPr>
          <p:cNvPr id="367619" name="Rectangle 2">
            <a:extLst>
              <a:ext uri="{FF2B5EF4-FFF2-40B4-BE49-F238E27FC236}">
                <a16:creationId xmlns:a16="http://schemas.microsoft.com/office/drawing/2014/main" id="{5F2FA804-343D-49B7-AADC-BD2E92F58A68}"/>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08025350-EB56-48EF-9F21-090119F6DC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lock().</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E2E7F753-7E01-4001-9CB1-4CF893C9D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BC46854-BE42-45EF-AC6A-FC2FDB02C59E}" type="slidenum">
              <a:rPr lang="ar-SA" altLang="zh-CN" sz="1200" b="0">
                <a:latin typeface="Marlett" pitchFamily="2" charset="2"/>
              </a:rPr>
              <a:pPr/>
              <a:t>139</a:t>
            </a:fld>
            <a:endParaRPr lang="en-US" altLang="zh-CN" sz="1200" b="0">
              <a:latin typeface="Marlett" pitchFamily="2" charset="2"/>
            </a:endParaRPr>
          </a:p>
        </p:txBody>
      </p:sp>
      <p:sp>
        <p:nvSpPr>
          <p:cNvPr id="368643" name="Rectangle 2">
            <a:extLst>
              <a:ext uri="{FF2B5EF4-FFF2-40B4-BE49-F238E27FC236}">
                <a16:creationId xmlns:a16="http://schemas.microsoft.com/office/drawing/2014/main" id="{FAA88000-9015-43C5-9DCA-E74230F29224}"/>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D8941B2E-9C22-4A0B-B4EA-C274EA012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lock().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37AA37BB-F41B-4EF6-9DF9-D0C53248D7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34712D3-3308-473C-B38D-4D663D80F122}" type="slidenum">
              <a:rPr lang="ar-SA" altLang="zh-CN" sz="1200" b="0">
                <a:latin typeface="Marlett" pitchFamily="2" charset="2"/>
              </a:rPr>
              <a:pPr/>
              <a:t>14</a:t>
            </a:fld>
            <a:endParaRPr lang="en-US" altLang="zh-CN" sz="1200" b="0">
              <a:latin typeface="Marlett" pitchFamily="2" charset="2"/>
            </a:endParaRPr>
          </a:p>
        </p:txBody>
      </p:sp>
      <p:sp>
        <p:nvSpPr>
          <p:cNvPr id="262147" name="Rectangle 2">
            <a:extLst>
              <a:ext uri="{FF2B5EF4-FFF2-40B4-BE49-F238E27FC236}">
                <a16:creationId xmlns:a16="http://schemas.microsoft.com/office/drawing/2014/main" id="{2F9F8A9B-4C8C-46C3-A3C9-F39425EA3C40}"/>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51712B83-1C57-4842-9205-18E224562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t>
            </a:r>
            <a:r>
              <a:rPr lang="en-US" altLang="zh-CN" b="1"/>
              <a:t>test-and-set</a:t>
            </a:r>
            <a:r>
              <a:rPr lang="en-US" altLang="zh-CN"/>
              <a:t> machine instruction, with consensus number two, was the principal synchronization instruction provided by many early multiprocessors. </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A7EB479E-083E-4935-BC1E-C06D2E806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01E91A1-3412-48CF-8DA0-138FF966CAB8}" type="slidenum">
              <a:rPr lang="ar-SA" altLang="zh-CN" sz="1200" b="0">
                <a:latin typeface="Marlett" pitchFamily="2" charset="2"/>
              </a:rPr>
              <a:pPr/>
              <a:t>140</a:t>
            </a:fld>
            <a:endParaRPr lang="en-US" altLang="zh-CN" sz="1200" b="0">
              <a:latin typeface="Marlett" pitchFamily="2" charset="2"/>
            </a:endParaRPr>
          </a:p>
        </p:txBody>
      </p:sp>
      <p:sp>
        <p:nvSpPr>
          <p:cNvPr id="369667" name="Rectangle 2">
            <a:extLst>
              <a:ext uri="{FF2B5EF4-FFF2-40B4-BE49-F238E27FC236}">
                <a16:creationId xmlns:a16="http://schemas.microsoft.com/office/drawing/2014/main" id="{EE52B207-C1E5-4A9D-ACCE-C3025A19100A}"/>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2FF5C28A-3362-4144-967F-9A3AFF76E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lock().</a:t>
            </a:r>
          </a:p>
        </p:txBody>
      </p:sp>
    </p:spTree>
    <p:extLst>
      <p:ext uri="{BB962C8B-B14F-4D97-AF65-F5344CB8AC3E}">
        <p14:creationId xmlns:p14="http://schemas.microsoft.com/office/powerpoint/2010/main" val="5066392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A7EB479E-083E-4935-BC1E-C06D2E806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01E91A1-3412-48CF-8DA0-138FF966CAB8}" type="slidenum">
              <a:rPr lang="ar-SA" altLang="zh-CN" sz="1200" b="0">
                <a:latin typeface="Marlett" pitchFamily="2" charset="2"/>
              </a:rPr>
              <a:pPr/>
              <a:t>141</a:t>
            </a:fld>
            <a:endParaRPr lang="en-US" altLang="zh-CN" sz="1200" b="0">
              <a:latin typeface="Marlett" pitchFamily="2" charset="2"/>
            </a:endParaRPr>
          </a:p>
        </p:txBody>
      </p:sp>
      <p:sp>
        <p:nvSpPr>
          <p:cNvPr id="369667" name="Rectangle 2">
            <a:extLst>
              <a:ext uri="{FF2B5EF4-FFF2-40B4-BE49-F238E27FC236}">
                <a16:creationId xmlns:a16="http://schemas.microsoft.com/office/drawing/2014/main" id="{EE52B207-C1E5-4A9D-ACCE-C3025A19100A}"/>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2FF5C28A-3362-4144-967F-9A3AFF76E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lock().</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6700D631-46F9-42EC-8DE0-EE06B27F90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F94B62C-562F-4C7B-8C9E-CF8464FB846D}" type="slidenum">
              <a:rPr lang="ar-SA" altLang="zh-CN" sz="1200" b="0">
                <a:latin typeface="Marlett" pitchFamily="2" charset="2"/>
              </a:rPr>
              <a:pPr/>
              <a:t>142</a:t>
            </a:fld>
            <a:endParaRPr lang="en-US" altLang="zh-CN" sz="1200" b="0">
              <a:latin typeface="Marlett" pitchFamily="2" charset="2"/>
            </a:endParaRPr>
          </a:p>
        </p:txBody>
      </p:sp>
      <p:sp>
        <p:nvSpPr>
          <p:cNvPr id="370691" name="Rectangle 2">
            <a:extLst>
              <a:ext uri="{FF2B5EF4-FFF2-40B4-BE49-F238E27FC236}">
                <a16:creationId xmlns:a16="http://schemas.microsoft.com/office/drawing/2014/main" id="{1886D7DF-0EE5-4A38-92F2-5F2905738838}"/>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9B1BDFCE-A25B-4A2A-AB11-44DCC3D360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lock().</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a:extLst>
              <a:ext uri="{FF2B5EF4-FFF2-40B4-BE49-F238E27FC236}">
                <a16:creationId xmlns:a16="http://schemas.microsoft.com/office/drawing/2014/main" id="{B48E7ADD-A888-4BD1-B64C-D0134E0816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CD3178D-8CC4-4AEF-995F-88E601AA2A11}" type="slidenum">
              <a:rPr lang="ar-SA" altLang="zh-CN" sz="1200" b="0">
                <a:latin typeface="Marlett" pitchFamily="2" charset="2"/>
              </a:rPr>
              <a:pPr/>
              <a:t>143</a:t>
            </a:fld>
            <a:endParaRPr lang="en-US" altLang="zh-CN" sz="1200" b="0">
              <a:latin typeface="Marlett" pitchFamily="2" charset="2"/>
            </a:endParaRPr>
          </a:p>
        </p:txBody>
      </p:sp>
      <p:sp>
        <p:nvSpPr>
          <p:cNvPr id="390147" name="Rectangle 2">
            <a:extLst>
              <a:ext uri="{FF2B5EF4-FFF2-40B4-BE49-F238E27FC236}">
                <a16:creationId xmlns:a16="http://schemas.microsoft.com/office/drawing/2014/main" id="{654311C9-F53C-4218-8B62-496173A728FE}"/>
              </a:ext>
            </a:extLst>
          </p:cNvPr>
          <p:cNvSpPr>
            <a:spLocks noGrp="1" noRot="1" noChangeAspect="1" noChangeArrowheads="1" noTextEdit="1"/>
          </p:cNvSpPr>
          <p:nvPr>
            <p:ph type="sldImg"/>
          </p:nvPr>
        </p:nvSpPr>
        <p:spPr>
          <a:ln/>
        </p:spPr>
      </p:sp>
      <p:sp>
        <p:nvSpPr>
          <p:cNvPr id="390148" name="Rectangle 3">
            <a:extLst>
              <a:ext uri="{FF2B5EF4-FFF2-40B4-BE49-F238E27FC236}">
                <a16:creationId xmlns:a16="http://schemas.microsoft.com/office/drawing/2014/main" id="{CC743EA5-4A0D-40C6-83BC-58C124FBA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a:extLst>
              <a:ext uri="{FF2B5EF4-FFF2-40B4-BE49-F238E27FC236}">
                <a16:creationId xmlns:a16="http://schemas.microsoft.com/office/drawing/2014/main" id="{E6EE0105-4A10-4058-93D9-2A7027870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7E12342-6367-41EF-BD3D-3B3B3B93D5B9}" type="slidenum">
              <a:rPr lang="ar-SA" altLang="zh-CN" sz="1200" b="0">
                <a:latin typeface="Marlett" pitchFamily="2" charset="2"/>
              </a:rPr>
              <a:pPr/>
              <a:t>144</a:t>
            </a:fld>
            <a:endParaRPr lang="en-US" altLang="zh-CN" sz="1200" b="0">
              <a:latin typeface="Marlett" pitchFamily="2" charset="2"/>
            </a:endParaRPr>
          </a:p>
        </p:txBody>
      </p:sp>
      <p:sp>
        <p:nvSpPr>
          <p:cNvPr id="391171" name="Rectangle 2">
            <a:extLst>
              <a:ext uri="{FF2B5EF4-FFF2-40B4-BE49-F238E27FC236}">
                <a16:creationId xmlns:a16="http://schemas.microsoft.com/office/drawing/2014/main" id="{CD3F43A0-8217-4A8C-B872-13BDA29368CB}"/>
              </a:ext>
            </a:extLst>
          </p:cNvPr>
          <p:cNvSpPr>
            <a:spLocks noGrp="1" noRot="1" noChangeAspect="1" noChangeArrowheads="1" noTextEdit="1"/>
          </p:cNvSpPr>
          <p:nvPr>
            <p:ph type="sldImg"/>
          </p:nvPr>
        </p:nvSpPr>
        <p:spPr>
          <a:ln/>
        </p:spPr>
      </p:sp>
      <p:sp>
        <p:nvSpPr>
          <p:cNvPr id="391172" name="Rectangle 3">
            <a:extLst>
              <a:ext uri="{FF2B5EF4-FFF2-40B4-BE49-F238E27FC236}">
                <a16:creationId xmlns:a16="http://schemas.microsoft.com/office/drawing/2014/main" id="{170A8709-206A-4CDB-9846-FBE93C3744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a:extLst>
              <a:ext uri="{FF2B5EF4-FFF2-40B4-BE49-F238E27FC236}">
                <a16:creationId xmlns:a16="http://schemas.microsoft.com/office/drawing/2014/main" id="{F5A91399-DEF4-495E-921C-A406C68E7E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C92C7DF-A32F-4342-ADD4-CE624E2DF475}" type="slidenum">
              <a:rPr lang="ar-SA" altLang="zh-CN" sz="1200" b="0">
                <a:latin typeface="Marlett" pitchFamily="2" charset="2"/>
              </a:rPr>
              <a:pPr/>
              <a:t>145</a:t>
            </a:fld>
            <a:endParaRPr lang="en-US" altLang="zh-CN" sz="1200" b="0">
              <a:latin typeface="Marlett" pitchFamily="2" charset="2"/>
            </a:endParaRPr>
          </a:p>
        </p:txBody>
      </p:sp>
      <p:sp>
        <p:nvSpPr>
          <p:cNvPr id="392195" name="Rectangle 2">
            <a:extLst>
              <a:ext uri="{FF2B5EF4-FFF2-40B4-BE49-F238E27FC236}">
                <a16:creationId xmlns:a16="http://schemas.microsoft.com/office/drawing/2014/main" id="{1FC20496-7D9E-43E5-9647-2AC0588F0A5D}"/>
              </a:ext>
            </a:extLst>
          </p:cNvPr>
          <p:cNvSpPr>
            <a:spLocks noGrp="1" noRot="1" noChangeAspect="1" noChangeArrowheads="1" noTextEdit="1"/>
          </p:cNvSpPr>
          <p:nvPr>
            <p:ph type="sldImg"/>
          </p:nvPr>
        </p:nvSpPr>
        <p:spPr>
          <a:ln/>
        </p:spPr>
      </p:sp>
      <p:sp>
        <p:nvSpPr>
          <p:cNvPr id="392196" name="Rectangle 3">
            <a:extLst>
              <a:ext uri="{FF2B5EF4-FFF2-40B4-BE49-F238E27FC236}">
                <a16:creationId xmlns:a16="http://schemas.microsoft.com/office/drawing/2014/main" id="{8C8E4824-2CE9-47A5-A27B-9357C79F9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a:extLst>
              <a:ext uri="{FF2B5EF4-FFF2-40B4-BE49-F238E27FC236}">
                <a16:creationId xmlns:a16="http://schemas.microsoft.com/office/drawing/2014/main" id="{1120448E-DFA5-40BD-B04E-F1C998ED4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9B8EA82-B4DF-464F-8855-9E7EEC683ABB}" type="slidenum">
              <a:rPr lang="ar-SA" altLang="zh-CN" sz="1200" b="0">
                <a:latin typeface="Marlett" pitchFamily="2" charset="2"/>
              </a:rPr>
              <a:pPr/>
              <a:t>146</a:t>
            </a:fld>
            <a:endParaRPr lang="en-US" altLang="zh-CN" sz="1200" b="0">
              <a:latin typeface="Marlett" pitchFamily="2" charset="2"/>
            </a:endParaRPr>
          </a:p>
        </p:txBody>
      </p:sp>
      <p:sp>
        <p:nvSpPr>
          <p:cNvPr id="393219" name="Rectangle 2">
            <a:extLst>
              <a:ext uri="{FF2B5EF4-FFF2-40B4-BE49-F238E27FC236}">
                <a16:creationId xmlns:a16="http://schemas.microsoft.com/office/drawing/2014/main" id="{375F5C9E-42C9-46E2-B386-48FDED968822}"/>
              </a:ext>
            </a:extLst>
          </p:cNvPr>
          <p:cNvSpPr>
            <a:spLocks noGrp="1" noRot="1" noChangeAspect="1" noChangeArrowheads="1" noTextEdit="1"/>
          </p:cNvSpPr>
          <p:nvPr>
            <p:ph type="sldImg"/>
          </p:nvPr>
        </p:nvSpPr>
        <p:spPr>
          <a:ln/>
        </p:spPr>
      </p:sp>
      <p:sp>
        <p:nvSpPr>
          <p:cNvPr id="393220" name="Rectangle 3">
            <a:extLst>
              <a:ext uri="{FF2B5EF4-FFF2-40B4-BE49-F238E27FC236}">
                <a16:creationId xmlns:a16="http://schemas.microsoft.com/office/drawing/2014/main" id="{D299DC2C-4594-4988-A3FC-B3C363E75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a:extLst>
              <a:ext uri="{FF2B5EF4-FFF2-40B4-BE49-F238E27FC236}">
                <a16:creationId xmlns:a16="http://schemas.microsoft.com/office/drawing/2014/main" id="{0464CD7D-59B0-4EA2-AA50-AB4CCE31A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E00BACE-39C9-41E0-A02D-5390F57A564C}" type="slidenum">
              <a:rPr lang="ar-SA" altLang="zh-CN" sz="1200" b="0">
                <a:latin typeface="Marlett" pitchFamily="2" charset="2"/>
              </a:rPr>
              <a:pPr/>
              <a:t>147</a:t>
            </a:fld>
            <a:endParaRPr lang="en-US" altLang="zh-CN" sz="1200" b="0">
              <a:latin typeface="Marlett" pitchFamily="2" charset="2"/>
            </a:endParaRPr>
          </a:p>
        </p:txBody>
      </p:sp>
      <p:sp>
        <p:nvSpPr>
          <p:cNvPr id="394243" name="Rectangle 2">
            <a:extLst>
              <a:ext uri="{FF2B5EF4-FFF2-40B4-BE49-F238E27FC236}">
                <a16:creationId xmlns:a16="http://schemas.microsoft.com/office/drawing/2014/main" id="{488BAA47-3B68-4DD9-9164-B18D68CB35FC}"/>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FF07F1CA-1B0D-4691-964B-285A39A39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Like the ALock, this algorithm has each thread spin on a distinct location, so when one thread releases its lock, it invalidates its successor's cache only, and does not invalidate any other thread's cache. It does so with a lower space overhead, and, importantly, without requiring prior knowledge of the number of threads accessing a lock It also provides first-come-first-served fairness.</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a:extLst>
              <a:ext uri="{FF2B5EF4-FFF2-40B4-BE49-F238E27FC236}">
                <a16:creationId xmlns:a16="http://schemas.microsoft.com/office/drawing/2014/main" id="{C17B0EB9-92A3-4246-AA23-E559C459D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DB9D871-2F3E-49D5-ACFC-F264938A279D}" type="slidenum">
              <a:rPr lang="ar-SA" altLang="zh-CN" sz="1200" b="0">
                <a:latin typeface="Marlett" pitchFamily="2" charset="2"/>
              </a:rPr>
              <a:pPr/>
              <a:t>148</a:t>
            </a:fld>
            <a:endParaRPr lang="en-US" altLang="zh-CN" sz="1200" b="0">
              <a:latin typeface="Marlett" pitchFamily="2" charset="2"/>
            </a:endParaRPr>
          </a:p>
        </p:txBody>
      </p:sp>
      <p:sp>
        <p:nvSpPr>
          <p:cNvPr id="395267" name="Rectangle 2">
            <a:extLst>
              <a:ext uri="{FF2B5EF4-FFF2-40B4-BE49-F238E27FC236}">
                <a16:creationId xmlns:a16="http://schemas.microsoft.com/office/drawing/2014/main" id="{2D0C589F-1BF8-4300-B63C-55C666E69369}"/>
              </a:ext>
            </a:extLst>
          </p:cNvPr>
          <p:cNvSpPr>
            <a:spLocks noGrp="1" noRot="1" noChangeAspect="1" noChangeArrowheads="1" noTextEdit="1"/>
          </p:cNvSpPr>
          <p:nvPr>
            <p:ph type="sldImg"/>
          </p:nvPr>
        </p:nvSpPr>
        <p:spPr>
          <a:ln/>
        </p:spPr>
      </p:sp>
      <p:sp>
        <p:nvSpPr>
          <p:cNvPr id="395268" name="Rectangle 3">
            <a:extLst>
              <a:ext uri="{FF2B5EF4-FFF2-40B4-BE49-F238E27FC236}">
                <a16:creationId xmlns:a16="http://schemas.microsoft.com/office/drawing/2014/main" id="{689C08EB-F266-47E7-81B7-A2EA3A8695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principal disadvantage of this lock algorithm is that it performs poorly on cacheless NUMA architectures. Each thread spins waiting for its predecessor's node's  to become false. If this memory location is remote, then performance will suffer. On cache-coherent architectures, however, this approach should work well. </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a:extLst>
              <a:ext uri="{FF2B5EF4-FFF2-40B4-BE49-F238E27FC236}">
                <a16:creationId xmlns:a16="http://schemas.microsoft.com/office/drawing/2014/main" id="{FD87DD2B-C2F6-4B4A-87F0-77DC4F30A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5A4B9D6-9F28-415B-9ADA-1176D65F4C75}" type="slidenum">
              <a:rPr lang="ar-SA" altLang="zh-CN" sz="1200" b="0">
                <a:latin typeface="Marlett" pitchFamily="2" charset="2"/>
              </a:rPr>
              <a:pPr/>
              <a:t>149</a:t>
            </a:fld>
            <a:endParaRPr lang="en-US" altLang="zh-CN" sz="1200" b="0">
              <a:latin typeface="Marlett" pitchFamily="2" charset="2"/>
            </a:endParaRPr>
          </a:p>
        </p:txBody>
      </p:sp>
      <p:sp>
        <p:nvSpPr>
          <p:cNvPr id="396291" name="Rectangle 2">
            <a:extLst>
              <a:ext uri="{FF2B5EF4-FFF2-40B4-BE49-F238E27FC236}">
                <a16:creationId xmlns:a16="http://schemas.microsoft.com/office/drawing/2014/main" id="{8CD6C681-4CB6-462D-9ECB-BC98BBDABE69}"/>
              </a:ext>
            </a:extLst>
          </p:cNvPr>
          <p:cNvSpPr>
            <a:spLocks noGrp="1" noRot="1" noChangeAspect="1" noChangeArrowheads="1" noTextEdit="1"/>
          </p:cNvSpPr>
          <p:nvPr>
            <p:ph type="sldImg"/>
          </p:nvPr>
        </p:nvSpPr>
        <p:spPr>
          <a:ln/>
        </p:spPr>
      </p:sp>
      <p:sp>
        <p:nvSpPr>
          <p:cNvPr id="396292" name="Rectangle 3">
            <a:extLst>
              <a:ext uri="{FF2B5EF4-FFF2-40B4-BE49-F238E27FC236}">
                <a16:creationId xmlns:a16="http://schemas.microsoft.com/office/drawing/2014/main" id="{D5AE468F-C1B9-4491-9A83-6729C382F2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579CA290-1CB8-4E68-AB76-2F16F89E3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49F2911-0666-4A14-857F-2826B007AAEA}" type="slidenum">
              <a:rPr lang="ar-SA" altLang="zh-CN" sz="1200" b="0">
                <a:latin typeface="Marlett" pitchFamily="2" charset="2"/>
              </a:rPr>
              <a:pPr/>
              <a:t>15</a:t>
            </a:fld>
            <a:endParaRPr lang="en-US" altLang="zh-CN" sz="1200" b="0">
              <a:latin typeface="Marlett" pitchFamily="2" charset="2"/>
            </a:endParaRPr>
          </a:p>
        </p:txBody>
      </p:sp>
      <p:sp>
        <p:nvSpPr>
          <p:cNvPr id="263171" name="Rectangle 2">
            <a:extLst>
              <a:ext uri="{FF2B5EF4-FFF2-40B4-BE49-F238E27FC236}">
                <a16:creationId xmlns:a16="http://schemas.microsoft.com/office/drawing/2014/main" id="{993E936D-BDB4-4980-91A1-FA3267BEB77C}"/>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67468CD7-D999-4DEE-AA2C-AD8A769725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we are going to build one out of the </a:t>
            </a:r>
            <a:r>
              <a:rPr lang="en-US" altLang="zh-CN" b="1"/>
              <a:t>atomic Boolean</a:t>
            </a:r>
            <a:r>
              <a:rPr lang="en-US" altLang="zh-CN"/>
              <a:t> class, which is provided as part of Java’s standard library of atomic primitives. You can think of this object as a box holding a Boolean value.</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a:extLst>
              <a:ext uri="{FF2B5EF4-FFF2-40B4-BE49-F238E27FC236}">
                <a16:creationId xmlns:a16="http://schemas.microsoft.com/office/drawing/2014/main" id="{7ACE73E5-91DB-4FF8-ADA9-EEBC3B00A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ED39F45-8C30-4CAE-B2B2-667EFA74B02C}" type="slidenum">
              <a:rPr lang="ar-SA" altLang="zh-CN" sz="1200" b="0">
                <a:latin typeface="Marlett" pitchFamily="2" charset="2"/>
              </a:rPr>
              <a:pPr/>
              <a:t>150</a:t>
            </a:fld>
            <a:endParaRPr lang="en-US" altLang="zh-CN" sz="1200" b="0">
              <a:latin typeface="Marlett" pitchFamily="2" charset="2"/>
            </a:endParaRPr>
          </a:p>
        </p:txBody>
      </p:sp>
      <p:sp>
        <p:nvSpPr>
          <p:cNvPr id="397315" name="Rectangle 2">
            <a:extLst>
              <a:ext uri="{FF2B5EF4-FFF2-40B4-BE49-F238E27FC236}">
                <a16:creationId xmlns:a16="http://schemas.microsoft.com/office/drawing/2014/main" id="{35079E88-AC19-4912-8885-626E3CAC5FCA}"/>
              </a:ext>
            </a:extLst>
          </p:cNvPr>
          <p:cNvSpPr>
            <a:spLocks noGrp="1" noRot="1" noChangeAspect="1" noChangeArrowheads="1" noTextEdit="1"/>
          </p:cNvSpPr>
          <p:nvPr>
            <p:ph type="sldImg"/>
          </p:nvPr>
        </p:nvSpPr>
        <p:spPr>
          <a:ln/>
        </p:spPr>
      </p:sp>
      <p:sp>
        <p:nvSpPr>
          <p:cNvPr id="397316" name="Rectangle 3">
            <a:extLst>
              <a:ext uri="{FF2B5EF4-FFF2-40B4-BE49-F238E27FC236}">
                <a16:creationId xmlns:a16="http://schemas.microsoft.com/office/drawing/2014/main" id="{80C6441D-2BBF-45B9-AE91-29EF01C712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764DDB9D-582A-4570-819F-BB9EC98E1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3023079-9364-449B-B5F5-03449CDD4A25}" type="slidenum">
              <a:rPr lang="ar-SA" altLang="zh-CN" sz="1200" b="0">
                <a:latin typeface="Marlett" pitchFamily="2" charset="2"/>
              </a:rPr>
              <a:pPr/>
              <a:t>151</a:t>
            </a:fld>
            <a:endParaRPr lang="en-US" altLang="zh-CN" sz="1200" b="0">
              <a:latin typeface="Marlett" pitchFamily="2" charset="2"/>
            </a:endParaRPr>
          </a:p>
        </p:txBody>
      </p:sp>
      <p:sp>
        <p:nvSpPr>
          <p:cNvPr id="398339" name="Rectangle 2">
            <a:extLst>
              <a:ext uri="{FF2B5EF4-FFF2-40B4-BE49-F238E27FC236}">
                <a16:creationId xmlns:a16="http://schemas.microsoft.com/office/drawing/2014/main" id="{1C3612F3-EF9B-4326-B1B5-93F987B9FEB8}"/>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68B5F349-D585-4C3D-BFB7-5518A824D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a:extLst>
              <a:ext uri="{FF2B5EF4-FFF2-40B4-BE49-F238E27FC236}">
                <a16:creationId xmlns:a16="http://schemas.microsoft.com/office/drawing/2014/main" id="{8452EC71-B895-42DE-89BF-B5ECF93B0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BD61685-3D98-4020-974E-0118F0B6CC96}" type="slidenum">
              <a:rPr lang="ar-SA" altLang="zh-CN" sz="1200" b="0">
                <a:latin typeface="Marlett" pitchFamily="2" charset="2"/>
              </a:rPr>
              <a:pPr/>
              <a:t>152</a:t>
            </a:fld>
            <a:endParaRPr lang="en-US" altLang="zh-CN" sz="1200" b="0">
              <a:latin typeface="Marlett" pitchFamily="2" charset="2"/>
            </a:endParaRPr>
          </a:p>
        </p:txBody>
      </p:sp>
      <p:sp>
        <p:nvSpPr>
          <p:cNvPr id="399363" name="Rectangle 2">
            <a:extLst>
              <a:ext uri="{FF2B5EF4-FFF2-40B4-BE49-F238E27FC236}">
                <a16:creationId xmlns:a16="http://schemas.microsoft.com/office/drawing/2014/main" id="{1A82C953-900E-4B99-9CD4-D87854379617}"/>
              </a:ext>
            </a:extLst>
          </p:cNvPr>
          <p:cNvSpPr>
            <a:spLocks noGrp="1" noRot="1" noChangeAspect="1" noChangeArrowheads="1" noTextEdit="1"/>
          </p:cNvSpPr>
          <p:nvPr>
            <p:ph type="sldImg"/>
          </p:nvPr>
        </p:nvSpPr>
        <p:spPr>
          <a:ln/>
        </p:spPr>
      </p:sp>
      <p:sp>
        <p:nvSpPr>
          <p:cNvPr id="399364" name="Rectangle 3">
            <a:extLst>
              <a:ext uri="{FF2B5EF4-FFF2-40B4-BE49-F238E27FC236}">
                <a16:creationId xmlns:a16="http://schemas.microsoft.com/office/drawing/2014/main" id="{F62F9B5F-A50B-47B9-AE35-6D79AD8BE8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MCS lock is another kind of queue lock that ensures that processes always spin on a fixed location, so this one works well for cacheless architectures. Like the CLH lock, it uses only a small fixed-size overhead per thread.</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id="{8AA5C197-298F-453D-B5F5-A66B57E7D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9324F14-02B1-41BD-920B-4CEE3F3A0841}" type="slidenum">
              <a:rPr lang="ar-SA" altLang="zh-CN" sz="1200" b="0">
                <a:latin typeface="Marlett" pitchFamily="2" charset="2"/>
              </a:rPr>
              <a:pPr/>
              <a:t>153</a:t>
            </a:fld>
            <a:endParaRPr lang="en-US" altLang="zh-CN" sz="1200" b="0">
              <a:latin typeface="Marlett" pitchFamily="2" charset="2"/>
            </a:endParaRPr>
          </a:p>
        </p:txBody>
      </p:sp>
      <p:sp>
        <p:nvSpPr>
          <p:cNvPr id="400387" name="Rectangle 2">
            <a:extLst>
              <a:ext uri="{FF2B5EF4-FFF2-40B4-BE49-F238E27FC236}">
                <a16:creationId xmlns:a16="http://schemas.microsoft.com/office/drawing/2014/main" id="{1EB37E09-69CF-4F84-9990-6CA9C178F6BB}"/>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79FF6260-FA83-44B3-AC12-9E9E82F1F5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too, the lock is represented as a linked list of QNodes, where each QNode represents either a lock holder or a thread waiting to acquire the lock. Unlike the CLH lock, the list is explicit, not virtual.</a:t>
            </a:r>
          </a:p>
          <a:p>
            <a:endParaRPr lang="en-US" altLang="zh-CN"/>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a:extLst>
              <a:ext uri="{FF2B5EF4-FFF2-40B4-BE49-F238E27FC236}">
                <a16:creationId xmlns:a16="http://schemas.microsoft.com/office/drawing/2014/main" id="{B44DE154-B092-4B9B-94C9-9D5B669E06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1E7E9B0-CD16-4E3A-B656-5DA49126D165}" type="slidenum">
              <a:rPr lang="ar-SA" altLang="zh-CN" sz="1200" b="0">
                <a:latin typeface="Marlett" pitchFamily="2" charset="2"/>
              </a:rPr>
              <a:pPr/>
              <a:t>154</a:t>
            </a:fld>
            <a:endParaRPr lang="en-US" altLang="zh-CN" sz="1200" b="0">
              <a:latin typeface="Marlett" pitchFamily="2" charset="2"/>
            </a:endParaRPr>
          </a:p>
        </p:txBody>
      </p:sp>
      <p:sp>
        <p:nvSpPr>
          <p:cNvPr id="401411" name="Rectangle 2">
            <a:extLst>
              <a:ext uri="{FF2B5EF4-FFF2-40B4-BE49-F238E27FC236}">
                <a16:creationId xmlns:a16="http://schemas.microsoft.com/office/drawing/2014/main" id="{C889D38C-AF58-439C-BE78-484F2E4C0AF8}"/>
              </a:ext>
            </a:extLst>
          </p:cNvPr>
          <p:cNvSpPr>
            <a:spLocks noGrp="1" noRot="1" noChangeAspect="1" noChangeArrowheads="1" noTextEdit="1"/>
          </p:cNvSpPr>
          <p:nvPr>
            <p:ph type="sldImg"/>
          </p:nvPr>
        </p:nvSpPr>
        <p:spPr>
          <a:ln/>
        </p:spPr>
      </p:sp>
      <p:sp>
        <p:nvSpPr>
          <p:cNvPr id="401412" name="Rectangle 3">
            <a:extLst>
              <a:ext uri="{FF2B5EF4-FFF2-40B4-BE49-F238E27FC236}">
                <a16:creationId xmlns:a16="http://schemas.microsoft.com/office/drawing/2014/main" id="{943FAA8B-CDF5-4A9D-9BCE-1215FAC8E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To acquire the lock, a thread places its own QNode} at the tail of the list. (Notice that the </a:t>
            </a:r>
          </a:p>
          <a:p>
            <a:r>
              <a:rPr lang="en-US" altLang="zh-CN"/>
              <a:t>Setting of the value to true is a simplification of the presentation. In the code, we allocate the node with its value false so that we can get out of the with loop immediately if there is no predecessor. But if there is a predecessor, a thread sets the value of its flag to true before it redirects the other thread's pointer to it, so in effect its true whenever its used...thus, in order not to confuse the </a:t>
            </a:r>
            <a:br>
              <a:rPr lang="en-US" altLang="zh-CN"/>
            </a:br>
            <a:r>
              <a:rPr lang="en-US" altLang="zh-CN"/>
              <a:t>viewer with the minor issue, we diverge slightly from the code and describe the node as being true here). </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B2DA339D-7C4A-4F72-BB52-941B0C13F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CE3C920-CC0E-4648-9F21-287ACD118EA5}" type="slidenum">
              <a:rPr lang="ar-SA" altLang="zh-CN" sz="1200" b="0">
                <a:latin typeface="Marlett" pitchFamily="2" charset="2"/>
              </a:rPr>
              <a:pPr/>
              <a:t>155</a:t>
            </a:fld>
            <a:endParaRPr lang="en-US" altLang="zh-CN" sz="1200" b="0">
              <a:latin typeface="Marlett" pitchFamily="2" charset="2"/>
            </a:endParaRPr>
          </a:p>
        </p:txBody>
      </p:sp>
      <p:sp>
        <p:nvSpPr>
          <p:cNvPr id="402435" name="Rectangle 2">
            <a:extLst>
              <a:ext uri="{FF2B5EF4-FFF2-40B4-BE49-F238E27FC236}">
                <a16:creationId xmlns:a16="http://schemas.microsoft.com/office/drawing/2014/main" id="{B36C2D36-5A52-435F-9B4B-814AE97A499F}"/>
              </a:ext>
            </a:extLst>
          </p:cNvPr>
          <p:cNvSpPr>
            <a:spLocks noGrp="1" noRot="1" noChangeAspect="1" noChangeArrowheads="1" noTextEdit="1"/>
          </p:cNvSpPr>
          <p:nvPr>
            <p:ph type="sldImg"/>
          </p:nvPr>
        </p:nvSpPr>
        <p:spPr>
          <a:ln/>
        </p:spPr>
      </p:sp>
      <p:sp>
        <p:nvSpPr>
          <p:cNvPr id="402436" name="Rectangle 3">
            <a:extLst>
              <a:ext uri="{FF2B5EF4-FFF2-40B4-BE49-F238E27FC236}">
                <a16:creationId xmlns:a16="http://schemas.microsoft.com/office/drawing/2014/main" id="{E8C0E2CF-A962-4EC7-99B7-C13809518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node then swaps in a reference to its own QNode.</a:t>
            </a:r>
          </a:p>
          <a:p>
            <a:endParaRPr lang="en-US" altLang="zh-CN"/>
          </a:p>
          <a:p>
            <a:r>
              <a:rPr lang="en-US" altLang="zh-CN"/>
              <a:t>(Notice that the </a:t>
            </a:r>
          </a:p>
          <a:p>
            <a:r>
              <a:rPr lang="en-US" altLang="zh-CN"/>
              <a:t>Setting of the value to true is a simplification of the presentation. In the code, we allocate the node with its value false so that we can get out of the with loop immediately if there is no predecessor. But if there is a predecessor, a thread sets the value of its flag to true before it redirects the other thread's pointer to it, so in effect its true whenever its used...thus, in order not to confuse the </a:t>
            </a:r>
            <a:br>
              <a:rPr lang="en-US" altLang="zh-CN"/>
            </a:br>
            <a:r>
              <a:rPr lang="en-US" altLang="zh-CN"/>
              <a:t>viewer with the minor issue, we diverge slightly from the code and describe the node as being true here). </a:t>
            </a:r>
          </a:p>
          <a:p>
            <a:endParaRPr lang="en-US" altLang="zh-CN"/>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a:extLst>
              <a:ext uri="{FF2B5EF4-FFF2-40B4-BE49-F238E27FC236}">
                <a16:creationId xmlns:a16="http://schemas.microsoft.com/office/drawing/2014/main" id="{56265632-8953-417C-8CE0-82627A0A0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BDD79AB-ADD2-4DD1-94A9-BD004A73F57A}" type="slidenum">
              <a:rPr lang="ar-SA" altLang="zh-CN" sz="1200" b="0">
                <a:latin typeface="Marlett" pitchFamily="2" charset="2"/>
              </a:rPr>
              <a:pPr/>
              <a:t>156</a:t>
            </a:fld>
            <a:endParaRPr lang="en-US" altLang="zh-CN" sz="1200" b="0">
              <a:latin typeface="Marlett" pitchFamily="2" charset="2"/>
            </a:endParaRPr>
          </a:p>
        </p:txBody>
      </p:sp>
      <p:sp>
        <p:nvSpPr>
          <p:cNvPr id="403459" name="Rectangle 2">
            <a:extLst>
              <a:ext uri="{FF2B5EF4-FFF2-40B4-BE49-F238E27FC236}">
                <a16:creationId xmlns:a16="http://schemas.microsoft.com/office/drawing/2014/main" id="{23916CC8-7F9B-40FE-8D56-D2E372C0D0EA}"/>
              </a:ext>
            </a:extLst>
          </p:cNvPr>
          <p:cNvSpPr>
            <a:spLocks noGrp="1" noRot="1" noChangeAspect="1" noChangeArrowheads="1" noTextEdit="1"/>
          </p:cNvSpPr>
          <p:nvPr>
            <p:ph type="sldImg"/>
          </p:nvPr>
        </p:nvSpPr>
        <p:spPr>
          <a:ln/>
        </p:spPr>
      </p:sp>
      <p:sp>
        <p:nvSpPr>
          <p:cNvPr id="403460" name="Rectangle 3">
            <a:extLst>
              <a:ext uri="{FF2B5EF4-FFF2-40B4-BE49-F238E27FC236}">
                <a16:creationId xmlns:a16="http://schemas.microsoft.com/office/drawing/2014/main" id="{2EC4BC2F-E385-4483-81A9-771E8F0BF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At this point the swap is completed, and the queue variable points to the tail of the queue.</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55D8C246-D96A-42AC-8F11-5E0DA47ED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3787D9F-F86F-4138-A8CE-2F8BB00EEA00}" type="slidenum">
              <a:rPr lang="ar-SA" altLang="zh-CN" sz="1200" b="0">
                <a:latin typeface="Marlett" pitchFamily="2" charset="2"/>
              </a:rPr>
              <a:pPr/>
              <a:t>157</a:t>
            </a:fld>
            <a:endParaRPr lang="en-US" altLang="zh-CN" sz="1200" b="0">
              <a:latin typeface="Marlett" pitchFamily="2" charset="2"/>
            </a:endParaRPr>
          </a:p>
        </p:txBody>
      </p:sp>
      <p:sp>
        <p:nvSpPr>
          <p:cNvPr id="405507" name="Rectangle 2">
            <a:extLst>
              <a:ext uri="{FF2B5EF4-FFF2-40B4-BE49-F238E27FC236}">
                <a16:creationId xmlns:a16="http://schemas.microsoft.com/office/drawing/2014/main" id="{19691EA2-C01D-4878-88B1-955C511BE2D7}"/>
              </a:ext>
            </a:extLst>
          </p:cNvPr>
          <p:cNvSpPr>
            <a:spLocks noGrp="1" noRot="1" noChangeAspect="1" noChangeArrowheads="1" noTextEdit="1"/>
          </p:cNvSpPr>
          <p:nvPr>
            <p:ph type="sldImg"/>
          </p:nvPr>
        </p:nvSpPr>
        <p:spPr>
          <a:ln/>
        </p:spPr>
      </p:sp>
      <p:sp>
        <p:nvSpPr>
          <p:cNvPr id="405508" name="Rectangle 3">
            <a:extLst>
              <a:ext uri="{FF2B5EF4-FFF2-40B4-BE49-F238E27FC236}">
                <a16:creationId xmlns:a16="http://schemas.microsoft.com/office/drawing/2014/main" id="{587BBB4E-82CA-4D66-97DC-66E8C3F92C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60692981-2C86-4500-9852-1EF211189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B109039-C3F8-491F-8547-778113217AC1}" type="slidenum">
              <a:rPr lang="ar-SA" altLang="zh-CN" sz="1200" b="0">
                <a:latin typeface="Marlett" pitchFamily="2" charset="2"/>
              </a:rPr>
              <a:pPr/>
              <a:t>158</a:t>
            </a:fld>
            <a:endParaRPr lang="en-US" altLang="zh-CN" sz="1200" b="0">
              <a:latin typeface="Marlett" pitchFamily="2" charset="2"/>
            </a:endParaRPr>
          </a:p>
        </p:txBody>
      </p:sp>
      <p:sp>
        <p:nvSpPr>
          <p:cNvPr id="406531" name="Rectangle 2">
            <a:extLst>
              <a:ext uri="{FF2B5EF4-FFF2-40B4-BE49-F238E27FC236}">
                <a16:creationId xmlns:a16="http://schemas.microsoft.com/office/drawing/2014/main" id="{4859BE10-C6D6-42B6-B21F-264D15207F7E}"/>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07F92EE4-F0AD-4823-A350-999468ED9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a:extLst>
              <a:ext uri="{FF2B5EF4-FFF2-40B4-BE49-F238E27FC236}">
                <a16:creationId xmlns:a16="http://schemas.microsoft.com/office/drawing/2014/main" id="{D9335071-8F2C-4135-BED1-EDE71101A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CE2609D-93F2-451F-BF0E-2B3B58628C97}" type="slidenum">
              <a:rPr lang="ar-SA" altLang="zh-CN" sz="1200" b="0">
                <a:latin typeface="Marlett" pitchFamily="2" charset="2"/>
              </a:rPr>
              <a:pPr/>
              <a:t>159</a:t>
            </a:fld>
            <a:endParaRPr lang="en-US" altLang="zh-CN" sz="1200" b="0">
              <a:latin typeface="Marlett" pitchFamily="2" charset="2"/>
            </a:endParaRPr>
          </a:p>
        </p:txBody>
      </p:sp>
      <p:sp>
        <p:nvSpPr>
          <p:cNvPr id="407555" name="Rectangle 2">
            <a:extLst>
              <a:ext uri="{FF2B5EF4-FFF2-40B4-BE49-F238E27FC236}">
                <a16:creationId xmlns:a16="http://schemas.microsoft.com/office/drawing/2014/main" id="{D0D62099-D482-4B02-B71B-49D3F5ACC7F9}"/>
              </a:ext>
            </a:extLst>
          </p:cNvPr>
          <p:cNvSpPr>
            <a:spLocks noGrp="1" noRot="1" noChangeAspect="1" noChangeArrowheads="1" noTextEdit="1"/>
          </p:cNvSpPr>
          <p:nvPr>
            <p:ph type="sldImg"/>
          </p:nvPr>
        </p:nvSpPr>
        <p:spPr>
          <a:ln/>
        </p:spPr>
      </p:sp>
      <p:sp>
        <p:nvSpPr>
          <p:cNvPr id="407556" name="Rectangle 3">
            <a:extLst>
              <a:ext uri="{FF2B5EF4-FFF2-40B4-BE49-F238E27FC236}">
                <a16:creationId xmlns:a16="http://schemas.microsoft.com/office/drawing/2014/main" id="{7CF00C0B-C8B0-4D76-8803-8E65EF872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BB4355CA-B4AF-4E11-A8CF-5134098F1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AFEF01A-0EE1-4909-8D11-5A373ACD0C24}" type="slidenum">
              <a:rPr lang="ar-SA" altLang="zh-CN" sz="1200" b="0">
                <a:latin typeface="Marlett" pitchFamily="2" charset="2"/>
              </a:rPr>
              <a:pPr/>
              <a:t>16</a:t>
            </a:fld>
            <a:endParaRPr lang="en-US" altLang="zh-CN" sz="1200" b="0">
              <a:latin typeface="Marlett" pitchFamily="2" charset="2"/>
            </a:endParaRPr>
          </a:p>
        </p:txBody>
      </p:sp>
      <p:sp>
        <p:nvSpPr>
          <p:cNvPr id="264195" name="Rectangle 2">
            <a:extLst>
              <a:ext uri="{FF2B5EF4-FFF2-40B4-BE49-F238E27FC236}">
                <a16:creationId xmlns:a16="http://schemas.microsoft.com/office/drawing/2014/main" id="{7D0A27B1-EC1E-4C13-B506-AA1F93892DDC}"/>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521DA992-A3AB-40F7-88B7-7994DB02AA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t>
            </a:r>
            <a:r>
              <a:rPr lang="en-US" altLang="zh-CN" b="1"/>
              <a:t>getAndSet</a:t>
            </a:r>
            <a:r>
              <a:rPr lang="en-US" altLang="zh-CN"/>
              <a:t> method swaps a Boolean value with the current contents of the box. </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a:extLst>
              <a:ext uri="{FF2B5EF4-FFF2-40B4-BE49-F238E27FC236}">
                <a16:creationId xmlns:a16="http://schemas.microsoft.com/office/drawing/2014/main" id="{D9335071-8F2C-4135-BED1-EDE71101A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CE2609D-93F2-451F-BF0E-2B3B58628C97}" type="slidenum">
              <a:rPr lang="ar-SA" altLang="zh-CN" sz="1200" b="0">
                <a:latin typeface="Marlett" pitchFamily="2" charset="2"/>
              </a:rPr>
              <a:pPr/>
              <a:t>160</a:t>
            </a:fld>
            <a:endParaRPr lang="en-US" altLang="zh-CN" sz="1200" b="0">
              <a:latin typeface="Marlett" pitchFamily="2" charset="2"/>
            </a:endParaRPr>
          </a:p>
        </p:txBody>
      </p:sp>
      <p:sp>
        <p:nvSpPr>
          <p:cNvPr id="407555" name="Rectangle 2">
            <a:extLst>
              <a:ext uri="{FF2B5EF4-FFF2-40B4-BE49-F238E27FC236}">
                <a16:creationId xmlns:a16="http://schemas.microsoft.com/office/drawing/2014/main" id="{D0D62099-D482-4B02-B71B-49D3F5ACC7F9}"/>
              </a:ext>
            </a:extLst>
          </p:cNvPr>
          <p:cNvSpPr>
            <a:spLocks noGrp="1" noRot="1" noChangeAspect="1" noChangeArrowheads="1" noTextEdit="1"/>
          </p:cNvSpPr>
          <p:nvPr>
            <p:ph type="sldImg"/>
          </p:nvPr>
        </p:nvSpPr>
        <p:spPr>
          <a:ln/>
        </p:spPr>
      </p:sp>
      <p:sp>
        <p:nvSpPr>
          <p:cNvPr id="407556" name="Rectangle 3">
            <a:extLst>
              <a:ext uri="{FF2B5EF4-FFF2-40B4-BE49-F238E27FC236}">
                <a16:creationId xmlns:a16="http://schemas.microsoft.com/office/drawing/2014/main" id="{7CF00C0B-C8B0-4D76-8803-8E65EF872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2423958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a:extLst>
              <a:ext uri="{FF2B5EF4-FFF2-40B4-BE49-F238E27FC236}">
                <a16:creationId xmlns:a16="http://schemas.microsoft.com/office/drawing/2014/main" id="{11843BC3-2700-4C4B-BCD8-2E977FFF5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55DA240-759D-4EA1-ABB0-C4738B1BCF77}" type="slidenum">
              <a:rPr lang="ar-SA" altLang="zh-CN" sz="1200" b="0">
                <a:latin typeface="Marlett" pitchFamily="2" charset="2"/>
              </a:rPr>
              <a:pPr/>
              <a:t>161</a:t>
            </a:fld>
            <a:endParaRPr lang="en-US" altLang="zh-CN" sz="1200" b="0">
              <a:latin typeface="Marlett" pitchFamily="2" charset="2"/>
            </a:endParaRPr>
          </a:p>
        </p:txBody>
      </p:sp>
      <p:sp>
        <p:nvSpPr>
          <p:cNvPr id="408579" name="Rectangle 2">
            <a:extLst>
              <a:ext uri="{FF2B5EF4-FFF2-40B4-BE49-F238E27FC236}">
                <a16:creationId xmlns:a16="http://schemas.microsoft.com/office/drawing/2014/main" id="{A158C506-FB89-4E11-BB70-4C6642180117}"/>
              </a:ext>
            </a:extLst>
          </p:cNvPr>
          <p:cNvSpPr>
            <a:spLocks noGrp="1" noRot="1" noChangeAspect="1" noChangeArrowheads="1" noTextEdit="1"/>
          </p:cNvSpPr>
          <p:nvPr>
            <p:ph type="sldImg"/>
          </p:nvPr>
        </p:nvSpPr>
        <p:spPr>
          <a:ln/>
        </p:spPr>
      </p:sp>
      <p:sp>
        <p:nvSpPr>
          <p:cNvPr id="408580" name="Rectangle 3">
            <a:extLst>
              <a:ext uri="{FF2B5EF4-FFF2-40B4-BE49-F238E27FC236}">
                <a16:creationId xmlns:a16="http://schemas.microsoft.com/office/drawing/2014/main" id="{F4440FE3-C34C-4C70-B790-9C5FB26D5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a:extLst>
              <a:ext uri="{FF2B5EF4-FFF2-40B4-BE49-F238E27FC236}">
                <a16:creationId xmlns:a16="http://schemas.microsoft.com/office/drawing/2014/main" id="{D7623E8D-1E58-4C01-9571-058FF2B8C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373A6AA-FA60-4604-9E8E-BAB623640CC2}" type="slidenum">
              <a:rPr lang="ar-SA" altLang="zh-CN" sz="1200" b="0">
                <a:latin typeface="Marlett" pitchFamily="2" charset="2"/>
              </a:rPr>
              <a:pPr/>
              <a:t>162</a:t>
            </a:fld>
            <a:endParaRPr lang="en-US" altLang="zh-CN" sz="1200" b="0">
              <a:latin typeface="Marlett" pitchFamily="2" charset="2"/>
            </a:endParaRPr>
          </a:p>
        </p:txBody>
      </p:sp>
      <p:sp>
        <p:nvSpPr>
          <p:cNvPr id="409603" name="Rectangle 2">
            <a:extLst>
              <a:ext uri="{FF2B5EF4-FFF2-40B4-BE49-F238E27FC236}">
                <a16:creationId xmlns:a16="http://schemas.microsoft.com/office/drawing/2014/main" id="{E0406432-7456-480B-8701-E6CF9B4DDD36}"/>
              </a:ext>
            </a:extLst>
          </p:cNvPr>
          <p:cNvSpPr>
            <a:spLocks noGrp="1" noRot="1" noChangeAspect="1" noChangeArrowheads="1" noTextEdit="1"/>
          </p:cNvSpPr>
          <p:nvPr>
            <p:ph type="sldImg"/>
          </p:nvPr>
        </p:nvSpPr>
        <p:spPr>
          <a:ln/>
        </p:spPr>
      </p:sp>
      <p:sp>
        <p:nvSpPr>
          <p:cNvPr id="409604" name="Rectangle 3">
            <a:extLst>
              <a:ext uri="{FF2B5EF4-FFF2-40B4-BE49-F238E27FC236}">
                <a16:creationId xmlns:a16="http://schemas.microsoft.com/office/drawing/2014/main" id="{5EF69BFF-D81D-4C24-9848-063872E1E6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a:extLst>
              <a:ext uri="{FF2B5EF4-FFF2-40B4-BE49-F238E27FC236}">
                <a16:creationId xmlns:a16="http://schemas.microsoft.com/office/drawing/2014/main" id="{874B25D6-662A-4EA0-B050-BE9689576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8CA9219-F9EA-4711-8DE9-BDA25B4DF3DD}" type="slidenum">
              <a:rPr lang="ar-SA" altLang="zh-CN" sz="1200" b="0">
                <a:latin typeface="Marlett" pitchFamily="2" charset="2"/>
              </a:rPr>
              <a:pPr/>
              <a:t>163</a:t>
            </a:fld>
            <a:endParaRPr lang="en-US" altLang="zh-CN" sz="1200" b="0">
              <a:latin typeface="Marlett" pitchFamily="2" charset="2"/>
            </a:endParaRPr>
          </a:p>
        </p:txBody>
      </p:sp>
      <p:sp>
        <p:nvSpPr>
          <p:cNvPr id="410627" name="Rectangle 2">
            <a:extLst>
              <a:ext uri="{FF2B5EF4-FFF2-40B4-BE49-F238E27FC236}">
                <a16:creationId xmlns:a16="http://schemas.microsoft.com/office/drawing/2014/main" id="{883385BD-7C0B-47EE-9DF0-781D1FAD5C2B}"/>
              </a:ext>
            </a:extLst>
          </p:cNvPr>
          <p:cNvSpPr>
            <a:spLocks noGrp="1" noRot="1" noChangeAspect="1" noChangeArrowheads="1" noTextEdit="1"/>
          </p:cNvSpPr>
          <p:nvPr>
            <p:ph type="sldImg"/>
          </p:nvPr>
        </p:nvSpPr>
        <p:spPr>
          <a:ln/>
        </p:spPr>
      </p:sp>
      <p:sp>
        <p:nvSpPr>
          <p:cNvPr id="410628" name="Rectangle 3">
            <a:extLst>
              <a:ext uri="{FF2B5EF4-FFF2-40B4-BE49-F238E27FC236}">
                <a16:creationId xmlns:a16="http://schemas.microsoft.com/office/drawing/2014/main" id="{560E020E-1896-4F7F-9C19-43CCC317DC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a:extLst>
              <a:ext uri="{FF2B5EF4-FFF2-40B4-BE49-F238E27FC236}">
                <a16:creationId xmlns:a16="http://schemas.microsoft.com/office/drawing/2014/main" id="{EC80F3F4-74C1-4E7C-AF44-4E8E52A278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B7F30C2-B2E1-450A-8177-6018636BC0D5}" type="slidenum">
              <a:rPr lang="ar-SA" altLang="zh-CN" sz="1200" b="0">
                <a:latin typeface="Marlett" pitchFamily="2" charset="2"/>
              </a:rPr>
              <a:pPr/>
              <a:t>164</a:t>
            </a:fld>
            <a:endParaRPr lang="en-US" altLang="zh-CN" sz="1200" b="0">
              <a:latin typeface="Marlett" pitchFamily="2" charset="2"/>
            </a:endParaRPr>
          </a:p>
        </p:txBody>
      </p:sp>
      <p:sp>
        <p:nvSpPr>
          <p:cNvPr id="411651" name="Rectangle 2">
            <a:extLst>
              <a:ext uri="{FF2B5EF4-FFF2-40B4-BE49-F238E27FC236}">
                <a16:creationId xmlns:a16="http://schemas.microsoft.com/office/drawing/2014/main" id="{B52CE3CD-6D1C-40F4-AF95-A50CA21EF9B3}"/>
              </a:ext>
            </a:extLst>
          </p:cNvPr>
          <p:cNvSpPr>
            <a:spLocks noGrp="1" noRot="1" noChangeAspect="1" noChangeArrowheads="1" noTextEdit="1"/>
          </p:cNvSpPr>
          <p:nvPr>
            <p:ph type="sldImg"/>
          </p:nvPr>
        </p:nvSpPr>
        <p:spPr>
          <a:ln/>
        </p:spPr>
      </p:sp>
      <p:sp>
        <p:nvSpPr>
          <p:cNvPr id="411652" name="Rectangle 3">
            <a:extLst>
              <a:ext uri="{FF2B5EF4-FFF2-40B4-BE49-F238E27FC236}">
                <a16:creationId xmlns:a16="http://schemas.microsoft.com/office/drawing/2014/main" id="{9FC1156C-63F6-4E18-9AFA-60DE9F21EC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a:extLst>
              <a:ext uri="{FF2B5EF4-FFF2-40B4-BE49-F238E27FC236}">
                <a16:creationId xmlns:a16="http://schemas.microsoft.com/office/drawing/2014/main" id="{1BDFEB78-7698-40B2-92A1-4D37FFBC1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4E0E323-EE3E-4652-949C-A21AA002EDA8}" type="slidenum">
              <a:rPr lang="ar-SA" altLang="zh-CN" sz="1200" b="0">
                <a:latin typeface="Marlett" pitchFamily="2" charset="2"/>
              </a:rPr>
              <a:pPr/>
              <a:t>165</a:t>
            </a:fld>
            <a:endParaRPr lang="en-US" altLang="zh-CN" sz="1200" b="0">
              <a:latin typeface="Marlett" pitchFamily="2" charset="2"/>
            </a:endParaRPr>
          </a:p>
        </p:txBody>
      </p:sp>
      <p:sp>
        <p:nvSpPr>
          <p:cNvPr id="412675" name="Rectangle 2">
            <a:extLst>
              <a:ext uri="{FF2B5EF4-FFF2-40B4-BE49-F238E27FC236}">
                <a16:creationId xmlns:a16="http://schemas.microsoft.com/office/drawing/2014/main" id="{E3BA4115-C95F-4185-B44A-4B6A936BC375}"/>
              </a:ext>
            </a:extLst>
          </p:cNvPr>
          <p:cNvSpPr>
            <a:spLocks noGrp="1" noRot="1" noChangeAspect="1" noChangeArrowheads="1" noTextEdit="1"/>
          </p:cNvSpPr>
          <p:nvPr>
            <p:ph type="sldImg"/>
          </p:nvPr>
        </p:nvSpPr>
        <p:spPr>
          <a:ln/>
        </p:spPr>
      </p:sp>
      <p:sp>
        <p:nvSpPr>
          <p:cNvPr id="412676" name="Rectangle 3">
            <a:extLst>
              <a:ext uri="{FF2B5EF4-FFF2-40B4-BE49-F238E27FC236}">
                <a16:creationId xmlns:a16="http://schemas.microsoft.com/office/drawing/2014/main" id="{279CDCC9-1276-4D07-8010-8C95150A3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a:extLst>
              <a:ext uri="{FF2B5EF4-FFF2-40B4-BE49-F238E27FC236}">
                <a16:creationId xmlns:a16="http://schemas.microsoft.com/office/drawing/2014/main" id="{6B8F8EF8-BEFD-4DFF-98E1-C884968366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A2F86E9-E3F3-47A3-8138-9E8E36BFAC72}" type="slidenum">
              <a:rPr lang="ar-SA" altLang="zh-CN" sz="1200" b="0">
                <a:latin typeface="Marlett" pitchFamily="2" charset="2"/>
              </a:rPr>
              <a:pPr/>
              <a:t>166</a:t>
            </a:fld>
            <a:endParaRPr lang="en-US" altLang="zh-CN" sz="1200" b="0">
              <a:latin typeface="Marlett" pitchFamily="2" charset="2"/>
            </a:endParaRPr>
          </a:p>
        </p:txBody>
      </p:sp>
      <p:sp>
        <p:nvSpPr>
          <p:cNvPr id="413699" name="Rectangle 2">
            <a:extLst>
              <a:ext uri="{FF2B5EF4-FFF2-40B4-BE49-F238E27FC236}">
                <a16:creationId xmlns:a16="http://schemas.microsoft.com/office/drawing/2014/main" id="{EBECE4EA-E8B4-41B4-9596-4E6C78E78E4A}"/>
              </a:ext>
            </a:extLst>
          </p:cNvPr>
          <p:cNvSpPr>
            <a:spLocks noGrp="1" noRot="1" noChangeAspect="1" noChangeArrowheads="1" noTextEdit="1"/>
          </p:cNvSpPr>
          <p:nvPr>
            <p:ph type="sldImg"/>
          </p:nvPr>
        </p:nvSpPr>
        <p:spPr>
          <a:ln/>
        </p:spPr>
      </p:sp>
      <p:sp>
        <p:nvSpPr>
          <p:cNvPr id="413700" name="Rectangle 3">
            <a:extLst>
              <a:ext uri="{FF2B5EF4-FFF2-40B4-BE49-F238E27FC236}">
                <a16:creationId xmlns:a16="http://schemas.microsoft.com/office/drawing/2014/main" id="{74F2CD12-06D6-49F9-A397-3DF76C99F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a:extLst>
              <a:ext uri="{FF2B5EF4-FFF2-40B4-BE49-F238E27FC236}">
                <a16:creationId xmlns:a16="http://schemas.microsoft.com/office/drawing/2014/main" id="{951385BB-E2B1-422D-8A6C-B4F09E87F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5D42F7D-6A00-4075-9A35-5B7E26807C38}" type="slidenum">
              <a:rPr lang="ar-SA" altLang="zh-CN" sz="1200" b="0">
                <a:latin typeface="Marlett" pitchFamily="2" charset="2"/>
              </a:rPr>
              <a:pPr/>
              <a:t>167</a:t>
            </a:fld>
            <a:endParaRPr lang="en-US" altLang="zh-CN" sz="1200" b="0">
              <a:latin typeface="Marlett" pitchFamily="2" charset="2"/>
            </a:endParaRPr>
          </a:p>
        </p:txBody>
      </p:sp>
      <p:sp>
        <p:nvSpPr>
          <p:cNvPr id="414723" name="Rectangle 2">
            <a:extLst>
              <a:ext uri="{FF2B5EF4-FFF2-40B4-BE49-F238E27FC236}">
                <a16:creationId xmlns:a16="http://schemas.microsoft.com/office/drawing/2014/main" id="{0F477800-1E27-452A-82AD-D21F06AF3812}"/>
              </a:ext>
            </a:extLst>
          </p:cNvPr>
          <p:cNvSpPr>
            <a:spLocks noGrp="1" noRot="1" noChangeAspect="1" noChangeArrowheads="1" noTextEdit="1"/>
          </p:cNvSpPr>
          <p:nvPr>
            <p:ph type="sldImg"/>
          </p:nvPr>
        </p:nvSpPr>
        <p:spPr>
          <a:ln/>
        </p:spPr>
      </p:sp>
      <p:sp>
        <p:nvSpPr>
          <p:cNvPr id="414724" name="Rectangle 3">
            <a:extLst>
              <a:ext uri="{FF2B5EF4-FFF2-40B4-BE49-F238E27FC236}">
                <a16:creationId xmlns:a16="http://schemas.microsoft.com/office/drawing/2014/main" id="{77430C8C-562C-4BE5-99E3-08058C245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a:extLst>
              <a:ext uri="{FF2B5EF4-FFF2-40B4-BE49-F238E27FC236}">
                <a16:creationId xmlns:a16="http://schemas.microsoft.com/office/drawing/2014/main" id="{35196FFD-30C4-463A-B193-136AD0EFE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97B1EFA-7FBB-471D-8BF8-EBC81EA11A27}" type="slidenum">
              <a:rPr lang="ar-SA" altLang="zh-CN" sz="1200" b="0">
                <a:latin typeface="Marlett" pitchFamily="2" charset="2"/>
              </a:rPr>
              <a:pPr/>
              <a:t>168</a:t>
            </a:fld>
            <a:endParaRPr lang="en-US" altLang="zh-CN" sz="1200" b="0">
              <a:latin typeface="Marlett" pitchFamily="2" charset="2"/>
            </a:endParaRPr>
          </a:p>
        </p:txBody>
      </p:sp>
      <p:sp>
        <p:nvSpPr>
          <p:cNvPr id="415747" name="Rectangle 2">
            <a:extLst>
              <a:ext uri="{FF2B5EF4-FFF2-40B4-BE49-F238E27FC236}">
                <a16:creationId xmlns:a16="http://schemas.microsoft.com/office/drawing/2014/main" id="{4D2212D1-2EF5-4D12-8531-5DBD609F9F4B}"/>
              </a:ext>
            </a:extLst>
          </p:cNvPr>
          <p:cNvSpPr>
            <a:spLocks noGrp="1" noRot="1" noChangeAspect="1" noChangeArrowheads="1" noTextEdit="1"/>
          </p:cNvSpPr>
          <p:nvPr>
            <p:ph type="sldImg"/>
          </p:nvPr>
        </p:nvSpPr>
        <p:spPr>
          <a:ln/>
        </p:spPr>
      </p:sp>
      <p:sp>
        <p:nvSpPr>
          <p:cNvPr id="415748" name="Rectangle 3">
            <a:extLst>
              <a:ext uri="{FF2B5EF4-FFF2-40B4-BE49-F238E27FC236}">
                <a16:creationId xmlns:a16="http://schemas.microsoft.com/office/drawing/2014/main" id="{04BF83B6-59FA-44BB-ABD8-D23E412BED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a:extLst>
              <a:ext uri="{FF2B5EF4-FFF2-40B4-BE49-F238E27FC236}">
                <a16:creationId xmlns:a16="http://schemas.microsoft.com/office/drawing/2014/main" id="{D3360764-0B3F-44E8-AE8D-6E1D2581DC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56AEA9A-6285-4013-95DF-6D5F53CE1A60}" type="slidenum">
              <a:rPr lang="ar-SA" altLang="zh-CN" sz="1200" b="0">
                <a:latin typeface="Marlett" pitchFamily="2" charset="2"/>
              </a:rPr>
              <a:pPr/>
              <a:t>169</a:t>
            </a:fld>
            <a:endParaRPr lang="en-US" altLang="zh-CN" sz="1200" b="0">
              <a:latin typeface="Marlett" pitchFamily="2" charset="2"/>
            </a:endParaRPr>
          </a:p>
        </p:txBody>
      </p:sp>
      <p:sp>
        <p:nvSpPr>
          <p:cNvPr id="416771" name="Rectangle 2">
            <a:extLst>
              <a:ext uri="{FF2B5EF4-FFF2-40B4-BE49-F238E27FC236}">
                <a16:creationId xmlns:a16="http://schemas.microsoft.com/office/drawing/2014/main" id="{09DEF2E0-6688-41F0-AAE2-336ABB6E7D74}"/>
              </a:ext>
            </a:extLst>
          </p:cNvPr>
          <p:cNvSpPr>
            <a:spLocks noGrp="1" noRot="1" noChangeAspect="1" noChangeArrowheads="1" noTextEdit="1"/>
          </p:cNvSpPr>
          <p:nvPr>
            <p:ph type="sldImg"/>
          </p:nvPr>
        </p:nvSpPr>
        <p:spPr>
          <a:ln/>
        </p:spPr>
      </p:sp>
      <p:sp>
        <p:nvSpPr>
          <p:cNvPr id="416772" name="Rectangle 3">
            <a:extLst>
              <a:ext uri="{FF2B5EF4-FFF2-40B4-BE49-F238E27FC236}">
                <a16:creationId xmlns:a16="http://schemas.microsoft.com/office/drawing/2014/main" id="{4AC28B31-A6EA-457D-910A-08DE5BEF91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7EF4A7D7-6E62-4071-8922-D67357414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2A8FD48-EB42-422E-9D5E-3385FB263128}" type="slidenum">
              <a:rPr lang="ar-SA" altLang="zh-CN" sz="1200" b="0">
                <a:latin typeface="Marlett" pitchFamily="2" charset="2"/>
              </a:rPr>
              <a:pPr/>
              <a:t>17</a:t>
            </a:fld>
            <a:endParaRPr lang="en-US" altLang="zh-CN" sz="1200" b="0">
              <a:latin typeface="Marlett" pitchFamily="2" charset="2"/>
            </a:endParaRPr>
          </a:p>
        </p:txBody>
      </p:sp>
      <p:sp>
        <p:nvSpPr>
          <p:cNvPr id="265219" name="Rectangle 2">
            <a:extLst>
              <a:ext uri="{FF2B5EF4-FFF2-40B4-BE49-F238E27FC236}">
                <a16:creationId xmlns:a16="http://schemas.microsoft.com/office/drawing/2014/main" id="{980E3D8A-6340-4E4F-93D1-54B7C2798F8E}"/>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7120E282-7A63-4585-8334-B4F209C93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a:extLst>
              <a:ext uri="{FF2B5EF4-FFF2-40B4-BE49-F238E27FC236}">
                <a16:creationId xmlns:a16="http://schemas.microsoft.com/office/drawing/2014/main" id="{60BC9D25-0E46-49DE-9296-34D074AEA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C8F3F88-2CBC-4AB8-A40D-EF0ADED0DCDE}" type="slidenum">
              <a:rPr lang="ar-SA" altLang="zh-CN" sz="1200" b="0">
                <a:latin typeface="Marlett" pitchFamily="2" charset="2"/>
              </a:rPr>
              <a:pPr/>
              <a:t>170</a:t>
            </a:fld>
            <a:endParaRPr lang="en-US" altLang="zh-CN" sz="1200" b="0">
              <a:latin typeface="Marlett" pitchFamily="2" charset="2"/>
            </a:endParaRPr>
          </a:p>
        </p:txBody>
      </p:sp>
      <p:sp>
        <p:nvSpPr>
          <p:cNvPr id="417795" name="Rectangle 2">
            <a:extLst>
              <a:ext uri="{FF2B5EF4-FFF2-40B4-BE49-F238E27FC236}">
                <a16:creationId xmlns:a16="http://schemas.microsoft.com/office/drawing/2014/main" id="{9F7E3CF6-071F-4FCC-8C7A-75A565429F1D}"/>
              </a:ext>
            </a:extLst>
          </p:cNvPr>
          <p:cNvSpPr>
            <a:spLocks noGrp="1" noRot="1" noChangeAspect="1" noChangeArrowheads="1" noTextEdit="1"/>
          </p:cNvSpPr>
          <p:nvPr>
            <p:ph type="sldImg"/>
          </p:nvPr>
        </p:nvSpPr>
        <p:spPr>
          <a:ln/>
        </p:spPr>
      </p:sp>
      <p:sp>
        <p:nvSpPr>
          <p:cNvPr id="417796" name="Rectangle 3">
            <a:extLst>
              <a:ext uri="{FF2B5EF4-FFF2-40B4-BE49-F238E27FC236}">
                <a16:creationId xmlns:a16="http://schemas.microsoft.com/office/drawing/2014/main" id="{E5EB6D83-463D-4D57-B52A-2E7BF4F24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a:extLst>
              <a:ext uri="{FF2B5EF4-FFF2-40B4-BE49-F238E27FC236}">
                <a16:creationId xmlns:a16="http://schemas.microsoft.com/office/drawing/2014/main" id="{937A9FBC-08B3-45D2-BBF8-4700AFCDC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90C44A3-FE40-4AC0-8230-684B7E02C3D2}" type="slidenum">
              <a:rPr lang="ar-SA" altLang="zh-CN" sz="1200" b="0">
                <a:latin typeface="Marlett" pitchFamily="2" charset="2"/>
              </a:rPr>
              <a:pPr/>
              <a:t>171</a:t>
            </a:fld>
            <a:endParaRPr lang="en-US" altLang="zh-CN" sz="1200" b="0">
              <a:latin typeface="Marlett" pitchFamily="2" charset="2"/>
            </a:endParaRPr>
          </a:p>
        </p:txBody>
      </p:sp>
      <p:sp>
        <p:nvSpPr>
          <p:cNvPr id="418819" name="Rectangle 2">
            <a:extLst>
              <a:ext uri="{FF2B5EF4-FFF2-40B4-BE49-F238E27FC236}">
                <a16:creationId xmlns:a16="http://schemas.microsoft.com/office/drawing/2014/main" id="{D2731F82-DBFB-4155-BB6C-6143B361691C}"/>
              </a:ext>
            </a:extLst>
          </p:cNvPr>
          <p:cNvSpPr>
            <a:spLocks noGrp="1" noRot="1" noChangeAspect="1" noChangeArrowheads="1" noTextEdit="1"/>
          </p:cNvSpPr>
          <p:nvPr>
            <p:ph type="sldImg"/>
          </p:nvPr>
        </p:nvSpPr>
        <p:spPr>
          <a:ln/>
        </p:spPr>
      </p:sp>
      <p:sp>
        <p:nvSpPr>
          <p:cNvPr id="418820" name="Rectangle 3">
            <a:extLst>
              <a:ext uri="{FF2B5EF4-FFF2-40B4-BE49-F238E27FC236}">
                <a16:creationId xmlns:a16="http://schemas.microsoft.com/office/drawing/2014/main" id="{A0183F61-297A-4BF9-A3F7-2159A706D4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a:extLst>
              <a:ext uri="{FF2B5EF4-FFF2-40B4-BE49-F238E27FC236}">
                <a16:creationId xmlns:a16="http://schemas.microsoft.com/office/drawing/2014/main" id="{DB0D6B75-EDEC-4FA2-86FD-2728FF6662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9F35D82-3297-43A5-8743-A10A392BFC4A}" type="slidenum">
              <a:rPr lang="ar-SA" altLang="zh-CN" sz="1200" b="0">
                <a:latin typeface="Marlett" pitchFamily="2" charset="2"/>
              </a:rPr>
              <a:pPr/>
              <a:t>172</a:t>
            </a:fld>
            <a:endParaRPr lang="en-US" altLang="zh-CN" sz="1200" b="0">
              <a:latin typeface="Marlett" pitchFamily="2" charset="2"/>
            </a:endParaRPr>
          </a:p>
        </p:txBody>
      </p:sp>
      <p:sp>
        <p:nvSpPr>
          <p:cNvPr id="419843" name="Rectangle 2">
            <a:extLst>
              <a:ext uri="{FF2B5EF4-FFF2-40B4-BE49-F238E27FC236}">
                <a16:creationId xmlns:a16="http://schemas.microsoft.com/office/drawing/2014/main" id="{4F77E73B-87AF-44E8-9F1B-79B9B7B3F15F}"/>
              </a:ext>
            </a:extLst>
          </p:cNvPr>
          <p:cNvSpPr>
            <a:spLocks noGrp="1" noRot="1" noChangeAspect="1" noChangeArrowheads="1" noTextEdit="1"/>
          </p:cNvSpPr>
          <p:nvPr>
            <p:ph type="sldImg"/>
          </p:nvPr>
        </p:nvSpPr>
        <p:spPr>
          <a:ln/>
        </p:spPr>
      </p:sp>
      <p:sp>
        <p:nvSpPr>
          <p:cNvPr id="419844" name="Rectangle 3">
            <a:extLst>
              <a:ext uri="{FF2B5EF4-FFF2-40B4-BE49-F238E27FC236}">
                <a16:creationId xmlns:a16="http://schemas.microsoft.com/office/drawing/2014/main" id="{F5061B88-E4FB-44DA-BF0E-AEBF0FC15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a:extLst>
              <a:ext uri="{FF2B5EF4-FFF2-40B4-BE49-F238E27FC236}">
                <a16:creationId xmlns:a16="http://schemas.microsoft.com/office/drawing/2014/main" id="{C6DE08BB-2267-48E2-BDB6-5AE0DE8EDF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85659D3-64F0-4591-9244-70DA8E2486EB}" type="slidenum">
              <a:rPr lang="ar-SA" altLang="zh-CN" sz="1200" b="0">
                <a:latin typeface="Marlett" pitchFamily="2" charset="2"/>
              </a:rPr>
              <a:pPr/>
              <a:t>173</a:t>
            </a:fld>
            <a:endParaRPr lang="en-US" altLang="zh-CN" sz="1200" b="0">
              <a:latin typeface="Marlett" pitchFamily="2" charset="2"/>
            </a:endParaRPr>
          </a:p>
        </p:txBody>
      </p:sp>
      <p:sp>
        <p:nvSpPr>
          <p:cNvPr id="420867" name="Rectangle 2">
            <a:extLst>
              <a:ext uri="{FF2B5EF4-FFF2-40B4-BE49-F238E27FC236}">
                <a16:creationId xmlns:a16="http://schemas.microsoft.com/office/drawing/2014/main" id="{9BBD3494-E1AF-4D0D-A726-BACBC571DF1A}"/>
              </a:ext>
            </a:extLst>
          </p:cNvPr>
          <p:cNvSpPr>
            <a:spLocks noGrp="1" noRot="1" noChangeAspect="1" noChangeArrowheads="1" noTextEdit="1"/>
          </p:cNvSpPr>
          <p:nvPr>
            <p:ph type="sldImg"/>
          </p:nvPr>
        </p:nvSpPr>
        <p:spPr>
          <a:ln/>
        </p:spPr>
      </p:sp>
      <p:sp>
        <p:nvSpPr>
          <p:cNvPr id="420868" name="Rectangle 3">
            <a:extLst>
              <a:ext uri="{FF2B5EF4-FFF2-40B4-BE49-F238E27FC236}">
                <a16:creationId xmlns:a16="http://schemas.microsoft.com/office/drawing/2014/main" id="{1FCDA276-8026-41C5-8471-C1D33EDEF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a:extLst>
              <a:ext uri="{FF2B5EF4-FFF2-40B4-BE49-F238E27FC236}">
                <a16:creationId xmlns:a16="http://schemas.microsoft.com/office/drawing/2014/main" id="{5C27A133-05CB-4890-932C-E922149EDF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6AC49F2-1960-4C18-B969-9B75752B61F7}" type="slidenum">
              <a:rPr lang="ar-SA" altLang="zh-CN" sz="1200" b="0">
                <a:latin typeface="Marlett" pitchFamily="2" charset="2"/>
              </a:rPr>
              <a:pPr/>
              <a:t>174</a:t>
            </a:fld>
            <a:endParaRPr lang="en-US" altLang="zh-CN" sz="1200" b="0">
              <a:latin typeface="Marlett" pitchFamily="2" charset="2"/>
            </a:endParaRPr>
          </a:p>
        </p:txBody>
      </p:sp>
      <p:sp>
        <p:nvSpPr>
          <p:cNvPr id="421891" name="Rectangle 2">
            <a:extLst>
              <a:ext uri="{FF2B5EF4-FFF2-40B4-BE49-F238E27FC236}">
                <a16:creationId xmlns:a16="http://schemas.microsoft.com/office/drawing/2014/main" id="{88641D65-E8F6-4482-B83B-DEBF91A110D6}"/>
              </a:ext>
            </a:extLst>
          </p:cNvPr>
          <p:cNvSpPr>
            <a:spLocks noGrp="1" noRot="1" noChangeAspect="1" noChangeArrowheads="1" noTextEdit="1"/>
          </p:cNvSpPr>
          <p:nvPr>
            <p:ph type="sldImg"/>
          </p:nvPr>
        </p:nvSpPr>
        <p:spPr>
          <a:ln/>
        </p:spPr>
      </p:sp>
      <p:sp>
        <p:nvSpPr>
          <p:cNvPr id="421892" name="Rectangle 3">
            <a:extLst>
              <a:ext uri="{FF2B5EF4-FFF2-40B4-BE49-F238E27FC236}">
                <a16:creationId xmlns:a16="http://schemas.microsoft.com/office/drawing/2014/main" id="{A7BB8EDB-F1C9-46F3-83B1-650FABD361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2BFF3FC2-7345-44E8-8855-163A7A049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E33AF1-21B9-4257-B5CC-5D1DAF59E3C0}" type="slidenum">
              <a:rPr lang="ar-SA" altLang="zh-CN" sz="1200" b="0">
                <a:latin typeface="Marlett" pitchFamily="2" charset="2"/>
              </a:rPr>
              <a:pPr/>
              <a:t>175</a:t>
            </a:fld>
            <a:endParaRPr lang="en-US" altLang="zh-CN" sz="1200" b="0">
              <a:latin typeface="Marlett" pitchFamily="2" charset="2"/>
            </a:endParaRPr>
          </a:p>
        </p:txBody>
      </p:sp>
      <p:sp>
        <p:nvSpPr>
          <p:cNvPr id="422915" name="Rectangle 2">
            <a:extLst>
              <a:ext uri="{FF2B5EF4-FFF2-40B4-BE49-F238E27FC236}">
                <a16:creationId xmlns:a16="http://schemas.microsoft.com/office/drawing/2014/main" id="{EEC30D26-239C-4AB3-B2BC-ABA2A8BB5FF2}"/>
              </a:ext>
            </a:extLst>
          </p:cNvPr>
          <p:cNvSpPr>
            <a:spLocks noGrp="1" noRot="1" noChangeAspect="1" noChangeArrowheads="1" noTextEdit="1"/>
          </p:cNvSpPr>
          <p:nvPr>
            <p:ph type="sldImg"/>
          </p:nvPr>
        </p:nvSpPr>
        <p:spPr>
          <a:ln/>
        </p:spPr>
      </p:sp>
      <p:sp>
        <p:nvSpPr>
          <p:cNvPr id="422916" name="Rectangle 3">
            <a:extLst>
              <a:ext uri="{FF2B5EF4-FFF2-40B4-BE49-F238E27FC236}">
                <a16:creationId xmlns:a16="http://schemas.microsoft.com/office/drawing/2014/main" id="{4C82B886-4446-4B23-AF8B-85FC45AFB2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a:extLst>
              <a:ext uri="{FF2B5EF4-FFF2-40B4-BE49-F238E27FC236}">
                <a16:creationId xmlns:a16="http://schemas.microsoft.com/office/drawing/2014/main" id="{946BE269-C381-43E5-AFB4-F3FDC0AEB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DFE6EC0-622E-4A48-A420-75DC24A9FF07}" type="slidenum">
              <a:rPr lang="ar-SA" altLang="zh-CN" sz="1200" b="0">
                <a:latin typeface="Marlett" pitchFamily="2" charset="2"/>
              </a:rPr>
              <a:pPr/>
              <a:t>176</a:t>
            </a:fld>
            <a:endParaRPr lang="en-US" altLang="zh-CN" sz="1200" b="0">
              <a:latin typeface="Marlett" pitchFamily="2" charset="2"/>
            </a:endParaRPr>
          </a:p>
        </p:txBody>
      </p:sp>
      <p:sp>
        <p:nvSpPr>
          <p:cNvPr id="423939" name="Rectangle 2">
            <a:extLst>
              <a:ext uri="{FF2B5EF4-FFF2-40B4-BE49-F238E27FC236}">
                <a16:creationId xmlns:a16="http://schemas.microsoft.com/office/drawing/2014/main" id="{513CE522-6F9D-466E-B60F-576A6BD81D66}"/>
              </a:ext>
            </a:extLst>
          </p:cNvPr>
          <p:cNvSpPr>
            <a:spLocks noGrp="1" noRot="1" noChangeAspect="1" noChangeArrowheads="1" noTextEdit="1"/>
          </p:cNvSpPr>
          <p:nvPr>
            <p:ph type="sldImg"/>
          </p:nvPr>
        </p:nvSpPr>
        <p:spPr>
          <a:ln/>
        </p:spPr>
      </p:sp>
      <p:sp>
        <p:nvSpPr>
          <p:cNvPr id="423940" name="Rectangle 3">
            <a:extLst>
              <a:ext uri="{FF2B5EF4-FFF2-40B4-BE49-F238E27FC236}">
                <a16:creationId xmlns:a16="http://schemas.microsoft.com/office/drawing/2014/main" id="{34456AE8-4033-4727-AC9D-FF43214E6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a:extLst>
              <a:ext uri="{FF2B5EF4-FFF2-40B4-BE49-F238E27FC236}">
                <a16:creationId xmlns:a16="http://schemas.microsoft.com/office/drawing/2014/main" id="{C0332015-83AE-4D77-B927-8FF9967FC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F71B159-4DB5-41A8-A3B3-81F54C11B0DD}" type="slidenum">
              <a:rPr lang="ar-SA" altLang="zh-CN" sz="1200" b="0">
                <a:latin typeface="Marlett" pitchFamily="2" charset="2"/>
              </a:rPr>
              <a:pPr/>
              <a:t>177</a:t>
            </a:fld>
            <a:endParaRPr lang="en-US" altLang="zh-CN" sz="1200" b="0">
              <a:latin typeface="Marlett" pitchFamily="2" charset="2"/>
            </a:endParaRPr>
          </a:p>
        </p:txBody>
      </p:sp>
      <p:sp>
        <p:nvSpPr>
          <p:cNvPr id="424963" name="Rectangle 2">
            <a:extLst>
              <a:ext uri="{FF2B5EF4-FFF2-40B4-BE49-F238E27FC236}">
                <a16:creationId xmlns:a16="http://schemas.microsoft.com/office/drawing/2014/main" id="{73AE38DF-9774-4503-8115-7AC54B99941B}"/>
              </a:ext>
            </a:extLst>
          </p:cNvPr>
          <p:cNvSpPr>
            <a:spLocks noGrp="1" noRot="1" noChangeAspect="1" noChangeArrowheads="1" noTextEdit="1"/>
          </p:cNvSpPr>
          <p:nvPr>
            <p:ph type="sldImg"/>
          </p:nvPr>
        </p:nvSpPr>
        <p:spPr>
          <a:ln/>
        </p:spPr>
      </p:sp>
      <p:sp>
        <p:nvSpPr>
          <p:cNvPr id="424964" name="Rectangle 3">
            <a:extLst>
              <a:ext uri="{FF2B5EF4-FFF2-40B4-BE49-F238E27FC236}">
                <a16:creationId xmlns:a16="http://schemas.microsoft.com/office/drawing/2014/main" id="{B2D9FB54-92E8-4281-9719-F10D90F637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a:extLst>
              <a:ext uri="{FF2B5EF4-FFF2-40B4-BE49-F238E27FC236}">
                <a16:creationId xmlns:a16="http://schemas.microsoft.com/office/drawing/2014/main" id="{9EFD660C-D254-4011-9B11-A6DF1964A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8C46E91-9640-4DE1-809D-AC35C86CA0C0}" type="slidenum">
              <a:rPr lang="ar-SA" altLang="zh-CN" sz="1200" b="0">
                <a:latin typeface="Marlett" pitchFamily="2" charset="2"/>
              </a:rPr>
              <a:pPr/>
              <a:t>178</a:t>
            </a:fld>
            <a:endParaRPr lang="en-US" altLang="zh-CN" sz="1200" b="0">
              <a:latin typeface="Marlett" pitchFamily="2" charset="2"/>
            </a:endParaRPr>
          </a:p>
        </p:txBody>
      </p:sp>
      <p:sp>
        <p:nvSpPr>
          <p:cNvPr id="425987" name="Rectangle 2">
            <a:extLst>
              <a:ext uri="{FF2B5EF4-FFF2-40B4-BE49-F238E27FC236}">
                <a16:creationId xmlns:a16="http://schemas.microsoft.com/office/drawing/2014/main" id="{DAB304BB-D453-4A77-8772-51EE33E66089}"/>
              </a:ext>
            </a:extLst>
          </p:cNvPr>
          <p:cNvSpPr>
            <a:spLocks noGrp="1" noRot="1" noChangeAspect="1" noChangeArrowheads="1" noTextEdit="1"/>
          </p:cNvSpPr>
          <p:nvPr>
            <p:ph type="sldImg"/>
          </p:nvPr>
        </p:nvSpPr>
        <p:spPr>
          <a:ln/>
        </p:spPr>
      </p:sp>
      <p:sp>
        <p:nvSpPr>
          <p:cNvPr id="425988" name="Rectangle 3">
            <a:extLst>
              <a:ext uri="{FF2B5EF4-FFF2-40B4-BE49-F238E27FC236}">
                <a16:creationId xmlns:a16="http://schemas.microsoft.com/office/drawing/2014/main" id="{2E036729-E87A-498D-AE41-FD21F70155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3362010E-9F4D-471D-92CC-C5E6ADAFCC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1346454-1ADD-46B0-9AFC-E427343DB45A}" type="slidenum">
              <a:rPr lang="ar-SA" altLang="zh-CN" sz="1200" b="0">
                <a:latin typeface="Marlett" pitchFamily="2" charset="2"/>
              </a:rPr>
              <a:pPr/>
              <a:t>179</a:t>
            </a:fld>
            <a:endParaRPr lang="en-US" altLang="zh-CN" sz="1200" b="0">
              <a:latin typeface="Marlett" pitchFamily="2" charset="2"/>
            </a:endParaRPr>
          </a:p>
        </p:txBody>
      </p:sp>
      <p:sp>
        <p:nvSpPr>
          <p:cNvPr id="427011" name="Rectangle 2">
            <a:extLst>
              <a:ext uri="{FF2B5EF4-FFF2-40B4-BE49-F238E27FC236}">
                <a16:creationId xmlns:a16="http://schemas.microsoft.com/office/drawing/2014/main" id="{A6A4A4A5-3FA4-43F4-938B-C1A9F39C2A18}"/>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18304894-78DC-45A7-8066-B2F4BE56D7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E258FE3A-6CEA-492E-8DBB-D285E0A3F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46AA936-80EA-4754-99A2-56034DF06A82}" type="slidenum">
              <a:rPr lang="ar-SA" altLang="zh-CN" sz="1200" b="0">
                <a:latin typeface="Marlett" pitchFamily="2" charset="2"/>
              </a:rPr>
              <a:pPr/>
              <a:t>18</a:t>
            </a:fld>
            <a:endParaRPr lang="en-US" altLang="zh-CN" sz="1200" b="0">
              <a:latin typeface="Marlett" pitchFamily="2" charset="2"/>
            </a:endParaRPr>
          </a:p>
        </p:txBody>
      </p:sp>
      <p:sp>
        <p:nvSpPr>
          <p:cNvPr id="266243" name="Rectangle 2">
            <a:extLst>
              <a:ext uri="{FF2B5EF4-FFF2-40B4-BE49-F238E27FC236}">
                <a16:creationId xmlns:a16="http://schemas.microsoft.com/office/drawing/2014/main" id="{1542E7F8-651B-48DD-992D-165A6841D2CB}"/>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F257F6E5-16F2-478D-B2C5-ADB3C7DBF1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we call </a:t>
            </a:r>
            <a:r>
              <a:rPr lang="en-US" altLang="zh-CN" b="1"/>
              <a:t>getAndSet(</a:t>
            </a:r>
            <a:r>
              <a:rPr lang="en-US" altLang="zh-CN" b="1" i="1"/>
              <a:t>true</a:t>
            </a:r>
            <a:r>
              <a:rPr lang="en-US" altLang="zh-CN" b="1"/>
              <a:t>), </a:t>
            </a:r>
            <a:r>
              <a:rPr lang="en-US" altLang="zh-CN"/>
              <a:t>then we have a </a:t>
            </a:r>
            <a:r>
              <a:rPr lang="en-US" altLang="zh-CN" b="1"/>
              <a:t>test-and-set</a:t>
            </a:r>
            <a:r>
              <a:rPr lang="en-US" altLang="zh-CN"/>
              <a:t>.</a:t>
            </a:r>
          </a:p>
          <a:p>
            <a:endParaRPr lang="en-US" altLang="zh-CN"/>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a:extLst>
              <a:ext uri="{FF2B5EF4-FFF2-40B4-BE49-F238E27FC236}">
                <a16:creationId xmlns:a16="http://schemas.microsoft.com/office/drawing/2014/main" id="{64BC8FC4-B4D9-4D13-86ED-66F97283D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AD441F5-4486-4771-A4E3-ACAFF645DC2A}" type="slidenum">
              <a:rPr lang="ar-SA" altLang="zh-CN" sz="1200" b="0">
                <a:latin typeface="Marlett" pitchFamily="2" charset="2"/>
              </a:rPr>
              <a:pPr/>
              <a:t>180</a:t>
            </a:fld>
            <a:endParaRPr lang="en-US" altLang="zh-CN" sz="1200" b="0">
              <a:latin typeface="Marlett" pitchFamily="2" charset="2"/>
            </a:endParaRPr>
          </a:p>
        </p:txBody>
      </p:sp>
      <p:sp>
        <p:nvSpPr>
          <p:cNvPr id="428035" name="Rectangle 2">
            <a:extLst>
              <a:ext uri="{FF2B5EF4-FFF2-40B4-BE49-F238E27FC236}">
                <a16:creationId xmlns:a16="http://schemas.microsoft.com/office/drawing/2014/main" id="{A8153BC1-7FCD-4005-8A53-39540D7800FD}"/>
              </a:ext>
            </a:extLst>
          </p:cNvPr>
          <p:cNvSpPr>
            <a:spLocks noGrp="1" noRot="1" noChangeAspect="1" noChangeArrowheads="1" noTextEdit="1"/>
          </p:cNvSpPr>
          <p:nvPr>
            <p:ph type="sldImg"/>
          </p:nvPr>
        </p:nvSpPr>
        <p:spPr>
          <a:ln/>
        </p:spPr>
      </p:sp>
      <p:sp>
        <p:nvSpPr>
          <p:cNvPr id="428036" name="Rectangle 3">
            <a:extLst>
              <a:ext uri="{FF2B5EF4-FFF2-40B4-BE49-F238E27FC236}">
                <a16:creationId xmlns:a16="http://schemas.microsoft.com/office/drawing/2014/main" id="{6D3B7D50-5785-4764-B567-27EB1A3FCB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a:extLst>
              <a:ext uri="{FF2B5EF4-FFF2-40B4-BE49-F238E27FC236}">
                <a16:creationId xmlns:a16="http://schemas.microsoft.com/office/drawing/2014/main" id="{EFBFFD76-D9EB-4001-9C49-DBD2D8EF8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AF50325-1A5C-42E9-B004-0CC0635B8C20}" type="slidenum">
              <a:rPr lang="ar-SA" altLang="zh-CN" sz="1200" b="0">
                <a:latin typeface="Marlett" pitchFamily="2" charset="2"/>
              </a:rPr>
              <a:pPr/>
              <a:t>181</a:t>
            </a:fld>
            <a:endParaRPr lang="en-US" altLang="zh-CN" sz="1200" b="0">
              <a:latin typeface="Marlett" pitchFamily="2" charset="2"/>
            </a:endParaRPr>
          </a:p>
        </p:txBody>
      </p:sp>
      <p:sp>
        <p:nvSpPr>
          <p:cNvPr id="429059" name="Rectangle 2">
            <a:extLst>
              <a:ext uri="{FF2B5EF4-FFF2-40B4-BE49-F238E27FC236}">
                <a16:creationId xmlns:a16="http://schemas.microsoft.com/office/drawing/2014/main" id="{82722617-D405-41A6-BAAE-4487AD8A0163}"/>
              </a:ext>
            </a:extLst>
          </p:cNvPr>
          <p:cNvSpPr>
            <a:spLocks noGrp="1" noRot="1" noChangeAspect="1" noChangeArrowheads="1" noTextEdit="1"/>
          </p:cNvSpPr>
          <p:nvPr>
            <p:ph type="sldImg"/>
          </p:nvPr>
        </p:nvSpPr>
        <p:spPr>
          <a:ln/>
        </p:spPr>
      </p:sp>
      <p:sp>
        <p:nvSpPr>
          <p:cNvPr id="429060" name="Rectangle 3">
            <a:extLst>
              <a:ext uri="{FF2B5EF4-FFF2-40B4-BE49-F238E27FC236}">
                <a16:creationId xmlns:a16="http://schemas.microsoft.com/office/drawing/2014/main" id="{22A73B78-8DD7-4A52-90D2-70362B2CA7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a:extLst>
              <a:ext uri="{FF2B5EF4-FFF2-40B4-BE49-F238E27FC236}">
                <a16:creationId xmlns:a16="http://schemas.microsoft.com/office/drawing/2014/main" id="{2CB42C65-F459-4C99-A303-4BE86C3D32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07F6BC1-9450-4BA6-9CEF-8A9F5542DEDE}" type="slidenum">
              <a:rPr lang="ar-SA" altLang="zh-CN" sz="1200" b="0">
                <a:latin typeface="Marlett" pitchFamily="2" charset="2"/>
              </a:rPr>
              <a:pPr/>
              <a:t>182</a:t>
            </a:fld>
            <a:endParaRPr lang="en-US" altLang="zh-CN" sz="1200" b="0">
              <a:latin typeface="Marlett" pitchFamily="2" charset="2"/>
            </a:endParaRPr>
          </a:p>
        </p:txBody>
      </p:sp>
      <p:sp>
        <p:nvSpPr>
          <p:cNvPr id="430083" name="Rectangle 2">
            <a:extLst>
              <a:ext uri="{FF2B5EF4-FFF2-40B4-BE49-F238E27FC236}">
                <a16:creationId xmlns:a16="http://schemas.microsoft.com/office/drawing/2014/main" id="{29F749F5-D79A-4C4F-BB4F-41D9CCD268AF}"/>
              </a:ext>
            </a:extLst>
          </p:cNvPr>
          <p:cNvSpPr>
            <a:spLocks noGrp="1" noRot="1" noChangeAspect="1" noChangeArrowheads="1" noTextEdit="1"/>
          </p:cNvSpPr>
          <p:nvPr>
            <p:ph type="sldImg"/>
          </p:nvPr>
        </p:nvSpPr>
        <p:spPr>
          <a:ln/>
        </p:spPr>
      </p:sp>
      <p:sp>
        <p:nvSpPr>
          <p:cNvPr id="430084" name="Rectangle 3">
            <a:extLst>
              <a:ext uri="{FF2B5EF4-FFF2-40B4-BE49-F238E27FC236}">
                <a16:creationId xmlns:a16="http://schemas.microsoft.com/office/drawing/2014/main" id="{9DB44540-8449-4D36-8F48-C44913295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spin-lock constructions we have studied up till now provide first-come-first-served access with little contention, making them useful in many applications. In real-time systems, however, threads may require the ability to \emph{abort}, canceling a pending request to acquire a lock in order to meet some other real-time deadline. </a:t>
            </a: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a:extLst>
              <a:ext uri="{FF2B5EF4-FFF2-40B4-BE49-F238E27FC236}">
                <a16:creationId xmlns:a16="http://schemas.microsoft.com/office/drawing/2014/main" id="{67C39DED-1780-4E07-94B6-D27E623BB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834BEC3-9D2B-44CB-9472-4D1DD0A2ADD2}" type="slidenum">
              <a:rPr lang="ar-SA" altLang="zh-CN" sz="1200" b="0">
                <a:latin typeface="Marlett" pitchFamily="2" charset="2"/>
              </a:rPr>
              <a:pPr/>
              <a:t>183</a:t>
            </a:fld>
            <a:endParaRPr lang="en-US" altLang="zh-CN" sz="1200" b="0">
              <a:latin typeface="Marlett" pitchFamily="2" charset="2"/>
            </a:endParaRPr>
          </a:p>
        </p:txBody>
      </p:sp>
      <p:sp>
        <p:nvSpPr>
          <p:cNvPr id="431107" name="Rectangle 2">
            <a:extLst>
              <a:ext uri="{FF2B5EF4-FFF2-40B4-BE49-F238E27FC236}">
                <a16:creationId xmlns:a16="http://schemas.microsoft.com/office/drawing/2014/main" id="{C8967737-8EDF-433A-9F4F-488F31904680}"/>
              </a:ext>
            </a:extLst>
          </p:cNvPr>
          <p:cNvSpPr>
            <a:spLocks noGrp="1" noRot="1" noChangeAspect="1" noChangeArrowheads="1" noTextEdit="1"/>
          </p:cNvSpPr>
          <p:nvPr>
            <p:ph type="sldImg"/>
          </p:nvPr>
        </p:nvSpPr>
        <p:spPr>
          <a:ln/>
        </p:spPr>
      </p:sp>
      <p:sp>
        <p:nvSpPr>
          <p:cNvPr id="431108" name="Rectangle 3">
            <a:extLst>
              <a:ext uri="{FF2B5EF4-FFF2-40B4-BE49-F238E27FC236}">
                <a16:creationId xmlns:a16="http://schemas.microsoft.com/office/drawing/2014/main" id="{DA938AB2-6626-4D92-8994-BF7CD6C7AB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Aborting a backoff lock request is trivial: if the request takes too long, simply return from the lock() method. The lock's state is unaffected by any thread's abort. A nice property of this lock is that the abort itself is immediate: it is wait-free, requiring only a constant number of steps.</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a:extLst>
              <a:ext uri="{FF2B5EF4-FFF2-40B4-BE49-F238E27FC236}">
                <a16:creationId xmlns:a16="http://schemas.microsoft.com/office/drawing/2014/main" id="{6B728401-8721-48DC-BC31-918240D30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BA800A5-38A5-45FF-93B5-D565745FF4C9}" type="slidenum">
              <a:rPr lang="ar-SA" altLang="zh-CN" sz="1200" b="0">
                <a:latin typeface="Marlett" pitchFamily="2" charset="2"/>
              </a:rPr>
              <a:pPr/>
              <a:t>184</a:t>
            </a:fld>
            <a:endParaRPr lang="en-US" altLang="zh-CN" sz="1200" b="0">
              <a:latin typeface="Marlett" pitchFamily="2" charset="2"/>
            </a:endParaRPr>
          </a:p>
        </p:txBody>
      </p:sp>
      <p:sp>
        <p:nvSpPr>
          <p:cNvPr id="432131" name="Rectangle 2">
            <a:extLst>
              <a:ext uri="{FF2B5EF4-FFF2-40B4-BE49-F238E27FC236}">
                <a16:creationId xmlns:a16="http://schemas.microsoft.com/office/drawing/2014/main" id="{673FB3CF-DCE5-4E4D-8510-731366446AEF}"/>
              </a:ext>
            </a:extLst>
          </p:cNvPr>
          <p:cNvSpPr>
            <a:spLocks noGrp="1" noRot="1" noChangeAspect="1" noChangeArrowheads="1" noTextEdit="1"/>
          </p:cNvSpPr>
          <p:nvPr>
            <p:ph type="sldImg"/>
          </p:nvPr>
        </p:nvSpPr>
        <p:spPr>
          <a:ln/>
        </p:spPr>
      </p:sp>
      <p:sp>
        <p:nvSpPr>
          <p:cNvPr id="432132" name="Rectangle 3">
            <a:extLst>
              <a:ext uri="{FF2B5EF4-FFF2-40B4-BE49-F238E27FC236}">
                <a16:creationId xmlns:a16="http://schemas.microsoft.com/office/drawing/2014/main" id="{A862C86D-E398-4F71-A5A1-60EEE29709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a:extLst>
              <a:ext uri="{FF2B5EF4-FFF2-40B4-BE49-F238E27FC236}">
                <a16:creationId xmlns:a16="http://schemas.microsoft.com/office/drawing/2014/main" id="{B5ACB18A-D1F4-46BC-8D53-BC198CD8B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4F4E47D-4FE4-4286-9121-6FC229AA988F}" type="slidenum">
              <a:rPr lang="ar-SA" altLang="zh-CN" sz="1200" b="0">
                <a:latin typeface="Marlett" pitchFamily="2" charset="2"/>
              </a:rPr>
              <a:pPr/>
              <a:t>185</a:t>
            </a:fld>
            <a:endParaRPr lang="en-US" altLang="zh-CN" sz="1200" b="0">
              <a:latin typeface="Marlett" pitchFamily="2" charset="2"/>
            </a:endParaRPr>
          </a:p>
        </p:txBody>
      </p:sp>
      <p:sp>
        <p:nvSpPr>
          <p:cNvPr id="433155" name="Rectangle 2">
            <a:extLst>
              <a:ext uri="{FF2B5EF4-FFF2-40B4-BE49-F238E27FC236}">
                <a16:creationId xmlns:a16="http://schemas.microsoft.com/office/drawing/2014/main" id="{3E0A37F8-DFC7-4354-A248-4176246204AC}"/>
              </a:ext>
            </a:extLst>
          </p:cNvPr>
          <p:cNvSpPr>
            <a:spLocks noGrp="1" noRot="1" noChangeAspect="1" noChangeArrowheads="1" noTextEdit="1"/>
          </p:cNvSpPr>
          <p:nvPr>
            <p:ph type="sldImg"/>
          </p:nvPr>
        </p:nvSpPr>
        <p:spPr>
          <a:ln/>
        </p:spPr>
      </p:sp>
      <p:sp>
        <p:nvSpPr>
          <p:cNvPr id="433156" name="Rectangle 3">
            <a:extLst>
              <a:ext uri="{FF2B5EF4-FFF2-40B4-BE49-F238E27FC236}">
                <a16:creationId xmlns:a16="http://schemas.microsoft.com/office/drawing/2014/main" id="{5FA0D0FC-1B0F-439F-9335-1B135A9D1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a:extLst>
              <a:ext uri="{FF2B5EF4-FFF2-40B4-BE49-F238E27FC236}">
                <a16:creationId xmlns:a16="http://schemas.microsoft.com/office/drawing/2014/main" id="{B483F4FD-CA5D-463E-AE92-FF6C571B1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1BAA87B-BA48-4A9E-9796-009E72E73772}" type="slidenum">
              <a:rPr lang="ar-SA" altLang="zh-CN" sz="1200" b="0">
                <a:latin typeface="Marlett" pitchFamily="2" charset="2"/>
              </a:rPr>
              <a:pPr/>
              <a:t>186</a:t>
            </a:fld>
            <a:endParaRPr lang="en-US" altLang="zh-CN" sz="1200" b="0">
              <a:latin typeface="Marlett" pitchFamily="2" charset="2"/>
            </a:endParaRPr>
          </a:p>
        </p:txBody>
      </p:sp>
      <p:sp>
        <p:nvSpPr>
          <p:cNvPr id="434179" name="Rectangle 2">
            <a:extLst>
              <a:ext uri="{FF2B5EF4-FFF2-40B4-BE49-F238E27FC236}">
                <a16:creationId xmlns:a16="http://schemas.microsoft.com/office/drawing/2014/main" id="{FE78A8FA-CB33-4675-8D77-46DAD56082C3}"/>
              </a:ext>
            </a:extLst>
          </p:cNvPr>
          <p:cNvSpPr>
            <a:spLocks noGrp="1" noRot="1" noChangeAspect="1" noChangeArrowheads="1" noTextEdit="1"/>
          </p:cNvSpPr>
          <p:nvPr>
            <p:ph type="sldImg"/>
          </p:nvPr>
        </p:nvSpPr>
        <p:spPr>
          <a:ln/>
        </p:spPr>
      </p:sp>
      <p:sp>
        <p:nvSpPr>
          <p:cNvPr id="434180" name="Rectangle 3">
            <a:extLst>
              <a:ext uri="{FF2B5EF4-FFF2-40B4-BE49-F238E27FC236}">
                <a16:creationId xmlns:a16="http://schemas.microsoft.com/office/drawing/2014/main" id="{9A06054B-DEEA-4162-8D5E-B462301FF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a:extLst>
              <a:ext uri="{FF2B5EF4-FFF2-40B4-BE49-F238E27FC236}">
                <a16:creationId xmlns:a16="http://schemas.microsoft.com/office/drawing/2014/main" id="{E7FD7BC1-005C-4B67-BD95-362B8C6A8D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8BEE072-A41A-47C2-A618-257E3CD7DEED}" type="slidenum">
              <a:rPr lang="ar-SA" altLang="zh-CN" sz="1200" b="0">
                <a:latin typeface="Marlett" pitchFamily="2" charset="2"/>
              </a:rPr>
              <a:pPr/>
              <a:t>187</a:t>
            </a:fld>
            <a:endParaRPr lang="en-US" altLang="zh-CN" sz="1200" b="0">
              <a:latin typeface="Marlett" pitchFamily="2" charset="2"/>
            </a:endParaRPr>
          </a:p>
        </p:txBody>
      </p:sp>
      <p:sp>
        <p:nvSpPr>
          <p:cNvPr id="435203" name="Rectangle 2">
            <a:extLst>
              <a:ext uri="{FF2B5EF4-FFF2-40B4-BE49-F238E27FC236}">
                <a16:creationId xmlns:a16="http://schemas.microsoft.com/office/drawing/2014/main" id="{8619C8B7-3AA3-4A5F-9AC4-9068BBEA9F25}"/>
              </a:ext>
            </a:extLst>
          </p:cNvPr>
          <p:cNvSpPr>
            <a:spLocks noGrp="1" noRot="1" noChangeAspect="1" noChangeArrowheads="1" noTextEdit="1"/>
          </p:cNvSpPr>
          <p:nvPr>
            <p:ph type="sldImg"/>
          </p:nvPr>
        </p:nvSpPr>
        <p:spPr>
          <a:ln/>
        </p:spPr>
      </p:sp>
      <p:sp>
        <p:nvSpPr>
          <p:cNvPr id="435204" name="Rectangle 3">
            <a:extLst>
              <a:ext uri="{FF2B5EF4-FFF2-40B4-BE49-F238E27FC236}">
                <a16:creationId xmlns:a16="http://schemas.microsoft.com/office/drawing/2014/main" id="{B7276B22-7B06-4D2D-9424-0A47FD1CC5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a:extLst>
              <a:ext uri="{FF2B5EF4-FFF2-40B4-BE49-F238E27FC236}">
                <a16:creationId xmlns:a16="http://schemas.microsoft.com/office/drawing/2014/main" id="{61408ECF-003A-48F2-8665-6DDBBC26F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D47FA69-30C6-4A3F-845D-8938851670F4}" type="slidenum">
              <a:rPr lang="ar-SA" altLang="zh-CN" sz="1200" b="0">
                <a:latin typeface="Marlett" pitchFamily="2" charset="2"/>
              </a:rPr>
              <a:pPr/>
              <a:t>188</a:t>
            </a:fld>
            <a:endParaRPr lang="en-US" altLang="zh-CN" sz="1200" b="0">
              <a:latin typeface="Marlett" pitchFamily="2" charset="2"/>
            </a:endParaRPr>
          </a:p>
        </p:txBody>
      </p:sp>
      <p:sp>
        <p:nvSpPr>
          <p:cNvPr id="436227" name="Rectangle 2">
            <a:extLst>
              <a:ext uri="{FF2B5EF4-FFF2-40B4-BE49-F238E27FC236}">
                <a16:creationId xmlns:a16="http://schemas.microsoft.com/office/drawing/2014/main" id="{E7117A63-1BC6-413C-8A02-6EE764338F58}"/>
              </a:ext>
            </a:extLst>
          </p:cNvPr>
          <p:cNvSpPr>
            <a:spLocks noGrp="1" noRot="1" noChangeAspect="1" noChangeArrowheads="1" noTextEdit="1"/>
          </p:cNvSpPr>
          <p:nvPr>
            <p:ph type="sldImg"/>
          </p:nvPr>
        </p:nvSpPr>
        <p:spPr>
          <a:ln/>
        </p:spPr>
      </p:sp>
      <p:sp>
        <p:nvSpPr>
          <p:cNvPr id="436228" name="Rectangle 3">
            <a:extLst>
              <a:ext uri="{FF2B5EF4-FFF2-40B4-BE49-F238E27FC236}">
                <a16:creationId xmlns:a16="http://schemas.microsoft.com/office/drawing/2014/main" id="{73F92A49-3283-4A98-8C82-8053E9DD73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a:extLst>
              <a:ext uri="{FF2B5EF4-FFF2-40B4-BE49-F238E27FC236}">
                <a16:creationId xmlns:a16="http://schemas.microsoft.com/office/drawing/2014/main" id="{458AAAA9-3936-43A5-8EA5-2EEF35FC88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3DC78E5-CBBB-4FA6-9EC5-93F6501102BB}" type="slidenum">
              <a:rPr lang="ar-SA" altLang="zh-CN" sz="1200" b="0">
                <a:latin typeface="Marlett" pitchFamily="2" charset="2"/>
              </a:rPr>
              <a:pPr/>
              <a:t>189</a:t>
            </a:fld>
            <a:endParaRPr lang="en-US" altLang="zh-CN" sz="1200" b="0">
              <a:latin typeface="Marlett" pitchFamily="2" charset="2"/>
            </a:endParaRPr>
          </a:p>
        </p:txBody>
      </p:sp>
      <p:sp>
        <p:nvSpPr>
          <p:cNvPr id="437251" name="Rectangle 2">
            <a:extLst>
              <a:ext uri="{FF2B5EF4-FFF2-40B4-BE49-F238E27FC236}">
                <a16:creationId xmlns:a16="http://schemas.microsoft.com/office/drawing/2014/main" id="{44936BCC-C61A-4784-9050-EC2BCD90DBEB}"/>
              </a:ext>
            </a:extLst>
          </p:cNvPr>
          <p:cNvSpPr>
            <a:spLocks noGrp="1" noRot="1" noChangeAspect="1" noChangeArrowheads="1" noTextEdit="1"/>
          </p:cNvSpPr>
          <p:nvPr>
            <p:ph type="sldImg"/>
          </p:nvPr>
        </p:nvSpPr>
        <p:spPr>
          <a:ln/>
        </p:spPr>
      </p:sp>
      <p:sp>
        <p:nvSpPr>
          <p:cNvPr id="437252" name="Rectangle 3">
            <a:extLst>
              <a:ext uri="{FF2B5EF4-FFF2-40B4-BE49-F238E27FC236}">
                <a16:creationId xmlns:a16="http://schemas.microsoft.com/office/drawing/2014/main" id="{69965229-6962-49E3-9839-492BDAB8EB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7218E030-AF63-4DB6-8D9F-EDC924DFF5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49C8AFF-E614-4E0D-976E-411817E3A3F9}" type="slidenum">
              <a:rPr lang="ar-SA" altLang="zh-CN" sz="1200" b="0">
                <a:latin typeface="Marlett" pitchFamily="2" charset="2"/>
              </a:rPr>
              <a:pPr/>
              <a:t>19</a:t>
            </a:fld>
            <a:endParaRPr lang="en-US" altLang="zh-CN" sz="1200" b="0">
              <a:latin typeface="Marlett" pitchFamily="2" charset="2"/>
            </a:endParaRPr>
          </a:p>
        </p:txBody>
      </p:sp>
      <p:sp>
        <p:nvSpPr>
          <p:cNvPr id="267267" name="Rectangle 2">
            <a:extLst>
              <a:ext uri="{FF2B5EF4-FFF2-40B4-BE49-F238E27FC236}">
                <a16:creationId xmlns:a16="http://schemas.microsoft.com/office/drawing/2014/main" id="{4792928A-F44A-4CEB-A0EF-2D0A538DDCB3}"/>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3EF62B44-DA7D-415C-8C09-3E4601585D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lock is free when the word's value is </a:t>
            </a:r>
            <a:r>
              <a:rPr lang="en-US" altLang="zh-CN" i="1"/>
              <a:t>false</a:t>
            </a:r>
            <a:r>
              <a:rPr lang="en-US" altLang="zh-CN"/>
              <a:t>, and busy when it is </a:t>
            </a:r>
            <a:r>
              <a:rPr lang="en-US" altLang="zh-CN" i="1"/>
              <a:t>true</a:t>
            </a:r>
            <a:r>
              <a:rPr lang="en-US" altLang="zh-CN"/>
              <a:t>. </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a:extLst>
              <a:ext uri="{FF2B5EF4-FFF2-40B4-BE49-F238E27FC236}">
                <a16:creationId xmlns:a16="http://schemas.microsoft.com/office/drawing/2014/main" id="{A85066E3-7DCE-48EE-B755-AF02F6DB0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7C7770A-2630-4643-8285-0F2BBC4B95B0}" type="slidenum">
              <a:rPr lang="ar-SA" altLang="zh-CN" sz="1200" b="0">
                <a:latin typeface="Marlett" pitchFamily="2" charset="2"/>
              </a:rPr>
              <a:pPr/>
              <a:t>190</a:t>
            </a:fld>
            <a:endParaRPr lang="en-US" altLang="zh-CN" sz="1200" b="0">
              <a:latin typeface="Marlett" pitchFamily="2" charset="2"/>
            </a:endParaRPr>
          </a:p>
        </p:txBody>
      </p:sp>
      <p:sp>
        <p:nvSpPr>
          <p:cNvPr id="438275" name="Rectangle 2">
            <a:extLst>
              <a:ext uri="{FF2B5EF4-FFF2-40B4-BE49-F238E27FC236}">
                <a16:creationId xmlns:a16="http://schemas.microsoft.com/office/drawing/2014/main" id="{40B30BDC-892F-4EAA-86B9-A23502D198D9}"/>
              </a:ext>
            </a:extLst>
          </p:cNvPr>
          <p:cNvSpPr>
            <a:spLocks noGrp="1" noRot="1" noChangeAspect="1" noChangeArrowheads="1" noTextEdit="1"/>
          </p:cNvSpPr>
          <p:nvPr>
            <p:ph type="sldImg"/>
          </p:nvPr>
        </p:nvSpPr>
        <p:spPr>
          <a:ln/>
        </p:spPr>
      </p:sp>
      <p:sp>
        <p:nvSpPr>
          <p:cNvPr id="438276" name="Rectangle 3">
            <a:extLst>
              <a:ext uri="{FF2B5EF4-FFF2-40B4-BE49-F238E27FC236}">
                <a16:creationId xmlns:a16="http://schemas.microsoft.com/office/drawing/2014/main" id="{920B228F-2398-4CA1-A886-296AAA447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59727DFF-4DC2-439A-AED7-70AEFEBC0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F9304E3-043A-4766-920D-BE3E85CCE768}" type="slidenum">
              <a:rPr lang="ar-SA" altLang="zh-CN" sz="1200" b="0">
                <a:latin typeface="Marlett" pitchFamily="2" charset="2"/>
              </a:rPr>
              <a:pPr/>
              <a:t>191</a:t>
            </a:fld>
            <a:endParaRPr lang="en-US" altLang="zh-CN" sz="1200" b="0">
              <a:latin typeface="Marlett" pitchFamily="2" charset="2"/>
            </a:endParaRPr>
          </a:p>
        </p:txBody>
      </p:sp>
      <p:sp>
        <p:nvSpPr>
          <p:cNvPr id="439299" name="Rectangle 2">
            <a:extLst>
              <a:ext uri="{FF2B5EF4-FFF2-40B4-BE49-F238E27FC236}">
                <a16:creationId xmlns:a16="http://schemas.microsoft.com/office/drawing/2014/main" id="{1400A48C-A753-445D-ABB6-7BFB16BD5339}"/>
              </a:ext>
            </a:extLst>
          </p:cNvPr>
          <p:cNvSpPr>
            <a:spLocks noGrp="1" noRot="1" noChangeAspect="1" noChangeArrowheads="1" noTextEdit="1"/>
          </p:cNvSpPr>
          <p:nvPr>
            <p:ph type="sldImg"/>
          </p:nvPr>
        </p:nvSpPr>
        <p:spPr>
          <a:ln/>
        </p:spPr>
      </p:sp>
      <p:sp>
        <p:nvSpPr>
          <p:cNvPr id="439300" name="Rectangle 3">
            <a:extLst>
              <a:ext uri="{FF2B5EF4-FFF2-40B4-BE49-F238E27FC236}">
                <a16:creationId xmlns:a16="http://schemas.microsoft.com/office/drawing/2014/main" id="{DDCF5630-963A-44B8-AF45-F96C9BABBA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a:extLst>
              <a:ext uri="{FF2B5EF4-FFF2-40B4-BE49-F238E27FC236}">
                <a16:creationId xmlns:a16="http://schemas.microsoft.com/office/drawing/2014/main" id="{12F923D5-7771-4504-80FD-3E9B6B384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A71EB6C-0EC9-4DCA-8C02-9480B2688C6C}" type="slidenum">
              <a:rPr lang="ar-SA" altLang="zh-CN" sz="1200" b="0">
                <a:latin typeface="Marlett" pitchFamily="2" charset="2"/>
              </a:rPr>
              <a:pPr/>
              <a:t>192</a:t>
            </a:fld>
            <a:endParaRPr lang="en-US" altLang="zh-CN" sz="1200" b="0">
              <a:latin typeface="Marlett" pitchFamily="2" charset="2"/>
            </a:endParaRPr>
          </a:p>
        </p:txBody>
      </p:sp>
      <p:sp>
        <p:nvSpPr>
          <p:cNvPr id="440323" name="Rectangle 2">
            <a:extLst>
              <a:ext uri="{FF2B5EF4-FFF2-40B4-BE49-F238E27FC236}">
                <a16:creationId xmlns:a16="http://schemas.microsoft.com/office/drawing/2014/main" id="{B6314EAC-9A67-45EC-8E16-F77748E0D868}"/>
              </a:ext>
            </a:extLst>
          </p:cNvPr>
          <p:cNvSpPr>
            <a:spLocks noGrp="1" noRot="1" noChangeAspect="1" noChangeArrowheads="1" noTextEdit="1"/>
          </p:cNvSpPr>
          <p:nvPr>
            <p:ph type="sldImg"/>
          </p:nvPr>
        </p:nvSpPr>
        <p:spPr>
          <a:ln/>
        </p:spPr>
      </p:sp>
      <p:sp>
        <p:nvSpPr>
          <p:cNvPr id="440324" name="Rectangle 3">
            <a:extLst>
              <a:ext uri="{FF2B5EF4-FFF2-40B4-BE49-F238E27FC236}">
                <a16:creationId xmlns:a16="http://schemas.microsoft.com/office/drawing/2014/main" id="{4BB0239E-093F-428A-89D0-24252B15A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a:extLst>
              <a:ext uri="{FF2B5EF4-FFF2-40B4-BE49-F238E27FC236}">
                <a16:creationId xmlns:a16="http://schemas.microsoft.com/office/drawing/2014/main" id="{203DD255-D972-48EF-81EC-7C9D74BE1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1DFFB1F-C2DF-4002-ADBE-375B614A2FE8}" type="slidenum">
              <a:rPr lang="ar-SA" altLang="zh-CN" sz="1200" b="0">
                <a:latin typeface="Marlett" pitchFamily="2" charset="2"/>
              </a:rPr>
              <a:pPr/>
              <a:t>193</a:t>
            </a:fld>
            <a:endParaRPr lang="en-US" altLang="zh-CN" sz="1200" b="0">
              <a:latin typeface="Marlett" pitchFamily="2" charset="2"/>
            </a:endParaRPr>
          </a:p>
        </p:txBody>
      </p:sp>
      <p:sp>
        <p:nvSpPr>
          <p:cNvPr id="441347" name="Rectangle 2">
            <a:extLst>
              <a:ext uri="{FF2B5EF4-FFF2-40B4-BE49-F238E27FC236}">
                <a16:creationId xmlns:a16="http://schemas.microsoft.com/office/drawing/2014/main" id="{29396C9F-078A-433E-8C44-2101EB2D4750}"/>
              </a:ext>
            </a:extLst>
          </p:cNvPr>
          <p:cNvSpPr>
            <a:spLocks noGrp="1" noRot="1" noChangeAspect="1" noChangeArrowheads="1" noTextEdit="1"/>
          </p:cNvSpPr>
          <p:nvPr>
            <p:ph type="sldImg"/>
          </p:nvPr>
        </p:nvSpPr>
        <p:spPr>
          <a:ln/>
        </p:spPr>
      </p:sp>
      <p:sp>
        <p:nvSpPr>
          <p:cNvPr id="441348" name="Rectangle 3">
            <a:extLst>
              <a:ext uri="{FF2B5EF4-FFF2-40B4-BE49-F238E27FC236}">
                <a16:creationId xmlns:a16="http://schemas.microsoft.com/office/drawing/2014/main" id="{A281EDE1-FA9C-4BC9-96F1-DEDB97C0D1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F4E55840-366D-439F-BECE-9FB6911B3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FE9651-CF9B-4332-BF12-C18A9DDD7F8A}" type="slidenum">
              <a:rPr lang="ar-SA" altLang="zh-CN" sz="1200" b="0">
                <a:latin typeface="Marlett" pitchFamily="2" charset="2"/>
              </a:rPr>
              <a:pPr/>
              <a:t>194</a:t>
            </a:fld>
            <a:endParaRPr lang="en-US" altLang="zh-CN" sz="1200" b="0">
              <a:latin typeface="Marlett" pitchFamily="2" charset="2"/>
            </a:endParaRPr>
          </a:p>
        </p:txBody>
      </p:sp>
      <p:sp>
        <p:nvSpPr>
          <p:cNvPr id="442371" name="Rectangle 2">
            <a:extLst>
              <a:ext uri="{FF2B5EF4-FFF2-40B4-BE49-F238E27FC236}">
                <a16:creationId xmlns:a16="http://schemas.microsoft.com/office/drawing/2014/main" id="{C3C545B4-39B4-4465-B4A4-DDEFD956073E}"/>
              </a:ext>
            </a:extLst>
          </p:cNvPr>
          <p:cNvSpPr>
            <a:spLocks noGrp="1" noRot="1" noChangeAspect="1" noChangeArrowheads="1" noTextEdit="1"/>
          </p:cNvSpPr>
          <p:nvPr>
            <p:ph type="sldImg"/>
          </p:nvPr>
        </p:nvSpPr>
        <p:spPr>
          <a:ln/>
        </p:spPr>
      </p:sp>
      <p:sp>
        <p:nvSpPr>
          <p:cNvPr id="442372" name="Rectangle 3">
            <a:extLst>
              <a:ext uri="{FF2B5EF4-FFF2-40B4-BE49-F238E27FC236}">
                <a16:creationId xmlns:a16="http://schemas.microsoft.com/office/drawing/2014/main" id="{6256150E-388E-4358-9CFD-86D1B5CD9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Removing a node in a wait-free manner from the middle of the list is difficult if we want that thread to reuse its own node. Instead, the aborting thread marks the node so that the successor in the list will reuse the abandoned node, and wait for that node's predecessor.</a:t>
            </a:r>
          </a:p>
        </p:txBody>
      </p:sp>
    </p:spTree>
    <p:extLst>
      <p:ext uri="{BB962C8B-B14F-4D97-AF65-F5344CB8AC3E}">
        <p14:creationId xmlns:p14="http://schemas.microsoft.com/office/powerpoint/2010/main" val="197247109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F4E55840-366D-439F-BECE-9FB6911B3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FE9651-CF9B-4332-BF12-C18A9DDD7F8A}" type="slidenum">
              <a:rPr lang="ar-SA" altLang="zh-CN" sz="1200" b="0">
                <a:latin typeface="Marlett" pitchFamily="2" charset="2"/>
              </a:rPr>
              <a:pPr/>
              <a:t>195</a:t>
            </a:fld>
            <a:endParaRPr lang="en-US" altLang="zh-CN" sz="1200" b="0">
              <a:latin typeface="Marlett" pitchFamily="2" charset="2"/>
            </a:endParaRPr>
          </a:p>
        </p:txBody>
      </p:sp>
      <p:sp>
        <p:nvSpPr>
          <p:cNvPr id="442371" name="Rectangle 2">
            <a:extLst>
              <a:ext uri="{FF2B5EF4-FFF2-40B4-BE49-F238E27FC236}">
                <a16:creationId xmlns:a16="http://schemas.microsoft.com/office/drawing/2014/main" id="{C3C545B4-39B4-4465-B4A4-DDEFD956073E}"/>
              </a:ext>
            </a:extLst>
          </p:cNvPr>
          <p:cNvSpPr>
            <a:spLocks noGrp="1" noRot="1" noChangeAspect="1" noChangeArrowheads="1" noTextEdit="1"/>
          </p:cNvSpPr>
          <p:nvPr>
            <p:ph type="sldImg"/>
          </p:nvPr>
        </p:nvSpPr>
        <p:spPr>
          <a:ln/>
        </p:spPr>
      </p:sp>
      <p:sp>
        <p:nvSpPr>
          <p:cNvPr id="442372" name="Rectangle 3">
            <a:extLst>
              <a:ext uri="{FF2B5EF4-FFF2-40B4-BE49-F238E27FC236}">
                <a16:creationId xmlns:a16="http://schemas.microsoft.com/office/drawing/2014/main" id="{6256150E-388E-4358-9CFD-86D1B5CD9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Removing a node in a wait-free manner from the middle of the list is difficult if we want that thread to reuse its own node. Instead, the aborting thread marks the node so that the successor in the list will reuse the abandoned node, and wait for that node's predecessor.</a:t>
            </a:r>
          </a:p>
        </p:txBody>
      </p:sp>
    </p:spTree>
    <p:extLst>
      <p:ext uri="{BB962C8B-B14F-4D97-AF65-F5344CB8AC3E}">
        <p14:creationId xmlns:p14="http://schemas.microsoft.com/office/powerpoint/2010/main" val="29654444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F4E55840-366D-439F-BECE-9FB6911B3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FE9651-CF9B-4332-BF12-C18A9DDD7F8A}" type="slidenum">
              <a:rPr lang="ar-SA" altLang="zh-CN" sz="1200" b="0">
                <a:latin typeface="Marlett" pitchFamily="2" charset="2"/>
              </a:rPr>
              <a:pPr/>
              <a:t>196</a:t>
            </a:fld>
            <a:endParaRPr lang="en-US" altLang="zh-CN" sz="1200" b="0">
              <a:latin typeface="Marlett" pitchFamily="2" charset="2"/>
            </a:endParaRPr>
          </a:p>
        </p:txBody>
      </p:sp>
      <p:sp>
        <p:nvSpPr>
          <p:cNvPr id="442371" name="Rectangle 2">
            <a:extLst>
              <a:ext uri="{FF2B5EF4-FFF2-40B4-BE49-F238E27FC236}">
                <a16:creationId xmlns:a16="http://schemas.microsoft.com/office/drawing/2014/main" id="{C3C545B4-39B4-4465-B4A4-DDEFD956073E}"/>
              </a:ext>
            </a:extLst>
          </p:cNvPr>
          <p:cNvSpPr>
            <a:spLocks noGrp="1" noRot="1" noChangeAspect="1" noChangeArrowheads="1" noTextEdit="1"/>
          </p:cNvSpPr>
          <p:nvPr>
            <p:ph type="sldImg"/>
          </p:nvPr>
        </p:nvSpPr>
        <p:spPr>
          <a:ln/>
        </p:spPr>
      </p:sp>
      <p:sp>
        <p:nvSpPr>
          <p:cNvPr id="442372" name="Rectangle 3">
            <a:extLst>
              <a:ext uri="{FF2B5EF4-FFF2-40B4-BE49-F238E27FC236}">
                <a16:creationId xmlns:a16="http://schemas.microsoft.com/office/drawing/2014/main" id="{6256150E-388E-4358-9CFD-86D1B5CD9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Removing a node in a wait-free manner from the middle of the list is difficult if we want that thread to reuse its own node. Instead, the aborting thread marks the node so that the successor in the list will reuse the abandoned node, and wait for that node's predecessor.</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a:extLst>
              <a:ext uri="{FF2B5EF4-FFF2-40B4-BE49-F238E27FC236}">
                <a16:creationId xmlns:a16="http://schemas.microsoft.com/office/drawing/2014/main" id="{D810BE98-1987-482D-9F01-7F7B6B43A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D982318-181E-4D43-AC9F-3EEBD065AA29}" type="slidenum">
              <a:rPr lang="ar-SA" altLang="zh-CN" sz="1200" b="0">
                <a:latin typeface="Marlett" pitchFamily="2" charset="2"/>
              </a:rPr>
              <a:pPr/>
              <a:t>197</a:t>
            </a:fld>
            <a:endParaRPr lang="en-US" altLang="zh-CN" sz="1200" b="0">
              <a:latin typeface="Marlett" pitchFamily="2" charset="2"/>
            </a:endParaRPr>
          </a:p>
        </p:txBody>
      </p:sp>
      <p:sp>
        <p:nvSpPr>
          <p:cNvPr id="476163" name="Rectangle 2">
            <a:extLst>
              <a:ext uri="{FF2B5EF4-FFF2-40B4-BE49-F238E27FC236}">
                <a16:creationId xmlns:a16="http://schemas.microsoft.com/office/drawing/2014/main" id="{31C419D0-BFCD-41EC-BFC4-F7EAD3E0E978}"/>
              </a:ext>
            </a:extLst>
          </p:cNvPr>
          <p:cNvSpPr>
            <a:spLocks noGrp="1" noRot="1" noChangeAspect="1" noChangeArrowheads="1" noTextEdit="1"/>
          </p:cNvSpPr>
          <p:nvPr>
            <p:ph type="sldImg"/>
          </p:nvPr>
        </p:nvSpPr>
        <p:spPr>
          <a:ln/>
        </p:spPr>
      </p:sp>
      <p:sp>
        <p:nvSpPr>
          <p:cNvPr id="476164" name="Rectangle 3">
            <a:extLst>
              <a:ext uri="{FF2B5EF4-FFF2-40B4-BE49-F238E27FC236}">
                <a16:creationId xmlns:a16="http://schemas.microsoft.com/office/drawing/2014/main" id="{17EC9B23-CCAB-49F4-85EF-FF1BF3120E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this lecture we saw a variety of spin locks that vary in characteristics and performance. </a:t>
            </a:r>
          </a:p>
          <a:p>
            <a:r>
              <a:rPr lang="en-US" altLang="zh-CN"/>
              <a:t>Such a variety is useful,</a:t>
            </a:r>
          </a:p>
          <a:p>
            <a:r>
              <a:rPr lang="en-US" altLang="zh-CN"/>
              <a:t>because no single algorithm is ideal for all applications.</a:t>
            </a:r>
          </a:p>
          <a:p>
            <a:r>
              <a:rPr lang="en-US" altLang="zh-CN"/>
              <a:t>For some applications, complex algorithms work best,</a:t>
            </a:r>
          </a:p>
          <a:p>
            <a:r>
              <a:rPr lang="en-US" altLang="zh-CN"/>
              <a:t>and for others, simple algorithms are preferable.</a:t>
            </a:r>
          </a:p>
          <a:p>
            <a:r>
              <a:rPr lang="en-US" altLang="zh-CN"/>
              <a:t>The best choice usually depends on specific aspects of the application and the</a:t>
            </a:r>
          </a:p>
          <a:p>
            <a:r>
              <a:rPr lang="en-US" altLang="zh-CN"/>
              <a:t>target architecture.</a:t>
            </a: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A6A9F65B-3A62-433A-9543-C228F8503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36C7BD-53A5-4926-9345-B950BB583D51}" type="slidenum">
              <a:rPr lang="ar-SA" altLang="zh-CN" sz="1200" b="0">
                <a:latin typeface="Marlett" pitchFamily="2" charset="2"/>
              </a:rPr>
              <a:pPr/>
              <a:t>198</a:t>
            </a:fld>
            <a:endParaRPr lang="en-US" altLang="zh-CN" sz="1200" b="0">
              <a:latin typeface="Marlett" pitchFamily="2" charset="2"/>
            </a:endParaRPr>
          </a:p>
        </p:txBody>
      </p:sp>
      <p:sp>
        <p:nvSpPr>
          <p:cNvPr id="268291" name="Rectangle 2">
            <a:extLst>
              <a:ext uri="{FF2B5EF4-FFF2-40B4-BE49-F238E27FC236}">
                <a16:creationId xmlns:a16="http://schemas.microsoft.com/office/drawing/2014/main" id="{E5267671-A94A-414D-A89B-B9498778AA92}"/>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5E6124C2-9661-4DE2-855F-D307CB2C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394672003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A6A9F65B-3A62-433A-9543-C228F8503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36C7BD-53A5-4926-9345-B950BB583D51}" type="slidenum">
              <a:rPr lang="ar-SA" altLang="zh-CN" sz="1200" b="0">
                <a:latin typeface="Marlett" pitchFamily="2" charset="2"/>
              </a:rPr>
              <a:pPr/>
              <a:t>199</a:t>
            </a:fld>
            <a:endParaRPr lang="en-US" altLang="zh-CN" sz="1200" b="0">
              <a:latin typeface="Marlett" pitchFamily="2" charset="2"/>
            </a:endParaRPr>
          </a:p>
        </p:txBody>
      </p:sp>
      <p:sp>
        <p:nvSpPr>
          <p:cNvPr id="268291" name="Rectangle 2">
            <a:extLst>
              <a:ext uri="{FF2B5EF4-FFF2-40B4-BE49-F238E27FC236}">
                <a16:creationId xmlns:a16="http://schemas.microsoft.com/office/drawing/2014/main" id="{E5267671-A94A-414D-A89B-B9498778AA92}"/>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5E6124C2-9661-4DE2-855F-D307CB2C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338186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70F915D6-53FC-4101-AC54-1492FFEC9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26A296-B41D-4BC9-8AC1-916EEF1AF8E6}" type="slidenum">
              <a:rPr lang="ar-SA" altLang="zh-CN" sz="1200" b="0">
                <a:latin typeface="Marlett" pitchFamily="2" charset="2"/>
              </a:rPr>
              <a:pPr/>
              <a:t>2</a:t>
            </a:fld>
            <a:endParaRPr lang="en-US" altLang="zh-CN" sz="1200" b="0">
              <a:latin typeface="Marlett" pitchFamily="2" charset="2"/>
            </a:endParaRPr>
          </a:p>
        </p:txBody>
      </p:sp>
      <p:sp>
        <p:nvSpPr>
          <p:cNvPr id="246787" name="Rectangle 2">
            <a:extLst>
              <a:ext uri="{FF2B5EF4-FFF2-40B4-BE49-F238E27FC236}">
                <a16:creationId xmlns:a16="http://schemas.microsoft.com/office/drawing/2014/main" id="{C9F92DD4-87FF-4A30-908E-BEB1779E3217}"/>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21C904A7-000D-4929-BB4C-489F89990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A6A9F65B-3A62-433A-9543-C228F8503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36C7BD-53A5-4926-9345-B950BB583D51}" type="slidenum">
              <a:rPr lang="ar-SA" altLang="zh-CN" sz="1200" b="0">
                <a:latin typeface="Marlett" pitchFamily="2" charset="2"/>
              </a:rPr>
              <a:pPr/>
              <a:t>20</a:t>
            </a:fld>
            <a:endParaRPr lang="en-US" altLang="zh-CN" sz="1200" b="0">
              <a:latin typeface="Marlett" pitchFamily="2" charset="2"/>
            </a:endParaRPr>
          </a:p>
        </p:txBody>
      </p:sp>
      <p:sp>
        <p:nvSpPr>
          <p:cNvPr id="268291" name="Rectangle 2">
            <a:extLst>
              <a:ext uri="{FF2B5EF4-FFF2-40B4-BE49-F238E27FC236}">
                <a16:creationId xmlns:a16="http://schemas.microsoft.com/office/drawing/2014/main" id="{E5267671-A94A-414D-A89B-B9498778AA92}"/>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5E6124C2-9661-4DE2-855F-D307CB2C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what it looks like in more detail.</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A6A9F65B-3A62-433A-9543-C228F8503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36C7BD-53A5-4926-9345-B950BB583D51}" type="slidenum">
              <a:rPr lang="ar-SA" altLang="zh-CN" sz="1200" b="0">
                <a:latin typeface="Marlett" pitchFamily="2" charset="2"/>
              </a:rPr>
              <a:pPr/>
              <a:t>200</a:t>
            </a:fld>
            <a:endParaRPr lang="en-US" altLang="zh-CN" sz="1200" b="0">
              <a:latin typeface="Marlett" pitchFamily="2" charset="2"/>
            </a:endParaRPr>
          </a:p>
        </p:txBody>
      </p:sp>
      <p:sp>
        <p:nvSpPr>
          <p:cNvPr id="268291" name="Rectangle 2">
            <a:extLst>
              <a:ext uri="{FF2B5EF4-FFF2-40B4-BE49-F238E27FC236}">
                <a16:creationId xmlns:a16="http://schemas.microsoft.com/office/drawing/2014/main" id="{E5267671-A94A-414D-A89B-B9498778AA92}"/>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5E6124C2-9661-4DE2-855F-D307CB2C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27834753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A6A9F65B-3A62-433A-9543-C228F8503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36C7BD-53A5-4926-9345-B950BB583D51}" type="slidenum">
              <a:rPr lang="ar-SA" altLang="zh-CN" sz="1200" b="0">
                <a:latin typeface="Marlett" pitchFamily="2" charset="2"/>
              </a:rPr>
              <a:pPr/>
              <a:t>201</a:t>
            </a:fld>
            <a:endParaRPr lang="en-US" altLang="zh-CN" sz="1200" b="0">
              <a:latin typeface="Marlett" pitchFamily="2" charset="2"/>
            </a:endParaRPr>
          </a:p>
        </p:txBody>
      </p:sp>
      <p:sp>
        <p:nvSpPr>
          <p:cNvPr id="268291" name="Rectangle 2">
            <a:extLst>
              <a:ext uri="{FF2B5EF4-FFF2-40B4-BE49-F238E27FC236}">
                <a16:creationId xmlns:a16="http://schemas.microsoft.com/office/drawing/2014/main" id="{E5267671-A94A-414D-A89B-B9498778AA92}"/>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5E6124C2-9661-4DE2-855F-D307CB2C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70029529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A6A9F65B-3A62-433A-9543-C228F8503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36C7BD-53A5-4926-9345-B950BB583D51}" type="slidenum">
              <a:rPr lang="ar-SA" altLang="zh-CN" sz="1200" b="0">
                <a:latin typeface="Marlett" pitchFamily="2" charset="2"/>
              </a:rPr>
              <a:pPr/>
              <a:t>202</a:t>
            </a:fld>
            <a:endParaRPr lang="en-US" altLang="zh-CN" sz="1200" b="0">
              <a:latin typeface="Marlett" pitchFamily="2" charset="2"/>
            </a:endParaRPr>
          </a:p>
        </p:txBody>
      </p:sp>
      <p:sp>
        <p:nvSpPr>
          <p:cNvPr id="268291" name="Rectangle 2">
            <a:extLst>
              <a:ext uri="{FF2B5EF4-FFF2-40B4-BE49-F238E27FC236}">
                <a16:creationId xmlns:a16="http://schemas.microsoft.com/office/drawing/2014/main" id="{E5267671-A94A-414D-A89B-B9498778AA92}"/>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5E6124C2-9661-4DE2-855F-D307CB2C8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277772233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a:extLst>
              <a:ext uri="{FF2B5EF4-FFF2-40B4-BE49-F238E27FC236}">
                <a16:creationId xmlns:a16="http://schemas.microsoft.com/office/drawing/2014/main" id="{2CE7EFC6-076E-4745-B46D-566C685B3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720A1EA-C4F2-4BC9-B27B-EDB3B265592D}" type="slidenum">
              <a:rPr lang="ar-SA" altLang="zh-CN" sz="1200" b="0">
                <a:latin typeface="Marlett" pitchFamily="2" charset="2"/>
              </a:rPr>
              <a:pPr/>
              <a:t>204</a:t>
            </a:fld>
            <a:endParaRPr lang="en-US" altLang="zh-CN" sz="1200" b="0">
              <a:latin typeface="Marlett" pitchFamily="2" charset="2"/>
            </a:endParaRPr>
          </a:p>
        </p:txBody>
      </p:sp>
      <p:sp>
        <p:nvSpPr>
          <p:cNvPr id="477187" name="Rectangle 2">
            <a:extLst>
              <a:ext uri="{FF2B5EF4-FFF2-40B4-BE49-F238E27FC236}">
                <a16:creationId xmlns:a16="http://schemas.microsoft.com/office/drawing/2014/main" id="{E409B450-2BB4-4C0A-A288-DB0CA4446961}"/>
              </a:ext>
            </a:extLst>
          </p:cNvPr>
          <p:cNvSpPr>
            <a:spLocks noGrp="1" noRot="1" noChangeAspect="1" noChangeArrowheads="1" noTextEdit="1"/>
          </p:cNvSpPr>
          <p:nvPr>
            <p:ph type="sldImg"/>
          </p:nvPr>
        </p:nvSpPr>
        <p:spPr>
          <a:ln/>
        </p:spPr>
      </p:sp>
      <p:sp>
        <p:nvSpPr>
          <p:cNvPr id="477188" name="Rectangle 3">
            <a:extLst>
              <a:ext uri="{FF2B5EF4-FFF2-40B4-BE49-F238E27FC236}">
                <a16:creationId xmlns:a16="http://schemas.microsoft.com/office/drawing/2014/main" id="{CF309E12-8FAB-418B-AB6D-6F13AF482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A36C92B2-1775-4076-AC1B-43EDD585CF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8E7704F-2805-422B-886B-4E8532CA3652}" type="slidenum">
              <a:rPr lang="ar-SA" altLang="zh-CN" sz="1200" b="0">
                <a:latin typeface="Marlett" pitchFamily="2" charset="2"/>
              </a:rPr>
              <a:pPr/>
              <a:t>21</a:t>
            </a:fld>
            <a:endParaRPr lang="en-US" altLang="zh-CN" sz="1200" b="0">
              <a:latin typeface="Marlett" pitchFamily="2" charset="2"/>
            </a:endParaRPr>
          </a:p>
        </p:txBody>
      </p:sp>
      <p:sp>
        <p:nvSpPr>
          <p:cNvPr id="269315" name="Rectangle 2">
            <a:extLst>
              <a:ext uri="{FF2B5EF4-FFF2-40B4-BE49-F238E27FC236}">
                <a16:creationId xmlns:a16="http://schemas.microsoft.com/office/drawing/2014/main" id="{87F318F0-9408-4E1D-BC02-EFB41C557851}"/>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FBAB8C58-0432-4D4E-988E-85D1C24E2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lock is just an </a:t>
            </a:r>
            <a:r>
              <a:rPr lang="en-US" altLang="zh-CN" b="1"/>
              <a:t>AtomicBoolean</a:t>
            </a:r>
            <a:r>
              <a:rPr lang="en-US" altLang="zh-CN"/>
              <a:t> initialized to </a:t>
            </a:r>
            <a:r>
              <a:rPr lang="en-US" altLang="zh-CN" i="1"/>
              <a:t>false</a:t>
            </a:r>
            <a:r>
              <a:rPr lang="en-US" altLang="zh-CN"/>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0EFEE368-6A06-499F-9D1E-663C3BD129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643D689-CC08-4BDC-83B0-496E0E66FE7A}" type="slidenum">
              <a:rPr lang="ar-SA" altLang="zh-CN" sz="1200" b="0">
                <a:latin typeface="Marlett" pitchFamily="2" charset="2"/>
              </a:rPr>
              <a:pPr/>
              <a:t>22</a:t>
            </a:fld>
            <a:endParaRPr lang="en-US" altLang="zh-CN" sz="1200" b="0">
              <a:latin typeface="Marlett" pitchFamily="2" charset="2"/>
            </a:endParaRPr>
          </a:p>
        </p:txBody>
      </p:sp>
      <p:sp>
        <p:nvSpPr>
          <p:cNvPr id="270339" name="Rectangle 2">
            <a:extLst>
              <a:ext uri="{FF2B5EF4-FFF2-40B4-BE49-F238E27FC236}">
                <a16:creationId xmlns:a16="http://schemas.microsoft.com/office/drawing/2014/main" id="{7BC92E66-CF7F-4CC2-AAD6-3C53CD0C659E}"/>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1486C591-63C2-4EC6-A353-1451E49A9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lock() method repeatedly applies test-and-set to the location until that instruction returns </a:t>
            </a:r>
            <a:r>
              <a:rPr lang="en-US" altLang="zh-CN" i="1"/>
              <a:t>false</a:t>
            </a:r>
            <a:r>
              <a:rPr lang="en-US" altLang="zh-CN"/>
              <a:t> (that is, until the lock is free).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981C63A6-3649-4E25-8994-9B5D816E3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08AD062-57DD-4AE2-896A-F3BCACA7EC64}" type="slidenum">
              <a:rPr lang="ar-SA" altLang="zh-CN" sz="1200" b="0">
                <a:latin typeface="Marlett" pitchFamily="2" charset="2"/>
              </a:rPr>
              <a:pPr/>
              <a:t>23</a:t>
            </a:fld>
            <a:endParaRPr lang="en-US" altLang="zh-CN" sz="1200" b="0">
              <a:latin typeface="Marlett" pitchFamily="2" charset="2"/>
            </a:endParaRPr>
          </a:p>
        </p:txBody>
      </p:sp>
      <p:sp>
        <p:nvSpPr>
          <p:cNvPr id="271363" name="Rectangle 2">
            <a:extLst>
              <a:ext uri="{FF2B5EF4-FFF2-40B4-BE49-F238E27FC236}">
                <a16:creationId xmlns:a16="http://schemas.microsoft.com/office/drawing/2014/main" id="{97D1BB8E-21A6-430E-AD35-2F48325F0CFE}"/>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B1CF0531-EC91-45DF-886A-6C929EF4C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unlock() method simply writes the value </a:t>
            </a:r>
            <a:r>
              <a:rPr lang="en-US" altLang="zh-CN" i="1"/>
              <a:t>false</a:t>
            </a:r>
            <a:r>
              <a:rPr lang="en-US" altLang="zh-CN"/>
              <a:t> to that word. </a:t>
            </a:r>
          </a:p>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1B9AD5C1-7503-4F29-8032-994CB262A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F9BC849-9D77-400B-813E-9A76E28BDB6E}" type="slidenum">
              <a:rPr lang="ar-SA" altLang="zh-CN" sz="1200" b="0">
                <a:latin typeface="Marlett" pitchFamily="2" charset="2"/>
              </a:rPr>
              <a:pPr/>
              <a:t>24</a:t>
            </a:fld>
            <a:endParaRPr lang="en-US" altLang="zh-CN" sz="1200" b="0">
              <a:latin typeface="Marlett" pitchFamily="2" charset="2"/>
            </a:endParaRPr>
          </a:p>
        </p:txBody>
      </p:sp>
      <p:sp>
        <p:nvSpPr>
          <p:cNvPr id="272387" name="Rectangle 2">
            <a:extLst>
              <a:ext uri="{FF2B5EF4-FFF2-40B4-BE49-F238E27FC236}">
                <a16:creationId xmlns:a16="http://schemas.microsoft.com/office/drawing/2014/main" id="{F880716D-D551-404A-AA00-F5CB639E527C}"/>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4E8321E1-4FB5-4DD0-8858-DFD3E09409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call real world space complexity the “footprint”. By using TAS we are able to reduce the footprint from linear to constant. </a:t>
            </a:r>
            <a:endParaRPr lang="en-US" altLang="zh-CN">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5F806814-ADF3-490F-B4F6-B84460E9D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6754D1B-0ECD-4E61-A33C-62F45B5E7AA9}" type="slidenum">
              <a:rPr lang="ar-SA" altLang="zh-CN" sz="1200" b="0">
                <a:latin typeface="Marlett" pitchFamily="2" charset="2"/>
              </a:rPr>
              <a:pPr/>
              <a:t>25</a:t>
            </a:fld>
            <a:endParaRPr lang="en-US" altLang="zh-CN" sz="1200" b="0">
              <a:latin typeface="Marlett" pitchFamily="2" charset="2"/>
            </a:endParaRPr>
          </a:p>
        </p:txBody>
      </p:sp>
      <p:sp>
        <p:nvSpPr>
          <p:cNvPr id="273411" name="Rectangle 2">
            <a:extLst>
              <a:ext uri="{FF2B5EF4-FFF2-40B4-BE49-F238E27FC236}">
                <a16:creationId xmlns:a16="http://schemas.microsoft.com/office/drawing/2014/main" id="{F7B6FF7F-FD03-49C5-977C-ADDAD1A1CC5C}"/>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D4D27B5B-D052-4C7E-A221-9205EC054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do an experiment on a real machine. Take </a:t>
            </a:r>
            <a:r>
              <a:rPr lang="en-US" altLang="zh-CN" i="1"/>
              <a:t>n</a:t>
            </a:r>
            <a:r>
              <a:rPr lang="en-US" altLang="zh-CN"/>
              <a:t> threads and have them collectively acquire a lock, increment a counter, and release the lock. Have them do it collectively, say, one million times. Before we look at any curves, let’s try to reason about how long it </a:t>
            </a:r>
            <a:r>
              <a:rPr lang="en-US" altLang="zh-CN" i="1"/>
              <a:t>should</a:t>
            </a:r>
            <a:r>
              <a:rPr lang="en-US" altLang="zh-CN"/>
              <a:t> take them.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F43F8788-AF37-4C6C-810A-FE41ADB80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39EB7B4-34A9-4ADF-84D7-AC429892AF2D}" type="slidenum">
              <a:rPr lang="ar-SA" altLang="zh-CN" sz="1200" b="0">
                <a:latin typeface="Marlett" pitchFamily="2" charset="2"/>
              </a:rPr>
              <a:pPr/>
              <a:t>26</a:t>
            </a:fld>
            <a:endParaRPr lang="en-US" altLang="zh-CN" sz="1200" b="0">
              <a:latin typeface="Marlett" pitchFamily="2" charset="2"/>
            </a:endParaRPr>
          </a:p>
        </p:txBody>
      </p:sp>
      <p:sp>
        <p:nvSpPr>
          <p:cNvPr id="274435" name="Rectangle 2">
            <a:extLst>
              <a:ext uri="{FF2B5EF4-FFF2-40B4-BE49-F238E27FC236}">
                <a16:creationId xmlns:a16="http://schemas.microsoft.com/office/drawing/2014/main" id="{711C9818-B596-4906-9174-FA201AC65AFD}"/>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22C20F17-97CA-4E63-9AEB-FA15715E56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Ideally the curve should stay flat after that. Why? Because we have a sequential bottleneck so no matter </a:t>
            </a:r>
          </a:p>
          <a:p>
            <a:r>
              <a:rPr lang="en-US" altLang="zh-CN"/>
              <a:t>How many threads we add running in parallel, we will not get any speedup (remember Amdahl’s law).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E0088905-7BF2-4AEE-965E-47A42B871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F8585B9-2585-49C0-A4B2-60D4D4ABAEF0}" type="slidenum">
              <a:rPr lang="ar-SA" altLang="zh-CN" sz="1200" b="0">
                <a:latin typeface="Marlett" pitchFamily="2" charset="2"/>
              </a:rPr>
              <a:pPr/>
              <a:t>27</a:t>
            </a:fld>
            <a:endParaRPr lang="en-US" altLang="zh-CN" sz="1200" b="0">
              <a:latin typeface="Marlett" pitchFamily="2" charset="2"/>
            </a:endParaRPr>
          </a:p>
        </p:txBody>
      </p:sp>
      <p:sp>
        <p:nvSpPr>
          <p:cNvPr id="275459" name="Rectangle 2">
            <a:extLst>
              <a:ext uri="{FF2B5EF4-FFF2-40B4-BE49-F238E27FC236}">
                <a16:creationId xmlns:a16="http://schemas.microsoft.com/office/drawing/2014/main" id="{9C62CEEE-7D4A-41E4-A171-1ACA957BA65B}"/>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ECF1D3CE-D514-447F-B23D-503AFA4B6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curve for TAS lock looks like this. In fact, if you do the experiment you have to give up because it takes so long beyond a certain number of processors? What is happening? Let us try this again.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CA03AFA0-6167-4E93-A45D-03C68BF3C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704EDB0-DBCD-4468-BEBB-1D2CCD93BAED}" type="slidenum">
              <a:rPr lang="ar-SA" altLang="zh-CN" sz="1200" b="0">
                <a:latin typeface="Marlett" pitchFamily="2" charset="2"/>
              </a:rPr>
              <a:pPr/>
              <a:t>28</a:t>
            </a:fld>
            <a:endParaRPr lang="en-US" altLang="zh-CN" sz="1200" b="0">
              <a:latin typeface="Marlett" pitchFamily="2" charset="2"/>
            </a:endParaRPr>
          </a:p>
        </p:txBody>
      </p:sp>
      <p:sp>
        <p:nvSpPr>
          <p:cNvPr id="276483" name="Rectangle 2">
            <a:extLst>
              <a:ext uri="{FF2B5EF4-FFF2-40B4-BE49-F238E27FC236}">
                <a16:creationId xmlns:a16="http://schemas.microsoft.com/office/drawing/2014/main" id="{4B9302F2-44FE-43FE-846F-B35D0B92489C}"/>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564E3A0F-DB54-4757-A4CE-19E5F9116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try a slightly different approach. Instead of repeatedly trying to </a:t>
            </a:r>
            <a:r>
              <a:rPr lang="en-US" altLang="zh-CN" b="1"/>
              <a:t>test-and-set</a:t>
            </a:r>
            <a:r>
              <a:rPr lang="en-US" altLang="zh-CN"/>
              <a:t> the lock, let’s split the locking method into two phases. In the </a:t>
            </a:r>
            <a:r>
              <a:rPr lang="en-US" altLang="zh-CN" i="1"/>
              <a:t>lurking</a:t>
            </a:r>
            <a:r>
              <a:rPr lang="en-US" altLang="zh-CN"/>
              <a:t> phase, we wait until the lock looks like it’s free, and when it’s free, we </a:t>
            </a:r>
            <a:r>
              <a:rPr lang="en-US" altLang="zh-CN" i="1"/>
              <a:t>pounce</a:t>
            </a:r>
            <a:r>
              <a:rPr lang="en-US" altLang="zh-CN"/>
              <a:t>, attempting to acquire the lock by a call to </a:t>
            </a:r>
            <a:r>
              <a:rPr lang="en-US" altLang="zh-CN" b="1"/>
              <a:t>test-and-set</a:t>
            </a:r>
            <a:r>
              <a:rPr lang="en-US" altLang="zh-CN"/>
              <a:t>. If we win, we’re in, if we lose, we go back to lurking.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57D3C682-8370-4615-B6FF-B805E547C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2EA0A33-E8C2-4716-878F-380DE047B62D}" type="slidenum">
              <a:rPr lang="ar-SA" altLang="zh-CN" sz="1200" b="0">
                <a:latin typeface="Marlett" pitchFamily="2" charset="2"/>
              </a:rPr>
              <a:pPr/>
              <a:t>29</a:t>
            </a:fld>
            <a:endParaRPr lang="en-US" altLang="zh-CN" sz="1200" b="0">
              <a:latin typeface="Marlett" pitchFamily="2" charset="2"/>
            </a:endParaRPr>
          </a:p>
        </p:txBody>
      </p:sp>
      <p:sp>
        <p:nvSpPr>
          <p:cNvPr id="277507" name="Rectangle 2">
            <a:extLst>
              <a:ext uri="{FF2B5EF4-FFF2-40B4-BE49-F238E27FC236}">
                <a16:creationId xmlns:a16="http://schemas.microsoft.com/office/drawing/2014/main" id="{0776EBF2-0A8B-462C-9278-833F639E91C9}"/>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A720D808-01E3-4FB1-97AE-36C185390A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what the code looks like.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6229C674-F267-4D7A-970F-A63198AC9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8A8378A-EC1A-41FF-A626-EC9B68B22B1E}" type="slidenum">
              <a:rPr lang="ar-SA" altLang="zh-CN" sz="1200" b="0">
                <a:latin typeface="Marlett" pitchFamily="2" charset="2"/>
              </a:rPr>
              <a:pPr/>
              <a:t>3</a:t>
            </a:fld>
            <a:endParaRPr lang="en-US" altLang="zh-CN" sz="1200" b="0">
              <a:latin typeface="Marlett" pitchFamily="2" charset="2"/>
            </a:endParaRPr>
          </a:p>
        </p:txBody>
      </p:sp>
      <p:sp>
        <p:nvSpPr>
          <p:cNvPr id="247811" name="Rectangle 2">
            <a:extLst>
              <a:ext uri="{FF2B5EF4-FFF2-40B4-BE49-F238E27FC236}">
                <a16:creationId xmlns:a16="http://schemas.microsoft.com/office/drawing/2014/main" id="{48F1B4DF-8786-41D8-B615-D9F9B9CA7F26}"/>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6B2BC74B-316E-4568-8BAE-7B9E678832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95D8E66E-5766-495A-BF4C-795ED18DE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3085851-02E2-4625-B27B-0AF8D4C6F202}" type="slidenum">
              <a:rPr lang="ar-SA" altLang="zh-CN" sz="1200" b="0">
                <a:latin typeface="Marlett" pitchFamily="2" charset="2"/>
              </a:rPr>
              <a:pPr/>
              <a:t>30</a:t>
            </a:fld>
            <a:endParaRPr lang="en-US" altLang="zh-CN" sz="1200" b="0">
              <a:latin typeface="Marlett" pitchFamily="2" charset="2"/>
            </a:endParaRPr>
          </a:p>
        </p:txBody>
      </p:sp>
      <p:sp>
        <p:nvSpPr>
          <p:cNvPr id="278531" name="Rectangle 2">
            <a:extLst>
              <a:ext uri="{FF2B5EF4-FFF2-40B4-BE49-F238E27FC236}">
                <a16:creationId xmlns:a16="http://schemas.microsoft.com/office/drawing/2014/main" id="{751C5BCA-0120-4C8F-9C4D-29E7F4198D6D}"/>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809BEC1E-16B0-4A1C-B4F1-996607622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First we spin on the value, repeatedly reading it until it looks like the lock is free. We don’t try to modify it, we just read it.</a:t>
            </a:r>
          </a:p>
          <a:p>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BFF5FE83-045B-4411-A195-4C28BC7C52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6C348FB-0FDF-4F08-960C-04A7E2E79F10}" type="slidenum">
              <a:rPr lang="ar-SA" altLang="zh-CN" sz="1200" b="0">
                <a:latin typeface="Marlett" pitchFamily="2" charset="2"/>
              </a:rPr>
              <a:pPr/>
              <a:t>31</a:t>
            </a:fld>
            <a:endParaRPr lang="en-US" altLang="zh-CN" sz="1200" b="0">
              <a:latin typeface="Marlett" pitchFamily="2" charset="2"/>
            </a:endParaRPr>
          </a:p>
        </p:txBody>
      </p:sp>
      <p:sp>
        <p:nvSpPr>
          <p:cNvPr id="279555" name="Rectangle 2">
            <a:extLst>
              <a:ext uri="{FF2B5EF4-FFF2-40B4-BE49-F238E27FC236}">
                <a16:creationId xmlns:a16="http://schemas.microsoft.com/office/drawing/2014/main" id="{41651BE7-1AED-4543-9B0E-8834B15E0B2A}"/>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31B109FD-9970-4D3E-8779-808D30DC2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soon as it looks like the lock is free, we call </a:t>
            </a:r>
            <a:r>
              <a:rPr lang="en-US" altLang="zh-CN" b="1"/>
              <a:t>test-and-set</a:t>
            </a:r>
            <a:r>
              <a:rPr lang="en-US" altLang="zh-CN"/>
              <a:t> to try to acquire it. If we are first and we succeed, the lock() method returns, and otherwise, if someone else got there before us, we go back to lurking, to repeatedly rereading the variable.</a:t>
            </a:r>
          </a:p>
          <a:p>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FBA279AC-D7AB-499D-BB4A-97C27767F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4A67D1C-5607-4114-9FE4-581981FF4122}" type="slidenum">
              <a:rPr lang="ar-SA" altLang="zh-CN" sz="1200" b="0">
                <a:latin typeface="Marlett" pitchFamily="2" charset="2"/>
              </a:rPr>
              <a:pPr/>
              <a:t>32</a:t>
            </a:fld>
            <a:endParaRPr lang="en-US" altLang="zh-CN" sz="1200" b="0">
              <a:latin typeface="Marlett" pitchFamily="2" charset="2"/>
            </a:endParaRPr>
          </a:p>
        </p:txBody>
      </p:sp>
      <p:sp>
        <p:nvSpPr>
          <p:cNvPr id="280579" name="Rectangle 2">
            <a:extLst>
              <a:ext uri="{FF2B5EF4-FFF2-40B4-BE49-F238E27FC236}">
                <a16:creationId xmlns:a16="http://schemas.microsoft.com/office/drawing/2014/main" id="{608C739A-DC5D-4DD0-8E42-BEC2C4E68269}"/>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A463AF0A-1E8E-4061-BDA0-C9FEE36F0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difference is dramatic. The TTAS lock performs much better than the TAS lock, but still much worse than we expected from an ideal lock. </a:t>
            </a:r>
          </a:p>
          <a:p>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4C82AC52-2329-421E-B991-8BE83CF002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0309385-6CC7-41F2-822A-FFF7D8E6DFCD}" type="slidenum">
              <a:rPr lang="ar-SA" altLang="zh-CN" sz="1200" b="0">
                <a:latin typeface="Marlett" pitchFamily="2" charset="2"/>
              </a:rPr>
              <a:pPr/>
              <a:t>33</a:t>
            </a:fld>
            <a:endParaRPr lang="en-US" altLang="zh-CN" sz="1200" b="0">
              <a:latin typeface="Marlett" pitchFamily="2" charset="2"/>
            </a:endParaRPr>
          </a:p>
        </p:txBody>
      </p:sp>
      <p:sp>
        <p:nvSpPr>
          <p:cNvPr id="281603" name="Rectangle 2">
            <a:extLst>
              <a:ext uri="{FF2B5EF4-FFF2-40B4-BE49-F238E27FC236}">
                <a16:creationId xmlns:a16="http://schemas.microsoft.com/office/drawing/2014/main" id="{6315FF09-628B-4376-BD8F-8E2EAF5D2C65}"/>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EAE32343-4FE6-4AA8-B87F-C2197B7357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There are two mysteries here: why is the TTAS lock so good (that is, so much better than TAS), and why is it so bad (so much worse than ideal)?</a:t>
            </a:r>
          </a:p>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C7D5F6C8-7A1C-43E3-9BC5-1A0F1CF247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746EC2A-A433-47FA-A39B-4E9B49A1F432}" type="slidenum">
              <a:rPr lang="ar-SA" altLang="zh-CN" sz="1200" b="0">
                <a:latin typeface="Marlett" pitchFamily="2" charset="2"/>
              </a:rPr>
              <a:pPr/>
              <a:t>34</a:t>
            </a:fld>
            <a:endParaRPr lang="en-US" altLang="zh-CN" sz="1200" b="0">
              <a:latin typeface="Marlett" pitchFamily="2" charset="2"/>
            </a:endParaRPr>
          </a:p>
        </p:txBody>
      </p:sp>
      <p:sp>
        <p:nvSpPr>
          <p:cNvPr id="282627" name="Rectangle 2">
            <a:extLst>
              <a:ext uri="{FF2B5EF4-FFF2-40B4-BE49-F238E27FC236}">
                <a16:creationId xmlns:a16="http://schemas.microsoft.com/office/drawing/2014/main" id="{56BF671E-4C5C-4841-A9C1-6A5D51F26437}"/>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C7179881-B2C8-4FDF-9AF1-534B04EA0D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From everything we told you in the earlier section on mutual exclusion, you would expect the TAS and TTAS locks to be the same --- after all, they are </a:t>
            </a:r>
            <a:r>
              <a:rPr lang="en-US" altLang="zh-CN" i="1"/>
              <a:t>logically</a:t>
            </a:r>
            <a:r>
              <a:rPr lang="en-US" altLang="zh-CN"/>
              <a:t> equivalent programs. In fact, they are equivalent with respect to </a:t>
            </a:r>
            <a:r>
              <a:rPr lang="en-US" altLang="zh-CN" i="1"/>
              <a:t>correctness</a:t>
            </a:r>
            <a:r>
              <a:rPr lang="en-US" altLang="zh-CN"/>
              <a:t> (they both work), but very different with respect to </a:t>
            </a:r>
            <a:r>
              <a:rPr lang="en-US" altLang="zh-CN" i="1"/>
              <a:t>performance.</a:t>
            </a:r>
            <a:r>
              <a:rPr lang="en-US" altLang="zh-CN"/>
              <a:t> The problem here is that the shared memory abstraction is broken with respect to performance. If you don’t understand the underlying architecture, you will never understand why your reasonable-looking programs are so slow. It’s a little like not being able to drive a car unless you know how an automatic transmission works, but there it is.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0581F195-F7E1-4E1C-82DC-175A77F77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CB03EE3-0B92-47AA-A343-5E8B17693E76}" type="slidenum">
              <a:rPr lang="ar-SA" altLang="zh-CN" sz="1200" b="0">
                <a:latin typeface="Marlett" pitchFamily="2" charset="2"/>
              </a:rPr>
              <a:pPr/>
              <a:t>35</a:t>
            </a:fld>
            <a:endParaRPr lang="en-US" altLang="zh-CN" sz="1200" b="0">
              <a:latin typeface="Marlett" pitchFamily="2" charset="2"/>
            </a:endParaRPr>
          </a:p>
        </p:txBody>
      </p:sp>
      <p:sp>
        <p:nvSpPr>
          <p:cNvPr id="283651" name="Rectangle 2">
            <a:extLst>
              <a:ext uri="{FF2B5EF4-FFF2-40B4-BE49-F238E27FC236}">
                <a16:creationId xmlns:a16="http://schemas.microsoft.com/office/drawing/2014/main" id="{D62BE137-03D1-4080-96E8-7F3ED157C5A6}"/>
              </a:ext>
            </a:extLst>
          </p:cNvPr>
          <p:cNvSpPr>
            <a:spLocks noGrp="1" noRot="1" noChangeAspect="1" noChangeArrowheads="1" noTextEdit="1"/>
          </p:cNvSpPr>
          <p:nvPr>
            <p:ph type="sldImg"/>
          </p:nvPr>
        </p:nvSpPr>
        <p:spPr>
          <a:ln/>
        </p:spPr>
      </p:sp>
      <p:sp>
        <p:nvSpPr>
          <p:cNvPr id="283652" name="Rectangle 3">
            <a:extLst>
              <a:ext uri="{FF2B5EF4-FFF2-40B4-BE49-F238E27FC236}">
                <a16:creationId xmlns:a16="http://schemas.microsoft.com/office/drawing/2014/main" id="{B4265FF0-0C10-425F-8CA1-C0425CC0F0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are going to do yet another review of multiprocessor architecture. </a:t>
            </a:r>
          </a:p>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7C216EEC-E920-44F5-B49A-966FFA23D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82F4490-819C-4670-8E0E-BE3D367B09C1}" type="slidenum">
              <a:rPr lang="ar-SA" altLang="zh-CN" sz="1200" b="0">
                <a:latin typeface="Marlett" pitchFamily="2" charset="2"/>
              </a:rPr>
              <a:pPr/>
              <a:t>36</a:t>
            </a:fld>
            <a:endParaRPr lang="en-US" altLang="zh-CN" sz="1200" b="0">
              <a:latin typeface="Marlett" pitchFamily="2" charset="2"/>
            </a:endParaRPr>
          </a:p>
        </p:txBody>
      </p:sp>
      <p:sp>
        <p:nvSpPr>
          <p:cNvPr id="284675" name="Rectangle 2">
            <a:extLst>
              <a:ext uri="{FF2B5EF4-FFF2-40B4-BE49-F238E27FC236}">
                <a16:creationId xmlns:a16="http://schemas.microsoft.com/office/drawing/2014/main" id="{E267057F-DBC0-43C9-92A0-4326E3517DF3}"/>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4BC93BFF-7041-4589-920F-0BACC7B203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processors share a memory that has a high latency, say 50 to 100 cycles to read or write a value. This means that while you are waiting for the memory to respond, you can execute that many instructions.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8DEAD69B-0EFD-4F3C-8658-897666278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6CD8FDF-77E3-4644-84B2-25042373A21E}" type="slidenum">
              <a:rPr lang="ar-SA" altLang="zh-CN" sz="1200" b="0">
                <a:latin typeface="Marlett" pitchFamily="2" charset="2"/>
              </a:rPr>
              <a:pPr/>
              <a:t>37</a:t>
            </a:fld>
            <a:endParaRPr lang="en-US" altLang="zh-CN" sz="1200" b="0">
              <a:latin typeface="Marlett" pitchFamily="2" charset="2"/>
            </a:endParaRPr>
          </a:p>
        </p:txBody>
      </p:sp>
      <p:sp>
        <p:nvSpPr>
          <p:cNvPr id="285699" name="Rectangle 2">
            <a:extLst>
              <a:ext uri="{FF2B5EF4-FFF2-40B4-BE49-F238E27FC236}">
                <a16:creationId xmlns:a16="http://schemas.microsoft.com/office/drawing/2014/main" id="{C02940DF-70D8-4E68-81E8-4D26AB37DDFA}"/>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CB500BAD-AD36-4A5A-9338-4848FDEABA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Processors communicate with the memory and with one another over a shared bus. The bus is a broadcast medium, meaning that only one processor at a time can send a message, although everyone can passively listen.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F7C0382B-E10A-4160-9D1D-EE3AA06361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7B84E3D-CD35-4EE7-88FC-625D7065A51A}" type="slidenum">
              <a:rPr lang="ar-SA" altLang="zh-CN" sz="1200" b="0">
                <a:latin typeface="Marlett" pitchFamily="2" charset="2"/>
              </a:rPr>
              <a:pPr/>
              <a:t>38</a:t>
            </a:fld>
            <a:endParaRPr lang="en-US" altLang="zh-CN" sz="1200" b="0">
              <a:latin typeface="Marlett" pitchFamily="2" charset="2"/>
            </a:endParaRPr>
          </a:p>
        </p:txBody>
      </p:sp>
      <p:sp>
        <p:nvSpPr>
          <p:cNvPr id="286723" name="Rectangle 2">
            <a:extLst>
              <a:ext uri="{FF2B5EF4-FFF2-40B4-BE49-F238E27FC236}">
                <a16:creationId xmlns:a16="http://schemas.microsoft.com/office/drawing/2014/main" id="{080B0380-288D-40BC-B612-0FD006829EFA}"/>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0FF591D8-1A57-4004-929F-CFD9FD66E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Each processor has a </a:t>
            </a:r>
            <a:r>
              <a:rPr lang="en-US" altLang="zh-CN" i="1" dirty="0"/>
              <a:t>cache</a:t>
            </a:r>
            <a:r>
              <a:rPr lang="en-US" altLang="zh-CN" dirty="0"/>
              <a:t>, a small high-speed memory where the processor keeps data likely to be of interest. A cache access typically requires one or two machine cycles, while a memory access typically requires tens of machine cycles. Technology trends are making this contrast more extreme: although both processor cycle times and memory access times are becoming faster, the cycle times are improving faster than the memory access times, so cache performance is critical to the overall performance of a multiprocessor architecture.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7A391E03-E018-41F8-95E1-C636ED8E0E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DB5BDAC-96DB-4A2B-B784-4718FA244C44}" type="slidenum">
              <a:rPr lang="ar-SA" altLang="zh-CN" sz="1200" b="0">
                <a:latin typeface="Marlett" pitchFamily="2" charset="2"/>
              </a:rPr>
              <a:pPr/>
              <a:t>39</a:t>
            </a:fld>
            <a:endParaRPr lang="en-US" altLang="zh-CN" sz="1200" b="0">
              <a:latin typeface="Marlett" pitchFamily="2" charset="2"/>
            </a:endParaRPr>
          </a:p>
        </p:txBody>
      </p:sp>
      <p:sp>
        <p:nvSpPr>
          <p:cNvPr id="287747" name="Rectangle 2">
            <a:extLst>
              <a:ext uri="{FF2B5EF4-FFF2-40B4-BE49-F238E27FC236}">
                <a16:creationId xmlns:a16="http://schemas.microsoft.com/office/drawing/2014/main" id="{AECC4A93-2B8C-48EC-A4B7-BF57EE17A825}"/>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8F59C32A-BA15-4C16-807D-2AE06A692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a processor finds data in its cache, then it doesn’t have to go all the way to memory. This is a very good thing, which we call a </a:t>
            </a:r>
            <a:r>
              <a:rPr lang="en-US" altLang="zh-CN" i="1"/>
              <a:t>cache hit.</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C728A4B2-9398-42A8-8E89-3F01755CB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B932FA5-247B-42D8-8B57-25470B602619}" type="slidenum">
              <a:rPr lang="ar-SA" altLang="zh-CN" sz="1200" b="0">
                <a:latin typeface="Marlett" pitchFamily="2" charset="2"/>
              </a:rPr>
              <a:pPr/>
              <a:t>4</a:t>
            </a:fld>
            <a:endParaRPr lang="en-US" altLang="zh-CN" sz="1200" b="0">
              <a:latin typeface="Marlett" pitchFamily="2" charset="2"/>
            </a:endParaRPr>
          </a:p>
        </p:txBody>
      </p:sp>
      <p:sp>
        <p:nvSpPr>
          <p:cNvPr id="251907" name="Rectangle 2">
            <a:extLst>
              <a:ext uri="{FF2B5EF4-FFF2-40B4-BE49-F238E27FC236}">
                <a16:creationId xmlns:a16="http://schemas.microsoft.com/office/drawing/2014/main" id="{435EAC4A-C214-4D92-989F-CB3AD5C93B78}"/>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ED1137DB-06C1-4D89-8803-4976E8D2A2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05654F1C-79FB-41DA-ABB9-BC4B9F6432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EC0796B-AC15-4485-8241-A472B21D03F9}" type="slidenum">
              <a:rPr lang="ar-SA" altLang="zh-CN" sz="1200" b="0">
                <a:latin typeface="Marlett" pitchFamily="2" charset="2"/>
              </a:rPr>
              <a:pPr/>
              <a:t>40</a:t>
            </a:fld>
            <a:endParaRPr lang="en-US" altLang="zh-CN" sz="1200" b="0">
              <a:latin typeface="Marlett" pitchFamily="2" charset="2"/>
            </a:endParaRPr>
          </a:p>
        </p:txBody>
      </p:sp>
      <p:sp>
        <p:nvSpPr>
          <p:cNvPr id="288771" name="Rectangle 2">
            <a:extLst>
              <a:ext uri="{FF2B5EF4-FFF2-40B4-BE49-F238E27FC236}">
                <a16:creationId xmlns:a16="http://schemas.microsoft.com/office/drawing/2014/main" id="{EB788A73-5922-42F6-A49B-311D56AF2894}"/>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63AF3064-D9AC-4955-84A3-89D765DAA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the processor doesn’t find what it wants in its cache, then we have a </a:t>
            </a:r>
            <a:r>
              <a:rPr lang="en-US" altLang="zh-CN" i="1"/>
              <a:t>cache miss</a:t>
            </a:r>
            <a:r>
              <a:rPr lang="en-US" altLang="zh-CN"/>
              <a:t>, which is very time-consuming. How well a synchronization protocol or concurrent algorithm performs is largely determined by its cache behavior: how many hits and misses.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50F87D63-18A1-4865-ABBA-C8B4440DC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023ABAE-6654-4E86-B6A3-2AD4F41D9C4D}" type="slidenum">
              <a:rPr lang="ar-SA" altLang="zh-CN" sz="1200" b="0">
                <a:latin typeface="Marlett" pitchFamily="2" charset="2"/>
              </a:rPr>
              <a:pPr/>
              <a:t>41</a:t>
            </a:fld>
            <a:endParaRPr lang="en-US" altLang="zh-CN" sz="1200" b="0">
              <a:latin typeface="Marlett" pitchFamily="2" charset="2"/>
            </a:endParaRPr>
          </a:p>
        </p:txBody>
      </p:sp>
      <p:sp>
        <p:nvSpPr>
          <p:cNvPr id="289795" name="Rectangle 2">
            <a:extLst>
              <a:ext uri="{FF2B5EF4-FFF2-40B4-BE49-F238E27FC236}">
                <a16:creationId xmlns:a16="http://schemas.microsoft.com/office/drawing/2014/main" id="{C7F9E0FC-D030-44CE-98B5-7F324D3B2E3E}"/>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54494190-157A-4176-96D3-C204741A8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Real cache coherence protocols can be very complex. For example, modern multiprocessors have multi-level caches, where each processor has an on-chip \textit{level-one} (L1) cache, and clusters of processors share a \textit{level-two} (L2) cache. The L2 cache is on-chip in some modern architectures, and off chip in others, a detail that greatly changes the observed performance. We are going to avoid going into too much detail here because the basic principles don't depend on that level of detail.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E6C493D2-2E7A-4437-8162-266677BD69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F6A9F63-C507-4B08-9098-935AC8D952E8}" type="slidenum">
              <a:rPr lang="ar-SA" altLang="zh-CN" sz="1200" b="0">
                <a:latin typeface="Marlett" pitchFamily="2" charset="2"/>
              </a:rPr>
              <a:pPr/>
              <a:t>42</a:t>
            </a:fld>
            <a:endParaRPr lang="en-US" altLang="zh-CN" sz="1200" b="0">
              <a:latin typeface="Marlett" pitchFamily="2" charset="2"/>
            </a:endParaRPr>
          </a:p>
        </p:txBody>
      </p:sp>
      <p:sp>
        <p:nvSpPr>
          <p:cNvPr id="290819" name="Rectangle 2">
            <a:extLst>
              <a:ext uri="{FF2B5EF4-FFF2-40B4-BE49-F238E27FC236}">
                <a16:creationId xmlns:a16="http://schemas.microsoft.com/office/drawing/2014/main" id="{B9036EFD-651B-4C54-835D-3EC2D3402341}"/>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71C46F89-82DF-4B9A-9ACE-DB572BBA6B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one thing that can happen when a processor issues a load request.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DF734454-B832-4A4A-BE8E-77B414B2C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E8EB422-4679-427C-A8A1-4982220A02D6}" type="slidenum">
              <a:rPr lang="ar-SA" altLang="zh-CN" sz="1200" b="0">
                <a:latin typeface="Marlett" pitchFamily="2" charset="2"/>
              </a:rPr>
              <a:pPr/>
              <a:t>43</a:t>
            </a:fld>
            <a:endParaRPr lang="en-US" altLang="zh-CN" sz="1200" b="0">
              <a:latin typeface="Marlett" pitchFamily="2" charset="2"/>
            </a:endParaRPr>
          </a:p>
        </p:txBody>
      </p:sp>
      <p:sp>
        <p:nvSpPr>
          <p:cNvPr id="291843" name="Rectangle 2">
            <a:extLst>
              <a:ext uri="{FF2B5EF4-FFF2-40B4-BE49-F238E27FC236}">
                <a16:creationId xmlns:a16="http://schemas.microsoft.com/office/drawing/2014/main" id="{47B6DE6B-9000-4D41-A7E0-E8475F53F942}"/>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F66DC4A9-91F4-43CA-8EE0-D326C3C9B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It broadcasts a message asking for the data it needs. Notice that while it is broadcasting, no one else can use the bus.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7BE72048-C0C6-4D0F-B997-0EEA3629ED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8BB7E8E-3E24-45F1-9136-A929898B4227}" type="slidenum">
              <a:rPr lang="ar-SA" altLang="zh-CN" sz="1200" b="0">
                <a:latin typeface="Marlett" pitchFamily="2" charset="2"/>
              </a:rPr>
              <a:pPr/>
              <a:t>44</a:t>
            </a:fld>
            <a:endParaRPr lang="en-US" altLang="zh-CN" sz="1200" b="0">
              <a:latin typeface="Marlett" pitchFamily="2" charset="2"/>
            </a:endParaRPr>
          </a:p>
        </p:txBody>
      </p:sp>
      <p:sp>
        <p:nvSpPr>
          <p:cNvPr id="292867" name="Rectangle 2">
            <a:extLst>
              <a:ext uri="{FF2B5EF4-FFF2-40B4-BE49-F238E27FC236}">
                <a16:creationId xmlns:a16="http://schemas.microsoft.com/office/drawing/2014/main" id="{F17C318F-A0E3-4704-BBC6-7478AFE129B7}"/>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74CBAB36-AB52-49B1-AC6A-92A448AC8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this case, the memory responds to the request, also over the bus.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405F9611-DFD2-4B97-90A5-446FDCE1F2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A18DAC0-0530-4925-86C7-F615D2ED3003}" type="slidenum">
              <a:rPr lang="ar-SA" altLang="zh-CN" sz="1200" b="0">
                <a:latin typeface="Marlett" pitchFamily="2" charset="2"/>
              </a:rPr>
              <a:pPr/>
              <a:t>45</a:t>
            </a:fld>
            <a:endParaRPr lang="en-US" altLang="zh-CN" sz="1200" b="0">
              <a:latin typeface="Marlett" pitchFamily="2" charset="2"/>
            </a:endParaRPr>
          </a:p>
        </p:txBody>
      </p:sp>
      <p:sp>
        <p:nvSpPr>
          <p:cNvPr id="293891" name="Rectangle 2">
            <a:extLst>
              <a:ext uri="{FF2B5EF4-FFF2-40B4-BE49-F238E27FC236}">
                <a16:creationId xmlns:a16="http://schemas.microsoft.com/office/drawing/2014/main" id="{C7C51204-1AC6-452E-BB1E-052F697815E7}"/>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3C28B34D-EB55-4E16-AFBC-6F47DCFD9F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suppose another processor issues a load request for the same data.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469E7CBD-49A9-4EB7-9F5A-56C55A64F1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7ABCDDA-B46D-4F11-B3E3-0D47C8C93591}" type="slidenum">
              <a:rPr lang="ar-SA" altLang="zh-CN" sz="1200" b="0">
                <a:latin typeface="Marlett" pitchFamily="2" charset="2"/>
              </a:rPr>
              <a:pPr/>
              <a:t>46</a:t>
            </a:fld>
            <a:endParaRPr lang="en-US" altLang="zh-CN" sz="1200" b="0">
              <a:latin typeface="Marlett" pitchFamily="2" charset="2"/>
            </a:endParaRPr>
          </a:p>
        </p:txBody>
      </p:sp>
      <p:sp>
        <p:nvSpPr>
          <p:cNvPr id="294915" name="Rectangle 2">
            <a:extLst>
              <a:ext uri="{FF2B5EF4-FFF2-40B4-BE49-F238E27FC236}">
                <a16:creationId xmlns:a16="http://schemas.microsoft.com/office/drawing/2014/main" id="{254D2AAE-7687-49D3-9DC0-A42A949A8A5C}"/>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5FD608B1-BA59-4729-B0F4-FF41E47F39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It broadcasts its request over the bus.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4576E8B4-B5E8-4F9A-B6F5-15CD63A15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FC02625-F8F3-4E4E-9DEC-010A561A44E3}" type="slidenum">
              <a:rPr lang="ar-SA" altLang="zh-CN" sz="1200" b="0">
                <a:latin typeface="Marlett" pitchFamily="2" charset="2"/>
              </a:rPr>
              <a:pPr/>
              <a:t>47</a:t>
            </a:fld>
            <a:endParaRPr lang="en-US" altLang="zh-CN" sz="1200" b="0">
              <a:latin typeface="Marlett" pitchFamily="2" charset="2"/>
            </a:endParaRPr>
          </a:p>
        </p:txBody>
      </p:sp>
      <p:sp>
        <p:nvSpPr>
          <p:cNvPr id="295939" name="Rectangle 2">
            <a:extLst>
              <a:ext uri="{FF2B5EF4-FFF2-40B4-BE49-F238E27FC236}">
                <a16:creationId xmlns:a16="http://schemas.microsoft.com/office/drawing/2014/main" id="{368F65E1-13B9-4CFD-A876-F95B0FE37850}"/>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5864DE54-BA89-4D08-993F-8746E0F8A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This time, however, the request is picked up by the first processor, which has the data in its cache. Usually, when a processor has the data cached, it, rather than the memory, will respond to load requests.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813FED77-D02A-4F17-A497-BD51614FB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8268C56-7FA7-4654-8B20-5E297E431E1B}" type="slidenum">
              <a:rPr lang="ar-SA" altLang="zh-CN" sz="1200" b="0">
                <a:latin typeface="Marlett" pitchFamily="2" charset="2"/>
              </a:rPr>
              <a:pPr/>
              <a:t>48</a:t>
            </a:fld>
            <a:endParaRPr lang="en-US" altLang="zh-CN" sz="1200" b="0">
              <a:latin typeface="Marlett" pitchFamily="2" charset="2"/>
            </a:endParaRPr>
          </a:p>
        </p:txBody>
      </p:sp>
      <p:sp>
        <p:nvSpPr>
          <p:cNvPr id="296963" name="Rectangle 2">
            <a:extLst>
              <a:ext uri="{FF2B5EF4-FFF2-40B4-BE49-F238E27FC236}">
                <a16:creationId xmlns:a16="http://schemas.microsoft.com/office/drawing/2014/main" id="{806172C4-65E4-43E6-BCBF-BD5ADD00A39A}"/>
              </a:ext>
            </a:extLst>
          </p:cNvPr>
          <p:cNvSpPr>
            <a:spLocks noGrp="1" noRot="1" noChangeAspect="1" noChangeArrowheads="1" noTextEdit="1"/>
          </p:cNvSpPr>
          <p:nvPr>
            <p:ph type="sldImg"/>
          </p:nvPr>
        </p:nvSpPr>
        <p:spPr>
          <a:ln/>
        </p:spPr>
      </p:sp>
      <p:sp>
        <p:nvSpPr>
          <p:cNvPr id="296964" name="Rectangle 3">
            <a:extLst>
              <a:ext uri="{FF2B5EF4-FFF2-40B4-BE49-F238E27FC236}">
                <a16:creationId xmlns:a16="http://schemas.microsoft.com/office/drawing/2014/main" id="{7726DF50-EDB7-4352-B91E-3DA858715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processor puts the data on the bus.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09AB33CE-DB99-4715-8789-B039FBC43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D096997-0877-4A05-9345-C0FD70DB58FC}" type="slidenum">
              <a:rPr lang="ar-SA" altLang="zh-CN" sz="1200" b="0">
                <a:latin typeface="Marlett" pitchFamily="2" charset="2"/>
              </a:rPr>
              <a:pPr/>
              <a:t>49</a:t>
            </a:fld>
            <a:endParaRPr lang="en-US" altLang="zh-CN" sz="1200" b="0">
              <a:latin typeface="Marlett" pitchFamily="2" charset="2"/>
            </a:endParaRPr>
          </a:p>
        </p:txBody>
      </p:sp>
      <p:sp>
        <p:nvSpPr>
          <p:cNvPr id="297987" name="Rectangle 2">
            <a:extLst>
              <a:ext uri="{FF2B5EF4-FFF2-40B4-BE49-F238E27FC236}">
                <a16:creationId xmlns:a16="http://schemas.microsoft.com/office/drawing/2014/main" id="{97CEB97C-DEF9-4726-984D-32BB09B130E5}"/>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E5985B09-0FDC-4D80-B447-FBCBC6ECB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both processors have the same data cached.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DD435C4F-3F94-4F10-B949-2C89FE3E8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48ECE70-4C49-4766-96FB-6568D6876F3A}" type="slidenum">
              <a:rPr lang="ar-SA" altLang="zh-CN" sz="1200" b="0">
                <a:latin typeface="Marlett" pitchFamily="2" charset="2"/>
              </a:rPr>
              <a:pPr/>
              <a:t>5</a:t>
            </a:fld>
            <a:endParaRPr lang="en-US" altLang="zh-CN" sz="1200" b="0">
              <a:latin typeface="Marlett" pitchFamily="2" charset="2"/>
            </a:endParaRPr>
          </a:p>
        </p:txBody>
      </p:sp>
      <p:sp>
        <p:nvSpPr>
          <p:cNvPr id="252931" name="Rectangle 2">
            <a:extLst>
              <a:ext uri="{FF2B5EF4-FFF2-40B4-BE49-F238E27FC236}">
                <a16:creationId xmlns:a16="http://schemas.microsoft.com/office/drawing/2014/main" id="{8236050B-3696-4A39-BC8E-29F8A03559A8}"/>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EFC2BF59-B454-45E7-A25A-485C696CC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D6C94B97-5490-4684-B5D8-9651F004E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DCBAD6C-A70C-4625-8DBD-A04344DC1E10}" type="slidenum">
              <a:rPr lang="ar-SA" altLang="zh-CN" sz="1200" b="0">
                <a:latin typeface="Marlett" pitchFamily="2" charset="2"/>
              </a:rPr>
              <a:pPr/>
              <a:t>50</a:t>
            </a:fld>
            <a:endParaRPr lang="en-US" altLang="zh-CN" sz="1200" b="0">
              <a:latin typeface="Marlett" pitchFamily="2" charset="2"/>
            </a:endParaRPr>
          </a:p>
        </p:txBody>
      </p:sp>
      <p:sp>
        <p:nvSpPr>
          <p:cNvPr id="299011" name="Rectangle 2">
            <a:extLst>
              <a:ext uri="{FF2B5EF4-FFF2-40B4-BE49-F238E27FC236}">
                <a16:creationId xmlns:a16="http://schemas.microsoft.com/office/drawing/2014/main" id="{44BB8450-8410-4E96-BCB7-DB474022A9AB}"/>
              </a:ext>
            </a:extLst>
          </p:cNvPr>
          <p:cNvSpPr>
            <a:spLocks noGrp="1" noRot="1" noChangeAspect="1" noChangeArrowheads="1" noTextEdit="1"/>
          </p:cNvSpPr>
          <p:nvPr>
            <p:ph type="sldImg"/>
          </p:nvPr>
        </p:nvSpPr>
        <p:spPr>
          <a:ln/>
        </p:spPr>
      </p:sp>
      <p:sp>
        <p:nvSpPr>
          <p:cNvPr id="299012" name="Rectangle 3">
            <a:extLst>
              <a:ext uri="{FF2B5EF4-FFF2-40B4-BE49-F238E27FC236}">
                <a16:creationId xmlns:a16="http://schemas.microsoft.com/office/drawing/2014/main" id="{C3C5A499-03A6-481C-925D-7DF3812FA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what happens if the red processor decides to modify the cached data?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627D421B-483A-4123-9EA5-00E7F4E62D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18C29BF-D359-473F-834F-DB6DBBCD0D15}" type="slidenum">
              <a:rPr lang="ar-SA" altLang="zh-CN" sz="1200" b="0">
                <a:latin typeface="Marlett" pitchFamily="2" charset="2"/>
              </a:rPr>
              <a:pPr/>
              <a:t>51</a:t>
            </a:fld>
            <a:endParaRPr lang="en-US" altLang="zh-CN" sz="1200" b="0">
              <a:latin typeface="Marlett" pitchFamily="2" charset="2"/>
            </a:endParaRPr>
          </a:p>
        </p:txBody>
      </p:sp>
      <p:sp>
        <p:nvSpPr>
          <p:cNvPr id="300035" name="Rectangle 2">
            <a:extLst>
              <a:ext uri="{FF2B5EF4-FFF2-40B4-BE49-F238E27FC236}">
                <a16:creationId xmlns:a16="http://schemas.microsoft.com/office/drawing/2014/main" id="{EAF3C704-61AC-4436-858A-AEC69442C6CC}"/>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84027A88-7459-4957-B25F-6409F5393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It changes the copy in its cache (from blue to white).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3695C95A-57A7-45C1-8446-76AE9DB83F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6FC3C6C-0485-40EE-9A3A-62D315D924DF}" type="slidenum">
              <a:rPr lang="ar-SA" altLang="zh-CN" sz="1200" b="0">
                <a:latin typeface="Marlett" pitchFamily="2" charset="2"/>
              </a:rPr>
              <a:pPr/>
              <a:t>52</a:t>
            </a:fld>
            <a:endParaRPr lang="en-US" altLang="zh-CN" sz="1200" b="0">
              <a:latin typeface="Marlett" pitchFamily="2" charset="2"/>
            </a:endParaRPr>
          </a:p>
        </p:txBody>
      </p:sp>
      <p:sp>
        <p:nvSpPr>
          <p:cNvPr id="301059" name="Rectangle 2">
            <a:extLst>
              <a:ext uri="{FF2B5EF4-FFF2-40B4-BE49-F238E27FC236}">
                <a16:creationId xmlns:a16="http://schemas.microsoft.com/office/drawing/2014/main" id="{2F035156-F27E-4562-BBD7-E7647EC5130F}"/>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642A65CF-9C75-4C9B-B534-82500ADD0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338B3E6B-1472-4330-B293-63D8B153C1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D68F473-DAAC-47A7-A1A4-46C9BB9E7CB1}" type="slidenum">
              <a:rPr lang="ar-SA" altLang="zh-CN" sz="1200" b="0">
                <a:latin typeface="Marlett" pitchFamily="2" charset="2"/>
              </a:rPr>
              <a:pPr/>
              <a:t>53</a:t>
            </a:fld>
            <a:endParaRPr lang="en-US" altLang="zh-CN" sz="1200" b="0">
              <a:latin typeface="Marlett" pitchFamily="2" charset="2"/>
            </a:endParaRPr>
          </a:p>
        </p:txBody>
      </p:sp>
      <p:sp>
        <p:nvSpPr>
          <p:cNvPr id="302083" name="Rectangle 2">
            <a:extLst>
              <a:ext uri="{FF2B5EF4-FFF2-40B4-BE49-F238E27FC236}">
                <a16:creationId xmlns:a16="http://schemas.microsoft.com/office/drawing/2014/main" id="{2AEEDA7F-3B93-4923-BA7C-D9F47CB35F9A}"/>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54428EF5-E84B-420D-9B8D-93E072B49E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we have a problem. The data cached at the red processor disagrees with the same copy of that memory location stored both at the other processors and in the memory itself.</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ACE0F062-8AC7-41A6-BF7D-E7E622367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CB1046B-A181-4705-A997-D19726F18F6C}" type="slidenum">
              <a:rPr lang="ar-SA" altLang="zh-CN" sz="1200" b="0">
                <a:latin typeface="Marlett" pitchFamily="2" charset="2"/>
              </a:rPr>
              <a:pPr/>
              <a:t>54</a:t>
            </a:fld>
            <a:endParaRPr lang="en-US" altLang="zh-CN" sz="1200" b="0">
              <a:latin typeface="Marlett" pitchFamily="2" charset="2"/>
            </a:endParaRPr>
          </a:p>
        </p:txBody>
      </p:sp>
      <p:sp>
        <p:nvSpPr>
          <p:cNvPr id="303107" name="Rectangle 2">
            <a:extLst>
              <a:ext uri="{FF2B5EF4-FFF2-40B4-BE49-F238E27FC236}">
                <a16:creationId xmlns:a16="http://schemas.microsoft.com/office/drawing/2014/main" id="{143CA67E-189D-442B-B2B7-F0C6F349A9E4}"/>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85256A2B-85EE-47C1-919E-23F703BC6F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problem of keeping track of multiple copies of the same data is called the cache coherence problem, and ways to accomplish it are called cache coherence protocols.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7C5E64C5-073A-453E-AC3E-54050FB3D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8D5F582-8014-43D6-98B8-34FBFA3B2E77}" type="slidenum">
              <a:rPr lang="ar-SA" altLang="zh-CN" sz="1200" b="0">
                <a:latin typeface="Marlett" pitchFamily="2" charset="2"/>
              </a:rPr>
              <a:pPr/>
              <a:t>55</a:t>
            </a:fld>
            <a:endParaRPr lang="en-US" altLang="zh-CN" sz="1200" b="0">
              <a:latin typeface="Marlett" pitchFamily="2" charset="2"/>
            </a:endParaRPr>
          </a:p>
        </p:txBody>
      </p:sp>
      <p:sp>
        <p:nvSpPr>
          <p:cNvPr id="304131" name="Rectangle 2">
            <a:extLst>
              <a:ext uri="{FF2B5EF4-FFF2-40B4-BE49-F238E27FC236}">
                <a16:creationId xmlns:a16="http://schemas.microsoft.com/office/drawing/2014/main" id="{67DB4F0B-BD62-4951-A499-DBA1AF66DAB4}"/>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B377F33C-DB8D-44AE-81A7-5F8459EEA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A write-back coherence protocol sends out an invalidation message when the value is first modified, instructing the other processors to discard that value from their caches. Once the processor has invalidated the other cached values, it can make subsequent modifications without further bus traffic. A value that has been modified in the cache but not written back is called dirty. If the processor needs to use the cache for another value, however, it must remember to write back any dirty values.</a:t>
            </a:r>
          </a:p>
          <a:p>
            <a:endParaRPr lang="en-US"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88D8C0A0-DDB7-4F32-86CB-2B26CF83B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4E45767-5A0E-482F-A6A2-9D7B2DE843FD}" type="slidenum">
              <a:rPr lang="ar-SA" altLang="zh-CN" sz="1200" b="0">
                <a:latin typeface="Marlett" pitchFamily="2" charset="2"/>
              </a:rPr>
              <a:pPr/>
              <a:t>56</a:t>
            </a:fld>
            <a:endParaRPr lang="en-US" altLang="zh-CN" sz="1200" b="0">
              <a:latin typeface="Marlett" pitchFamily="2" charset="2"/>
            </a:endParaRPr>
          </a:p>
        </p:txBody>
      </p:sp>
      <p:sp>
        <p:nvSpPr>
          <p:cNvPr id="305155" name="Rectangle 2">
            <a:extLst>
              <a:ext uri="{FF2B5EF4-FFF2-40B4-BE49-F238E27FC236}">
                <a16:creationId xmlns:a16="http://schemas.microsoft.com/office/drawing/2014/main" id="{1231DB02-CE49-48B7-ADA2-7BB2ACF3581F}"/>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8FDFCB23-1665-41E5-915F-3AC2C8CD7F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Instead, we keep track of each cache’s state as follows. If the cache is </a:t>
            </a:r>
            <a:r>
              <a:rPr lang="en-US" altLang="zh-CN" i="1"/>
              <a:t>invalid</a:t>
            </a:r>
            <a:r>
              <a:rPr lang="en-US" altLang="zh-CN"/>
              <a:t>, then its contents are meaningless. If it is </a:t>
            </a:r>
            <a:r>
              <a:rPr lang="en-US" altLang="zh-CN" i="1"/>
              <a:t>valid</a:t>
            </a:r>
            <a:r>
              <a:rPr lang="en-US" altLang="zh-CN"/>
              <a:t>, then the processor can read the value, but does not have permission to write it because it may be cached elsewhere. If the value is </a:t>
            </a:r>
            <a:r>
              <a:rPr lang="en-US" altLang="zh-CN" i="1"/>
              <a:t>dirty</a:t>
            </a:r>
            <a:r>
              <a:rPr lang="en-US" altLang="zh-CN"/>
              <a:t>, then the processor has modified the value and it must be written back before that cache can be reused.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68359AAD-A4E9-478F-AB53-542B02F829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A649169-0D9D-4313-97C0-65B25A21FA09}" type="slidenum">
              <a:rPr lang="ar-SA" altLang="zh-CN" sz="1200" b="0">
                <a:latin typeface="Marlett" pitchFamily="2" charset="2"/>
              </a:rPr>
              <a:pPr/>
              <a:t>57</a:t>
            </a:fld>
            <a:endParaRPr lang="en-US" altLang="zh-CN" sz="1200" b="0">
              <a:latin typeface="Marlett" pitchFamily="2" charset="2"/>
            </a:endParaRPr>
          </a:p>
        </p:txBody>
      </p:sp>
      <p:sp>
        <p:nvSpPr>
          <p:cNvPr id="306179" name="Rectangle 2">
            <a:extLst>
              <a:ext uri="{FF2B5EF4-FFF2-40B4-BE49-F238E27FC236}">
                <a16:creationId xmlns:a16="http://schemas.microsoft.com/office/drawing/2014/main" id="{04677E82-83FE-4E9E-8FDC-B31E582D0BF2}"/>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7C2D6FA4-53B4-4395-A52B-5F76FB5D85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rewind back to the moment when the red processor updated its cached data.</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8F85EAC9-261A-4334-9841-F6E66C5166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AAE334F-3720-4E46-82B3-9D7EF3D92447}" type="slidenum">
              <a:rPr lang="ar-SA" altLang="zh-CN" sz="1200" b="0">
                <a:latin typeface="Marlett" pitchFamily="2" charset="2"/>
              </a:rPr>
              <a:pPr/>
              <a:t>58</a:t>
            </a:fld>
            <a:endParaRPr lang="en-US" altLang="zh-CN" sz="1200" b="0">
              <a:latin typeface="Marlett" pitchFamily="2" charset="2"/>
            </a:endParaRPr>
          </a:p>
        </p:txBody>
      </p:sp>
      <p:sp>
        <p:nvSpPr>
          <p:cNvPr id="307203" name="Rectangle 2">
            <a:extLst>
              <a:ext uri="{FF2B5EF4-FFF2-40B4-BE49-F238E27FC236}">
                <a16:creationId xmlns:a16="http://schemas.microsoft.com/office/drawing/2014/main" id="{EAFFEFA2-E297-478B-A989-82DA98456131}"/>
              </a:ext>
            </a:extLst>
          </p:cNvPr>
          <p:cNvSpPr>
            <a:spLocks noGrp="1" noRot="1" noChangeAspect="1" noChangeArrowheads="1" noTextEdit="1"/>
          </p:cNvSpPr>
          <p:nvPr>
            <p:ph type="sldImg"/>
          </p:nvPr>
        </p:nvSpPr>
        <p:spPr>
          <a:ln/>
        </p:spPr>
      </p:sp>
      <p:sp>
        <p:nvSpPr>
          <p:cNvPr id="307204" name="Rectangle 3">
            <a:extLst>
              <a:ext uri="{FF2B5EF4-FFF2-40B4-BE49-F238E27FC236}">
                <a16:creationId xmlns:a16="http://schemas.microsoft.com/office/drawing/2014/main" id="{2984A4D9-2AAB-4C2D-BA3F-B423C01940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It broadcasts an </a:t>
            </a:r>
            <a:r>
              <a:rPr lang="en-US" altLang="zh-CN" i="1"/>
              <a:t>invalidation</a:t>
            </a:r>
            <a:r>
              <a:rPr lang="en-US" altLang="zh-CN"/>
              <a:t> message warning the other processors to invalidate, or discard their cached copies of that data.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E88EA6A6-1C0B-40C0-917F-7359B467F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99CEC0D-AF87-432B-8239-64019D641B23}" type="slidenum">
              <a:rPr lang="ar-SA" altLang="zh-CN" sz="1200" b="0">
                <a:latin typeface="Marlett" pitchFamily="2" charset="2"/>
              </a:rPr>
              <a:pPr/>
              <a:t>59</a:t>
            </a:fld>
            <a:endParaRPr lang="en-US" altLang="zh-CN" sz="1200" b="0">
              <a:latin typeface="Marlett" pitchFamily="2" charset="2"/>
            </a:endParaRPr>
          </a:p>
        </p:txBody>
      </p:sp>
      <p:sp>
        <p:nvSpPr>
          <p:cNvPr id="308227" name="Rectangle 2">
            <a:extLst>
              <a:ext uri="{FF2B5EF4-FFF2-40B4-BE49-F238E27FC236}">
                <a16:creationId xmlns:a16="http://schemas.microsoft.com/office/drawing/2014/main" id="{3EB37773-A472-4D79-8F4A-6EED457CFD92}"/>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7E9DA478-9B68-44F1-8B1A-334ED11BE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the other processors hear the invalidation message, they set their caches to the </a:t>
            </a:r>
            <a:r>
              <a:rPr lang="en-US" altLang="zh-CN" i="1"/>
              <a:t>invalid</a:t>
            </a:r>
            <a:r>
              <a:rPr lang="en-US" altLang="zh-CN"/>
              <a:t> state.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3FB90056-E8B5-4E5A-8532-50E67E30F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AB7C406-4250-4CC4-8937-F30E04AFEE14}" type="slidenum">
              <a:rPr lang="ar-SA" altLang="zh-CN" sz="1200" b="0">
                <a:latin typeface="Marlett" pitchFamily="2" charset="2"/>
              </a:rPr>
              <a:pPr/>
              <a:t>6</a:t>
            </a:fld>
            <a:endParaRPr lang="en-US" altLang="zh-CN" sz="1200" b="0">
              <a:latin typeface="Marlett" pitchFamily="2" charset="2"/>
            </a:endParaRPr>
          </a:p>
        </p:txBody>
      </p:sp>
      <p:sp>
        <p:nvSpPr>
          <p:cNvPr id="253955" name="Rectangle 2">
            <a:extLst>
              <a:ext uri="{FF2B5EF4-FFF2-40B4-BE49-F238E27FC236}">
                <a16:creationId xmlns:a16="http://schemas.microsoft.com/office/drawing/2014/main" id="{EFE8C733-AE86-4D79-B07A-AA1BD77F4F32}"/>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5FAD7AB1-1B3F-488A-AC23-86DA85054A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908AA0B5-0A73-4792-86A3-F88DFA59B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1300176-47A4-4CC0-A7D0-22BA52CB63A6}" type="slidenum">
              <a:rPr lang="ar-SA" altLang="zh-CN" sz="1200" b="0">
                <a:latin typeface="Marlett" pitchFamily="2" charset="2"/>
              </a:rPr>
              <a:pPr/>
              <a:t>60</a:t>
            </a:fld>
            <a:endParaRPr lang="en-US" altLang="zh-CN" sz="1200" b="0">
              <a:latin typeface="Marlett" pitchFamily="2" charset="2"/>
            </a:endParaRPr>
          </a:p>
        </p:txBody>
      </p:sp>
      <p:sp>
        <p:nvSpPr>
          <p:cNvPr id="309251" name="Rectangle 2">
            <a:extLst>
              <a:ext uri="{FF2B5EF4-FFF2-40B4-BE49-F238E27FC236}">
                <a16:creationId xmlns:a16="http://schemas.microsoft.com/office/drawing/2014/main" id="{EAEAB823-B44C-4CF7-9792-1ACE2CBE58C6}"/>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B830D7DD-9F9F-4AA4-8E3E-519B3C3CBD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From this point on, the red processor can update that data value without causing any bus traffic, because it knows that it has the only cached copy. This is much more efficient than a write-through cache because it produces much less bus traffic.</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696DA36C-6FF7-4CF6-A999-33E39D4FD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E65B0B5-4838-4407-B100-D674C870A980}" type="slidenum">
              <a:rPr lang="ar-SA" altLang="zh-CN" sz="1200" b="0">
                <a:latin typeface="Marlett" pitchFamily="2" charset="2"/>
              </a:rPr>
              <a:pPr/>
              <a:t>61</a:t>
            </a:fld>
            <a:endParaRPr lang="en-US" altLang="zh-CN" sz="1200" b="0">
              <a:latin typeface="Marlett" pitchFamily="2" charset="2"/>
            </a:endParaRPr>
          </a:p>
        </p:txBody>
      </p:sp>
      <p:sp>
        <p:nvSpPr>
          <p:cNvPr id="310275" name="Rectangle 2">
            <a:extLst>
              <a:ext uri="{FF2B5EF4-FFF2-40B4-BE49-F238E27FC236}">
                <a16:creationId xmlns:a16="http://schemas.microsoft.com/office/drawing/2014/main" id="{7A427564-09D6-414C-9907-01E388A375A3}"/>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794AD2D6-AF02-449E-B1A4-A629D2F8F9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From this point on, the red processor can update that data value without causing any bus traffic, because it knows that it has the only cached copy. This is much more efficient than a write-through cache because it produces much less bus traffic.</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5AB92636-1112-49C9-9BF0-D926631679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2FE3294-B3AF-43D7-961D-0326AA1D3D55}" type="slidenum">
              <a:rPr lang="ar-SA" altLang="zh-CN" sz="1200" b="0">
                <a:latin typeface="Marlett" pitchFamily="2" charset="2"/>
              </a:rPr>
              <a:pPr/>
              <a:t>62</a:t>
            </a:fld>
            <a:endParaRPr lang="en-US" altLang="zh-CN" sz="1200" b="0">
              <a:latin typeface="Marlett" pitchFamily="2" charset="2"/>
            </a:endParaRPr>
          </a:p>
        </p:txBody>
      </p:sp>
      <p:sp>
        <p:nvSpPr>
          <p:cNvPr id="311299" name="Rectangle 2">
            <a:extLst>
              <a:ext uri="{FF2B5EF4-FFF2-40B4-BE49-F238E27FC236}">
                <a16:creationId xmlns:a16="http://schemas.microsoft.com/office/drawing/2014/main" id="{396BF0C1-4CC5-4584-B28E-2BF9F448CDEA}"/>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50F7C290-E2B7-40B7-BFAF-8B72E21ED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Finally, there is no need to update memory until the processor wants to use that cache space for something else. Any other processor that asks for the data will get it from the red processor.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625F794E-D679-49D5-A121-84493CF9F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E77BF8D-B148-4A73-8255-0568B5655E61}" type="slidenum">
              <a:rPr lang="ar-SA" altLang="zh-CN" sz="1200" b="0">
                <a:latin typeface="Marlett" pitchFamily="2" charset="2"/>
              </a:rPr>
              <a:pPr/>
              <a:t>63</a:t>
            </a:fld>
            <a:endParaRPr lang="en-US" altLang="zh-CN" sz="1200" b="0">
              <a:latin typeface="Marlett" pitchFamily="2" charset="2"/>
            </a:endParaRPr>
          </a:p>
        </p:txBody>
      </p:sp>
      <p:sp>
        <p:nvSpPr>
          <p:cNvPr id="312323" name="Rectangle 2">
            <a:extLst>
              <a:ext uri="{FF2B5EF4-FFF2-40B4-BE49-F238E27FC236}">
                <a16:creationId xmlns:a16="http://schemas.microsoft.com/office/drawing/2014/main" id="{4FC0DF89-A7B0-4A1A-9D5B-866819E9F739}"/>
              </a:ext>
            </a:extLst>
          </p:cNvPr>
          <p:cNvSpPr>
            <a:spLocks noGrp="1" noRot="1" noChangeAspect="1" noChangeArrowheads="1" noTextEdit="1"/>
          </p:cNvSpPr>
          <p:nvPr>
            <p:ph type="sldImg"/>
          </p:nvPr>
        </p:nvSpPr>
        <p:spPr>
          <a:ln/>
        </p:spPr>
      </p:sp>
      <p:sp>
        <p:nvSpPr>
          <p:cNvPr id="312324" name="Rectangle 3">
            <a:extLst>
              <a:ext uri="{FF2B5EF4-FFF2-40B4-BE49-F238E27FC236}">
                <a16:creationId xmlns:a16="http://schemas.microsoft.com/office/drawing/2014/main" id="{0A953729-A6C5-4212-9AF5-1742A3436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another processor wants the data, it asks for it over the bus.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27C9615F-154D-439B-B294-3C4A5C42E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B8CAFC6-2D90-4963-BAD5-CE18A1819A6F}" type="slidenum">
              <a:rPr lang="ar-SA" altLang="zh-CN" sz="1200" b="0">
                <a:latin typeface="Marlett" pitchFamily="2" charset="2"/>
              </a:rPr>
              <a:pPr/>
              <a:t>64</a:t>
            </a:fld>
            <a:endParaRPr lang="en-US" altLang="zh-CN" sz="1200" b="0">
              <a:latin typeface="Marlett" pitchFamily="2" charset="2"/>
            </a:endParaRPr>
          </a:p>
        </p:txBody>
      </p:sp>
      <p:sp>
        <p:nvSpPr>
          <p:cNvPr id="313347" name="Rectangle 2">
            <a:extLst>
              <a:ext uri="{FF2B5EF4-FFF2-40B4-BE49-F238E27FC236}">
                <a16:creationId xmlns:a16="http://schemas.microsoft.com/office/drawing/2014/main" id="{679F74DB-B260-46D0-BCE6-A716AF5A59E9}"/>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F55308EA-7015-4B65-94F6-C0090A489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And the owner responds by sending the data over.</a:t>
            </a:r>
          </a:p>
          <a:p>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31447DCD-AB9D-468A-9B5B-047399F429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9CA056E-EC88-432D-B009-B375D0DED9DE}" type="slidenum">
              <a:rPr lang="ar-SA" altLang="zh-CN" sz="1200" b="0">
                <a:latin typeface="Marlett" pitchFamily="2" charset="2"/>
              </a:rPr>
              <a:pPr/>
              <a:t>65</a:t>
            </a:fld>
            <a:endParaRPr lang="en-US" altLang="zh-CN" sz="1200" b="0">
              <a:latin typeface="Marlett" pitchFamily="2" charset="2"/>
            </a:endParaRPr>
          </a:p>
        </p:txBody>
      </p:sp>
      <p:sp>
        <p:nvSpPr>
          <p:cNvPr id="314371" name="Rectangle 2">
            <a:extLst>
              <a:ext uri="{FF2B5EF4-FFF2-40B4-BE49-F238E27FC236}">
                <a16:creationId xmlns:a16="http://schemas.microsoft.com/office/drawing/2014/main" id="{C0A926E6-83D5-4A71-93C0-0C46D95C0648}"/>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92E0CB9D-9262-463A-B11D-83828D7C3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69C6B057-9BB2-458C-9BFE-4A1EAE015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C8104CF-978F-428A-927A-58661F5A2238}" type="slidenum">
              <a:rPr lang="ar-SA" altLang="zh-CN" sz="1200" b="0">
                <a:latin typeface="Marlett" pitchFamily="2" charset="2"/>
              </a:rPr>
              <a:pPr/>
              <a:t>66</a:t>
            </a:fld>
            <a:endParaRPr lang="en-US" altLang="zh-CN" sz="1200" b="0">
              <a:latin typeface="Marlett" pitchFamily="2" charset="2"/>
            </a:endParaRPr>
          </a:p>
        </p:txBody>
      </p:sp>
      <p:sp>
        <p:nvSpPr>
          <p:cNvPr id="315395" name="Rectangle 2">
            <a:extLst>
              <a:ext uri="{FF2B5EF4-FFF2-40B4-BE49-F238E27FC236}">
                <a16:creationId xmlns:a16="http://schemas.microsoft.com/office/drawing/2014/main" id="{14A0C3DF-FA80-42C9-9BEA-B3CB88421504}"/>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32B6519F-5CBF-4D57-A998-DE9F6A6102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Note that optimizing a spin lock is not a simple question, because we have to figure out exactly what we want to optimize: whether it’s the bus bandwidth used by spinning threads, the latency of lock acquisition or release, or whether we mostly care about uncontended locks.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EF44B60C-1C17-4062-AFC5-573095289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54A2A08-58AF-4045-8D2F-0574225EC907}" type="slidenum">
              <a:rPr lang="ar-SA" altLang="zh-CN" sz="1200" b="0">
                <a:latin typeface="Marlett" pitchFamily="2" charset="2"/>
              </a:rPr>
              <a:pPr/>
              <a:t>67</a:t>
            </a:fld>
            <a:endParaRPr lang="en-US" altLang="zh-CN" sz="1200" b="0">
              <a:latin typeface="Marlett" pitchFamily="2" charset="2"/>
            </a:endParaRPr>
          </a:p>
        </p:txBody>
      </p:sp>
      <p:sp>
        <p:nvSpPr>
          <p:cNvPr id="316419" name="Rectangle 2">
            <a:extLst>
              <a:ext uri="{FF2B5EF4-FFF2-40B4-BE49-F238E27FC236}">
                <a16:creationId xmlns:a16="http://schemas.microsoft.com/office/drawing/2014/main" id="{899DC40F-6769-4B42-A533-973476B910DC}"/>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DF2BAF1E-E4F7-4C1D-A0E8-40A4D0CBD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We now consider how the simple test-and-set algorithm performs using a bus-based write-back cache (the most common case in practice). Each test-and-set call goes over the bus, and since all of the waiting threads are continually using the bus, all threads, even those not waiting for the lock, must wait to use the bus for each memory access. Even worse, the test-and-set call invalidates all cached copies of the lock, so every spinning thread encounters a cache miss almost every time, and has to use the bus to fetch the new, but unchanged value. Adding insult to injury, when the thread holding the lock tries to release it, it may be delayed waiting to use the bus that is monopolized by the spinners. We now understand why the TAS lock performs so poorly.</a:t>
            </a:r>
          </a:p>
        </p:txBody>
      </p:sp>
    </p:spTree>
    <p:extLst>
      <p:ext uri="{BB962C8B-B14F-4D97-AF65-F5344CB8AC3E}">
        <p14:creationId xmlns:p14="http://schemas.microsoft.com/office/powerpoint/2010/main" val="8582548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EF44B60C-1C17-4062-AFC5-573095289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54A2A08-58AF-4045-8D2F-0574225EC907}" type="slidenum">
              <a:rPr lang="ar-SA" altLang="zh-CN" sz="1200" b="0">
                <a:latin typeface="Marlett" pitchFamily="2" charset="2"/>
              </a:rPr>
              <a:pPr/>
              <a:t>68</a:t>
            </a:fld>
            <a:endParaRPr lang="en-US" altLang="zh-CN" sz="1200" b="0">
              <a:latin typeface="Marlett" pitchFamily="2" charset="2"/>
            </a:endParaRPr>
          </a:p>
        </p:txBody>
      </p:sp>
      <p:sp>
        <p:nvSpPr>
          <p:cNvPr id="316419" name="Rectangle 2">
            <a:extLst>
              <a:ext uri="{FF2B5EF4-FFF2-40B4-BE49-F238E27FC236}">
                <a16:creationId xmlns:a16="http://schemas.microsoft.com/office/drawing/2014/main" id="{899DC40F-6769-4B42-A533-973476B910DC}"/>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DF2BAF1E-E4F7-4C1D-A0E8-40A4D0CBD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We now consider how the simple test-and-set algorithm performs using a bus-based write-back cache (the most common case in practice). Each test-and-set call goes over the bus, and since all of the waiting threads are continually using the bus, all threads, even those not waiting for the lock, must wait to use the bus for each memory access. Even worse, the test-and-set call invalidates all cached copies of the lock, so every spinning thread encounters a cache miss almost every time, and has to use the bus to fetch the new, but unchanged value. Adding insult to injury, when the thread holding the lock tries to release it, it may be delayed waiting to use the bus that is monopolized by the spinners. We now understand why the TAS lock performs so poorly.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95D8E66E-5766-495A-BF4C-795ED18DE6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3085851-02E2-4625-B27B-0AF8D4C6F202}" type="slidenum">
              <a:rPr lang="ar-SA" altLang="zh-CN" sz="1200" b="0">
                <a:latin typeface="Marlett" pitchFamily="2" charset="2"/>
              </a:rPr>
              <a:pPr/>
              <a:t>69</a:t>
            </a:fld>
            <a:endParaRPr lang="en-US" altLang="zh-CN" sz="1200" b="0">
              <a:latin typeface="Marlett" pitchFamily="2" charset="2"/>
            </a:endParaRPr>
          </a:p>
        </p:txBody>
      </p:sp>
      <p:sp>
        <p:nvSpPr>
          <p:cNvPr id="278531" name="Rectangle 2">
            <a:extLst>
              <a:ext uri="{FF2B5EF4-FFF2-40B4-BE49-F238E27FC236}">
                <a16:creationId xmlns:a16="http://schemas.microsoft.com/office/drawing/2014/main" id="{751C5BCA-0120-4C8F-9C4D-29E7F4198D6D}"/>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809BEC1E-16B0-4A1C-B4F1-9966076226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First we spin on the value, repeatedly reading it until it looks like the lock is free. We don’t try to modify it, we just read it.</a:t>
            </a:r>
          </a:p>
          <a:p>
            <a:endParaRPr lang="en-US" altLang="zh-CN"/>
          </a:p>
        </p:txBody>
      </p:sp>
    </p:spTree>
    <p:extLst>
      <p:ext uri="{BB962C8B-B14F-4D97-AF65-F5344CB8AC3E}">
        <p14:creationId xmlns:p14="http://schemas.microsoft.com/office/powerpoint/2010/main" val="225062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8CEE2315-9688-4D82-B05D-6F50018FB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7ABEAFA-9201-4893-986F-2CC70D745033}" type="slidenum">
              <a:rPr lang="ar-SA" altLang="zh-CN" sz="1200" b="0">
                <a:latin typeface="Marlett" pitchFamily="2" charset="2"/>
              </a:rPr>
              <a:pPr/>
              <a:t>7</a:t>
            </a:fld>
            <a:endParaRPr lang="en-US" altLang="zh-CN" sz="1200" b="0">
              <a:latin typeface="Marlett" pitchFamily="2" charset="2"/>
            </a:endParaRPr>
          </a:p>
        </p:txBody>
      </p:sp>
      <p:sp>
        <p:nvSpPr>
          <p:cNvPr id="254979" name="Rectangle 2">
            <a:extLst>
              <a:ext uri="{FF2B5EF4-FFF2-40B4-BE49-F238E27FC236}">
                <a16:creationId xmlns:a16="http://schemas.microsoft.com/office/drawing/2014/main" id="{ABADF338-4BEA-416D-A9FF-605F40D73394}"/>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78FFF3F1-00C2-4903-AD2D-1E0412682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ED068C9D-44DF-4A93-9B81-5C05A627E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056475A-34D3-4C58-A773-7D2B1AE6C195}" type="slidenum">
              <a:rPr lang="ar-SA" altLang="zh-CN" sz="1200" b="0">
                <a:latin typeface="Marlett" pitchFamily="2" charset="2"/>
              </a:rPr>
              <a:pPr/>
              <a:t>70</a:t>
            </a:fld>
            <a:endParaRPr lang="en-US" altLang="zh-CN" sz="1200" b="0">
              <a:latin typeface="Marlett" pitchFamily="2" charset="2"/>
            </a:endParaRPr>
          </a:p>
        </p:txBody>
      </p:sp>
      <p:sp>
        <p:nvSpPr>
          <p:cNvPr id="318467" name="Rectangle 2">
            <a:extLst>
              <a:ext uri="{FF2B5EF4-FFF2-40B4-BE49-F238E27FC236}">
                <a16:creationId xmlns:a16="http://schemas.microsoft.com/office/drawing/2014/main" id="{62E9137B-227B-4AFF-A1D5-76869B75D792}"/>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ADFABF4B-AE6C-4F6D-B5CF-8682C52E5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While the lock is held, all the contenders spin in their caches, rereading cached data without causing any bus traffic.</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C321F70A-A1D3-481A-AE34-127AFA2A21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79E5B1E-0210-4016-A346-2CF48D8EA67C}" type="slidenum">
              <a:rPr lang="ar-SA" altLang="zh-CN" sz="1200" b="0">
                <a:latin typeface="Marlett" pitchFamily="2" charset="2"/>
              </a:rPr>
              <a:pPr/>
              <a:t>71</a:t>
            </a:fld>
            <a:endParaRPr lang="en-US" altLang="zh-CN" sz="1200" b="0">
              <a:latin typeface="Marlett" pitchFamily="2" charset="2"/>
            </a:endParaRPr>
          </a:p>
        </p:txBody>
      </p:sp>
      <p:sp>
        <p:nvSpPr>
          <p:cNvPr id="317443" name="Rectangle 2">
            <a:extLst>
              <a:ext uri="{FF2B5EF4-FFF2-40B4-BE49-F238E27FC236}">
                <a16:creationId xmlns:a16="http://schemas.microsoft.com/office/drawing/2014/main" id="{BB905EFF-1B8C-4C6E-9792-AE9DF893A757}"/>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4121BADE-DC1E-4E72-BF79-5781D98600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consider the behavior of the TAS lock algorithm while the lock is held by a thread A. The first time thread B reads the lock it takes a cache miss, forcing B to block while the value is loaded into B's cache. As long as A holds the lock, B repeatedly rereads the value, but each time B hits in its cache (finding the desired value). B thus produces no bus traffic, and does not slow down other threads' memory accesses. Moreover, a thread that releases a lock is not delayed by threads spinning on that lock.</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ED068C9D-44DF-4A93-9B81-5C05A627E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056475A-34D3-4C58-A773-7D2B1AE6C195}" type="slidenum">
              <a:rPr lang="ar-SA" altLang="zh-CN" sz="1200" b="0">
                <a:latin typeface="Marlett" pitchFamily="2" charset="2"/>
              </a:rPr>
              <a:pPr/>
              <a:t>72</a:t>
            </a:fld>
            <a:endParaRPr lang="en-US" altLang="zh-CN" sz="1200" b="0">
              <a:latin typeface="Marlett" pitchFamily="2" charset="2"/>
            </a:endParaRPr>
          </a:p>
        </p:txBody>
      </p:sp>
      <p:sp>
        <p:nvSpPr>
          <p:cNvPr id="318467" name="Rectangle 2">
            <a:extLst>
              <a:ext uri="{FF2B5EF4-FFF2-40B4-BE49-F238E27FC236}">
                <a16:creationId xmlns:a16="http://schemas.microsoft.com/office/drawing/2014/main" id="{62E9137B-227B-4AFF-A1D5-76869B75D792}"/>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ADFABF4B-AE6C-4F6D-B5CF-8682C52E5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While the lock is held, all the contenders spin in their caches, rereading cached data without causing any bus traffic.</a:t>
            </a:r>
          </a:p>
        </p:txBody>
      </p:sp>
    </p:spTree>
    <p:extLst>
      <p:ext uri="{BB962C8B-B14F-4D97-AF65-F5344CB8AC3E}">
        <p14:creationId xmlns:p14="http://schemas.microsoft.com/office/powerpoint/2010/main" val="3127810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CBD96164-75AB-4691-8459-8B1DF10F2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A9C70F9-173E-47A8-8490-2E3A2ED4BCE2}" type="slidenum">
              <a:rPr lang="ar-SA" altLang="zh-CN" sz="1200" b="0">
                <a:latin typeface="Marlett" pitchFamily="2" charset="2"/>
              </a:rPr>
              <a:pPr/>
              <a:t>73</a:t>
            </a:fld>
            <a:endParaRPr lang="en-US" altLang="zh-CN" sz="1200" b="0">
              <a:latin typeface="Marlett" pitchFamily="2" charset="2"/>
            </a:endParaRPr>
          </a:p>
        </p:txBody>
      </p:sp>
      <p:sp>
        <p:nvSpPr>
          <p:cNvPr id="319491" name="Rectangle 2">
            <a:extLst>
              <a:ext uri="{FF2B5EF4-FFF2-40B4-BE49-F238E27FC236}">
                <a16:creationId xmlns:a16="http://schemas.microsoft.com/office/drawing/2014/main" id="{5DC1A0FE-2827-475B-9FD2-BB73AC122903}"/>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0C863AD2-85C0-48C8-A884-80EDD1BAF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Things deteriorate, however, when the lock is released. The lock holder releases the lock by writing false to the lock variable…</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1978E099-5CD4-4E3B-ADED-672FC6EF7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C54813F-DEA2-4F5E-84F3-752F917A839D}" type="slidenum">
              <a:rPr lang="ar-SA" altLang="zh-CN" sz="1200" b="0">
                <a:latin typeface="Marlett" pitchFamily="2" charset="2"/>
              </a:rPr>
              <a:pPr/>
              <a:t>74</a:t>
            </a:fld>
            <a:endParaRPr lang="en-US" altLang="zh-CN" sz="1200" b="0">
              <a:latin typeface="Marlett" pitchFamily="2" charset="2"/>
            </a:endParaRPr>
          </a:p>
        </p:txBody>
      </p:sp>
      <p:sp>
        <p:nvSpPr>
          <p:cNvPr id="320515" name="Rectangle 2">
            <a:extLst>
              <a:ext uri="{FF2B5EF4-FFF2-40B4-BE49-F238E27FC236}">
                <a16:creationId xmlns:a16="http://schemas.microsoft.com/office/drawing/2014/main" id="{46C73407-8046-44F7-A8C7-47E95D20D6FB}"/>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5900BFBB-7938-47FE-9980-AA428F5332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 which immediately invalidates the spinners' cached copies. Each one takes a cache miss, rereads the new value,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1978E099-5CD4-4E3B-ADED-672FC6EF7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C54813F-DEA2-4F5E-84F3-752F917A839D}" type="slidenum">
              <a:rPr lang="ar-SA" altLang="zh-CN" sz="1200" b="0">
                <a:latin typeface="Marlett" pitchFamily="2" charset="2"/>
              </a:rPr>
              <a:pPr/>
              <a:t>75</a:t>
            </a:fld>
            <a:endParaRPr lang="en-US" altLang="zh-CN" sz="1200" b="0">
              <a:latin typeface="Marlett" pitchFamily="2" charset="2"/>
            </a:endParaRPr>
          </a:p>
        </p:txBody>
      </p:sp>
      <p:sp>
        <p:nvSpPr>
          <p:cNvPr id="320515" name="Rectangle 2">
            <a:extLst>
              <a:ext uri="{FF2B5EF4-FFF2-40B4-BE49-F238E27FC236}">
                <a16:creationId xmlns:a16="http://schemas.microsoft.com/office/drawing/2014/main" id="{46C73407-8046-44F7-A8C7-47E95D20D6FB}"/>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5900BFBB-7938-47FE-9980-AA428F5332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 which immediately invalidates the spinners' cached copies. Each one takes a cache miss, rereads the new value, </a:t>
            </a:r>
          </a:p>
        </p:txBody>
      </p:sp>
    </p:spTree>
    <p:extLst>
      <p:ext uri="{BB962C8B-B14F-4D97-AF65-F5344CB8AC3E}">
        <p14:creationId xmlns:p14="http://schemas.microsoft.com/office/powerpoint/2010/main" val="28536611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A0A9A570-AF74-4549-A03A-2172F96222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8B41290-CC79-4C1E-8BBB-D31231B368C4}" type="slidenum">
              <a:rPr lang="ar-SA" altLang="zh-CN" sz="1200" b="0">
                <a:latin typeface="Marlett" pitchFamily="2" charset="2"/>
              </a:rPr>
              <a:pPr/>
              <a:t>76</a:t>
            </a:fld>
            <a:endParaRPr lang="en-US" altLang="zh-CN" sz="1200" b="0">
              <a:latin typeface="Marlett" pitchFamily="2" charset="2"/>
            </a:endParaRPr>
          </a:p>
        </p:txBody>
      </p:sp>
      <p:sp>
        <p:nvSpPr>
          <p:cNvPr id="321539" name="Rectangle 2">
            <a:extLst>
              <a:ext uri="{FF2B5EF4-FFF2-40B4-BE49-F238E27FC236}">
                <a16:creationId xmlns:a16="http://schemas.microsoft.com/office/drawing/2014/main" id="{01751848-A369-4FAD-80FA-C7CC17B4ABA2}"/>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49629D4D-608C-481D-AF5B-A34A6C0D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and they all (more-or-less simultaneously) call test-and-set to acquire the lock. The first to succeed invalidates the others, who must then reread the value, causing a storm of bus traffic.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A0A9A570-AF74-4549-A03A-2172F96222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8B41290-CC79-4C1E-8BBB-D31231B368C4}" type="slidenum">
              <a:rPr lang="ar-SA" altLang="zh-CN" sz="1200" b="0">
                <a:latin typeface="Marlett" pitchFamily="2" charset="2"/>
              </a:rPr>
              <a:pPr/>
              <a:t>77</a:t>
            </a:fld>
            <a:endParaRPr lang="en-US" altLang="zh-CN" sz="1200" b="0">
              <a:latin typeface="Marlett" pitchFamily="2" charset="2"/>
            </a:endParaRPr>
          </a:p>
        </p:txBody>
      </p:sp>
      <p:sp>
        <p:nvSpPr>
          <p:cNvPr id="321539" name="Rectangle 2">
            <a:extLst>
              <a:ext uri="{FF2B5EF4-FFF2-40B4-BE49-F238E27FC236}">
                <a16:creationId xmlns:a16="http://schemas.microsoft.com/office/drawing/2014/main" id="{01751848-A369-4FAD-80FA-C7CC17B4ABA2}"/>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49629D4D-608C-481D-AF5B-A34A6C0D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and they all (more-or-less simultaneously) call test-and-set to acquire the lock. The first to succeed invalidates the others, who must then reread the value, causing a storm of bus traffic. </a:t>
            </a:r>
          </a:p>
        </p:txBody>
      </p:sp>
    </p:spTree>
    <p:extLst>
      <p:ext uri="{BB962C8B-B14F-4D97-AF65-F5344CB8AC3E}">
        <p14:creationId xmlns:p14="http://schemas.microsoft.com/office/powerpoint/2010/main" val="15975073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A0A9A570-AF74-4549-A03A-2172F96222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8B41290-CC79-4C1E-8BBB-D31231B368C4}" type="slidenum">
              <a:rPr lang="ar-SA" altLang="zh-CN" sz="1200" b="0">
                <a:latin typeface="Marlett" pitchFamily="2" charset="2"/>
              </a:rPr>
              <a:pPr/>
              <a:t>78</a:t>
            </a:fld>
            <a:endParaRPr lang="en-US" altLang="zh-CN" sz="1200" b="0">
              <a:latin typeface="Marlett" pitchFamily="2" charset="2"/>
            </a:endParaRPr>
          </a:p>
        </p:txBody>
      </p:sp>
      <p:sp>
        <p:nvSpPr>
          <p:cNvPr id="321539" name="Rectangle 2">
            <a:extLst>
              <a:ext uri="{FF2B5EF4-FFF2-40B4-BE49-F238E27FC236}">
                <a16:creationId xmlns:a16="http://schemas.microsoft.com/office/drawing/2014/main" id="{01751848-A369-4FAD-80FA-C7CC17B4ABA2}"/>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49629D4D-608C-481D-AF5B-A34A6C0D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and they all (more-or-less simultaneously) call test-and-set to acquire the lock. The first to succeed invalidates the others, who must then reread the value, causing a storm of bus traffic. </a:t>
            </a:r>
          </a:p>
        </p:txBody>
      </p:sp>
    </p:spTree>
    <p:extLst>
      <p:ext uri="{BB962C8B-B14F-4D97-AF65-F5344CB8AC3E}">
        <p14:creationId xmlns:p14="http://schemas.microsoft.com/office/powerpoint/2010/main" val="1659537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A0A9A570-AF74-4549-A03A-2172F96222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8B41290-CC79-4C1E-8BBB-D31231B368C4}" type="slidenum">
              <a:rPr lang="ar-SA" altLang="zh-CN" sz="1200" b="0">
                <a:latin typeface="Marlett" pitchFamily="2" charset="2"/>
              </a:rPr>
              <a:pPr/>
              <a:t>79</a:t>
            </a:fld>
            <a:endParaRPr lang="en-US" altLang="zh-CN" sz="1200" b="0">
              <a:latin typeface="Marlett" pitchFamily="2" charset="2"/>
            </a:endParaRPr>
          </a:p>
        </p:txBody>
      </p:sp>
      <p:sp>
        <p:nvSpPr>
          <p:cNvPr id="321539" name="Rectangle 2">
            <a:extLst>
              <a:ext uri="{FF2B5EF4-FFF2-40B4-BE49-F238E27FC236}">
                <a16:creationId xmlns:a16="http://schemas.microsoft.com/office/drawing/2014/main" id="{01751848-A369-4FAD-80FA-C7CC17B4ABA2}"/>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49629D4D-608C-481D-AF5B-A34A6C0D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and they all (more-or-less simultaneously) call test-and-set to acquire the lock. The first to succeed invalidates the others, who must then reread the value, causing a storm of bus traffic. </a:t>
            </a:r>
          </a:p>
        </p:txBody>
      </p:sp>
    </p:spTree>
    <p:extLst>
      <p:ext uri="{BB962C8B-B14F-4D97-AF65-F5344CB8AC3E}">
        <p14:creationId xmlns:p14="http://schemas.microsoft.com/office/powerpoint/2010/main" val="358186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25349111-793E-4FA7-80B9-1186DAD5A9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A9C5FB8-41D6-402E-ADA5-601DC71BE74C}" type="slidenum">
              <a:rPr lang="ar-SA" altLang="zh-CN" sz="1200" b="0">
                <a:latin typeface="Marlett" pitchFamily="2" charset="2"/>
              </a:rPr>
              <a:pPr/>
              <a:t>8</a:t>
            </a:fld>
            <a:endParaRPr lang="en-US" altLang="zh-CN" sz="1200" b="0">
              <a:latin typeface="Marlett" pitchFamily="2" charset="2"/>
            </a:endParaRPr>
          </a:p>
        </p:txBody>
      </p:sp>
      <p:sp>
        <p:nvSpPr>
          <p:cNvPr id="256003" name="Rectangle 2">
            <a:extLst>
              <a:ext uri="{FF2B5EF4-FFF2-40B4-BE49-F238E27FC236}">
                <a16:creationId xmlns:a16="http://schemas.microsoft.com/office/drawing/2014/main" id="{0D86C8D0-AA3D-4DF2-9087-2E7F573DD9D4}"/>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450A4632-B907-4CA0-8D2C-7B79D88A3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0BA3EEB2-CD01-4FB2-9188-534B5D9C18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9A5101E-DC8B-428C-8E44-104CFD9A7C65}" type="slidenum">
              <a:rPr lang="ar-SA" altLang="zh-CN" sz="1200" b="0">
                <a:latin typeface="Marlett" pitchFamily="2" charset="2"/>
              </a:rPr>
              <a:pPr/>
              <a:t>80</a:t>
            </a:fld>
            <a:endParaRPr lang="en-US" altLang="zh-CN" sz="1200" b="0">
              <a:latin typeface="Marlett" pitchFamily="2" charset="2"/>
            </a:endParaRPr>
          </a:p>
        </p:txBody>
      </p:sp>
      <p:sp>
        <p:nvSpPr>
          <p:cNvPr id="322563" name="Rectangle 2">
            <a:extLst>
              <a:ext uri="{FF2B5EF4-FFF2-40B4-BE49-F238E27FC236}">
                <a16:creationId xmlns:a16="http://schemas.microsoft.com/office/drawing/2014/main" id="{6DBD370E-66AA-4B2D-88BD-3EAA8AD08C90}"/>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E82FB823-6EAA-4745-9E09-BFF5BC9A9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Eventually, the processors settle down once again to local spinning. This could explain why TATAS lock cannot get to the ideal lock. How long does this take?</a:t>
            </a:r>
          </a:p>
          <a:p>
            <a:endParaRPr lang="en-US" altLang="zh-CN"/>
          </a:p>
          <a:p>
            <a:endParaRPr lang="en-US"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E9B9417C-8AD2-4F44-9564-9CFF138DF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16773AB-59A4-40DD-A018-87CBFA569ECB}" type="slidenum">
              <a:rPr lang="ar-SA" altLang="zh-CN" sz="1200" b="0">
                <a:latin typeface="Marlett" pitchFamily="2" charset="2"/>
              </a:rPr>
              <a:pPr/>
              <a:t>81</a:t>
            </a:fld>
            <a:endParaRPr lang="en-US" altLang="zh-CN" sz="1200" b="0">
              <a:latin typeface="Marlett" pitchFamily="2" charset="2"/>
            </a:endParaRPr>
          </a:p>
        </p:txBody>
      </p:sp>
      <p:sp>
        <p:nvSpPr>
          <p:cNvPr id="325635" name="Rectangle 2">
            <a:extLst>
              <a:ext uri="{FF2B5EF4-FFF2-40B4-BE49-F238E27FC236}">
                <a16:creationId xmlns:a16="http://schemas.microsoft.com/office/drawing/2014/main" id="{D108B80E-76C1-47D0-BA88-F426E71A07F7}"/>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0A538C5D-323B-4EC4-9D01-66FC44537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So now we understand why the  TTAS lock performs much better than the TAS lock, but still much worse than an ideal lock. </a:t>
            </a:r>
          </a:p>
          <a:p>
            <a:endParaRPr lang="en-US"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1ED515A5-4857-40D8-9DC7-FC37F2DA6E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6BDA703-98E7-4CB4-911E-7D5B78FE48E5}" type="slidenum">
              <a:rPr lang="ar-SA" altLang="zh-CN" sz="1200" b="0">
                <a:latin typeface="Marlett" pitchFamily="2" charset="2"/>
              </a:rPr>
              <a:pPr/>
              <a:t>82</a:t>
            </a:fld>
            <a:endParaRPr lang="en-US" altLang="zh-CN" sz="1200" b="0">
              <a:latin typeface="Marlett" pitchFamily="2" charset="2"/>
            </a:endParaRPr>
          </a:p>
        </p:txBody>
      </p:sp>
      <p:sp>
        <p:nvSpPr>
          <p:cNvPr id="326659" name="Rectangle 2">
            <a:extLst>
              <a:ext uri="{FF2B5EF4-FFF2-40B4-BE49-F238E27FC236}">
                <a16:creationId xmlns:a16="http://schemas.microsoft.com/office/drawing/2014/main" id="{B57A0371-B905-45D2-8656-B068B0C20F36}"/>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E41613B2-CA81-474D-BD66-424EF471E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Another approach is to introduce a delay. If the lock looks free but you can’t get it, then instead of trying again right away, it makes sense to back off a little and let things calm down. There are several places we could introduce a delay --- after the lock rl</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B8C8C21C-CB76-47A2-A967-A51917F561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6E9BB0D-08DB-4845-82B7-19AA88EAEF0D}" type="slidenum">
              <a:rPr lang="ar-SA" altLang="zh-CN" sz="1200" b="0">
                <a:latin typeface="Marlett" pitchFamily="2" charset="2"/>
              </a:rPr>
              <a:pPr/>
              <a:t>83</a:t>
            </a:fld>
            <a:endParaRPr lang="en-US" altLang="zh-CN" sz="1200" b="0">
              <a:latin typeface="Marlett" pitchFamily="2" charset="2"/>
            </a:endParaRPr>
          </a:p>
        </p:txBody>
      </p:sp>
      <p:sp>
        <p:nvSpPr>
          <p:cNvPr id="327683" name="Rectangle 2">
            <a:extLst>
              <a:ext uri="{FF2B5EF4-FFF2-40B4-BE49-F238E27FC236}">
                <a16:creationId xmlns:a16="http://schemas.microsoft.com/office/drawing/2014/main" id="{663AFB91-298A-4B47-8FC4-A7830E5296C8}"/>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D7CC6BFF-2EA8-441E-8595-FF73F8D51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For how long should the thread back off before retrying? A good rule of thumb is that the larger the number of unsuccessful tries, the higher the likely contention, and the longer the thread should back off. Here is a simple approach. Whenever the thread sees the lock has become free but fails to acquire it, it backs off before retrying. To ensure that concurrent conflicting threads do not fall into ``lock-step'', all trying to acquire the lock at the same time, the thread backs off for a random duration. Each time the thread tries and fails to get the lock, it doubles the expected time it backs off, up to a fixed maximum.</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03640DDB-6383-4F92-B198-6B0C20E064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29D5038-98D7-41B8-B25A-4D8B0FEED136}" type="slidenum">
              <a:rPr lang="ar-SA" altLang="zh-CN" sz="1200" b="0">
                <a:latin typeface="Marlett" pitchFamily="2" charset="2"/>
              </a:rPr>
              <a:pPr/>
              <a:t>84</a:t>
            </a:fld>
            <a:endParaRPr lang="en-US" altLang="zh-CN" sz="1200" b="0">
              <a:latin typeface="Marlett" pitchFamily="2" charset="2"/>
            </a:endParaRPr>
          </a:p>
        </p:txBody>
      </p:sp>
      <p:sp>
        <p:nvSpPr>
          <p:cNvPr id="328707" name="Rectangle 2">
            <a:extLst>
              <a:ext uri="{FF2B5EF4-FFF2-40B4-BE49-F238E27FC236}">
                <a16:creationId xmlns:a16="http://schemas.microsoft.com/office/drawing/2014/main" id="{2FCC35D4-D2D1-45B6-84D5-F9A29B24752B}"/>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090DFC83-CCB2-444D-A3B1-EDE5DB680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code for an exponential back-off lock.</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467CD4B9-CC8E-4656-8D34-5828972D2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FDD509E-7047-442D-A14F-0C3BCA933932}" type="slidenum">
              <a:rPr lang="ar-SA" altLang="zh-CN" sz="1200" b="0">
                <a:latin typeface="Marlett" pitchFamily="2" charset="2"/>
              </a:rPr>
              <a:pPr/>
              <a:t>85</a:t>
            </a:fld>
            <a:endParaRPr lang="en-US" altLang="zh-CN" sz="1200" b="0">
              <a:latin typeface="Marlett" pitchFamily="2" charset="2"/>
            </a:endParaRPr>
          </a:p>
        </p:txBody>
      </p:sp>
      <p:sp>
        <p:nvSpPr>
          <p:cNvPr id="329731" name="Rectangle 2">
            <a:extLst>
              <a:ext uri="{FF2B5EF4-FFF2-40B4-BE49-F238E27FC236}">
                <a16:creationId xmlns:a16="http://schemas.microsoft.com/office/drawing/2014/main" id="{0B252A6C-5C0C-4417-9E29-CAA21AA9742C}"/>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6DFF336F-7826-4F45-8E49-F302C834E4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constant MIN_DELAY indicates the initial, shortest limit (it makes no sense for the thread to back off for too short a duration),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B0466C75-4C51-4C0A-B17A-B858465BDD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7F486AB-7F17-48A7-8C55-8DCFA89935C9}" type="slidenum">
              <a:rPr lang="ar-SA" altLang="zh-CN" sz="1200" b="0">
                <a:latin typeface="Marlett" pitchFamily="2" charset="2"/>
              </a:rPr>
              <a:pPr/>
              <a:t>86</a:t>
            </a:fld>
            <a:endParaRPr lang="en-US" altLang="zh-CN" sz="1200" b="0">
              <a:latin typeface="Marlett" pitchFamily="2" charset="2"/>
            </a:endParaRPr>
          </a:p>
        </p:txBody>
      </p:sp>
      <p:sp>
        <p:nvSpPr>
          <p:cNvPr id="330755" name="Rectangle 2">
            <a:extLst>
              <a:ext uri="{FF2B5EF4-FFF2-40B4-BE49-F238E27FC236}">
                <a16:creationId xmlns:a16="http://schemas.microsoft.com/office/drawing/2014/main" id="{B479BF46-7234-4862-854E-B998DFADF6F1}"/>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C7164540-AFB5-412E-8309-D042B1B8F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in the TTAS algorithm, the thread spins testing the lock until the lock appears to be free.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E6B46B00-7DB3-4DDC-B9FC-91E0C9780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E83039E-15B1-4CC5-A463-85497F3BD613}" type="slidenum">
              <a:rPr lang="ar-SA" altLang="zh-CN" sz="1200" b="0">
                <a:latin typeface="Marlett" pitchFamily="2" charset="2"/>
              </a:rPr>
              <a:pPr/>
              <a:t>87</a:t>
            </a:fld>
            <a:endParaRPr lang="en-US" altLang="zh-CN" sz="1200" b="0">
              <a:latin typeface="Marlett" pitchFamily="2" charset="2"/>
            </a:endParaRPr>
          </a:p>
        </p:txBody>
      </p:sp>
      <p:sp>
        <p:nvSpPr>
          <p:cNvPr id="331779" name="Rectangle 2">
            <a:extLst>
              <a:ext uri="{FF2B5EF4-FFF2-40B4-BE49-F238E27FC236}">
                <a16:creationId xmlns:a16="http://schemas.microsoft.com/office/drawing/2014/main" id="{8BFE6DEC-5B3B-47F4-8287-282005127D4D}"/>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AFE23841-7D21-4776-8AF6-73225A9AE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Then the thread tries to acquire the lock.</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D569D9E6-2F9A-492E-950C-E131D1C6EC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EB62E0C-88D1-453A-90D0-423FB58ECF7A}" type="slidenum">
              <a:rPr lang="ar-SA" altLang="zh-CN" sz="1200" b="0">
                <a:latin typeface="Marlett" pitchFamily="2" charset="2"/>
              </a:rPr>
              <a:pPr/>
              <a:t>88</a:t>
            </a:fld>
            <a:endParaRPr lang="en-US" altLang="zh-CN" sz="1200" b="0">
              <a:latin typeface="Marlett" pitchFamily="2" charset="2"/>
            </a:endParaRPr>
          </a:p>
        </p:txBody>
      </p:sp>
      <p:sp>
        <p:nvSpPr>
          <p:cNvPr id="332803" name="Rectangle 2">
            <a:extLst>
              <a:ext uri="{FF2B5EF4-FFF2-40B4-BE49-F238E27FC236}">
                <a16:creationId xmlns:a16="http://schemas.microsoft.com/office/drawing/2014/main" id="{8B004039-B66B-4F49-B803-9055EC269B26}"/>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9091E4AD-0EB1-4532-8390-8F545E418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it fails, then it computes a random delay between zero and the current limit.</a:t>
            </a:r>
          </a:p>
          <a:p>
            <a:r>
              <a:rPr lang="en-US" altLang="zh-CN"/>
              <a:t>and then sleeps for that delay before retrying.</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9A0577BF-B656-4338-9524-7C0CEC18A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33D9641-B416-4E28-A323-B0DED3181385}" type="slidenum">
              <a:rPr lang="ar-SA" altLang="zh-CN" sz="1200" b="0">
                <a:latin typeface="Marlett" pitchFamily="2" charset="2"/>
              </a:rPr>
              <a:pPr/>
              <a:t>89</a:t>
            </a:fld>
            <a:endParaRPr lang="en-US" altLang="zh-CN" sz="1200" b="0">
              <a:latin typeface="Marlett" pitchFamily="2" charset="2"/>
            </a:endParaRPr>
          </a:p>
        </p:txBody>
      </p:sp>
      <p:sp>
        <p:nvSpPr>
          <p:cNvPr id="333827" name="Rectangle 2">
            <a:extLst>
              <a:ext uri="{FF2B5EF4-FFF2-40B4-BE49-F238E27FC236}">
                <a16:creationId xmlns:a16="http://schemas.microsoft.com/office/drawing/2014/main" id="{2B22E5EA-36ED-4145-B958-2027219B19ED}"/>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2341E71D-A1D3-4191-8E15-A5E94F00E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It doubles the limit for the next back-off, up to MAX_DELAY. It is important to note that the thread backs off only when it fails to acquire a lock that it had immediately before observed to be free. Observing that the lock is held by another thread says nothing about the level of contention.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A858C700-C57A-4843-BD81-B540A89EF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74DB534-E161-4B63-AF0D-916982CC073C}" type="slidenum">
              <a:rPr lang="ar-SA" altLang="zh-CN" sz="1200" b="0">
                <a:latin typeface="Marlett" pitchFamily="2" charset="2"/>
              </a:rPr>
              <a:pPr/>
              <a:t>9</a:t>
            </a:fld>
            <a:endParaRPr lang="en-US" altLang="zh-CN" sz="1200" b="0">
              <a:latin typeface="Marlett" pitchFamily="2" charset="2"/>
            </a:endParaRPr>
          </a:p>
        </p:txBody>
      </p:sp>
      <p:sp>
        <p:nvSpPr>
          <p:cNvPr id="257027" name="Rectangle 2">
            <a:extLst>
              <a:ext uri="{FF2B5EF4-FFF2-40B4-BE49-F238E27FC236}">
                <a16:creationId xmlns:a16="http://schemas.microsoft.com/office/drawing/2014/main" id="{8EEFA50E-B242-49E3-AAC5-4BE764716B2B}"/>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F33D50BF-AF9E-40A2-935E-FA843E8751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6B9A0154-7ECF-44BD-A77B-D6CAD2785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D788B43-994E-4342-A146-50B5300ED88A}" type="slidenum">
              <a:rPr lang="ar-SA" altLang="zh-CN" sz="1200" b="0">
                <a:latin typeface="Marlett" pitchFamily="2" charset="2"/>
              </a:rPr>
              <a:pPr/>
              <a:t>90</a:t>
            </a:fld>
            <a:endParaRPr lang="en-US" altLang="zh-CN" sz="1200" b="0">
              <a:latin typeface="Marlett" pitchFamily="2" charset="2"/>
            </a:endParaRPr>
          </a:p>
        </p:txBody>
      </p:sp>
      <p:sp>
        <p:nvSpPr>
          <p:cNvPr id="334851" name="Rectangle 2">
            <a:extLst>
              <a:ext uri="{FF2B5EF4-FFF2-40B4-BE49-F238E27FC236}">
                <a16:creationId xmlns:a16="http://schemas.microsoft.com/office/drawing/2014/main" id="{679D41BD-E983-433A-966A-8E9A0D979512}"/>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E89F16D5-13A2-4168-9966-4A0FB1B342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graph shows that the backoff lock outperforms the TTAS lock, though it is far from the ideal curve which is flat. The slope of the backoff curve varies greatly from one machine to another, but is invariably better than that of a TTAS lock.</a:t>
            </a:r>
          </a:p>
          <a:p>
            <a:endParaRPr lang="en-US"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0E55B604-40CD-47C7-AF4D-E901400BE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2BBB67F-01E5-4051-B476-FEFEACF85097}" type="slidenum">
              <a:rPr lang="ar-SA" altLang="zh-CN" sz="1200" b="0">
                <a:latin typeface="Marlett" pitchFamily="2" charset="2"/>
              </a:rPr>
              <a:pPr/>
              <a:t>91</a:t>
            </a:fld>
            <a:endParaRPr lang="en-US" altLang="zh-CN" sz="1200" b="0">
              <a:latin typeface="Marlett" pitchFamily="2" charset="2"/>
            </a:endParaRPr>
          </a:p>
        </p:txBody>
      </p:sp>
      <p:sp>
        <p:nvSpPr>
          <p:cNvPr id="335875" name="Rectangle 2">
            <a:extLst>
              <a:ext uri="{FF2B5EF4-FFF2-40B4-BE49-F238E27FC236}">
                <a16:creationId xmlns:a16="http://schemas.microsoft.com/office/drawing/2014/main" id="{0F02CD99-9C6D-4AD4-ADC4-BF01407018FF}"/>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F4BC98D6-C26B-460E-B638-F9DEC414D0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Backoff lock is easy to implement, and typically performs significantly better than TTAS lock on many</a:t>
            </a:r>
          </a:p>
          <a:p>
            <a:r>
              <a:rPr lang="en-US" altLang="zh-CN"/>
              <a:t>architectures. Unfortunately, its performance is sensitive to the choice of  minimum and maximum delay constants. To deploy this lock on a particular architecture, it is easy to experiment with different values, and choose the ones that work best. Experience shows, however, that these optimal values are sensitive to the number of processors and their speed, so it is not easy to tune the back-off lock class to be portable across a range of different machines.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A43A2849-69E4-480E-ADB3-7B859BAE1B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9ED87C5-A914-4590-BF6A-E9E83E31A381}" type="slidenum">
              <a:rPr lang="ar-SA" altLang="zh-CN" sz="1200" b="0">
                <a:latin typeface="Marlett" pitchFamily="2" charset="2"/>
              </a:rPr>
              <a:pPr/>
              <a:t>92</a:t>
            </a:fld>
            <a:endParaRPr lang="en-US" altLang="zh-CN" sz="1200" b="0">
              <a:latin typeface="Marlett" pitchFamily="2" charset="2"/>
            </a:endParaRPr>
          </a:p>
        </p:txBody>
      </p:sp>
      <p:sp>
        <p:nvSpPr>
          <p:cNvPr id="336899" name="Rectangle 2">
            <a:extLst>
              <a:ext uri="{FF2B5EF4-FFF2-40B4-BE49-F238E27FC236}">
                <a16:creationId xmlns:a16="http://schemas.microsoft.com/office/drawing/2014/main" id="{678F1B45-A4FE-4051-91FE-991D14D6891A}"/>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3B9C363F-6026-4993-AADC-782FD204AA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now explore a different approach to implementing spin locks, one that is a little more complicated than backoff locks, but inherently more portable. One can overcome these drawbacks by having threads form a line, or queue. In a queue, each thread can learn if its turn has arrived by checking whether its predecessor has been served. Invalidation traffic is reduced by having each thread spin on a different location. A queue also allows for better utilization of the critical section since there is no need to guess when to attempt to access it: each thread is notified directly by its predecessor in the queue. Finally, a queue provides first-come-first-served fairness, the same high level of fairness achieved by the Bakery algorithm. We now explore different ways to implement queue locks, a family of locking algorithms that exploit these insights.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055AABC2-ACF8-4969-85AC-F87CA77C1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B3E83C3-8155-4A08-A1F8-EA76D17C471B}" type="slidenum">
              <a:rPr lang="ar-SA" altLang="zh-CN" sz="1200" b="0">
                <a:latin typeface="Marlett" pitchFamily="2" charset="2"/>
              </a:rPr>
              <a:pPr/>
              <a:t>93</a:t>
            </a:fld>
            <a:endParaRPr lang="en-US" altLang="zh-CN" sz="1200" b="0">
              <a:latin typeface="Marlett" pitchFamily="2" charset="2"/>
            </a:endParaRPr>
          </a:p>
        </p:txBody>
      </p:sp>
      <p:sp>
        <p:nvSpPr>
          <p:cNvPr id="337923" name="Rectangle 2">
            <a:extLst>
              <a:ext uri="{FF2B5EF4-FFF2-40B4-BE49-F238E27FC236}">
                <a16:creationId xmlns:a16="http://schemas.microsoft.com/office/drawing/2014/main" id="{5378AEED-2925-401A-B26A-722E04B14A55}"/>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8F38B9D5-AEA1-408B-B822-6324CE169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is the Anderson queue lock, a simple array-based queue lock. The threads share an atomic integer tail field, initially zero. To acquire the lock, each thread atomically increments the tail field. Call the resulting value the thread's slot. The slot is used as an index into a Boolean flag array. If flag[j] is true, then the thread with slotj has permission to acquire the lock. Initially, flag[0] is true.</a:t>
            </a:r>
          </a:p>
          <a:p>
            <a:endParaRPr lang="en-US" altLang="zh-C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BDC81F46-D094-4E5B-90B9-0946E37643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430572C-DF82-41C9-ACCD-B596A50F73CA}" type="slidenum">
              <a:rPr lang="ar-SA" altLang="zh-CN" sz="1200" b="0">
                <a:latin typeface="Marlett" pitchFamily="2" charset="2"/>
              </a:rPr>
              <a:pPr/>
              <a:t>94</a:t>
            </a:fld>
            <a:endParaRPr lang="en-US" altLang="zh-CN" sz="1200" b="0">
              <a:latin typeface="Marlett" pitchFamily="2" charset="2"/>
            </a:endParaRPr>
          </a:p>
        </p:txBody>
      </p:sp>
      <p:sp>
        <p:nvSpPr>
          <p:cNvPr id="338947" name="Rectangle 2">
            <a:extLst>
              <a:ext uri="{FF2B5EF4-FFF2-40B4-BE49-F238E27FC236}">
                <a16:creationId xmlns:a16="http://schemas.microsoft.com/office/drawing/2014/main" id="{84511193-8E42-4936-8A2D-AAEE1B7C483D}"/>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CC3F0FD5-3DFA-4DEA-A6A9-42774D7DA5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To acquire the lock, each thread atomically increments the tail field. Call the resulting value the thread's slot.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08405E26-A0AE-43BA-AC94-82C81EB9E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DBDE9E-A601-4458-80E5-AF43EEC2A1C3}" type="slidenum">
              <a:rPr lang="ar-SA" altLang="zh-CN" sz="1200" b="0">
                <a:latin typeface="Marlett" pitchFamily="2" charset="2"/>
              </a:rPr>
              <a:pPr/>
              <a:t>95</a:t>
            </a:fld>
            <a:endParaRPr lang="en-US" altLang="zh-CN" sz="1200" b="0">
              <a:latin typeface="Marlett" pitchFamily="2" charset="2"/>
            </a:endParaRPr>
          </a:p>
        </p:txBody>
      </p:sp>
      <p:sp>
        <p:nvSpPr>
          <p:cNvPr id="339971" name="Rectangle 2">
            <a:extLst>
              <a:ext uri="{FF2B5EF4-FFF2-40B4-BE49-F238E27FC236}">
                <a16:creationId xmlns:a16="http://schemas.microsoft.com/office/drawing/2014/main" id="{8B428326-3FF6-4DAC-A051-3D6C742FD89A}"/>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B2F307CF-4397-4CFE-98FF-18E688DA41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A1AA83C1-CB52-4292-BE63-BDB9D66CF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E36A6FC-A49D-479C-A4E5-9421A815D699}" type="slidenum">
              <a:rPr lang="ar-SA" altLang="zh-CN" sz="1200" b="0">
                <a:latin typeface="Marlett" pitchFamily="2" charset="2"/>
              </a:rPr>
              <a:pPr/>
              <a:t>96</a:t>
            </a:fld>
            <a:endParaRPr lang="en-US" altLang="zh-CN" sz="1200" b="0">
              <a:latin typeface="Marlett" pitchFamily="2" charset="2"/>
            </a:endParaRPr>
          </a:p>
        </p:txBody>
      </p:sp>
      <p:sp>
        <p:nvSpPr>
          <p:cNvPr id="340995" name="Rectangle 2">
            <a:extLst>
              <a:ext uri="{FF2B5EF4-FFF2-40B4-BE49-F238E27FC236}">
                <a16:creationId xmlns:a16="http://schemas.microsoft.com/office/drawing/2014/main" id="{6E275A56-7D9E-4CEB-8DBE-1B1B38D4CEA1}"/>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DAC2A17E-953E-4689-B9CE-5BFB2D9A43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slot is used as an index into a Boolean flag array. If flag[j] is true, then the thread with slot j has permission to acquire the lock. Initially, flag[0] is true. To acquire the lock, a thread spins until the flag at its slot becomes true.</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1E7B0942-E879-4E1D-A65C-D93982507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798CDEA-86BF-4BD0-A10D-A1B7F7A0E19F}" type="slidenum">
              <a:rPr lang="ar-SA" altLang="zh-CN" sz="1200" b="0">
                <a:latin typeface="Marlett" pitchFamily="2" charset="2"/>
              </a:rPr>
              <a:pPr/>
              <a:t>97</a:t>
            </a:fld>
            <a:endParaRPr lang="en-US" altLang="zh-CN" sz="1200" b="0">
              <a:latin typeface="Marlett" pitchFamily="2" charset="2"/>
            </a:endParaRPr>
          </a:p>
        </p:txBody>
      </p:sp>
      <p:sp>
        <p:nvSpPr>
          <p:cNvPr id="342019" name="Rectangle 2">
            <a:extLst>
              <a:ext uri="{FF2B5EF4-FFF2-40B4-BE49-F238E27FC236}">
                <a16:creationId xmlns:a16="http://schemas.microsoft.com/office/drawing/2014/main" id="{B210634A-3FFF-4D33-B781-66F932B1360B}"/>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4FB104F9-45D1-4955-9ECD-C599A0025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Here another thread wants to acquire the lock.</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395D4CB5-E3D5-4FD5-BADB-01FE112BDE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039C85-DE8D-4344-8347-4C8C8025DBC0}" type="slidenum">
              <a:rPr lang="ar-SA" altLang="zh-CN" sz="1200" b="0">
                <a:latin typeface="Marlett" pitchFamily="2" charset="2"/>
              </a:rPr>
              <a:pPr/>
              <a:t>98</a:t>
            </a:fld>
            <a:endParaRPr lang="en-US" altLang="zh-CN" sz="1200" b="0">
              <a:latin typeface="Marlett" pitchFamily="2" charset="2"/>
            </a:endParaRPr>
          </a:p>
        </p:txBody>
      </p:sp>
      <p:sp>
        <p:nvSpPr>
          <p:cNvPr id="343043" name="Rectangle 2">
            <a:extLst>
              <a:ext uri="{FF2B5EF4-FFF2-40B4-BE49-F238E27FC236}">
                <a16:creationId xmlns:a16="http://schemas.microsoft.com/office/drawing/2014/main" id="{514E15B8-B20D-44E6-A062-9FCC4C90638B}"/>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EA8FB416-04AC-4BED-9D51-D08CE5435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It applies get-and-increment to the next pointer.</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DE078653-EE98-40D8-B3F8-690E2E47C4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873D761-9C1E-4C0E-900E-02938BFC5FE9}" type="slidenum">
              <a:rPr lang="ar-SA" altLang="zh-CN" sz="1200" b="0">
                <a:latin typeface="Marlett" pitchFamily="2" charset="2"/>
              </a:rPr>
              <a:pPr/>
              <a:t>99</a:t>
            </a:fld>
            <a:endParaRPr lang="en-US" altLang="zh-CN" sz="1200" b="0">
              <a:latin typeface="Marlett" pitchFamily="2" charset="2"/>
            </a:endParaRPr>
          </a:p>
        </p:txBody>
      </p:sp>
      <p:sp>
        <p:nvSpPr>
          <p:cNvPr id="344067" name="Rectangle 2">
            <a:extLst>
              <a:ext uri="{FF2B5EF4-FFF2-40B4-BE49-F238E27FC236}">
                <a16:creationId xmlns:a16="http://schemas.microsoft.com/office/drawing/2014/main" id="{A0C5A27C-037C-4CED-B355-99951E800D97}"/>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48F386D9-11D0-4A88-A8DA-697D5671F1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Advances the next pointer to acquire its own slot.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5">
            <a:extLst>
              <a:ext uri="{FF2B5EF4-FFF2-40B4-BE49-F238E27FC236}">
                <a16:creationId xmlns:a16="http://schemas.microsoft.com/office/drawing/2014/main" id="{1364B9E8-90D0-4166-B110-8401EACCFE12}"/>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E333AA15-EC41-4BAA-BA1A-F9393D63B602}"/>
              </a:ext>
            </a:extLst>
          </p:cNvPr>
          <p:cNvSpPr>
            <a:spLocks noGrp="1" noChangeArrowheads="1"/>
          </p:cNvSpPr>
          <p:nvPr>
            <p:ph type="sldNum" sz="quarter" idx="11"/>
          </p:nvPr>
        </p:nvSpPr>
        <p:spPr>
          <a:ln/>
        </p:spPr>
        <p:txBody>
          <a:bodyPr/>
          <a:lstStyle>
            <a:lvl1pPr>
              <a:defRPr/>
            </a:lvl1pPr>
          </a:lstStyle>
          <a:p>
            <a:fld id="{B956329E-2536-4013-96F2-65B43969F23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3988625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B262D8C-A38F-4520-9D54-AB64219EB541}"/>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FA13F162-1EA3-4608-8E6A-D609152A805A}"/>
              </a:ext>
            </a:extLst>
          </p:cNvPr>
          <p:cNvSpPr>
            <a:spLocks noGrp="1" noChangeArrowheads="1"/>
          </p:cNvSpPr>
          <p:nvPr>
            <p:ph type="sldNum" sz="quarter" idx="11"/>
          </p:nvPr>
        </p:nvSpPr>
        <p:spPr/>
        <p:txBody>
          <a:bodyPr/>
          <a:lstStyle>
            <a:lvl1pPr>
              <a:defRPr/>
            </a:lvl1pPr>
          </a:lstStyle>
          <a:p>
            <a:fld id="{8B59A42A-5A6E-4369-B8E6-3C25E84BE73A}"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1544987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41609AD-33A6-4060-8041-6F8781C79269}"/>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50258B85-938E-4545-BCFB-956A2C410815}"/>
              </a:ext>
            </a:extLst>
          </p:cNvPr>
          <p:cNvSpPr>
            <a:spLocks noGrp="1" noChangeArrowheads="1"/>
          </p:cNvSpPr>
          <p:nvPr>
            <p:ph type="sldNum" sz="quarter" idx="11"/>
          </p:nvPr>
        </p:nvSpPr>
        <p:spPr/>
        <p:txBody>
          <a:bodyPr/>
          <a:lstStyle>
            <a:lvl1pPr>
              <a:defRPr/>
            </a:lvl1pPr>
          </a:lstStyle>
          <a:p>
            <a:fld id="{42BFCFA9-851B-4FDE-92FA-ED4CEFE50E4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3699809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2ED999B-DEED-45A5-AF56-9893D73DB441}"/>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58989074-CE08-48AE-A3E3-04025750FD9F}"/>
              </a:ext>
            </a:extLst>
          </p:cNvPr>
          <p:cNvSpPr>
            <a:spLocks noGrp="1" noChangeArrowheads="1"/>
          </p:cNvSpPr>
          <p:nvPr>
            <p:ph type="sldNum" sz="quarter" idx="11"/>
          </p:nvPr>
        </p:nvSpPr>
        <p:spPr/>
        <p:txBody>
          <a:bodyPr/>
          <a:lstStyle>
            <a:lvl1pPr>
              <a:defRPr/>
            </a:lvl1pPr>
          </a:lstStyle>
          <a:p>
            <a:fld id="{4FEA9F2B-F0E7-480C-ADCE-86C8C9B8EC12}"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9313390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B19A569-457B-4596-BB23-E33705EBE9D6}"/>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5" name="Rectangle 6">
            <a:extLst>
              <a:ext uri="{FF2B5EF4-FFF2-40B4-BE49-F238E27FC236}">
                <a16:creationId xmlns:a16="http://schemas.microsoft.com/office/drawing/2014/main" id="{F05BADAC-9A2D-45CD-AD69-7788E345B4AC}"/>
              </a:ext>
            </a:extLst>
          </p:cNvPr>
          <p:cNvSpPr>
            <a:spLocks noGrp="1" noChangeArrowheads="1"/>
          </p:cNvSpPr>
          <p:nvPr>
            <p:ph type="sldNum" sz="quarter" idx="11"/>
          </p:nvPr>
        </p:nvSpPr>
        <p:spPr/>
        <p:txBody>
          <a:bodyPr/>
          <a:lstStyle>
            <a:lvl1pPr>
              <a:defRPr/>
            </a:lvl1pPr>
          </a:lstStyle>
          <a:p>
            <a:fld id="{136E82B4-043B-4049-B7D0-0522A46719B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9036023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A8A5686-649C-47CF-8B1A-78E819E2E3FF}"/>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484A021D-AA5F-4D4D-8143-4EDB805F4C03}"/>
              </a:ext>
            </a:extLst>
          </p:cNvPr>
          <p:cNvSpPr>
            <a:spLocks noGrp="1" noChangeArrowheads="1"/>
          </p:cNvSpPr>
          <p:nvPr>
            <p:ph type="sldNum" sz="quarter" idx="11"/>
          </p:nvPr>
        </p:nvSpPr>
        <p:spPr/>
        <p:txBody>
          <a:bodyPr/>
          <a:lstStyle>
            <a:lvl1pPr>
              <a:defRPr/>
            </a:lvl1pPr>
          </a:lstStyle>
          <a:p>
            <a:fld id="{BB0B1D96-88FC-469D-ABC6-D02FEE2CA03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3474273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249F93D-CFB1-4F2D-8F8A-7871E0434C5B}"/>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8" name="Rectangle 6">
            <a:extLst>
              <a:ext uri="{FF2B5EF4-FFF2-40B4-BE49-F238E27FC236}">
                <a16:creationId xmlns:a16="http://schemas.microsoft.com/office/drawing/2014/main" id="{C5FE963F-4645-4B2F-867F-65998C6FFDEE}"/>
              </a:ext>
            </a:extLst>
          </p:cNvPr>
          <p:cNvSpPr>
            <a:spLocks noGrp="1" noChangeArrowheads="1"/>
          </p:cNvSpPr>
          <p:nvPr>
            <p:ph type="sldNum" sz="quarter" idx="11"/>
          </p:nvPr>
        </p:nvSpPr>
        <p:spPr/>
        <p:txBody>
          <a:bodyPr/>
          <a:lstStyle>
            <a:lvl1pPr>
              <a:defRPr/>
            </a:lvl1pPr>
          </a:lstStyle>
          <a:p>
            <a:fld id="{5B35FC05-0DAC-415A-863F-82AA796F8770}"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5523837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EF38418-FBD8-42AC-9F09-2D56085FA9C3}"/>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4" name="Rectangle 6">
            <a:extLst>
              <a:ext uri="{FF2B5EF4-FFF2-40B4-BE49-F238E27FC236}">
                <a16:creationId xmlns:a16="http://schemas.microsoft.com/office/drawing/2014/main" id="{D65F7D9D-7138-4E24-B1CF-EA1F7C3349DF}"/>
              </a:ext>
            </a:extLst>
          </p:cNvPr>
          <p:cNvSpPr>
            <a:spLocks noGrp="1" noChangeArrowheads="1"/>
          </p:cNvSpPr>
          <p:nvPr>
            <p:ph type="sldNum" sz="quarter" idx="11"/>
          </p:nvPr>
        </p:nvSpPr>
        <p:spPr/>
        <p:txBody>
          <a:bodyPr/>
          <a:lstStyle>
            <a:lvl1pPr>
              <a:defRPr/>
            </a:lvl1pPr>
          </a:lstStyle>
          <a:p>
            <a:fld id="{F9D928A9-DBB2-4713-B4D4-1BD5A54946D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7739657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D46A77A-2C50-4B3E-B162-19620BCEF7DC}"/>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3" name="Rectangle 6">
            <a:extLst>
              <a:ext uri="{FF2B5EF4-FFF2-40B4-BE49-F238E27FC236}">
                <a16:creationId xmlns:a16="http://schemas.microsoft.com/office/drawing/2014/main" id="{B2F349F6-EEFD-4A20-818A-7C0D063B56ED}"/>
              </a:ext>
            </a:extLst>
          </p:cNvPr>
          <p:cNvSpPr>
            <a:spLocks noGrp="1" noChangeArrowheads="1"/>
          </p:cNvSpPr>
          <p:nvPr>
            <p:ph type="sldNum" sz="quarter" idx="11"/>
          </p:nvPr>
        </p:nvSpPr>
        <p:spPr/>
        <p:txBody>
          <a:bodyPr/>
          <a:lstStyle>
            <a:lvl1pPr>
              <a:defRPr/>
            </a:lvl1pPr>
          </a:lstStyle>
          <a:p>
            <a:fld id="{869A44D4-8951-458F-962E-9609FD7D7D21}"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0528858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6B517A1-10A9-4DF3-B305-35CA4FC2C925}"/>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1BC602C2-7466-4E02-9B72-1C340F032F90}"/>
              </a:ext>
            </a:extLst>
          </p:cNvPr>
          <p:cNvSpPr>
            <a:spLocks noGrp="1" noChangeArrowheads="1"/>
          </p:cNvSpPr>
          <p:nvPr>
            <p:ph type="sldNum" sz="quarter" idx="11"/>
          </p:nvPr>
        </p:nvSpPr>
        <p:spPr/>
        <p:txBody>
          <a:bodyPr/>
          <a:lstStyle>
            <a:lvl1pPr>
              <a:defRPr/>
            </a:lvl1pPr>
          </a:lstStyle>
          <a:p>
            <a:fld id="{2728BA6A-72A0-4F51-BAEB-DD773B197D11}"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2654528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E043808-A407-4A9B-8A01-BA114E3D9C0A}"/>
              </a:ext>
            </a:extLst>
          </p:cNvPr>
          <p:cNvSpPr>
            <a:spLocks noGrp="1" noChangeArrowheads="1"/>
          </p:cNvSpPr>
          <p:nvPr>
            <p:ph type="ftr" sz="quarter" idx="10"/>
          </p:nvPr>
        </p:nvSpPr>
        <p:spPr/>
        <p:txBody>
          <a:bodyPr/>
          <a:lstStyle>
            <a:lvl1pPr>
              <a:defRPr/>
            </a:lvl1pPr>
          </a:lstStyle>
          <a:p>
            <a:pPr>
              <a:defRPr/>
            </a:pPr>
            <a:r>
              <a:rPr lang="en-US"/>
              <a:t>Art of Multiprocessor Programming</a:t>
            </a:r>
          </a:p>
        </p:txBody>
      </p:sp>
      <p:sp>
        <p:nvSpPr>
          <p:cNvPr id="6" name="Rectangle 6">
            <a:extLst>
              <a:ext uri="{FF2B5EF4-FFF2-40B4-BE49-F238E27FC236}">
                <a16:creationId xmlns:a16="http://schemas.microsoft.com/office/drawing/2014/main" id="{01022760-08C9-4598-8399-C8EBC3E14864}"/>
              </a:ext>
            </a:extLst>
          </p:cNvPr>
          <p:cNvSpPr>
            <a:spLocks noGrp="1" noChangeArrowheads="1"/>
          </p:cNvSpPr>
          <p:nvPr>
            <p:ph type="sldNum" sz="quarter" idx="11"/>
          </p:nvPr>
        </p:nvSpPr>
        <p:spPr/>
        <p:txBody>
          <a:bodyPr/>
          <a:lstStyle>
            <a:lvl1pPr>
              <a:defRPr/>
            </a:lvl1pPr>
          </a:lstStyle>
          <a:p>
            <a:fld id="{F618054E-C11C-45B6-A51F-F1F622B6581C}"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9183216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1E9A87-4BDE-4AFB-9651-44BDAD64506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27A962A4-896F-4D76-90BF-1213BE40519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a:extLst>
              <a:ext uri="{FF2B5EF4-FFF2-40B4-BE49-F238E27FC236}">
                <a16:creationId xmlns:a16="http://schemas.microsoft.com/office/drawing/2014/main" id="{87729AE2-B5B1-4464-AF51-AD1A86031E19}"/>
              </a:ext>
            </a:extLst>
          </p:cNvPr>
          <p:cNvSpPr>
            <a:spLocks noGrp="1" noChangeArrowheads="1"/>
          </p:cNvSpPr>
          <p:nvPr>
            <p:ph type="ftr" sz="quarter" idx="3"/>
          </p:nvPr>
        </p:nvSpPr>
        <p:spPr bwMode="auto">
          <a:xfrm>
            <a:off x="2641600" y="62484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dirty="0" smtClean="0">
                <a:solidFill>
                  <a:schemeClr val="tx1"/>
                </a:solidFill>
                <a:latin typeface="Arial" pitchFamily="34" charset="0"/>
                <a:cs typeface="Arial" pitchFamily="34" charset="0"/>
              </a:defRPr>
            </a:lvl1pPr>
          </a:lstStyle>
          <a:p>
            <a:pPr>
              <a:defRPr/>
            </a:pPr>
            <a:r>
              <a:rPr lang="en-US"/>
              <a:t>Art of Multiprocessor Programming</a:t>
            </a:r>
          </a:p>
        </p:txBody>
      </p:sp>
      <p:sp>
        <p:nvSpPr>
          <p:cNvPr id="1030" name="Rectangle 6">
            <a:extLst>
              <a:ext uri="{FF2B5EF4-FFF2-40B4-BE49-F238E27FC236}">
                <a16:creationId xmlns:a16="http://schemas.microsoft.com/office/drawing/2014/main" id="{F08B72A9-8978-4719-91A2-90D70B1C7F3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latin typeface="Arial" panose="020B0604020202020204" pitchFamily="34" charset="0"/>
                <a:cs typeface="Arial" panose="020B0604020202020204" pitchFamily="34" charset="0"/>
              </a:defRPr>
            </a:lvl1pPr>
          </a:lstStyle>
          <a:p>
            <a:fld id="{3A8A2B8B-12DC-406E-BFF4-8732C88F9F4F}" type="slidenum">
              <a:rPr lang="ar-SA" altLang="zh-CN"/>
              <a:pPr/>
              <a:t>‹#›</a:t>
            </a:fld>
            <a:endParaRPr lang="en-US" altLang="zh-CN">
              <a:ea typeface="宋体" panose="02010600030101010101" pitchFamily="2" charset="-122"/>
            </a:endParaRPr>
          </a:p>
        </p:txBody>
      </p:sp>
      <p:pic>
        <p:nvPicPr>
          <p:cNvPr id="2" name="Picture 6">
            <a:extLst>
              <a:ext uri="{FF2B5EF4-FFF2-40B4-BE49-F238E27FC236}">
                <a16:creationId xmlns:a16="http://schemas.microsoft.com/office/drawing/2014/main" id="{8B4A9047-D035-463F-BDE6-27F025B90E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20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gic">
            <a:extLst>
              <a:ext uri="{FF2B5EF4-FFF2-40B4-BE49-F238E27FC236}">
                <a16:creationId xmlns:a16="http://schemas.microsoft.com/office/drawing/2014/main" id="{4D309F19-36C1-456A-81FC-5FCC3AD8C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magic">
            <a:extLst>
              <a:ext uri="{FF2B5EF4-FFF2-40B4-BE49-F238E27FC236}">
                <a16:creationId xmlns:a16="http://schemas.microsoft.com/office/drawing/2014/main" id="{52A36B76-40FF-4912-9182-527364721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270FF95F-0E98-446A-BA86-4287EF52EE51}"/>
              </a:ext>
            </a:extLst>
          </p:cNvPr>
          <p:cNvSpPr>
            <a:spLocks noGrp="1" noChangeArrowheads="1"/>
          </p:cNvSpPr>
          <p:nvPr>
            <p:ph type="ctrTitle"/>
          </p:nvPr>
        </p:nvSpPr>
        <p:spPr>
          <a:xfrm>
            <a:off x="673100" y="685800"/>
            <a:ext cx="7772400" cy="1143000"/>
          </a:xfrm>
        </p:spPr>
        <p:txBody>
          <a:bodyPr/>
          <a:lstStyle/>
          <a:p>
            <a:r>
              <a:rPr lang="en-US" altLang="en-US" sz="4800"/>
              <a:t>Spin Locks and Contention</a:t>
            </a:r>
            <a:endParaRPr lang="en-US" altLang="zh-CN" sz="4800">
              <a:ea typeface="宋体" panose="02010600030101010101" pitchFamily="2" charset="-122"/>
            </a:endParaRPr>
          </a:p>
        </p:txBody>
      </p:sp>
      <p:sp>
        <p:nvSpPr>
          <p:cNvPr id="12293" name="Rectangle 5">
            <a:extLst>
              <a:ext uri="{FF2B5EF4-FFF2-40B4-BE49-F238E27FC236}">
                <a16:creationId xmlns:a16="http://schemas.microsoft.com/office/drawing/2014/main" id="{A2783BBC-55F4-4B40-9792-AF51D8C04220}"/>
              </a:ext>
            </a:extLst>
          </p:cNvPr>
          <p:cNvSpPr>
            <a:spLocks noGrp="1" noChangeArrowheads="1"/>
          </p:cNvSpPr>
          <p:nvPr>
            <p:ph type="subTitle" idx="1"/>
          </p:nvPr>
        </p:nvSpPr>
        <p:spPr>
          <a:xfrm>
            <a:off x="1295400" y="4343400"/>
            <a:ext cx="6400800" cy="1752600"/>
          </a:xfrm>
        </p:spPr>
        <p:txBody>
          <a:bodyPr/>
          <a:lstStyle/>
          <a:p>
            <a:pPr>
              <a:lnSpc>
                <a:spcPct val="80000"/>
              </a:lnSpc>
            </a:pPr>
            <a:r>
              <a:rPr lang="en-US" altLang="zh-CN" sz="2800" dirty="0">
                <a:solidFill>
                  <a:schemeClr val="accent1"/>
                </a:solidFill>
                <a:ea typeface="宋体" panose="02010600030101010101" pitchFamily="2" charset="-122"/>
              </a:rPr>
              <a:t>Modified from companion slides for</a:t>
            </a:r>
          </a:p>
          <a:p>
            <a:pPr>
              <a:lnSpc>
                <a:spcPct val="80000"/>
              </a:lnSpc>
            </a:pPr>
            <a:r>
              <a:rPr lang="en-US" altLang="zh-CN" sz="2800" dirty="0">
                <a:solidFill>
                  <a:schemeClr val="tx1"/>
                </a:solidFill>
                <a:ea typeface="宋体" panose="02010600030101010101" pitchFamily="2" charset="-122"/>
              </a:rPr>
              <a:t>The Art of Multiprocessor Programming</a:t>
            </a:r>
          </a:p>
          <a:p>
            <a:pPr>
              <a:lnSpc>
                <a:spcPct val="80000"/>
              </a:lnSpc>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12294" name="Rectangle 6">
            <a:extLst>
              <a:ext uri="{FF2B5EF4-FFF2-40B4-BE49-F238E27FC236}">
                <a16:creationId xmlns:a16="http://schemas.microsoft.com/office/drawing/2014/main" id="{7CF03614-77F6-45D0-99ED-0D289E1915E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pic>
        <p:nvPicPr>
          <p:cNvPr id="12295" name="Picture 8">
            <a:extLst>
              <a:ext uri="{FF2B5EF4-FFF2-40B4-BE49-F238E27FC236}">
                <a16:creationId xmlns:a16="http://schemas.microsoft.com/office/drawing/2014/main" id="{6959B585-CA02-4FE3-A15C-01CEDFD4C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1939925"/>
            <a:ext cx="2297113"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7BF5406D-4DEE-4A82-B25B-82089CF4DD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4579" name="Slide Number Placeholder 4">
            <a:extLst>
              <a:ext uri="{FF2B5EF4-FFF2-40B4-BE49-F238E27FC236}">
                <a16:creationId xmlns:a16="http://schemas.microsoft.com/office/drawing/2014/main" id="{011EC098-9D64-4600-9F24-B2550DF65A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5C08778-6008-4338-BFBC-0A14AE5AE4B0}" type="slidenum">
              <a:rPr lang="ar-SA" altLang="zh-CN" sz="1400" b="0">
                <a:solidFill>
                  <a:schemeClr val="tx1"/>
                </a:solidFill>
                <a:latin typeface="Arial" panose="020B0604020202020204" pitchFamily="34" charset="0"/>
              </a:rPr>
              <a:pPr/>
              <a:t>10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4580" name="Picture 2" descr="magic">
            <a:extLst>
              <a:ext uri="{FF2B5EF4-FFF2-40B4-BE49-F238E27FC236}">
                <a16:creationId xmlns:a16="http://schemas.microsoft.com/office/drawing/2014/main" id="{4B210BE1-270F-494B-A9BD-A68DF32D5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3">
            <a:extLst>
              <a:ext uri="{FF2B5EF4-FFF2-40B4-BE49-F238E27FC236}">
                <a16:creationId xmlns:a16="http://schemas.microsoft.com/office/drawing/2014/main" id="{CE8A71FB-C9C3-42AE-93CB-B06E62A0C332}"/>
              </a:ext>
            </a:extLst>
          </p:cNvPr>
          <p:cNvGrpSpPr>
            <a:grpSpLocks/>
          </p:cNvGrpSpPr>
          <p:nvPr/>
        </p:nvGrpSpPr>
        <p:grpSpPr bwMode="auto">
          <a:xfrm flipH="1">
            <a:off x="5891213" y="3640138"/>
            <a:ext cx="725487" cy="765175"/>
            <a:chOff x="1008" y="2720"/>
            <a:chExt cx="856" cy="808"/>
          </a:xfrm>
        </p:grpSpPr>
        <p:sp>
          <p:nvSpPr>
            <p:cNvPr id="24684" name="Rectangle 4">
              <a:extLst>
                <a:ext uri="{FF2B5EF4-FFF2-40B4-BE49-F238E27FC236}">
                  <a16:creationId xmlns:a16="http://schemas.microsoft.com/office/drawing/2014/main" id="{3BEF88E0-C5EB-4EDB-BCCE-1807306A9402}"/>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85" name="Freeform 5">
              <a:extLst>
                <a:ext uri="{FF2B5EF4-FFF2-40B4-BE49-F238E27FC236}">
                  <a16:creationId xmlns:a16="http://schemas.microsoft.com/office/drawing/2014/main" id="{5F7D0315-69A6-4DC8-822E-AE1B309A34B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86" name="Freeform 6">
              <a:extLst>
                <a:ext uri="{FF2B5EF4-FFF2-40B4-BE49-F238E27FC236}">
                  <a16:creationId xmlns:a16="http://schemas.microsoft.com/office/drawing/2014/main" id="{A45BF1A8-8739-4D45-B08F-9BB550535398}"/>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87" name="Freeform 7">
              <a:extLst>
                <a:ext uri="{FF2B5EF4-FFF2-40B4-BE49-F238E27FC236}">
                  <a16:creationId xmlns:a16="http://schemas.microsoft.com/office/drawing/2014/main" id="{C99614E6-887E-4300-8426-75C062A50A9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88" name="Freeform 8">
              <a:extLst>
                <a:ext uri="{FF2B5EF4-FFF2-40B4-BE49-F238E27FC236}">
                  <a16:creationId xmlns:a16="http://schemas.microsoft.com/office/drawing/2014/main" id="{E497CD43-5307-42DE-8EAA-0B3BE187F14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4689" name="Freeform 9">
              <a:extLst>
                <a:ext uri="{FF2B5EF4-FFF2-40B4-BE49-F238E27FC236}">
                  <a16:creationId xmlns:a16="http://schemas.microsoft.com/office/drawing/2014/main" id="{B67B1E16-36DD-4C65-A4B4-50B0C93E8848}"/>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4690" name="Freeform 10">
              <a:extLst>
                <a:ext uri="{FF2B5EF4-FFF2-40B4-BE49-F238E27FC236}">
                  <a16:creationId xmlns:a16="http://schemas.microsoft.com/office/drawing/2014/main" id="{6EBBEA85-5184-4521-9CC9-EE573B2F05EE}"/>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91" name="Freeform 11">
              <a:extLst>
                <a:ext uri="{FF2B5EF4-FFF2-40B4-BE49-F238E27FC236}">
                  <a16:creationId xmlns:a16="http://schemas.microsoft.com/office/drawing/2014/main" id="{A71BDEEF-B342-402A-9A70-617E311AD83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92" name="Freeform 12">
              <a:extLst>
                <a:ext uri="{FF2B5EF4-FFF2-40B4-BE49-F238E27FC236}">
                  <a16:creationId xmlns:a16="http://schemas.microsoft.com/office/drawing/2014/main" id="{16999870-BFF7-4CBB-88EF-7FE0DEAC940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101837" name="Rectangle 13">
            <a:extLst>
              <a:ext uri="{FF2B5EF4-FFF2-40B4-BE49-F238E27FC236}">
                <a16:creationId xmlns:a16="http://schemas.microsoft.com/office/drawing/2014/main" id="{C4A4EEC8-C352-476F-B9FD-DC011EC09839}"/>
              </a:ext>
            </a:extLst>
          </p:cNvPr>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2400">
              <a:solidFill>
                <a:schemeClr val="tx2"/>
              </a:solidFill>
              <a:latin typeface="Times New Roman" pitchFamily="18" charset="0"/>
            </a:endParaRPr>
          </a:p>
        </p:txBody>
      </p:sp>
      <p:sp>
        <p:nvSpPr>
          <p:cNvPr id="24583" name="Rectangle 14">
            <a:extLst>
              <a:ext uri="{FF2B5EF4-FFF2-40B4-BE49-F238E27FC236}">
                <a16:creationId xmlns:a16="http://schemas.microsoft.com/office/drawing/2014/main" id="{BA434EBB-D48F-440B-B91B-06317B595B63}"/>
              </a:ext>
            </a:extLst>
          </p:cNvPr>
          <p:cNvSpPr>
            <a:spLocks noGrp="1" noChangeArrowheads="1"/>
          </p:cNvSpPr>
          <p:nvPr>
            <p:ph type="title"/>
          </p:nvPr>
        </p:nvSpPr>
        <p:spPr>
          <a:xfrm>
            <a:off x="738188" y="587375"/>
            <a:ext cx="7772400" cy="1143000"/>
          </a:xfrm>
        </p:spPr>
        <p:txBody>
          <a:bodyPr/>
          <a:lstStyle/>
          <a:p>
            <a:r>
              <a:rPr lang="en-US" altLang="zh-CN">
                <a:ea typeface="宋体" panose="02010600030101010101" pitchFamily="2" charset="-122"/>
              </a:rPr>
              <a:t>Basic Spin-Lock</a:t>
            </a:r>
          </a:p>
        </p:txBody>
      </p:sp>
      <p:sp>
        <p:nvSpPr>
          <p:cNvPr id="24584" name="Line 15">
            <a:extLst>
              <a:ext uri="{FF2B5EF4-FFF2-40B4-BE49-F238E27FC236}">
                <a16:creationId xmlns:a16="http://schemas.microsoft.com/office/drawing/2014/main" id="{73013014-6E5F-4AEA-9906-CE5C7800ABF3}"/>
              </a:ext>
            </a:extLst>
          </p:cNvPr>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5" name="Line 16">
            <a:extLst>
              <a:ext uri="{FF2B5EF4-FFF2-40B4-BE49-F238E27FC236}">
                <a16:creationId xmlns:a16="http://schemas.microsoft.com/office/drawing/2014/main" id="{A0FF865B-6C34-4598-909A-33403283195E}"/>
              </a:ext>
            </a:extLst>
          </p:cNvPr>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86" name="Rectangle 17">
            <a:extLst>
              <a:ext uri="{FF2B5EF4-FFF2-40B4-BE49-F238E27FC236}">
                <a16:creationId xmlns:a16="http://schemas.microsoft.com/office/drawing/2014/main" id="{A082514F-6B0D-4D7F-A2B5-D080EEB2A28F}"/>
              </a:ext>
            </a:extLst>
          </p:cNvPr>
          <p:cNvSpPr>
            <a:spLocks noChangeArrowheads="1"/>
          </p:cNvSpPr>
          <p:nvPr/>
        </p:nvSpPr>
        <p:spPr bwMode="auto">
          <a:xfrm>
            <a:off x="3763963" y="3627438"/>
            <a:ext cx="419100" cy="558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587" name="Rectangle 18">
            <a:extLst>
              <a:ext uri="{FF2B5EF4-FFF2-40B4-BE49-F238E27FC236}">
                <a16:creationId xmlns:a16="http://schemas.microsoft.com/office/drawing/2014/main" id="{1CE25238-0F32-4370-AA23-DC4BD28AEB8E}"/>
              </a:ext>
            </a:extLst>
          </p:cNvPr>
          <p:cNvSpPr>
            <a:spLocks noChangeArrowheads="1"/>
          </p:cNvSpPr>
          <p:nvPr/>
        </p:nvSpPr>
        <p:spPr bwMode="auto">
          <a:xfrm>
            <a:off x="4602163" y="3646488"/>
            <a:ext cx="368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588" name="Rectangle 19">
            <a:extLst>
              <a:ext uri="{FF2B5EF4-FFF2-40B4-BE49-F238E27FC236}">
                <a16:creationId xmlns:a16="http://schemas.microsoft.com/office/drawing/2014/main" id="{A3D66AAC-9F86-4BDD-AB76-D5E2CA0AE22C}"/>
              </a:ext>
            </a:extLst>
          </p:cNvPr>
          <p:cNvSpPr>
            <a:spLocks noChangeArrowheads="1"/>
          </p:cNvSpPr>
          <p:nvPr/>
        </p:nvSpPr>
        <p:spPr bwMode="auto">
          <a:xfrm>
            <a:off x="4549775" y="37465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2"/>
                </a:solidFill>
                <a:latin typeface="Arial" panose="020B0604020202020204" pitchFamily="34" charset="0"/>
                <a:ea typeface="宋体" panose="02010600030101010101" pitchFamily="2" charset="-122"/>
              </a:rPr>
              <a:t>CS</a:t>
            </a:r>
          </a:p>
        </p:txBody>
      </p:sp>
      <p:grpSp>
        <p:nvGrpSpPr>
          <p:cNvPr id="24589" name="Group 20">
            <a:extLst>
              <a:ext uri="{FF2B5EF4-FFF2-40B4-BE49-F238E27FC236}">
                <a16:creationId xmlns:a16="http://schemas.microsoft.com/office/drawing/2014/main" id="{9F9DA560-E92B-48F4-8817-F2CBC1EA2BD9}"/>
              </a:ext>
            </a:extLst>
          </p:cNvPr>
          <p:cNvGrpSpPr>
            <a:grpSpLocks/>
          </p:cNvGrpSpPr>
          <p:nvPr/>
        </p:nvGrpSpPr>
        <p:grpSpPr bwMode="auto">
          <a:xfrm>
            <a:off x="2786063" y="2882900"/>
            <a:ext cx="815975" cy="563563"/>
            <a:chOff x="1232" y="1431"/>
            <a:chExt cx="514" cy="355"/>
          </a:xfrm>
        </p:grpSpPr>
        <p:sp>
          <p:nvSpPr>
            <p:cNvPr id="24666" name="Oval 21">
              <a:extLst>
                <a:ext uri="{FF2B5EF4-FFF2-40B4-BE49-F238E27FC236}">
                  <a16:creationId xmlns:a16="http://schemas.microsoft.com/office/drawing/2014/main" id="{7BC7B138-E1FB-41E9-969D-502A6A9BD53F}"/>
                </a:ext>
              </a:extLst>
            </p:cNvPr>
            <p:cNvSpPr>
              <a:spLocks noChangeArrowheads="1"/>
            </p:cNvSpPr>
            <p:nvPr/>
          </p:nvSpPr>
          <p:spPr bwMode="auto">
            <a:xfrm>
              <a:off x="1380" y="1660"/>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7" name="Oval 22">
              <a:extLst>
                <a:ext uri="{FF2B5EF4-FFF2-40B4-BE49-F238E27FC236}">
                  <a16:creationId xmlns:a16="http://schemas.microsoft.com/office/drawing/2014/main" id="{2F1E6DD8-9D0C-4577-8EFA-5B3CE60D54E7}"/>
                </a:ext>
              </a:extLst>
            </p:cNvPr>
            <p:cNvSpPr>
              <a:spLocks noChangeArrowheads="1"/>
            </p:cNvSpPr>
            <p:nvPr/>
          </p:nvSpPr>
          <p:spPr bwMode="auto">
            <a:xfrm>
              <a:off x="1344" y="1544"/>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8" name="Oval 23">
              <a:extLst>
                <a:ext uri="{FF2B5EF4-FFF2-40B4-BE49-F238E27FC236}">
                  <a16:creationId xmlns:a16="http://schemas.microsoft.com/office/drawing/2014/main" id="{2C85EC44-37F7-427E-A917-73B30F28E60D}"/>
                </a:ext>
              </a:extLst>
            </p:cNvPr>
            <p:cNvSpPr>
              <a:spLocks noChangeArrowheads="1"/>
            </p:cNvSpPr>
            <p:nvPr/>
          </p:nvSpPr>
          <p:spPr bwMode="auto">
            <a:xfrm>
              <a:off x="1302" y="1436"/>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9" name="Rectangle 24">
              <a:extLst>
                <a:ext uri="{FF2B5EF4-FFF2-40B4-BE49-F238E27FC236}">
                  <a16:creationId xmlns:a16="http://schemas.microsoft.com/office/drawing/2014/main" id="{4C0A5D9F-A750-4164-8B33-2B9F359237FF}"/>
                </a:ext>
              </a:extLst>
            </p:cNvPr>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0" name="Rectangle 25">
              <a:extLst>
                <a:ext uri="{FF2B5EF4-FFF2-40B4-BE49-F238E27FC236}">
                  <a16:creationId xmlns:a16="http://schemas.microsoft.com/office/drawing/2014/main" id="{284FDE1A-BB3E-427A-B91D-15384EA502AA}"/>
                </a:ext>
              </a:extLst>
            </p:cNvPr>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1" name="Rectangle 26">
              <a:extLst>
                <a:ext uri="{FF2B5EF4-FFF2-40B4-BE49-F238E27FC236}">
                  <a16:creationId xmlns:a16="http://schemas.microsoft.com/office/drawing/2014/main" id="{53E6C5D8-0B15-4CEE-8A2F-177929FBDBE0}"/>
                </a:ext>
              </a:extLst>
            </p:cNvPr>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2" name="Rectangle 27">
              <a:extLst>
                <a:ext uri="{FF2B5EF4-FFF2-40B4-BE49-F238E27FC236}">
                  <a16:creationId xmlns:a16="http://schemas.microsoft.com/office/drawing/2014/main" id="{D24C95EF-332F-4973-BB73-396237627BD4}"/>
                </a:ext>
              </a:extLst>
            </p:cNvPr>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3" name="Rectangle 28">
              <a:extLst>
                <a:ext uri="{FF2B5EF4-FFF2-40B4-BE49-F238E27FC236}">
                  <a16:creationId xmlns:a16="http://schemas.microsoft.com/office/drawing/2014/main" id="{21D476C6-A180-4BA0-858D-3CA2D3D749BC}"/>
                </a:ext>
              </a:extLst>
            </p:cNvPr>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4" name="Rectangle 29">
              <a:extLst>
                <a:ext uri="{FF2B5EF4-FFF2-40B4-BE49-F238E27FC236}">
                  <a16:creationId xmlns:a16="http://schemas.microsoft.com/office/drawing/2014/main" id="{933EBCBF-F9CE-4B30-B052-21A4F6A02472}"/>
                </a:ext>
              </a:extLst>
            </p:cNvPr>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5" name="Oval 30">
              <a:extLst>
                <a:ext uri="{FF2B5EF4-FFF2-40B4-BE49-F238E27FC236}">
                  <a16:creationId xmlns:a16="http://schemas.microsoft.com/office/drawing/2014/main" id="{F9A60C8C-A53D-46EB-A944-895BD8AD392F}"/>
                </a:ext>
              </a:extLst>
            </p:cNvPr>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6" name="Oval 31">
              <a:extLst>
                <a:ext uri="{FF2B5EF4-FFF2-40B4-BE49-F238E27FC236}">
                  <a16:creationId xmlns:a16="http://schemas.microsoft.com/office/drawing/2014/main" id="{A0FFCD6A-15FA-425B-969D-D414B7FD6D99}"/>
                </a:ext>
              </a:extLst>
            </p:cNvPr>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7" name="Rectangle 32">
              <a:extLst>
                <a:ext uri="{FF2B5EF4-FFF2-40B4-BE49-F238E27FC236}">
                  <a16:creationId xmlns:a16="http://schemas.microsoft.com/office/drawing/2014/main" id="{23CA18B3-15E2-45FE-8484-6C2C8E88163B}"/>
                </a:ext>
              </a:extLst>
            </p:cNvPr>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8" name="Rectangle 33">
              <a:extLst>
                <a:ext uri="{FF2B5EF4-FFF2-40B4-BE49-F238E27FC236}">
                  <a16:creationId xmlns:a16="http://schemas.microsoft.com/office/drawing/2014/main" id="{9602FBC9-6FE3-4150-AA06-5E9FAA2928B0}"/>
                </a:ext>
              </a:extLst>
            </p:cNvPr>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79" name="Arc 34">
              <a:extLst>
                <a:ext uri="{FF2B5EF4-FFF2-40B4-BE49-F238E27FC236}">
                  <a16:creationId xmlns:a16="http://schemas.microsoft.com/office/drawing/2014/main" id="{9EABBAA2-F4CD-4187-B4FB-10F7D98C19C8}"/>
                </a:ext>
              </a:extLst>
            </p:cNvPr>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80" name="Arc 35">
              <a:extLst>
                <a:ext uri="{FF2B5EF4-FFF2-40B4-BE49-F238E27FC236}">
                  <a16:creationId xmlns:a16="http://schemas.microsoft.com/office/drawing/2014/main" id="{244BE48A-F619-4E9C-BBCF-520D653197EB}"/>
                </a:ext>
              </a:extLst>
            </p:cNvPr>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81" name="Oval 36">
              <a:extLst>
                <a:ext uri="{FF2B5EF4-FFF2-40B4-BE49-F238E27FC236}">
                  <a16:creationId xmlns:a16="http://schemas.microsoft.com/office/drawing/2014/main" id="{A7EFEC6E-F886-46EE-863A-C8F99BC88EBD}"/>
                </a:ext>
              </a:extLst>
            </p:cNvPr>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82" name="Oval 37">
              <a:extLst>
                <a:ext uri="{FF2B5EF4-FFF2-40B4-BE49-F238E27FC236}">
                  <a16:creationId xmlns:a16="http://schemas.microsoft.com/office/drawing/2014/main" id="{98E17727-3744-4232-BE81-71EED9538AE7}"/>
                </a:ext>
              </a:extLst>
            </p:cNvPr>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83" name="Freeform 38">
              <a:extLst>
                <a:ext uri="{FF2B5EF4-FFF2-40B4-BE49-F238E27FC236}">
                  <a16:creationId xmlns:a16="http://schemas.microsoft.com/office/drawing/2014/main" id="{8298D01B-8E17-4AF2-A47C-65F7F4AE4542}"/>
                </a:ext>
              </a:extLst>
            </p:cNvPr>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grpSp>
        <p:nvGrpSpPr>
          <p:cNvPr id="24590" name="Group 39">
            <a:extLst>
              <a:ext uri="{FF2B5EF4-FFF2-40B4-BE49-F238E27FC236}">
                <a16:creationId xmlns:a16="http://schemas.microsoft.com/office/drawing/2014/main" id="{21A69BD8-1990-4045-921A-CA6877656CB8}"/>
              </a:ext>
            </a:extLst>
          </p:cNvPr>
          <p:cNvGrpSpPr>
            <a:grpSpLocks/>
          </p:cNvGrpSpPr>
          <p:nvPr/>
        </p:nvGrpSpPr>
        <p:grpSpPr bwMode="auto">
          <a:xfrm>
            <a:off x="2671763" y="4051300"/>
            <a:ext cx="815975" cy="563563"/>
            <a:chOff x="1160" y="2167"/>
            <a:chExt cx="514" cy="355"/>
          </a:xfrm>
        </p:grpSpPr>
        <p:sp>
          <p:nvSpPr>
            <p:cNvPr id="24648" name="Oval 40">
              <a:extLst>
                <a:ext uri="{FF2B5EF4-FFF2-40B4-BE49-F238E27FC236}">
                  <a16:creationId xmlns:a16="http://schemas.microsoft.com/office/drawing/2014/main" id="{F1A0BA83-9934-4E98-98B6-EB3AC8A425CD}"/>
                </a:ext>
              </a:extLst>
            </p:cNvPr>
            <p:cNvSpPr>
              <a:spLocks noChangeArrowheads="1"/>
            </p:cNvSpPr>
            <p:nvPr/>
          </p:nvSpPr>
          <p:spPr bwMode="auto">
            <a:xfrm>
              <a:off x="1308" y="2396"/>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49" name="Oval 41">
              <a:extLst>
                <a:ext uri="{FF2B5EF4-FFF2-40B4-BE49-F238E27FC236}">
                  <a16:creationId xmlns:a16="http://schemas.microsoft.com/office/drawing/2014/main" id="{3AB358BE-73C9-458E-ABAF-97B31B68F3BB}"/>
                </a:ext>
              </a:extLst>
            </p:cNvPr>
            <p:cNvSpPr>
              <a:spLocks noChangeArrowheads="1"/>
            </p:cNvSpPr>
            <p:nvPr/>
          </p:nvSpPr>
          <p:spPr bwMode="auto">
            <a:xfrm>
              <a:off x="1272" y="2280"/>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0" name="Oval 42">
              <a:extLst>
                <a:ext uri="{FF2B5EF4-FFF2-40B4-BE49-F238E27FC236}">
                  <a16:creationId xmlns:a16="http://schemas.microsoft.com/office/drawing/2014/main" id="{C772F7C5-B02F-4693-95D3-D038590439DB}"/>
                </a:ext>
              </a:extLst>
            </p:cNvPr>
            <p:cNvSpPr>
              <a:spLocks noChangeArrowheads="1"/>
            </p:cNvSpPr>
            <p:nvPr/>
          </p:nvSpPr>
          <p:spPr bwMode="auto">
            <a:xfrm>
              <a:off x="1230" y="2172"/>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1" name="Rectangle 43">
              <a:extLst>
                <a:ext uri="{FF2B5EF4-FFF2-40B4-BE49-F238E27FC236}">
                  <a16:creationId xmlns:a16="http://schemas.microsoft.com/office/drawing/2014/main" id="{CD76138E-796C-446F-AF17-A5EA13C5CAAF}"/>
                </a:ext>
              </a:extLst>
            </p:cNvPr>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2" name="Rectangle 44">
              <a:extLst>
                <a:ext uri="{FF2B5EF4-FFF2-40B4-BE49-F238E27FC236}">
                  <a16:creationId xmlns:a16="http://schemas.microsoft.com/office/drawing/2014/main" id="{C124CA20-012E-49B0-81C5-C2591D241B18}"/>
                </a:ext>
              </a:extLst>
            </p:cNvPr>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3" name="Rectangle 45">
              <a:extLst>
                <a:ext uri="{FF2B5EF4-FFF2-40B4-BE49-F238E27FC236}">
                  <a16:creationId xmlns:a16="http://schemas.microsoft.com/office/drawing/2014/main" id="{31398579-6820-4EDF-960E-8807B2D28712}"/>
                </a:ext>
              </a:extLst>
            </p:cNvPr>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4" name="Rectangle 46">
              <a:extLst>
                <a:ext uri="{FF2B5EF4-FFF2-40B4-BE49-F238E27FC236}">
                  <a16:creationId xmlns:a16="http://schemas.microsoft.com/office/drawing/2014/main" id="{E6448314-BFA1-432C-91C4-83B482FD7BC8}"/>
                </a:ext>
              </a:extLst>
            </p:cNvPr>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5" name="Rectangle 47">
              <a:extLst>
                <a:ext uri="{FF2B5EF4-FFF2-40B4-BE49-F238E27FC236}">
                  <a16:creationId xmlns:a16="http://schemas.microsoft.com/office/drawing/2014/main" id="{A3AB4227-66CA-4590-BE21-41E0D58D6BAB}"/>
                </a:ext>
              </a:extLst>
            </p:cNvPr>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6" name="Rectangle 48">
              <a:extLst>
                <a:ext uri="{FF2B5EF4-FFF2-40B4-BE49-F238E27FC236}">
                  <a16:creationId xmlns:a16="http://schemas.microsoft.com/office/drawing/2014/main" id="{1A468982-82BC-4B36-BB48-85FDE62A9B2B}"/>
                </a:ext>
              </a:extLst>
            </p:cNvPr>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7" name="Oval 49">
              <a:extLst>
                <a:ext uri="{FF2B5EF4-FFF2-40B4-BE49-F238E27FC236}">
                  <a16:creationId xmlns:a16="http://schemas.microsoft.com/office/drawing/2014/main" id="{AC118569-3D5E-4A05-81A6-936A022061A6}"/>
                </a:ext>
              </a:extLst>
            </p:cNvPr>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8" name="Oval 50">
              <a:extLst>
                <a:ext uri="{FF2B5EF4-FFF2-40B4-BE49-F238E27FC236}">
                  <a16:creationId xmlns:a16="http://schemas.microsoft.com/office/drawing/2014/main" id="{42D3A525-F328-4C06-B6D7-CCD13B6990CD}"/>
                </a:ext>
              </a:extLst>
            </p:cNvPr>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59" name="Rectangle 51">
              <a:extLst>
                <a:ext uri="{FF2B5EF4-FFF2-40B4-BE49-F238E27FC236}">
                  <a16:creationId xmlns:a16="http://schemas.microsoft.com/office/drawing/2014/main" id="{18F119BA-FA44-434A-AEF4-36D3823ED814}"/>
                </a:ext>
              </a:extLst>
            </p:cNvPr>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0" name="Rectangle 52">
              <a:extLst>
                <a:ext uri="{FF2B5EF4-FFF2-40B4-BE49-F238E27FC236}">
                  <a16:creationId xmlns:a16="http://schemas.microsoft.com/office/drawing/2014/main" id="{1228CA5D-F830-4BED-AB06-6FDEA74A930F}"/>
                </a:ext>
              </a:extLst>
            </p:cNvPr>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1" name="Arc 53">
              <a:extLst>
                <a:ext uri="{FF2B5EF4-FFF2-40B4-BE49-F238E27FC236}">
                  <a16:creationId xmlns:a16="http://schemas.microsoft.com/office/drawing/2014/main" id="{2E611A73-869B-4245-8ABA-DD22AFF267A8}"/>
                </a:ext>
              </a:extLst>
            </p:cNvPr>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62" name="Arc 54">
              <a:extLst>
                <a:ext uri="{FF2B5EF4-FFF2-40B4-BE49-F238E27FC236}">
                  <a16:creationId xmlns:a16="http://schemas.microsoft.com/office/drawing/2014/main" id="{4AD36B71-55A8-4FA5-98EA-5863A61D9B2F}"/>
                </a:ext>
              </a:extLst>
            </p:cNvPr>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63" name="Oval 55">
              <a:extLst>
                <a:ext uri="{FF2B5EF4-FFF2-40B4-BE49-F238E27FC236}">
                  <a16:creationId xmlns:a16="http://schemas.microsoft.com/office/drawing/2014/main" id="{8DEA196A-DE9D-4C61-BEC6-B95D494D0025}"/>
                </a:ext>
              </a:extLst>
            </p:cNvPr>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4" name="Oval 56">
              <a:extLst>
                <a:ext uri="{FF2B5EF4-FFF2-40B4-BE49-F238E27FC236}">
                  <a16:creationId xmlns:a16="http://schemas.microsoft.com/office/drawing/2014/main" id="{DBF165ED-3092-4FC0-A65D-E9020C165948}"/>
                </a:ext>
              </a:extLst>
            </p:cNvPr>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65" name="Freeform 57">
              <a:extLst>
                <a:ext uri="{FF2B5EF4-FFF2-40B4-BE49-F238E27FC236}">
                  <a16:creationId xmlns:a16="http://schemas.microsoft.com/office/drawing/2014/main" id="{D21CC7B8-EF75-474A-BF42-A68CE4F7A220}"/>
                </a:ext>
              </a:extLst>
            </p:cNvPr>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24591" name="Line 58">
            <a:extLst>
              <a:ext uri="{FF2B5EF4-FFF2-40B4-BE49-F238E27FC236}">
                <a16:creationId xmlns:a16="http://schemas.microsoft.com/office/drawing/2014/main" id="{4F402655-1987-4EC7-8BFA-A8443E6CFF49}"/>
              </a:ext>
            </a:extLst>
          </p:cNvPr>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92" name="Line 59">
            <a:extLst>
              <a:ext uri="{FF2B5EF4-FFF2-40B4-BE49-F238E27FC236}">
                <a16:creationId xmlns:a16="http://schemas.microsoft.com/office/drawing/2014/main" id="{21442A5B-243F-411B-BADC-8CBE02735BA8}"/>
              </a:ext>
            </a:extLst>
          </p:cNvPr>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593" name="Rectangle 60">
            <a:extLst>
              <a:ext uri="{FF2B5EF4-FFF2-40B4-BE49-F238E27FC236}">
                <a16:creationId xmlns:a16="http://schemas.microsoft.com/office/drawing/2014/main" id="{5F4DA830-7C11-4A09-97CE-C20F270DFA26}"/>
              </a:ext>
            </a:extLst>
          </p:cNvPr>
          <p:cNvSpPr>
            <a:spLocks noChangeArrowheads="1"/>
          </p:cNvSpPr>
          <p:nvPr/>
        </p:nvSpPr>
        <p:spPr bwMode="auto">
          <a:xfrm>
            <a:off x="5845175" y="4457700"/>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Resets lock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upon exit</a:t>
            </a:r>
          </a:p>
        </p:txBody>
      </p:sp>
      <p:sp>
        <p:nvSpPr>
          <p:cNvPr id="24594" name="Rectangle 61">
            <a:extLst>
              <a:ext uri="{FF2B5EF4-FFF2-40B4-BE49-F238E27FC236}">
                <a16:creationId xmlns:a16="http://schemas.microsoft.com/office/drawing/2014/main" id="{A7582E30-C5BC-4F3E-8570-6255208A2C30}"/>
              </a:ext>
            </a:extLst>
          </p:cNvPr>
          <p:cNvSpPr>
            <a:spLocks noChangeArrowheads="1"/>
          </p:cNvSpPr>
          <p:nvPr/>
        </p:nvSpPr>
        <p:spPr bwMode="auto">
          <a:xfrm>
            <a:off x="3648075" y="448945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spin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lock</a:t>
            </a:r>
          </a:p>
        </p:txBody>
      </p:sp>
      <p:sp>
        <p:nvSpPr>
          <p:cNvPr id="24595" name="Rectangle 62">
            <a:extLst>
              <a:ext uri="{FF2B5EF4-FFF2-40B4-BE49-F238E27FC236}">
                <a16:creationId xmlns:a16="http://schemas.microsoft.com/office/drawing/2014/main" id="{AAE158C9-D96D-4C91-AC51-5D0243E9708D}"/>
              </a:ext>
            </a:extLst>
          </p:cNvPr>
          <p:cNvSpPr>
            <a:spLocks noChangeArrowheads="1"/>
          </p:cNvSpPr>
          <p:nvPr/>
        </p:nvSpPr>
        <p:spPr bwMode="auto">
          <a:xfrm>
            <a:off x="4410075" y="448468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critical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section</a:t>
            </a:r>
          </a:p>
        </p:txBody>
      </p:sp>
      <p:grpSp>
        <p:nvGrpSpPr>
          <p:cNvPr id="24596" name="Group 63">
            <a:extLst>
              <a:ext uri="{FF2B5EF4-FFF2-40B4-BE49-F238E27FC236}">
                <a16:creationId xmlns:a16="http://schemas.microsoft.com/office/drawing/2014/main" id="{EDF08AA1-71A2-40AC-A89A-E75E64412AC5}"/>
              </a:ext>
            </a:extLst>
          </p:cNvPr>
          <p:cNvGrpSpPr>
            <a:grpSpLocks/>
          </p:cNvGrpSpPr>
          <p:nvPr/>
        </p:nvGrpSpPr>
        <p:grpSpPr bwMode="auto">
          <a:xfrm>
            <a:off x="1724025" y="3594100"/>
            <a:ext cx="414338" cy="1328738"/>
            <a:chOff x="616" y="1914"/>
            <a:chExt cx="261" cy="837"/>
          </a:xfrm>
        </p:grpSpPr>
        <p:sp>
          <p:nvSpPr>
            <p:cNvPr id="24645" name="Rectangle 64">
              <a:extLst>
                <a:ext uri="{FF2B5EF4-FFF2-40B4-BE49-F238E27FC236}">
                  <a16:creationId xmlns:a16="http://schemas.microsoft.com/office/drawing/2014/main" id="{0F7ED662-06B5-437A-BE1F-519B9D0ADE43}"/>
                </a:ext>
              </a:extLst>
            </p:cNvPr>
            <p:cNvSpPr>
              <a:spLocks noChangeArrowheads="1"/>
            </p:cNvSpPr>
            <p:nvPr/>
          </p:nvSpPr>
          <p:spPr bwMode="auto">
            <a:xfrm>
              <a:off x="616" y="191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4646" name="Rectangle 65">
              <a:extLst>
                <a:ext uri="{FF2B5EF4-FFF2-40B4-BE49-F238E27FC236}">
                  <a16:creationId xmlns:a16="http://schemas.microsoft.com/office/drawing/2014/main" id="{3C7E20A8-F598-4445-964F-EDC08A1D3A0F}"/>
                </a:ext>
              </a:extLst>
            </p:cNvPr>
            <p:cNvSpPr>
              <a:spLocks noChangeArrowheads="1"/>
            </p:cNvSpPr>
            <p:nvPr/>
          </p:nvSpPr>
          <p:spPr bwMode="auto">
            <a:xfrm>
              <a:off x="616" y="2019"/>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4647" name="Rectangle 66">
              <a:extLst>
                <a:ext uri="{FF2B5EF4-FFF2-40B4-BE49-F238E27FC236}">
                  <a16:creationId xmlns:a16="http://schemas.microsoft.com/office/drawing/2014/main" id="{C39DDB4F-6713-45DB-B484-64CE4CD271ED}"/>
                </a:ext>
              </a:extLst>
            </p:cNvPr>
            <p:cNvSpPr>
              <a:spLocks noChangeArrowheads="1"/>
            </p:cNvSpPr>
            <p:nvPr/>
          </p:nvSpPr>
          <p:spPr bwMode="auto">
            <a:xfrm>
              <a:off x="616" y="212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grpSp>
      <p:grpSp>
        <p:nvGrpSpPr>
          <p:cNvPr id="24597" name="Group 67">
            <a:extLst>
              <a:ext uri="{FF2B5EF4-FFF2-40B4-BE49-F238E27FC236}">
                <a16:creationId xmlns:a16="http://schemas.microsoft.com/office/drawing/2014/main" id="{087DD76F-9485-4212-9B7F-E35B4B11E41B}"/>
              </a:ext>
            </a:extLst>
          </p:cNvPr>
          <p:cNvGrpSpPr>
            <a:grpSpLocks/>
          </p:cNvGrpSpPr>
          <p:nvPr/>
        </p:nvGrpSpPr>
        <p:grpSpPr bwMode="auto">
          <a:xfrm flipH="1">
            <a:off x="1524000" y="2519363"/>
            <a:ext cx="725488" cy="765175"/>
            <a:chOff x="1008" y="2720"/>
            <a:chExt cx="856" cy="808"/>
          </a:xfrm>
        </p:grpSpPr>
        <p:sp>
          <p:nvSpPr>
            <p:cNvPr id="24636" name="Rectangle 68">
              <a:extLst>
                <a:ext uri="{FF2B5EF4-FFF2-40B4-BE49-F238E27FC236}">
                  <a16:creationId xmlns:a16="http://schemas.microsoft.com/office/drawing/2014/main" id="{03AF566C-45A0-4865-84F1-DC1CA67E8B73}"/>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37" name="Freeform 69">
              <a:extLst>
                <a:ext uri="{FF2B5EF4-FFF2-40B4-BE49-F238E27FC236}">
                  <a16:creationId xmlns:a16="http://schemas.microsoft.com/office/drawing/2014/main" id="{19C6F780-19AA-41FA-8E3C-25F88B63457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38" name="Freeform 70">
              <a:extLst>
                <a:ext uri="{FF2B5EF4-FFF2-40B4-BE49-F238E27FC236}">
                  <a16:creationId xmlns:a16="http://schemas.microsoft.com/office/drawing/2014/main" id="{6140B799-DF95-4B7C-A83F-D6F33FFB524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39" name="Freeform 71">
              <a:extLst>
                <a:ext uri="{FF2B5EF4-FFF2-40B4-BE49-F238E27FC236}">
                  <a16:creationId xmlns:a16="http://schemas.microsoft.com/office/drawing/2014/main" id="{2EC73C89-D00F-473F-B50B-30BE9F50330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40" name="Freeform 72">
              <a:extLst>
                <a:ext uri="{FF2B5EF4-FFF2-40B4-BE49-F238E27FC236}">
                  <a16:creationId xmlns:a16="http://schemas.microsoft.com/office/drawing/2014/main" id="{4B7023B2-766A-4599-A3C4-56FA163B561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4641" name="Freeform 73">
              <a:extLst>
                <a:ext uri="{FF2B5EF4-FFF2-40B4-BE49-F238E27FC236}">
                  <a16:creationId xmlns:a16="http://schemas.microsoft.com/office/drawing/2014/main" id="{FB59531F-1F19-4FA7-B5AD-EEA6B837936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4642" name="Freeform 74">
              <a:extLst>
                <a:ext uri="{FF2B5EF4-FFF2-40B4-BE49-F238E27FC236}">
                  <a16:creationId xmlns:a16="http://schemas.microsoft.com/office/drawing/2014/main" id="{EE53F838-1612-43E7-95E7-0809F3E9374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43" name="Freeform 75">
              <a:extLst>
                <a:ext uri="{FF2B5EF4-FFF2-40B4-BE49-F238E27FC236}">
                  <a16:creationId xmlns:a16="http://schemas.microsoft.com/office/drawing/2014/main" id="{81CFB418-C4F5-430C-B57D-45AA3648413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44" name="Freeform 76">
              <a:extLst>
                <a:ext uri="{FF2B5EF4-FFF2-40B4-BE49-F238E27FC236}">
                  <a16:creationId xmlns:a16="http://schemas.microsoft.com/office/drawing/2014/main" id="{90F0AD16-7C2C-4E8E-A2C3-76C3F1335FD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4598" name="Group 77">
            <a:extLst>
              <a:ext uri="{FF2B5EF4-FFF2-40B4-BE49-F238E27FC236}">
                <a16:creationId xmlns:a16="http://schemas.microsoft.com/office/drawing/2014/main" id="{C40863FF-B107-47D0-86C3-7ED6FCDD25BC}"/>
              </a:ext>
            </a:extLst>
          </p:cNvPr>
          <p:cNvGrpSpPr>
            <a:grpSpLocks/>
          </p:cNvGrpSpPr>
          <p:nvPr/>
        </p:nvGrpSpPr>
        <p:grpSpPr bwMode="auto">
          <a:xfrm flipH="1">
            <a:off x="1465263" y="3432175"/>
            <a:ext cx="725487" cy="765175"/>
            <a:chOff x="1008" y="2720"/>
            <a:chExt cx="856" cy="808"/>
          </a:xfrm>
        </p:grpSpPr>
        <p:sp>
          <p:nvSpPr>
            <p:cNvPr id="24627" name="Rectangle 78">
              <a:extLst>
                <a:ext uri="{FF2B5EF4-FFF2-40B4-BE49-F238E27FC236}">
                  <a16:creationId xmlns:a16="http://schemas.microsoft.com/office/drawing/2014/main" id="{96861E67-2C40-4DCF-B9E7-8855CDA24554}"/>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28" name="Freeform 79">
              <a:extLst>
                <a:ext uri="{FF2B5EF4-FFF2-40B4-BE49-F238E27FC236}">
                  <a16:creationId xmlns:a16="http://schemas.microsoft.com/office/drawing/2014/main" id="{8512378F-7499-4441-9405-8E649B33502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29" name="Freeform 80">
              <a:extLst>
                <a:ext uri="{FF2B5EF4-FFF2-40B4-BE49-F238E27FC236}">
                  <a16:creationId xmlns:a16="http://schemas.microsoft.com/office/drawing/2014/main" id="{9F13CF6F-27BD-4E97-9D9F-DDB6604EB668}"/>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30" name="Freeform 81">
              <a:extLst>
                <a:ext uri="{FF2B5EF4-FFF2-40B4-BE49-F238E27FC236}">
                  <a16:creationId xmlns:a16="http://schemas.microsoft.com/office/drawing/2014/main" id="{AAA443CD-C571-4095-B45D-9038D959FE5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31" name="Freeform 82">
              <a:extLst>
                <a:ext uri="{FF2B5EF4-FFF2-40B4-BE49-F238E27FC236}">
                  <a16:creationId xmlns:a16="http://schemas.microsoft.com/office/drawing/2014/main" id="{02089922-7C53-422B-B1AB-4808975864C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4632" name="Freeform 83">
              <a:extLst>
                <a:ext uri="{FF2B5EF4-FFF2-40B4-BE49-F238E27FC236}">
                  <a16:creationId xmlns:a16="http://schemas.microsoft.com/office/drawing/2014/main" id="{20AC157A-54C7-4C60-8F4C-99A298B875E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4633" name="Freeform 84">
              <a:extLst>
                <a:ext uri="{FF2B5EF4-FFF2-40B4-BE49-F238E27FC236}">
                  <a16:creationId xmlns:a16="http://schemas.microsoft.com/office/drawing/2014/main" id="{8684B706-8DDA-4804-9CCD-B7081FEEEAF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34" name="Freeform 85">
              <a:extLst>
                <a:ext uri="{FF2B5EF4-FFF2-40B4-BE49-F238E27FC236}">
                  <a16:creationId xmlns:a16="http://schemas.microsoft.com/office/drawing/2014/main" id="{45F0D97D-652E-4F53-9306-033768E11EA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35" name="Freeform 86">
              <a:extLst>
                <a:ext uri="{FF2B5EF4-FFF2-40B4-BE49-F238E27FC236}">
                  <a16:creationId xmlns:a16="http://schemas.microsoft.com/office/drawing/2014/main" id="{72DFFBF5-35FC-400F-8FC4-B17BAC9231DE}"/>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4599" name="Group 87">
            <a:extLst>
              <a:ext uri="{FF2B5EF4-FFF2-40B4-BE49-F238E27FC236}">
                <a16:creationId xmlns:a16="http://schemas.microsoft.com/office/drawing/2014/main" id="{880BB07E-53AA-498E-92D8-0B409E339E12}"/>
              </a:ext>
            </a:extLst>
          </p:cNvPr>
          <p:cNvGrpSpPr>
            <a:grpSpLocks/>
          </p:cNvGrpSpPr>
          <p:nvPr/>
        </p:nvGrpSpPr>
        <p:grpSpPr bwMode="auto">
          <a:xfrm flipH="1">
            <a:off x="1546225" y="4964113"/>
            <a:ext cx="725488" cy="765175"/>
            <a:chOff x="1008" y="2720"/>
            <a:chExt cx="856" cy="808"/>
          </a:xfrm>
        </p:grpSpPr>
        <p:sp>
          <p:nvSpPr>
            <p:cNvPr id="24618" name="Rectangle 88">
              <a:extLst>
                <a:ext uri="{FF2B5EF4-FFF2-40B4-BE49-F238E27FC236}">
                  <a16:creationId xmlns:a16="http://schemas.microsoft.com/office/drawing/2014/main" id="{D48A79D7-300B-4AF0-8F80-F299D57FD0E7}"/>
                </a:ext>
              </a:extLst>
            </p:cNvPr>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19" name="Freeform 89">
              <a:extLst>
                <a:ext uri="{FF2B5EF4-FFF2-40B4-BE49-F238E27FC236}">
                  <a16:creationId xmlns:a16="http://schemas.microsoft.com/office/drawing/2014/main" id="{778202CD-74AA-4ED4-8C83-2A19D35F8DA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20" name="Freeform 90">
              <a:extLst>
                <a:ext uri="{FF2B5EF4-FFF2-40B4-BE49-F238E27FC236}">
                  <a16:creationId xmlns:a16="http://schemas.microsoft.com/office/drawing/2014/main" id="{94FB31FC-B345-4331-86C4-F8201A715E1E}"/>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21" name="Freeform 91">
              <a:extLst>
                <a:ext uri="{FF2B5EF4-FFF2-40B4-BE49-F238E27FC236}">
                  <a16:creationId xmlns:a16="http://schemas.microsoft.com/office/drawing/2014/main" id="{815E791A-F0FF-4AF8-9B80-18C885078DE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22" name="Freeform 92">
              <a:extLst>
                <a:ext uri="{FF2B5EF4-FFF2-40B4-BE49-F238E27FC236}">
                  <a16:creationId xmlns:a16="http://schemas.microsoft.com/office/drawing/2014/main" id="{4741A47C-A07E-47F6-9267-000546BF92F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4623" name="Freeform 93">
              <a:extLst>
                <a:ext uri="{FF2B5EF4-FFF2-40B4-BE49-F238E27FC236}">
                  <a16:creationId xmlns:a16="http://schemas.microsoft.com/office/drawing/2014/main" id="{8D272596-2E46-478B-8734-18D72782D72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4624" name="Freeform 94">
              <a:extLst>
                <a:ext uri="{FF2B5EF4-FFF2-40B4-BE49-F238E27FC236}">
                  <a16:creationId xmlns:a16="http://schemas.microsoft.com/office/drawing/2014/main" id="{7DB15CEF-AC9A-4A5A-855C-7CDA872E2DC3}"/>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25" name="Freeform 95">
              <a:extLst>
                <a:ext uri="{FF2B5EF4-FFF2-40B4-BE49-F238E27FC236}">
                  <a16:creationId xmlns:a16="http://schemas.microsoft.com/office/drawing/2014/main" id="{C1AB2DCF-4D6C-4681-96FF-92CDCA72000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4626" name="Freeform 96">
              <a:extLst>
                <a:ext uri="{FF2B5EF4-FFF2-40B4-BE49-F238E27FC236}">
                  <a16:creationId xmlns:a16="http://schemas.microsoft.com/office/drawing/2014/main" id="{AEA86F1B-B864-4BB5-AB84-77DFCD222BB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24600" name="Text Box 97">
            <a:extLst>
              <a:ext uri="{FF2B5EF4-FFF2-40B4-BE49-F238E27FC236}">
                <a16:creationId xmlns:a16="http://schemas.microsoft.com/office/drawing/2014/main" id="{C355F2C2-A6EE-45F2-9727-FE64EA28F252}"/>
              </a:ext>
            </a:extLst>
          </p:cNvPr>
          <p:cNvSpPr txBox="1">
            <a:spLocks noChangeArrowheads="1"/>
          </p:cNvSpPr>
          <p:nvPr/>
        </p:nvSpPr>
        <p:spPr bwMode="auto">
          <a:xfrm>
            <a:off x="3816350" y="5607050"/>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sp>
        <p:nvSpPr>
          <p:cNvPr id="24601" name="Text Box 98">
            <a:extLst>
              <a:ext uri="{FF2B5EF4-FFF2-40B4-BE49-F238E27FC236}">
                <a16:creationId xmlns:a16="http://schemas.microsoft.com/office/drawing/2014/main" id="{33C5E74A-110D-41F8-8E09-6CEC4FF0F4ED}"/>
              </a:ext>
            </a:extLst>
          </p:cNvPr>
          <p:cNvSpPr txBox="1">
            <a:spLocks noChangeArrowheads="1"/>
          </p:cNvSpPr>
          <p:nvPr/>
        </p:nvSpPr>
        <p:spPr bwMode="auto">
          <a:xfrm>
            <a:off x="3897313" y="5210175"/>
            <a:ext cx="4981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rPr>
              <a:t>Notice: these are distinct phenomena</a:t>
            </a:r>
          </a:p>
        </p:txBody>
      </p:sp>
      <p:grpSp>
        <p:nvGrpSpPr>
          <p:cNvPr id="24602" name="Group 99">
            <a:extLst>
              <a:ext uri="{FF2B5EF4-FFF2-40B4-BE49-F238E27FC236}">
                <a16:creationId xmlns:a16="http://schemas.microsoft.com/office/drawing/2014/main" id="{509E37E4-B404-461F-8BDF-E7AEE8A8BC4F}"/>
              </a:ext>
            </a:extLst>
          </p:cNvPr>
          <p:cNvGrpSpPr>
            <a:grpSpLocks/>
          </p:cNvGrpSpPr>
          <p:nvPr/>
        </p:nvGrpSpPr>
        <p:grpSpPr bwMode="auto">
          <a:xfrm>
            <a:off x="3648075" y="3444875"/>
            <a:ext cx="611188" cy="871538"/>
            <a:chOff x="4300" y="2246"/>
            <a:chExt cx="400" cy="571"/>
          </a:xfrm>
        </p:grpSpPr>
        <p:sp>
          <p:nvSpPr>
            <p:cNvPr id="24613" name="Oval 100">
              <a:extLst>
                <a:ext uri="{FF2B5EF4-FFF2-40B4-BE49-F238E27FC236}">
                  <a16:creationId xmlns:a16="http://schemas.microsoft.com/office/drawing/2014/main" id="{C72BF173-0389-44D8-9840-7350FEA48C45}"/>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14" name="Oval 101">
              <a:extLst>
                <a:ext uri="{FF2B5EF4-FFF2-40B4-BE49-F238E27FC236}">
                  <a16:creationId xmlns:a16="http://schemas.microsoft.com/office/drawing/2014/main" id="{2CB340E5-D858-4BF2-AAC6-76D05860D971}"/>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15" name="Oval 102">
              <a:extLst>
                <a:ext uri="{FF2B5EF4-FFF2-40B4-BE49-F238E27FC236}">
                  <a16:creationId xmlns:a16="http://schemas.microsoft.com/office/drawing/2014/main" id="{D090F768-2B73-4A3E-830E-D4EEED72C2B7}"/>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16" name="Oval 103">
              <a:extLst>
                <a:ext uri="{FF2B5EF4-FFF2-40B4-BE49-F238E27FC236}">
                  <a16:creationId xmlns:a16="http://schemas.microsoft.com/office/drawing/2014/main" id="{30653BB3-15BE-43DB-8ECC-6FBBEF041D27}"/>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4617" name="AutoShape 104">
              <a:extLst>
                <a:ext uri="{FF2B5EF4-FFF2-40B4-BE49-F238E27FC236}">
                  <a16:creationId xmlns:a16="http://schemas.microsoft.com/office/drawing/2014/main" id="{C6F994C4-BA79-471F-A83E-6F7568A3B57B}"/>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24603" name="Group 105">
            <a:extLst>
              <a:ext uri="{FF2B5EF4-FFF2-40B4-BE49-F238E27FC236}">
                <a16:creationId xmlns:a16="http://schemas.microsoft.com/office/drawing/2014/main" id="{6E5CD4DD-60F7-43A6-8F47-C5F13F91FE52}"/>
              </a:ext>
            </a:extLst>
          </p:cNvPr>
          <p:cNvGrpSpPr>
            <a:grpSpLocks/>
          </p:cNvGrpSpPr>
          <p:nvPr/>
        </p:nvGrpSpPr>
        <p:grpSpPr bwMode="auto">
          <a:xfrm>
            <a:off x="3765550" y="2725738"/>
            <a:ext cx="844550" cy="966787"/>
            <a:chOff x="2372" y="1564"/>
            <a:chExt cx="532" cy="609"/>
          </a:xfrm>
        </p:grpSpPr>
        <p:sp>
          <p:nvSpPr>
            <p:cNvPr id="24605" name="Freeform 106">
              <a:extLst>
                <a:ext uri="{FF2B5EF4-FFF2-40B4-BE49-F238E27FC236}">
                  <a16:creationId xmlns:a16="http://schemas.microsoft.com/office/drawing/2014/main" id="{9E8D8C04-B232-408A-9549-13366182CE43}"/>
                </a:ext>
              </a:extLst>
            </p:cNvPr>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zh-CN" altLang="en-US"/>
            </a:p>
          </p:txBody>
        </p:sp>
        <p:sp>
          <p:nvSpPr>
            <p:cNvPr id="24606" name="Freeform 107">
              <a:extLst>
                <a:ext uri="{FF2B5EF4-FFF2-40B4-BE49-F238E27FC236}">
                  <a16:creationId xmlns:a16="http://schemas.microsoft.com/office/drawing/2014/main" id="{7F65567B-EF26-4E14-9A14-6CE43F6B6690}"/>
                </a:ext>
              </a:extLst>
            </p:cNvPr>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zh-CN" altLang="en-US"/>
            </a:p>
          </p:txBody>
        </p:sp>
        <p:sp>
          <p:nvSpPr>
            <p:cNvPr id="24607" name="Freeform 108">
              <a:extLst>
                <a:ext uri="{FF2B5EF4-FFF2-40B4-BE49-F238E27FC236}">
                  <a16:creationId xmlns:a16="http://schemas.microsoft.com/office/drawing/2014/main" id="{000D891A-52AF-4FA8-BD26-995A02A94A14}"/>
                </a:ext>
              </a:extLst>
            </p:cNvPr>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zh-CN" altLang="en-US"/>
            </a:p>
          </p:txBody>
        </p:sp>
        <p:sp>
          <p:nvSpPr>
            <p:cNvPr id="24608" name="Freeform 109">
              <a:extLst>
                <a:ext uri="{FF2B5EF4-FFF2-40B4-BE49-F238E27FC236}">
                  <a16:creationId xmlns:a16="http://schemas.microsoft.com/office/drawing/2014/main" id="{2D9A3315-CEDA-4C91-B17F-BBB31A7384BE}"/>
                </a:ext>
              </a:extLst>
            </p:cNvPr>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zh-CN" altLang="en-US"/>
            </a:p>
          </p:txBody>
        </p:sp>
        <p:sp>
          <p:nvSpPr>
            <p:cNvPr id="24609" name="Freeform 110">
              <a:extLst>
                <a:ext uri="{FF2B5EF4-FFF2-40B4-BE49-F238E27FC236}">
                  <a16:creationId xmlns:a16="http://schemas.microsoft.com/office/drawing/2014/main" id="{96CFA3B5-4FE4-41D6-9934-C66CF4A1ABA3}"/>
                </a:ext>
              </a:extLst>
            </p:cNvPr>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zh-CN" altLang="en-US"/>
            </a:p>
          </p:txBody>
        </p:sp>
        <p:sp>
          <p:nvSpPr>
            <p:cNvPr id="24610" name="Freeform 111">
              <a:extLst>
                <a:ext uri="{FF2B5EF4-FFF2-40B4-BE49-F238E27FC236}">
                  <a16:creationId xmlns:a16="http://schemas.microsoft.com/office/drawing/2014/main" id="{A73D663A-A5B9-4CDB-9E4B-2D41F7C23EEF}"/>
                </a:ext>
              </a:extLst>
            </p:cNvPr>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zh-CN" altLang="en-US"/>
            </a:p>
          </p:txBody>
        </p:sp>
        <p:sp>
          <p:nvSpPr>
            <p:cNvPr id="24611" name="Freeform 112">
              <a:extLst>
                <a:ext uri="{FF2B5EF4-FFF2-40B4-BE49-F238E27FC236}">
                  <a16:creationId xmlns:a16="http://schemas.microsoft.com/office/drawing/2014/main" id="{9298D469-7C77-4F17-983A-BBC43C4142E5}"/>
                </a:ext>
              </a:extLst>
            </p:cNvPr>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zh-CN" altLang="en-US"/>
            </a:p>
          </p:txBody>
        </p:sp>
        <p:sp>
          <p:nvSpPr>
            <p:cNvPr id="24612" name="Text Box 113">
              <a:extLst>
                <a:ext uri="{FF2B5EF4-FFF2-40B4-BE49-F238E27FC236}">
                  <a16:creationId xmlns:a16="http://schemas.microsoft.com/office/drawing/2014/main" id="{DFE076F2-CE10-4787-BE25-22AA95A23AC8}"/>
                </a:ext>
              </a:extLst>
            </p:cNvPr>
            <p:cNvSpPr txBox="1">
              <a:spLocks noChangeArrowheads="1"/>
            </p:cNvSpPr>
            <p:nvPr/>
          </p:nvSpPr>
          <p:spPr bwMode="auto">
            <a:xfrm>
              <a:off x="2788" y="1564"/>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sp>
        <p:nvSpPr>
          <p:cNvPr id="24604" name="Text Box 113">
            <a:extLst>
              <a:ext uri="{FF2B5EF4-FFF2-40B4-BE49-F238E27FC236}">
                <a16:creationId xmlns:a16="http://schemas.microsoft.com/office/drawing/2014/main" id="{4191F72A-5CF5-4581-888D-A4087A57CEEC}"/>
              </a:ext>
            </a:extLst>
          </p:cNvPr>
          <p:cNvSpPr txBox="1">
            <a:spLocks noChangeArrowheads="1"/>
          </p:cNvSpPr>
          <p:nvPr/>
        </p:nvSpPr>
        <p:spPr bwMode="auto">
          <a:xfrm>
            <a:off x="3708400" y="2198688"/>
            <a:ext cx="543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…lock suffers from contention</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2">
            <a:extLst>
              <a:ext uri="{FF2B5EF4-FFF2-40B4-BE49-F238E27FC236}">
                <a16:creationId xmlns:a16="http://schemas.microsoft.com/office/drawing/2014/main" id="{E87A7871-D22D-4DE1-B769-BE24F14BE55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1619" name="Slide Number Placeholder 3">
            <a:extLst>
              <a:ext uri="{FF2B5EF4-FFF2-40B4-BE49-F238E27FC236}">
                <a16:creationId xmlns:a16="http://schemas.microsoft.com/office/drawing/2014/main" id="{DBD1B24B-273D-4C34-B019-28ABFFF07C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3D228E0-EFD4-4172-935C-14D7D8814F6B}" type="slidenum">
              <a:rPr lang="ar-SA" altLang="zh-CN" sz="1400" b="0">
                <a:solidFill>
                  <a:schemeClr val="tx1"/>
                </a:solidFill>
                <a:latin typeface="Arial" panose="020B0604020202020204" pitchFamily="34" charset="0"/>
              </a:rPr>
              <a:pPr/>
              <a:t>100</a:t>
            </a:fld>
            <a:endParaRPr lang="en-US" altLang="zh-CN" sz="1400" b="0">
              <a:solidFill>
                <a:schemeClr val="tx1"/>
              </a:solidFill>
              <a:latin typeface="Arial" panose="020B0604020202020204" pitchFamily="34" charset="0"/>
              <a:ea typeface="宋体" panose="02010600030101010101" pitchFamily="2" charset="-122"/>
            </a:endParaRPr>
          </a:p>
        </p:txBody>
      </p:sp>
      <p:grpSp>
        <p:nvGrpSpPr>
          <p:cNvPr id="111620" name="Group 2">
            <a:extLst>
              <a:ext uri="{FF2B5EF4-FFF2-40B4-BE49-F238E27FC236}">
                <a16:creationId xmlns:a16="http://schemas.microsoft.com/office/drawing/2014/main" id="{CDC7FA4F-A0AB-4323-BF80-41B7A19003FD}"/>
              </a:ext>
            </a:extLst>
          </p:cNvPr>
          <p:cNvGrpSpPr>
            <a:grpSpLocks/>
          </p:cNvGrpSpPr>
          <p:nvPr/>
        </p:nvGrpSpPr>
        <p:grpSpPr bwMode="auto">
          <a:xfrm>
            <a:off x="3062288" y="1644650"/>
            <a:ext cx="1804987" cy="1879600"/>
            <a:chOff x="1107" y="1162"/>
            <a:chExt cx="1137" cy="1184"/>
          </a:xfrm>
        </p:grpSpPr>
        <p:grpSp>
          <p:nvGrpSpPr>
            <p:cNvPr id="111677" name="Group 3">
              <a:extLst>
                <a:ext uri="{FF2B5EF4-FFF2-40B4-BE49-F238E27FC236}">
                  <a16:creationId xmlns:a16="http://schemas.microsoft.com/office/drawing/2014/main" id="{67FC186A-A6FA-4C22-B8EA-18CFD3DF6381}"/>
                </a:ext>
              </a:extLst>
            </p:cNvPr>
            <p:cNvGrpSpPr>
              <a:grpSpLocks/>
            </p:cNvGrpSpPr>
            <p:nvPr/>
          </p:nvGrpSpPr>
          <p:grpSpPr bwMode="auto">
            <a:xfrm>
              <a:off x="1107" y="1538"/>
              <a:ext cx="856" cy="808"/>
              <a:chOff x="1008" y="2720"/>
              <a:chExt cx="856" cy="808"/>
            </a:xfrm>
          </p:grpSpPr>
          <p:sp>
            <p:nvSpPr>
              <p:cNvPr id="111679" name="Rectangle 4">
                <a:extLst>
                  <a:ext uri="{FF2B5EF4-FFF2-40B4-BE49-F238E27FC236}">
                    <a16:creationId xmlns:a16="http://schemas.microsoft.com/office/drawing/2014/main" id="{6C2CCA61-0A93-4730-B7D1-5404E750D08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80" name="Freeform 5">
                <a:extLst>
                  <a:ext uri="{FF2B5EF4-FFF2-40B4-BE49-F238E27FC236}">
                    <a16:creationId xmlns:a16="http://schemas.microsoft.com/office/drawing/2014/main" id="{481D2A7A-E1F8-4B78-93CD-E6BA1D17A9A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81" name="Freeform 6">
                <a:extLst>
                  <a:ext uri="{FF2B5EF4-FFF2-40B4-BE49-F238E27FC236}">
                    <a16:creationId xmlns:a16="http://schemas.microsoft.com/office/drawing/2014/main" id="{A62CC821-9039-4696-B2AA-198023249B8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82" name="Freeform 7">
                <a:extLst>
                  <a:ext uri="{FF2B5EF4-FFF2-40B4-BE49-F238E27FC236}">
                    <a16:creationId xmlns:a16="http://schemas.microsoft.com/office/drawing/2014/main" id="{1A0BEDF8-79DA-4DC4-AA82-090593DF934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83" name="Freeform 8">
                <a:extLst>
                  <a:ext uri="{FF2B5EF4-FFF2-40B4-BE49-F238E27FC236}">
                    <a16:creationId xmlns:a16="http://schemas.microsoft.com/office/drawing/2014/main" id="{6B280134-4239-403B-BFEC-EF4C5254FFB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11684" name="Freeform 9">
                <a:extLst>
                  <a:ext uri="{FF2B5EF4-FFF2-40B4-BE49-F238E27FC236}">
                    <a16:creationId xmlns:a16="http://schemas.microsoft.com/office/drawing/2014/main" id="{539C46B1-4252-4174-99AB-7D985FA77C7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11685" name="Freeform 10">
                <a:extLst>
                  <a:ext uri="{FF2B5EF4-FFF2-40B4-BE49-F238E27FC236}">
                    <a16:creationId xmlns:a16="http://schemas.microsoft.com/office/drawing/2014/main" id="{973AD254-5986-4533-A675-41E3D7CDE9F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86" name="Freeform 11">
                <a:extLst>
                  <a:ext uri="{FF2B5EF4-FFF2-40B4-BE49-F238E27FC236}">
                    <a16:creationId xmlns:a16="http://schemas.microsoft.com/office/drawing/2014/main" id="{EADA52B9-8775-46FF-A235-E4A4EEB6325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87" name="Freeform 12">
                <a:extLst>
                  <a:ext uri="{FF2B5EF4-FFF2-40B4-BE49-F238E27FC236}">
                    <a16:creationId xmlns:a16="http://schemas.microsoft.com/office/drawing/2014/main" id="{E36E6D01-7BF3-4581-BC6E-690FF1A706F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11678" name="Rectangle 13">
              <a:extLst>
                <a:ext uri="{FF2B5EF4-FFF2-40B4-BE49-F238E27FC236}">
                  <a16:creationId xmlns:a16="http://schemas.microsoft.com/office/drawing/2014/main" id="{6A9F792E-6C57-4EA7-9D62-4A6EF3E05A62}"/>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11621" name="Rectangle 14">
            <a:extLst>
              <a:ext uri="{FF2B5EF4-FFF2-40B4-BE49-F238E27FC236}">
                <a16:creationId xmlns:a16="http://schemas.microsoft.com/office/drawing/2014/main" id="{E5B4193A-6BF2-4BA7-94BD-BD178897B132}"/>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1622" name="Rectangle 15">
            <a:extLst>
              <a:ext uri="{FF2B5EF4-FFF2-40B4-BE49-F238E27FC236}">
                <a16:creationId xmlns:a16="http://schemas.microsoft.com/office/drawing/2014/main" id="{07F71EF5-3025-4D1A-A922-9FC95C5B385B}"/>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23" name="Line 16">
            <a:extLst>
              <a:ext uri="{FF2B5EF4-FFF2-40B4-BE49-F238E27FC236}">
                <a16:creationId xmlns:a16="http://schemas.microsoft.com/office/drawing/2014/main" id="{B1F0B830-5AA1-4218-90BE-3E905CF9130A}"/>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4" name="Line 17">
            <a:extLst>
              <a:ext uri="{FF2B5EF4-FFF2-40B4-BE49-F238E27FC236}">
                <a16:creationId xmlns:a16="http://schemas.microsoft.com/office/drawing/2014/main" id="{9ED41764-5D7A-4892-AF07-C79722304420}"/>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5" name="Line 18">
            <a:extLst>
              <a:ext uri="{FF2B5EF4-FFF2-40B4-BE49-F238E27FC236}">
                <a16:creationId xmlns:a16="http://schemas.microsoft.com/office/drawing/2014/main" id="{2EC1E126-2F37-4C4D-B17C-F6383F59F9AD}"/>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6" name="Line 19">
            <a:extLst>
              <a:ext uri="{FF2B5EF4-FFF2-40B4-BE49-F238E27FC236}">
                <a16:creationId xmlns:a16="http://schemas.microsoft.com/office/drawing/2014/main" id="{0306E1D2-7867-40C0-921D-51DBB77DBF81}"/>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7" name="Line 20">
            <a:extLst>
              <a:ext uri="{FF2B5EF4-FFF2-40B4-BE49-F238E27FC236}">
                <a16:creationId xmlns:a16="http://schemas.microsoft.com/office/drawing/2014/main" id="{2A78CD6C-F813-417C-AB20-D112B2D3504C}"/>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8" name="Line 21">
            <a:extLst>
              <a:ext uri="{FF2B5EF4-FFF2-40B4-BE49-F238E27FC236}">
                <a16:creationId xmlns:a16="http://schemas.microsoft.com/office/drawing/2014/main" id="{9D52D875-43BD-4C39-8BEA-9E6BE1E6E603}"/>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29" name="Line 22">
            <a:extLst>
              <a:ext uri="{FF2B5EF4-FFF2-40B4-BE49-F238E27FC236}">
                <a16:creationId xmlns:a16="http://schemas.microsoft.com/office/drawing/2014/main" id="{EC832386-D539-4629-ABA4-E89DEC1C928C}"/>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1630" name="Text Box 23">
            <a:extLst>
              <a:ext uri="{FF2B5EF4-FFF2-40B4-BE49-F238E27FC236}">
                <a16:creationId xmlns:a16="http://schemas.microsoft.com/office/drawing/2014/main" id="{F6524EB2-A26A-4063-AE27-34D410C34C48}"/>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11631" name="Rectangle 24">
            <a:extLst>
              <a:ext uri="{FF2B5EF4-FFF2-40B4-BE49-F238E27FC236}">
                <a16:creationId xmlns:a16="http://schemas.microsoft.com/office/drawing/2014/main" id="{20CE9C90-ACE0-4C95-8D1F-3341C4059612}"/>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32" name="Text Box 25">
            <a:extLst>
              <a:ext uri="{FF2B5EF4-FFF2-40B4-BE49-F238E27FC236}">
                <a16:creationId xmlns:a16="http://schemas.microsoft.com/office/drawing/2014/main" id="{8B378C7D-9BDF-464B-A798-B6BA877C2518}"/>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11633" name="Text Box 26">
            <a:extLst>
              <a:ext uri="{FF2B5EF4-FFF2-40B4-BE49-F238E27FC236}">
                <a16:creationId xmlns:a16="http://schemas.microsoft.com/office/drawing/2014/main" id="{3EE552FB-3ACD-4147-AF65-1998D9ACD60A}"/>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11634" name="Text Box 27">
            <a:extLst>
              <a:ext uri="{FF2B5EF4-FFF2-40B4-BE49-F238E27FC236}">
                <a16:creationId xmlns:a16="http://schemas.microsoft.com/office/drawing/2014/main" id="{8C01457A-BF8E-4585-8A7B-2CF3FE8714CD}"/>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1635" name="Text Box 28">
            <a:extLst>
              <a:ext uri="{FF2B5EF4-FFF2-40B4-BE49-F238E27FC236}">
                <a16:creationId xmlns:a16="http://schemas.microsoft.com/office/drawing/2014/main" id="{18C55F92-ED41-46BE-9DA3-57767E4C41D1}"/>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1636" name="Text Box 29">
            <a:extLst>
              <a:ext uri="{FF2B5EF4-FFF2-40B4-BE49-F238E27FC236}">
                <a16:creationId xmlns:a16="http://schemas.microsoft.com/office/drawing/2014/main" id="{AFD3141A-672A-4AD6-BF30-8CE989D2CA17}"/>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1637" name="Text Box 30">
            <a:extLst>
              <a:ext uri="{FF2B5EF4-FFF2-40B4-BE49-F238E27FC236}">
                <a16:creationId xmlns:a16="http://schemas.microsoft.com/office/drawing/2014/main" id="{971A38DB-17A0-4680-8252-F7517AD37BDC}"/>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1638" name="Text Box 31">
            <a:extLst>
              <a:ext uri="{FF2B5EF4-FFF2-40B4-BE49-F238E27FC236}">
                <a16:creationId xmlns:a16="http://schemas.microsoft.com/office/drawing/2014/main" id="{82A79663-B580-4A6A-A750-BC07CB3E9F15}"/>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1639" name="Text Box 32">
            <a:extLst>
              <a:ext uri="{FF2B5EF4-FFF2-40B4-BE49-F238E27FC236}">
                <a16:creationId xmlns:a16="http://schemas.microsoft.com/office/drawing/2014/main" id="{1485AB22-7D92-4CC5-A7DE-0DF8C966274C}"/>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1640" name="Text Box 33">
            <a:extLst>
              <a:ext uri="{FF2B5EF4-FFF2-40B4-BE49-F238E27FC236}">
                <a16:creationId xmlns:a16="http://schemas.microsoft.com/office/drawing/2014/main" id="{14A1B804-E76E-421C-9371-B5BD0572DA8B}"/>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11641" name="Group 34">
            <a:extLst>
              <a:ext uri="{FF2B5EF4-FFF2-40B4-BE49-F238E27FC236}">
                <a16:creationId xmlns:a16="http://schemas.microsoft.com/office/drawing/2014/main" id="{C4496C80-4DA8-42FA-8EA7-E707EE645AEA}"/>
              </a:ext>
            </a:extLst>
          </p:cNvPr>
          <p:cNvGrpSpPr>
            <a:grpSpLocks/>
          </p:cNvGrpSpPr>
          <p:nvPr/>
        </p:nvGrpSpPr>
        <p:grpSpPr bwMode="auto">
          <a:xfrm>
            <a:off x="5137150" y="1627188"/>
            <a:ext cx="1876425" cy="1792287"/>
            <a:chOff x="2241" y="1182"/>
            <a:chExt cx="1182" cy="1129"/>
          </a:xfrm>
        </p:grpSpPr>
        <p:grpSp>
          <p:nvGrpSpPr>
            <p:cNvPr id="111665" name="Group 35">
              <a:extLst>
                <a:ext uri="{FF2B5EF4-FFF2-40B4-BE49-F238E27FC236}">
                  <a16:creationId xmlns:a16="http://schemas.microsoft.com/office/drawing/2014/main" id="{C451FB29-AADA-49BC-9BEB-FDDC5C52735C}"/>
                </a:ext>
              </a:extLst>
            </p:cNvPr>
            <p:cNvGrpSpPr>
              <a:grpSpLocks/>
            </p:cNvGrpSpPr>
            <p:nvPr/>
          </p:nvGrpSpPr>
          <p:grpSpPr bwMode="auto">
            <a:xfrm>
              <a:off x="2446" y="1572"/>
              <a:ext cx="712" cy="739"/>
              <a:chOff x="2496" y="2725"/>
              <a:chExt cx="712" cy="739"/>
            </a:xfrm>
          </p:grpSpPr>
          <p:sp>
            <p:nvSpPr>
              <p:cNvPr id="111667" name="Rectangle 36">
                <a:extLst>
                  <a:ext uri="{FF2B5EF4-FFF2-40B4-BE49-F238E27FC236}">
                    <a16:creationId xmlns:a16="http://schemas.microsoft.com/office/drawing/2014/main" id="{9D686EA6-B0BC-4441-8142-1519E195836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68" name="Freeform 37">
                <a:extLst>
                  <a:ext uri="{FF2B5EF4-FFF2-40B4-BE49-F238E27FC236}">
                    <a16:creationId xmlns:a16="http://schemas.microsoft.com/office/drawing/2014/main" id="{C4021F40-7819-4269-8B8F-35662BA21E6A}"/>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11669" name="Group 38">
                <a:extLst>
                  <a:ext uri="{FF2B5EF4-FFF2-40B4-BE49-F238E27FC236}">
                    <a16:creationId xmlns:a16="http://schemas.microsoft.com/office/drawing/2014/main" id="{58AE24EA-AE12-450F-94C3-053A451B8CE5}"/>
                  </a:ext>
                </a:extLst>
              </p:cNvPr>
              <p:cNvGrpSpPr>
                <a:grpSpLocks/>
              </p:cNvGrpSpPr>
              <p:nvPr/>
            </p:nvGrpSpPr>
            <p:grpSpPr bwMode="auto">
              <a:xfrm>
                <a:off x="3072" y="2832"/>
                <a:ext cx="136" cy="632"/>
                <a:chOff x="3072" y="2832"/>
                <a:chExt cx="136" cy="632"/>
              </a:xfrm>
            </p:grpSpPr>
            <p:sp>
              <p:nvSpPr>
                <p:cNvPr id="111674" name="Freeform 39">
                  <a:extLst>
                    <a:ext uri="{FF2B5EF4-FFF2-40B4-BE49-F238E27FC236}">
                      <a16:creationId xmlns:a16="http://schemas.microsoft.com/office/drawing/2014/main" id="{98617FCE-2A7A-44ED-993C-B9210021856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75" name="Freeform 40">
                  <a:extLst>
                    <a:ext uri="{FF2B5EF4-FFF2-40B4-BE49-F238E27FC236}">
                      <a16:creationId xmlns:a16="http://schemas.microsoft.com/office/drawing/2014/main" id="{7030604F-BA5A-4549-B54C-B6B0B6EBFF3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76" name="Freeform 41">
                  <a:extLst>
                    <a:ext uri="{FF2B5EF4-FFF2-40B4-BE49-F238E27FC236}">
                      <a16:creationId xmlns:a16="http://schemas.microsoft.com/office/drawing/2014/main" id="{77F3CDE2-457A-42EA-B6E2-E5A5F776086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11670" name="Group 42">
                <a:extLst>
                  <a:ext uri="{FF2B5EF4-FFF2-40B4-BE49-F238E27FC236}">
                    <a16:creationId xmlns:a16="http://schemas.microsoft.com/office/drawing/2014/main" id="{04B24502-7EED-40F7-BB74-22F13749723F}"/>
                  </a:ext>
                </a:extLst>
              </p:cNvPr>
              <p:cNvGrpSpPr>
                <a:grpSpLocks/>
              </p:cNvGrpSpPr>
              <p:nvPr/>
            </p:nvGrpSpPr>
            <p:grpSpPr bwMode="auto">
              <a:xfrm flipH="1">
                <a:off x="2496" y="2832"/>
                <a:ext cx="136" cy="632"/>
                <a:chOff x="3072" y="2832"/>
                <a:chExt cx="136" cy="632"/>
              </a:xfrm>
            </p:grpSpPr>
            <p:sp>
              <p:nvSpPr>
                <p:cNvPr id="111671" name="Freeform 43">
                  <a:extLst>
                    <a:ext uri="{FF2B5EF4-FFF2-40B4-BE49-F238E27FC236}">
                      <a16:creationId xmlns:a16="http://schemas.microsoft.com/office/drawing/2014/main" id="{42829405-F694-4C05-86FB-EA01CCC75FF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72" name="Freeform 44">
                  <a:extLst>
                    <a:ext uri="{FF2B5EF4-FFF2-40B4-BE49-F238E27FC236}">
                      <a16:creationId xmlns:a16="http://schemas.microsoft.com/office/drawing/2014/main" id="{E7D8350C-CF76-452D-95AE-07EF63709C1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1673" name="Freeform 45">
                  <a:extLst>
                    <a:ext uri="{FF2B5EF4-FFF2-40B4-BE49-F238E27FC236}">
                      <a16:creationId xmlns:a16="http://schemas.microsoft.com/office/drawing/2014/main" id="{C146A8AB-BA4E-4C28-847D-3502A997A88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11666" name="Rectangle 46">
              <a:extLst>
                <a:ext uri="{FF2B5EF4-FFF2-40B4-BE49-F238E27FC236}">
                  <a16:creationId xmlns:a16="http://schemas.microsoft.com/office/drawing/2014/main" id="{0C559A6B-DE9C-4317-AC8A-8D714790C37B}"/>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11642" name="AutoShape 47">
            <a:extLst>
              <a:ext uri="{FF2B5EF4-FFF2-40B4-BE49-F238E27FC236}">
                <a16:creationId xmlns:a16="http://schemas.microsoft.com/office/drawing/2014/main" id="{2541B724-9D4D-42EF-923F-66DC604BDCC3}"/>
              </a:ext>
            </a:extLst>
          </p:cNvPr>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11643" name="Freeform 69">
            <a:extLst>
              <a:ext uri="{FF2B5EF4-FFF2-40B4-BE49-F238E27FC236}">
                <a16:creationId xmlns:a16="http://schemas.microsoft.com/office/drawing/2014/main" id="{9CF7A681-2319-46F8-9A98-43CE57DDE6F3}"/>
              </a:ext>
            </a:extLst>
          </p:cNvPr>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11644" name="Group 71">
            <a:extLst>
              <a:ext uri="{FF2B5EF4-FFF2-40B4-BE49-F238E27FC236}">
                <a16:creationId xmlns:a16="http://schemas.microsoft.com/office/drawing/2014/main" id="{64D88BE9-1EDA-40FD-8108-115EC11148EC}"/>
              </a:ext>
            </a:extLst>
          </p:cNvPr>
          <p:cNvGrpSpPr>
            <a:grpSpLocks/>
          </p:cNvGrpSpPr>
          <p:nvPr/>
        </p:nvGrpSpPr>
        <p:grpSpPr bwMode="auto">
          <a:xfrm>
            <a:off x="5368925" y="1125538"/>
            <a:ext cx="1476375" cy="1050925"/>
            <a:chOff x="4686" y="1805"/>
            <a:chExt cx="930" cy="662"/>
          </a:xfrm>
        </p:grpSpPr>
        <p:sp>
          <p:nvSpPr>
            <p:cNvPr id="111645" name="Rectangle 70">
              <a:extLst>
                <a:ext uri="{FF2B5EF4-FFF2-40B4-BE49-F238E27FC236}">
                  <a16:creationId xmlns:a16="http://schemas.microsoft.com/office/drawing/2014/main" id="{4CC7017F-908E-4318-B3A8-E0038683FE39}"/>
                </a:ext>
              </a:extLst>
            </p:cNvPr>
            <p:cNvSpPr>
              <a:spLocks noChangeArrowheads="1"/>
            </p:cNvSpPr>
            <p:nvPr/>
          </p:nvSpPr>
          <p:spPr bwMode="auto">
            <a:xfrm>
              <a:off x="4694" y="1805"/>
              <a:ext cx="922" cy="662"/>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46" name="Rectangle 49">
              <a:extLst>
                <a:ext uri="{FF2B5EF4-FFF2-40B4-BE49-F238E27FC236}">
                  <a16:creationId xmlns:a16="http://schemas.microsoft.com/office/drawing/2014/main" id="{1134DDFA-1166-4B59-BA74-505F39531ECE}"/>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47" name="Oval 51">
              <a:extLst>
                <a:ext uri="{FF2B5EF4-FFF2-40B4-BE49-F238E27FC236}">
                  <a16:creationId xmlns:a16="http://schemas.microsoft.com/office/drawing/2014/main" id="{D9785DAE-0210-4A66-B010-2E171B7229E8}"/>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48" name="Oval 52">
              <a:extLst>
                <a:ext uri="{FF2B5EF4-FFF2-40B4-BE49-F238E27FC236}">
                  <a16:creationId xmlns:a16="http://schemas.microsoft.com/office/drawing/2014/main" id="{56012E35-D1F3-40CB-8317-5B8229DF842F}"/>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49" name="Oval 53">
              <a:extLst>
                <a:ext uri="{FF2B5EF4-FFF2-40B4-BE49-F238E27FC236}">
                  <a16:creationId xmlns:a16="http://schemas.microsoft.com/office/drawing/2014/main" id="{7EA5ECC7-2FF9-4B93-9425-A4AE24C6571D}"/>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0" name="Rectangle 54">
              <a:extLst>
                <a:ext uri="{FF2B5EF4-FFF2-40B4-BE49-F238E27FC236}">
                  <a16:creationId xmlns:a16="http://schemas.microsoft.com/office/drawing/2014/main" id="{D5CFE75D-2EC0-4578-8FD7-C6A66745607F}"/>
                </a:ext>
              </a:extLst>
            </p:cNvPr>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1" name="Rectangle 55">
              <a:extLst>
                <a:ext uri="{FF2B5EF4-FFF2-40B4-BE49-F238E27FC236}">
                  <a16:creationId xmlns:a16="http://schemas.microsoft.com/office/drawing/2014/main" id="{1BFB62CA-55AE-4D05-8850-85BBE2C63474}"/>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2" name="Rectangle 56">
              <a:extLst>
                <a:ext uri="{FF2B5EF4-FFF2-40B4-BE49-F238E27FC236}">
                  <a16:creationId xmlns:a16="http://schemas.microsoft.com/office/drawing/2014/main" id="{7F05E6A3-86B5-4112-98E7-684572358959}"/>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3" name="Rectangle 57">
              <a:extLst>
                <a:ext uri="{FF2B5EF4-FFF2-40B4-BE49-F238E27FC236}">
                  <a16:creationId xmlns:a16="http://schemas.microsoft.com/office/drawing/2014/main" id="{D7C87092-438E-4E81-B294-756DCB9CE592}"/>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4" name="Rectangle 58">
              <a:extLst>
                <a:ext uri="{FF2B5EF4-FFF2-40B4-BE49-F238E27FC236}">
                  <a16:creationId xmlns:a16="http://schemas.microsoft.com/office/drawing/2014/main" id="{0F519C88-9EE6-4DBF-8A74-F6A661F28824}"/>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5" name="Rectangle 59">
              <a:extLst>
                <a:ext uri="{FF2B5EF4-FFF2-40B4-BE49-F238E27FC236}">
                  <a16:creationId xmlns:a16="http://schemas.microsoft.com/office/drawing/2014/main" id="{B0A963AD-C956-45AE-B2B8-45C0104C4E3F}"/>
                </a:ext>
              </a:extLst>
            </p:cNvPr>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6" name="Oval 60">
              <a:extLst>
                <a:ext uri="{FF2B5EF4-FFF2-40B4-BE49-F238E27FC236}">
                  <a16:creationId xmlns:a16="http://schemas.microsoft.com/office/drawing/2014/main" id="{FF0A7920-F153-415F-9EF3-12DE2D1C58E6}"/>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7" name="Oval 61">
              <a:extLst>
                <a:ext uri="{FF2B5EF4-FFF2-40B4-BE49-F238E27FC236}">
                  <a16:creationId xmlns:a16="http://schemas.microsoft.com/office/drawing/2014/main" id="{80C66537-458A-4784-A9D6-E29292F5CCAD}"/>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8" name="Rectangle 62">
              <a:extLst>
                <a:ext uri="{FF2B5EF4-FFF2-40B4-BE49-F238E27FC236}">
                  <a16:creationId xmlns:a16="http://schemas.microsoft.com/office/drawing/2014/main" id="{17A88404-FC99-42E1-9ECF-C5F29E21AD92}"/>
                </a:ext>
              </a:extLst>
            </p:cNvPr>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59" name="Rectangle 63">
              <a:extLst>
                <a:ext uri="{FF2B5EF4-FFF2-40B4-BE49-F238E27FC236}">
                  <a16:creationId xmlns:a16="http://schemas.microsoft.com/office/drawing/2014/main" id="{FA2E563B-0CD9-4C21-926D-BF8143BB6FD4}"/>
                </a:ext>
              </a:extLst>
            </p:cNvPr>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60" name="Arc 64">
              <a:extLst>
                <a:ext uri="{FF2B5EF4-FFF2-40B4-BE49-F238E27FC236}">
                  <a16:creationId xmlns:a16="http://schemas.microsoft.com/office/drawing/2014/main" id="{0DE5E2BF-A3CF-4BF2-A6AE-039B09D2DFB1}"/>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1661" name="Arc 65">
              <a:extLst>
                <a:ext uri="{FF2B5EF4-FFF2-40B4-BE49-F238E27FC236}">
                  <a16:creationId xmlns:a16="http://schemas.microsoft.com/office/drawing/2014/main" id="{A1426298-151D-4161-A07F-BD6D8FE7FD48}"/>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1662" name="Oval 66">
              <a:extLst>
                <a:ext uri="{FF2B5EF4-FFF2-40B4-BE49-F238E27FC236}">
                  <a16:creationId xmlns:a16="http://schemas.microsoft.com/office/drawing/2014/main" id="{7FA03FCC-1E6A-482C-BA39-101BA1FBAE02}"/>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63" name="Oval 67">
              <a:extLst>
                <a:ext uri="{FF2B5EF4-FFF2-40B4-BE49-F238E27FC236}">
                  <a16:creationId xmlns:a16="http://schemas.microsoft.com/office/drawing/2014/main" id="{0E0E1AD6-C98C-455B-995C-82B414A88C75}"/>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1664" name="Freeform 68">
              <a:extLst>
                <a:ext uri="{FF2B5EF4-FFF2-40B4-BE49-F238E27FC236}">
                  <a16:creationId xmlns:a16="http://schemas.microsoft.com/office/drawing/2014/main" id="{2CBB6BE1-B3A9-4F50-A48A-1EFD9A3391CB}"/>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2">
            <a:extLst>
              <a:ext uri="{FF2B5EF4-FFF2-40B4-BE49-F238E27FC236}">
                <a16:creationId xmlns:a16="http://schemas.microsoft.com/office/drawing/2014/main" id="{FA3C2221-D793-478F-A8E9-71E4114D6C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2643" name="Slide Number Placeholder 3">
            <a:extLst>
              <a:ext uri="{FF2B5EF4-FFF2-40B4-BE49-F238E27FC236}">
                <a16:creationId xmlns:a16="http://schemas.microsoft.com/office/drawing/2014/main" id="{2E50BEB2-AB76-4001-A4AF-C72D8FC629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46928B5-C72A-4552-A4B1-E39D701D010F}" type="slidenum">
              <a:rPr lang="ar-SA" altLang="zh-CN" sz="1400" b="0">
                <a:solidFill>
                  <a:schemeClr val="tx1"/>
                </a:solidFill>
                <a:latin typeface="Arial" panose="020B0604020202020204" pitchFamily="34" charset="0"/>
              </a:rPr>
              <a:pPr/>
              <a:t>101</a:t>
            </a:fld>
            <a:endParaRPr lang="en-US" altLang="zh-CN" sz="1400" b="0">
              <a:solidFill>
                <a:schemeClr val="tx1"/>
              </a:solidFill>
              <a:latin typeface="Arial" panose="020B0604020202020204" pitchFamily="34" charset="0"/>
              <a:ea typeface="宋体" panose="02010600030101010101" pitchFamily="2" charset="-122"/>
            </a:endParaRPr>
          </a:p>
        </p:txBody>
      </p:sp>
      <p:grpSp>
        <p:nvGrpSpPr>
          <p:cNvPr id="112644" name="Group 2">
            <a:extLst>
              <a:ext uri="{FF2B5EF4-FFF2-40B4-BE49-F238E27FC236}">
                <a16:creationId xmlns:a16="http://schemas.microsoft.com/office/drawing/2014/main" id="{5D88E47E-9172-4392-84F7-097B63A956F0}"/>
              </a:ext>
            </a:extLst>
          </p:cNvPr>
          <p:cNvGrpSpPr>
            <a:grpSpLocks/>
          </p:cNvGrpSpPr>
          <p:nvPr/>
        </p:nvGrpSpPr>
        <p:grpSpPr bwMode="auto">
          <a:xfrm>
            <a:off x="3062288" y="1644650"/>
            <a:ext cx="1809750" cy="1879600"/>
            <a:chOff x="1107" y="1162"/>
            <a:chExt cx="1140" cy="1184"/>
          </a:xfrm>
        </p:grpSpPr>
        <p:grpSp>
          <p:nvGrpSpPr>
            <p:cNvPr id="112681" name="Group 3">
              <a:extLst>
                <a:ext uri="{FF2B5EF4-FFF2-40B4-BE49-F238E27FC236}">
                  <a16:creationId xmlns:a16="http://schemas.microsoft.com/office/drawing/2014/main" id="{0D78D51B-2C12-4E97-87A0-25BCE8DFB9D4}"/>
                </a:ext>
              </a:extLst>
            </p:cNvPr>
            <p:cNvGrpSpPr>
              <a:grpSpLocks/>
            </p:cNvGrpSpPr>
            <p:nvPr/>
          </p:nvGrpSpPr>
          <p:grpSpPr bwMode="auto">
            <a:xfrm>
              <a:off x="1107" y="1538"/>
              <a:ext cx="856" cy="808"/>
              <a:chOff x="1008" y="2720"/>
              <a:chExt cx="856" cy="808"/>
            </a:xfrm>
          </p:grpSpPr>
          <p:sp>
            <p:nvSpPr>
              <p:cNvPr id="112683" name="Rectangle 4">
                <a:extLst>
                  <a:ext uri="{FF2B5EF4-FFF2-40B4-BE49-F238E27FC236}">
                    <a16:creationId xmlns:a16="http://schemas.microsoft.com/office/drawing/2014/main" id="{7835FABF-FF0E-44A5-AB70-A04B08A6C658}"/>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2684" name="Freeform 5">
                <a:extLst>
                  <a:ext uri="{FF2B5EF4-FFF2-40B4-BE49-F238E27FC236}">
                    <a16:creationId xmlns:a16="http://schemas.microsoft.com/office/drawing/2014/main" id="{9E0A4344-24D6-4AA1-9C42-DDED2ADF77B8}"/>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85" name="Freeform 6">
                <a:extLst>
                  <a:ext uri="{FF2B5EF4-FFF2-40B4-BE49-F238E27FC236}">
                    <a16:creationId xmlns:a16="http://schemas.microsoft.com/office/drawing/2014/main" id="{A04A6F5D-8447-4A2C-ACB6-133DBF29E78F}"/>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86" name="Freeform 7">
                <a:extLst>
                  <a:ext uri="{FF2B5EF4-FFF2-40B4-BE49-F238E27FC236}">
                    <a16:creationId xmlns:a16="http://schemas.microsoft.com/office/drawing/2014/main" id="{2FFA78D6-84AA-4BFE-AED4-2C866B379B9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87" name="Freeform 8">
                <a:extLst>
                  <a:ext uri="{FF2B5EF4-FFF2-40B4-BE49-F238E27FC236}">
                    <a16:creationId xmlns:a16="http://schemas.microsoft.com/office/drawing/2014/main" id="{03B33470-6A24-4D77-875F-CCF218235BC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12688" name="Freeform 9">
                <a:extLst>
                  <a:ext uri="{FF2B5EF4-FFF2-40B4-BE49-F238E27FC236}">
                    <a16:creationId xmlns:a16="http://schemas.microsoft.com/office/drawing/2014/main" id="{1F1F49C4-BA3F-48BA-B82F-7BE79959EB6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12689" name="Freeform 10">
                <a:extLst>
                  <a:ext uri="{FF2B5EF4-FFF2-40B4-BE49-F238E27FC236}">
                    <a16:creationId xmlns:a16="http://schemas.microsoft.com/office/drawing/2014/main" id="{B457ECC6-BBA9-4791-9DF4-0B9DA2F9CBD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90" name="Freeform 11">
                <a:extLst>
                  <a:ext uri="{FF2B5EF4-FFF2-40B4-BE49-F238E27FC236}">
                    <a16:creationId xmlns:a16="http://schemas.microsoft.com/office/drawing/2014/main" id="{BA37B608-AA57-42D4-B4CC-16916013172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91" name="Freeform 12">
                <a:extLst>
                  <a:ext uri="{FF2B5EF4-FFF2-40B4-BE49-F238E27FC236}">
                    <a16:creationId xmlns:a16="http://schemas.microsoft.com/office/drawing/2014/main" id="{C0A12AE1-60A0-43DB-BB66-8D40C3E8FCD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12682" name="Rectangle 13">
              <a:extLst>
                <a:ext uri="{FF2B5EF4-FFF2-40B4-BE49-F238E27FC236}">
                  <a16:creationId xmlns:a16="http://schemas.microsoft.com/office/drawing/2014/main" id="{7BB56D28-1B10-45AC-925A-BA5546785C03}"/>
                </a:ext>
              </a:extLst>
            </p:cNvPr>
            <p:cNvSpPr>
              <a:spLocks noChangeArrowheads="1"/>
            </p:cNvSpPr>
            <p:nvPr/>
          </p:nvSpPr>
          <p:spPr bwMode="auto">
            <a:xfrm>
              <a:off x="1112" y="1162"/>
              <a:ext cx="11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0000"/>
                  </a:solidFill>
                  <a:latin typeface="Arial" panose="020B0604020202020204" pitchFamily="34" charset="0"/>
                  <a:ea typeface="宋体" panose="02010600030101010101" pitchFamily="2" charset="-122"/>
                  <a:cs typeface="Arial" panose="020B0604020202020204" pitchFamily="34" charset="0"/>
                </a:rPr>
                <a:t>released</a:t>
              </a:r>
            </a:p>
          </p:txBody>
        </p:sp>
      </p:grpSp>
      <p:sp>
        <p:nvSpPr>
          <p:cNvPr id="112645" name="Rectangle 14">
            <a:extLst>
              <a:ext uri="{FF2B5EF4-FFF2-40B4-BE49-F238E27FC236}">
                <a16:creationId xmlns:a16="http://schemas.microsoft.com/office/drawing/2014/main" id="{2EC421ED-A7F0-4823-BD8D-5F5B904DEA51}"/>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2646" name="Rectangle 15">
            <a:extLst>
              <a:ext uri="{FF2B5EF4-FFF2-40B4-BE49-F238E27FC236}">
                <a16:creationId xmlns:a16="http://schemas.microsoft.com/office/drawing/2014/main" id="{1FA3800B-3215-4239-B84C-15C7D5D0CD9A}"/>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2647" name="Line 16">
            <a:extLst>
              <a:ext uri="{FF2B5EF4-FFF2-40B4-BE49-F238E27FC236}">
                <a16:creationId xmlns:a16="http://schemas.microsoft.com/office/drawing/2014/main" id="{B5FF4D4F-83D2-411C-B72C-39AA46581547}"/>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48" name="Line 17">
            <a:extLst>
              <a:ext uri="{FF2B5EF4-FFF2-40B4-BE49-F238E27FC236}">
                <a16:creationId xmlns:a16="http://schemas.microsoft.com/office/drawing/2014/main" id="{BB39ADA3-BB26-47EB-A914-D9DCBB027953}"/>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49" name="Line 18">
            <a:extLst>
              <a:ext uri="{FF2B5EF4-FFF2-40B4-BE49-F238E27FC236}">
                <a16:creationId xmlns:a16="http://schemas.microsoft.com/office/drawing/2014/main" id="{EB205F9B-7631-4B2C-8177-30ABF5748C01}"/>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50" name="Line 19">
            <a:extLst>
              <a:ext uri="{FF2B5EF4-FFF2-40B4-BE49-F238E27FC236}">
                <a16:creationId xmlns:a16="http://schemas.microsoft.com/office/drawing/2014/main" id="{A15E199E-9586-4B81-B879-8EDD07AFF689}"/>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51" name="Line 20">
            <a:extLst>
              <a:ext uri="{FF2B5EF4-FFF2-40B4-BE49-F238E27FC236}">
                <a16:creationId xmlns:a16="http://schemas.microsoft.com/office/drawing/2014/main" id="{6EDA62C9-D828-42AE-87C5-D914F65510E8}"/>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52" name="Line 21">
            <a:extLst>
              <a:ext uri="{FF2B5EF4-FFF2-40B4-BE49-F238E27FC236}">
                <a16:creationId xmlns:a16="http://schemas.microsoft.com/office/drawing/2014/main" id="{677C4CFE-55B9-48E9-ABBA-828FBCBC81E7}"/>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53" name="Line 22">
            <a:extLst>
              <a:ext uri="{FF2B5EF4-FFF2-40B4-BE49-F238E27FC236}">
                <a16:creationId xmlns:a16="http://schemas.microsoft.com/office/drawing/2014/main" id="{6A4B5452-5BA5-43BA-A339-ED2EFD5584C4}"/>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54" name="Text Box 23">
            <a:extLst>
              <a:ext uri="{FF2B5EF4-FFF2-40B4-BE49-F238E27FC236}">
                <a16:creationId xmlns:a16="http://schemas.microsoft.com/office/drawing/2014/main" id="{901C9791-435F-4F35-83B7-C1F67DE0B021}"/>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12655" name="Rectangle 24">
            <a:extLst>
              <a:ext uri="{FF2B5EF4-FFF2-40B4-BE49-F238E27FC236}">
                <a16:creationId xmlns:a16="http://schemas.microsoft.com/office/drawing/2014/main" id="{5A93CC40-45E9-4737-8ED9-F15CDFE67E97}"/>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2656" name="Text Box 25">
            <a:extLst>
              <a:ext uri="{FF2B5EF4-FFF2-40B4-BE49-F238E27FC236}">
                <a16:creationId xmlns:a16="http://schemas.microsoft.com/office/drawing/2014/main" id="{0C3E5054-F3DF-443E-9C96-B38109AED86E}"/>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12657" name="Text Box 26">
            <a:extLst>
              <a:ext uri="{FF2B5EF4-FFF2-40B4-BE49-F238E27FC236}">
                <a16:creationId xmlns:a16="http://schemas.microsoft.com/office/drawing/2014/main" id="{4A78106A-5E1B-479A-8C68-6513599F42F0}"/>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12658" name="Text Box 27">
            <a:extLst>
              <a:ext uri="{FF2B5EF4-FFF2-40B4-BE49-F238E27FC236}">
                <a16:creationId xmlns:a16="http://schemas.microsoft.com/office/drawing/2014/main" id="{F26CDD32-9237-4E1E-9B07-7FED0E308382}"/>
              </a:ext>
            </a:extLst>
          </p:cNvPr>
          <p:cNvSpPr txBox="1">
            <a:spLocks noChangeArrowheads="1"/>
          </p:cNvSpPr>
          <p:nvPr/>
        </p:nvSpPr>
        <p:spPr bwMode="auto">
          <a:xfrm>
            <a:off x="2084388" y="4545013"/>
            <a:ext cx="434975" cy="58420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chemeClr val="bg1"/>
                </a:solidFill>
                <a:latin typeface="Arial" panose="020B0604020202020204" pitchFamily="34" charset="0"/>
                <a:ea typeface="宋体" panose="02010600030101010101" pitchFamily="2" charset="-122"/>
                <a:cs typeface="Arial" panose="020B0604020202020204" pitchFamily="34" charset="0"/>
              </a:rPr>
              <a:t>T</a:t>
            </a:r>
          </a:p>
        </p:txBody>
      </p:sp>
      <p:sp>
        <p:nvSpPr>
          <p:cNvPr id="112659" name="Text Box 28">
            <a:extLst>
              <a:ext uri="{FF2B5EF4-FFF2-40B4-BE49-F238E27FC236}">
                <a16:creationId xmlns:a16="http://schemas.microsoft.com/office/drawing/2014/main" id="{A5E54F53-50E9-47C4-AA1D-43BFC9C5B734}"/>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2660" name="Text Box 29">
            <a:extLst>
              <a:ext uri="{FF2B5EF4-FFF2-40B4-BE49-F238E27FC236}">
                <a16:creationId xmlns:a16="http://schemas.microsoft.com/office/drawing/2014/main" id="{2203902A-FC52-49EF-8429-5CF19BD0D470}"/>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2661" name="Text Box 30">
            <a:extLst>
              <a:ext uri="{FF2B5EF4-FFF2-40B4-BE49-F238E27FC236}">
                <a16:creationId xmlns:a16="http://schemas.microsoft.com/office/drawing/2014/main" id="{7275A09F-CFD7-4D82-9397-0B8C343FC676}"/>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2662" name="Text Box 31">
            <a:extLst>
              <a:ext uri="{FF2B5EF4-FFF2-40B4-BE49-F238E27FC236}">
                <a16:creationId xmlns:a16="http://schemas.microsoft.com/office/drawing/2014/main" id="{B18364E9-3203-4FA8-B8BE-8D8F53AB9328}"/>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2663" name="Text Box 32">
            <a:extLst>
              <a:ext uri="{FF2B5EF4-FFF2-40B4-BE49-F238E27FC236}">
                <a16:creationId xmlns:a16="http://schemas.microsoft.com/office/drawing/2014/main" id="{6A7DE4EE-BA68-49DF-9F61-CB00A182EC76}"/>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2664" name="Text Box 33">
            <a:extLst>
              <a:ext uri="{FF2B5EF4-FFF2-40B4-BE49-F238E27FC236}">
                <a16:creationId xmlns:a16="http://schemas.microsoft.com/office/drawing/2014/main" id="{662B37AD-DFE0-4604-B8B9-909E4B12E5CC}"/>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12665" name="Group 34">
            <a:extLst>
              <a:ext uri="{FF2B5EF4-FFF2-40B4-BE49-F238E27FC236}">
                <a16:creationId xmlns:a16="http://schemas.microsoft.com/office/drawing/2014/main" id="{5BAC3A94-F666-4A08-9DCD-F670438F7D0B}"/>
              </a:ext>
            </a:extLst>
          </p:cNvPr>
          <p:cNvGrpSpPr>
            <a:grpSpLocks/>
          </p:cNvGrpSpPr>
          <p:nvPr/>
        </p:nvGrpSpPr>
        <p:grpSpPr bwMode="auto">
          <a:xfrm>
            <a:off x="5178425" y="1627188"/>
            <a:ext cx="1793875" cy="1792287"/>
            <a:chOff x="2267" y="1182"/>
            <a:chExt cx="1130" cy="1129"/>
          </a:xfrm>
        </p:grpSpPr>
        <p:grpSp>
          <p:nvGrpSpPr>
            <p:cNvPr id="112669" name="Group 35">
              <a:extLst>
                <a:ext uri="{FF2B5EF4-FFF2-40B4-BE49-F238E27FC236}">
                  <a16:creationId xmlns:a16="http://schemas.microsoft.com/office/drawing/2014/main" id="{B4610560-115D-46C2-9354-276D87039098}"/>
                </a:ext>
              </a:extLst>
            </p:cNvPr>
            <p:cNvGrpSpPr>
              <a:grpSpLocks/>
            </p:cNvGrpSpPr>
            <p:nvPr/>
          </p:nvGrpSpPr>
          <p:grpSpPr bwMode="auto">
            <a:xfrm>
              <a:off x="2446" y="1572"/>
              <a:ext cx="712" cy="739"/>
              <a:chOff x="2496" y="2725"/>
              <a:chExt cx="712" cy="739"/>
            </a:xfrm>
          </p:grpSpPr>
          <p:sp>
            <p:nvSpPr>
              <p:cNvPr id="112671" name="Rectangle 36">
                <a:extLst>
                  <a:ext uri="{FF2B5EF4-FFF2-40B4-BE49-F238E27FC236}">
                    <a16:creationId xmlns:a16="http://schemas.microsoft.com/office/drawing/2014/main" id="{FCE30923-BB2D-4FAD-873D-FA8E77FB23C2}"/>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2672" name="Freeform 37">
                <a:extLst>
                  <a:ext uri="{FF2B5EF4-FFF2-40B4-BE49-F238E27FC236}">
                    <a16:creationId xmlns:a16="http://schemas.microsoft.com/office/drawing/2014/main" id="{A3190DB2-B52E-4943-8E89-E9D306C5CF6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12673" name="Group 38">
                <a:extLst>
                  <a:ext uri="{FF2B5EF4-FFF2-40B4-BE49-F238E27FC236}">
                    <a16:creationId xmlns:a16="http://schemas.microsoft.com/office/drawing/2014/main" id="{D3863683-78AC-4D91-BE4D-A523648F81FE}"/>
                  </a:ext>
                </a:extLst>
              </p:cNvPr>
              <p:cNvGrpSpPr>
                <a:grpSpLocks/>
              </p:cNvGrpSpPr>
              <p:nvPr/>
            </p:nvGrpSpPr>
            <p:grpSpPr bwMode="auto">
              <a:xfrm>
                <a:off x="3072" y="2832"/>
                <a:ext cx="136" cy="632"/>
                <a:chOff x="3072" y="2832"/>
                <a:chExt cx="136" cy="632"/>
              </a:xfrm>
            </p:grpSpPr>
            <p:sp>
              <p:nvSpPr>
                <p:cNvPr id="112678" name="Freeform 39">
                  <a:extLst>
                    <a:ext uri="{FF2B5EF4-FFF2-40B4-BE49-F238E27FC236}">
                      <a16:creationId xmlns:a16="http://schemas.microsoft.com/office/drawing/2014/main" id="{BA47E18B-5441-4E8E-A796-31152823FA8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79" name="Freeform 40">
                  <a:extLst>
                    <a:ext uri="{FF2B5EF4-FFF2-40B4-BE49-F238E27FC236}">
                      <a16:creationId xmlns:a16="http://schemas.microsoft.com/office/drawing/2014/main" id="{358B7E65-C049-43E3-8328-F0EB213902EB}"/>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80" name="Freeform 41">
                  <a:extLst>
                    <a:ext uri="{FF2B5EF4-FFF2-40B4-BE49-F238E27FC236}">
                      <a16:creationId xmlns:a16="http://schemas.microsoft.com/office/drawing/2014/main" id="{43DA16AF-47E0-4953-A7B0-FA71585128B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12674" name="Group 42">
                <a:extLst>
                  <a:ext uri="{FF2B5EF4-FFF2-40B4-BE49-F238E27FC236}">
                    <a16:creationId xmlns:a16="http://schemas.microsoft.com/office/drawing/2014/main" id="{7188B7F8-3A5D-483F-A376-2BB7E18CD2D1}"/>
                  </a:ext>
                </a:extLst>
              </p:cNvPr>
              <p:cNvGrpSpPr>
                <a:grpSpLocks/>
              </p:cNvGrpSpPr>
              <p:nvPr/>
            </p:nvGrpSpPr>
            <p:grpSpPr bwMode="auto">
              <a:xfrm flipH="1">
                <a:off x="2496" y="2832"/>
                <a:ext cx="136" cy="632"/>
                <a:chOff x="3072" y="2832"/>
                <a:chExt cx="136" cy="632"/>
              </a:xfrm>
            </p:grpSpPr>
            <p:sp>
              <p:nvSpPr>
                <p:cNvPr id="112675" name="Freeform 43">
                  <a:extLst>
                    <a:ext uri="{FF2B5EF4-FFF2-40B4-BE49-F238E27FC236}">
                      <a16:creationId xmlns:a16="http://schemas.microsoft.com/office/drawing/2014/main" id="{63CA2411-08E7-4606-8367-7DD4F51BC59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76" name="Freeform 44">
                  <a:extLst>
                    <a:ext uri="{FF2B5EF4-FFF2-40B4-BE49-F238E27FC236}">
                      <a16:creationId xmlns:a16="http://schemas.microsoft.com/office/drawing/2014/main" id="{CCB2D161-11DB-46B3-A4D2-2FF82BE1B60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2677" name="Freeform 45">
                  <a:extLst>
                    <a:ext uri="{FF2B5EF4-FFF2-40B4-BE49-F238E27FC236}">
                      <a16:creationId xmlns:a16="http://schemas.microsoft.com/office/drawing/2014/main" id="{8FC73378-68C3-4859-BBDF-EFB2655AC54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12670" name="Rectangle 46">
              <a:extLst>
                <a:ext uri="{FF2B5EF4-FFF2-40B4-BE49-F238E27FC236}">
                  <a16:creationId xmlns:a16="http://schemas.microsoft.com/office/drawing/2014/main" id="{E1FBF92E-2C7F-452A-A808-4B6BD4624031}"/>
                </a:ext>
              </a:extLst>
            </p:cNvPr>
            <p:cNvSpPr>
              <a:spLocks noChangeArrowheads="1"/>
            </p:cNvSpPr>
            <p:nvPr/>
          </p:nvSpPr>
          <p:spPr bwMode="auto">
            <a:xfrm>
              <a:off x="2267" y="118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0000"/>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12666" name="AutoShape 47">
            <a:extLst>
              <a:ext uri="{FF2B5EF4-FFF2-40B4-BE49-F238E27FC236}">
                <a16:creationId xmlns:a16="http://schemas.microsoft.com/office/drawing/2014/main" id="{7BEBE2F8-C657-472A-80B5-A393EACA966C}"/>
              </a:ext>
            </a:extLst>
          </p:cNvPr>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12667" name="Freeform 49">
            <a:extLst>
              <a:ext uri="{FF2B5EF4-FFF2-40B4-BE49-F238E27FC236}">
                <a16:creationId xmlns:a16="http://schemas.microsoft.com/office/drawing/2014/main" id="{79ED1DFD-F97E-4EC5-ACFA-32A9F7BE8BDE}"/>
              </a:ext>
            </a:extLst>
          </p:cNvPr>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2668" name="Freeform 50">
            <a:extLst>
              <a:ext uri="{FF2B5EF4-FFF2-40B4-BE49-F238E27FC236}">
                <a16:creationId xmlns:a16="http://schemas.microsoft.com/office/drawing/2014/main" id="{858957C3-8096-4F45-9010-FF2D0868340B}"/>
              </a:ext>
            </a:extLst>
          </p:cNvPr>
          <p:cNvSpPr>
            <a:spLocks/>
          </p:cNvSpPr>
          <p:nvPr/>
        </p:nvSpPr>
        <p:spPr bwMode="auto">
          <a:xfrm>
            <a:off x="2286000" y="356235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zh-CN" altLang="en-US"/>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2">
            <a:extLst>
              <a:ext uri="{FF2B5EF4-FFF2-40B4-BE49-F238E27FC236}">
                <a16:creationId xmlns:a16="http://schemas.microsoft.com/office/drawing/2014/main" id="{94B75646-E04E-4C99-8C0F-186B8FA354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3667" name="Slide Number Placeholder 3">
            <a:extLst>
              <a:ext uri="{FF2B5EF4-FFF2-40B4-BE49-F238E27FC236}">
                <a16:creationId xmlns:a16="http://schemas.microsoft.com/office/drawing/2014/main" id="{7BEB5F5A-2FED-4F1A-AB8B-CB3F51D707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F45534A-F617-4055-AC6B-A55E2674AF6C}" type="slidenum">
              <a:rPr lang="ar-SA" altLang="zh-CN" sz="1400" b="0">
                <a:solidFill>
                  <a:schemeClr val="tx1"/>
                </a:solidFill>
                <a:latin typeface="Arial" panose="020B0604020202020204" pitchFamily="34" charset="0"/>
              </a:rPr>
              <a:pPr/>
              <a:t>102</a:t>
            </a:fld>
            <a:endParaRPr lang="en-US" altLang="zh-CN" sz="1400" b="0">
              <a:solidFill>
                <a:schemeClr val="tx1"/>
              </a:solidFill>
              <a:latin typeface="Arial" panose="020B0604020202020204" pitchFamily="34" charset="0"/>
              <a:ea typeface="宋体" panose="02010600030101010101" pitchFamily="2" charset="-122"/>
            </a:endParaRPr>
          </a:p>
        </p:txBody>
      </p:sp>
      <p:grpSp>
        <p:nvGrpSpPr>
          <p:cNvPr id="113668" name="Group 2">
            <a:extLst>
              <a:ext uri="{FF2B5EF4-FFF2-40B4-BE49-F238E27FC236}">
                <a16:creationId xmlns:a16="http://schemas.microsoft.com/office/drawing/2014/main" id="{0A1D0B3F-254C-4BB7-872A-E88AE3F13F99}"/>
              </a:ext>
            </a:extLst>
          </p:cNvPr>
          <p:cNvGrpSpPr>
            <a:grpSpLocks/>
          </p:cNvGrpSpPr>
          <p:nvPr/>
        </p:nvGrpSpPr>
        <p:grpSpPr bwMode="auto">
          <a:xfrm>
            <a:off x="3062288" y="1644650"/>
            <a:ext cx="1809750" cy="1879600"/>
            <a:chOff x="1107" y="1162"/>
            <a:chExt cx="1140" cy="1184"/>
          </a:xfrm>
        </p:grpSpPr>
        <p:grpSp>
          <p:nvGrpSpPr>
            <p:cNvPr id="113705" name="Group 3">
              <a:extLst>
                <a:ext uri="{FF2B5EF4-FFF2-40B4-BE49-F238E27FC236}">
                  <a16:creationId xmlns:a16="http://schemas.microsoft.com/office/drawing/2014/main" id="{315CAF3F-D4E4-450A-BF4F-9CB2C0DACD10}"/>
                </a:ext>
              </a:extLst>
            </p:cNvPr>
            <p:cNvGrpSpPr>
              <a:grpSpLocks/>
            </p:cNvGrpSpPr>
            <p:nvPr/>
          </p:nvGrpSpPr>
          <p:grpSpPr bwMode="auto">
            <a:xfrm>
              <a:off x="1107" y="1538"/>
              <a:ext cx="856" cy="808"/>
              <a:chOff x="1008" y="2720"/>
              <a:chExt cx="856" cy="808"/>
            </a:xfrm>
          </p:grpSpPr>
          <p:sp>
            <p:nvSpPr>
              <p:cNvPr id="113707" name="Rectangle 4">
                <a:extLst>
                  <a:ext uri="{FF2B5EF4-FFF2-40B4-BE49-F238E27FC236}">
                    <a16:creationId xmlns:a16="http://schemas.microsoft.com/office/drawing/2014/main" id="{EB26F08D-F446-4541-A559-E21F82EF0DC1}"/>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3708" name="Freeform 5">
                <a:extLst>
                  <a:ext uri="{FF2B5EF4-FFF2-40B4-BE49-F238E27FC236}">
                    <a16:creationId xmlns:a16="http://schemas.microsoft.com/office/drawing/2014/main" id="{BC84EEC0-48F0-453C-859D-8FBA0BFDB8A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09" name="Freeform 6">
                <a:extLst>
                  <a:ext uri="{FF2B5EF4-FFF2-40B4-BE49-F238E27FC236}">
                    <a16:creationId xmlns:a16="http://schemas.microsoft.com/office/drawing/2014/main" id="{CD52EEF9-6D5D-41E0-8C0C-3F8AEE005CE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10" name="Freeform 7">
                <a:extLst>
                  <a:ext uri="{FF2B5EF4-FFF2-40B4-BE49-F238E27FC236}">
                    <a16:creationId xmlns:a16="http://schemas.microsoft.com/office/drawing/2014/main" id="{E5090D41-AC1F-437A-9462-DDF1122FC6C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11" name="Freeform 8">
                <a:extLst>
                  <a:ext uri="{FF2B5EF4-FFF2-40B4-BE49-F238E27FC236}">
                    <a16:creationId xmlns:a16="http://schemas.microsoft.com/office/drawing/2014/main" id="{54829815-C95F-48B3-8BC6-28049750EA3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13712" name="Freeform 9">
                <a:extLst>
                  <a:ext uri="{FF2B5EF4-FFF2-40B4-BE49-F238E27FC236}">
                    <a16:creationId xmlns:a16="http://schemas.microsoft.com/office/drawing/2014/main" id="{9990CB4B-C164-4C69-BBC0-080D21BD40E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13713" name="Freeform 10">
                <a:extLst>
                  <a:ext uri="{FF2B5EF4-FFF2-40B4-BE49-F238E27FC236}">
                    <a16:creationId xmlns:a16="http://schemas.microsoft.com/office/drawing/2014/main" id="{13024290-D601-445C-8696-D12AF49CC0F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14" name="Freeform 11">
                <a:extLst>
                  <a:ext uri="{FF2B5EF4-FFF2-40B4-BE49-F238E27FC236}">
                    <a16:creationId xmlns:a16="http://schemas.microsoft.com/office/drawing/2014/main" id="{389A12BD-3CEF-444C-869A-DD1E8F8C2A9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15" name="Freeform 12">
                <a:extLst>
                  <a:ext uri="{FF2B5EF4-FFF2-40B4-BE49-F238E27FC236}">
                    <a16:creationId xmlns:a16="http://schemas.microsoft.com/office/drawing/2014/main" id="{DB2ABAD8-2E82-46AE-88E2-ACFF2349B73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13706" name="Rectangle 13">
              <a:extLst>
                <a:ext uri="{FF2B5EF4-FFF2-40B4-BE49-F238E27FC236}">
                  <a16:creationId xmlns:a16="http://schemas.microsoft.com/office/drawing/2014/main" id="{FAA00705-F357-4FF4-B7F9-26E64F544F41}"/>
                </a:ext>
              </a:extLst>
            </p:cNvPr>
            <p:cNvSpPr>
              <a:spLocks noChangeArrowheads="1"/>
            </p:cNvSpPr>
            <p:nvPr/>
          </p:nvSpPr>
          <p:spPr bwMode="auto">
            <a:xfrm>
              <a:off x="1112" y="1162"/>
              <a:ext cx="11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0000"/>
                  </a:solidFill>
                  <a:latin typeface="Arial" panose="020B0604020202020204" pitchFamily="34" charset="0"/>
                  <a:ea typeface="宋体" panose="02010600030101010101" pitchFamily="2" charset="-122"/>
                  <a:cs typeface="Arial" panose="020B0604020202020204" pitchFamily="34" charset="0"/>
                </a:rPr>
                <a:t>released</a:t>
              </a:r>
            </a:p>
          </p:txBody>
        </p:sp>
      </p:grpSp>
      <p:sp>
        <p:nvSpPr>
          <p:cNvPr id="113669" name="Rectangle 14">
            <a:extLst>
              <a:ext uri="{FF2B5EF4-FFF2-40B4-BE49-F238E27FC236}">
                <a16:creationId xmlns:a16="http://schemas.microsoft.com/office/drawing/2014/main" id="{33CA64DC-C459-443C-857A-CE77CBCEE91E}"/>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3670" name="Rectangle 15">
            <a:extLst>
              <a:ext uri="{FF2B5EF4-FFF2-40B4-BE49-F238E27FC236}">
                <a16:creationId xmlns:a16="http://schemas.microsoft.com/office/drawing/2014/main" id="{32DD2FB8-F23D-4C52-9C99-B6957FA1ECC2}"/>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3671" name="Line 16">
            <a:extLst>
              <a:ext uri="{FF2B5EF4-FFF2-40B4-BE49-F238E27FC236}">
                <a16:creationId xmlns:a16="http://schemas.microsoft.com/office/drawing/2014/main" id="{36E82F2E-5FB8-4B27-9FD7-C5EDFF534B2F}"/>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2" name="Line 17">
            <a:extLst>
              <a:ext uri="{FF2B5EF4-FFF2-40B4-BE49-F238E27FC236}">
                <a16:creationId xmlns:a16="http://schemas.microsoft.com/office/drawing/2014/main" id="{298C40A2-E306-4C73-B8CD-D5826BD6AB9C}"/>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3" name="Line 18">
            <a:extLst>
              <a:ext uri="{FF2B5EF4-FFF2-40B4-BE49-F238E27FC236}">
                <a16:creationId xmlns:a16="http://schemas.microsoft.com/office/drawing/2014/main" id="{6E65A9A2-0A98-4F68-9AE1-5048223CBE0F}"/>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4" name="Line 19">
            <a:extLst>
              <a:ext uri="{FF2B5EF4-FFF2-40B4-BE49-F238E27FC236}">
                <a16:creationId xmlns:a16="http://schemas.microsoft.com/office/drawing/2014/main" id="{68E5149F-5221-4256-A8F2-F921DB73DCDB}"/>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5" name="Line 20">
            <a:extLst>
              <a:ext uri="{FF2B5EF4-FFF2-40B4-BE49-F238E27FC236}">
                <a16:creationId xmlns:a16="http://schemas.microsoft.com/office/drawing/2014/main" id="{63A38301-21FA-43AD-B842-92B8920DF765}"/>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6" name="Line 21">
            <a:extLst>
              <a:ext uri="{FF2B5EF4-FFF2-40B4-BE49-F238E27FC236}">
                <a16:creationId xmlns:a16="http://schemas.microsoft.com/office/drawing/2014/main" id="{3F6D40A9-6516-462B-9AC3-90A667B5746C}"/>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7" name="Line 22">
            <a:extLst>
              <a:ext uri="{FF2B5EF4-FFF2-40B4-BE49-F238E27FC236}">
                <a16:creationId xmlns:a16="http://schemas.microsoft.com/office/drawing/2014/main" id="{165FA801-581A-477D-93D8-A7BC355EB726}"/>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678" name="Text Box 23">
            <a:extLst>
              <a:ext uri="{FF2B5EF4-FFF2-40B4-BE49-F238E27FC236}">
                <a16:creationId xmlns:a16="http://schemas.microsoft.com/office/drawing/2014/main" id="{1FACEB5B-DAA7-4555-AFCC-1D0FDD151F3D}"/>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13679" name="Rectangle 24">
            <a:extLst>
              <a:ext uri="{FF2B5EF4-FFF2-40B4-BE49-F238E27FC236}">
                <a16:creationId xmlns:a16="http://schemas.microsoft.com/office/drawing/2014/main" id="{CE8960B5-9D3E-42BE-91B9-01364CE0F58D}"/>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3680" name="Text Box 25">
            <a:extLst>
              <a:ext uri="{FF2B5EF4-FFF2-40B4-BE49-F238E27FC236}">
                <a16:creationId xmlns:a16="http://schemas.microsoft.com/office/drawing/2014/main" id="{D92F6345-EC55-4646-A1E3-D8F7417FB760}"/>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13681" name="Text Box 26">
            <a:extLst>
              <a:ext uri="{FF2B5EF4-FFF2-40B4-BE49-F238E27FC236}">
                <a16:creationId xmlns:a16="http://schemas.microsoft.com/office/drawing/2014/main" id="{9186A878-E18C-4B55-A987-E8CCC29ED85B}"/>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13682" name="Text Box 27">
            <a:extLst>
              <a:ext uri="{FF2B5EF4-FFF2-40B4-BE49-F238E27FC236}">
                <a16:creationId xmlns:a16="http://schemas.microsoft.com/office/drawing/2014/main" id="{22ED7D83-0206-47DB-9AF9-ECB5C99B184B}"/>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13683" name="Text Box 28">
            <a:extLst>
              <a:ext uri="{FF2B5EF4-FFF2-40B4-BE49-F238E27FC236}">
                <a16:creationId xmlns:a16="http://schemas.microsoft.com/office/drawing/2014/main" id="{B409D096-3577-4613-918E-4B23CA8E210E}"/>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3684" name="Text Box 29">
            <a:extLst>
              <a:ext uri="{FF2B5EF4-FFF2-40B4-BE49-F238E27FC236}">
                <a16:creationId xmlns:a16="http://schemas.microsoft.com/office/drawing/2014/main" id="{333A0130-81FC-494C-BB81-81DE58708D1D}"/>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3685" name="Text Box 30">
            <a:extLst>
              <a:ext uri="{FF2B5EF4-FFF2-40B4-BE49-F238E27FC236}">
                <a16:creationId xmlns:a16="http://schemas.microsoft.com/office/drawing/2014/main" id="{790116F8-AA0A-4246-B18C-9BE1906EDB0D}"/>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3686" name="Text Box 31">
            <a:extLst>
              <a:ext uri="{FF2B5EF4-FFF2-40B4-BE49-F238E27FC236}">
                <a16:creationId xmlns:a16="http://schemas.microsoft.com/office/drawing/2014/main" id="{D61DCB46-CCFE-4897-A8BA-B1E1DE861777}"/>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3687" name="Text Box 32">
            <a:extLst>
              <a:ext uri="{FF2B5EF4-FFF2-40B4-BE49-F238E27FC236}">
                <a16:creationId xmlns:a16="http://schemas.microsoft.com/office/drawing/2014/main" id="{841763AA-8900-46C8-97C4-791A679B3F43}"/>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3688" name="Text Box 33">
            <a:extLst>
              <a:ext uri="{FF2B5EF4-FFF2-40B4-BE49-F238E27FC236}">
                <a16:creationId xmlns:a16="http://schemas.microsoft.com/office/drawing/2014/main" id="{96855238-2143-4CD4-A6AD-A7DFD06F9B46}"/>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13689" name="Group 34">
            <a:extLst>
              <a:ext uri="{FF2B5EF4-FFF2-40B4-BE49-F238E27FC236}">
                <a16:creationId xmlns:a16="http://schemas.microsoft.com/office/drawing/2014/main" id="{155E9BA0-3C5D-4EBA-B167-9F12F0753DD9}"/>
              </a:ext>
            </a:extLst>
          </p:cNvPr>
          <p:cNvGrpSpPr>
            <a:grpSpLocks/>
          </p:cNvGrpSpPr>
          <p:nvPr/>
        </p:nvGrpSpPr>
        <p:grpSpPr bwMode="auto">
          <a:xfrm>
            <a:off x="5178425" y="1627188"/>
            <a:ext cx="1793875" cy="1792287"/>
            <a:chOff x="2267" y="1182"/>
            <a:chExt cx="1130" cy="1129"/>
          </a:xfrm>
        </p:grpSpPr>
        <p:grpSp>
          <p:nvGrpSpPr>
            <p:cNvPr id="113693" name="Group 35">
              <a:extLst>
                <a:ext uri="{FF2B5EF4-FFF2-40B4-BE49-F238E27FC236}">
                  <a16:creationId xmlns:a16="http://schemas.microsoft.com/office/drawing/2014/main" id="{55240752-B045-41F0-BD1C-F16AF5A750CD}"/>
                </a:ext>
              </a:extLst>
            </p:cNvPr>
            <p:cNvGrpSpPr>
              <a:grpSpLocks/>
            </p:cNvGrpSpPr>
            <p:nvPr/>
          </p:nvGrpSpPr>
          <p:grpSpPr bwMode="auto">
            <a:xfrm>
              <a:off x="2446" y="1572"/>
              <a:ext cx="712" cy="739"/>
              <a:chOff x="2496" y="2725"/>
              <a:chExt cx="712" cy="739"/>
            </a:xfrm>
          </p:grpSpPr>
          <p:sp>
            <p:nvSpPr>
              <p:cNvPr id="113695" name="Rectangle 36">
                <a:extLst>
                  <a:ext uri="{FF2B5EF4-FFF2-40B4-BE49-F238E27FC236}">
                    <a16:creationId xmlns:a16="http://schemas.microsoft.com/office/drawing/2014/main" id="{8EDFD31E-21BE-402E-B915-FD29567B10EE}"/>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3696" name="Freeform 37">
                <a:extLst>
                  <a:ext uri="{FF2B5EF4-FFF2-40B4-BE49-F238E27FC236}">
                    <a16:creationId xmlns:a16="http://schemas.microsoft.com/office/drawing/2014/main" id="{DB6A28BC-9422-4414-B755-D5A7BF1A082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13697" name="Group 38">
                <a:extLst>
                  <a:ext uri="{FF2B5EF4-FFF2-40B4-BE49-F238E27FC236}">
                    <a16:creationId xmlns:a16="http://schemas.microsoft.com/office/drawing/2014/main" id="{824A247B-8236-4B82-AB57-A8B9888DD516}"/>
                  </a:ext>
                </a:extLst>
              </p:cNvPr>
              <p:cNvGrpSpPr>
                <a:grpSpLocks/>
              </p:cNvGrpSpPr>
              <p:nvPr/>
            </p:nvGrpSpPr>
            <p:grpSpPr bwMode="auto">
              <a:xfrm>
                <a:off x="3072" y="2832"/>
                <a:ext cx="136" cy="632"/>
                <a:chOff x="3072" y="2832"/>
                <a:chExt cx="136" cy="632"/>
              </a:xfrm>
            </p:grpSpPr>
            <p:sp>
              <p:nvSpPr>
                <p:cNvPr id="113702" name="Freeform 39">
                  <a:extLst>
                    <a:ext uri="{FF2B5EF4-FFF2-40B4-BE49-F238E27FC236}">
                      <a16:creationId xmlns:a16="http://schemas.microsoft.com/office/drawing/2014/main" id="{BD58C38F-F4CC-46C1-94AD-77B1DCDC329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03" name="Freeform 40">
                  <a:extLst>
                    <a:ext uri="{FF2B5EF4-FFF2-40B4-BE49-F238E27FC236}">
                      <a16:creationId xmlns:a16="http://schemas.microsoft.com/office/drawing/2014/main" id="{7D2CF044-EDAE-4073-89C2-5189E8F93F8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04" name="Freeform 41">
                  <a:extLst>
                    <a:ext uri="{FF2B5EF4-FFF2-40B4-BE49-F238E27FC236}">
                      <a16:creationId xmlns:a16="http://schemas.microsoft.com/office/drawing/2014/main" id="{85250164-B947-4959-B706-A5CC7B869AF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13698" name="Group 42">
                <a:extLst>
                  <a:ext uri="{FF2B5EF4-FFF2-40B4-BE49-F238E27FC236}">
                    <a16:creationId xmlns:a16="http://schemas.microsoft.com/office/drawing/2014/main" id="{32660094-E5F4-4062-8ECC-9085D312872B}"/>
                  </a:ext>
                </a:extLst>
              </p:cNvPr>
              <p:cNvGrpSpPr>
                <a:grpSpLocks/>
              </p:cNvGrpSpPr>
              <p:nvPr/>
            </p:nvGrpSpPr>
            <p:grpSpPr bwMode="auto">
              <a:xfrm flipH="1">
                <a:off x="2496" y="2832"/>
                <a:ext cx="136" cy="632"/>
                <a:chOff x="3072" y="2832"/>
                <a:chExt cx="136" cy="632"/>
              </a:xfrm>
            </p:grpSpPr>
            <p:sp>
              <p:nvSpPr>
                <p:cNvPr id="113699" name="Freeform 43">
                  <a:extLst>
                    <a:ext uri="{FF2B5EF4-FFF2-40B4-BE49-F238E27FC236}">
                      <a16:creationId xmlns:a16="http://schemas.microsoft.com/office/drawing/2014/main" id="{B03D94A1-B81F-4534-906E-EEF01EB3061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00" name="Freeform 44">
                  <a:extLst>
                    <a:ext uri="{FF2B5EF4-FFF2-40B4-BE49-F238E27FC236}">
                      <a16:creationId xmlns:a16="http://schemas.microsoft.com/office/drawing/2014/main" id="{5993D8EA-5545-473B-92E5-44A7C6A3276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3701" name="Freeform 45">
                  <a:extLst>
                    <a:ext uri="{FF2B5EF4-FFF2-40B4-BE49-F238E27FC236}">
                      <a16:creationId xmlns:a16="http://schemas.microsoft.com/office/drawing/2014/main" id="{E41ACD8F-B538-4EAD-B13C-AD5D6E93198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13694" name="Rectangle 46">
              <a:extLst>
                <a:ext uri="{FF2B5EF4-FFF2-40B4-BE49-F238E27FC236}">
                  <a16:creationId xmlns:a16="http://schemas.microsoft.com/office/drawing/2014/main" id="{A6F75695-3E40-4A7E-B3FD-A6DFC64503DD}"/>
                </a:ext>
              </a:extLst>
            </p:cNvPr>
            <p:cNvSpPr>
              <a:spLocks noChangeArrowheads="1"/>
            </p:cNvSpPr>
            <p:nvPr/>
          </p:nvSpPr>
          <p:spPr bwMode="auto">
            <a:xfrm>
              <a:off x="2267" y="118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0000"/>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13690" name="AutoShape 47">
            <a:extLst>
              <a:ext uri="{FF2B5EF4-FFF2-40B4-BE49-F238E27FC236}">
                <a16:creationId xmlns:a16="http://schemas.microsoft.com/office/drawing/2014/main" id="{ED46F086-FA3B-4404-BE9F-2CEBCACDD24A}"/>
              </a:ext>
            </a:extLst>
          </p:cNvPr>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13691" name="AutoShape 48">
            <a:extLst>
              <a:ext uri="{FF2B5EF4-FFF2-40B4-BE49-F238E27FC236}">
                <a16:creationId xmlns:a16="http://schemas.microsoft.com/office/drawing/2014/main" id="{FA265635-940D-4AC9-87D2-CD2C6AE44902}"/>
              </a:ext>
            </a:extLst>
          </p:cNvPr>
          <p:cNvSpPr>
            <a:spLocks noChangeArrowheads="1"/>
          </p:cNvSpPr>
          <p:nvPr/>
        </p:nvSpPr>
        <p:spPr bwMode="auto">
          <a:xfrm>
            <a:off x="7051675" y="3248025"/>
            <a:ext cx="1652588" cy="914400"/>
          </a:xfrm>
          <a:prstGeom prst="cloudCallout">
            <a:avLst>
              <a:gd name="adj1" fmla="val -81991"/>
              <a:gd name="adj2" fmla="val -45486"/>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0066"/>
                </a:solidFill>
                <a:latin typeface="Arial" panose="020B0604020202020204" pitchFamily="34" charset="0"/>
                <a:ea typeface="宋体" panose="02010600030101010101" pitchFamily="2" charset="-122"/>
                <a:cs typeface="Arial" panose="020B0604020202020204" pitchFamily="34" charset="0"/>
              </a:rPr>
              <a:t>Yow!</a:t>
            </a:r>
          </a:p>
        </p:txBody>
      </p:sp>
      <p:sp>
        <p:nvSpPr>
          <p:cNvPr id="113692" name="Freeform 49">
            <a:extLst>
              <a:ext uri="{FF2B5EF4-FFF2-40B4-BE49-F238E27FC236}">
                <a16:creationId xmlns:a16="http://schemas.microsoft.com/office/drawing/2014/main" id="{C6DFA9AA-1CDB-4D60-BBBD-8E493FCA297C}"/>
              </a:ext>
            </a:extLst>
          </p:cNvPr>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a:extLst>
              <a:ext uri="{FF2B5EF4-FFF2-40B4-BE49-F238E27FC236}">
                <a16:creationId xmlns:a16="http://schemas.microsoft.com/office/drawing/2014/main" id="{23E5BD7B-59E8-4CFA-86C3-6BDA0A3531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4691" name="Slide Number Placeholder 4">
            <a:extLst>
              <a:ext uri="{FF2B5EF4-FFF2-40B4-BE49-F238E27FC236}">
                <a16:creationId xmlns:a16="http://schemas.microsoft.com/office/drawing/2014/main" id="{8FF14F5E-422F-44DC-9DCE-A0486B50D5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C1152F6-0620-4350-A93F-90EEBF78641B}" type="slidenum">
              <a:rPr lang="ar-SA" altLang="zh-CN" sz="1400" b="0">
                <a:solidFill>
                  <a:schemeClr val="tx1"/>
                </a:solidFill>
                <a:latin typeface="Arial" panose="020B0604020202020204" pitchFamily="34" charset="0"/>
              </a:rPr>
              <a:pPr/>
              <a:t>103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4692" name="Rectangle 3">
            <a:extLst>
              <a:ext uri="{FF2B5EF4-FFF2-40B4-BE49-F238E27FC236}">
                <a16:creationId xmlns:a16="http://schemas.microsoft.com/office/drawing/2014/main" id="{F68AA7F0-2A44-4528-A843-43C2AFD44EFB}"/>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4693" name="Rectangle 4">
            <a:extLst>
              <a:ext uri="{FF2B5EF4-FFF2-40B4-BE49-F238E27FC236}">
                <a16:creationId xmlns:a16="http://schemas.microsoft.com/office/drawing/2014/main" id="{FEE3FFC4-E60E-4870-B53A-066975A47CF2}"/>
              </a:ext>
            </a:extLst>
          </p:cNvPr>
          <p:cNvSpPr>
            <a:spLocks noChangeArrowheads="1"/>
          </p:cNvSpPr>
          <p:nvPr/>
        </p:nvSpPr>
        <p:spPr bwMode="auto">
          <a:xfrm>
            <a:off x="947738" y="1981200"/>
            <a:ext cx="7562850" cy="1681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rPr>
              <a:t>class</a:t>
            </a:r>
            <a:r>
              <a:rPr lang="en-US" altLang="zh-CN" sz="2400">
                <a:latin typeface="Courier New" panose="02070309020205020404" pitchFamily="49" charset="0"/>
                <a:ea typeface="宋体" panose="02010600030101010101" pitchFamily="2" charset="-122"/>
              </a:rPr>
              <a:t> ALock </a:t>
            </a:r>
            <a:r>
              <a:rPr lang="en-US" altLang="zh-CN" sz="2400">
                <a:solidFill>
                  <a:schemeClr val="tx1"/>
                </a:solidFill>
                <a:latin typeface="Courier New" panose="02070309020205020404" pitchFamily="49" charset="0"/>
                <a:ea typeface="宋体" panose="02010600030101010101" pitchFamily="2" charset="-122"/>
              </a:rPr>
              <a:t>implements</a:t>
            </a:r>
            <a:r>
              <a:rPr lang="en-US" altLang="zh-CN" sz="2400">
                <a:latin typeface="Courier New" panose="02070309020205020404" pitchFamily="49" charset="0"/>
                <a:ea typeface="宋体" panose="02010600030101010101" pitchFamily="2" charset="-122"/>
              </a:rPr>
              <a:t> 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boolean[]</a:t>
            </a:r>
            <a:r>
              <a:rPr lang="en-US" altLang="zh-CN" sz="2400">
                <a:latin typeface="Courier New" panose="02070309020205020404" pitchFamily="49" charset="0"/>
                <a:ea typeface="宋体" panose="02010600030101010101" pitchFamily="2" charset="-122"/>
              </a:rPr>
              <a:t> flags={</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AtomicInteger next</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 </a:t>
            </a:r>
            <a:r>
              <a:rPr lang="en-US" altLang="zh-CN" sz="2400">
                <a:solidFill>
                  <a:schemeClr val="tx1"/>
                </a:solidFill>
                <a:latin typeface="Courier New" panose="02070309020205020404" pitchFamily="49" charset="0"/>
                <a:ea typeface="宋体" panose="02010600030101010101" pitchFamily="2" charset="-122"/>
              </a:rPr>
              <a:t>new</a:t>
            </a:r>
            <a:r>
              <a:rPr lang="en-US" altLang="zh-CN" sz="2400">
                <a:latin typeface="Courier New" panose="02070309020205020404" pitchFamily="49" charset="0"/>
                <a:ea typeface="宋体" panose="02010600030101010101" pitchFamily="2" charset="-122"/>
              </a:rPr>
              <a:t> AtomicInteger(0);</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ThreadLocal&lt;Integer&gt;</a:t>
            </a:r>
            <a:r>
              <a:rPr lang="en-US" altLang="zh-CN" sz="2400">
                <a:latin typeface="Courier New" panose="02070309020205020404" pitchFamily="49" charset="0"/>
                <a:ea typeface="宋体" panose="02010600030101010101" pitchFamily="2" charset="-122"/>
              </a:rPr>
              <a:t> mySlot;</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3">
            <a:extLst>
              <a:ext uri="{FF2B5EF4-FFF2-40B4-BE49-F238E27FC236}">
                <a16:creationId xmlns:a16="http://schemas.microsoft.com/office/drawing/2014/main" id="{C70A5177-6905-487E-811A-30A124642AC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5715" name="Slide Number Placeholder 4">
            <a:extLst>
              <a:ext uri="{FF2B5EF4-FFF2-40B4-BE49-F238E27FC236}">
                <a16:creationId xmlns:a16="http://schemas.microsoft.com/office/drawing/2014/main" id="{5A343EF2-9DDA-4E53-8ECB-92802C7BB47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85A93A2-71BA-4588-9B26-EE268286A698}" type="slidenum">
              <a:rPr lang="ar-SA" altLang="zh-CN" sz="1400" b="0">
                <a:solidFill>
                  <a:schemeClr val="tx1"/>
                </a:solidFill>
                <a:latin typeface="Arial" panose="020B0604020202020204" pitchFamily="34" charset="0"/>
              </a:rPr>
              <a:pPr/>
              <a:t>104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5716" name="Rectangle 3">
            <a:extLst>
              <a:ext uri="{FF2B5EF4-FFF2-40B4-BE49-F238E27FC236}">
                <a16:creationId xmlns:a16="http://schemas.microsoft.com/office/drawing/2014/main" id="{34ED05CF-FBE6-42A2-BF15-02D13EA21403}"/>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5717" name="Rectangle 4">
            <a:extLst>
              <a:ext uri="{FF2B5EF4-FFF2-40B4-BE49-F238E27FC236}">
                <a16:creationId xmlns:a16="http://schemas.microsoft.com/office/drawing/2014/main" id="{F3FE32D0-3ED2-47E8-AFA8-2CDD4B914ED3}"/>
              </a:ext>
            </a:extLst>
          </p:cNvPr>
          <p:cNvSpPr>
            <a:spLocks noChangeArrowheads="1"/>
          </p:cNvSpPr>
          <p:nvPr/>
        </p:nvSpPr>
        <p:spPr bwMode="auto">
          <a:xfrm>
            <a:off x="947738" y="1981200"/>
            <a:ext cx="7562850" cy="1681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ALock implements 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boolean[]</a:t>
            </a:r>
            <a:r>
              <a:rPr lang="en-US" altLang="zh-CN" sz="2400">
                <a:latin typeface="Courier New" panose="02070309020205020404" pitchFamily="49" charset="0"/>
                <a:ea typeface="宋体" panose="02010600030101010101" pitchFamily="2" charset="-122"/>
              </a:rPr>
              <a:t> flags={</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AtomicInteger next</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  = new AtomicInteger(0);</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 ThreadLocal&lt;Integer&gt; mySlot;</a:t>
            </a:r>
          </a:p>
        </p:txBody>
      </p:sp>
      <p:sp>
        <p:nvSpPr>
          <p:cNvPr id="115718" name="AutoShape 5">
            <a:extLst>
              <a:ext uri="{FF2B5EF4-FFF2-40B4-BE49-F238E27FC236}">
                <a16:creationId xmlns:a16="http://schemas.microsoft.com/office/drawing/2014/main" id="{5884FDAC-AD87-479E-8117-C2470523A0B5}"/>
              </a:ext>
            </a:extLst>
          </p:cNvPr>
          <p:cNvSpPr>
            <a:spLocks noChangeArrowheads="1"/>
          </p:cNvSpPr>
          <p:nvPr/>
        </p:nvSpPr>
        <p:spPr bwMode="auto">
          <a:xfrm>
            <a:off x="1106488" y="2201863"/>
            <a:ext cx="7137400" cy="493712"/>
          </a:xfrm>
          <a:prstGeom prst="wedgeRoundRectCallout">
            <a:avLst>
              <a:gd name="adj1" fmla="val 7542"/>
              <a:gd name="adj2" fmla="val 308843"/>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15719" name="Text Box 6">
            <a:extLst>
              <a:ext uri="{FF2B5EF4-FFF2-40B4-BE49-F238E27FC236}">
                <a16:creationId xmlns:a16="http://schemas.microsoft.com/office/drawing/2014/main" id="{DB277424-E365-41CE-A676-B0C3D5ADBBBF}"/>
              </a:ext>
            </a:extLst>
          </p:cNvPr>
          <p:cNvSpPr txBox="1">
            <a:spLocks noChangeArrowheads="1"/>
          </p:cNvSpPr>
          <p:nvPr/>
        </p:nvSpPr>
        <p:spPr bwMode="auto">
          <a:xfrm>
            <a:off x="2951163" y="3963988"/>
            <a:ext cx="394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One flag per thread</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a:extLst>
              <a:ext uri="{FF2B5EF4-FFF2-40B4-BE49-F238E27FC236}">
                <a16:creationId xmlns:a16="http://schemas.microsoft.com/office/drawing/2014/main" id="{61EF9DDF-C8A3-44DD-8ADA-5DFBB43A265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6739" name="Slide Number Placeholder 4">
            <a:extLst>
              <a:ext uri="{FF2B5EF4-FFF2-40B4-BE49-F238E27FC236}">
                <a16:creationId xmlns:a16="http://schemas.microsoft.com/office/drawing/2014/main" id="{73BE0929-7484-4522-ADBD-582BB96233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68A4197-E17D-4EE5-8281-8258BD48E05A}" type="slidenum">
              <a:rPr lang="ar-SA" altLang="zh-CN" sz="1400" b="0">
                <a:solidFill>
                  <a:schemeClr val="tx1"/>
                </a:solidFill>
                <a:latin typeface="Arial" panose="020B0604020202020204" pitchFamily="34" charset="0"/>
              </a:rPr>
              <a:pPr/>
              <a:t>105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6740" name="Rectangle 3">
            <a:extLst>
              <a:ext uri="{FF2B5EF4-FFF2-40B4-BE49-F238E27FC236}">
                <a16:creationId xmlns:a16="http://schemas.microsoft.com/office/drawing/2014/main" id="{110289DF-680E-44A0-A249-8C3A3269D7A4}"/>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6741" name="Rectangle 4">
            <a:extLst>
              <a:ext uri="{FF2B5EF4-FFF2-40B4-BE49-F238E27FC236}">
                <a16:creationId xmlns:a16="http://schemas.microsoft.com/office/drawing/2014/main" id="{177C1946-042F-4D0D-9334-2FB77BA9D3DF}"/>
              </a:ext>
            </a:extLst>
          </p:cNvPr>
          <p:cNvSpPr>
            <a:spLocks noChangeArrowheads="1"/>
          </p:cNvSpPr>
          <p:nvPr/>
        </p:nvSpPr>
        <p:spPr bwMode="auto">
          <a:xfrm>
            <a:off x="947738" y="1981200"/>
            <a:ext cx="7562850" cy="1681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ALock implements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 boolean[] flags={true,false,…,false};</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AtomicInteger next</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 </a:t>
            </a:r>
            <a:r>
              <a:rPr lang="en-US" altLang="zh-CN" sz="2400">
                <a:solidFill>
                  <a:schemeClr val="tx1"/>
                </a:solidFill>
                <a:latin typeface="Courier New" panose="02070309020205020404" pitchFamily="49" charset="0"/>
                <a:ea typeface="宋体" panose="02010600030101010101" pitchFamily="2" charset="-122"/>
              </a:rPr>
              <a:t>new</a:t>
            </a:r>
            <a:r>
              <a:rPr lang="en-US" altLang="zh-CN" sz="2400">
                <a:latin typeface="Courier New" panose="02070309020205020404" pitchFamily="49" charset="0"/>
                <a:ea typeface="宋体" panose="02010600030101010101" pitchFamily="2" charset="-122"/>
              </a:rPr>
              <a:t> AtomicInteger(0);</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ThreadLocal&lt;Integer&gt; mySlot;</a:t>
            </a:r>
          </a:p>
        </p:txBody>
      </p:sp>
      <p:sp>
        <p:nvSpPr>
          <p:cNvPr id="116742" name="AutoShape 5">
            <a:extLst>
              <a:ext uri="{FF2B5EF4-FFF2-40B4-BE49-F238E27FC236}">
                <a16:creationId xmlns:a16="http://schemas.microsoft.com/office/drawing/2014/main" id="{6A62CB97-0E5A-4990-AAFD-90A968CE7C0E}"/>
              </a:ext>
            </a:extLst>
          </p:cNvPr>
          <p:cNvSpPr>
            <a:spLocks noChangeArrowheads="1"/>
          </p:cNvSpPr>
          <p:nvPr/>
        </p:nvSpPr>
        <p:spPr bwMode="auto">
          <a:xfrm>
            <a:off x="1154113" y="2489200"/>
            <a:ext cx="4724400" cy="811213"/>
          </a:xfrm>
          <a:prstGeom prst="wedgeRoundRectCallout">
            <a:avLst>
              <a:gd name="adj1" fmla="val 36931"/>
              <a:gd name="adj2" fmla="val 168394"/>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16743" name="Text Box 6">
            <a:extLst>
              <a:ext uri="{FF2B5EF4-FFF2-40B4-BE49-F238E27FC236}">
                <a16:creationId xmlns:a16="http://schemas.microsoft.com/office/drawing/2014/main" id="{17877CC8-ACE8-416C-B8BB-1BB47F2EFD9A}"/>
              </a:ext>
            </a:extLst>
          </p:cNvPr>
          <p:cNvSpPr txBox="1">
            <a:spLocks noChangeArrowheads="1"/>
          </p:cNvSpPr>
          <p:nvPr/>
        </p:nvSpPr>
        <p:spPr bwMode="auto">
          <a:xfrm>
            <a:off x="3844925" y="4392613"/>
            <a:ext cx="3233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Next flag to use</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a:extLst>
              <a:ext uri="{FF2B5EF4-FFF2-40B4-BE49-F238E27FC236}">
                <a16:creationId xmlns:a16="http://schemas.microsoft.com/office/drawing/2014/main" id="{E50EE6EB-A3DB-4051-86F7-CED6FC4E325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7763" name="Slide Number Placeholder 4">
            <a:extLst>
              <a:ext uri="{FF2B5EF4-FFF2-40B4-BE49-F238E27FC236}">
                <a16:creationId xmlns:a16="http://schemas.microsoft.com/office/drawing/2014/main" id="{A2E539EC-D144-4977-A64D-0B01A8E7C9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E3579F6-678A-4493-805A-3AD0E2D8819D}" type="slidenum">
              <a:rPr lang="ar-SA" altLang="zh-CN" sz="1400" b="0">
                <a:solidFill>
                  <a:schemeClr val="tx1"/>
                </a:solidFill>
                <a:latin typeface="Arial" panose="020B0604020202020204" pitchFamily="34" charset="0"/>
              </a:rPr>
              <a:pPr/>
              <a:t>106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7764" name="Rectangle 3">
            <a:extLst>
              <a:ext uri="{FF2B5EF4-FFF2-40B4-BE49-F238E27FC236}">
                <a16:creationId xmlns:a16="http://schemas.microsoft.com/office/drawing/2014/main" id="{9001D252-C8B5-4387-AE38-35E8F13A4478}"/>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7765" name="Rectangle 4">
            <a:extLst>
              <a:ext uri="{FF2B5EF4-FFF2-40B4-BE49-F238E27FC236}">
                <a16:creationId xmlns:a16="http://schemas.microsoft.com/office/drawing/2014/main" id="{864A8026-E825-4D60-BC65-E4713DE266FD}"/>
              </a:ext>
            </a:extLst>
          </p:cNvPr>
          <p:cNvSpPr>
            <a:spLocks noChangeArrowheads="1"/>
          </p:cNvSpPr>
          <p:nvPr/>
        </p:nvSpPr>
        <p:spPr bwMode="auto">
          <a:xfrm>
            <a:off x="947738" y="1981200"/>
            <a:ext cx="7562850" cy="1681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ALock implements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 boolean[] flags={true,false,…,false};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AtomicInteger next</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  = new AtomicInteger(0);</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ThreadLocal&lt;Integer&gt;</a:t>
            </a:r>
            <a:r>
              <a:rPr lang="en-US" altLang="zh-CN" sz="2400">
                <a:latin typeface="Courier New" panose="02070309020205020404" pitchFamily="49" charset="0"/>
                <a:ea typeface="宋体" panose="02010600030101010101" pitchFamily="2" charset="-122"/>
              </a:rPr>
              <a:t> mySlot;</a:t>
            </a:r>
          </a:p>
        </p:txBody>
      </p:sp>
      <p:sp>
        <p:nvSpPr>
          <p:cNvPr id="117766" name="AutoShape 5">
            <a:extLst>
              <a:ext uri="{FF2B5EF4-FFF2-40B4-BE49-F238E27FC236}">
                <a16:creationId xmlns:a16="http://schemas.microsoft.com/office/drawing/2014/main" id="{7D3F006B-DEDA-44E5-B971-89A8E92A7140}"/>
              </a:ext>
            </a:extLst>
          </p:cNvPr>
          <p:cNvSpPr>
            <a:spLocks noChangeArrowheads="1"/>
          </p:cNvSpPr>
          <p:nvPr/>
        </p:nvSpPr>
        <p:spPr bwMode="auto">
          <a:xfrm>
            <a:off x="1136650" y="3292475"/>
            <a:ext cx="5351463" cy="415925"/>
          </a:xfrm>
          <a:prstGeom prst="wedgeRoundRectCallout">
            <a:avLst>
              <a:gd name="adj1" fmla="val 27042"/>
              <a:gd name="adj2" fmla="val 409542"/>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17767" name="Text Box 6">
            <a:extLst>
              <a:ext uri="{FF2B5EF4-FFF2-40B4-BE49-F238E27FC236}">
                <a16:creationId xmlns:a16="http://schemas.microsoft.com/office/drawing/2014/main" id="{785940A7-736E-45F7-887D-F0C2BCA8822F}"/>
              </a:ext>
            </a:extLst>
          </p:cNvPr>
          <p:cNvSpPr txBox="1">
            <a:spLocks noChangeArrowheads="1"/>
          </p:cNvSpPr>
          <p:nvPr/>
        </p:nvSpPr>
        <p:spPr bwMode="auto">
          <a:xfrm>
            <a:off x="3057525" y="5053013"/>
            <a:ext cx="442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Thread-local variable</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a:extLst>
              <a:ext uri="{FF2B5EF4-FFF2-40B4-BE49-F238E27FC236}">
                <a16:creationId xmlns:a16="http://schemas.microsoft.com/office/drawing/2014/main" id="{7DA929FD-05AC-46D2-9ABB-BB594A4663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8787" name="Slide Number Placeholder 4">
            <a:extLst>
              <a:ext uri="{FF2B5EF4-FFF2-40B4-BE49-F238E27FC236}">
                <a16:creationId xmlns:a16="http://schemas.microsoft.com/office/drawing/2014/main" id="{38542EA1-788B-4F13-B07D-D99FC6DA99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ABBF617-CBB9-4343-956B-FCFA75F9F709}" type="slidenum">
              <a:rPr lang="ar-SA" altLang="zh-CN" sz="1400" b="0">
                <a:solidFill>
                  <a:schemeClr val="tx1"/>
                </a:solidFill>
                <a:latin typeface="Arial" panose="020B0604020202020204" pitchFamily="34" charset="0"/>
              </a:rPr>
              <a:pPr/>
              <a:t>107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8788" name="Rectangle 3">
            <a:extLst>
              <a:ext uri="{FF2B5EF4-FFF2-40B4-BE49-F238E27FC236}">
                <a16:creationId xmlns:a16="http://schemas.microsoft.com/office/drawing/2014/main" id="{B9672458-1B1E-4330-B885-4279C117E12F}"/>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8789" name="Rectangle 4">
            <a:extLst>
              <a:ext uri="{FF2B5EF4-FFF2-40B4-BE49-F238E27FC236}">
                <a16:creationId xmlns:a16="http://schemas.microsoft.com/office/drawing/2014/main" id="{BF228D4E-1409-4D0A-B189-0A2AC8276476}"/>
              </a:ext>
            </a:extLst>
          </p:cNvPr>
          <p:cNvSpPr>
            <a:spLocks noChangeArrowheads="1"/>
          </p:cNvSpPr>
          <p:nvPr/>
        </p:nvSpPr>
        <p:spPr bwMode="auto">
          <a:xfrm>
            <a:off x="919163" y="1981200"/>
            <a:ext cx="7153275" cy="3638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tx1"/>
                </a:solidFill>
                <a:latin typeface="Courier New" panose="02070309020205020404" pitchFamily="49" charset="0"/>
                <a:ea typeface="宋体" panose="02010600030101010101" pitchFamily="2" charset="-122"/>
              </a:rPr>
              <a:t>public</a:t>
            </a:r>
            <a:r>
              <a:rPr lang="en-US" altLang="zh-CN" sz="2400">
                <a:latin typeface="Courier New" panose="02070309020205020404" pitchFamily="49" charset="0"/>
                <a:ea typeface="宋体" panose="02010600030101010101" pitchFamily="2" charset="-122"/>
              </a:rPr>
              <a:t> lock() {</a:t>
            </a:r>
          </a:p>
          <a:p>
            <a:pPr algn="l">
              <a:spcBef>
                <a:spcPct val="20000"/>
              </a:spcBef>
            </a:pPr>
            <a:r>
              <a:rPr lang="en-US" altLang="zh-CN" sz="2400">
                <a:latin typeface="Courier New" panose="02070309020205020404" pitchFamily="49" charset="0"/>
                <a:ea typeface="宋体" panose="02010600030101010101" pitchFamily="2" charset="-122"/>
              </a:rPr>
              <a:t> mySlot = next.getAndIncrement();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(!flags[mySlot % n]) {};</a:t>
            </a:r>
          </a:p>
          <a:p>
            <a:pPr algn="l">
              <a:spcBef>
                <a:spcPct val="20000"/>
              </a:spcBef>
            </a:pPr>
            <a:r>
              <a:rPr lang="en-US" altLang="zh-CN" sz="2400">
                <a:latin typeface="Courier New" panose="02070309020205020404" pitchFamily="49" charset="0"/>
                <a:ea typeface="宋体" panose="02010600030101010101" pitchFamily="2" charset="-122"/>
              </a:rPr>
              <a:t> flags[mySlot % n] = </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r>
              <a:rPr lang="en-US" altLang="zh-CN" sz="2400">
                <a:latin typeface="Courier New" panose="02070309020205020404" pitchFamily="49" charset="0"/>
                <a:ea typeface="宋体" panose="02010600030101010101" pitchFamily="2" charset="-122"/>
              </a:rPr>
              <a:t>}</a:t>
            </a:r>
          </a:p>
          <a:p>
            <a:pPr algn="l"/>
            <a:endParaRPr lang="en-US" altLang="zh-CN" sz="2400">
              <a:latin typeface="Courier New" panose="02070309020205020404" pitchFamily="49" charset="0"/>
              <a:ea typeface="宋体" panose="02010600030101010101" pitchFamily="2" charset="-122"/>
            </a:endParaRPr>
          </a:p>
          <a:p>
            <a:pPr algn="l"/>
            <a:r>
              <a:rPr lang="en-US" altLang="zh-CN" sz="2400">
                <a:solidFill>
                  <a:schemeClr val="tx1"/>
                </a:solidFill>
                <a:latin typeface="Courier New" panose="02070309020205020404" pitchFamily="49" charset="0"/>
                <a:ea typeface="宋体" panose="02010600030101010101" pitchFamily="2" charset="-122"/>
              </a:rPr>
              <a:t>public</a:t>
            </a:r>
            <a:r>
              <a:rPr lang="en-US" altLang="zh-CN" sz="2400">
                <a:latin typeface="Courier New" panose="02070309020205020404" pitchFamily="49" charset="0"/>
                <a:ea typeface="宋体" panose="02010600030101010101" pitchFamily="2" charset="-122"/>
              </a:rPr>
              <a:t> unlock() {</a:t>
            </a:r>
          </a:p>
          <a:p>
            <a:pPr algn="l"/>
            <a:r>
              <a:rPr lang="en-US" altLang="zh-CN" sz="2400">
                <a:latin typeface="Courier New" panose="02070309020205020404" pitchFamily="49" charset="0"/>
                <a:ea typeface="宋体" panose="02010600030101010101" pitchFamily="2" charset="-122"/>
              </a:rPr>
              <a:t> flags[(mySlot+1) % n] = </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p>
          <a:p>
            <a:pPr algn="l"/>
            <a:r>
              <a:rPr lang="en-US" altLang="zh-CN" sz="2400">
                <a:latin typeface="Courier New" panose="02070309020205020404" pitchFamily="49" charset="0"/>
                <a:ea typeface="宋体" panose="02010600030101010101" pitchFamily="2" charset="-122"/>
              </a:rPr>
              <a:t>}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a:extLst>
              <a:ext uri="{FF2B5EF4-FFF2-40B4-BE49-F238E27FC236}">
                <a16:creationId xmlns:a16="http://schemas.microsoft.com/office/drawing/2014/main" id="{9FCDF703-AA9F-49AB-A126-3127B71C62E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9811" name="Slide Number Placeholder 4">
            <a:extLst>
              <a:ext uri="{FF2B5EF4-FFF2-40B4-BE49-F238E27FC236}">
                <a16:creationId xmlns:a16="http://schemas.microsoft.com/office/drawing/2014/main" id="{6F75BB0E-4DF1-4790-9562-659C29D0AE6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B66931D-ECFB-4DE2-B622-44C0D7D212E2}" type="slidenum">
              <a:rPr lang="ar-SA" altLang="zh-CN" sz="1400" b="0">
                <a:solidFill>
                  <a:schemeClr val="tx1"/>
                </a:solidFill>
                <a:latin typeface="Arial" panose="020B0604020202020204" pitchFamily="34" charset="0"/>
              </a:rPr>
              <a:pPr/>
              <a:t>108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9812" name="Rectangle 3">
            <a:extLst>
              <a:ext uri="{FF2B5EF4-FFF2-40B4-BE49-F238E27FC236}">
                <a16:creationId xmlns:a16="http://schemas.microsoft.com/office/drawing/2014/main" id="{0C67301C-5485-461E-9AE4-10A474EA92CC}"/>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9813" name="Rectangle 4">
            <a:extLst>
              <a:ext uri="{FF2B5EF4-FFF2-40B4-BE49-F238E27FC236}">
                <a16:creationId xmlns:a16="http://schemas.microsoft.com/office/drawing/2014/main" id="{67D0B2A8-2E26-4C7B-8D18-41C2CCF6D292}"/>
              </a:ext>
            </a:extLst>
          </p:cNvPr>
          <p:cNvSpPr>
            <a:spLocks noChangeArrowheads="1"/>
          </p:cNvSpPr>
          <p:nvPr/>
        </p:nvSpPr>
        <p:spPr bwMode="auto">
          <a:xfrm>
            <a:off x="919163" y="1981200"/>
            <a:ext cx="7153275" cy="3638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public lock() {</a:t>
            </a:r>
          </a:p>
          <a:p>
            <a:pPr algn="l">
              <a:spcBef>
                <a:spcPct val="20000"/>
              </a:spcBef>
            </a:pPr>
            <a:r>
              <a:rPr lang="en-US" altLang="zh-CN" sz="2400">
                <a:latin typeface="Courier New" panose="02070309020205020404" pitchFamily="49" charset="0"/>
                <a:ea typeface="宋体" panose="02010600030101010101" pitchFamily="2" charset="-122"/>
              </a:rPr>
              <a:t> mySlot = next.getAndIncrement();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while (!flags[mySlot % n])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flags[mySlot % n] = false;</a:t>
            </a:r>
          </a:p>
          <a:p>
            <a:pPr algn="l"/>
            <a:r>
              <a:rPr lang="en-US" altLang="zh-CN" sz="2400">
                <a:solidFill>
                  <a:schemeClr val="folHlink"/>
                </a:solidFill>
                <a:latin typeface="Courier New" panose="02070309020205020404" pitchFamily="49" charset="0"/>
                <a:ea typeface="宋体" panose="02010600030101010101" pitchFamily="2" charset="-122"/>
              </a:rPr>
              <a:t>}</a:t>
            </a:r>
          </a:p>
          <a:p>
            <a:pPr algn="l"/>
            <a:endParaRPr lang="en-US" altLang="zh-CN" sz="2400">
              <a:solidFill>
                <a:schemeClr val="folHlink"/>
              </a:solidFill>
              <a:latin typeface="Courier New" panose="02070309020205020404" pitchFamily="49" charset="0"/>
              <a:ea typeface="宋体" panose="02010600030101010101" pitchFamily="2" charset="-122"/>
            </a:endParaRPr>
          </a:p>
          <a:p>
            <a:pPr algn="l"/>
            <a:r>
              <a:rPr lang="en-US" altLang="zh-CN" sz="2400">
                <a:solidFill>
                  <a:schemeClr val="folHlink"/>
                </a:solidFill>
                <a:latin typeface="Courier New" panose="02070309020205020404" pitchFamily="49" charset="0"/>
                <a:ea typeface="宋体" panose="02010600030101010101" pitchFamily="2" charset="-122"/>
              </a:rPr>
              <a:t>public unlock() {</a:t>
            </a:r>
          </a:p>
          <a:p>
            <a:pPr algn="l"/>
            <a:r>
              <a:rPr lang="en-US" altLang="zh-CN" sz="2400">
                <a:solidFill>
                  <a:schemeClr val="folHlink"/>
                </a:solidFill>
                <a:latin typeface="Courier New" panose="02070309020205020404" pitchFamily="49" charset="0"/>
                <a:ea typeface="宋体" panose="02010600030101010101" pitchFamily="2" charset="-122"/>
              </a:rPr>
              <a:t> flags[(mySlot+1) % n] = true;</a:t>
            </a:r>
          </a:p>
          <a:p>
            <a:pPr algn="l"/>
            <a:r>
              <a:rPr lang="en-US" altLang="zh-CN" sz="2400">
                <a:solidFill>
                  <a:schemeClr val="folHlink"/>
                </a:solidFill>
                <a:latin typeface="Courier New" panose="02070309020205020404" pitchFamily="49" charset="0"/>
                <a:ea typeface="宋体" panose="02010600030101010101" pitchFamily="2" charset="-122"/>
              </a:rPr>
              <a:t>}  </a:t>
            </a:r>
          </a:p>
        </p:txBody>
      </p:sp>
      <p:sp>
        <p:nvSpPr>
          <p:cNvPr id="119814" name="AutoShape 5">
            <a:extLst>
              <a:ext uri="{FF2B5EF4-FFF2-40B4-BE49-F238E27FC236}">
                <a16:creationId xmlns:a16="http://schemas.microsoft.com/office/drawing/2014/main" id="{E9ED7517-E0A2-4229-B353-65CF4003C6F1}"/>
              </a:ext>
            </a:extLst>
          </p:cNvPr>
          <p:cNvSpPr>
            <a:spLocks noChangeArrowheads="1"/>
          </p:cNvSpPr>
          <p:nvPr/>
        </p:nvSpPr>
        <p:spPr bwMode="auto">
          <a:xfrm>
            <a:off x="1141413" y="2414588"/>
            <a:ext cx="6072187" cy="495300"/>
          </a:xfrm>
          <a:prstGeom prst="wedgeRoundRectCallout">
            <a:avLst>
              <a:gd name="adj1" fmla="val 33986"/>
              <a:gd name="adj2" fmla="val 462500"/>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19815" name="Text Box 6">
            <a:extLst>
              <a:ext uri="{FF2B5EF4-FFF2-40B4-BE49-F238E27FC236}">
                <a16:creationId xmlns:a16="http://schemas.microsoft.com/office/drawing/2014/main" id="{73A8767E-387F-4672-99A8-EB24DF9ED813}"/>
              </a:ext>
            </a:extLst>
          </p:cNvPr>
          <p:cNvSpPr txBox="1">
            <a:spLocks noChangeArrowheads="1"/>
          </p:cNvSpPr>
          <p:nvPr/>
        </p:nvSpPr>
        <p:spPr bwMode="auto">
          <a:xfrm>
            <a:off x="5184775" y="4911725"/>
            <a:ext cx="2884488"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Take next slot</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a:extLst>
              <a:ext uri="{FF2B5EF4-FFF2-40B4-BE49-F238E27FC236}">
                <a16:creationId xmlns:a16="http://schemas.microsoft.com/office/drawing/2014/main" id="{AD83A3E9-44F3-4C4C-B3A8-633E74A4E4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0835" name="Slide Number Placeholder 4">
            <a:extLst>
              <a:ext uri="{FF2B5EF4-FFF2-40B4-BE49-F238E27FC236}">
                <a16:creationId xmlns:a16="http://schemas.microsoft.com/office/drawing/2014/main" id="{59D535E5-FF02-4B8E-80B3-30D90091A9D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EB4284B-CFC3-4E5E-A806-733799F797CE}" type="slidenum">
              <a:rPr lang="ar-SA" altLang="zh-CN" sz="1400" b="0">
                <a:solidFill>
                  <a:schemeClr val="tx1"/>
                </a:solidFill>
                <a:latin typeface="Arial" panose="020B0604020202020204" pitchFamily="34" charset="0"/>
              </a:rPr>
              <a:pPr/>
              <a:t>109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20836" name="Rectangle 3">
            <a:extLst>
              <a:ext uri="{FF2B5EF4-FFF2-40B4-BE49-F238E27FC236}">
                <a16:creationId xmlns:a16="http://schemas.microsoft.com/office/drawing/2014/main" id="{DBFD0D4D-17F6-4A0F-8702-CF9C38EA76CE}"/>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20837" name="Rectangle 4">
            <a:extLst>
              <a:ext uri="{FF2B5EF4-FFF2-40B4-BE49-F238E27FC236}">
                <a16:creationId xmlns:a16="http://schemas.microsoft.com/office/drawing/2014/main" id="{DC3E560B-0D4C-4714-9DEA-64D67E04C1FB}"/>
              </a:ext>
            </a:extLst>
          </p:cNvPr>
          <p:cNvSpPr>
            <a:spLocks noChangeArrowheads="1"/>
          </p:cNvSpPr>
          <p:nvPr/>
        </p:nvSpPr>
        <p:spPr bwMode="auto">
          <a:xfrm>
            <a:off x="919163" y="1981200"/>
            <a:ext cx="7153275" cy="3638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public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mySlot = next.getAndIncrement();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(!flags[mySlot % n])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flags[mySlot % n] = false;</a:t>
            </a:r>
          </a:p>
          <a:p>
            <a:pPr algn="l"/>
            <a:r>
              <a:rPr lang="en-US" altLang="zh-CN" sz="2400">
                <a:solidFill>
                  <a:schemeClr val="folHlink"/>
                </a:solidFill>
                <a:latin typeface="Courier New" panose="02070309020205020404" pitchFamily="49" charset="0"/>
                <a:ea typeface="宋体" panose="02010600030101010101" pitchFamily="2" charset="-122"/>
              </a:rPr>
              <a:t>}</a:t>
            </a:r>
          </a:p>
          <a:p>
            <a:pPr algn="l"/>
            <a:endParaRPr lang="en-US" altLang="zh-CN" sz="2400">
              <a:solidFill>
                <a:schemeClr val="folHlink"/>
              </a:solidFill>
              <a:latin typeface="Courier New" panose="02070309020205020404" pitchFamily="49" charset="0"/>
              <a:ea typeface="宋体" panose="02010600030101010101" pitchFamily="2" charset="-122"/>
            </a:endParaRPr>
          </a:p>
          <a:p>
            <a:pPr algn="l"/>
            <a:r>
              <a:rPr lang="en-US" altLang="zh-CN" sz="2400">
                <a:solidFill>
                  <a:schemeClr val="folHlink"/>
                </a:solidFill>
                <a:latin typeface="Courier New" panose="02070309020205020404" pitchFamily="49" charset="0"/>
                <a:ea typeface="宋体" panose="02010600030101010101" pitchFamily="2" charset="-122"/>
              </a:rPr>
              <a:t>public unlock() {</a:t>
            </a:r>
          </a:p>
          <a:p>
            <a:pPr algn="l"/>
            <a:r>
              <a:rPr lang="en-US" altLang="zh-CN" sz="2400">
                <a:solidFill>
                  <a:schemeClr val="folHlink"/>
                </a:solidFill>
                <a:latin typeface="Courier New" panose="02070309020205020404" pitchFamily="49" charset="0"/>
                <a:ea typeface="宋体" panose="02010600030101010101" pitchFamily="2" charset="-122"/>
              </a:rPr>
              <a:t> flags[(mySlot+1) % n] = true;</a:t>
            </a:r>
          </a:p>
          <a:p>
            <a:pPr algn="l"/>
            <a:r>
              <a:rPr lang="en-US" altLang="zh-CN" sz="2400">
                <a:solidFill>
                  <a:schemeClr val="folHlink"/>
                </a:solidFill>
                <a:latin typeface="Courier New" panose="02070309020205020404" pitchFamily="49" charset="0"/>
                <a:ea typeface="宋体" panose="02010600030101010101" pitchFamily="2" charset="-122"/>
              </a:rPr>
              <a:t>}  </a:t>
            </a:r>
          </a:p>
        </p:txBody>
      </p:sp>
      <p:sp>
        <p:nvSpPr>
          <p:cNvPr id="120838" name="AutoShape 5">
            <a:extLst>
              <a:ext uri="{FF2B5EF4-FFF2-40B4-BE49-F238E27FC236}">
                <a16:creationId xmlns:a16="http://schemas.microsoft.com/office/drawing/2014/main" id="{3905D94F-1280-4901-976B-32C20215CF73}"/>
              </a:ext>
            </a:extLst>
          </p:cNvPr>
          <p:cNvSpPr>
            <a:spLocks noChangeArrowheads="1"/>
          </p:cNvSpPr>
          <p:nvPr/>
        </p:nvSpPr>
        <p:spPr bwMode="auto">
          <a:xfrm>
            <a:off x="1023938" y="2847975"/>
            <a:ext cx="6043612" cy="495300"/>
          </a:xfrm>
          <a:prstGeom prst="wedgeRoundRectCallout">
            <a:avLst>
              <a:gd name="adj1" fmla="val 30852"/>
              <a:gd name="adj2" fmla="val 36730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20839" name="Text Box 6">
            <a:extLst>
              <a:ext uri="{FF2B5EF4-FFF2-40B4-BE49-F238E27FC236}">
                <a16:creationId xmlns:a16="http://schemas.microsoft.com/office/drawing/2014/main" id="{1A8F3CAF-E82A-43F7-B671-F375C34B44BF}"/>
              </a:ext>
            </a:extLst>
          </p:cNvPr>
          <p:cNvSpPr txBox="1">
            <a:spLocks noChangeArrowheads="1"/>
          </p:cNvSpPr>
          <p:nvPr/>
        </p:nvSpPr>
        <p:spPr bwMode="auto">
          <a:xfrm>
            <a:off x="3919538" y="4911725"/>
            <a:ext cx="4149725"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Spin until told to go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05E3E370-DF12-4141-8403-CD91222172C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5603" name="Slide Number Placeholder 4">
            <a:extLst>
              <a:ext uri="{FF2B5EF4-FFF2-40B4-BE49-F238E27FC236}">
                <a16:creationId xmlns:a16="http://schemas.microsoft.com/office/drawing/2014/main" id="{278F8CAD-1CA7-4A86-BE5E-D698B0CF62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5453BBE-C035-4C7B-8E66-93312172ED79}" type="slidenum">
              <a:rPr lang="ar-SA" altLang="zh-CN" sz="1400" b="0">
                <a:solidFill>
                  <a:schemeClr val="tx1"/>
                </a:solidFill>
                <a:latin typeface="Arial" panose="020B0604020202020204" pitchFamily="34" charset="0"/>
              </a:rPr>
              <a:pPr/>
              <a:t>11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5604" name="Picture 2" descr="magic">
            <a:extLst>
              <a:ext uri="{FF2B5EF4-FFF2-40B4-BE49-F238E27FC236}">
                <a16:creationId xmlns:a16="http://schemas.microsoft.com/office/drawing/2014/main" id="{39535CBF-D81D-4B13-87AC-4162135F1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3">
            <a:extLst>
              <a:ext uri="{FF2B5EF4-FFF2-40B4-BE49-F238E27FC236}">
                <a16:creationId xmlns:a16="http://schemas.microsoft.com/office/drawing/2014/main" id="{E601DB48-0AF6-48C8-9875-53C2C2966D6A}"/>
              </a:ext>
            </a:extLst>
          </p:cNvPr>
          <p:cNvGrpSpPr>
            <a:grpSpLocks/>
          </p:cNvGrpSpPr>
          <p:nvPr/>
        </p:nvGrpSpPr>
        <p:grpSpPr bwMode="auto">
          <a:xfrm flipH="1">
            <a:off x="5891213" y="3640138"/>
            <a:ext cx="725487" cy="765175"/>
            <a:chOff x="1008" y="2720"/>
            <a:chExt cx="856" cy="808"/>
          </a:xfrm>
        </p:grpSpPr>
        <p:sp>
          <p:nvSpPr>
            <p:cNvPr id="25708" name="Rectangle 4">
              <a:extLst>
                <a:ext uri="{FF2B5EF4-FFF2-40B4-BE49-F238E27FC236}">
                  <a16:creationId xmlns:a16="http://schemas.microsoft.com/office/drawing/2014/main" id="{84434A36-AD4C-4D77-80B2-D1A8CE40CC0C}"/>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9" name="Freeform 5">
              <a:extLst>
                <a:ext uri="{FF2B5EF4-FFF2-40B4-BE49-F238E27FC236}">
                  <a16:creationId xmlns:a16="http://schemas.microsoft.com/office/drawing/2014/main" id="{30E6CEE1-319F-4830-A406-081C9C00ED5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710" name="Freeform 6">
              <a:extLst>
                <a:ext uri="{FF2B5EF4-FFF2-40B4-BE49-F238E27FC236}">
                  <a16:creationId xmlns:a16="http://schemas.microsoft.com/office/drawing/2014/main" id="{6E8BFEC9-4C79-444D-BFCB-ED7CF9EE480E}"/>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711" name="Freeform 7">
              <a:extLst>
                <a:ext uri="{FF2B5EF4-FFF2-40B4-BE49-F238E27FC236}">
                  <a16:creationId xmlns:a16="http://schemas.microsoft.com/office/drawing/2014/main" id="{9D08B4C5-7D7B-43D0-9577-14CF4837AFF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712" name="Freeform 8">
              <a:extLst>
                <a:ext uri="{FF2B5EF4-FFF2-40B4-BE49-F238E27FC236}">
                  <a16:creationId xmlns:a16="http://schemas.microsoft.com/office/drawing/2014/main" id="{0A84DDCC-710B-4904-B10E-B686A84E7C0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5713" name="Freeform 9">
              <a:extLst>
                <a:ext uri="{FF2B5EF4-FFF2-40B4-BE49-F238E27FC236}">
                  <a16:creationId xmlns:a16="http://schemas.microsoft.com/office/drawing/2014/main" id="{532D050D-F22A-4732-B0D0-30936D6824D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5714" name="Freeform 10">
              <a:extLst>
                <a:ext uri="{FF2B5EF4-FFF2-40B4-BE49-F238E27FC236}">
                  <a16:creationId xmlns:a16="http://schemas.microsoft.com/office/drawing/2014/main" id="{3E8BCBDE-ADE0-419C-A680-CD84BBCBD5B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715" name="Freeform 11">
              <a:extLst>
                <a:ext uri="{FF2B5EF4-FFF2-40B4-BE49-F238E27FC236}">
                  <a16:creationId xmlns:a16="http://schemas.microsoft.com/office/drawing/2014/main" id="{D768941C-7EC5-462D-8B17-7FB3DBF9BC8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716" name="Freeform 12">
              <a:extLst>
                <a:ext uri="{FF2B5EF4-FFF2-40B4-BE49-F238E27FC236}">
                  <a16:creationId xmlns:a16="http://schemas.microsoft.com/office/drawing/2014/main" id="{F6A3C6C2-AC8F-471F-AD4E-8C8589EBC40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500173" name="Rectangle 13">
            <a:extLst>
              <a:ext uri="{FF2B5EF4-FFF2-40B4-BE49-F238E27FC236}">
                <a16:creationId xmlns:a16="http://schemas.microsoft.com/office/drawing/2014/main" id="{C29B5C93-780A-469E-8CEE-575C32A19B1B}"/>
              </a:ext>
            </a:extLst>
          </p:cNvPr>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2400">
              <a:solidFill>
                <a:schemeClr val="tx2"/>
              </a:solidFill>
              <a:latin typeface="Times New Roman" pitchFamily="18" charset="0"/>
            </a:endParaRPr>
          </a:p>
        </p:txBody>
      </p:sp>
      <p:sp>
        <p:nvSpPr>
          <p:cNvPr id="25607" name="Rectangle 14">
            <a:extLst>
              <a:ext uri="{FF2B5EF4-FFF2-40B4-BE49-F238E27FC236}">
                <a16:creationId xmlns:a16="http://schemas.microsoft.com/office/drawing/2014/main" id="{3A9D168C-6A34-43B6-918A-1A90859F08D7}"/>
              </a:ext>
            </a:extLst>
          </p:cNvPr>
          <p:cNvSpPr>
            <a:spLocks noGrp="1" noChangeArrowheads="1"/>
          </p:cNvSpPr>
          <p:nvPr>
            <p:ph type="title"/>
          </p:nvPr>
        </p:nvSpPr>
        <p:spPr>
          <a:xfrm>
            <a:off x="738188" y="587375"/>
            <a:ext cx="7772400" cy="1143000"/>
          </a:xfrm>
        </p:spPr>
        <p:txBody>
          <a:bodyPr/>
          <a:lstStyle/>
          <a:p>
            <a:r>
              <a:rPr lang="en-US" altLang="zh-CN">
                <a:ea typeface="宋体" panose="02010600030101010101" pitchFamily="2" charset="-122"/>
              </a:rPr>
              <a:t>Basic Spin-Lock</a:t>
            </a:r>
          </a:p>
        </p:txBody>
      </p:sp>
      <p:sp>
        <p:nvSpPr>
          <p:cNvPr id="25608" name="Line 15">
            <a:extLst>
              <a:ext uri="{FF2B5EF4-FFF2-40B4-BE49-F238E27FC236}">
                <a16:creationId xmlns:a16="http://schemas.microsoft.com/office/drawing/2014/main" id="{297B75D6-2DEA-44CB-8864-8AA8B5D9EC64}"/>
              </a:ext>
            </a:extLst>
          </p:cNvPr>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09" name="Line 16">
            <a:extLst>
              <a:ext uri="{FF2B5EF4-FFF2-40B4-BE49-F238E27FC236}">
                <a16:creationId xmlns:a16="http://schemas.microsoft.com/office/drawing/2014/main" id="{2934895D-AEAA-4734-96C7-8D147E998F37}"/>
              </a:ext>
            </a:extLst>
          </p:cNvPr>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0" name="Rectangle 17">
            <a:extLst>
              <a:ext uri="{FF2B5EF4-FFF2-40B4-BE49-F238E27FC236}">
                <a16:creationId xmlns:a16="http://schemas.microsoft.com/office/drawing/2014/main" id="{5516A3F6-0BE1-471F-98B7-0B5CA0EE5D32}"/>
              </a:ext>
            </a:extLst>
          </p:cNvPr>
          <p:cNvSpPr>
            <a:spLocks noChangeArrowheads="1"/>
          </p:cNvSpPr>
          <p:nvPr/>
        </p:nvSpPr>
        <p:spPr bwMode="auto">
          <a:xfrm>
            <a:off x="3763963" y="3627438"/>
            <a:ext cx="419100" cy="558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11" name="Rectangle 18">
            <a:extLst>
              <a:ext uri="{FF2B5EF4-FFF2-40B4-BE49-F238E27FC236}">
                <a16:creationId xmlns:a16="http://schemas.microsoft.com/office/drawing/2014/main" id="{E9AF267F-3973-405B-8BC0-035D718F1821}"/>
              </a:ext>
            </a:extLst>
          </p:cNvPr>
          <p:cNvSpPr>
            <a:spLocks noChangeArrowheads="1"/>
          </p:cNvSpPr>
          <p:nvPr/>
        </p:nvSpPr>
        <p:spPr bwMode="auto">
          <a:xfrm>
            <a:off x="4602163" y="3646488"/>
            <a:ext cx="368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12" name="Rectangle 19">
            <a:extLst>
              <a:ext uri="{FF2B5EF4-FFF2-40B4-BE49-F238E27FC236}">
                <a16:creationId xmlns:a16="http://schemas.microsoft.com/office/drawing/2014/main" id="{D1A1002B-7173-4495-99F7-FE68EC8B0897}"/>
              </a:ext>
            </a:extLst>
          </p:cNvPr>
          <p:cNvSpPr>
            <a:spLocks noChangeArrowheads="1"/>
          </p:cNvSpPr>
          <p:nvPr/>
        </p:nvSpPr>
        <p:spPr bwMode="auto">
          <a:xfrm>
            <a:off x="4549775" y="37465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2"/>
                </a:solidFill>
                <a:latin typeface="Arial" panose="020B0604020202020204" pitchFamily="34" charset="0"/>
                <a:ea typeface="宋体" panose="02010600030101010101" pitchFamily="2" charset="-122"/>
              </a:rPr>
              <a:t>CS</a:t>
            </a:r>
          </a:p>
        </p:txBody>
      </p:sp>
      <p:grpSp>
        <p:nvGrpSpPr>
          <p:cNvPr id="25613" name="Group 20">
            <a:extLst>
              <a:ext uri="{FF2B5EF4-FFF2-40B4-BE49-F238E27FC236}">
                <a16:creationId xmlns:a16="http://schemas.microsoft.com/office/drawing/2014/main" id="{7AF64A98-BCD8-4335-A11B-C6D1818EDC0A}"/>
              </a:ext>
            </a:extLst>
          </p:cNvPr>
          <p:cNvGrpSpPr>
            <a:grpSpLocks/>
          </p:cNvGrpSpPr>
          <p:nvPr/>
        </p:nvGrpSpPr>
        <p:grpSpPr bwMode="auto">
          <a:xfrm>
            <a:off x="2786063" y="2882900"/>
            <a:ext cx="815975" cy="563563"/>
            <a:chOff x="1232" y="1431"/>
            <a:chExt cx="514" cy="355"/>
          </a:xfrm>
        </p:grpSpPr>
        <p:sp>
          <p:nvSpPr>
            <p:cNvPr id="25690" name="Oval 21">
              <a:extLst>
                <a:ext uri="{FF2B5EF4-FFF2-40B4-BE49-F238E27FC236}">
                  <a16:creationId xmlns:a16="http://schemas.microsoft.com/office/drawing/2014/main" id="{6502A744-BC90-4198-85C9-8648390974DE}"/>
                </a:ext>
              </a:extLst>
            </p:cNvPr>
            <p:cNvSpPr>
              <a:spLocks noChangeArrowheads="1"/>
            </p:cNvSpPr>
            <p:nvPr/>
          </p:nvSpPr>
          <p:spPr bwMode="auto">
            <a:xfrm>
              <a:off x="1380" y="1660"/>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1" name="Oval 22">
              <a:extLst>
                <a:ext uri="{FF2B5EF4-FFF2-40B4-BE49-F238E27FC236}">
                  <a16:creationId xmlns:a16="http://schemas.microsoft.com/office/drawing/2014/main" id="{09795A80-3DDC-4BEF-9E19-B39ED29992FD}"/>
                </a:ext>
              </a:extLst>
            </p:cNvPr>
            <p:cNvSpPr>
              <a:spLocks noChangeArrowheads="1"/>
            </p:cNvSpPr>
            <p:nvPr/>
          </p:nvSpPr>
          <p:spPr bwMode="auto">
            <a:xfrm>
              <a:off x="1344" y="1544"/>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2" name="Oval 23">
              <a:extLst>
                <a:ext uri="{FF2B5EF4-FFF2-40B4-BE49-F238E27FC236}">
                  <a16:creationId xmlns:a16="http://schemas.microsoft.com/office/drawing/2014/main" id="{85C2F1D2-9B0F-43F2-92F5-6A9631F5FDE3}"/>
                </a:ext>
              </a:extLst>
            </p:cNvPr>
            <p:cNvSpPr>
              <a:spLocks noChangeArrowheads="1"/>
            </p:cNvSpPr>
            <p:nvPr/>
          </p:nvSpPr>
          <p:spPr bwMode="auto">
            <a:xfrm>
              <a:off x="1302" y="1436"/>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3" name="Rectangle 24">
              <a:extLst>
                <a:ext uri="{FF2B5EF4-FFF2-40B4-BE49-F238E27FC236}">
                  <a16:creationId xmlns:a16="http://schemas.microsoft.com/office/drawing/2014/main" id="{D5F1B2C6-7660-482B-BA85-5189598DA9D7}"/>
                </a:ext>
              </a:extLst>
            </p:cNvPr>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4" name="Rectangle 25">
              <a:extLst>
                <a:ext uri="{FF2B5EF4-FFF2-40B4-BE49-F238E27FC236}">
                  <a16:creationId xmlns:a16="http://schemas.microsoft.com/office/drawing/2014/main" id="{07F85409-2337-4434-88E6-EE6A7D156A87}"/>
                </a:ext>
              </a:extLst>
            </p:cNvPr>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5" name="Rectangle 26">
              <a:extLst>
                <a:ext uri="{FF2B5EF4-FFF2-40B4-BE49-F238E27FC236}">
                  <a16:creationId xmlns:a16="http://schemas.microsoft.com/office/drawing/2014/main" id="{B78DB4EA-401B-44DF-89EA-B8FD6FEFB89F}"/>
                </a:ext>
              </a:extLst>
            </p:cNvPr>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6" name="Rectangle 27">
              <a:extLst>
                <a:ext uri="{FF2B5EF4-FFF2-40B4-BE49-F238E27FC236}">
                  <a16:creationId xmlns:a16="http://schemas.microsoft.com/office/drawing/2014/main" id="{0B89BBE0-7336-4BF3-9C62-DB5C829CCD4C}"/>
                </a:ext>
              </a:extLst>
            </p:cNvPr>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7" name="Rectangle 28">
              <a:extLst>
                <a:ext uri="{FF2B5EF4-FFF2-40B4-BE49-F238E27FC236}">
                  <a16:creationId xmlns:a16="http://schemas.microsoft.com/office/drawing/2014/main" id="{5C83E172-E7DA-46BC-9A4D-EC26FA25F2FB}"/>
                </a:ext>
              </a:extLst>
            </p:cNvPr>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8" name="Rectangle 29">
              <a:extLst>
                <a:ext uri="{FF2B5EF4-FFF2-40B4-BE49-F238E27FC236}">
                  <a16:creationId xmlns:a16="http://schemas.microsoft.com/office/drawing/2014/main" id="{E7941DDE-C43E-42FC-89DE-08228F9061ED}"/>
                </a:ext>
              </a:extLst>
            </p:cNvPr>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99" name="Oval 30">
              <a:extLst>
                <a:ext uri="{FF2B5EF4-FFF2-40B4-BE49-F238E27FC236}">
                  <a16:creationId xmlns:a16="http://schemas.microsoft.com/office/drawing/2014/main" id="{92C40CCC-CC69-41CD-B2AD-4652C463537A}"/>
                </a:ext>
              </a:extLst>
            </p:cNvPr>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0" name="Oval 31">
              <a:extLst>
                <a:ext uri="{FF2B5EF4-FFF2-40B4-BE49-F238E27FC236}">
                  <a16:creationId xmlns:a16="http://schemas.microsoft.com/office/drawing/2014/main" id="{C789F64E-911F-4E44-9BB2-8EEF3FA72455}"/>
                </a:ext>
              </a:extLst>
            </p:cNvPr>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1" name="Rectangle 32">
              <a:extLst>
                <a:ext uri="{FF2B5EF4-FFF2-40B4-BE49-F238E27FC236}">
                  <a16:creationId xmlns:a16="http://schemas.microsoft.com/office/drawing/2014/main" id="{B250FD79-F663-4961-9003-01F5CBAC931A}"/>
                </a:ext>
              </a:extLst>
            </p:cNvPr>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2" name="Rectangle 33">
              <a:extLst>
                <a:ext uri="{FF2B5EF4-FFF2-40B4-BE49-F238E27FC236}">
                  <a16:creationId xmlns:a16="http://schemas.microsoft.com/office/drawing/2014/main" id="{E42F0246-EABE-4198-BA61-08BBA6B572CD}"/>
                </a:ext>
              </a:extLst>
            </p:cNvPr>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3" name="Arc 34">
              <a:extLst>
                <a:ext uri="{FF2B5EF4-FFF2-40B4-BE49-F238E27FC236}">
                  <a16:creationId xmlns:a16="http://schemas.microsoft.com/office/drawing/2014/main" id="{3D9D7989-6CF7-490B-A1E6-9A1A77ED3C01}"/>
                </a:ext>
              </a:extLst>
            </p:cNvPr>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704" name="Arc 35">
              <a:extLst>
                <a:ext uri="{FF2B5EF4-FFF2-40B4-BE49-F238E27FC236}">
                  <a16:creationId xmlns:a16="http://schemas.microsoft.com/office/drawing/2014/main" id="{ACBB4A91-3B91-46D4-A19C-0FD58C821078}"/>
                </a:ext>
              </a:extLst>
            </p:cNvPr>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705" name="Oval 36">
              <a:extLst>
                <a:ext uri="{FF2B5EF4-FFF2-40B4-BE49-F238E27FC236}">
                  <a16:creationId xmlns:a16="http://schemas.microsoft.com/office/drawing/2014/main" id="{31B576F2-8863-44CD-9BF8-6F81D6B05341}"/>
                </a:ext>
              </a:extLst>
            </p:cNvPr>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6" name="Oval 37">
              <a:extLst>
                <a:ext uri="{FF2B5EF4-FFF2-40B4-BE49-F238E27FC236}">
                  <a16:creationId xmlns:a16="http://schemas.microsoft.com/office/drawing/2014/main" id="{5D3C5B58-7428-4A4F-A4C2-BCBEAC06FA46}"/>
                </a:ext>
              </a:extLst>
            </p:cNvPr>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707" name="Freeform 38">
              <a:extLst>
                <a:ext uri="{FF2B5EF4-FFF2-40B4-BE49-F238E27FC236}">
                  <a16:creationId xmlns:a16="http://schemas.microsoft.com/office/drawing/2014/main" id="{4056E879-3409-406D-A21F-41071683F32F}"/>
                </a:ext>
              </a:extLst>
            </p:cNvPr>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grpSp>
        <p:nvGrpSpPr>
          <p:cNvPr id="25614" name="Group 39">
            <a:extLst>
              <a:ext uri="{FF2B5EF4-FFF2-40B4-BE49-F238E27FC236}">
                <a16:creationId xmlns:a16="http://schemas.microsoft.com/office/drawing/2014/main" id="{46365E74-BCE0-4496-B8D4-0769158BEDCE}"/>
              </a:ext>
            </a:extLst>
          </p:cNvPr>
          <p:cNvGrpSpPr>
            <a:grpSpLocks/>
          </p:cNvGrpSpPr>
          <p:nvPr/>
        </p:nvGrpSpPr>
        <p:grpSpPr bwMode="auto">
          <a:xfrm>
            <a:off x="2671763" y="4051300"/>
            <a:ext cx="815975" cy="563563"/>
            <a:chOff x="1160" y="2167"/>
            <a:chExt cx="514" cy="355"/>
          </a:xfrm>
        </p:grpSpPr>
        <p:sp>
          <p:nvSpPr>
            <p:cNvPr id="25672" name="Oval 40">
              <a:extLst>
                <a:ext uri="{FF2B5EF4-FFF2-40B4-BE49-F238E27FC236}">
                  <a16:creationId xmlns:a16="http://schemas.microsoft.com/office/drawing/2014/main" id="{6EF5185D-3054-4644-BD99-0D840E671AA7}"/>
                </a:ext>
              </a:extLst>
            </p:cNvPr>
            <p:cNvSpPr>
              <a:spLocks noChangeArrowheads="1"/>
            </p:cNvSpPr>
            <p:nvPr/>
          </p:nvSpPr>
          <p:spPr bwMode="auto">
            <a:xfrm>
              <a:off x="1308" y="2396"/>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3" name="Oval 41">
              <a:extLst>
                <a:ext uri="{FF2B5EF4-FFF2-40B4-BE49-F238E27FC236}">
                  <a16:creationId xmlns:a16="http://schemas.microsoft.com/office/drawing/2014/main" id="{53F045D2-FC43-4BF4-B151-D6A0D0171A00}"/>
                </a:ext>
              </a:extLst>
            </p:cNvPr>
            <p:cNvSpPr>
              <a:spLocks noChangeArrowheads="1"/>
            </p:cNvSpPr>
            <p:nvPr/>
          </p:nvSpPr>
          <p:spPr bwMode="auto">
            <a:xfrm>
              <a:off x="1272" y="2280"/>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4" name="Oval 42">
              <a:extLst>
                <a:ext uri="{FF2B5EF4-FFF2-40B4-BE49-F238E27FC236}">
                  <a16:creationId xmlns:a16="http://schemas.microsoft.com/office/drawing/2014/main" id="{50F37AA8-A11A-4E10-A73A-F5C5EFB1CC69}"/>
                </a:ext>
              </a:extLst>
            </p:cNvPr>
            <p:cNvSpPr>
              <a:spLocks noChangeArrowheads="1"/>
            </p:cNvSpPr>
            <p:nvPr/>
          </p:nvSpPr>
          <p:spPr bwMode="auto">
            <a:xfrm>
              <a:off x="1230" y="2172"/>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5" name="Rectangle 43">
              <a:extLst>
                <a:ext uri="{FF2B5EF4-FFF2-40B4-BE49-F238E27FC236}">
                  <a16:creationId xmlns:a16="http://schemas.microsoft.com/office/drawing/2014/main" id="{26D67F5F-E227-4BC1-9D25-2661AD7F1708}"/>
                </a:ext>
              </a:extLst>
            </p:cNvPr>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6" name="Rectangle 44">
              <a:extLst>
                <a:ext uri="{FF2B5EF4-FFF2-40B4-BE49-F238E27FC236}">
                  <a16:creationId xmlns:a16="http://schemas.microsoft.com/office/drawing/2014/main" id="{0705BDA4-2C0C-4362-AEDC-8834A67C1F08}"/>
                </a:ext>
              </a:extLst>
            </p:cNvPr>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7" name="Rectangle 45">
              <a:extLst>
                <a:ext uri="{FF2B5EF4-FFF2-40B4-BE49-F238E27FC236}">
                  <a16:creationId xmlns:a16="http://schemas.microsoft.com/office/drawing/2014/main" id="{031936F6-C56D-418B-984E-76E92BAA2B4B}"/>
                </a:ext>
              </a:extLst>
            </p:cNvPr>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8" name="Rectangle 46">
              <a:extLst>
                <a:ext uri="{FF2B5EF4-FFF2-40B4-BE49-F238E27FC236}">
                  <a16:creationId xmlns:a16="http://schemas.microsoft.com/office/drawing/2014/main" id="{2F8BA24E-7370-4629-8747-E1B29EE6FDA8}"/>
                </a:ext>
              </a:extLst>
            </p:cNvPr>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79" name="Rectangle 47">
              <a:extLst>
                <a:ext uri="{FF2B5EF4-FFF2-40B4-BE49-F238E27FC236}">
                  <a16:creationId xmlns:a16="http://schemas.microsoft.com/office/drawing/2014/main" id="{33C9B230-660F-4582-B293-C6477B9A0CAF}"/>
                </a:ext>
              </a:extLst>
            </p:cNvPr>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0" name="Rectangle 48">
              <a:extLst>
                <a:ext uri="{FF2B5EF4-FFF2-40B4-BE49-F238E27FC236}">
                  <a16:creationId xmlns:a16="http://schemas.microsoft.com/office/drawing/2014/main" id="{D14177D2-09F3-4EF7-BE80-DDA3E77E7BC9}"/>
                </a:ext>
              </a:extLst>
            </p:cNvPr>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1" name="Oval 49">
              <a:extLst>
                <a:ext uri="{FF2B5EF4-FFF2-40B4-BE49-F238E27FC236}">
                  <a16:creationId xmlns:a16="http://schemas.microsoft.com/office/drawing/2014/main" id="{7A1AEF64-4587-4F6D-9F1E-86D492301A7D}"/>
                </a:ext>
              </a:extLst>
            </p:cNvPr>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2" name="Oval 50">
              <a:extLst>
                <a:ext uri="{FF2B5EF4-FFF2-40B4-BE49-F238E27FC236}">
                  <a16:creationId xmlns:a16="http://schemas.microsoft.com/office/drawing/2014/main" id="{275AD045-964F-4025-ACAD-250AA44E87B1}"/>
                </a:ext>
              </a:extLst>
            </p:cNvPr>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3" name="Rectangle 51">
              <a:extLst>
                <a:ext uri="{FF2B5EF4-FFF2-40B4-BE49-F238E27FC236}">
                  <a16:creationId xmlns:a16="http://schemas.microsoft.com/office/drawing/2014/main" id="{47952F4B-C456-4C35-834C-28B714274338}"/>
                </a:ext>
              </a:extLst>
            </p:cNvPr>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4" name="Rectangle 52">
              <a:extLst>
                <a:ext uri="{FF2B5EF4-FFF2-40B4-BE49-F238E27FC236}">
                  <a16:creationId xmlns:a16="http://schemas.microsoft.com/office/drawing/2014/main" id="{4FEEB23A-0C2A-4FC1-B7B8-68131BDAB6B0}"/>
                </a:ext>
              </a:extLst>
            </p:cNvPr>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5" name="Arc 53">
              <a:extLst>
                <a:ext uri="{FF2B5EF4-FFF2-40B4-BE49-F238E27FC236}">
                  <a16:creationId xmlns:a16="http://schemas.microsoft.com/office/drawing/2014/main" id="{F31A4B73-51C2-4EE0-93E3-0D69AE42FDF0}"/>
                </a:ext>
              </a:extLst>
            </p:cNvPr>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686" name="Arc 54">
              <a:extLst>
                <a:ext uri="{FF2B5EF4-FFF2-40B4-BE49-F238E27FC236}">
                  <a16:creationId xmlns:a16="http://schemas.microsoft.com/office/drawing/2014/main" id="{28058A47-E178-450F-B568-CA64F297D085}"/>
                </a:ext>
              </a:extLst>
            </p:cNvPr>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687" name="Oval 55">
              <a:extLst>
                <a:ext uri="{FF2B5EF4-FFF2-40B4-BE49-F238E27FC236}">
                  <a16:creationId xmlns:a16="http://schemas.microsoft.com/office/drawing/2014/main" id="{15FD320E-5BE1-4212-93F1-6E2149DDB41A}"/>
                </a:ext>
              </a:extLst>
            </p:cNvPr>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8" name="Oval 56">
              <a:extLst>
                <a:ext uri="{FF2B5EF4-FFF2-40B4-BE49-F238E27FC236}">
                  <a16:creationId xmlns:a16="http://schemas.microsoft.com/office/drawing/2014/main" id="{672AD7C8-7E46-474B-ACF6-387CE5D481C8}"/>
                </a:ext>
              </a:extLst>
            </p:cNvPr>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89" name="Freeform 57">
              <a:extLst>
                <a:ext uri="{FF2B5EF4-FFF2-40B4-BE49-F238E27FC236}">
                  <a16:creationId xmlns:a16="http://schemas.microsoft.com/office/drawing/2014/main" id="{8DB09E49-E16F-41DA-8971-A265663D38BB}"/>
                </a:ext>
              </a:extLst>
            </p:cNvPr>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25615" name="Line 58">
            <a:extLst>
              <a:ext uri="{FF2B5EF4-FFF2-40B4-BE49-F238E27FC236}">
                <a16:creationId xmlns:a16="http://schemas.microsoft.com/office/drawing/2014/main" id="{E4591233-0446-49C4-B2CB-7A392B0235B4}"/>
              </a:ext>
            </a:extLst>
          </p:cNvPr>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6" name="Line 59">
            <a:extLst>
              <a:ext uri="{FF2B5EF4-FFF2-40B4-BE49-F238E27FC236}">
                <a16:creationId xmlns:a16="http://schemas.microsoft.com/office/drawing/2014/main" id="{EED8CEB0-8114-45BC-9A30-F786F71C030B}"/>
              </a:ext>
            </a:extLst>
          </p:cNvPr>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7" name="Rectangle 60">
            <a:extLst>
              <a:ext uri="{FF2B5EF4-FFF2-40B4-BE49-F238E27FC236}">
                <a16:creationId xmlns:a16="http://schemas.microsoft.com/office/drawing/2014/main" id="{6C59BFF0-E753-439C-B950-81CD5A47BE02}"/>
              </a:ext>
            </a:extLst>
          </p:cNvPr>
          <p:cNvSpPr>
            <a:spLocks noChangeArrowheads="1"/>
          </p:cNvSpPr>
          <p:nvPr/>
        </p:nvSpPr>
        <p:spPr bwMode="auto">
          <a:xfrm>
            <a:off x="5845175" y="4457700"/>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Resets lock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upon exit</a:t>
            </a:r>
          </a:p>
        </p:txBody>
      </p:sp>
      <p:sp>
        <p:nvSpPr>
          <p:cNvPr id="25618" name="Rectangle 61">
            <a:extLst>
              <a:ext uri="{FF2B5EF4-FFF2-40B4-BE49-F238E27FC236}">
                <a16:creationId xmlns:a16="http://schemas.microsoft.com/office/drawing/2014/main" id="{52BF5AD8-47C8-471D-B114-E6095E93AA38}"/>
              </a:ext>
            </a:extLst>
          </p:cNvPr>
          <p:cNvSpPr>
            <a:spLocks noChangeArrowheads="1"/>
          </p:cNvSpPr>
          <p:nvPr/>
        </p:nvSpPr>
        <p:spPr bwMode="auto">
          <a:xfrm>
            <a:off x="3648075" y="448945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spin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lock</a:t>
            </a:r>
          </a:p>
        </p:txBody>
      </p:sp>
      <p:sp>
        <p:nvSpPr>
          <p:cNvPr id="25619" name="Rectangle 62">
            <a:extLst>
              <a:ext uri="{FF2B5EF4-FFF2-40B4-BE49-F238E27FC236}">
                <a16:creationId xmlns:a16="http://schemas.microsoft.com/office/drawing/2014/main" id="{0D2C78D5-C327-44D2-A8FD-F59E1C4B6B20}"/>
              </a:ext>
            </a:extLst>
          </p:cNvPr>
          <p:cNvSpPr>
            <a:spLocks noChangeArrowheads="1"/>
          </p:cNvSpPr>
          <p:nvPr/>
        </p:nvSpPr>
        <p:spPr bwMode="auto">
          <a:xfrm>
            <a:off x="4410075" y="448468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critical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section</a:t>
            </a:r>
          </a:p>
        </p:txBody>
      </p:sp>
      <p:grpSp>
        <p:nvGrpSpPr>
          <p:cNvPr id="25620" name="Group 63">
            <a:extLst>
              <a:ext uri="{FF2B5EF4-FFF2-40B4-BE49-F238E27FC236}">
                <a16:creationId xmlns:a16="http://schemas.microsoft.com/office/drawing/2014/main" id="{14264E2F-8158-4BD4-A61C-824AADB4510D}"/>
              </a:ext>
            </a:extLst>
          </p:cNvPr>
          <p:cNvGrpSpPr>
            <a:grpSpLocks/>
          </p:cNvGrpSpPr>
          <p:nvPr/>
        </p:nvGrpSpPr>
        <p:grpSpPr bwMode="auto">
          <a:xfrm>
            <a:off x="1724025" y="3594100"/>
            <a:ext cx="414338" cy="1328738"/>
            <a:chOff x="616" y="1914"/>
            <a:chExt cx="261" cy="837"/>
          </a:xfrm>
        </p:grpSpPr>
        <p:sp>
          <p:nvSpPr>
            <p:cNvPr id="25669" name="Rectangle 64">
              <a:extLst>
                <a:ext uri="{FF2B5EF4-FFF2-40B4-BE49-F238E27FC236}">
                  <a16:creationId xmlns:a16="http://schemas.microsoft.com/office/drawing/2014/main" id="{5D73EDB4-ADBC-4F56-AF70-F98FE5960B95}"/>
                </a:ext>
              </a:extLst>
            </p:cNvPr>
            <p:cNvSpPr>
              <a:spLocks noChangeArrowheads="1"/>
            </p:cNvSpPr>
            <p:nvPr/>
          </p:nvSpPr>
          <p:spPr bwMode="auto">
            <a:xfrm>
              <a:off x="616" y="191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5670" name="Rectangle 65">
              <a:extLst>
                <a:ext uri="{FF2B5EF4-FFF2-40B4-BE49-F238E27FC236}">
                  <a16:creationId xmlns:a16="http://schemas.microsoft.com/office/drawing/2014/main" id="{6495F801-729D-4B3B-9746-37EBB2414880}"/>
                </a:ext>
              </a:extLst>
            </p:cNvPr>
            <p:cNvSpPr>
              <a:spLocks noChangeArrowheads="1"/>
            </p:cNvSpPr>
            <p:nvPr/>
          </p:nvSpPr>
          <p:spPr bwMode="auto">
            <a:xfrm>
              <a:off x="616" y="2019"/>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5671" name="Rectangle 66">
              <a:extLst>
                <a:ext uri="{FF2B5EF4-FFF2-40B4-BE49-F238E27FC236}">
                  <a16:creationId xmlns:a16="http://schemas.microsoft.com/office/drawing/2014/main" id="{C2B8BD0D-3A1D-4565-9E24-8C7A9A13C086}"/>
                </a:ext>
              </a:extLst>
            </p:cNvPr>
            <p:cNvSpPr>
              <a:spLocks noChangeArrowheads="1"/>
            </p:cNvSpPr>
            <p:nvPr/>
          </p:nvSpPr>
          <p:spPr bwMode="auto">
            <a:xfrm>
              <a:off x="616" y="212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grpSp>
      <p:grpSp>
        <p:nvGrpSpPr>
          <p:cNvPr id="25621" name="Group 67">
            <a:extLst>
              <a:ext uri="{FF2B5EF4-FFF2-40B4-BE49-F238E27FC236}">
                <a16:creationId xmlns:a16="http://schemas.microsoft.com/office/drawing/2014/main" id="{913EA016-2BB2-4300-8639-F3432054EE7D}"/>
              </a:ext>
            </a:extLst>
          </p:cNvPr>
          <p:cNvGrpSpPr>
            <a:grpSpLocks/>
          </p:cNvGrpSpPr>
          <p:nvPr/>
        </p:nvGrpSpPr>
        <p:grpSpPr bwMode="auto">
          <a:xfrm flipH="1">
            <a:off x="1524000" y="2519363"/>
            <a:ext cx="725488" cy="765175"/>
            <a:chOff x="1008" y="2720"/>
            <a:chExt cx="856" cy="808"/>
          </a:xfrm>
        </p:grpSpPr>
        <p:sp>
          <p:nvSpPr>
            <p:cNvPr id="25660" name="Rectangle 68">
              <a:extLst>
                <a:ext uri="{FF2B5EF4-FFF2-40B4-BE49-F238E27FC236}">
                  <a16:creationId xmlns:a16="http://schemas.microsoft.com/office/drawing/2014/main" id="{1E94BCB5-18B5-40D2-A9A2-EDD85C63063A}"/>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61" name="Freeform 69">
              <a:extLst>
                <a:ext uri="{FF2B5EF4-FFF2-40B4-BE49-F238E27FC236}">
                  <a16:creationId xmlns:a16="http://schemas.microsoft.com/office/drawing/2014/main" id="{DEFB8788-6F29-4BE9-993A-4EE5545D4F04}"/>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62" name="Freeform 70">
              <a:extLst>
                <a:ext uri="{FF2B5EF4-FFF2-40B4-BE49-F238E27FC236}">
                  <a16:creationId xmlns:a16="http://schemas.microsoft.com/office/drawing/2014/main" id="{119A9B6A-4CE3-447B-B584-71F796700AC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63" name="Freeform 71">
              <a:extLst>
                <a:ext uri="{FF2B5EF4-FFF2-40B4-BE49-F238E27FC236}">
                  <a16:creationId xmlns:a16="http://schemas.microsoft.com/office/drawing/2014/main" id="{227DA988-F756-4733-9B5F-715722FB01C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64" name="Freeform 72">
              <a:extLst>
                <a:ext uri="{FF2B5EF4-FFF2-40B4-BE49-F238E27FC236}">
                  <a16:creationId xmlns:a16="http://schemas.microsoft.com/office/drawing/2014/main" id="{6EF36082-0CF2-4FED-AC7C-67049F416A22}"/>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5665" name="Freeform 73">
              <a:extLst>
                <a:ext uri="{FF2B5EF4-FFF2-40B4-BE49-F238E27FC236}">
                  <a16:creationId xmlns:a16="http://schemas.microsoft.com/office/drawing/2014/main" id="{51811332-5919-4CDD-A5B4-DF7F057B174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5666" name="Freeform 74">
              <a:extLst>
                <a:ext uri="{FF2B5EF4-FFF2-40B4-BE49-F238E27FC236}">
                  <a16:creationId xmlns:a16="http://schemas.microsoft.com/office/drawing/2014/main" id="{06C6F8B5-5D24-4BFC-96BA-882D77FCF655}"/>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67" name="Freeform 75">
              <a:extLst>
                <a:ext uri="{FF2B5EF4-FFF2-40B4-BE49-F238E27FC236}">
                  <a16:creationId xmlns:a16="http://schemas.microsoft.com/office/drawing/2014/main" id="{9F24417F-8D0B-40A7-9E8D-76232BC40728}"/>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68" name="Freeform 76">
              <a:extLst>
                <a:ext uri="{FF2B5EF4-FFF2-40B4-BE49-F238E27FC236}">
                  <a16:creationId xmlns:a16="http://schemas.microsoft.com/office/drawing/2014/main" id="{3DD7B51C-3D64-4F09-98AE-D6F39FB3DB3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5622" name="Group 77">
            <a:extLst>
              <a:ext uri="{FF2B5EF4-FFF2-40B4-BE49-F238E27FC236}">
                <a16:creationId xmlns:a16="http://schemas.microsoft.com/office/drawing/2014/main" id="{65120938-ED53-4C74-A839-8ED980E87393}"/>
              </a:ext>
            </a:extLst>
          </p:cNvPr>
          <p:cNvGrpSpPr>
            <a:grpSpLocks/>
          </p:cNvGrpSpPr>
          <p:nvPr/>
        </p:nvGrpSpPr>
        <p:grpSpPr bwMode="auto">
          <a:xfrm flipH="1">
            <a:off x="1465263" y="3432175"/>
            <a:ext cx="725487" cy="765175"/>
            <a:chOff x="1008" y="2720"/>
            <a:chExt cx="856" cy="808"/>
          </a:xfrm>
        </p:grpSpPr>
        <p:sp>
          <p:nvSpPr>
            <p:cNvPr id="25651" name="Rectangle 78">
              <a:extLst>
                <a:ext uri="{FF2B5EF4-FFF2-40B4-BE49-F238E27FC236}">
                  <a16:creationId xmlns:a16="http://schemas.microsoft.com/office/drawing/2014/main" id="{86251D98-424D-4577-A5B4-55967E7E21F9}"/>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52" name="Freeform 79">
              <a:extLst>
                <a:ext uri="{FF2B5EF4-FFF2-40B4-BE49-F238E27FC236}">
                  <a16:creationId xmlns:a16="http://schemas.microsoft.com/office/drawing/2014/main" id="{FEE0433B-B1F5-42E1-8051-10DE6A4ECDA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53" name="Freeform 80">
              <a:extLst>
                <a:ext uri="{FF2B5EF4-FFF2-40B4-BE49-F238E27FC236}">
                  <a16:creationId xmlns:a16="http://schemas.microsoft.com/office/drawing/2014/main" id="{BD557069-0F42-4384-93C7-60314D9048B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54" name="Freeform 81">
              <a:extLst>
                <a:ext uri="{FF2B5EF4-FFF2-40B4-BE49-F238E27FC236}">
                  <a16:creationId xmlns:a16="http://schemas.microsoft.com/office/drawing/2014/main" id="{4C7AA803-B327-40F3-B6A4-58801279BE1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55" name="Freeform 82">
              <a:extLst>
                <a:ext uri="{FF2B5EF4-FFF2-40B4-BE49-F238E27FC236}">
                  <a16:creationId xmlns:a16="http://schemas.microsoft.com/office/drawing/2014/main" id="{5EA5E3D8-C58B-4DB9-ADF1-E9A3C5A6030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5656" name="Freeform 83">
              <a:extLst>
                <a:ext uri="{FF2B5EF4-FFF2-40B4-BE49-F238E27FC236}">
                  <a16:creationId xmlns:a16="http://schemas.microsoft.com/office/drawing/2014/main" id="{DB9146F6-073E-421A-AF64-3B3C29F8DF2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5657" name="Freeform 84">
              <a:extLst>
                <a:ext uri="{FF2B5EF4-FFF2-40B4-BE49-F238E27FC236}">
                  <a16:creationId xmlns:a16="http://schemas.microsoft.com/office/drawing/2014/main" id="{AE01BB25-C5B8-4ADC-9AF6-EA9AC0CC90A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58" name="Freeform 85">
              <a:extLst>
                <a:ext uri="{FF2B5EF4-FFF2-40B4-BE49-F238E27FC236}">
                  <a16:creationId xmlns:a16="http://schemas.microsoft.com/office/drawing/2014/main" id="{1515B825-92BE-47C1-8BAC-F29421146E6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59" name="Freeform 86">
              <a:extLst>
                <a:ext uri="{FF2B5EF4-FFF2-40B4-BE49-F238E27FC236}">
                  <a16:creationId xmlns:a16="http://schemas.microsoft.com/office/drawing/2014/main" id="{CF141328-C3E4-4882-A767-3F5175C4EE7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5623" name="Group 87">
            <a:extLst>
              <a:ext uri="{FF2B5EF4-FFF2-40B4-BE49-F238E27FC236}">
                <a16:creationId xmlns:a16="http://schemas.microsoft.com/office/drawing/2014/main" id="{0AFF171E-7DD0-4414-A3AD-CB024CD0C0A8}"/>
              </a:ext>
            </a:extLst>
          </p:cNvPr>
          <p:cNvGrpSpPr>
            <a:grpSpLocks/>
          </p:cNvGrpSpPr>
          <p:nvPr/>
        </p:nvGrpSpPr>
        <p:grpSpPr bwMode="auto">
          <a:xfrm flipH="1">
            <a:off x="1546225" y="4964113"/>
            <a:ext cx="725488" cy="765175"/>
            <a:chOff x="1008" y="2720"/>
            <a:chExt cx="856" cy="808"/>
          </a:xfrm>
        </p:grpSpPr>
        <p:sp>
          <p:nvSpPr>
            <p:cNvPr id="25642" name="Rectangle 88">
              <a:extLst>
                <a:ext uri="{FF2B5EF4-FFF2-40B4-BE49-F238E27FC236}">
                  <a16:creationId xmlns:a16="http://schemas.microsoft.com/office/drawing/2014/main" id="{FC047C60-7E18-4B8F-878A-37377A270B24}"/>
                </a:ext>
              </a:extLst>
            </p:cNvPr>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43" name="Freeform 89">
              <a:extLst>
                <a:ext uri="{FF2B5EF4-FFF2-40B4-BE49-F238E27FC236}">
                  <a16:creationId xmlns:a16="http://schemas.microsoft.com/office/drawing/2014/main" id="{A2DFC4B7-9671-4D22-9FF8-7AF3FC4C19A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44" name="Freeform 90">
              <a:extLst>
                <a:ext uri="{FF2B5EF4-FFF2-40B4-BE49-F238E27FC236}">
                  <a16:creationId xmlns:a16="http://schemas.microsoft.com/office/drawing/2014/main" id="{21CA2139-3211-4943-A243-1AA3D7B0A2BF}"/>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45" name="Freeform 91">
              <a:extLst>
                <a:ext uri="{FF2B5EF4-FFF2-40B4-BE49-F238E27FC236}">
                  <a16:creationId xmlns:a16="http://schemas.microsoft.com/office/drawing/2014/main" id="{C5DA772E-E970-40E7-AC29-DB6459C75F2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46" name="Freeform 92">
              <a:extLst>
                <a:ext uri="{FF2B5EF4-FFF2-40B4-BE49-F238E27FC236}">
                  <a16:creationId xmlns:a16="http://schemas.microsoft.com/office/drawing/2014/main" id="{067BAB6A-88C0-40C1-A7DE-B4061F9FBF8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5647" name="Freeform 93">
              <a:extLst>
                <a:ext uri="{FF2B5EF4-FFF2-40B4-BE49-F238E27FC236}">
                  <a16:creationId xmlns:a16="http://schemas.microsoft.com/office/drawing/2014/main" id="{3BAC42E5-B04F-4E6C-A6D3-86D1F054284D}"/>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5648" name="Freeform 94">
              <a:extLst>
                <a:ext uri="{FF2B5EF4-FFF2-40B4-BE49-F238E27FC236}">
                  <a16:creationId xmlns:a16="http://schemas.microsoft.com/office/drawing/2014/main" id="{F6BA8B52-6A8E-4A8A-9967-6FCCB44AB4D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49" name="Freeform 95">
              <a:extLst>
                <a:ext uri="{FF2B5EF4-FFF2-40B4-BE49-F238E27FC236}">
                  <a16:creationId xmlns:a16="http://schemas.microsoft.com/office/drawing/2014/main" id="{8CEFDA94-9A2F-4D9E-BAC7-239FF6BFABE3}"/>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5650" name="Freeform 96">
              <a:extLst>
                <a:ext uri="{FF2B5EF4-FFF2-40B4-BE49-F238E27FC236}">
                  <a16:creationId xmlns:a16="http://schemas.microsoft.com/office/drawing/2014/main" id="{21666706-14BF-48A2-A998-BFD5CD181BB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25624" name="Text Box 97">
            <a:extLst>
              <a:ext uri="{FF2B5EF4-FFF2-40B4-BE49-F238E27FC236}">
                <a16:creationId xmlns:a16="http://schemas.microsoft.com/office/drawing/2014/main" id="{42EB61EA-D49F-4ABD-B65F-870D15FF1FDD}"/>
              </a:ext>
            </a:extLst>
          </p:cNvPr>
          <p:cNvSpPr txBox="1">
            <a:spLocks noChangeArrowheads="1"/>
          </p:cNvSpPr>
          <p:nvPr/>
        </p:nvSpPr>
        <p:spPr bwMode="auto">
          <a:xfrm>
            <a:off x="3816350" y="5607050"/>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nvGrpSpPr>
          <p:cNvPr id="25625" name="Group 99">
            <a:extLst>
              <a:ext uri="{FF2B5EF4-FFF2-40B4-BE49-F238E27FC236}">
                <a16:creationId xmlns:a16="http://schemas.microsoft.com/office/drawing/2014/main" id="{B145F0A3-E915-4F8B-9760-0B818AEA1E8B}"/>
              </a:ext>
            </a:extLst>
          </p:cNvPr>
          <p:cNvGrpSpPr>
            <a:grpSpLocks/>
          </p:cNvGrpSpPr>
          <p:nvPr/>
        </p:nvGrpSpPr>
        <p:grpSpPr bwMode="auto">
          <a:xfrm>
            <a:off x="3648075" y="3444875"/>
            <a:ext cx="611188" cy="871538"/>
            <a:chOff x="4300" y="2246"/>
            <a:chExt cx="400" cy="571"/>
          </a:xfrm>
        </p:grpSpPr>
        <p:sp>
          <p:nvSpPr>
            <p:cNvPr id="25637" name="Oval 100">
              <a:extLst>
                <a:ext uri="{FF2B5EF4-FFF2-40B4-BE49-F238E27FC236}">
                  <a16:creationId xmlns:a16="http://schemas.microsoft.com/office/drawing/2014/main" id="{9D60E06D-236F-4FF9-AD67-F188866F2ED3}"/>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38" name="Oval 101">
              <a:extLst>
                <a:ext uri="{FF2B5EF4-FFF2-40B4-BE49-F238E27FC236}">
                  <a16:creationId xmlns:a16="http://schemas.microsoft.com/office/drawing/2014/main" id="{EB06D671-C2E2-43F2-AFD3-B02DD3B0C76C}"/>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39" name="Oval 102">
              <a:extLst>
                <a:ext uri="{FF2B5EF4-FFF2-40B4-BE49-F238E27FC236}">
                  <a16:creationId xmlns:a16="http://schemas.microsoft.com/office/drawing/2014/main" id="{7B7A67E8-CA12-45C6-B6DE-4FB615C873B1}"/>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40" name="Oval 103">
              <a:extLst>
                <a:ext uri="{FF2B5EF4-FFF2-40B4-BE49-F238E27FC236}">
                  <a16:creationId xmlns:a16="http://schemas.microsoft.com/office/drawing/2014/main" id="{AC4CCAC9-6A17-4461-B480-4B01C6A4825F}"/>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5641" name="AutoShape 104">
              <a:extLst>
                <a:ext uri="{FF2B5EF4-FFF2-40B4-BE49-F238E27FC236}">
                  <a16:creationId xmlns:a16="http://schemas.microsoft.com/office/drawing/2014/main" id="{915B4687-AF0D-42C1-993C-1B61E9BCFDC6}"/>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25626" name="Group 105">
            <a:extLst>
              <a:ext uri="{FF2B5EF4-FFF2-40B4-BE49-F238E27FC236}">
                <a16:creationId xmlns:a16="http://schemas.microsoft.com/office/drawing/2014/main" id="{945D655F-0D08-4271-A4B1-5D2E4288E7A8}"/>
              </a:ext>
            </a:extLst>
          </p:cNvPr>
          <p:cNvGrpSpPr>
            <a:grpSpLocks/>
          </p:cNvGrpSpPr>
          <p:nvPr/>
        </p:nvGrpSpPr>
        <p:grpSpPr bwMode="auto">
          <a:xfrm>
            <a:off x="3765550" y="2725738"/>
            <a:ext cx="844550" cy="966787"/>
            <a:chOff x="2372" y="1564"/>
            <a:chExt cx="532" cy="609"/>
          </a:xfrm>
        </p:grpSpPr>
        <p:sp>
          <p:nvSpPr>
            <p:cNvPr id="25629" name="Freeform 106">
              <a:extLst>
                <a:ext uri="{FF2B5EF4-FFF2-40B4-BE49-F238E27FC236}">
                  <a16:creationId xmlns:a16="http://schemas.microsoft.com/office/drawing/2014/main" id="{AFF1865E-BFCB-406A-9227-60680A52CF0E}"/>
                </a:ext>
              </a:extLst>
            </p:cNvPr>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zh-CN" altLang="en-US"/>
            </a:p>
          </p:txBody>
        </p:sp>
        <p:sp>
          <p:nvSpPr>
            <p:cNvPr id="25630" name="Freeform 107">
              <a:extLst>
                <a:ext uri="{FF2B5EF4-FFF2-40B4-BE49-F238E27FC236}">
                  <a16:creationId xmlns:a16="http://schemas.microsoft.com/office/drawing/2014/main" id="{5FB09ACA-9F8B-4295-A153-86F3E02084DA}"/>
                </a:ext>
              </a:extLst>
            </p:cNvPr>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zh-CN" altLang="en-US"/>
            </a:p>
          </p:txBody>
        </p:sp>
        <p:sp>
          <p:nvSpPr>
            <p:cNvPr id="25631" name="Freeform 108">
              <a:extLst>
                <a:ext uri="{FF2B5EF4-FFF2-40B4-BE49-F238E27FC236}">
                  <a16:creationId xmlns:a16="http://schemas.microsoft.com/office/drawing/2014/main" id="{B1D8A459-A86C-41E5-907E-F7E2C1283119}"/>
                </a:ext>
              </a:extLst>
            </p:cNvPr>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zh-CN" altLang="en-US"/>
            </a:p>
          </p:txBody>
        </p:sp>
        <p:sp>
          <p:nvSpPr>
            <p:cNvPr id="25632" name="Freeform 109">
              <a:extLst>
                <a:ext uri="{FF2B5EF4-FFF2-40B4-BE49-F238E27FC236}">
                  <a16:creationId xmlns:a16="http://schemas.microsoft.com/office/drawing/2014/main" id="{1F82CCCE-D74A-44D3-9EE6-699FAF32F5A6}"/>
                </a:ext>
              </a:extLst>
            </p:cNvPr>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zh-CN" altLang="en-US"/>
            </a:p>
          </p:txBody>
        </p:sp>
        <p:sp>
          <p:nvSpPr>
            <p:cNvPr id="25633" name="Freeform 110">
              <a:extLst>
                <a:ext uri="{FF2B5EF4-FFF2-40B4-BE49-F238E27FC236}">
                  <a16:creationId xmlns:a16="http://schemas.microsoft.com/office/drawing/2014/main" id="{15093AF3-9634-497B-A987-C150CFF869D7}"/>
                </a:ext>
              </a:extLst>
            </p:cNvPr>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zh-CN" altLang="en-US"/>
            </a:p>
          </p:txBody>
        </p:sp>
        <p:sp>
          <p:nvSpPr>
            <p:cNvPr id="25634" name="Freeform 111">
              <a:extLst>
                <a:ext uri="{FF2B5EF4-FFF2-40B4-BE49-F238E27FC236}">
                  <a16:creationId xmlns:a16="http://schemas.microsoft.com/office/drawing/2014/main" id="{45D37F55-8605-47F5-9480-CA014655CE14}"/>
                </a:ext>
              </a:extLst>
            </p:cNvPr>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zh-CN" altLang="en-US"/>
            </a:p>
          </p:txBody>
        </p:sp>
        <p:sp>
          <p:nvSpPr>
            <p:cNvPr id="25635" name="Freeform 112">
              <a:extLst>
                <a:ext uri="{FF2B5EF4-FFF2-40B4-BE49-F238E27FC236}">
                  <a16:creationId xmlns:a16="http://schemas.microsoft.com/office/drawing/2014/main" id="{4F6DB053-A995-48A4-B309-F3B70F1CEF68}"/>
                </a:ext>
              </a:extLst>
            </p:cNvPr>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zh-CN" altLang="en-US"/>
            </a:p>
          </p:txBody>
        </p:sp>
        <p:sp>
          <p:nvSpPr>
            <p:cNvPr id="25636" name="Text Box 113">
              <a:extLst>
                <a:ext uri="{FF2B5EF4-FFF2-40B4-BE49-F238E27FC236}">
                  <a16:creationId xmlns:a16="http://schemas.microsoft.com/office/drawing/2014/main" id="{142CE310-DF62-44F5-BBFC-97492E62EB2C}"/>
                </a:ext>
              </a:extLst>
            </p:cNvPr>
            <p:cNvSpPr txBox="1">
              <a:spLocks noChangeArrowheads="1"/>
            </p:cNvSpPr>
            <p:nvPr/>
          </p:nvSpPr>
          <p:spPr bwMode="auto">
            <a:xfrm>
              <a:off x="2788" y="1564"/>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sp>
        <p:nvSpPr>
          <p:cNvPr id="25627" name="Text Box 115">
            <a:extLst>
              <a:ext uri="{FF2B5EF4-FFF2-40B4-BE49-F238E27FC236}">
                <a16:creationId xmlns:a16="http://schemas.microsoft.com/office/drawing/2014/main" id="{4ABEFF15-EC09-4957-BAE1-701CB5D3B189}"/>
              </a:ext>
            </a:extLst>
          </p:cNvPr>
          <p:cNvSpPr txBox="1">
            <a:spLocks noChangeArrowheads="1"/>
          </p:cNvSpPr>
          <p:nvPr/>
        </p:nvSpPr>
        <p:spPr bwMode="auto">
          <a:xfrm>
            <a:off x="2722563" y="5422900"/>
            <a:ext cx="59483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rPr>
              <a:t>Seq Bottleneck </a:t>
            </a:r>
            <a:r>
              <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 no parallelism</a:t>
            </a:r>
            <a:endPar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endParaRPr>
          </a:p>
        </p:txBody>
      </p:sp>
      <p:sp>
        <p:nvSpPr>
          <p:cNvPr id="25628" name="Text Box 113">
            <a:extLst>
              <a:ext uri="{FF2B5EF4-FFF2-40B4-BE49-F238E27FC236}">
                <a16:creationId xmlns:a16="http://schemas.microsoft.com/office/drawing/2014/main" id="{C14C18E4-8D67-49AC-981E-56D93518566A}"/>
              </a:ext>
            </a:extLst>
          </p:cNvPr>
          <p:cNvSpPr txBox="1">
            <a:spLocks noChangeArrowheads="1"/>
          </p:cNvSpPr>
          <p:nvPr/>
        </p:nvSpPr>
        <p:spPr bwMode="auto">
          <a:xfrm>
            <a:off x="3708400" y="2198688"/>
            <a:ext cx="543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…lock suffers from contention</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a:extLst>
              <a:ext uri="{FF2B5EF4-FFF2-40B4-BE49-F238E27FC236}">
                <a16:creationId xmlns:a16="http://schemas.microsoft.com/office/drawing/2014/main" id="{8764DE61-BFD2-4BE6-9D57-D732A4196C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1859" name="Slide Number Placeholder 4">
            <a:extLst>
              <a:ext uri="{FF2B5EF4-FFF2-40B4-BE49-F238E27FC236}">
                <a16:creationId xmlns:a16="http://schemas.microsoft.com/office/drawing/2014/main" id="{8EB26AE5-B23E-4F23-A0FC-B9BFED15BF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50D6E38-E447-4833-8CF6-4B11D458EB37}" type="slidenum">
              <a:rPr lang="ar-SA" altLang="zh-CN" sz="1400" b="0">
                <a:solidFill>
                  <a:schemeClr val="tx1"/>
                </a:solidFill>
                <a:latin typeface="Arial" panose="020B0604020202020204" pitchFamily="34" charset="0"/>
              </a:rPr>
              <a:pPr/>
              <a:t>110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21860" name="Rectangle 3">
            <a:extLst>
              <a:ext uri="{FF2B5EF4-FFF2-40B4-BE49-F238E27FC236}">
                <a16:creationId xmlns:a16="http://schemas.microsoft.com/office/drawing/2014/main" id="{0065A925-79C2-44AD-BA51-96BF5680D62C}"/>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21861" name="Rectangle 4">
            <a:extLst>
              <a:ext uri="{FF2B5EF4-FFF2-40B4-BE49-F238E27FC236}">
                <a16:creationId xmlns:a16="http://schemas.microsoft.com/office/drawing/2014/main" id="{D558BF30-4CD2-4316-86A6-AD7AEA1B7C17}"/>
              </a:ext>
            </a:extLst>
          </p:cNvPr>
          <p:cNvSpPr>
            <a:spLocks noChangeArrowheads="1"/>
          </p:cNvSpPr>
          <p:nvPr/>
        </p:nvSpPr>
        <p:spPr bwMode="auto">
          <a:xfrm>
            <a:off x="919163" y="1981200"/>
            <a:ext cx="7153275" cy="3638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public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myslot = next.getAndIncrement();</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while (!flags[myslot % n]) {};</a:t>
            </a:r>
          </a:p>
          <a:p>
            <a:pPr algn="l">
              <a:spcBef>
                <a:spcPct val="20000"/>
              </a:spcBef>
            </a:pPr>
            <a:r>
              <a:rPr lang="en-US" altLang="zh-CN" sz="2400">
                <a:latin typeface="Courier New" panose="02070309020205020404" pitchFamily="49" charset="0"/>
                <a:ea typeface="宋体" panose="02010600030101010101" pitchFamily="2" charset="-122"/>
              </a:rPr>
              <a:t> flags[myslot % n] = </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r>
              <a:rPr lang="en-US" altLang="zh-CN" sz="2400">
                <a:solidFill>
                  <a:schemeClr val="folHlink"/>
                </a:solidFill>
                <a:latin typeface="Courier New" panose="02070309020205020404" pitchFamily="49" charset="0"/>
                <a:ea typeface="宋体" panose="02010600030101010101" pitchFamily="2" charset="-122"/>
              </a:rPr>
              <a:t>}</a:t>
            </a:r>
          </a:p>
          <a:p>
            <a:pPr algn="l"/>
            <a:endParaRPr lang="en-US" altLang="zh-CN" sz="2400">
              <a:solidFill>
                <a:schemeClr val="folHlink"/>
              </a:solidFill>
              <a:latin typeface="Courier New" panose="02070309020205020404" pitchFamily="49" charset="0"/>
              <a:ea typeface="宋体" panose="02010600030101010101" pitchFamily="2" charset="-122"/>
            </a:endParaRPr>
          </a:p>
          <a:p>
            <a:pPr algn="l"/>
            <a:r>
              <a:rPr lang="en-US" altLang="zh-CN" sz="2400">
                <a:solidFill>
                  <a:schemeClr val="folHlink"/>
                </a:solidFill>
                <a:latin typeface="Courier New" panose="02070309020205020404" pitchFamily="49" charset="0"/>
                <a:ea typeface="宋体" panose="02010600030101010101" pitchFamily="2" charset="-122"/>
              </a:rPr>
              <a:t>public unlock() {</a:t>
            </a:r>
          </a:p>
          <a:p>
            <a:pPr algn="l"/>
            <a:r>
              <a:rPr lang="en-US" altLang="zh-CN" sz="2400">
                <a:solidFill>
                  <a:schemeClr val="folHlink"/>
                </a:solidFill>
                <a:latin typeface="Courier New" panose="02070309020205020404" pitchFamily="49" charset="0"/>
                <a:ea typeface="宋体" panose="02010600030101010101" pitchFamily="2" charset="-122"/>
              </a:rPr>
              <a:t> flags[(myslot+1) % n] = true;</a:t>
            </a:r>
          </a:p>
          <a:p>
            <a:pPr algn="l"/>
            <a:r>
              <a:rPr lang="en-US" altLang="zh-CN" sz="2400">
                <a:solidFill>
                  <a:schemeClr val="folHlink"/>
                </a:solidFill>
                <a:latin typeface="Courier New" panose="02070309020205020404" pitchFamily="49" charset="0"/>
                <a:ea typeface="宋体" panose="02010600030101010101" pitchFamily="2" charset="-122"/>
              </a:rPr>
              <a:t>}  </a:t>
            </a:r>
          </a:p>
        </p:txBody>
      </p:sp>
      <p:sp>
        <p:nvSpPr>
          <p:cNvPr id="121862" name="AutoShape 5">
            <a:extLst>
              <a:ext uri="{FF2B5EF4-FFF2-40B4-BE49-F238E27FC236}">
                <a16:creationId xmlns:a16="http://schemas.microsoft.com/office/drawing/2014/main" id="{0E899353-8835-478F-B9B4-87B32C9BDC78}"/>
              </a:ext>
            </a:extLst>
          </p:cNvPr>
          <p:cNvSpPr>
            <a:spLocks noChangeArrowheads="1"/>
          </p:cNvSpPr>
          <p:nvPr/>
        </p:nvSpPr>
        <p:spPr bwMode="auto">
          <a:xfrm>
            <a:off x="1008063" y="3273425"/>
            <a:ext cx="5554662" cy="495300"/>
          </a:xfrm>
          <a:prstGeom prst="wedgeRoundRectCallout">
            <a:avLst>
              <a:gd name="adj1" fmla="val 39681"/>
              <a:gd name="adj2" fmla="val 27211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21863" name="Text Box 6">
            <a:extLst>
              <a:ext uri="{FF2B5EF4-FFF2-40B4-BE49-F238E27FC236}">
                <a16:creationId xmlns:a16="http://schemas.microsoft.com/office/drawing/2014/main" id="{98726167-04F2-4728-B78F-1BB61124E68D}"/>
              </a:ext>
            </a:extLst>
          </p:cNvPr>
          <p:cNvSpPr txBox="1">
            <a:spLocks noChangeArrowheads="1"/>
          </p:cNvSpPr>
          <p:nvPr/>
        </p:nvSpPr>
        <p:spPr bwMode="auto">
          <a:xfrm>
            <a:off x="3625850" y="5114925"/>
            <a:ext cx="4557713"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Prepare slot for re-use</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a:extLst>
              <a:ext uri="{FF2B5EF4-FFF2-40B4-BE49-F238E27FC236}">
                <a16:creationId xmlns:a16="http://schemas.microsoft.com/office/drawing/2014/main" id="{9AE1B6F6-FFD2-494C-83C6-1C3540A4A79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2883" name="Slide Number Placeholder 4">
            <a:extLst>
              <a:ext uri="{FF2B5EF4-FFF2-40B4-BE49-F238E27FC236}">
                <a16:creationId xmlns:a16="http://schemas.microsoft.com/office/drawing/2014/main" id="{56B29424-A014-4D9F-8436-55C29943BD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26A4A09-0C08-425E-8CC4-BE7F0AD76047}" type="slidenum">
              <a:rPr lang="ar-SA" altLang="zh-CN" sz="1400" b="0">
                <a:solidFill>
                  <a:schemeClr val="tx1"/>
                </a:solidFill>
                <a:latin typeface="Arial" panose="020B0604020202020204" pitchFamily="34" charset="0"/>
              </a:rPr>
              <a:pPr/>
              <a:t>111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22884" name="Rectangle 3">
            <a:extLst>
              <a:ext uri="{FF2B5EF4-FFF2-40B4-BE49-F238E27FC236}">
                <a16:creationId xmlns:a16="http://schemas.microsoft.com/office/drawing/2014/main" id="{189B1CE8-F056-4E2C-B1D1-4A26F7781EB4}"/>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22885" name="Rectangle 4">
            <a:extLst>
              <a:ext uri="{FF2B5EF4-FFF2-40B4-BE49-F238E27FC236}">
                <a16:creationId xmlns:a16="http://schemas.microsoft.com/office/drawing/2014/main" id="{F670533A-2B6E-4A5B-8227-E2E5AE3667E4}"/>
              </a:ext>
            </a:extLst>
          </p:cNvPr>
          <p:cNvSpPr>
            <a:spLocks noChangeArrowheads="1"/>
          </p:cNvSpPr>
          <p:nvPr/>
        </p:nvSpPr>
        <p:spPr bwMode="auto">
          <a:xfrm>
            <a:off x="919163" y="1981200"/>
            <a:ext cx="7153275" cy="3638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public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mySlot = next.getAndIncrement();</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while (!flags[mySlot % n])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flags[mySlot % n] = false;</a:t>
            </a:r>
          </a:p>
          <a:p>
            <a:pPr algn="l"/>
            <a:r>
              <a:rPr lang="en-US" altLang="zh-CN" sz="2400">
                <a:solidFill>
                  <a:schemeClr val="folHlink"/>
                </a:solidFill>
                <a:latin typeface="Courier New" panose="02070309020205020404" pitchFamily="49" charset="0"/>
                <a:ea typeface="宋体" panose="02010600030101010101" pitchFamily="2" charset="-122"/>
              </a:rPr>
              <a:t>}</a:t>
            </a:r>
          </a:p>
          <a:p>
            <a:pPr algn="l"/>
            <a:endParaRPr lang="en-US" altLang="zh-CN" sz="2400">
              <a:solidFill>
                <a:schemeClr val="folHlink"/>
              </a:solidFill>
              <a:latin typeface="Courier New" panose="02070309020205020404" pitchFamily="49" charset="0"/>
              <a:ea typeface="宋体" panose="02010600030101010101" pitchFamily="2" charset="-122"/>
            </a:endParaRPr>
          </a:p>
          <a:p>
            <a:pPr algn="l"/>
            <a:r>
              <a:rPr lang="en-US" altLang="zh-CN" sz="2400">
                <a:solidFill>
                  <a:schemeClr val="folHlink"/>
                </a:solidFill>
                <a:latin typeface="Courier New" panose="02070309020205020404" pitchFamily="49" charset="0"/>
                <a:ea typeface="宋体" panose="02010600030101010101" pitchFamily="2" charset="-122"/>
              </a:rPr>
              <a:t>public unlock() {</a:t>
            </a:r>
          </a:p>
          <a:p>
            <a:pPr algn="l"/>
            <a:r>
              <a:rPr lang="en-US" altLang="zh-CN" sz="2400">
                <a:latin typeface="Courier New" panose="02070309020205020404" pitchFamily="49" charset="0"/>
                <a:ea typeface="宋体" panose="02010600030101010101" pitchFamily="2" charset="-122"/>
              </a:rPr>
              <a:t> flags[(mySlot+1) % n] = </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p>
          <a:p>
            <a:pPr algn="l"/>
            <a:r>
              <a:rPr lang="en-US" altLang="zh-CN" sz="2400">
                <a:solidFill>
                  <a:schemeClr val="folHlink"/>
                </a:solidFill>
                <a:latin typeface="Courier New" panose="02070309020205020404" pitchFamily="49" charset="0"/>
                <a:ea typeface="宋体" panose="02010600030101010101" pitchFamily="2" charset="-122"/>
              </a:rPr>
              <a:t>}</a:t>
            </a:r>
            <a:r>
              <a:rPr lang="en-US" altLang="zh-CN" sz="2400">
                <a:latin typeface="Courier New" panose="02070309020205020404" pitchFamily="49" charset="0"/>
                <a:ea typeface="宋体" panose="02010600030101010101" pitchFamily="2" charset="-122"/>
              </a:rPr>
              <a:t>  </a:t>
            </a:r>
          </a:p>
        </p:txBody>
      </p:sp>
      <p:sp>
        <p:nvSpPr>
          <p:cNvPr id="122886" name="AutoShape 5">
            <a:extLst>
              <a:ext uri="{FF2B5EF4-FFF2-40B4-BE49-F238E27FC236}">
                <a16:creationId xmlns:a16="http://schemas.microsoft.com/office/drawing/2014/main" id="{8F8B58A5-0F5E-4C63-850C-9CBF0474E793}"/>
              </a:ext>
            </a:extLst>
          </p:cNvPr>
          <p:cNvSpPr>
            <a:spLocks noChangeArrowheads="1"/>
          </p:cNvSpPr>
          <p:nvPr/>
        </p:nvSpPr>
        <p:spPr bwMode="auto">
          <a:xfrm>
            <a:off x="1196975" y="4706938"/>
            <a:ext cx="5303838" cy="558800"/>
          </a:xfrm>
          <a:prstGeom prst="wedgeRoundRectCallout">
            <a:avLst>
              <a:gd name="adj1" fmla="val 39764"/>
              <a:gd name="adj2" fmla="val -438634"/>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22887" name="Text Box 6">
            <a:extLst>
              <a:ext uri="{FF2B5EF4-FFF2-40B4-BE49-F238E27FC236}">
                <a16:creationId xmlns:a16="http://schemas.microsoft.com/office/drawing/2014/main" id="{9B31A825-D128-4DFF-8CA9-B9937047101A}"/>
              </a:ext>
            </a:extLst>
          </p:cNvPr>
          <p:cNvSpPr txBox="1">
            <a:spLocks noChangeArrowheads="1"/>
          </p:cNvSpPr>
          <p:nvPr/>
        </p:nvSpPr>
        <p:spPr bwMode="auto">
          <a:xfrm>
            <a:off x="3695700" y="2009775"/>
            <a:ext cx="4294188"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Tell next thread to go</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a:extLst>
              <a:ext uri="{FF2B5EF4-FFF2-40B4-BE49-F238E27FC236}">
                <a16:creationId xmlns:a16="http://schemas.microsoft.com/office/drawing/2014/main" id="{4B41EBF7-684A-46EB-80EF-654537BB6A7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6979" name="Slide Number Placeholder 5">
            <a:extLst>
              <a:ext uri="{FF2B5EF4-FFF2-40B4-BE49-F238E27FC236}">
                <a16:creationId xmlns:a16="http://schemas.microsoft.com/office/drawing/2014/main" id="{14667F7E-A202-4A13-A29A-37FFE8B47D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3CA1AEA-7678-4722-A27F-5B1C77C39D9C}" type="slidenum">
              <a:rPr lang="ar-SA" altLang="zh-CN" sz="1400" b="0">
                <a:solidFill>
                  <a:schemeClr val="tx1"/>
                </a:solidFill>
                <a:latin typeface="Arial" panose="020B0604020202020204" pitchFamily="34" charset="0"/>
              </a:rPr>
              <a:pPr/>
              <a:t>112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26980" name="Picture 2" descr="magic">
            <a:extLst>
              <a:ext uri="{FF2B5EF4-FFF2-40B4-BE49-F238E27FC236}">
                <a16:creationId xmlns:a16="http://schemas.microsoft.com/office/drawing/2014/main" id="{7FF7EEBE-DED0-4A4B-B9D7-788EC9436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3">
            <a:extLst>
              <a:ext uri="{FF2B5EF4-FFF2-40B4-BE49-F238E27FC236}">
                <a16:creationId xmlns:a16="http://schemas.microsoft.com/office/drawing/2014/main" id="{28B24FF4-8876-485E-A379-A2EF6C162A04}"/>
              </a:ext>
            </a:extLst>
          </p:cNvPr>
          <p:cNvSpPr>
            <a:spLocks noGrp="1" noChangeArrowheads="1"/>
          </p:cNvSpPr>
          <p:nvPr>
            <p:ph type="title"/>
          </p:nvPr>
        </p:nvSpPr>
        <p:spPr/>
        <p:txBody>
          <a:bodyPr/>
          <a:lstStyle/>
          <a:p>
            <a:r>
              <a:rPr lang="en-US" altLang="zh-CN">
                <a:ea typeface="宋体" panose="02010600030101010101" pitchFamily="2" charset="-122"/>
              </a:rPr>
              <a:t>Performance</a:t>
            </a:r>
          </a:p>
        </p:txBody>
      </p:sp>
      <p:sp>
        <p:nvSpPr>
          <p:cNvPr id="126982" name="Rectangle 4">
            <a:extLst>
              <a:ext uri="{FF2B5EF4-FFF2-40B4-BE49-F238E27FC236}">
                <a16:creationId xmlns:a16="http://schemas.microsoft.com/office/drawing/2014/main" id="{60055A97-4248-460B-B7B0-60FA39A5FDF8}"/>
              </a:ext>
            </a:extLst>
          </p:cNvPr>
          <p:cNvSpPr>
            <a:spLocks noGrp="1" noChangeArrowheads="1"/>
          </p:cNvSpPr>
          <p:nvPr>
            <p:ph type="body" sz="half" idx="2"/>
          </p:nvPr>
        </p:nvSpPr>
        <p:spPr>
          <a:xfrm>
            <a:off x="4452938" y="3579813"/>
            <a:ext cx="4538662" cy="1649412"/>
          </a:xfrm>
        </p:spPr>
        <p:txBody>
          <a:bodyPr/>
          <a:lstStyle/>
          <a:p>
            <a:pPr>
              <a:lnSpc>
                <a:spcPct val="90000"/>
              </a:lnSpc>
            </a:pPr>
            <a:r>
              <a:rPr lang="en-US" altLang="zh-CN" sz="2400" b="1">
                <a:ea typeface="宋体" panose="02010600030101010101" pitchFamily="2" charset="-122"/>
              </a:rPr>
              <a:t>Shorter handover than backoff</a:t>
            </a:r>
          </a:p>
          <a:p>
            <a:pPr>
              <a:lnSpc>
                <a:spcPct val="90000"/>
              </a:lnSpc>
            </a:pPr>
            <a:r>
              <a:rPr lang="en-US" altLang="zh-CN" sz="2400" b="1">
                <a:ea typeface="宋体" panose="02010600030101010101" pitchFamily="2" charset="-122"/>
              </a:rPr>
              <a:t>Curve is practically flat</a:t>
            </a:r>
          </a:p>
          <a:p>
            <a:pPr>
              <a:lnSpc>
                <a:spcPct val="90000"/>
              </a:lnSpc>
            </a:pPr>
            <a:r>
              <a:rPr lang="en-US" altLang="zh-CN" sz="2400" b="1">
                <a:ea typeface="宋体" panose="02010600030101010101" pitchFamily="2" charset="-122"/>
              </a:rPr>
              <a:t>Scalable performance</a:t>
            </a:r>
          </a:p>
        </p:txBody>
      </p:sp>
      <p:sp>
        <p:nvSpPr>
          <p:cNvPr id="126983" name="Line 5">
            <a:extLst>
              <a:ext uri="{FF2B5EF4-FFF2-40B4-BE49-F238E27FC236}">
                <a16:creationId xmlns:a16="http://schemas.microsoft.com/office/drawing/2014/main" id="{4582FBFD-6B0F-45C6-AE2A-21AEFB8C78FF}"/>
              </a:ext>
            </a:extLst>
          </p:cNvPr>
          <p:cNvSpPr>
            <a:spLocks noChangeShapeType="1"/>
          </p:cNvSpPr>
          <p:nvPr/>
        </p:nvSpPr>
        <p:spPr bwMode="auto">
          <a:xfrm flipV="1">
            <a:off x="963613" y="2686050"/>
            <a:ext cx="0" cy="2551113"/>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6984" name="Line 6">
            <a:extLst>
              <a:ext uri="{FF2B5EF4-FFF2-40B4-BE49-F238E27FC236}">
                <a16:creationId xmlns:a16="http://schemas.microsoft.com/office/drawing/2014/main" id="{D748ADE9-BFDB-4384-9495-497F32894861}"/>
              </a:ext>
            </a:extLst>
          </p:cNvPr>
          <p:cNvSpPr>
            <a:spLocks noChangeShapeType="1"/>
          </p:cNvSpPr>
          <p:nvPr/>
        </p:nvSpPr>
        <p:spPr bwMode="auto">
          <a:xfrm>
            <a:off x="963613" y="5205413"/>
            <a:ext cx="3336925" cy="0"/>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6985" name="Freeform 7">
            <a:extLst>
              <a:ext uri="{FF2B5EF4-FFF2-40B4-BE49-F238E27FC236}">
                <a16:creationId xmlns:a16="http://schemas.microsoft.com/office/drawing/2014/main" id="{450699D2-1027-43D2-B0AF-8822091B2239}"/>
              </a:ext>
            </a:extLst>
          </p:cNvPr>
          <p:cNvSpPr>
            <a:spLocks/>
          </p:cNvSpPr>
          <p:nvPr/>
        </p:nvSpPr>
        <p:spPr bwMode="auto">
          <a:xfrm>
            <a:off x="982663" y="4581525"/>
            <a:ext cx="2919412" cy="390525"/>
          </a:xfrm>
          <a:custGeom>
            <a:avLst/>
            <a:gdLst>
              <a:gd name="T0" fmla="*/ 0 w 1839"/>
              <a:gd name="T1" fmla="*/ 2147483647 h 246"/>
              <a:gd name="T2" fmla="*/ 2147483647 w 1839"/>
              <a:gd name="T3" fmla="*/ 2147483647 h 246"/>
              <a:gd name="T4" fmla="*/ 2147483647 w 1839"/>
              <a:gd name="T5" fmla="*/ 2147483647 h 246"/>
              <a:gd name="T6" fmla="*/ 2147483647 w 1839"/>
              <a:gd name="T7" fmla="*/ 2147483647 h 246"/>
              <a:gd name="T8" fmla="*/ 2147483647 w 1839"/>
              <a:gd name="T9" fmla="*/ 2147483647 h 246"/>
              <a:gd name="T10" fmla="*/ 2147483647 w 1839"/>
              <a:gd name="T11" fmla="*/ 2147483647 h 246"/>
              <a:gd name="T12" fmla="*/ 2147483647 w 1839"/>
              <a:gd name="T13" fmla="*/ 2147483647 h 246"/>
              <a:gd name="T14" fmla="*/ 2147483647 w 1839"/>
              <a:gd name="T15" fmla="*/ 2147483647 h 246"/>
              <a:gd name="T16" fmla="*/ 2147483647 w 1839"/>
              <a:gd name="T17" fmla="*/ 2147483647 h 246"/>
              <a:gd name="T18" fmla="*/ 2147483647 w 1839"/>
              <a:gd name="T19" fmla="*/ 2147483647 h 246"/>
              <a:gd name="T20" fmla="*/ 2147483647 w 1839"/>
              <a:gd name="T21" fmla="*/ 2147483647 h 246"/>
              <a:gd name="T22" fmla="*/ 2147483647 w 1839"/>
              <a:gd name="T23" fmla="*/ 2147483647 h 246"/>
              <a:gd name="T24" fmla="*/ 2147483647 w 1839"/>
              <a:gd name="T25" fmla="*/ 2147483647 h 246"/>
              <a:gd name="T26" fmla="*/ 2147483647 w 1839"/>
              <a:gd name="T27" fmla="*/ 2147483647 h 246"/>
              <a:gd name="T28" fmla="*/ 2147483647 w 1839"/>
              <a:gd name="T29" fmla="*/ 2147483647 h 246"/>
              <a:gd name="T30" fmla="*/ 2147483647 w 1839"/>
              <a:gd name="T31" fmla="*/ 2147483647 h 246"/>
              <a:gd name="T32" fmla="*/ 2147483647 w 1839"/>
              <a:gd name="T33" fmla="*/ 2147483647 h 246"/>
              <a:gd name="T34" fmla="*/ 2147483647 w 1839"/>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9"/>
              <a:gd name="T55" fmla="*/ 0 h 246"/>
              <a:gd name="T56" fmla="*/ 1839 w 1839"/>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9" h="246">
                <a:moveTo>
                  <a:pt x="0" y="162"/>
                </a:moveTo>
                <a:cubicBezTo>
                  <a:pt x="36" y="101"/>
                  <a:pt x="72" y="40"/>
                  <a:pt x="111" y="20"/>
                </a:cubicBezTo>
                <a:cubicBezTo>
                  <a:pt x="150" y="0"/>
                  <a:pt x="188" y="29"/>
                  <a:pt x="232" y="41"/>
                </a:cubicBezTo>
                <a:cubicBezTo>
                  <a:pt x="276" y="53"/>
                  <a:pt x="339" y="74"/>
                  <a:pt x="374" y="91"/>
                </a:cubicBezTo>
                <a:cubicBezTo>
                  <a:pt x="409" y="108"/>
                  <a:pt x="412" y="125"/>
                  <a:pt x="444" y="142"/>
                </a:cubicBezTo>
                <a:cubicBezTo>
                  <a:pt x="476" y="159"/>
                  <a:pt x="531" y="180"/>
                  <a:pt x="566" y="192"/>
                </a:cubicBezTo>
                <a:cubicBezTo>
                  <a:pt x="601" y="204"/>
                  <a:pt x="623" y="207"/>
                  <a:pt x="657" y="212"/>
                </a:cubicBezTo>
                <a:cubicBezTo>
                  <a:pt x="691" y="217"/>
                  <a:pt x="726" y="221"/>
                  <a:pt x="768" y="223"/>
                </a:cubicBezTo>
                <a:cubicBezTo>
                  <a:pt x="810" y="225"/>
                  <a:pt x="869" y="221"/>
                  <a:pt x="909" y="223"/>
                </a:cubicBezTo>
                <a:cubicBezTo>
                  <a:pt x="949" y="225"/>
                  <a:pt x="978" y="233"/>
                  <a:pt x="1010" y="233"/>
                </a:cubicBezTo>
                <a:cubicBezTo>
                  <a:pt x="1042" y="233"/>
                  <a:pt x="1067" y="223"/>
                  <a:pt x="1101" y="223"/>
                </a:cubicBezTo>
                <a:cubicBezTo>
                  <a:pt x="1135" y="223"/>
                  <a:pt x="1173" y="233"/>
                  <a:pt x="1212" y="233"/>
                </a:cubicBezTo>
                <a:cubicBezTo>
                  <a:pt x="1251" y="233"/>
                  <a:pt x="1299" y="225"/>
                  <a:pt x="1334" y="223"/>
                </a:cubicBezTo>
                <a:cubicBezTo>
                  <a:pt x="1369" y="221"/>
                  <a:pt x="1391" y="220"/>
                  <a:pt x="1425" y="223"/>
                </a:cubicBezTo>
                <a:cubicBezTo>
                  <a:pt x="1459" y="226"/>
                  <a:pt x="1499" y="240"/>
                  <a:pt x="1536" y="243"/>
                </a:cubicBezTo>
                <a:cubicBezTo>
                  <a:pt x="1573" y="246"/>
                  <a:pt x="1610" y="245"/>
                  <a:pt x="1647" y="243"/>
                </a:cubicBezTo>
                <a:cubicBezTo>
                  <a:pt x="1684" y="241"/>
                  <a:pt x="1726" y="235"/>
                  <a:pt x="1758" y="233"/>
                </a:cubicBezTo>
                <a:cubicBezTo>
                  <a:pt x="1790" y="231"/>
                  <a:pt x="1814" y="232"/>
                  <a:pt x="1839" y="233"/>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26986" name="Text Box 9">
            <a:extLst>
              <a:ext uri="{FF2B5EF4-FFF2-40B4-BE49-F238E27FC236}">
                <a16:creationId xmlns:a16="http://schemas.microsoft.com/office/drawing/2014/main" id="{0AEF368D-74EE-4F60-8DF0-F84743022B00}"/>
              </a:ext>
            </a:extLst>
          </p:cNvPr>
          <p:cNvSpPr txBox="1">
            <a:spLocks noChangeArrowheads="1"/>
          </p:cNvSpPr>
          <p:nvPr/>
        </p:nvSpPr>
        <p:spPr bwMode="auto">
          <a:xfrm>
            <a:off x="3170238" y="4329113"/>
            <a:ext cx="1185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rgbClr val="3333CC"/>
                </a:solidFill>
                <a:latin typeface="Arial" panose="020B0604020202020204" pitchFamily="34" charset="0"/>
                <a:ea typeface="宋体" panose="02010600030101010101" pitchFamily="2" charset="-122"/>
                <a:cs typeface="Arial" panose="020B0604020202020204" pitchFamily="34" charset="0"/>
              </a:rPr>
              <a:t>queue</a:t>
            </a:r>
          </a:p>
        </p:txBody>
      </p:sp>
      <p:sp>
        <p:nvSpPr>
          <p:cNvPr id="126987" name="Text Box 10">
            <a:extLst>
              <a:ext uri="{FF2B5EF4-FFF2-40B4-BE49-F238E27FC236}">
                <a16:creationId xmlns:a16="http://schemas.microsoft.com/office/drawing/2014/main" id="{42DBDBCB-19A0-46BB-8C41-5FACC85ACF23}"/>
              </a:ext>
            </a:extLst>
          </p:cNvPr>
          <p:cNvSpPr txBox="1">
            <a:spLocks noChangeArrowheads="1"/>
          </p:cNvSpPr>
          <p:nvPr/>
        </p:nvSpPr>
        <p:spPr bwMode="auto">
          <a:xfrm>
            <a:off x="4219575" y="2566988"/>
            <a:ext cx="1074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rgbClr val="FF0000"/>
                </a:solidFill>
                <a:latin typeface="Arial" panose="020B0604020202020204" pitchFamily="34" charset="0"/>
                <a:ea typeface="宋体" panose="02010600030101010101" pitchFamily="2" charset="-122"/>
                <a:cs typeface="Arial" panose="020B0604020202020204" pitchFamily="34" charset="0"/>
              </a:rPr>
              <a:t>TTAS</a:t>
            </a:r>
          </a:p>
        </p:txBody>
      </p:sp>
      <p:sp>
        <p:nvSpPr>
          <p:cNvPr id="126988" name="Freeform 11">
            <a:extLst>
              <a:ext uri="{FF2B5EF4-FFF2-40B4-BE49-F238E27FC236}">
                <a16:creationId xmlns:a16="http://schemas.microsoft.com/office/drawing/2014/main" id="{1C9F605E-9D59-433C-B0B4-BB8D1280C92F}"/>
              </a:ext>
            </a:extLst>
          </p:cNvPr>
          <p:cNvSpPr>
            <a:spLocks/>
          </p:cNvSpPr>
          <p:nvPr/>
        </p:nvSpPr>
        <p:spPr bwMode="auto">
          <a:xfrm>
            <a:off x="1035050" y="3155950"/>
            <a:ext cx="3063875" cy="1812925"/>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 name="对话气泡: 圆角矩形 12">
            <a:extLst>
              <a:ext uri="{FF2B5EF4-FFF2-40B4-BE49-F238E27FC236}">
                <a16:creationId xmlns:a16="http://schemas.microsoft.com/office/drawing/2014/main" id="{6FBDAC77-8DC9-47D7-A37D-04E317F8CFB7}"/>
              </a:ext>
            </a:extLst>
          </p:cNvPr>
          <p:cNvSpPr/>
          <p:nvPr/>
        </p:nvSpPr>
        <p:spPr bwMode="auto">
          <a:xfrm>
            <a:off x="5720558" y="1668542"/>
            <a:ext cx="2773360" cy="1609645"/>
          </a:xfrm>
          <a:prstGeom prst="wedgeRoundRectCallout">
            <a:avLst>
              <a:gd name="adj1" fmla="val -7888"/>
              <a:gd name="adj2" fmla="val 72704"/>
              <a:gd name="adj3" fmla="val 16667"/>
            </a:avLst>
          </a:prstGeom>
          <a:solidFill>
            <a:schemeClr val="accent6"/>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bg1"/>
                </a:solidFill>
                <a:effectLst/>
                <a:latin typeface="Comic Sans MS" pitchFamily="66" charset="0"/>
              </a:rPr>
              <a:t>Interval between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bg1"/>
                </a:solidFill>
                <a:effectLst/>
                <a:latin typeface="Comic Sans MS" pitchFamily="66" charset="0"/>
              </a:rPr>
              <a:t>when a lock is freed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bg1"/>
                </a:solidFill>
                <a:effectLst/>
                <a:latin typeface="Comic Sans MS" pitchFamily="66" charset="0"/>
              </a:rPr>
              <a:t>by one thread and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bg1"/>
                </a:solidFill>
                <a:effectLst/>
                <a:latin typeface="Comic Sans MS" pitchFamily="66" charset="0"/>
              </a:rPr>
              <a:t>when is acquired by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bg1"/>
                </a:solidFill>
                <a:effectLst/>
                <a:latin typeface="Comic Sans MS" pitchFamily="66" charset="0"/>
              </a:rPr>
              <a:t>another. </a:t>
            </a:r>
            <a:endParaRPr kumimoji="0" lang="zh-CN" altLang="en-US" sz="2000" b="1" i="0" u="none" strike="noStrike" cap="none" normalizeH="0" baseline="0" dirty="0">
              <a:ln>
                <a:noFill/>
              </a:ln>
              <a:solidFill>
                <a:schemeClr val="bg1"/>
              </a:solidFill>
              <a:effectLst/>
              <a:latin typeface="Comic Sans MS" pitchFamily="66"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a:extLst>
              <a:ext uri="{FF2B5EF4-FFF2-40B4-BE49-F238E27FC236}">
                <a16:creationId xmlns:a16="http://schemas.microsoft.com/office/drawing/2014/main" id="{0B2E68BA-8912-4E05-B6A5-38DB9AB4471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8003" name="Slide Number Placeholder 4">
            <a:extLst>
              <a:ext uri="{FF2B5EF4-FFF2-40B4-BE49-F238E27FC236}">
                <a16:creationId xmlns:a16="http://schemas.microsoft.com/office/drawing/2014/main" id="{EA3CA9CB-1A39-4995-9E86-951BBC6E6B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21B72B2-2A33-45B7-8376-B22516023E6C}" type="slidenum">
              <a:rPr lang="ar-SA" altLang="zh-CN" sz="1400" b="0">
                <a:solidFill>
                  <a:schemeClr val="tx1"/>
                </a:solidFill>
                <a:latin typeface="Arial" panose="020B0604020202020204" pitchFamily="34" charset="0"/>
              </a:rPr>
              <a:pPr/>
              <a:t>113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28004" name="Rectangle 2">
            <a:extLst>
              <a:ext uri="{FF2B5EF4-FFF2-40B4-BE49-F238E27FC236}">
                <a16:creationId xmlns:a16="http://schemas.microsoft.com/office/drawing/2014/main" id="{F1B8275E-8CEA-474A-AE8C-EF0139EE4932}"/>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28005" name="Rectangle 3">
            <a:extLst>
              <a:ext uri="{FF2B5EF4-FFF2-40B4-BE49-F238E27FC236}">
                <a16:creationId xmlns:a16="http://schemas.microsoft.com/office/drawing/2014/main" id="{53D67754-CF33-4944-8B7C-740B2F8ED23C}"/>
              </a:ext>
            </a:extLst>
          </p:cNvPr>
          <p:cNvSpPr>
            <a:spLocks noGrp="1" noChangeArrowheads="1"/>
          </p:cNvSpPr>
          <p:nvPr>
            <p:ph type="body" idx="1"/>
          </p:nvPr>
        </p:nvSpPr>
        <p:spPr>
          <a:xfrm>
            <a:off x="685800" y="1968500"/>
            <a:ext cx="7772400" cy="2387600"/>
          </a:xfrm>
        </p:spPr>
        <p:txBody>
          <a:bodyPr/>
          <a:lstStyle/>
          <a:p>
            <a:pPr>
              <a:buFontTx/>
              <a:buNone/>
            </a:pPr>
            <a:r>
              <a:rPr lang="en-US" altLang="zh-CN" sz="3600">
                <a:ea typeface="宋体" panose="02010600030101010101" pitchFamily="2" charset="-122"/>
              </a:rPr>
              <a:t>Good</a:t>
            </a:r>
          </a:p>
          <a:p>
            <a:pPr lvl="1"/>
            <a:r>
              <a:rPr lang="en-US" altLang="zh-CN" sz="3200">
                <a:ea typeface="宋体" panose="02010600030101010101" pitchFamily="2" charset="-122"/>
              </a:rPr>
              <a:t>First truly scalable lock</a:t>
            </a:r>
          </a:p>
          <a:p>
            <a:pPr lvl="1"/>
            <a:r>
              <a:rPr lang="en-US" altLang="zh-CN" sz="3200">
                <a:ea typeface="宋体" panose="02010600030101010101" pitchFamily="2" charset="-122"/>
              </a:rPr>
              <a:t>Simple, easy to implement</a:t>
            </a:r>
          </a:p>
          <a:p>
            <a:pPr lvl="1"/>
            <a:r>
              <a:rPr lang="en-US" altLang="zh-CN" sz="3200">
                <a:ea typeface="宋体" panose="02010600030101010101" pitchFamily="2" charset="-122"/>
              </a:rPr>
              <a:t>Back to FIFO order (like Bakery)</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a:extLst>
              <a:ext uri="{FF2B5EF4-FFF2-40B4-BE49-F238E27FC236}">
                <a16:creationId xmlns:a16="http://schemas.microsoft.com/office/drawing/2014/main" id="{651076BA-DC27-4290-8B5F-9D6EA7A3E4A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29027" name="Slide Number Placeholder 4">
            <a:extLst>
              <a:ext uri="{FF2B5EF4-FFF2-40B4-BE49-F238E27FC236}">
                <a16:creationId xmlns:a16="http://schemas.microsoft.com/office/drawing/2014/main" id="{32BB3EC9-CE97-496C-B34D-A63D6C3BEC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1EA3FBE-21E1-476F-B052-A2686DD4E2CB}" type="slidenum">
              <a:rPr lang="ar-SA" altLang="zh-CN" sz="1400" b="0">
                <a:solidFill>
                  <a:schemeClr val="tx1"/>
                </a:solidFill>
                <a:latin typeface="Arial" panose="020B0604020202020204" pitchFamily="34" charset="0"/>
              </a:rPr>
              <a:pPr/>
              <a:t>114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29028" name="Rectangle 2">
            <a:extLst>
              <a:ext uri="{FF2B5EF4-FFF2-40B4-BE49-F238E27FC236}">
                <a16:creationId xmlns:a16="http://schemas.microsoft.com/office/drawing/2014/main" id="{2C6CE07F-FAC9-48A9-9276-7808AF2C3FEA}"/>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29029" name="Rectangle 3">
            <a:extLst>
              <a:ext uri="{FF2B5EF4-FFF2-40B4-BE49-F238E27FC236}">
                <a16:creationId xmlns:a16="http://schemas.microsoft.com/office/drawing/2014/main" id="{26C857DF-97AA-4C60-9568-02B676A259DD}"/>
              </a:ext>
            </a:extLst>
          </p:cNvPr>
          <p:cNvSpPr>
            <a:spLocks noGrp="1" noChangeArrowheads="1"/>
          </p:cNvSpPr>
          <p:nvPr>
            <p:ph type="body" idx="1"/>
          </p:nvPr>
        </p:nvSpPr>
        <p:spPr>
          <a:xfrm>
            <a:off x="685800" y="1638300"/>
            <a:ext cx="7772400" cy="4114800"/>
          </a:xfrm>
        </p:spPr>
        <p:txBody>
          <a:bodyPr/>
          <a:lstStyle/>
          <a:p>
            <a:pPr>
              <a:buFontTx/>
              <a:buNone/>
            </a:pPr>
            <a:r>
              <a:rPr lang="en-US" altLang="zh-CN" sz="3600" dirty="0">
                <a:ea typeface="宋体" panose="02010600030101010101" pitchFamily="2" charset="-122"/>
              </a:rPr>
              <a:t>Bad</a:t>
            </a:r>
          </a:p>
          <a:p>
            <a:pPr lvl="1"/>
            <a:r>
              <a:rPr lang="en-US" altLang="zh-CN" sz="3200" dirty="0">
                <a:ea typeface="宋体" panose="02010600030101010101" pitchFamily="2" charset="-122"/>
              </a:rPr>
              <a:t>Space hog…</a:t>
            </a:r>
          </a:p>
          <a:p>
            <a:pPr lvl="1"/>
            <a:r>
              <a:rPr lang="en-US" altLang="zh-CN" sz="3200" dirty="0">
                <a:ea typeface="宋体" panose="02010600030101010101" pitchFamily="2" charset="-122"/>
              </a:rPr>
              <a:t>One bit per thread</a:t>
            </a:r>
          </a:p>
          <a:p>
            <a:pPr lvl="2"/>
            <a:r>
              <a:rPr lang="en-US" altLang="zh-CN" sz="2800" dirty="0">
                <a:ea typeface="宋体" panose="02010600030101010101" pitchFamily="2" charset="-122"/>
              </a:rPr>
              <a:t>What if unknown number of threads?</a:t>
            </a:r>
          </a:p>
          <a:p>
            <a:pPr lvl="2"/>
            <a:r>
              <a:rPr lang="en-US" altLang="zh-CN" sz="2800" dirty="0">
                <a:ea typeface="宋体" panose="02010600030101010101" pitchFamily="2" charset="-122"/>
              </a:rPr>
              <a:t>What if small number of actual contenders?</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a:extLst>
              <a:ext uri="{FF2B5EF4-FFF2-40B4-BE49-F238E27FC236}">
                <a16:creationId xmlns:a16="http://schemas.microsoft.com/office/drawing/2014/main" id="{06066DC7-8EBF-4E27-A3DB-6971A20B61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0051" name="Slide Number Placeholder 4">
            <a:extLst>
              <a:ext uri="{FF2B5EF4-FFF2-40B4-BE49-F238E27FC236}">
                <a16:creationId xmlns:a16="http://schemas.microsoft.com/office/drawing/2014/main" id="{37844F27-5BA2-4CD7-826B-B8E72BEE8A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7C82663-5F28-42A1-BDD5-CAA447EF648F}" type="slidenum">
              <a:rPr lang="ar-SA" altLang="zh-CN" sz="1400" b="0">
                <a:solidFill>
                  <a:schemeClr val="tx1"/>
                </a:solidFill>
                <a:latin typeface="Arial" panose="020B0604020202020204" pitchFamily="34" charset="0"/>
              </a:rPr>
              <a:pPr/>
              <a:t>115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0052" name="Picture 2" descr="magic">
            <a:extLst>
              <a:ext uri="{FF2B5EF4-FFF2-40B4-BE49-F238E27FC236}">
                <a16:creationId xmlns:a16="http://schemas.microsoft.com/office/drawing/2014/main" id="{3ECEA15D-29A8-4F3C-AD4D-AA8603050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3">
            <a:extLst>
              <a:ext uri="{FF2B5EF4-FFF2-40B4-BE49-F238E27FC236}">
                <a16:creationId xmlns:a16="http://schemas.microsoft.com/office/drawing/2014/main" id="{FA016E45-F73A-419D-8190-2F469E2A666B}"/>
              </a:ext>
            </a:extLst>
          </p:cNvPr>
          <p:cNvSpPr>
            <a:spLocks noGrp="1" noChangeArrowheads="1"/>
          </p:cNvSpPr>
          <p:nvPr>
            <p:ph type="title"/>
          </p:nvPr>
        </p:nvSpPr>
        <p:spPr/>
        <p:txBody>
          <a:bodyPr/>
          <a:lstStyle/>
          <a:p>
            <a:r>
              <a:rPr lang="en-US" altLang="zh-CN">
                <a:ea typeface="宋体" panose="02010600030101010101" pitchFamily="2" charset="-122"/>
              </a:rPr>
              <a:t>CLH Lock</a:t>
            </a:r>
          </a:p>
        </p:txBody>
      </p:sp>
      <p:sp>
        <p:nvSpPr>
          <p:cNvPr id="130054" name="Rectangle 4">
            <a:extLst>
              <a:ext uri="{FF2B5EF4-FFF2-40B4-BE49-F238E27FC236}">
                <a16:creationId xmlns:a16="http://schemas.microsoft.com/office/drawing/2014/main" id="{385F8AF9-8AC4-46EB-B50A-944BC08E5B91}"/>
              </a:ext>
            </a:extLst>
          </p:cNvPr>
          <p:cNvSpPr>
            <a:spLocks noGrp="1" noChangeArrowheads="1"/>
          </p:cNvSpPr>
          <p:nvPr>
            <p:ph type="body" idx="1"/>
          </p:nvPr>
        </p:nvSpPr>
        <p:spPr/>
        <p:txBody>
          <a:bodyPr/>
          <a:lstStyle/>
          <a:p>
            <a:r>
              <a:rPr lang="en-US" altLang="zh-CN" dirty="0">
                <a:ea typeface="宋体" panose="02010600030101010101" pitchFamily="2" charset="-122"/>
              </a:rPr>
              <a:t>FIFO order</a:t>
            </a:r>
          </a:p>
          <a:p>
            <a:r>
              <a:rPr lang="en-US" altLang="zh-CN" dirty="0">
                <a:ea typeface="宋体" panose="02010600030101010101" pitchFamily="2" charset="-122"/>
              </a:rPr>
              <a:t>Small, constant-size overhead per thread</a:t>
            </a:r>
          </a:p>
          <a:p>
            <a:endParaRPr lang="en-US" altLang="zh-CN" dirty="0">
              <a:ea typeface="宋体" panose="02010600030101010101" pitchFamily="2" charset="-122"/>
            </a:endParaRPr>
          </a:p>
          <a:p>
            <a:r>
              <a:rPr lang="en-US" altLang="zh-CN" dirty="0">
                <a:ea typeface="宋体" panose="02010600030101010101" pitchFamily="2" charset="-122"/>
              </a:rPr>
              <a:t>Idea: use linked list instead of array</a:t>
            </a:r>
          </a:p>
          <a:p>
            <a:pPr lvl="1"/>
            <a:r>
              <a:rPr lang="en-US" altLang="zh-CN" dirty="0">
                <a:ea typeface="宋体" panose="02010600030101010101" pitchFamily="2" charset="-122"/>
              </a:rPr>
              <a:t>CLH lock: implicit list</a:t>
            </a:r>
          </a:p>
        </p:txBody>
      </p:sp>
      <p:sp>
        <p:nvSpPr>
          <p:cNvPr id="7" name="文本框 6">
            <a:extLst>
              <a:ext uri="{FF2B5EF4-FFF2-40B4-BE49-F238E27FC236}">
                <a16:creationId xmlns:a16="http://schemas.microsoft.com/office/drawing/2014/main" id="{B765CB84-963B-4C35-92F3-B9603F65B642}"/>
              </a:ext>
            </a:extLst>
          </p:cNvPr>
          <p:cNvSpPr txBox="1"/>
          <p:nvPr/>
        </p:nvSpPr>
        <p:spPr>
          <a:xfrm>
            <a:off x="441262" y="5634335"/>
            <a:ext cx="8016938" cy="461665"/>
          </a:xfrm>
          <a:prstGeom prst="rect">
            <a:avLst/>
          </a:prstGeom>
          <a:noFill/>
        </p:spPr>
        <p:txBody>
          <a:bodyPr wrap="none" rtlCol="0">
            <a:spAutoFit/>
          </a:bodyPr>
          <a:lstStyle/>
          <a:p>
            <a:r>
              <a:rPr lang="en-US" altLang="zh-CN" sz="2400" dirty="0">
                <a:solidFill>
                  <a:schemeClr val="tx1"/>
                </a:solidFill>
              </a:rPr>
              <a:t>By Travis Craig, Anders Landin, and Erik </a:t>
            </a:r>
            <a:r>
              <a:rPr lang="en-US" altLang="zh-CN" sz="2400" dirty="0" err="1">
                <a:solidFill>
                  <a:schemeClr val="tx1"/>
                </a:solidFill>
              </a:rPr>
              <a:t>Hagersten</a:t>
            </a:r>
            <a:endParaRPr lang="zh-CN" alt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a:extLst>
              <a:ext uri="{FF2B5EF4-FFF2-40B4-BE49-F238E27FC236}">
                <a16:creationId xmlns:a16="http://schemas.microsoft.com/office/drawing/2014/main" id="{119C1722-F7FC-406A-86A8-C82889710FF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1075" name="Slide Number Placeholder 4">
            <a:extLst>
              <a:ext uri="{FF2B5EF4-FFF2-40B4-BE49-F238E27FC236}">
                <a16:creationId xmlns:a16="http://schemas.microsoft.com/office/drawing/2014/main" id="{8770FB74-7454-4F8C-A9C4-3FA0C9197E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A217ABC-4F0F-4232-B439-C0F826ACD50A}" type="slidenum">
              <a:rPr lang="ar-SA" altLang="zh-CN" sz="1400" b="0">
                <a:solidFill>
                  <a:schemeClr val="tx1"/>
                </a:solidFill>
                <a:latin typeface="Arial" panose="020B0604020202020204" pitchFamily="34" charset="0"/>
              </a:rPr>
              <a:pPr/>
              <a:t>116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1076" name="Picture 2" descr="magic">
            <a:extLst>
              <a:ext uri="{FF2B5EF4-FFF2-40B4-BE49-F238E27FC236}">
                <a16:creationId xmlns:a16="http://schemas.microsoft.com/office/drawing/2014/main" id="{6019CB7B-C3BE-44F2-9E4B-8CFF35DED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Rectangle 3">
            <a:extLst>
              <a:ext uri="{FF2B5EF4-FFF2-40B4-BE49-F238E27FC236}">
                <a16:creationId xmlns:a16="http://schemas.microsoft.com/office/drawing/2014/main" id="{832FCDCF-5039-4C34-8FF9-2A2390E815A9}"/>
              </a:ext>
            </a:extLst>
          </p:cNvPr>
          <p:cNvSpPr>
            <a:spLocks noGrp="1" noChangeArrowheads="1"/>
          </p:cNvSpPr>
          <p:nvPr>
            <p:ph type="title"/>
          </p:nvPr>
        </p:nvSpPr>
        <p:spPr/>
        <p:txBody>
          <a:bodyPr/>
          <a:lstStyle/>
          <a:p>
            <a:r>
              <a:rPr lang="en-US" altLang="zh-CN">
                <a:ea typeface="宋体" panose="02010600030101010101" pitchFamily="2" charset="-122"/>
              </a:rPr>
              <a:t>Initially</a:t>
            </a:r>
          </a:p>
        </p:txBody>
      </p:sp>
      <p:sp>
        <p:nvSpPr>
          <p:cNvPr id="131078" name="Rectangle 4">
            <a:extLst>
              <a:ext uri="{FF2B5EF4-FFF2-40B4-BE49-F238E27FC236}">
                <a16:creationId xmlns:a16="http://schemas.microsoft.com/office/drawing/2014/main" id="{20B7B41C-D34C-4422-BCD7-41E4A6441A00}"/>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1079" name="Rectangle 5">
            <a:extLst>
              <a:ext uri="{FF2B5EF4-FFF2-40B4-BE49-F238E27FC236}">
                <a16:creationId xmlns:a16="http://schemas.microsoft.com/office/drawing/2014/main" id="{D2A61D1F-A978-4628-B52E-CC7F90C1F4C8}"/>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1080" name="Line 6">
            <a:extLst>
              <a:ext uri="{FF2B5EF4-FFF2-40B4-BE49-F238E27FC236}">
                <a16:creationId xmlns:a16="http://schemas.microsoft.com/office/drawing/2014/main" id="{FACF7B3D-4E88-4F19-AEC4-8BE6021F222E}"/>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1081" name="Text Box 7">
            <a:extLst>
              <a:ext uri="{FF2B5EF4-FFF2-40B4-BE49-F238E27FC236}">
                <a16:creationId xmlns:a16="http://schemas.microsoft.com/office/drawing/2014/main" id="{3777AD83-8F4E-4C1C-ADC0-D43A54782ADB}"/>
              </a:ext>
            </a:extLst>
          </p:cNvPr>
          <p:cNvSpPr txBox="1">
            <a:spLocks noChangeArrowheads="1"/>
          </p:cNvSpPr>
          <p:nvPr/>
        </p:nvSpPr>
        <p:spPr bwMode="auto">
          <a:xfrm>
            <a:off x="1125538" y="46656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1082" name="Group 8">
            <a:extLst>
              <a:ext uri="{FF2B5EF4-FFF2-40B4-BE49-F238E27FC236}">
                <a16:creationId xmlns:a16="http://schemas.microsoft.com/office/drawing/2014/main" id="{2B2C3F6E-5B6E-484C-B68E-282ABD17FEDF}"/>
              </a:ext>
            </a:extLst>
          </p:cNvPr>
          <p:cNvGrpSpPr>
            <a:grpSpLocks/>
          </p:cNvGrpSpPr>
          <p:nvPr/>
        </p:nvGrpSpPr>
        <p:grpSpPr bwMode="auto">
          <a:xfrm>
            <a:off x="2157413" y="1644650"/>
            <a:ext cx="1358900" cy="1879600"/>
            <a:chOff x="1107" y="1162"/>
            <a:chExt cx="856" cy="1184"/>
          </a:xfrm>
        </p:grpSpPr>
        <p:grpSp>
          <p:nvGrpSpPr>
            <p:cNvPr id="131083" name="Group 9">
              <a:extLst>
                <a:ext uri="{FF2B5EF4-FFF2-40B4-BE49-F238E27FC236}">
                  <a16:creationId xmlns:a16="http://schemas.microsoft.com/office/drawing/2014/main" id="{91123F98-4335-48EC-B121-70740BDE6371}"/>
                </a:ext>
              </a:extLst>
            </p:cNvPr>
            <p:cNvGrpSpPr>
              <a:grpSpLocks/>
            </p:cNvGrpSpPr>
            <p:nvPr/>
          </p:nvGrpSpPr>
          <p:grpSpPr bwMode="auto">
            <a:xfrm>
              <a:off x="1107" y="1538"/>
              <a:ext cx="856" cy="808"/>
              <a:chOff x="1008" y="2720"/>
              <a:chExt cx="856" cy="808"/>
            </a:xfrm>
          </p:grpSpPr>
          <p:sp>
            <p:nvSpPr>
              <p:cNvPr id="131085" name="Rectangle 10">
                <a:extLst>
                  <a:ext uri="{FF2B5EF4-FFF2-40B4-BE49-F238E27FC236}">
                    <a16:creationId xmlns:a16="http://schemas.microsoft.com/office/drawing/2014/main" id="{14294EBE-B59D-412F-A1A7-70AB35F0195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1086" name="Freeform 11">
                <a:extLst>
                  <a:ext uri="{FF2B5EF4-FFF2-40B4-BE49-F238E27FC236}">
                    <a16:creationId xmlns:a16="http://schemas.microsoft.com/office/drawing/2014/main" id="{B17EC9FE-B9BA-4985-AB20-BB4AD1142EB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1087" name="Freeform 12">
                <a:extLst>
                  <a:ext uri="{FF2B5EF4-FFF2-40B4-BE49-F238E27FC236}">
                    <a16:creationId xmlns:a16="http://schemas.microsoft.com/office/drawing/2014/main" id="{004EF379-E80F-4397-8D97-57570CA88EF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1088" name="Freeform 13">
                <a:extLst>
                  <a:ext uri="{FF2B5EF4-FFF2-40B4-BE49-F238E27FC236}">
                    <a16:creationId xmlns:a16="http://schemas.microsoft.com/office/drawing/2014/main" id="{DE80748C-4FAE-459B-A2B6-5F228A2CD78E}"/>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1089" name="Freeform 14">
                <a:extLst>
                  <a:ext uri="{FF2B5EF4-FFF2-40B4-BE49-F238E27FC236}">
                    <a16:creationId xmlns:a16="http://schemas.microsoft.com/office/drawing/2014/main" id="{7DB016A2-5538-41D4-AF99-27B89FCF5F6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1090" name="Freeform 15">
                <a:extLst>
                  <a:ext uri="{FF2B5EF4-FFF2-40B4-BE49-F238E27FC236}">
                    <a16:creationId xmlns:a16="http://schemas.microsoft.com/office/drawing/2014/main" id="{2544AD27-B5F6-4A63-BC3C-25D6518531C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1091" name="Freeform 16">
                <a:extLst>
                  <a:ext uri="{FF2B5EF4-FFF2-40B4-BE49-F238E27FC236}">
                    <a16:creationId xmlns:a16="http://schemas.microsoft.com/office/drawing/2014/main" id="{4C1AA0A2-56C2-4F16-A8E9-2C08A3A2107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1092" name="Freeform 17">
                <a:extLst>
                  <a:ext uri="{FF2B5EF4-FFF2-40B4-BE49-F238E27FC236}">
                    <a16:creationId xmlns:a16="http://schemas.microsoft.com/office/drawing/2014/main" id="{4DD51AAA-28CA-40A0-BE02-9048C1D7E357}"/>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1093" name="Freeform 18">
                <a:extLst>
                  <a:ext uri="{FF2B5EF4-FFF2-40B4-BE49-F238E27FC236}">
                    <a16:creationId xmlns:a16="http://schemas.microsoft.com/office/drawing/2014/main" id="{53F9B642-9341-4D62-9A4F-DE66EF4D4D7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1084" name="Rectangle 19">
              <a:extLst>
                <a:ext uri="{FF2B5EF4-FFF2-40B4-BE49-F238E27FC236}">
                  <a16:creationId xmlns:a16="http://schemas.microsoft.com/office/drawing/2014/main" id="{2088729E-981F-407D-A09A-5E4FF05FF1F3}"/>
                </a:ext>
              </a:extLst>
            </p:cNvPr>
            <p:cNvSpPr>
              <a:spLocks noChangeArrowheads="1"/>
            </p:cNvSpPr>
            <p:nvPr/>
          </p:nvSpPr>
          <p:spPr bwMode="auto">
            <a:xfrm>
              <a:off x="1419" y="1162"/>
              <a:ext cx="5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idle</a:t>
              </a:r>
            </a:p>
          </p:txBody>
        </p:sp>
      </p:gr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3">
            <a:extLst>
              <a:ext uri="{FF2B5EF4-FFF2-40B4-BE49-F238E27FC236}">
                <a16:creationId xmlns:a16="http://schemas.microsoft.com/office/drawing/2014/main" id="{946CAB41-1DB0-48F5-88DB-DC96C633518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2099" name="Slide Number Placeholder 4">
            <a:extLst>
              <a:ext uri="{FF2B5EF4-FFF2-40B4-BE49-F238E27FC236}">
                <a16:creationId xmlns:a16="http://schemas.microsoft.com/office/drawing/2014/main" id="{B9F364B6-93F1-4A7C-AC0D-C4B64E1252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85F85CA-D966-412F-BD96-7332FDF3B7E1}" type="slidenum">
              <a:rPr lang="ar-SA" altLang="zh-CN" sz="1400" b="0">
                <a:solidFill>
                  <a:schemeClr val="tx1"/>
                </a:solidFill>
                <a:latin typeface="Arial" panose="020B0604020202020204" pitchFamily="34" charset="0"/>
              </a:rPr>
              <a:pPr/>
              <a:t>117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2100" name="Picture 2" descr="magic">
            <a:extLst>
              <a:ext uri="{FF2B5EF4-FFF2-40B4-BE49-F238E27FC236}">
                <a16:creationId xmlns:a16="http://schemas.microsoft.com/office/drawing/2014/main" id="{30BCF0BF-C606-4B61-A8AD-CEC741447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2101" name="Rectangle 3">
            <a:extLst>
              <a:ext uri="{FF2B5EF4-FFF2-40B4-BE49-F238E27FC236}">
                <a16:creationId xmlns:a16="http://schemas.microsoft.com/office/drawing/2014/main" id="{88E339AC-6308-414B-9BAA-F3304908CE43}"/>
              </a:ext>
            </a:extLst>
          </p:cNvPr>
          <p:cNvSpPr>
            <a:spLocks noGrp="1" noChangeArrowheads="1"/>
          </p:cNvSpPr>
          <p:nvPr>
            <p:ph type="title"/>
          </p:nvPr>
        </p:nvSpPr>
        <p:spPr/>
        <p:txBody>
          <a:bodyPr/>
          <a:lstStyle/>
          <a:p>
            <a:r>
              <a:rPr lang="en-US" altLang="zh-CN">
                <a:ea typeface="宋体" panose="02010600030101010101" pitchFamily="2" charset="-122"/>
              </a:rPr>
              <a:t>Initially</a:t>
            </a:r>
          </a:p>
        </p:txBody>
      </p:sp>
      <p:sp>
        <p:nvSpPr>
          <p:cNvPr id="132102" name="Rectangle 4">
            <a:extLst>
              <a:ext uri="{FF2B5EF4-FFF2-40B4-BE49-F238E27FC236}">
                <a16:creationId xmlns:a16="http://schemas.microsoft.com/office/drawing/2014/main" id="{47653FA1-BB45-464C-A1BB-DF57468BDE7F}"/>
              </a:ext>
            </a:extLst>
          </p:cNvPr>
          <p:cNvSpPr>
            <a:spLocks noChangeArrowheads="1"/>
          </p:cNvSpPr>
          <p:nvPr/>
        </p:nvSpPr>
        <p:spPr bwMode="auto">
          <a:xfrm>
            <a:off x="2813050" y="4997450"/>
            <a:ext cx="857250" cy="835025"/>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2103" name="Rectangle 5">
            <a:extLst>
              <a:ext uri="{FF2B5EF4-FFF2-40B4-BE49-F238E27FC236}">
                <a16:creationId xmlns:a16="http://schemas.microsoft.com/office/drawing/2014/main" id="{0D4BA9E1-AB57-40B9-88E1-8C75155A67F1}"/>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2104" name="Line 6">
            <a:extLst>
              <a:ext uri="{FF2B5EF4-FFF2-40B4-BE49-F238E27FC236}">
                <a16:creationId xmlns:a16="http://schemas.microsoft.com/office/drawing/2014/main" id="{71415848-A4B6-4186-BEE0-F34BCAAD6906}"/>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2105" name="Text Box 7">
            <a:extLst>
              <a:ext uri="{FF2B5EF4-FFF2-40B4-BE49-F238E27FC236}">
                <a16:creationId xmlns:a16="http://schemas.microsoft.com/office/drawing/2014/main" id="{2172AC97-3EE2-4E51-8C0A-A46353513F0D}"/>
              </a:ext>
            </a:extLst>
          </p:cNvPr>
          <p:cNvSpPr txBox="1">
            <a:spLocks noChangeArrowheads="1"/>
          </p:cNvSpPr>
          <p:nvPr/>
        </p:nvSpPr>
        <p:spPr bwMode="auto">
          <a:xfrm>
            <a:off x="1138238" y="46529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2106" name="Group 8">
            <a:extLst>
              <a:ext uri="{FF2B5EF4-FFF2-40B4-BE49-F238E27FC236}">
                <a16:creationId xmlns:a16="http://schemas.microsoft.com/office/drawing/2014/main" id="{790F7522-CB0C-4C69-8B48-6F9480B4AAA2}"/>
              </a:ext>
            </a:extLst>
          </p:cNvPr>
          <p:cNvGrpSpPr>
            <a:grpSpLocks/>
          </p:cNvGrpSpPr>
          <p:nvPr/>
        </p:nvGrpSpPr>
        <p:grpSpPr bwMode="auto">
          <a:xfrm>
            <a:off x="2157413" y="1644650"/>
            <a:ext cx="1358900" cy="1879600"/>
            <a:chOff x="1107" y="1162"/>
            <a:chExt cx="856" cy="1184"/>
          </a:xfrm>
        </p:grpSpPr>
        <p:grpSp>
          <p:nvGrpSpPr>
            <p:cNvPr id="132109" name="Group 9">
              <a:extLst>
                <a:ext uri="{FF2B5EF4-FFF2-40B4-BE49-F238E27FC236}">
                  <a16:creationId xmlns:a16="http://schemas.microsoft.com/office/drawing/2014/main" id="{C4D61658-3236-4F24-868E-6E094BF106E1}"/>
                </a:ext>
              </a:extLst>
            </p:cNvPr>
            <p:cNvGrpSpPr>
              <a:grpSpLocks/>
            </p:cNvGrpSpPr>
            <p:nvPr/>
          </p:nvGrpSpPr>
          <p:grpSpPr bwMode="auto">
            <a:xfrm>
              <a:off x="1107" y="1538"/>
              <a:ext cx="856" cy="808"/>
              <a:chOff x="1008" y="2720"/>
              <a:chExt cx="856" cy="808"/>
            </a:xfrm>
          </p:grpSpPr>
          <p:sp>
            <p:nvSpPr>
              <p:cNvPr id="132111" name="Rectangle 10">
                <a:extLst>
                  <a:ext uri="{FF2B5EF4-FFF2-40B4-BE49-F238E27FC236}">
                    <a16:creationId xmlns:a16="http://schemas.microsoft.com/office/drawing/2014/main" id="{8BFA4D4C-E99E-4907-98E8-CF16173EDAAA}"/>
                  </a:ext>
                </a:extLst>
              </p:cNvPr>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2112" name="Freeform 11">
                <a:extLst>
                  <a:ext uri="{FF2B5EF4-FFF2-40B4-BE49-F238E27FC236}">
                    <a16:creationId xmlns:a16="http://schemas.microsoft.com/office/drawing/2014/main" id="{175FA462-6156-44E7-B896-E20EF3CBA9D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2113" name="Freeform 12">
                <a:extLst>
                  <a:ext uri="{FF2B5EF4-FFF2-40B4-BE49-F238E27FC236}">
                    <a16:creationId xmlns:a16="http://schemas.microsoft.com/office/drawing/2014/main" id="{35B7FD3B-6854-4BE0-B0C3-D88B812910D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2114" name="Freeform 13">
                <a:extLst>
                  <a:ext uri="{FF2B5EF4-FFF2-40B4-BE49-F238E27FC236}">
                    <a16:creationId xmlns:a16="http://schemas.microsoft.com/office/drawing/2014/main" id="{E7F993D8-9FB5-45E0-8919-A59ADEFBDE15}"/>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2115" name="Freeform 14">
                <a:extLst>
                  <a:ext uri="{FF2B5EF4-FFF2-40B4-BE49-F238E27FC236}">
                    <a16:creationId xmlns:a16="http://schemas.microsoft.com/office/drawing/2014/main" id="{E282D6E3-D60A-453A-A613-447A9E8CB28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32116" name="Freeform 15">
                <a:extLst>
                  <a:ext uri="{FF2B5EF4-FFF2-40B4-BE49-F238E27FC236}">
                    <a16:creationId xmlns:a16="http://schemas.microsoft.com/office/drawing/2014/main" id="{D5633D7E-3BC6-45A8-A617-CD211A66FDC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32117" name="Freeform 16">
                <a:extLst>
                  <a:ext uri="{FF2B5EF4-FFF2-40B4-BE49-F238E27FC236}">
                    <a16:creationId xmlns:a16="http://schemas.microsoft.com/office/drawing/2014/main" id="{0C120E1D-2AFB-4606-BADF-86905059202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2118" name="Freeform 17">
                <a:extLst>
                  <a:ext uri="{FF2B5EF4-FFF2-40B4-BE49-F238E27FC236}">
                    <a16:creationId xmlns:a16="http://schemas.microsoft.com/office/drawing/2014/main" id="{81DF6837-FB8C-4334-885A-ED79956CFD08}"/>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2119" name="Freeform 18">
                <a:extLst>
                  <a:ext uri="{FF2B5EF4-FFF2-40B4-BE49-F238E27FC236}">
                    <a16:creationId xmlns:a16="http://schemas.microsoft.com/office/drawing/2014/main" id="{8652074B-6101-4B54-93E3-6F1CD125EF15}"/>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grpSp>
        <p:sp>
          <p:nvSpPr>
            <p:cNvPr id="132110" name="Rectangle 19">
              <a:extLst>
                <a:ext uri="{FF2B5EF4-FFF2-40B4-BE49-F238E27FC236}">
                  <a16:creationId xmlns:a16="http://schemas.microsoft.com/office/drawing/2014/main" id="{7DD26F26-3118-476C-9FE1-9A7621C6A8BC}"/>
                </a:ext>
              </a:extLst>
            </p:cNvPr>
            <p:cNvSpPr>
              <a:spLocks noChangeArrowheads="1"/>
            </p:cNvSpPr>
            <p:nvPr/>
          </p:nvSpPr>
          <p:spPr bwMode="auto">
            <a:xfrm>
              <a:off x="1419" y="1162"/>
              <a:ext cx="518" cy="36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folHlink"/>
                  </a:solidFill>
                  <a:latin typeface="Arial" panose="020B0604020202020204" pitchFamily="34" charset="0"/>
                  <a:ea typeface="宋体" panose="02010600030101010101" pitchFamily="2" charset="-122"/>
                  <a:cs typeface="Arial" panose="020B0604020202020204" pitchFamily="34" charset="0"/>
                </a:rPr>
                <a:t>idle</a:t>
              </a:r>
            </a:p>
          </p:txBody>
        </p:sp>
      </p:grpSp>
      <p:sp>
        <p:nvSpPr>
          <p:cNvPr id="132107" name="AutoShape 20">
            <a:extLst>
              <a:ext uri="{FF2B5EF4-FFF2-40B4-BE49-F238E27FC236}">
                <a16:creationId xmlns:a16="http://schemas.microsoft.com/office/drawing/2014/main" id="{34585110-AE7B-4DB1-8DAD-38223F79735D}"/>
              </a:ext>
            </a:extLst>
          </p:cNvPr>
          <p:cNvSpPr>
            <a:spLocks noChangeArrowheads="1"/>
          </p:cNvSpPr>
          <p:nvPr/>
        </p:nvSpPr>
        <p:spPr bwMode="auto">
          <a:xfrm>
            <a:off x="520700" y="4651375"/>
            <a:ext cx="1765300" cy="1244600"/>
          </a:xfrm>
          <a:prstGeom prst="wedgeRoundRectCallout">
            <a:avLst>
              <a:gd name="adj1" fmla="val 255486"/>
              <a:gd name="adj2" fmla="val -497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32108" name="Text Box 21">
            <a:extLst>
              <a:ext uri="{FF2B5EF4-FFF2-40B4-BE49-F238E27FC236}">
                <a16:creationId xmlns:a16="http://schemas.microsoft.com/office/drawing/2014/main" id="{3004EC67-8D4B-4552-A200-1E39172AF9FA}"/>
              </a:ext>
            </a:extLst>
          </p:cNvPr>
          <p:cNvSpPr txBox="1">
            <a:spLocks noChangeArrowheads="1"/>
          </p:cNvSpPr>
          <p:nvPr/>
        </p:nvSpPr>
        <p:spPr bwMode="auto">
          <a:xfrm>
            <a:off x="6300788" y="4959350"/>
            <a:ext cx="2052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Queue tail</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3">
            <a:extLst>
              <a:ext uri="{FF2B5EF4-FFF2-40B4-BE49-F238E27FC236}">
                <a16:creationId xmlns:a16="http://schemas.microsoft.com/office/drawing/2014/main" id="{9DEB25D4-5CD8-4C15-97F3-03F331DBF94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3123" name="Slide Number Placeholder 4">
            <a:extLst>
              <a:ext uri="{FF2B5EF4-FFF2-40B4-BE49-F238E27FC236}">
                <a16:creationId xmlns:a16="http://schemas.microsoft.com/office/drawing/2014/main" id="{627B583E-B186-4706-8F2F-C0BB42D9CF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64097BE-C902-44C6-B85C-02D2786871F5}" type="slidenum">
              <a:rPr lang="ar-SA" altLang="zh-CN" sz="1400" b="0">
                <a:solidFill>
                  <a:schemeClr val="tx1"/>
                </a:solidFill>
                <a:latin typeface="Arial" panose="020B0604020202020204" pitchFamily="34" charset="0"/>
              </a:rPr>
              <a:pPr/>
              <a:t>118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3124" name="Picture 2" descr="magic">
            <a:extLst>
              <a:ext uri="{FF2B5EF4-FFF2-40B4-BE49-F238E27FC236}">
                <a16:creationId xmlns:a16="http://schemas.microsoft.com/office/drawing/2014/main" id="{BD38034D-1DFD-4053-8E70-E5196581D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25" name="Rectangle 3">
            <a:extLst>
              <a:ext uri="{FF2B5EF4-FFF2-40B4-BE49-F238E27FC236}">
                <a16:creationId xmlns:a16="http://schemas.microsoft.com/office/drawing/2014/main" id="{94C34FDA-7580-493B-B7DE-9DCAD17B9AE8}"/>
              </a:ext>
            </a:extLst>
          </p:cNvPr>
          <p:cNvSpPr>
            <a:spLocks noGrp="1" noChangeArrowheads="1"/>
          </p:cNvSpPr>
          <p:nvPr>
            <p:ph type="title"/>
          </p:nvPr>
        </p:nvSpPr>
        <p:spPr/>
        <p:txBody>
          <a:bodyPr/>
          <a:lstStyle/>
          <a:p>
            <a:r>
              <a:rPr lang="en-US" altLang="zh-CN">
                <a:ea typeface="宋体" panose="02010600030101010101" pitchFamily="2" charset="-122"/>
              </a:rPr>
              <a:t>Initially</a:t>
            </a:r>
          </a:p>
        </p:txBody>
      </p:sp>
      <p:sp>
        <p:nvSpPr>
          <p:cNvPr id="133126" name="Rectangle 4">
            <a:extLst>
              <a:ext uri="{FF2B5EF4-FFF2-40B4-BE49-F238E27FC236}">
                <a16:creationId xmlns:a16="http://schemas.microsoft.com/office/drawing/2014/main" id="{5BEAF349-A75C-494A-A5FD-2527836AF87B}"/>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3127" name="Rectangle 5">
            <a:extLst>
              <a:ext uri="{FF2B5EF4-FFF2-40B4-BE49-F238E27FC236}">
                <a16:creationId xmlns:a16="http://schemas.microsoft.com/office/drawing/2014/main" id="{5F5B2238-F3A6-49CF-9669-1380D4EC043E}"/>
              </a:ext>
            </a:extLst>
          </p:cNvPr>
          <p:cNvSpPr>
            <a:spLocks noChangeArrowheads="1"/>
          </p:cNvSpPr>
          <p:nvPr/>
        </p:nvSpPr>
        <p:spPr bwMode="auto">
          <a:xfrm>
            <a:off x="914400" y="5262563"/>
            <a:ext cx="930275" cy="400050"/>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3128" name="Line 6">
            <a:extLst>
              <a:ext uri="{FF2B5EF4-FFF2-40B4-BE49-F238E27FC236}">
                <a16:creationId xmlns:a16="http://schemas.microsoft.com/office/drawing/2014/main" id="{268A44F8-1514-458A-8E99-46FC83E5A979}"/>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129" name="Text Box 7">
            <a:extLst>
              <a:ext uri="{FF2B5EF4-FFF2-40B4-BE49-F238E27FC236}">
                <a16:creationId xmlns:a16="http://schemas.microsoft.com/office/drawing/2014/main" id="{95E8F967-3A9F-4D83-9BE6-4332DE46DCC0}"/>
              </a:ext>
            </a:extLst>
          </p:cNvPr>
          <p:cNvSpPr txBox="1">
            <a:spLocks noChangeArrowheads="1"/>
          </p:cNvSpPr>
          <p:nvPr/>
        </p:nvSpPr>
        <p:spPr bwMode="auto">
          <a:xfrm>
            <a:off x="1125538" y="46783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3130" name="Group 8">
            <a:extLst>
              <a:ext uri="{FF2B5EF4-FFF2-40B4-BE49-F238E27FC236}">
                <a16:creationId xmlns:a16="http://schemas.microsoft.com/office/drawing/2014/main" id="{175C2637-0FF7-4DE3-BE48-3BF074B766D3}"/>
              </a:ext>
            </a:extLst>
          </p:cNvPr>
          <p:cNvGrpSpPr>
            <a:grpSpLocks/>
          </p:cNvGrpSpPr>
          <p:nvPr/>
        </p:nvGrpSpPr>
        <p:grpSpPr bwMode="auto">
          <a:xfrm>
            <a:off x="2157413" y="1644650"/>
            <a:ext cx="1358900" cy="1879600"/>
            <a:chOff x="1107" y="1162"/>
            <a:chExt cx="856" cy="1184"/>
          </a:xfrm>
        </p:grpSpPr>
        <p:grpSp>
          <p:nvGrpSpPr>
            <p:cNvPr id="133133" name="Group 9">
              <a:extLst>
                <a:ext uri="{FF2B5EF4-FFF2-40B4-BE49-F238E27FC236}">
                  <a16:creationId xmlns:a16="http://schemas.microsoft.com/office/drawing/2014/main" id="{6E2F3148-2427-4BE7-9193-8E12648E826B}"/>
                </a:ext>
              </a:extLst>
            </p:cNvPr>
            <p:cNvGrpSpPr>
              <a:grpSpLocks/>
            </p:cNvGrpSpPr>
            <p:nvPr/>
          </p:nvGrpSpPr>
          <p:grpSpPr bwMode="auto">
            <a:xfrm>
              <a:off x="1107" y="1538"/>
              <a:ext cx="856" cy="808"/>
              <a:chOff x="1008" y="2720"/>
              <a:chExt cx="856" cy="808"/>
            </a:xfrm>
          </p:grpSpPr>
          <p:sp>
            <p:nvSpPr>
              <p:cNvPr id="133135" name="Rectangle 10">
                <a:extLst>
                  <a:ext uri="{FF2B5EF4-FFF2-40B4-BE49-F238E27FC236}">
                    <a16:creationId xmlns:a16="http://schemas.microsoft.com/office/drawing/2014/main" id="{6C05FA65-07AC-4747-88B9-7EDFB2ABCF43}"/>
                  </a:ext>
                </a:extLst>
              </p:cNvPr>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3136" name="Freeform 11">
                <a:extLst>
                  <a:ext uri="{FF2B5EF4-FFF2-40B4-BE49-F238E27FC236}">
                    <a16:creationId xmlns:a16="http://schemas.microsoft.com/office/drawing/2014/main" id="{57647560-EB68-4AED-936F-C9CE94545B7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3137" name="Freeform 12">
                <a:extLst>
                  <a:ext uri="{FF2B5EF4-FFF2-40B4-BE49-F238E27FC236}">
                    <a16:creationId xmlns:a16="http://schemas.microsoft.com/office/drawing/2014/main" id="{F134DCFA-BC37-4405-A4BD-AFAAF761D3A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3138" name="Freeform 13">
                <a:extLst>
                  <a:ext uri="{FF2B5EF4-FFF2-40B4-BE49-F238E27FC236}">
                    <a16:creationId xmlns:a16="http://schemas.microsoft.com/office/drawing/2014/main" id="{F16A0E85-20CC-4AD0-96F0-C090E8A9574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3139" name="Freeform 14">
                <a:extLst>
                  <a:ext uri="{FF2B5EF4-FFF2-40B4-BE49-F238E27FC236}">
                    <a16:creationId xmlns:a16="http://schemas.microsoft.com/office/drawing/2014/main" id="{4775D26F-5E93-45F3-81B6-7DD10ECEA09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33140" name="Freeform 15">
                <a:extLst>
                  <a:ext uri="{FF2B5EF4-FFF2-40B4-BE49-F238E27FC236}">
                    <a16:creationId xmlns:a16="http://schemas.microsoft.com/office/drawing/2014/main" id="{C77A0563-CC33-452C-8541-B0F0990A973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33141" name="Freeform 16">
                <a:extLst>
                  <a:ext uri="{FF2B5EF4-FFF2-40B4-BE49-F238E27FC236}">
                    <a16:creationId xmlns:a16="http://schemas.microsoft.com/office/drawing/2014/main" id="{9BF1DCCF-D2CB-4035-A4CA-1A0544D40BE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3142" name="Freeform 17">
                <a:extLst>
                  <a:ext uri="{FF2B5EF4-FFF2-40B4-BE49-F238E27FC236}">
                    <a16:creationId xmlns:a16="http://schemas.microsoft.com/office/drawing/2014/main" id="{B9F476BE-9C56-40BA-9BAA-A5FDB730C19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33143" name="Freeform 18">
                <a:extLst>
                  <a:ext uri="{FF2B5EF4-FFF2-40B4-BE49-F238E27FC236}">
                    <a16:creationId xmlns:a16="http://schemas.microsoft.com/office/drawing/2014/main" id="{8B63070F-9450-425F-9C83-5660FCB4117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grpSp>
        <p:sp>
          <p:nvSpPr>
            <p:cNvPr id="133134" name="Rectangle 19">
              <a:extLst>
                <a:ext uri="{FF2B5EF4-FFF2-40B4-BE49-F238E27FC236}">
                  <a16:creationId xmlns:a16="http://schemas.microsoft.com/office/drawing/2014/main" id="{2E7F18EF-7DA4-4E1F-B3B5-C0584653FB7C}"/>
                </a:ext>
              </a:extLst>
            </p:cNvPr>
            <p:cNvSpPr>
              <a:spLocks noChangeArrowheads="1"/>
            </p:cNvSpPr>
            <p:nvPr/>
          </p:nvSpPr>
          <p:spPr bwMode="auto">
            <a:xfrm>
              <a:off x="1419" y="1162"/>
              <a:ext cx="518" cy="36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folHlink"/>
                  </a:solidFill>
                  <a:latin typeface="Arial" panose="020B0604020202020204" pitchFamily="34" charset="0"/>
                  <a:ea typeface="宋体" panose="02010600030101010101" pitchFamily="2" charset="-122"/>
                  <a:cs typeface="Arial" panose="020B0604020202020204" pitchFamily="34" charset="0"/>
                </a:rPr>
                <a:t>idle</a:t>
              </a:r>
            </a:p>
          </p:txBody>
        </p:sp>
      </p:grpSp>
      <p:sp>
        <p:nvSpPr>
          <p:cNvPr id="133131" name="AutoShape 20">
            <a:extLst>
              <a:ext uri="{FF2B5EF4-FFF2-40B4-BE49-F238E27FC236}">
                <a16:creationId xmlns:a16="http://schemas.microsoft.com/office/drawing/2014/main" id="{7AEEBD5E-A342-4B7B-9729-8197E91F86A7}"/>
              </a:ext>
            </a:extLst>
          </p:cNvPr>
          <p:cNvSpPr>
            <a:spLocks noChangeArrowheads="1"/>
          </p:cNvSpPr>
          <p:nvPr/>
        </p:nvSpPr>
        <p:spPr bwMode="auto">
          <a:xfrm>
            <a:off x="2397125" y="4824413"/>
            <a:ext cx="1765300" cy="1244600"/>
          </a:xfrm>
          <a:prstGeom prst="wedgeRoundRectCallout">
            <a:avLst>
              <a:gd name="adj1" fmla="val 184894"/>
              <a:gd name="adj2" fmla="val -720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33132" name="Text Box 21">
            <a:extLst>
              <a:ext uri="{FF2B5EF4-FFF2-40B4-BE49-F238E27FC236}">
                <a16:creationId xmlns:a16="http://schemas.microsoft.com/office/drawing/2014/main" id="{937CF968-9CCB-4027-A153-26A0293CECF8}"/>
              </a:ext>
            </a:extLst>
          </p:cNvPr>
          <p:cNvSpPr txBox="1">
            <a:spLocks noChangeArrowheads="1"/>
          </p:cNvSpPr>
          <p:nvPr/>
        </p:nvSpPr>
        <p:spPr bwMode="auto">
          <a:xfrm>
            <a:off x="5821363" y="4013200"/>
            <a:ext cx="227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Lock is free</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3">
            <a:extLst>
              <a:ext uri="{FF2B5EF4-FFF2-40B4-BE49-F238E27FC236}">
                <a16:creationId xmlns:a16="http://schemas.microsoft.com/office/drawing/2014/main" id="{FC62EB51-5DAB-4222-A735-B7FFD4CDDFD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4147" name="Slide Number Placeholder 4">
            <a:extLst>
              <a:ext uri="{FF2B5EF4-FFF2-40B4-BE49-F238E27FC236}">
                <a16:creationId xmlns:a16="http://schemas.microsoft.com/office/drawing/2014/main" id="{73C5547C-197B-47D4-B653-B9A313996E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026DC19-7850-4581-9D41-6FA178FC41A7}" type="slidenum">
              <a:rPr lang="ar-SA" altLang="zh-CN" sz="1400" b="0">
                <a:solidFill>
                  <a:schemeClr val="tx1"/>
                </a:solidFill>
                <a:latin typeface="Arial" panose="020B0604020202020204" pitchFamily="34" charset="0"/>
              </a:rPr>
              <a:pPr/>
              <a:t>119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4148" name="Picture 2" descr="magic">
            <a:extLst>
              <a:ext uri="{FF2B5EF4-FFF2-40B4-BE49-F238E27FC236}">
                <a16:creationId xmlns:a16="http://schemas.microsoft.com/office/drawing/2014/main" id="{F8B93CEF-CA08-46E3-92B5-E175AB144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3">
            <a:extLst>
              <a:ext uri="{FF2B5EF4-FFF2-40B4-BE49-F238E27FC236}">
                <a16:creationId xmlns:a16="http://schemas.microsoft.com/office/drawing/2014/main" id="{0947EDE8-1B0B-4F66-842F-D2A2EA854088}"/>
              </a:ext>
            </a:extLst>
          </p:cNvPr>
          <p:cNvSpPr>
            <a:spLocks noGrp="1" noChangeArrowheads="1"/>
          </p:cNvSpPr>
          <p:nvPr>
            <p:ph type="title"/>
          </p:nvPr>
        </p:nvSpPr>
        <p:spPr/>
        <p:txBody>
          <a:bodyPr/>
          <a:lstStyle/>
          <a:p>
            <a:r>
              <a:rPr lang="en-US" altLang="zh-CN">
                <a:ea typeface="宋体" panose="02010600030101010101" pitchFamily="2" charset="-122"/>
              </a:rPr>
              <a:t>Initially</a:t>
            </a:r>
          </a:p>
        </p:txBody>
      </p:sp>
      <p:sp>
        <p:nvSpPr>
          <p:cNvPr id="134150" name="Rectangle 4">
            <a:extLst>
              <a:ext uri="{FF2B5EF4-FFF2-40B4-BE49-F238E27FC236}">
                <a16:creationId xmlns:a16="http://schemas.microsoft.com/office/drawing/2014/main" id="{F214D010-4648-40BF-8FED-40C2A055AD2A}"/>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4151" name="Rectangle 5">
            <a:extLst>
              <a:ext uri="{FF2B5EF4-FFF2-40B4-BE49-F238E27FC236}">
                <a16:creationId xmlns:a16="http://schemas.microsoft.com/office/drawing/2014/main" id="{9CF26DB0-A866-4B4B-B199-FFBB6F31A578}"/>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4152" name="Line 6">
            <a:extLst>
              <a:ext uri="{FF2B5EF4-FFF2-40B4-BE49-F238E27FC236}">
                <a16:creationId xmlns:a16="http://schemas.microsoft.com/office/drawing/2014/main" id="{AC1CBF65-F7D9-409C-832F-66A1EC9C1034}"/>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4153" name="Text Box 7">
            <a:extLst>
              <a:ext uri="{FF2B5EF4-FFF2-40B4-BE49-F238E27FC236}">
                <a16:creationId xmlns:a16="http://schemas.microsoft.com/office/drawing/2014/main" id="{BB55C30E-D6E3-4579-9D14-10F0374C9F6D}"/>
              </a:ext>
            </a:extLst>
          </p:cNvPr>
          <p:cNvSpPr txBox="1">
            <a:spLocks noChangeArrowheads="1"/>
          </p:cNvSpPr>
          <p:nvPr/>
        </p:nvSpPr>
        <p:spPr bwMode="auto">
          <a:xfrm>
            <a:off x="1163638" y="46402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4154" name="Group 8">
            <a:extLst>
              <a:ext uri="{FF2B5EF4-FFF2-40B4-BE49-F238E27FC236}">
                <a16:creationId xmlns:a16="http://schemas.microsoft.com/office/drawing/2014/main" id="{FE5063A0-4BB0-414A-96DD-EE9FE5C10D4A}"/>
              </a:ext>
            </a:extLst>
          </p:cNvPr>
          <p:cNvGrpSpPr>
            <a:grpSpLocks/>
          </p:cNvGrpSpPr>
          <p:nvPr/>
        </p:nvGrpSpPr>
        <p:grpSpPr bwMode="auto">
          <a:xfrm>
            <a:off x="2157413" y="1644650"/>
            <a:ext cx="1358900" cy="1879600"/>
            <a:chOff x="1107" y="1162"/>
            <a:chExt cx="856" cy="1184"/>
          </a:xfrm>
        </p:grpSpPr>
        <p:grpSp>
          <p:nvGrpSpPr>
            <p:cNvPr id="134155" name="Group 9">
              <a:extLst>
                <a:ext uri="{FF2B5EF4-FFF2-40B4-BE49-F238E27FC236}">
                  <a16:creationId xmlns:a16="http://schemas.microsoft.com/office/drawing/2014/main" id="{FBBFA3B6-165A-4B36-927D-CAACB383297B}"/>
                </a:ext>
              </a:extLst>
            </p:cNvPr>
            <p:cNvGrpSpPr>
              <a:grpSpLocks/>
            </p:cNvGrpSpPr>
            <p:nvPr/>
          </p:nvGrpSpPr>
          <p:grpSpPr bwMode="auto">
            <a:xfrm>
              <a:off x="1107" y="1538"/>
              <a:ext cx="856" cy="808"/>
              <a:chOff x="1008" y="2720"/>
              <a:chExt cx="856" cy="808"/>
            </a:xfrm>
          </p:grpSpPr>
          <p:sp>
            <p:nvSpPr>
              <p:cNvPr id="134157" name="Rectangle 10">
                <a:extLst>
                  <a:ext uri="{FF2B5EF4-FFF2-40B4-BE49-F238E27FC236}">
                    <a16:creationId xmlns:a16="http://schemas.microsoft.com/office/drawing/2014/main" id="{9C91229F-C441-4B0B-B056-99BA03E686DB}"/>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4158" name="Freeform 11">
                <a:extLst>
                  <a:ext uri="{FF2B5EF4-FFF2-40B4-BE49-F238E27FC236}">
                    <a16:creationId xmlns:a16="http://schemas.microsoft.com/office/drawing/2014/main" id="{5F9ABC81-EF6B-40AF-B2A9-26581F48A4E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4159" name="Freeform 12">
                <a:extLst>
                  <a:ext uri="{FF2B5EF4-FFF2-40B4-BE49-F238E27FC236}">
                    <a16:creationId xmlns:a16="http://schemas.microsoft.com/office/drawing/2014/main" id="{25D85B00-FF69-4FF7-A2D8-7854F2077F9E}"/>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4160" name="Freeform 13">
                <a:extLst>
                  <a:ext uri="{FF2B5EF4-FFF2-40B4-BE49-F238E27FC236}">
                    <a16:creationId xmlns:a16="http://schemas.microsoft.com/office/drawing/2014/main" id="{EC9CA799-AE63-4053-875D-6BCE305ECF7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4161" name="Freeform 14">
                <a:extLst>
                  <a:ext uri="{FF2B5EF4-FFF2-40B4-BE49-F238E27FC236}">
                    <a16:creationId xmlns:a16="http://schemas.microsoft.com/office/drawing/2014/main" id="{7E078A21-339C-403E-9607-4B72B83BE28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4162" name="Freeform 15">
                <a:extLst>
                  <a:ext uri="{FF2B5EF4-FFF2-40B4-BE49-F238E27FC236}">
                    <a16:creationId xmlns:a16="http://schemas.microsoft.com/office/drawing/2014/main" id="{9B8EE3EA-6E54-4FD5-B7DE-8C4A4DAEA74D}"/>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4163" name="Freeform 16">
                <a:extLst>
                  <a:ext uri="{FF2B5EF4-FFF2-40B4-BE49-F238E27FC236}">
                    <a16:creationId xmlns:a16="http://schemas.microsoft.com/office/drawing/2014/main" id="{5C6B83AA-7F3B-4B9D-AB7A-DD745E62FA91}"/>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4164" name="Freeform 17">
                <a:extLst>
                  <a:ext uri="{FF2B5EF4-FFF2-40B4-BE49-F238E27FC236}">
                    <a16:creationId xmlns:a16="http://schemas.microsoft.com/office/drawing/2014/main" id="{26DA504F-879B-496B-B163-75B5C44EE8B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4165" name="Freeform 18">
                <a:extLst>
                  <a:ext uri="{FF2B5EF4-FFF2-40B4-BE49-F238E27FC236}">
                    <a16:creationId xmlns:a16="http://schemas.microsoft.com/office/drawing/2014/main" id="{27AB76C3-575B-4A32-B49E-536FBF8CFF9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4156" name="Rectangle 19">
              <a:extLst>
                <a:ext uri="{FF2B5EF4-FFF2-40B4-BE49-F238E27FC236}">
                  <a16:creationId xmlns:a16="http://schemas.microsoft.com/office/drawing/2014/main" id="{CAD08989-06CB-404A-A4EB-E4198E56F782}"/>
                </a:ext>
              </a:extLst>
            </p:cNvPr>
            <p:cNvSpPr>
              <a:spLocks noChangeArrowheads="1"/>
            </p:cNvSpPr>
            <p:nvPr/>
          </p:nvSpPr>
          <p:spPr bwMode="auto">
            <a:xfrm>
              <a:off x="1419" y="1162"/>
              <a:ext cx="5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idle</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742027B5-2F8E-43B9-A02B-24EB2C976A7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6627" name="Slide Number Placeholder 4">
            <a:extLst>
              <a:ext uri="{FF2B5EF4-FFF2-40B4-BE49-F238E27FC236}">
                <a16:creationId xmlns:a16="http://schemas.microsoft.com/office/drawing/2014/main" id="{5691FC1C-9C5A-4DDB-BF03-FA8C1AB45C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83EB5D2-2CB3-4294-B2EB-D56B1DA11D67}" type="slidenum">
              <a:rPr lang="ar-SA" altLang="zh-CN" sz="1400" b="0">
                <a:solidFill>
                  <a:schemeClr val="tx1"/>
                </a:solidFill>
                <a:latin typeface="Arial" panose="020B0604020202020204" pitchFamily="34" charset="0"/>
              </a:rPr>
              <a:pPr/>
              <a:t>12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6628" name="Picture 2" descr="magic">
            <a:extLst>
              <a:ext uri="{FF2B5EF4-FFF2-40B4-BE49-F238E27FC236}">
                <a16:creationId xmlns:a16="http://schemas.microsoft.com/office/drawing/2014/main" id="{601468D0-B3DD-4D95-BA36-BCBEBDAB1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3">
            <a:extLst>
              <a:ext uri="{FF2B5EF4-FFF2-40B4-BE49-F238E27FC236}">
                <a16:creationId xmlns:a16="http://schemas.microsoft.com/office/drawing/2014/main" id="{3EBAC97F-F7DA-4551-B7A5-A1A45DF4538A}"/>
              </a:ext>
            </a:extLst>
          </p:cNvPr>
          <p:cNvGrpSpPr>
            <a:grpSpLocks/>
          </p:cNvGrpSpPr>
          <p:nvPr/>
        </p:nvGrpSpPr>
        <p:grpSpPr bwMode="auto">
          <a:xfrm flipH="1">
            <a:off x="5891213" y="3640138"/>
            <a:ext cx="725487" cy="765175"/>
            <a:chOff x="1008" y="2720"/>
            <a:chExt cx="856" cy="808"/>
          </a:xfrm>
        </p:grpSpPr>
        <p:sp>
          <p:nvSpPr>
            <p:cNvPr id="26732" name="Rectangle 4">
              <a:extLst>
                <a:ext uri="{FF2B5EF4-FFF2-40B4-BE49-F238E27FC236}">
                  <a16:creationId xmlns:a16="http://schemas.microsoft.com/office/drawing/2014/main" id="{E1EBBD98-B3E7-485F-A792-5C51062629C6}"/>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33" name="Freeform 5">
              <a:extLst>
                <a:ext uri="{FF2B5EF4-FFF2-40B4-BE49-F238E27FC236}">
                  <a16:creationId xmlns:a16="http://schemas.microsoft.com/office/drawing/2014/main" id="{F97A484E-80BA-4913-A5D6-0CB2E268D9E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734" name="Freeform 6">
              <a:extLst>
                <a:ext uri="{FF2B5EF4-FFF2-40B4-BE49-F238E27FC236}">
                  <a16:creationId xmlns:a16="http://schemas.microsoft.com/office/drawing/2014/main" id="{A3D3906F-4F33-4134-87E3-FCC89EC752F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735" name="Freeform 7">
              <a:extLst>
                <a:ext uri="{FF2B5EF4-FFF2-40B4-BE49-F238E27FC236}">
                  <a16:creationId xmlns:a16="http://schemas.microsoft.com/office/drawing/2014/main" id="{86602D64-B954-4AAD-A799-9394FF61C28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736" name="Freeform 8">
              <a:extLst>
                <a:ext uri="{FF2B5EF4-FFF2-40B4-BE49-F238E27FC236}">
                  <a16:creationId xmlns:a16="http://schemas.microsoft.com/office/drawing/2014/main" id="{F582F0EE-9854-4D4A-93D5-5480B036288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6737" name="Freeform 9">
              <a:extLst>
                <a:ext uri="{FF2B5EF4-FFF2-40B4-BE49-F238E27FC236}">
                  <a16:creationId xmlns:a16="http://schemas.microsoft.com/office/drawing/2014/main" id="{B671CE2C-E173-4019-B0E0-6627B2117D0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6738" name="Freeform 10">
              <a:extLst>
                <a:ext uri="{FF2B5EF4-FFF2-40B4-BE49-F238E27FC236}">
                  <a16:creationId xmlns:a16="http://schemas.microsoft.com/office/drawing/2014/main" id="{2F53F369-D080-4F91-9697-3DCA66104B68}"/>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739" name="Freeform 11">
              <a:extLst>
                <a:ext uri="{FF2B5EF4-FFF2-40B4-BE49-F238E27FC236}">
                  <a16:creationId xmlns:a16="http://schemas.microsoft.com/office/drawing/2014/main" id="{861715DD-F039-41C6-B2A3-3A9CCC05BB3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740" name="Freeform 12">
              <a:extLst>
                <a:ext uri="{FF2B5EF4-FFF2-40B4-BE49-F238E27FC236}">
                  <a16:creationId xmlns:a16="http://schemas.microsoft.com/office/drawing/2014/main" id="{A5FED422-6937-41DF-933F-AC8C6F59298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75597" name="Rectangle 13">
            <a:extLst>
              <a:ext uri="{FF2B5EF4-FFF2-40B4-BE49-F238E27FC236}">
                <a16:creationId xmlns:a16="http://schemas.microsoft.com/office/drawing/2014/main" id="{C1195742-D547-4946-B352-185CBCC8099F}"/>
              </a:ext>
            </a:extLst>
          </p:cNvPr>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2400">
              <a:solidFill>
                <a:schemeClr val="tx2"/>
              </a:solidFill>
              <a:latin typeface="Times New Roman" pitchFamily="18" charset="0"/>
            </a:endParaRPr>
          </a:p>
        </p:txBody>
      </p:sp>
      <p:sp>
        <p:nvSpPr>
          <p:cNvPr id="26631" name="Rectangle 14">
            <a:extLst>
              <a:ext uri="{FF2B5EF4-FFF2-40B4-BE49-F238E27FC236}">
                <a16:creationId xmlns:a16="http://schemas.microsoft.com/office/drawing/2014/main" id="{13C1AE26-2818-45EC-8D28-F3A0847C8AB6}"/>
              </a:ext>
            </a:extLst>
          </p:cNvPr>
          <p:cNvSpPr>
            <a:spLocks noGrp="1" noChangeArrowheads="1"/>
          </p:cNvSpPr>
          <p:nvPr>
            <p:ph type="title"/>
          </p:nvPr>
        </p:nvSpPr>
        <p:spPr>
          <a:xfrm>
            <a:off x="738188" y="587375"/>
            <a:ext cx="7772400" cy="1143000"/>
          </a:xfrm>
        </p:spPr>
        <p:txBody>
          <a:bodyPr/>
          <a:lstStyle/>
          <a:p>
            <a:r>
              <a:rPr lang="en-US" altLang="zh-CN">
                <a:ea typeface="宋体" panose="02010600030101010101" pitchFamily="2" charset="-122"/>
              </a:rPr>
              <a:t>Basic Spin-Lock</a:t>
            </a:r>
          </a:p>
        </p:txBody>
      </p:sp>
      <p:sp>
        <p:nvSpPr>
          <p:cNvPr id="26632" name="Line 15">
            <a:extLst>
              <a:ext uri="{FF2B5EF4-FFF2-40B4-BE49-F238E27FC236}">
                <a16:creationId xmlns:a16="http://schemas.microsoft.com/office/drawing/2014/main" id="{CB947402-F59E-4718-99A8-E59F4FDEE135}"/>
              </a:ext>
            </a:extLst>
          </p:cNvPr>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3" name="Line 16">
            <a:extLst>
              <a:ext uri="{FF2B5EF4-FFF2-40B4-BE49-F238E27FC236}">
                <a16:creationId xmlns:a16="http://schemas.microsoft.com/office/drawing/2014/main" id="{022A4CC6-3E95-49C0-B78D-14C7A78CDBC1}"/>
              </a:ext>
            </a:extLst>
          </p:cNvPr>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4" name="Rectangle 17">
            <a:extLst>
              <a:ext uri="{FF2B5EF4-FFF2-40B4-BE49-F238E27FC236}">
                <a16:creationId xmlns:a16="http://schemas.microsoft.com/office/drawing/2014/main" id="{30559AC0-2A53-48E5-8E32-4C60D37461C1}"/>
              </a:ext>
            </a:extLst>
          </p:cNvPr>
          <p:cNvSpPr>
            <a:spLocks noChangeArrowheads="1"/>
          </p:cNvSpPr>
          <p:nvPr/>
        </p:nvSpPr>
        <p:spPr bwMode="auto">
          <a:xfrm>
            <a:off x="3763963" y="3627438"/>
            <a:ext cx="419100" cy="558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35" name="Rectangle 18">
            <a:extLst>
              <a:ext uri="{FF2B5EF4-FFF2-40B4-BE49-F238E27FC236}">
                <a16:creationId xmlns:a16="http://schemas.microsoft.com/office/drawing/2014/main" id="{9A2EE939-E712-4DAF-A0C6-70E4A70F31A8}"/>
              </a:ext>
            </a:extLst>
          </p:cNvPr>
          <p:cNvSpPr>
            <a:spLocks noChangeArrowheads="1"/>
          </p:cNvSpPr>
          <p:nvPr/>
        </p:nvSpPr>
        <p:spPr bwMode="auto">
          <a:xfrm>
            <a:off x="4602163" y="3646488"/>
            <a:ext cx="368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36" name="Rectangle 19">
            <a:extLst>
              <a:ext uri="{FF2B5EF4-FFF2-40B4-BE49-F238E27FC236}">
                <a16:creationId xmlns:a16="http://schemas.microsoft.com/office/drawing/2014/main" id="{9196BEE6-0CFD-4D50-A0D0-D47B3946F668}"/>
              </a:ext>
            </a:extLst>
          </p:cNvPr>
          <p:cNvSpPr>
            <a:spLocks noChangeArrowheads="1"/>
          </p:cNvSpPr>
          <p:nvPr/>
        </p:nvSpPr>
        <p:spPr bwMode="auto">
          <a:xfrm>
            <a:off x="4549775" y="37465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2"/>
                </a:solidFill>
                <a:latin typeface="Arial" panose="020B0604020202020204" pitchFamily="34" charset="0"/>
                <a:ea typeface="宋体" panose="02010600030101010101" pitchFamily="2" charset="-122"/>
              </a:rPr>
              <a:t>CS</a:t>
            </a:r>
          </a:p>
        </p:txBody>
      </p:sp>
      <p:grpSp>
        <p:nvGrpSpPr>
          <p:cNvPr id="26637" name="Group 20">
            <a:extLst>
              <a:ext uri="{FF2B5EF4-FFF2-40B4-BE49-F238E27FC236}">
                <a16:creationId xmlns:a16="http://schemas.microsoft.com/office/drawing/2014/main" id="{1C16DFA0-3B36-4299-B841-1C0CA736D46D}"/>
              </a:ext>
            </a:extLst>
          </p:cNvPr>
          <p:cNvGrpSpPr>
            <a:grpSpLocks/>
          </p:cNvGrpSpPr>
          <p:nvPr/>
        </p:nvGrpSpPr>
        <p:grpSpPr bwMode="auto">
          <a:xfrm>
            <a:off x="2786063" y="2882900"/>
            <a:ext cx="815975" cy="563563"/>
            <a:chOff x="1232" y="1431"/>
            <a:chExt cx="514" cy="355"/>
          </a:xfrm>
        </p:grpSpPr>
        <p:sp>
          <p:nvSpPr>
            <p:cNvPr id="26714" name="Oval 21">
              <a:extLst>
                <a:ext uri="{FF2B5EF4-FFF2-40B4-BE49-F238E27FC236}">
                  <a16:creationId xmlns:a16="http://schemas.microsoft.com/office/drawing/2014/main" id="{2C4C1338-3309-4E78-AC45-081BF5180F6E}"/>
                </a:ext>
              </a:extLst>
            </p:cNvPr>
            <p:cNvSpPr>
              <a:spLocks noChangeArrowheads="1"/>
            </p:cNvSpPr>
            <p:nvPr/>
          </p:nvSpPr>
          <p:spPr bwMode="auto">
            <a:xfrm>
              <a:off x="1380" y="1660"/>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5" name="Oval 22">
              <a:extLst>
                <a:ext uri="{FF2B5EF4-FFF2-40B4-BE49-F238E27FC236}">
                  <a16:creationId xmlns:a16="http://schemas.microsoft.com/office/drawing/2014/main" id="{B5B7875A-1B58-4D20-9013-FE17F8AEB5CC}"/>
                </a:ext>
              </a:extLst>
            </p:cNvPr>
            <p:cNvSpPr>
              <a:spLocks noChangeArrowheads="1"/>
            </p:cNvSpPr>
            <p:nvPr/>
          </p:nvSpPr>
          <p:spPr bwMode="auto">
            <a:xfrm>
              <a:off x="1344" y="1544"/>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6" name="Oval 23">
              <a:extLst>
                <a:ext uri="{FF2B5EF4-FFF2-40B4-BE49-F238E27FC236}">
                  <a16:creationId xmlns:a16="http://schemas.microsoft.com/office/drawing/2014/main" id="{A664D579-385B-4B3D-BB9D-5D267D7097D5}"/>
                </a:ext>
              </a:extLst>
            </p:cNvPr>
            <p:cNvSpPr>
              <a:spLocks noChangeArrowheads="1"/>
            </p:cNvSpPr>
            <p:nvPr/>
          </p:nvSpPr>
          <p:spPr bwMode="auto">
            <a:xfrm>
              <a:off x="1302" y="1436"/>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7" name="Rectangle 24">
              <a:extLst>
                <a:ext uri="{FF2B5EF4-FFF2-40B4-BE49-F238E27FC236}">
                  <a16:creationId xmlns:a16="http://schemas.microsoft.com/office/drawing/2014/main" id="{7E4F6CD6-EF9F-46DD-B8FB-1C4889A41061}"/>
                </a:ext>
              </a:extLst>
            </p:cNvPr>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8" name="Rectangle 25">
              <a:extLst>
                <a:ext uri="{FF2B5EF4-FFF2-40B4-BE49-F238E27FC236}">
                  <a16:creationId xmlns:a16="http://schemas.microsoft.com/office/drawing/2014/main" id="{C595D5F6-BD2A-4DAE-B19F-582A8CF40A58}"/>
                </a:ext>
              </a:extLst>
            </p:cNvPr>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9" name="Rectangle 26">
              <a:extLst>
                <a:ext uri="{FF2B5EF4-FFF2-40B4-BE49-F238E27FC236}">
                  <a16:creationId xmlns:a16="http://schemas.microsoft.com/office/drawing/2014/main" id="{5440F1A2-C93F-479F-B2B9-1E10C6FC3761}"/>
                </a:ext>
              </a:extLst>
            </p:cNvPr>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0" name="Rectangle 27">
              <a:extLst>
                <a:ext uri="{FF2B5EF4-FFF2-40B4-BE49-F238E27FC236}">
                  <a16:creationId xmlns:a16="http://schemas.microsoft.com/office/drawing/2014/main" id="{9569086D-4380-4898-8B1F-DD2EA441A2E2}"/>
                </a:ext>
              </a:extLst>
            </p:cNvPr>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1" name="Rectangle 28">
              <a:extLst>
                <a:ext uri="{FF2B5EF4-FFF2-40B4-BE49-F238E27FC236}">
                  <a16:creationId xmlns:a16="http://schemas.microsoft.com/office/drawing/2014/main" id="{F896D261-FA0A-4D81-B717-A49205ABA3B7}"/>
                </a:ext>
              </a:extLst>
            </p:cNvPr>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2" name="Rectangle 29">
              <a:extLst>
                <a:ext uri="{FF2B5EF4-FFF2-40B4-BE49-F238E27FC236}">
                  <a16:creationId xmlns:a16="http://schemas.microsoft.com/office/drawing/2014/main" id="{1FDA673D-1842-4EA8-8322-60076B42E2EF}"/>
                </a:ext>
              </a:extLst>
            </p:cNvPr>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3" name="Oval 30">
              <a:extLst>
                <a:ext uri="{FF2B5EF4-FFF2-40B4-BE49-F238E27FC236}">
                  <a16:creationId xmlns:a16="http://schemas.microsoft.com/office/drawing/2014/main" id="{E945E794-38DE-49F8-95A6-0A7CAC6B55AC}"/>
                </a:ext>
              </a:extLst>
            </p:cNvPr>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4" name="Oval 31">
              <a:extLst>
                <a:ext uri="{FF2B5EF4-FFF2-40B4-BE49-F238E27FC236}">
                  <a16:creationId xmlns:a16="http://schemas.microsoft.com/office/drawing/2014/main" id="{6C7A6CE6-548A-44CD-AEFB-66F3023782C6}"/>
                </a:ext>
              </a:extLst>
            </p:cNvPr>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5" name="Rectangle 32">
              <a:extLst>
                <a:ext uri="{FF2B5EF4-FFF2-40B4-BE49-F238E27FC236}">
                  <a16:creationId xmlns:a16="http://schemas.microsoft.com/office/drawing/2014/main" id="{8A8371BF-034B-4C64-8A18-048B1AEC5DE6}"/>
                </a:ext>
              </a:extLst>
            </p:cNvPr>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6" name="Rectangle 33">
              <a:extLst>
                <a:ext uri="{FF2B5EF4-FFF2-40B4-BE49-F238E27FC236}">
                  <a16:creationId xmlns:a16="http://schemas.microsoft.com/office/drawing/2014/main" id="{7FA50877-4CF8-448D-A350-90E78EA5096C}"/>
                </a:ext>
              </a:extLst>
            </p:cNvPr>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27" name="Arc 34">
              <a:extLst>
                <a:ext uri="{FF2B5EF4-FFF2-40B4-BE49-F238E27FC236}">
                  <a16:creationId xmlns:a16="http://schemas.microsoft.com/office/drawing/2014/main" id="{8DD1DB92-3BA4-45FC-9301-0884DC549DB8}"/>
                </a:ext>
              </a:extLst>
            </p:cNvPr>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728" name="Arc 35">
              <a:extLst>
                <a:ext uri="{FF2B5EF4-FFF2-40B4-BE49-F238E27FC236}">
                  <a16:creationId xmlns:a16="http://schemas.microsoft.com/office/drawing/2014/main" id="{31A32FE4-1FD2-494F-A5B1-3FAC79E47A13}"/>
                </a:ext>
              </a:extLst>
            </p:cNvPr>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729" name="Oval 36">
              <a:extLst>
                <a:ext uri="{FF2B5EF4-FFF2-40B4-BE49-F238E27FC236}">
                  <a16:creationId xmlns:a16="http://schemas.microsoft.com/office/drawing/2014/main" id="{0A76E5F5-B7ED-4898-A50B-752DACFE75A2}"/>
                </a:ext>
              </a:extLst>
            </p:cNvPr>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30" name="Oval 37">
              <a:extLst>
                <a:ext uri="{FF2B5EF4-FFF2-40B4-BE49-F238E27FC236}">
                  <a16:creationId xmlns:a16="http://schemas.microsoft.com/office/drawing/2014/main" id="{5DEF48F9-AFDD-4318-957F-3360967E70B5}"/>
                </a:ext>
              </a:extLst>
            </p:cNvPr>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31" name="Freeform 38">
              <a:extLst>
                <a:ext uri="{FF2B5EF4-FFF2-40B4-BE49-F238E27FC236}">
                  <a16:creationId xmlns:a16="http://schemas.microsoft.com/office/drawing/2014/main" id="{31766909-14A2-461D-8CF9-68A5EC7330FF}"/>
                </a:ext>
              </a:extLst>
            </p:cNvPr>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grpSp>
        <p:nvGrpSpPr>
          <p:cNvPr id="26638" name="Group 39">
            <a:extLst>
              <a:ext uri="{FF2B5EF4-FFF2-40B4-BE49-F238E27FC236}">
                <a16:creationId xmlns:a16="http://schemas.microsoft.com/office/drawing/2014/main" id="{C023F4E6-FFD9-46B1-9B24-30B5A9D3E177}"/>
              </a:ext>
            </a:extLst>
          </p:cNvPr>
          <p:cNvGrpSpPr>
            <a:grpSpLocks/>
          </p:cNvGrpSpPr>
          <p:nvPr/>
        </p:nvGrpSpPr>
        <p:grpSpPr bwMode="auto">
          <a:xfrm>
            <a:off x="2671763" y="4051300"/>
            <a:ext cx="815975" cy="563563"/>
            <a:chOff x="1160" y="2167"/>
            <a:chExt cx="514" cy="355"/>
          </a:xfrm>
        </p:grpSpPr>
        <p:sp>
          <p:nvSpPr>
            <p:cNvPr id="26696" name="Oval 40">
              <a:extLst>
                <a:ext uri="{FF2B5EF4-FFF2-40B4-BE49-F238E27FC236}">
                  <a16:creationId xmlns:a16="http://schemas.microsoft.com/office/drawing/2014/main" id="{09FAE84F-D5C6-44BB-92A6-64F23B6C071C}"/>
                </a:ext>
              </a:extLst>
            </p:cNvPr>
            <p:cNvSpPr>
              <a:spLocks noChangeArrowheads="1"/>
            </p:cNvSpPr>
            <p:nvPr/>
          </p:nvSpPr>
          <p:spPr bwMode="auto">
            <a:xfrm>
              <a:off x="1308" y="2396"/>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97" name="Oval 41">
              <a:extLst>
                <a:ext uri="{FF2B5EF4-FFF2-40B4-BE49-F238E27FC236}">
                  <a16:creationId xmlns:a16="http://schemas.microsoft.com/office/drawing/2014/main" id="{BF7E1358-29F9-48E0-96CE-320FD87BC6A7}"/>
                </a:ext>
              </a:extLst>
            </p:cNvPr>
            <p:cNvSpPr>
              <a:spLocks noChangeArrowheads="1"/>
            </p:cNvSpPr>
            <p:nvPr/>
          </p:nvSpPr>
          <p:spPr bwMode="auto">
            <a:xfrm>
              <a:off x="1272" y="2280"/>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98" name="Oval 42">
              <a:extLst>
                <a:ext uri="{FF2B5EF4-FFF2-40B4-BE49-F238E27FC236}">
                  <a16:creationId xmlns:a16="http://schemas.microsoft.com/office/drawing/2014/main" id="{61B120D1-0E45-4EDE-9866-5307F9A0417B}"/>
                </a:ext>
              </a:extLst>
            </p:cNvPr>
            <p:cNvSpPr>
              <a:spLocks noChangeArrowheads="1"/>
            </p:cNvSpPr>
            <p:nvPr/>
          </p:nvSpPr>
          <p:spPr bwMode="auto">
            <a:xfrm>
              <a:off x="1230" y="2172"/>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99" name="Rectangle 43">
              <a:extLst>
                <a:ext uri="{FF2B5EF4-FFF2-40B4-BE49-F238E27FC236}">
                  <a16:creationId xmlns:a16="http://schemas.microsoft.com/office/drawing/2014/main" id="{12B05975-4B9F-4812-944C-50211D89BF74}"/>
                </a:ext>
              </a:extLst>
            </p:cNvPr>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0" name="Rectangle 44">
              <a:extLst>
                <a:ext uri="{FF2B5EF4-FFF2-40B4-BE49-F238E27FC236}">
                  <a16:creationId xmlns:a16="http://schemas.microsoft.com/office/drawing/2014/main" id="{8004874D-4F03-456B-BCE4-B2155B35691B}"/>
                </a:ext>
              </a:extLst>
            </p:cNvPr>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1" name="Rectangle 45">
              <a:extLst>
                <a:ext uri="{FF2B5EF4-FFF2-40B4-BE49-F238E27FC236}">
                  <a16:creationId xmlns:a16="http://schemas.microsoft.com/office/drawing/2014/main" id="{ECE7BFD5-1282-4485-BED5-2417C02F2BFC}"/>
                </a:ext>
              </a:extLst>
            </p:cNvPr>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2" name="Rectangle 46">
              <a:extLst>
                <a:ext uri="{FF2B5EF4-FFF2-40B4-BE49-F238E27FC236}">
                  <a16:creationId xmlns:a16="http://schemas.microsoft.com/office/drawing/2014/main" id="{CC766042-CE78-4E81-9181-5D40FEE7A1BC}"/>
                </a:ext>
              </a:extLst>
            </p:cNvPr>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3" name="Rectangle 47">
              <a:extLst>
                <a:ext uri="{FF2B5EF4-FFF2-40B4-BE49-F238E27FC236}">
                  <a16:creationId xmlns:a16="http://schemas.microsoft.com/office/drawing/2014/main" id="{3E352C56-CA4F-4FF5-9502-265EE0EDC1CE}"/>
                </a:ext>
              </a:extLst>
            </p:cNvPr>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4" name="Rectangle 48">
              <a:extLst>
                <a:ext uri="{FF2B5EF4-FFF2-40B4-BE49-F238E27FC236}">
                  <a16:creationId xmlns:a16="http://schemas.microsoft.com/office/drawing/2014/main" id="{091B7211-9F0D-4E12-A561-B38B97379A5B}"/>
                </a:ext>
              </a:extLst>
            </p:cNvPr>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5" name="Oval 49">
              <a:extLst>
                <a:ext uri="{FF2B5EF4-FFF2-40B4-BE49-F238E27FC236}">
                  <a16:creationId xmlns:a16="http://schemas.microsoft.com/office/drawing/2014/main" id="{E0382F25-2F37-4B86-A7D7-D1B467C50792}"/>
                </a:ext>
              </a:extLst>
            </p:cNvPr>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6" name="Oval 50">
              <a:extLst>
                <a:ext uri="{FF2B5EF4-FFF2-40B4-BE49-F238E27FC236}">
                  <a16:creationId xmlns:a16="http://schemas.microsoft.com/office/drawing/2014/main" id="{D6CF3434-0E72-489B-8863-C6C759A4FD3F}"/>
                </a:ext>
              </a:extLst>
            </p:cNvPr>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7" name="Rectangle 51">
              <a:extLst>
                <a:ext uri="{FF2B5EF4-FFF2-40B4-BE49-F238E27FC236}">
                  <a16:creationId xmlns:a16="http://schemas.microsoft.com/office/drawing/2014/main" id="{622D44A5-1AE2-4195-9F38-AA672F3B32F7}"/>
                </a:ext>
              </a:extLst>
            </p:cNvPr>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8" name="Rectangle 52">
              <a:extLst>
                <a:ext uri="{FF2B5EF4-FFF2-40B4-BE49-F238E27FC236}">
                  <a16:creationId xmlns:a16="http://schemas.microsoft.com/office/drawing/2014/main" id="{5447B0A8-7D6A-4490-B534-39027ED2B7B0}"/>
                </a:ext>
              </a:extLst>
            </p:cNvPr>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09" name="Arc 53">
              <a:extLst>
                <a:ext uri="{FF2B5EF4-FFF2-40B4-BE49-F238E27FC236}">
                  <a16:creationId xmlns:a16="http://schemas.microsoft.com/office/drawing/2014/main" id="{BD97A9BC-E1EF-4D14-B240-7D9AA6066F6C}"/>
                </a:ext>
              </a:extLst>
            </p:cNvPr>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710" name="Arc 54">
              <a:extLst>
                <a:ext uri="{FF2B5EF4-FFF2-40B4-BE49-F238E27FC236}">
                  <a16:creationId xmlns:a16="http://schemas.microsoft.com/office/drawing/2014/main" id="{1EA1C72E-13E8-4B19-B01B-A3A261FC7E29}"/>
                </a:ext>
              </a:extLst>
            </p:cNvPr>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711" name="Oval 55">
              <a:extLst>
                <a:ext uri="{FF2B5EF4-FFF2-40B4-BE49-F238E27FC236}">
                  <a16:creationId xmlns:a16="http://schemas.microsoft.com/office/drawing/2014/main" id="{324CBDCF-A670-40D4-B3C8-DB585789ECF2}"/>
                </a:ext>
              </a:extLst>
            </p:cNvPr>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2" name="Oval 56">
              <a:extLst>
                <a:ext uri="{FF2B5EF4-FFF2-40B4-BE49-F238E27FC236}">
                  <a16:creationId xmlns:a16="http://schemas.microsoft.com/office/drawing/2014/main" id="{F0FE1B42-9014-49A0-843E-EAE764B267E6}"/>
                </a:ext>
              </a:extLst>
            </p:cNvPr>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713" name="Freeform 57">
              <a:extLst>
                <a:ext uri="{FF2B5EF4-FFF2-40B4-BE49-F238E27FC236}">
                  <a16:creationId xmlns:a16="http://schemas.microsoft.com/office/drawing/2014/main" id="{BA15684B-33C4-451E-88E3-E09FDF296970}"/>
                </a:ext>
              </a:extLst>
            </p:cNvPr>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26639" name="Line 58">
            <a:extLst>
              <a:ext uri="{FF2B5EF4-FFF2-40B4-BE49-F238E27FC236}">
                <a16:creationId xmlns:a16="http://schemas.microsoft.com/office/drawing/2014/main" id="{70B69D07-2B24-49A9-8D97-F596C25E6939}"/>
              </a:ext>
            </a:extLst>
          </p:cNvPr>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0" name="Line 59">
            <a:extLst>
              <a:ext uri="{FF2B5EF4-FFF2-40B4-BE49-F238E27FC236}">
                <a16:creationId xmlns:a16="http://schemas.microsoft.com/office/drawing/2014/main" id="{91C212B1-4ABB-49D3-8DFC-2FDDA00E357D}"/>
              </a:ext>
            </a:extLst>
          </p:cNvPr>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1" name="Rectangle 60">
            <a:extLst>
              <a:ext uri="{FF2B5EF4-FFF2-40B4-BE49-F238E27FC236}">
                <a16:creationId xmlns:a16="http://schemas.microsoft.com/office/drawing/2014/main" id="{DC84AF19-0D0C-4B7F-BB2D-6A23AD98FCA6}"/>
              </a:ext>
            </a:extLst>
          </p:cNvPr>
          <p:cNvSpPr>
            <a:spLocks noChangeArrowheads="1"/>
          </p:cNvSpPr>
          <p:nvPr/>
        </p:nvSpPr>
        <p:spPr bwMode="auto">
          <a:xfrm>
            <a:off x="5845175" y="4457700"/>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Resets lock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upon exit</a:t>
            </a:r>
          </a:p>
        </p:txBody>
      </p:sp>
      <p:sp>
        <p:nvSpPr>
          <p:cNvPr id="26642" name="Rectangle 61">
            <a:extLst>
              <a:ext uri="{FF2B5EF4-FFF2-40B4-BE49-F238E27FC236}">
                <a16:creationId xmlns:a16="http://schemas.microsoft.com/office/drawing/2014/main" id="{2F9F9E95-BE24-4227-A960-3E4944FDB5C6}"/>
              </a:ext>
            </a:extLst>
          </p:cNvPr>
          <p:cNvSpPr>
            <a:spLocks noChangeArrowheads="1"/>
          </p:cNvSpPr>
          <p:nvPr/>
        </p:nvSpPr>
        <p:spPr bwMode="auto">
          <a:xfrm>
            <a:off x="3648075" y="448945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spin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lock</a:t>
            </a:r>
          </a:p>
        </p:txBody>
      </p:sp>
      <p:sp>
        <p:nvSpPr>
          <p:cNvPr id="26643" name="Rectangle 62">
            <a:extLst>
              <a:ext uri="{FF2B5EF4-FFF2-40B4-BE49-F238E27FC236}">
                <a16:creationId xmlns:a16="http://schemas.microsoft.com/office/drawing/2014/main" id="{5376CD08-E98F-499D-B41E-7D9189C4D459}"/>
              </a:ext>
            </a:extLst>
          </p:cNvPr>
          <p:cNvSpPr>
            <a:spLocks noChangeArrowheads="1"/>
          </p:cNvSpPr>
          <p:nvPr/>
        </p:nvSpPr>
        <p:spPr bwMode="auto">
          <a:xfrm>
            <a:off x="4410075" y="448468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critical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section</a:t>
            </a:r>
          </a:p>
        </p:txBody>
      </p:sp>
      <p:grpSp>
        <p:nvGrpSpPr>
          <p:cNvPr id="26644" name="Group 63">
            <a:extLst>
              <a:ext uri="{FF2B5EF4-FFF2-40B4-BE49-F238E27FC236}">
                <a16:creationId xmlns:a16="http://schemas.microsoft.com/office/drawing/2014/main" id="{A0EAE210-DF99-4B6A-9FA2-8028C3C3DA96}"/>
              </a:ext>
            </a:extLst>
          </p:cNvPr>
          <p:cNvGrpSpPr>
            <a:grpSpLocks/>
          </p:cNvGrpSpPr>
          <p:nvPr/>
        </p:nvGrpSpPr>
        <p:grpSpPr bwMode="auto">
          <a:xfrm>
            <a:off x="1724025" y="3594100"/>
            <a:ext cx="414338" cy="1328738"/>
            <a:chOff x="616" y="1914"/>
            <a:chExt cx="261" cy="837"/>
          </a:xfrm>
        </p:grpSpPr>
        <p:sp>
          <p:nvSpPr>
            <p:cNvPr id="26693" name="Rectangle 64">
              <a:extLst>
                <a:ext uri="{FF2B5EF4-FFF2-40B4-BE49-F238E27FC236}">
                  <a16:creationId xmlns:a16="http://schemas.microsoft.com/office/drawing/2014/main" id="{75F5C5EF-470B-4104-9F77-7DC05C121870}"/>
                </a:ext>
              </a:extLst>
            </p:cNvPr>
            <p:cNvSpPr>
              <a:spLocks noChangeArrowheads="1"/>
            </p:cNvSpPr>
            <p:nvPr/>
          </p:nvSpPr>
          <p:spPr bwMode="auto">
            <a:xfrm>
              <a:off x="616" y="191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6694" name="Rectangle 65">
              <a:extLst>
                <a:ext uri="{FF2B5EF4-FFF2-40B4-BE49-F238E27FC236}">
                  <a16:creationId xmlns:a16="http://schemas.microsoft.com/office/drawing/2014/main" id="{AC74A7A5-C280-4458-B97A-7C0355098801}"/>
                </a:ext>
              </a:extLst>
            </p:cNvPr>
            <p:cNvSpPr>
              <a:spLocks noChangeArrowheads="1"/>
            </p:cNvSpPr>
            <p:nvPr/>
          </p:nvSpPr>
          <p:spPr bwMode="auto">
            <a:xfrm>
              <a:off x="616" y="2019"/>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6695" name="Rectangle 66">
              <a:extLst>
                <a:ext uri="{FF2B5EF4-FFF2-40B4-BE49-F238E27FC236}">
                  <a16:creationId xmlns:a16="http://schemas.microsoft.com/office/drawing/2014/main" id="{4862C806-C801-40DF-95F9-2FB7E088DF59}"/>
                </a:ext>
              </a:extLst>
            </p:cNvPr>
            <p:cNvSpPr>
              <a:spLocks noChangeArrowheads="1"/>
            </p:cNvSpPr>
            <p:nvPr/>
          </p:nvSpPr>
          <p:spPr bwMode="auto">
            <a:xfrm>
              <a:off x="616" y="212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grpSp>
      <p:grpSp>
        <p:nvGrpSpPr>
          <p:cNvPr id="26645" name="Group 67">
            <a:extLst>
              <a:ext uri="{FF2B5EF4-FFF2-40B4-BE49-F238E27FC236}">
                <a16:creationId xmlns:a16="http://schemas.microsoft.com/office/drawing/2014/main" id="{CD30B758-D2C4-4E16-A650-1DC44F3565B0}"/>
              </a:ext>
            </a:extLst>
          </p:cNvPr>
          <p:cNvGrpSpPr>
            <a:grpSpLocks/>
          </p:cNvGrpSpPr>
          <p:nvPr/>
        </p:nvGrpSpPr>
        <p:grpSpPr bwMode="auto">
          <a:xfrm flipH="1">
            <a:off x="1524000" y="2519363"/>
            <a:ext cx="725488" cy="765175"/>
            <a:chOff x="1008" y="2720"/>
            <a:chExt cx="856" cy="808"/>
          </a:xfrm>
        </p:grpSpPr>
        <p:sp>
          <p:nvSpPr>
            <p:cNvPr id="26684" name="Rectangle 68">
              <a:extLst>
                <a:ext uri="{FF2B5EF4-FFF2-40B4-BE49-F238E27FC236}">
                  <a16:creationId xmlns:a16="http://schemas.microsoft.com/office/drawing/2014/main" id="{74512768-6594-4B65-A163-6A37A25E22AA}"/>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85" name="Freeform 69">
              <a:extLst>
                <a:ext uri="{FF2B5EF4-FFF2-40B4-BE49-F238E27FC236}">
                  <a16:creationId xmlns:a16="http://schemas.microsoft.com/office/drawing/2014/main" id="{F5B43CAA-4F77-4E45-BC86-66B8A31EA28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86" name="Freeform 70">
              <a:extLst>
                <a:ext uri="{FF2B5EF4-FFF2-40B4-BE49-F238E27FC236}">
                  <a16:creationId xmlns:a16="http://schemas.microsoft.com/office/drawing/2014/main" id="{3A95B842-4B0C-4056-819B-619AA5E9A7D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87" name="Freeform 71">
              <a:extLst>
                <a:ext uri="{FF2B5EF4-FFF2-40B4-BE49-F238E27FC236}">
                  <a16:creationId xmlns:a16="http://schemas.microsoft.com/office/drawing/2014/main" id="{DFA610B3-CC63-41D3-ADDE-534A7BB40FA2}"/>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88" name="Freeform 72">
              <a:extLst>
                <a:ext uri="{FF2B5EF4-FFF2-40B4-BE49-F238E27FC236}">
                  <a16:creationId xmlns:a16="http://schemas.microsoft.com/office/drawing/2014/main" id="{89EC9B31-A00D-4FDA-A961-581A36BE063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6689" name="Freeform 73">
              <a:extLst>
                <a:ext uri="{FF2B5EF4-FFF2-40B4-BE49-F238E27FC236}">
                  <a16:creationId xmlns:a16="http://schemas.microsoft.com/office/drawing/2014/main" id="{6D1E7271-658C-4BBB-9607-697D81A1E75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6690" name="Freeform 74">
              <a:extLst>
                <a:ext uri="{FF2B5EF4-FFF2-40B4-BE49-F238E27FC236}">
                  <a16:creationId xmlns:a16="http://schemas.microsoft.com/office/drawing/2014/main" id="{B850240D-8FF8-439E-8215-71EA2B6F05A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91" name="Freeform 75">
              <a:extLst>
                <a:ext uri="{FF2B5EF4-FFF2-40B4-BE49-F238E27FC236}">
                  <a16:creationId xmlns:a16="http://schemas.microsoft.com/office/drawing/2014/main" id="{DE59078D-ECD4-4901-94E2-77C9F666653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92" name="Freeform 76">
              <a:extLst>
                <a:ext uri="{FF2B5EF4-FFF2-40B4-BE49-F238E27FC236}">
                  <a16:creationId xmlns:a16="http://schemas.microsoft.com/office/drawing/2014/main" id="{F2C87035-3633-46C0-84D8-5850A227746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6646" name="Group 77">
            <a:extLst>
              <a:ext uri="{FF2B5EF4-FFF2-40B4-BE49-F238E27FC236}">
                <a16:creationId xmlns:a16="http://schemas.microsoft.com/office/drawing/2014/main" id="{E5CE6F06-8492-4B29-9E66-6FDC8D7F2EA1}"/>
              </a:ext>
            </a:extLst>
          </p:cNvPr>
          <p:cNvGrpSpPr>
            <a:grpSpLocks/>
          </p:cNvGrpSpPr>
          <p:nvPr/>
        </p:nvGrpSpPr>
        <p:grpSpPr bwMode="auto">
          <a:xfrm flipH="1">
            <a:off x="1465263" y="3432175"/>
            <a:ext cx="725487" cy="765175"/>
            <a:chOff x="1008" y="2720"/>
            <a:chExt cx="856" cy="808"/>
          </a:xfrm>
        </p:grpSpPr>
        <p:sp>
          <p:nvSpPr>
            <p:cNvPr id="26675" name="Rectangle 78">
              <a:extLst>
                <a:ext uri="{FF2B5EF4-FFF2-40B4-BE49-F238E27FC236}">
                  <a16:creationId xmlns:a16="http://schemas.microsoft.com/office/drawing/2014/main" id="{32012970-4435-44C0-B9D4-63013B9A6F72}"/>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76" name="Freeform 79">
              <a:extLst>
                <a:ext uri="{FF2B5EF4-FFF2-40B4-BE49-F238E27FC236}">
                  <a16:creationId xmlns:a16="http://schemas.microsoft.com/office/drawing/2014/main" id="{5C24ED3B-80F6-4AE9-ACEA-4C53DCFCC5D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77" name="Freeform 80">
              <a:extLst>
                <a:ext uri="{FF2B5EF4-FFF2-40B4-BE49-F238E27FC236}">
                  <a16:creationId xmlns:a16="http://schemas.microsoft.com/office/drawing/2014/main" id="{250A1381-8531-477E-BA54-BDD82B03004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78" name="Freeform 81">
              <a:extLst>
                <a:ext uri="{FF2B5EF4-FFF2-40B4-BE49-F238E27FC236}">
                  <a16:creationId xmlns:a16="http://schemas.microsoft.com/office/drawing/2014/main" id="{56EE25B7-1679-4D0F-B9C9-661C19348E7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79" name="Freeform 82">
              <a:extLst>
                <a:ext uri="{FF2B5EF4-FFF2-40B4-BE49-F238E27FC236}">
                  <a16:creationId xmlns:a16="http://schemas.microsoft.com/office/drawing/2014/main" id="{BE47E049-52B5-49B2-ACD8-F7670DE5480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6680" name="Freeform 83">
              <a:extLst>
                <a:ext uri="{FF2B5EF4-FFF2-40B4-BE49-F238E27FC236}">
                  <a16:creationId xmlns:a16="http://schemas.microsoft.com/office/drawing/2014/main" id="{BE53A9DB-12C8-4607-85BD-D02CFF31C63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6681" name="Freeform 84">
              <a:extLst>
                <a:ext uri="{FF2B5EF4-FFF2-40B4-BE49-F238E27FC236}">
                  <a16:creationId xmlns:a16="http://schemas.microsoft.com/office/drawing/2014/main" id="{75BA67B9-E800-442C-9440-1A756A699E6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82" name="Freeform 85">
              <a:extLst>
                <a:ext uri="{FF2B5EF4-FFF2-40B4-BE49-F238E27FC236}">
                  <a16:creationId xmlns:a16="http://schemas.microsoft.com/office/drawing/2014/main" id="{0D582CC1-B9BA-4343-BD97-7EC79FECE287}"/>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83" name="Freeform 86">
              <a:extLst>
                <a:ext uri="{FF2B5EF4-FFF2-40B4-BE49-F238E27FC236}">
                  <a16:creationId xmlns:a16="http://schemas.microsoft.com/office/drawing/2014/main" id="{E9C8084C-D6C7-42F4-BC37-CE1E3B3D428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6647" name="Group 87">
            <a:extLst>
              <a:ext uri="{FF2B5EF4-FFF2-40B4-BE49-F238E27FC236}">
                <a16:creationId xmlns:a16="http://schemas.microsoft.com/office/drawing/2014/main" id="{500DA180-BFCE-423D-8AF7-BA23DA25CAB0}"/>
              </a:ext>
            </a:extLst>
          </p:cNvPr>
          <p:cNvGrpSpPr>
            <a:grpSpLocks/>
          </p:cNvGrpSpPr>
          <p:nvPr/>
        </p:nvGrpSpPr>
        <p:grpSpPr bwMode="auto">
          <a:xfrm flipH="1">
            <a:off x="1546225" y="4964113"/>
            <a:ext cx="725488" cy="765175"/>
            <a:chOff x="1008" y="2720"/>
            <a:chExt cx="856" cy="808"/>
          </a:xfrm>
        </p:grpSpPr>
        <p:sp>
          <p:nvSpPr>
            <p:cNvPr id="26666" name="Rectangle 88">
              <a:extLst>
                <a:ext uri="{FF2B5EF4-FFF2-40B4-BE49-F238E27FC236}">
                  <a16:creationId xmlns:a16="http://schemas.microsoft.com/office/drawing/2014/main" id="{DB388277-9193-4F34-89CB-5C6984F10E37}"/>
                </a:ext>
              </a:extLst>
            </p:cNvPr>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67" name="Freeform 89">
              <a:extLst>
                <a:ext uri="{FF2B5EF4-FFF2-40B4-BE49-F238E27FC236}">
                  <a16:creationId xmlns:a16="http://schemas.microsoft.com/office/drawing/2014/main" id="{94A2AF14-2985-4AFD-91DA-C70E6ECA507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68" name="Freeform 90">
              <a:extLst>
                <a:ext uri="{FF2B5EF4-FFF2-40B4-BE49-F238E27FC236}">
                  <a16:creationId xmlns:a16="http://schemas.microsoft.com/office/drawing/2014/main" id="{57073D17-2962-4A30-B5D5-28C4CE48EEBF}"/>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69" name="Freeform 91">
              <a:extLst>
                <a:ext uri="{FF2B5EF4-FFF2-40B4-BE49-F238E27FC236}">
                  <a16:creationId xmlns:a16="http://schemas.microsoft.com/office/drawing/2014/main" id="{B3759519-0667-443F-89D2-80F812B1E28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70" name="Freeform 92">
              <a:extLst>
                <a:ext uri="{FF2B5EF4-FFF2-40B4-BE49-F238E27FC236}">
                  <a16:creationId xmlns:a16="http://schemas.microsoft.com/office/drawing/2014/main" id="{4E191135-D4F3-4DEF-80BB-F9A6C37D588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6671" name="Freeform 93">
              <a:extLst>
                <a:ext uri="{FF2B5EF4-FFF2-40B4-BE49-F238E27FC236}">
                  <a16:creationId xmlns:a16="http://schemas.microsoft.com/office/drawing/2014/main" id="{F953626B-CDFB-4C57-843F-CACA4E96B11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6672" name="Freeform 94">
              <a:extLst>
                <a:ext uri="{FF2B5EF4-FFF2-40B4-BE49-F238E27FC236}">
                  <a16:creationId xmlns:a16="http://schemas.microsoft.com/office/drawing/2014/main" id="{6621E1A0-C8CA-4A12-9789-01E533266ED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73" name="Freeform 95">
              <a:extLst>
                <a:ext uri="{FF2B5EF4-FFF2-40B4-BE49-F238E27FC236}">
                  <a16:creationId xmlns:a16="http://schemas.microsoft.com/office/drawing/2014/main" id="{1884DA82-AB2C-4B92-BB55-D770197189E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6674" name="Freeform 96">
              <a:extLst>
                <a:ext uri="{FF2B5EF4-FFF2-40B4-BE49-F238E27FC236}">
                  <a16:creationId xmlns:a16="http://schemas.microsoft.com/office/drawing/2014/main" id="{70062589-169A-4BC9-8FFD-9FA18BC5AC15}"/>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26648" name="Text Box 97">
            <a:extLst>
              <a:ext uri="{FF2B5EF4-FFF2-40B4-BE49-F238E27FC236}">
                <a16:creationId xmlns:a16="http://schemas.microsoft.com/office/drawing/2014/main" id="{755EA7AD-7DB8-44AB-80A3-162AF0676541}"/>
              </a:ext>
            </a:extLst>
          </p:cNvPr>
          <p:cNvSpPr txBox="1">
            <a:spLocks noChangeArrowheads="1"/>
          </p:cNvSpPr>
          <p:nvPr/>
        </p:nvSpPr>
        <p:spPr bwMode="auto">
          <a:xfrm>
            <a:off x="3816350" y="5607050"/>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sp>
        <p:nvSpPr>
          <p:cNvPr id="26649" name="Text Box 98">
            <a:extLst>
              <a:ext uri="{FF2B5EF4-FFF2-40B4-BE49-F238E27FC236}">
                <a16:creationId xmlns:a16="http://schemas.microsoft.com/office/drawing/2014/main" id="{7FE4E72D-D0EC-4BD3-ADC9-EB8DD05BC5F7}"/>
              </a:ext>
            </a:extLst>
          </p:cNvPr>
          <p:cNvSpPr txBox="1">
            <a:spLocks noChangeArrowheads="1"/>
          </p:cNvSpPr>
          <p:nvPr/>
        </p:nvSpPr>
        <p:spPr bwMode="auto">
          <a:xfrm>
            <a:off x="3897313" y="5210175"/>
            <a:ext cx="4981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rPr>
              <a:t>Contention </a:t>
            </a:r>
            <a:r>
              <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 ???</a:t>
            </a:r>
            <a:endParaRPr lang="en-US" altLang="zh-CN" sz="2800">
              <a:solidFill>
                <a:schemeClr val="accent2"/>
              </a:solidFill>
              <a:latin typeface="Arial" panose="020B0604020202020204" pitchFamily="34" charset="0"/>
              <a:ea typeface="宋体" panose="02010600030101010101" pitchFamily="2" charset="-122"/>
              <a:cs typeface="Arial" panose="020B0604020202020204" pitchFamily="34" charset="0"/>
            </a:endParaRPr>
          </a:p>
        </p:txBody>
      </p:sp>
      <p:grpSp>
        <p:nvGrpSpPr>
          <p:cNvPr id="26650" name="Group 99">
            <a:extLst>
              <a:ext uri="{FF2B5EF4-FFF2-40B4-BE49-F238E27FC236}">
                <a16:creationId xmlns:a16="http://schemas.microsoft.com/office/drawing/2014/main" id="{D450FEEC-25AE-434B-AFA0-E5070A855686}"/>
              </a:ext>
            </a:extLst>
          </p:cNvPr>
          <p:cNvGrpSpPr>
            <a:grpSpLocks/>
          </p:cNvGrpSpPr>
          <p:nvPr/>
        </p:nvGrpSpPr>
        <p:grpSpPr bwMode="auto">
          <a:xfrm>
            <a:off x="3648075" y="3444875"/>
            <a:ext cx="611188" cy="871538"/>
            <a:chOff x="4300" y="2246"/>
            <a:chExt cx="400" cy="571"/>
          </a:xfrm>
        </p:grpSpPr>
        <p:sp>
          <p:nvSpPr>
            <p:cNvPr id="26661" name="Oval 100">
              <a:extLst>
                <a:ext uri="{FF2B5EF4-FFF2-40B4-BE49-F238E27FC236}">
                  <a16:creationId xmlns:a16="http://schemas.microsoft.com/office/drawing/2014/main" id="{ACE30B50-F88E-45B3-9E36-DF06900117D0}"/>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62" name="Oval 101">
              <a:extLst>
                <a:ext uri="{FF2B5EF4-FFF2-40B4-BE49-F238E27FC236}">
                  <a16:creationId xmlns:a16="http://schemas.microsoft.com/office/drawing/2014/main" id="{06CCE6C4-65D2-46AA-99E6-669E9AB9E251}"/>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63" name="Oval 102">
              <a:extLst>
                <a:ext uri="{FF2B5EF4-FFF2-40B4-BE49-F238E27FC236}">
                  <a16:creationId xmlns:a16="http://schemas.microsoft.com/office/drawing/2014/main" id="{ED5F7CF5-36AD-4C96-A054-45CE34ABC2B7}"/>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64" name="Oval 103">
              <a:extLst>
                <a:ext uri="{FF2B5EF4-FFF2-40B4-BE49-F238E27FC236}">
                  <a16:creationId xmlns:a16="http://schemas.microsoft.com/office/drawing/2014/main" id="{E4596C03-7BD0-48F4-B27F-B4EBB85DED4A}"/>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6665" name="AutoShape 104">
              <a:extLst>
                <a:ext uri="{FF2B5EF4-FFF2-40B4-BE49-F238E27FC236}">
                  <a16:creationId xmlns:a16="http://schemas.microsoft.com/office/drawing/2014/main" id="{D5C80864-56BD-4B0D-9911-6ED7C4EF34DD}"/>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26651" name="Group 105">
            <a:extLst>
              <a:ext uri="{FF2B5EF4-FFF2-40B4-BE49-F238E27FC236}">
                <a16:creationId xmlns:a16="http://schemas.microsoft.com/office/drawing/2014/main" id="{C1CBA258-ADDD-4251-9F4F-DC26B1FB3368}"/>
              </a:ext>
            </a:extLst>
          </p:cNvPr>
          <p:cNvGrpSpPr>
            <a:grpSpLocks/>
          </p:cNvGrpSpPr>
          <p:nvPr/>
        </p:nvGrpSpPr>
        <p:grpSpPr bwMode="auto">
          <a:xfrm>
            <a:off x="3765550" y="2725738"/>
            <a:ext cx="844550" cy="966787"/>
            <a:chOff x="2372" y="1564"/>
            <a:chExt cx="532" cy="609"/>
          </a:xfrm>
        </p:grpSpPr>
        <p:sp>
          <p:nvSpPr>
            <p:cNvPr id="26653" name="Freeform 106">
              <a:extLst>
                <a:ext uri="{FF2B5EF4-FFF2-40B4-BE49-F238E27FC236}">
                  <a16:creationId xmlns:a16="http://schemas.microsoft.com/office/drawing/2014/main" id="{11E6718D-5542-493B-910E-2AA55D3D01D8}"/>
                </a:ext>
              </a:extLst>
            </p:cNvPr>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zh-CN" altLang="en-US"/>
            </a:p>
          </p:txBody>
        </p:sp>
        <p:sp>
          <p:nvSpPr>
            <p:cNvPr id="26654" name="Freeform 107">
              <a:extLst>
                <a:ext uri="{FF2B5EF4-FFF2-40B4-BE49-F238E27FC236}">
                  <a16:creationId xmlns:a16="http://schemas.microsoft.com/office/drawing/2014/main" id="{89485EFA-CC7A-459E-9A9D-41F9861F7E61}"/>
                </a:ext>
              </a:extLst>
            </p:cNvPr>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zh-CN" altLang="en-US"/>
            </a:p>
          </p:txBody>
        </p:sp>
        <p:sp>
          <p:nvSpPr>
            <p:cNvPr id="26655" name="Freeform 108">
              <a:extLst>
                <a:ext uri="{FF2B5EF4-FFF2-40B4-BE49-F238E27FC236}">
                  <a16:creationId xmlns:a16="http://schemas.microsoft.com/office/drawing/2014/main" id="{036A713F-4AD1-47E8-BF08-57DD081EC2A6}"/>
                </a:ext>
              </a:extLst>
            </p:cNvPr>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zh-CN" altLang="en-US"/>
            </a:p>
          </p:txBody>
        </p:sp>
        <p:sp>
          <p:nvSpPr>
            <p:cNvPr id="26656" name="Freeform 109">
              <a:extLst>
                <a:ext uri="{FF2B5EF4-FFF2-40B4-BE49-F238E27FC236}">
                  <a16:creationId xmlns:a16="http://schemas.microsoft.com/office/drawing/2014/main" id="{96C0F31D-4A97-46AB-97CA-C8F86F537095}"/>
                </a:ext>
              </a:extLst>
            </p:cNvPr>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zh-CN" altLang="en-US"/>
            </a:p>
          </p:txBody>
        </p:sp>
        <p:sp>
          <p:nvSpPr>
            <p:cNvPr id="26657" name="Freeform 110">
              <a:extLst>
                <a:ext uri="{FF2B5EF4-FFF2-40B4-BE49-F238E27FC236}">
                  <a16:creationId xmlns:a16="http://schemas.microsoft.com/office/drawing/2014/main" id="{371FDB36-BD4B-4FC5-A2D3-D13B8BE76B86}"/>
                </a:ext>
              </a:extLst>
            </p:cNvPr>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zh-CN" altLang="en-US"/>
            </a:p>
          </p:txBody>
        </p:sp>
        <p:sp>
          <p:nvSpPr>
            <p:cNvPr id="26658" name="Freeform 111">
              <a:extLst>
                <a:ext uri="{FF2B5EF4-FFF2-40B4-BE49-F238E27FC236}">
                  <a16:creationId xmlns:a16="http://schemas.microsoft.com/office/drawing/2014/main" id="{406E539B-0472-4F69-834A-2B6087572C51}"/>
                </a:ext>
              </a:extLst>
            </p:cNvPr>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zh-CN" altLang="en-US"/>
            </a:p>
          </p:txBody>
        </p:sp>
        <p:sp>
          <p:nvSpPr>
            <p:cNvPr id="26659" name="Freeform 112">
              <a:extLst>
                <a:ext uri="{FF2B5EF4-FFF2-40B4-BE49-F238E27FC236}">
                  <a16:creationId xmlns:a16="http://schemas.microsoft.com/office/drawing/2014/main" id="{46784D10-FE3D-48BB-9887-63DCDEB21509}"/>
                </a:ext>
              </a:extLst>
            </p:cNvPr>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zh-CN" altLang="en-US"/>
            </a:p>
          </p:txBody>
        </p:sp>
        <p:sp>
          <p:nvSpPr>
            <p:cNvPr id="26660" name="Text Box 113">
              <a:extLst>
                <a:ext uri="{FF2B5EF4-FFF2-40B4-BE49-F238E27FC236}">
                  <a16:creationId xmlns:a16="http://schemas.microsoft.com/office/drawing/2014/main" id="{9820D262-3237-4239-88B5-E93E7948BFE8}"/>
                </a:ext>
              </a:extLst>
            </p:cNvPr>
            <p:cNvSpPr txBox="1">
              <a:spLocks noChangeArrowheads="1"/>
            </p:cNvSpPr>
            <p:nvPr/>
          </p:nvSpPr>
          <p:spPr bwMode="auto">
            <a:xfrm>
              <a:off x="2788" y="1564"/>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sp>
        <p:nvSpPr>
          <p:cNvPr id="26652" name="Text Box 113">
            <a:extLst>
              <a:ext uri="{FF2B5EF4-FFF2-40B4-BE49-F238E27FC236}">
                <a16:creationId xmlns:a16="http://schemas.microsoft.com/office/drawing/2014/main" id="{C97342BA-0B07-41EB-8A66-665ADD463E5E}"/>
              </a:ext>
            </a:extLst>
          </p:cNvPr>
          <p:cNvSpPr txBox="1">
            <a:spLocks noChangeArrowheads="1"/>
          </p:cNvSpPr>
          <p:nvPr/>
        </p:nvSpPr>
        <p:spPr bwMode="auto">
          <a:xfrm>
            <a:off x="3708400" y="2198688"/>
            <a:ext cx="543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…lock suffers from contention</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3">
            <a:extLst>
              <a:ext uri="{FF2B5EF4-FFF2-40B4-BE49-F238E27FC236}">
                <a16:creationId xmlns:a16="http://schemas.microsoft.com/office/drawing/2014/main" id="{B00D233F-9E36-4F16-AFB4-98431C5DD43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5171" name="Slide Number Placeholder 4">
            <a:extLst>
              <a:ext uri="{FF2B5EF4-FFF2-40B4-BE49-F238E27FC236}">
                <a16:creationId xmlns:a16="http://schemas.microsoft.com/office/drawing/2014/main" id="{F93FB907-805C-44E8-863D-13C277665C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308277E-B184-4973-99C8-CB35C9C70CFB}" type="slidenum">
              <a:rPr lang="ar-SA" altLang="zh-CN" sz="1400" b="0">
                <a:solidFill>
                  <a:schemeClr val="tx1"/>
                </a:solidFill>
                <a:latin typeface="Arial" panose="020B0604020202020204" pitchFamily="34" charset="0"/>
              </a:rPr>
              <a:pPr/>
              <a:t>120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5172" name="Picture 2" descr="magic">
            <a:extLst>
              <a:ext uri="{FF2B5EF4-FFF2-40B4-BE49-F238E27FC236}">
                <a16:creationId xmlns:a16="http://schemas.microsoft.com/office/drawing/2014/main" id="{A5C053B8-217D-461C-A17C-2CE433A0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Rectangle 3">
            <a:extLst>
              <a:ext uri="{FF2B5EF4-FFF2-40B4-BE49-F238E27FC236}">
                <a16:creationId xmlns:a16="http://schemas.microsoft.com/office/drawing/2014/main" id="{9F30816A-3762-4A08-85FA-639CC35274DC}"/>
              </a:ext>
            </a:extLst>
          </p:cNvPr>
          <p:cNvSpPr>
            <a:spLocks noGrp="1" noChangeArrowheads="1"/>
          </p:cNvSpPr>
          <p:nvPr>
            <p:ph type="title"/>
          </p:nvPr>
        </p:nvSpPr>
        <p:spPr/>
        <p:txBody>
          <a:bodyPr/>
          <a:lstStyle/>
          <a:p>
            <a:r>
              <a:rPr lang="en-US" altLang="zh-CN">
                <a:ea typeface="宋体" panose="02010600030101010101" pitchFamily="2" charset="-122"/>
              </a:rPr>
              <a:t>Purple Wants the Lock</a:t>
            </a:r>
          </a:p>
        </p:txBody>
      </p:sp>
      <p:sp>
        <p:nvSpPr>
          <p:cNvPr id="135174" name="Rectangle 4">
            <a:extLst>
              <a:ext uri="{FF2B5EF4-FFF2-40B4-BE49-F238E27FC236}">
                <a16:creationId xmlns:a16="http://schemas.microsoft.com/office/drawing/2014/main" id="{F2A9F3B0-C1CF-4E9C-9D98-C66908AED7B1}"/>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5175" name="Rectangle 5">
            <a:extLst>
              <a:ext uri="{FF2B5EF4-FFF2-40B4-BE49-F238E27FC236}">
                <a16:creationId xmlns:a16="http://schemas.microsoft.com/office/drawing/2014/main" id="{898274BF-5697-42E9-8A60-15EA0AF44109}"/>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5176" name="Line 6">
            <a:extLst>
              <a:ext uri="{FF2B5EF4-FFF2-40B4-BE49-F238E27FC236}">
                <a16:creationId xmlns:a16="http://schemas.microsoft.com/office/drawing/2014/main" id="{794697D6-5D2E-4014-9FBA-CC5BEDAC8476}"/>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5177" name="Text Box 7">
            <a:extLst>
              <a:ext uri="{FF2B5EF4-FFF2-40B4-BE49-F238E27FC236}">
                <a16:creationId xmlns:a16="http://schemas.microsoft.com/office/drawing/2014/main" id="{2DAC8069-797C-4955-8109-F3151C34F071}"/>
              </a:ext>
            </a:extLst>
          </p:cNvPr>
          <p:cNvSpPr txBox="1">
            <a:spLocks noChangeArrowheads="1"/>
          </p:cNvSpPr>
          <p:nvPr/>
        </p:nvSpPr>
        <p:spPr bwMode="auto">
          <a:xfrm>
            <a:off x="1112838" y="46402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5178" name="Group 8">
            <a:extLst>
              <a:ext uri="{FF2B5EF4-FFF2-40B4-BE49-F238E27FC236}">
                <a16:creationId xmlns:a16="http://schemas.microsoft.com/office/drawing/2014/main" id="{1AD356F9-C11B-431C-9C06-0C9A1045E44B}"/>
              </a:ext>
            </a:extLst>
          </p:cNvPr>
          <p:cNvGrpSpPr>
            <a:grpSpLocks/>
          </p:cNvGrpSpPr>
          <p:nvPr/>
        </p:nvGrpSpPr>
        <p:grpSpPr bwMode="auto">
          <a:xfrm>
            <a:off x="2127250" y="1644650"/>
            <a:ext cx="1876425" cy="1879600"/>
            <a:chOff x="1088" y="1162"/>
            <a:chExt cx="1182" cy="1184"/>
          </a:xfrm>
        </p:grpSpPr>
        <p:grpSp>
          <p:nvGrpSpPr>
            <p:cNvPr id="135179" name="Group 9">
              <a:extLst>
                <a:ext uri="{FF2B5EF4-FFF2-40B4-BE49-F238E27FC236}">
                  <a16:creationId xmlns:a16="http://schemas.microsoft.com/office/drawing/2014/main" id="{1219685C-A665-4E48-B301-50FD126EAFBA}"/>
                </a:ext>
              </a:extLst>
            </p:cNvPr>
            <p:cNvGrpSpPr>
              <a:grpSpLocks/>
            </p:cNvGrpSpPr>
            <p:nvPr/>
          </p:nvGrpSpPr>
          <p:grpSpPr bwMode="auto">
            <a:xfrm>
              <a:off x="1107" y="1538"/>
              <a:ext cx="856" cy="808"/>
              <a:chOff x="1008" y="2720"/>
              <a:chExt cx="856" cy="808"/>
            </a:xfrm>
          </p:grpSpPr>
          <p:sp>
            <p:nvSpPr>
              <p:cNvPr id="135181" name="Rectangle 10">
                <a:extLst>
                  <a:ext uri="{FF2B5EF4-FFF2-40B4-BE49-F238E27FC236}">
                    <a16:creationId xmlns:a16="http://schemas.microsoft.com/office/drawing/2014/main" id="{F84E544E-11C4-486E-82D7-A3DB2052C0A2}"/>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5182" name="Freeform 11">
                <a:extLst>
                  <a:ext uri="{FF2B5EF4-FFF2-40B4-BE49-F238E27FC236}">
                    <a16:creationId xmlns:a16="http://schemas.microsoft.com/office/drawing/2014/main" id="{8304E935-A28C-4B6C-BB97-87C8CE254A9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5183" name="Freeform 12">
                <a:extLst>
                  <a:ext uri="{FF2B5EF4-FFF2-40B4-BE49-F238E27FC236}">
                    <a16:creationId xmlns:a16="http://schemas.microsoft.com/office/drawing/2014/main" id="{4CABA5D2-7D64-404E-9967-E3FE461D409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5184" name="Freeform 13">
                <a:extLst>
                  <a:ext uri="{FF2B5EF4-FFF2-40B4-BE49-F238E27FC236}">
                    <a16:creationId xmlns:a16="http://schemas.microsoft.com/office/drawing/2014/main" id="{50E0323A-F513-4948-88CF-6D813087BC3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5185" name="Freeform 14">
                <a:extLst>
                  <a:ext uri="{FF2B5EF4-FFF2-40B4-BE49-F238E27FC236}">
                    <a16:creationId xmlns:a16="http://schemas.microsoft.com/office/drawing/2014/main" id="{E6D73E13-0930-41C6-B7C2-FA9B55BE2FD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5186" name="Freeform 15">
                <a:extLst>
                  <a:ext uri="{FF2B5EF4-FFF2-40B4-BE49-F238E27FC236}">
                    <a16:creationId xmlns:a16="http://schemas.microsoft.com/office/drawing/2014/main" id="{1D445E08-F9BF-42A4-B823-22E1CE84E75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5187" name="Freeform 16">
                <a:extLst>
                  <a:ext uri="{FF2B5EF4-FFF2-40B4-BE49-F238E27FC236}">
                    <a16:creationId xmlns:a16="http://schemas.microsoft.com/office/drawing/2014/main" id="{5B50C220-65F0-405A-8368-0A12F750DD4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5188" name="Freeform 17">
                <a:extLst>
                  <a:ext uri="{FF2B5EF4-FFF2-40B4-BE49-F238E27FC236}">
                    <a16:creationId xmlns:a16="http://schemas.microsoft.com/office/drawing/2014/main" id="{FB91D16F-0D09-45C3-9C89-623A37D427D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5189" name="Freeform 18">
                <a:extLst>
                  <a:ext uri="{FF2B5EF4-FFF2-40B4-BE49-F238E27FC236}">
                    <a16:creationId xmlns:a16="http://schemas.microsoft.com/office/drawing/2014/main" id="{2B1DA9A2-F1A5-495E-8471-350B3410D0C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5180" name="Rectangle 19">
              <a:extLst>
                <a:ext uri="{FF2B5EF4-FFF2-40B4-BE49-F238E27FC236}">
                  <a16:creationId xmlns:a16="http://schemas.microsoft.com/office/drawing/2014/main" id="{F98F35A5-77F1-4D69-B774-91DB5117F449}"/>
                </a:ext>
              </a:extLst>
            </p:cNvPr>
            <p:cNvSpPr>
              <a:spLocks noChangeArrowheads="1"/>
            </p:cNvSpPr>
            <p:nvPr/>
          </p:nvSpPr>
          <p:spPr bwMode="auto">
            <a:xfrm>
              <a:off x="1088" y="116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3">
            <a:extLst>
              <a:ext uri="{FF2B5EF4-FFF2-40B4-BE49-F238E27FC236}">
                <a16:creationId xmlns:a16="http://schemas.microsoft.com/office/drawing/2014/main" id="{FF0D7DDF-E669-4248-B2FB-B47508DFE84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6195" name="Slide Number Placeholder 4">
            <a:extLst>
              <a:ext uri="{FF2B5EF4-FFF2-40B4-BE49-F238E27FC236}">
                <a16:creationId xmlns:a16="http://schemas.microsoft.com/office/drawing/2014/main" id="{C553271B-0860-4D03-829B-55E363AF91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060F352-9D1A-4A43-8917-0BFDE77BB4B7}" type="slidenum">
              <a:rPr lang="ar-SA" altLang="zh-CN" sz="1400" b="0">
                <a:solidFill>
                  <a:schemeClr val="tx1"/>
                </a:solidFill>
                <a:latin typeface="Arial" panose="020B0604020202020204" pitchFamily="34" charset="0"/>
              </a:rPr>
              <a:pPr/>
              <a:t>121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6196" name="Picture 2" descr="magic">
            <a:extLst>
              <a:ext uri="{FF2B5EF4-FFF2-40B4-BE49-F238E27FC236}">
                <a16:creationId xmlns:a16="http://schemas.microsoft.com/office/drawing/2014/main" id="{34B59469-6BDB-4D1E-866C-58C8475D0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Rectangle 3">
            <a:extLst>
              <a:ext uri="{FF2B5EF4-FFF2-40B4-BE49-F238E27FC236}">
                <a16:creationId xmlns:a16="http://schemas.microsoft.com/office/drawing/2014/main" id="{16C60055-7469-48C0-9B82-CBC7AC6DEFDE}"/>
              </a:ext>
            </a:extLst>
          </p:cNvPr>
          <p:cNvSpPr>
            <a:spLocks noGrp="1" noChangeArrowheads="1"/>
          </p:cNvSpPr>
          <p:nvPr>
            <p:ph type="title"/>
          </p:nvPr>
        </p:nvSpPr>
        <p:spPr/>
        <p:txBody>
          <a:bodyPr/>
          <a:lstStyle/>
          <a:p>
            <a:r>
              <a:rPr lang="en-US" altLang="zh-CN">
                <a:ea typeface="宋体" panose="02010600030101010101" pitchFamily="2" charset="-122"/>
              </a:rPr>
              <a:t>Purple Wants the Lock</a:t>
            </a:r>
          </a:p>
        </p:txBody>
      </p:sp>
      <p:sp>
        <p:nvSpPr>
          <p:cNvPr id="136198" name="Rectangle 4">
            <a:extLst>
              <a:ext uri="{FF2B5EF4-FFF2-40B4-BE49-F238E27FC236}">
                <a16:creationId xmlns:a16="http://schemas.microsoft.com/office/drawing/2014/main" id="{F19661CC-97C6-42E4-A3DD-14E66F75E917}"/>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6199" name="Rectangle 5">
            <a:extLst>
              <a:ext uri="{FF2B5EF4-FFF2-40B4-BE49-F238E27FC236}">
                <a16:creationId xmlns:a16="http://schemas.microsoft.com/office/drawing/2014/main" id="{19AB22F0-F362-43C8-B6C9-0C4201586BB6}"/>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6200" name="Line 6">
            <a:extLst>
              <a:ext uri="{FF2B5EF4-FFF2-40B4-BE49-F238E27FC236}">
                <a16:creationId xmlns:a16="http://schemas.microsoft.com/office/drawing/2014/main" id="{432AED49-D9E4-464E-80B0-584B093F4AD2}"/>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6201" name="Text Box 7">
            <a:extLst>
              <a:ext uri="{FF2B5EF4-FFF2-40B4-BE49-F238E27FC236}">
                <a16:creationId xmlns:a16="http://schemas.microsoft.com/office/drawing/2014/main" id="{DCBC2B83-0A18-447F-AA94-80C86207CB9D}"/>
              </a:ext>
            </a:extLst>
          </p:cNvPr>
          <p:cNvSpPr txBox="1">
            <a:spLocks noChangeArrowheads="1"/>
          </p:cNvSpPr>
          <p:nvPr/>
        </p:nvSpPr>
        <p:spPr bwMode="auto">
          <a:xfrm>
            <a:off x="1087438" y="46275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6202" name="Group 8">
            <a:extLst>
              <a:ext uri="{FF2B5EF4-FFF2-40B4-BE49-F238E27FC236}">
                <a16:creationId xmlns:a16="http://schemas.microsoft.com/office/drawing/2014/main" id="{97277AA7-4F96-4551-8AF8-60A391C41F18}"/>
              </a:ext>
            </a:extLst>
          </p:cNvPr>
          <p:cNvGrpSpPr>
            <a:grpSpLocks/>
          </p:cNvGrpSpPr>
          <p:nvPr/>
        </p:nvGrpSpPr>
        <p:grpSpPr bwMode="auto">
          <a:xfrm>
            <a:off x="2127250" y="1644650"/>
            <a:ext cx="1876425" cy="1879600"/>
            <a:chOff x="1088" y="1162"/>
            <a:chExt cx="1182" cy="1184"/>
          </a:xfrm>
        </p:grpSpPr>
        <p:grpSp>
          <p:nvGrpSpPr>
            <p:cNvPr id="136205" name="Group 9">
              <a:extLst>
                <a:ext uri="{FF2B5EF4-FFF2-40B4-BE49-F238E27FC236}">
                  <a16:creationId xmlns:a16="http://schemas.microsoft.com/office/drawing/2014/main" id="{4D082AC8-ECDD-491B-BF51-544BB3ED279E}"/>
                </a:ext>
              </a:extLst>
            </p:cNvPr>
            <p:cNvGrpSpPr>
              <a:grpSpLocks/>
            </p:cNvGrpSpPr>
            <p:nvPr/>
          </p:nvGrpSpPr>
          <p:grpSpPr bwMode="auto">
            <a:xfrm>
              <a:off x="1107" y="1538"/>
              <a:ext cx="856" cy="808"/>
              <a:chOff x="1008" y="2720"/>
              <a:chExt cx="856" cy="808"/>
            </a:xfrm>
          </p:grpSpPr>
          <p:sp>
            <p:nvSpPr>
              <p:cNvPr id="136207" name="Rectangle 10">
                <a:extLst>
                  <a:ext uri="{FF2B5EF4-FFF2-40B4-BE49-F238E27FC236}">
                    <a16:creationId xmlns:a16="http://schemas.microsoft.com/office/drawing/2014/main" id="{6658616A-54AD-426D-A285-8871514B697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6208" name="Freeform 11">
                <a:extLst>
                  <a:ext uri="{FF2B5EF4-FFF2-40B4-BE49-F238E27FC236}">
                    <a16:creationId xmlns:a16="http://schemas.microsoft.com/office/drawing/2014/main" id="{12B3368A-FBB1-4F3F-9613-E58F5EA4CFD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6209" name="Freeform 12">
                <a:extLst>
                  <a:ext uri="{FF2B5EF4-FFF2-40B4-BE49-F238E27FC236}">
                    <a16:creationId xmlns:a16="http://schemas.microsoft.com/office/drawing/2014/main" id="{047D836E-172F-43D3-A1A4-49978E58E44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6210" name="Freeform 13">
                <a:extLst>
                  <a:ext uri="{FF2B5EF4-FFF2-40B4-BE49-F238E27FC236}">
                    <a16:creationId xmlns:a16="http://schemas.microsoft.com/office/drawing/2014/main" id="{733215EE-C72D-4CA1-9D8B-BDBA2E60B28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6211" name="Freeform 14">
                <a:extLst>
                  <a:ext uri="{FF2B5EF4-FFF2-40B4-BE49-F238E27FC236}">
                    <a16:creationId xmlns:a16="http://schemas.microsoft.com/office/drawing/2014/main" id="{88E6BEFF-AB2E-4A6E-9B88-3708F5A2269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6212" name="Freeform 15">
                <a:extLst>
                  <a:ext uri="{FF2B5EF4-FFF2-40B4-BE49-F238E27FC236}">
                    <a16:creationId xmlns:a16="http://schemas.microsoft.com/office/drawing/2014/main" id="{7A190BB5-9368-4252-AB28-754D4C0D138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6213" name="Freeform 16">
                <a:extLst>
                  <a:ext uri="{FF2B5EF4-FFF2-40B4-BE49-F238E27FC236}">
                    <a16:creationId xmlns:a16="http://schemas.microsoft.com/office/drawing/2014/main" id="{2707B55A-B4C2-4616-B114-7552379857A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6214" name="Freeform 17">
                <a:extLst>
                  <a:ext uri="{FF2B5EF4-FFF2-40B4-BE49-F238E27FC236}">
                    <a16:creationId xmlns:a16="http://schemas.microsoft.com/office/drawing/2014/main" id="{3E5A8789-7143-4364-808B-EFD907292219}"/>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6215" name="Freeform 18">
                <a:extLst>
                  <a:ext uri="{FF2B5EF4-FFF2-40B4-BE49-F238E27FC236}">
                    <a16:creationId xmlns:a16="http://schemas.microsoft.com/office/drawing/2014/main" id="{368AF969-B995-4656-8899-48AACAFE7F7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6206" name="Rectangle 19">
              <a:extLst>
                <a:ext uri="{FF2B5EF4-FFF2-40B4-BE49-F238E27FC236}">
                  <a16:creationId xmlns:a16="http://schemas.microsoft.com/office/drawing/2014/main" id="{B181D692-A4FE-4350-BFC1-A944BC2C30B4}"/>
                </a:ext>
              </a:extLst>
            </p:cNvPr>
            <p:cNvSpPr>
              <a:spLocks noChangeArrowheads="1"/>
            </p:cNvSpPr>
            <p:nvPr/>
          </p:nvSpPr>
          <p:spPr bwMode="auto">
            <a:xfrm>
              <a:off x="1088" y="116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36203" name="Rectangle 20">
            <a:extLst>
              <a:ext uri="{FF2B5EF4-FFF2-40B4-BE49-F238E27FC236}">
                <a16:creationId xmlns:a16="http://schemas.microsoft.com/office/drawing/2014/main" id="{E1AFE065-71FC-4286-AA7E-EC3A11B49D99}"/>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36204" name="Freeform 25">
            <a:extLst>
              <a:ext uri="{FF2B5EF4-FFF2-40B4-BE49-F238E27FC236}">
                <a16:creationId xmlns:a16="http://schemas.microsoft.com/office/drawing/2014/main" id="{27F1E1DF-29A0-45BE-ADD2-A22176094844}"/>
              </a:ext>
            </a:extLst>
          </p:cNvPr>
          <p:cNvSpPr>
            <a:spLocks/>
          </p:cNvSpPr>
          <p:nvPr/>
        </p:nvSpPr>
        <p:spPr bwMode="auto">
          <a:xfrm>
            <a:off x="3475038" y="3124200"/>
            <a:ext cx="1355725" cy="1630363"/>
          </a:xfrm>
          <a:custGeom>
            <a:avLst/>
            <a:gdLst>
              <a:gd name="T0" fmla="*/ 0 w 854"/>
              <a:gd name="T1" fmla="*/ 0 h 1027"/>
              <a:gd name="T2" fmla="*/ 2147483647 w 854"/>
              <a:gd name="T3" fmla="*/ 2147483647 h 1027"/>
              <a:gd name="T4" fmla="*/ 2147483647 w 854"/>
              <a:gd name="T5" fmla="*/ 2147483647 h 1027"/>
              <a:gd name="T6" fmla="*/ 0 60000 65536"/>
              <a:gd name="T7" fmla="*/ 0 60000 65536"/>
              <a:gd name="T8" fmla="*/ 0 60000 65536"/>
              <a:gd name="T9" fmla="*/ 0 w 854"/>
              <a:gd name="T10" fmla="*/ 0 h 1027"/>
              <a:gd name="T11" fmla="*/ 854 w 854"/>
              <a:gd name="T12" fmla="*/ 1027 h 1027"/>
            </a:gdLst>
            <a:ahLst/>
            <a:cxnLst>
              <a:cxn ang="T6">
                <a:pos x="T0" y="T1"/>
              </a:cxn>
              <a:cxn ang="T7">
                <a:pos x="T2" y="T3"/>
              </a:cxn>
              <a:cxn ang="T8">
                <a:pos x="T4" y="T5"/>
              </a:cxn>
            </a:cxnLst>
            <a:rect l="T9" t="T10" r="T11" b="T12"/>
            <a:pathLst>
              <a:path w="854" h="1027">
                <a:moveTo>
                  <a:pt x="0" y="0"/>
                </a:moveTo>
                <a:cubicBezTo>
                  <a:pt x="104" y="40"/>
                  <a:pt x="491" y="59"/>
                  <a:pt x="633" y="230"/>
                </a:cubicBezTo>
                <a:cubicBezTo>
                  <a:pt x="775" y="401"/>
                  <a:pt x="808" y="861"/>
                  <a:pt x="854" y="102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a:extLst>
              <a:ext uri="{FF2B5EF4-FFF2-40B4-BE49-F238E27FC236}">
                <a16:creationId xmlns:a16="http://schemas.microsoft.com/office/drawing/2014/main" id="{361E3378-7E00-4B3C-B7B4-40B7A2987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7219" name="Slide Number Placeholder 4">
            <a:extLst>
              <a:ext uri="{FF2B5EF4-FFF2-40B4-BE49-F238E27FC236}">
                <a16:creationId xmlns:a16="http://schemas.microsoft.com/office/drawing/2014/main" id="{9575D269-A773-4C33-B5E6-4237BF9BA73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9D5B880-2F08-431A-B3DF-2118ECB0AB78}" type="slidenum">
              <a:rPr lang="ar-SA" altLang="zh-CN" sz="1400" b="0">
                <a:solidFill>
                  <a:schemeClr val="tx1"/>
                </a:solidFill>
                <a:latin typeface="Arial" panose="020B0604020202020204" pitchFamily="34" charset="0"/>
              </a:rPr>
              <a:pPr/>
              <a:t>122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7220" name="Picture 2" descr="magic">
            <a:extLst>
              <a:ext uri="{FF2B5EF4-FFF2-40B4-BE49-F238E27FC236}">
                <a16:creationId xmlns:a16="http://schemas.microsoft.com/office/drawing/2014/main" id="{6944D9BE-D656-4532-8514-669B0DE40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3">
            <a:extLst>
              <a:ext uri="{FF2B5EF4-FFF2-40B4-BE49-F238E27FC236}">
                <a16:creationId xmlns:a16="http://schemas.microsoft.com/office/drawing/2014/main" id="{C7BBC5FF-9E9E-4F4D-974C-C7E113F5D57D}"/>
              </a:ext>
            </a:extLst>
          </p:cNvPr>
          <p:cNvSpPr>
            <a:spLocks noGrp="1" noChangeArrowheads="1"/>
          </p:cNvSpPr>
          <p:nvPr>
            <p:ph type="title"/>
          </p:nvPr>
        </p:nvSpPr>
        <p:spPr/>
        <p:txBody>
          <a:bodyPr/>
          <a:lstStyle/>
          <a:p>
            <a:r>
              <a:rPr lang="en-US" altLang="zh-CN">
                <a:ea typeface="宋体" panose="02010600030101010101" pitchFamily="2" charset="-122"/>
              </a:rPr>
              <a:t>Purple Wants the Lock</a:t>
            </a:r>
          </a:p>
        </p:txBody>
      </p:sp>
      <p:sp>
        <p:nvSpPr>
          <p:cNvPr id="137222" name="Rectangle 4">
            <a:extLst>
              <a:ext uri="{FF2B5EF4-FFF2-40B4-BE49-F238E27FC236}">
                <a16:creationId xmlns:a16="http://schemas.microsoft.com/office/drawing/2014/main" id="{F175418B-A2DD-4383-BACD-9BB717127D87}"/>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7223" name="Rectangle 5">
            <a:extLst>
              <a:ext uri="{FF2B5EF4-FFF2-40B4-BE49-F238E27FC236}">
                <a16:creationId xmlns:a16="http://schemas.microsoft.com/office/drawing/2014/main" id="{66DA7C9F-325D-418A-A960-FADF650935AD}"/>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7224" name="Line 6">
            <a:extLst>
              <a:ext uri="{FF2B5EF4-FFF2-40B4-BE49-F238E27FC236}">
                <a16:creationId xmlns:a16="http://schemas.microsoft.com/office/drawing/2014/main" id="{DF60D5FD-8C40-4932-BAAE-9F3B30B96562}"/>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7225" name="Text Box 7">
            <a:extLst>
              <a:ext uri="{FF2B5EF4-FFF2-40B4-BE49-F238E27FC236}">
                <a16:creationId xmlns:a16="http://schemas.microsoft.com/office/drawing/2014/main" id="{7CEABAD5-E926-475F-AE3D-A0B17F8E0ED5}"/>
              </a:ext>
            </a:extLst>
          </p:cNvPr>
          <p:cNvSpPr txBox="1">
            <a:spLocks noChangeArrowheads="1"/>
          </p:cNvSpPr>
          <p:nvPr/>
        </p:nvSpPr>
        <p:spPr bwMode="auto">
          <a:xfrm>
            <a:off x="1074738" y="46910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7226" name="Group 8">
            <a:extLst>
              <a:ext uri="{FF2B5EF4-FFF2-40B4-BE49-F238E27FC236}">
                <a16:creationId xmlns:a16="http://schemas.microsoft.com/office/drawing/2014/main" id="{4846181E-FA08-453E-B38C-BF64A408B976}"/>
              </a:ext>
            </a:extLst>
          </p:cNvPr>
          <p:cNvGrpSpPr>
            <a:grpSpLocks/>
          </p:cNvGrpSpPr>
          <p:nvPr/>
        </p:nvGrpSpPr>
        <p:grpSpPr bwMode="auto">
          <a:xfrm>
            <a:off x="2127250" y="1644650"/>
            <a:ext cx="1876425" cy="1879600"/>
            <a:chOff x="1088" y="1162"/>
            <a:chExt cx="1182" cy="1184"/>
          </a:xfrm>
        </p:grpSpPr>
        <p:grpSp>
          <p:nvGrpSpPr>
            <p:cNvPr id="137231" name="Group 9">
              <a:extLst>
                <a:ext uri="{FF2B5EF4-FFF2-40B4-BE49-F238E27FC236}">
                  <a16:creationId xmlns:a16="http://schemas.microsoft.com/office/drawing/2014/main" id="{29B70B74-C1F2-44FF-84ED-F298954B8328}"/>
                </a:ext>
              </a:extLst>
            </p:cNvPr>
            <p:cNvGrpSpPr>
              <a:grpSpLocks/>
            </p:cNvGrpSpPr>
            <p:nvPr/>
          </p:nvGrpSpPr>
          <p:grpSpPr bwMode="auto">
            <a:xfrm>
              <a:off x="1107" y="1538"/>
              <a:ext cx="856" cy="808"/>
              <a:chOff x="1008" y="2720"/>
              <a:chExt cx="856" cy="808"/>
            </a:xfrm>
          </p:grpSpPr>
          <p:sp>
            <p:nvSpPr>
              <p:cNvPr id="137233" name="Rectangle 10">
                <a:extLst>
                  <a:ext uri="{FF2B5EF4-FFF2-40B4-BE49-F238E27FC236}">
                    <a16:creationId xmlns:a16="http://schemas.microsoft.com/office/drawing/2014/main" id="{CA732A20-678C-46D8-902E-24FB3E17EAC9}"/>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7234" name="Freeform 11">
                <a:extLst>
                  <a:ext uri="{FF2B5EF4-FFF2-40B4-BE49-F238E27FC236}">
                    <a16:creationId xmlns:a16="http://schemas.microsoft.com/office/drawing/2014/main" id="{0872A41F-2C95-4629-91F9-20B174F936C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7235" name="Freeform 12">
                <a:extLst>
                  <a:ext uri="{FF2B5EF4-FFF2-40B4-BE49-F238E27FC236}">
                    <a16:creationId xmlns:a16="http://schemas.microsoft.com/office/drawing/2014/main" id="{23980FE9-B5A5-4E0B-9AF4-0D655A92801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7236" name="Freeform 13">
                <a:extLst>
                  <a:ext uri="{FF2B5EF4-FFF2-40B4-BE49-F238E27FC236}">
                    <a16:creationId xmlns:a16="http://schemas.microsoft.com/office/drawing/2014/main" id="{571F510B-FAA8-486C-B471-2F0DB90182E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7237" name="Freeform 14">
                <a:extLst>
                  <a:ext uri="{FF2B5EF4-FFF2-40B4-BE49-F238E27FC236}">
                    <a16:creationId xmlns:a16="http://schemas.microsoft.com/office/drawing/2014/main" id="{CC1D851E-C290-4C50-B2D1-A4E6381C18E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7238" name="Freeform 15">
                <a:extLst>
                  <a:ext uri="{FF2B5EF4-FFF2-40B4-BE49-F238E27FC236}">
                    <a16:creationId xmlns:a16="http://schemas.microsoft.com/office/drawing/2014/main" id="{74F37080-3C70-45BE-85D3-1ADF0BB500D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7239" name="Freeform 16">
                <a:extLst>
                  <a:ext uri="{FF2B5EF4-FFF2-40B4-BE49-F238E27FC236}">
                    <a16:creationId xmlns:a16="http://schemas.microsoft.com/office/drawing/2014/main" id="{551399D7-A48E-49D5-828A-7195890CED1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7240" name="Freeform 17">
                <a:extLst>
                  <a:ext uri="{FF2B5EF4-FFF2-40B4-BE49-F238E27FC236}">
                    <a16:creationId xmlns:a16="http://schemas.microsoft.com/office/drawing/2014/main" id="{2E23C09B-6CBD-464A-90B4-47EA422918D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7241" name="Freeform 18">
                <a:extLst>
                  <a:ext uri="{FF2B5EF4-FFF2-40B4-BE49-F238E27FC236}">
                    <a16:creationId xmlns:a16="http://schemas.microsoft.com/office/drawing/2014/main" id="{0E2BA9E7-53B8-49A0-AC3A-1F93906C828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7232" name="Rectangle 19">
              <a:extLst>
                <a:ext uri="{FF2B5EF4-FFF2-40B4-BE49-F238E27FC236}">
                  <a16:creationId xmlns:a16="http://schemas.microsoft.com/office/drawing/2014/main" id="{34CC28DC-73B1-465C-9DBD-CF9F50FA9BC3}"/>
                </a:ext>
              </a:extLst>
            </p:cNvPr>
            <p:cNvSpPr>
              <a:spLocks noChangeArrowheads="1"/>
            </p:cNvSpPr>
            <p:nvPr/>
          </p:nvSpPr>
          <p:spPr bwMode="auto">
            <a:xfrm>
              <a:off x="1088" y="116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37227" name="Rectangle 20">
            <a:extLst>
              <a:ext uri="{FF2B5EF4-FFF2-40B4-BE49-F238E27FC236}">
                <a16:creationId xmlns:a16="http://schemas.microsoft.com/office/drawing/2014/main" id="{ECEEDFFE-1521-4599-93EA-3BE66006B181}"/>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37228" name="AutoShape 22">
            <a:extLst>
              <a:ext uri="{FF2B5EF4-FFF2-40B4-BE49-F238E27FC236}">
                <a16:creationId xmlns:a16="http://schemas.microsoft.com/office/drawing/2014/main" id="{5F0CBFE6-64BE-4A0B-87A3-EE6947CA9D59}"/>
              </a:ext>
            </a:extLst>
          </p:cNvPr>
          <p:cNvSpPr>
            <a:spLocks noChangeArrowheads="1"/>
          </p:cNvSpPr>
          <p:nvPr/>
        </p:nvSpPr>
        <p:spPr bwMode="auto">
          <a:xfrm>
            <a:off x="442913" y="4667250"/>
            <a:ext cx="1765300" cy="1244600"/>
          </a:xfrm>
          <a:prstGeom prst="wedgeRoundRectCallout">
            <a:avLst>
              <a:gd name="adj1" fmla="val 66995"/>
              <a:gd name="adj2" fmla="val -134185"/>
              <a:gd name="adj3" fmla="val 16667"/>
            </a:avLst>
          </a:prstGeom>
          <a:noFill/>
          <a:ln w="381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37229" name="Text Box 23">
            <a:extLst>
              <a:ext uri="{FF2B5EF4-FFF2-40B4-BE49-F238E27FC236}">
                <a16:creationId xmlns:a16="http://schemas.microsoft.com/office/drawing/2014/main" id="{17DDA905-A343-43D1-A236-3C905587BBD1}"/>
              </a:ext>
            </a:extLst>
          </p:cNvPr>
          <p:cNvSpPr txBox="1">
            <a:spLocks noChangeArrowheads="1"/>
          </p:cNvSpPr>
          <p:nvPr/>
        </p:nvSpPr>
        <p:spPr bwMode="auto">
          <a:xfrm>
            <a:off x="2195513" y="3839587"/>
            <a:ext cx="3510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dirty="0">
                <a:solidFill>
                  <a:srgbClr val="FF33CC"/>
                </a:solidFill>
                <a:latin typeface="Arial" panose="020B0604020202020204" pitchFamily="34" charset="0"/>
                <a:ea typeface="宋体" panose="02010600030101010101" pitchFamily="2" charset="-122"/>
                <a:cs typeface="Arial" panose="020B0604020202020204" pitchFamily="34" charset="0"/>
              </a:rPr>
              <a:t>Swap (</a:t>
            </a:r>
            <a:r>
              <a:rPr lang="en-US" altLang="zh-CN" sz="3200" b="0" dirty="0" err="1">
                <a:solidFill>
                  <a:srgbClr val="FF33CC"/>
                </a:solidFill>
                <a:latin typeface="Arial" panose="020B0604020202020204" pitchFamily="34" charset="0"/>
                <a:ea typeface="宋体" panose="02010600030101010101" pitchFamily="2" charset="-122"/>
                <a:cs typeface="Arial" panose="020B0604020202020204" pitchFamily="34" charset="0"/>
              </a:rPr>
              <a:t>getAndSet</a:t>
            </a:r>
            <a:r>
              <a:rPr lang="en-US" altLang="zh-CN" sz="3200" b="0" dirty="0">
                <a:solidFill>
                  <a:srgbClr val="FF33CC"/>
                </a:solidFill>
                <a:latin typeface="Arial" panose="020B0604020202020204" pitchFamily="34" charset="0"/>
                <a:ea typeface="宋体" panose="02010600030101010101" pitchFamily="2" charset="-122"/>
                <a:cs typeface="Arial" panose="020B0604020202020204" pitchFamily="34" charset="0"/>
              </a:rPr>
              <a:t>)</a:t>
            </a:r>
          </a:p>
        </p:txBody>
      </p:sp>
      <p:sp>
        <p:nvSpPr>
          <p:cNvPr id="137230" name="Freeform 25">
            <a:extLst>
              <a:ext uri="{FF2B5EF4-FFF2-40B4-BE49-F238E27FC236}">
                <a16:creationId xmlns:a16="http://schemas.microsoft.com/office/drawing/2014/main" id="{97E03331-615B-4A97-877C-825F5DF5DB9A}"/>
              </a:ext>
            </a:extLst>
          </p:cNvPr>
          <p:cNvSpPr>
            <a:spLocks/>
          </p:cNvSpPr>
          <p:nvPr/>
        </p:nvSpPr>
        <p:spPr bwMode="auto">
          <a:xfrm>
            <a:off x="3475038" y="3124200"/>
            <a:ext cx="1355725" cy="1630363"/>
          </a:xfrm>
          <a:custGeom>
            <a:avLst/>
            <a:gdLst>
              <a:gd name="T0" fmla="*/ 0 w 854"/>
              <a:gd name="T1" fmla="*/ 0 h 1027"/>
              <a:gd name="T2" fmla="*/ 2147483647 w 854"/>
              <a:gd name="T3" fmla="*/ 2147483647 h 1027"/>
              <a:gd name="T4" fmla="*/ 2147483647 w 854"/>
              <a:gd name="T5" fmla="*/ 2147483647 h 1027"/>
              <a:gd name="T6" fmla="*/ 0 60000 65536"/>
              <a:gd name="T7" fmla="*/ 0 60000 65536"/>
              <a:gd name="T8" fmla="*/ 0 60000 65536"/>
              <a:gd name="T9" fmla="*/ 0 w 854"/>
              <a:gd name="T10" fmla="*/ 0 h 1027"/>
              <a:gd name="T11" fmla="*/ 854 w 854"/>
              <a:gd name="T12" fmla="*/ 1027 h 1027"/>
            </a:gdLst>
            <a:ahLst/>
            <a:cxnLst>
              <a:cxn ang="T6">
                <a:pos x="T0" y="T1"/>
              </a:cxn>
              <a:cxn ang="T7">
                <a:pos x="T2" y="T3"/>
              </a:cxn>
              <a:cxn ang="T8">
                <a:pos x="T4" y="T5"/>
              </a:cxn>
            </a:cxnLst>
            <a:rect l="T9" t="T10" r="T11" b="T12"/>
            <a:pathLst>
              <a:path w="854" h="1027">
                <a:moveTo>
                  <a:pt x="0" y="0"/>
                </a:moveTo>
                <a:cubicBezTo>
                  <a:pt x="104" y="40"/>
                  <a:pt x="491" y="59"/>
                  <a:pt x="633" y="230"/>
                </a:cubicBezTo>
                <a:cubicBezTo>
                  <a:pt x="775" y="401"/>
                  <a:pt x="808" y="861"/>
                  <a:pt x="854" y="102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a:extLst>
              <a:ext uri="{FF2B5EF4-FFF2-40B4-BE49-F238E27FC236}">
                <a16:creationId xmlns:a16="http://schemas.microsoft.com/office/drawing/2014/main" id="{FB3CB274-3665-479F-B3B6-5463283F46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8243" name="Slide Number Placeholder 4">
            <a:extLst>
              <a:ext uri="{FF2B5EF4-FFF2-40B4-BE49-F238E27FC236}">
                <a16:creationId xmlns:a16="http://schemas.microsoft.com/office/drawing/2014/main" id="{0E9BB454-C64C-41BB-9A7F-90B8987772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917F85F-299C-4B8C-921E-8F128F7A776C}" type="slidenum">
              <a:rPr lang="ar-SA" altLang="zh-CN" sz="1400" b="0">
                <a:solidFill>
                  <a:schemeClr val="tx1"/>
                </a:solidFill>
                <a:latin typeface="Arial" panose="020B0604020202020204" pitchFamily="34" charset="0"/>
              </a:rPr>
              <a:pPr/>
              <a:t>123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8244" name="Picture 2" descr="magic">
            <a:extLst>
              <a:ext uri="{FF2B5EF4-FFF2-40B4-BE49-F238E27FC236}">
                <a16:creationId xmlns:a16="http://schemas.microsoft.com/office/drawing/2014/main" id="{147B5487-E197-49D1-8DBF-DF0387FF8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Rectangle 3">
            <a:extLst>
              <a:ext uri="{FF2B5EF4-FFF2-40B4-BE49-F238E27FC236}">
                <a16:creationId xmlns:a16="http://schemas.microsoft.com/office/drawing/2014/main" id="{7567319E-1BB3-4476-918F-FD4266DBF568}"/>
              </a:ext>
            </a:extLst>
          </p:cNvPr>
          <p:cNvSpPr>
            <a:spLocks noGrp="1" noChangeArrowheads="1"/>
          </p:cNvSpPr>
          <p:nvPr>
            <p:ph type="title"/>
          </p:nvPr>
        </p:nvSpPr>
        <p:spPr/>
        <p:txBody>
          <a:bodyPr/>
          <a:lstStyle/>
          <a:p>
            <a:r>
              <a:rPr lang="en-US" altLang="zh-CN">
                <a:ea typeface="宋体" panose="02010600030101010101" pitchFamily="2" charset="-122"/>
              </a:rPr>
              <a:t>Purple Has the Lock</a:t>
            </a:r>
          </a:p>
        </p:txBody>
      </p:sp>
      <p:sp>
        <p:nvSpPr>
          <p:cNvPr id="138246" name="Rectangle 4">
            <a:extLst>
              <a:ext uri="{FF2B5EF4-FFF2-40B4-BE49-F238E27FC236}">
                <a16:creationId xmlns:a16="http://schemas.microsoft.com/office/drawing/2014/main" id="{D83272E5-900B-46D1-B1A8-8A2F4F90E13F}"/>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8247" name="Rectangle 5">
            <a:extLst>
              <a:ext uri="{FF2B5EF4-FFF2-40B4-BE49-F238E27FC236}">
                <a16:creationId xmlns:a16="http://schemas.microsoft.com/office/drawing/2014/main" id="{0129B3BE-6F7D-458B-AA58-6C6561F5FD3B}"/>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8248" name="Text Box 6">
            <a:extLst>
              <a:ext uri="{FF2B5EF4-FFF2-40B4-BE49-F238E27FC236}">
                <a16:creationId xmlns:a16="http://schemas.microsoft.com/office/drawing/2014/main" id="{8112BC28-7DC1-4116-AC20-778754CFFDE2}"/>
              </a:ext>
            </a:extLst>
          </p:cNvPr>
          <p:cNvSpPr txBox="1">
            <a:spLocks noChangeArrowheads="1"/>
          </p:cNvSpPr>
          <p:nvPr/>
        </p:nvSpPr>
        <p:spPr bwMode="auto">
          <a:xfrm>
            <a:off x="1112838" y="46529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8249" name="Group 7">
            <a:extLst>
              <a:ext uri="{FF2B5EF4-FFF2-40B4-BE49-F238E27FC236}">
                <a16:creationId xmlns:a16="http://schemas.microsoft.com/office/drawing/2014/main" id="{65868446-647B-4700-A033-F9465164CC46}"/>
              </a:ext>
            </a:extLst>
          </p:cNvPr>
          <p:cNvGrpSpPr>
            <a:grpSpLocks/>
          </p:cNvGrpSpPr>
          <p:nvPr/>
        </p:nvGrpSpPr>
        <p:grpSpPr bwMode="auto">
          <a:xfrm>
            <a:off x="2157413" y="1644650"/>
            <a:ext cx="1806575" cy="1879600"/>
            <a:chOff x="1107" y="1162"/>
            <a:chExt cx="1138" cy="1184"/>
          </a:xfrm>
        </p:grpSpPr>
        <p:grpSp>
          <p:nvGrpSpPr>
            <p:cNvPr id="138253" name="Group 8">
              <a:extLst>
                <a:ext uri="{FF2B5EF4-FFF2-40B4-BE49-F238E27FC236}">
                  <a16:creationId xmlns:a16="http://schemas.microsoft.com/office/drawing/2014/main" id="{B9BF2AFC-0C9A-4CD9-BD51-26E4E4F71758}"/>
                </a:ext>
              </a:extLst>
            </p:cNvPr>
            <p:cNvGrpSpPr>
              <a:grpSpLocks/>
            </p:cNvGrpSpPr>
            <p:nvPr/>
          </p:nvGrpSpPr>
          <p:grpSpPr bwMode="auto">
            <a:xfrm>
              <a:off x="1107" y="1538"/>
              <a:ext cx="856" cy="808"/>
              <a:chOff x="1008" y="2720"/>
              <a:chExt cx="856" cy="808"/>
            </a:xfrm>
          </p:grpSpPr>
          <p:sp>
            <p:nvSpPr>
              <p:cNvPr id="138255" name="Rectangle 9">
                <a:extLst>
                  <a:ext uri="{FF2B5EF4-FFF2-40B4-BE49-F238E27FC236}">
                    <a16:creationId xmlns:a16="http://schemas.microsoft.com/office/drawing/2014/main" id="{7B748979-2AB0-4ED6-BA44-E10198CD27FD}"/>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8256" name="Freeform 10">
                <a:extLst>
                  <a:ext uri="{FF2B5EF4-FFF2-40B4-BE49-F238E27FC236}">
                    <a16:creationId xmlns:a16="http://schemas.microsoft.com/office/drawing/2014/main" id="{6EFB65A9-BA1A-4E3F-B856-DD0EB09333E1}"/>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8257" name="Freeform 11">
                <a:extLst>
                  <a:ext uri="{FF2B5EF4-FFF2-40B4-BE49-F238E27FC236}">
                    <a16:creationId xmlns:a16="http://schemas.microsoft.com/office/drawing/2014/main" id="{5C3C357E-B67B-416D-B71B-D0E038DBC18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8258" name="Freeform 12">
                <a:extLst>
                  <a:ext uri="{FF2B5EF4-FFF2-40B4-BE49-F238E27FC236}">
                    <a16:creationId xmlns:a16="http://schemas.microsoft.com/office/drawing/2014/main" id="{DCA60DF2-190E-47C0-A3A9-BFD6243F1E0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8259" name="Freeform 13">
                <a:extLst>
                  <a:ext uri="{FF2B5EF4-FFF2-40B4-BE49-F238E27FC236}">
                    <a16:creationId xmlns:a16="http://schemas.microsoft.com/office/drawing/2014/main" id="{09D09CD0-8816-46E7-8D8A-C023CE3D226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8260" name="Freeform 14">
                <a:extLst>
                  <a:ext uri="{FF2B5EF4-FFF2-40B4-BE49-F238E27FC236}">
                    <a16:creationId xmlns:a16="http://schemas.microsoft.com/office/drawing/2014/main" id="{78BC293F-2E74-468D-A33E-EBEA0E2A3C6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8261" name="Freeform 15">
                <a:extLst>
                  <a:ext uri="{FF2B5EF4-FFF2-40B4-BE49-F238E27FC236}">
                    <a16:creationId xmlns:a16="http://schemas.microsoft.com/office/drawing/2014/main" id="{30043446-E110-4932-85EB-03DEA3090C91}"/>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8262" name="Freeform 16">
                <a:extLst>
                  <a:ext uri="{FF2B5EF4-FFF2-40B4-BE49-F238E27FC236}">
                    <a16:creationId xmlns:a16="http://schemas.microsoft.com/office/drawing/2014/main" id="{E71B16A1-58E8-408C-B228-E390F248ACA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8263" name="Freeform 17">
                <a:extLst>
                  <a:ext uri="{FF2B5EF4-FFF2-40B4-BE49-F238E27FC236}">
                    <a16:creationId xmlns:a16="http://schemas.microsoft.com/office/drawing/2014/main" id="{0B557218-4D88-4052-AE77-7953089F946B}"/>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8254" name="Rectangle 18">
              <a:extLst>
                <a:ext uri="{FF2B5EF4-FFF2-40B4-BE49-F238E27FC236}">
                  <a16:creationId xmlns:a16="http://schemas.microsoft.com/office/drawing/2014/main" id="{C8C456A6-CC5B-4E0A-AC06-52D00495B75D}"/>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38250" name="Rectangle 19">
            <a:extLst>
              <a:ext uri="{FF2B5EF4-FFF2-40B4-BE49-F238E27FC236}">
                <a16:creationId xmlns:a16="http://schemas.microsoft.com/office/drawing/2014/main" id="{32CB15E4-B7BB-4FCF-A224-50F684DD6577}"/>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38251" name="Freeform 20">
            <a:extLst>
              <a:ext uri="{FF2B5EF4-FFF2-40B4-BE49-F238E27FC236}">
                <a16:creationId xmlns:a16="http://schemas.microsoft.com/office/drawing/2014/main" id="{562ECD09-492C-4920-9086-E83F4E9002D5}"/>
              </a:ext>
            </a:extLst>
          </p:cNvPr>
          <p:cNvSpPr>
            <a:spLocks/>
          </p:cNvSpPr>
          <p:nvPr/>
        </p:nvSpPr>
        <p:spPr bwMode="auto">
          <a:xfrm>
            <a:off x="1611313" y="5697538"/>
            <a:ext cx="2884487" cy="773112"/>
          </a:xfrm>
          <a:custGeom>
            <a:avLst/>
            <a:gdLst>
              <a:gd name="T0" fmla="*/ 0 w 2685"/>
              <a:gd name="T1" fmla="*/ 0 h 487"/>
              <a:gd name="T2" fmla="*/ 2147483647 w 2685"/>
              <a:gd name="T3" fmla="*/ 2147483647 h 487"/>
              <a:gd name="T4" fmla="*/ 2147483647 w 2685"/>
              <a:gd name="T5" fmla="*/ 2147483647 h 487"/>
              <a:gd name="T6" fmla="*/ 0 60000 65536"/>
              <a:gd name="T7" fmla="*/ 0 60000 65536"/>
              <a:gd name="T8" fmla="*/ 0 60000 65536"/>
              <a:gd name="T9" fmla="*/ 0 w 2685"/>
              <a:gd name="T10" fmla="*/ 0 h 487"/>
              <a:gd name="T11" fmla="*/ 2685 w 2685"/>
              <a:gd name="T12" fmla="*/ 487 h 487"/>
            </a:gdLst>
            <a:ahLst/>
            <a:cxnLst>
              <a:cxn ang="T6">
                <a:pos x="T0" y="T1"/>
              </a:cxn>
              <a:cxn ang="T7">
                <a:pos x="T2" y="T3"/>
              </a:cxn>
              <a:cxn ang="T8">
                <a:pos x="T4" y="T5"/>
              </a:cxn>
            </a:cxnLst>
            <a:rect l="T9" t="T10" r="T11" b="T12"/>
            <a:pathLst>
              <a:path w="2685" h="487">
                <a:moveTo>
                  <a:pt x="0" y="0"/>
                </a:moveTo>
                <a:cubicBezTo>
                  <a:pt x="7" y="217"/>
                  <a:pt x="14" y="435"/>
                  <a:pt x="461" y="461"/>
                </a:cubicBezTo>
                <a:cubicBezTo>
                  <a:pt x="908" y="487"/>
                  <a:pt x="1796" y="323"/>
                  <a:pt x="2685" y="15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8252" name="Freeform 21">
            <a:extLst>
              <a:ext uri="{FF2B5EF4-FFF2-40B4-BE49-F238E27FC236}">
                <a16:creationId xmlns:a16="http://schemas.microsoft.com/office/drawing/2014/main" id="{E9C5516B-11CD-4B7D-80FE-233FB6A21CF1}"/>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a:extLst>
              <a:ext uri="{FF2B5EF4-FFF2-40B4-BE49-F238E27FC236}">
                <a16:creationId xmlns:a16="http://schemas.microsoft.com/office/drawing/2014/main" id="{D23696A1-E9C9-4054-803F-15D11AEA69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9267" name="Slide Number Placeholder 4">
            <a:extLst>
              <a:ext uri="{FF2B5EF4-FFF2-40B4-BE49-F238E27FC236}">
                <a16:creationId xmlns:a16="http://schemas.microsoft.com/office/drawing/2014/main" id="{E2957186-2377-4B80-A1A1-29A1E03E42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6A34C33-DE46-4DC5-A555-A4EE1161EE96}" type="slidenum">
              <a:rPr lang="ar-SA" altLang="zh-CN" sz="1400" b="0">
                <a:solidFill>
                  <a:schemeClr val="tx1"/>
                </a:solidFill>
                <a:latin typeface="Arial" panose="020B0604020202020204" pitchFamily="34" charset="0"/>
              </a:rPr>
              <a:pPr/>
              <a:t>124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9268" name="Picture 2" descr="magic">
            <a:extLst>
              <a:ext uri="{FF2B5EF4-FFF2-40B4-BE49-F238E27FC236}">
                <a16:creationId xmlns:a16="http://schemas.microsoft.com/office/drawing/2014/main" id="{CB14A209-3FB5-48EE-AE57-9FD82448B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3">
            <a:extLst>
              <a:ext uri="{FF2B5EF4-FFF2-40B4-BE49-F238E27FC236}">
                <a16:creationId xmlns:a16="http://schemas.microsoft.com/office/drawing/2014/main" id="{95CC61A0-AF8F-487A-9E7E-353583EAB4EF}"/>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39270" name="Rectangle 4">
            <a:extLst>
              <a:ext uri="{FF2B5EF4-FFF2-40B4-BE49-F238E27FC236}">
                <a16:creationId xmlns:a16="http://schemas.microsoft.com/office/drawing/2014/main" id="{E0CA29D6-7DB6-4088-B553-D356670F2E46}"/>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39271" name="Rectangle 5">
            <a:extLst>
              <a:ext uri="{FF2B5EF4-FFF2-40B4-BE49-F238E27FC236}">
                <a16:creationId xmlns:a16="http://schemas.microsoft.com/office/drawing/2014/main" id="{DBE884EE-3483-439D-B4CA-CB87122A8EED}"/>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9272" name="Text Box 6">
            <a:extLst>
              <a:ext uri="{FF2B5EF4-FFF2-40B4-BE49-F238E27FC236}">
                <a16:creationId xmlns:a16="http://schemas.microsoft.com/office/drawing/2014/main" id="{CB2A057A-3A2D-4A30-99E9-B054E640A2B8}"/>
              </a:ext>
            </a:extLst>
          </p:cNvPr>
          <p:cNvSpPr txBox="1">
            <a:spLocks noChangeArrowheads="1"/>
          </p:cNvSpPr>
          <p:nvPr/>
        </p:nvSpPr>
        <p:spPr bwMode="auto">
          <a:xfrm>
            <a:off x="1112838" y="46529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39273" name="Group 7">
            <a:extLst>
              <a:ext uri="{FF2B5EF4-FFF2-40B4-BE49-F238E27FC236}">
                <a16:creationId xmlns:a16="http://schemas.microsoft.com/office/drawing/2014/main" id="{56C4D73A-0218-4FB1-BA96-34AE36211B03}"/>
              </a:ext>
            </a:extLst>
          </p:cNvPr>
          <p:cNvGrpSpPr>
            <a:grpSpLocks/>
          </p:cNvGrpSpPr>
          <p:nvPr/>
        </p:nvGrpSpPr>
        <p:grpSpPr bwMode="auto">
          <a:xfrm>
            <a:off x="2157413" y="1644650"/>
            <a:ext cx="1806575" cy="1879600"/>
            <a:chOff x="1107" y="1162"/>
            <a:chExt cx="1138" cy="1184"/>
          </a:xfrm>
        </p:grpSpPr>
        <p:grpSp>
          <p:nvGrpSpPr>
            <p:cNvPr id="139292" name="Group 8">
              <a:extLst>
                <a:ext uri="{FF2B5EF4-FFF2-40B4-BE49-F238E27FC236}">
                  <a16:creationId xmlns:a16="http://schemas.microsoft.com/office/drawing/2014/main" id="{D9919D2C-67E8-4A27-AAE2-283B9AC34307}"/>
                </a:ext>
              </a:extLst>
            </p:cNvPr>
            <p:cNvGrpSpPr>
              <a:grpSpLocks/>
            </p:cNvGrpSpPr>
            <p:nvPr/>
          </p:nvGrpSpPr>
          <p:grpSpPr bwMode="auto">
            <a:xfrm>
              <a:off x="1107" y="1538"/>
              <a:ext cx="856" cy="808"/>
              <a:chOff x="1008" y="2720"/>
              <a:chExt cx="856" cy="808"/>
            </a:xfrm>
          </p:grpSpPr>
          <p:sp>
            <p:nvSpPr>
              <p:cNvPr id="139294" name="Rectangle 9">
                <a:extLst>
                  <a:ext uri="{FF2B5EF4-FFF2-40B4-BE49-F238E27FC236}">
                    <a16:creationId xmlns:a16="http://schemas.microsoft.com/office/drawing/2014/main" id="{64C34DC9-683D-475D-9702-5B5BED09D63E}"/>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9295" name="Freeform 10">
                <a:extLst>
                  <a:ext uri="{FF2B5EF4-FFF2-40B4-BE49-F238E27FC236}">
                    <a16:creationId xmlns:a16="http://schemas.microsoft.com/office/drawing/2014/main" id="{AFAF5F8B-C7BA-47BA-AF3E-783F8F5B484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96" name="Freeform 11">
                <a:extLst>
                  <a:ext uri="{FF2B5EF4-FFF2-40B4-BE49-F238E27FC236}">
                    <a16:creationId xmlns:a16="http://schemas.microsoft.com/office/drawing/2014/main" id="{3199BE16-3B4F-4E70-9120-C2580938C34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97" name="Freeform 12">
                <a:extLst>
                  <a:ext uri="{FF2B5EF4-FFF2-40B4-BE49-F238E27FC236}">
                    <a16:creationId xmlns:a16="http://schemas.microsoft.com/office/drawing/2014/main" id="{E0CEA85A-90A3-4384-9D83-D2C979A25AE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98" name="Freeform 13">
                <a:extLst>
                  <a:ext uri="{FF2B5EF4-FFF2-40B4-BE49-F238E27FC236}">
                    <a16:creationId xmlns:a16="http://schemas.microsoft.com/office/drawing/2014/main" id="{A71DA0A5-0B8A-4095-B7B9-A4A21E9AC13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9299" name="Freeform 14">
                <a:extLst>
                  <a:ext uri="{FF2B5EF4-FFF2-40B4-BE49-F238E27FC236}">
                    <a16:creationId xmlns:a16="http://schemas.microsoft.com/office/drawing/2014/main" id="{C280F558-0379-46B6-AF82-19F2EBEC3C8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39300" name="Freeform 15">
                <a:extLst>
                  <a:ext uri="{FF2B5EF4-FFF2-40B4-BE49-F238E27FC236}">
                    <a16:creationId xmlns:a16="http://schemas.microsoft.com/office/drawing/2014/main" id="{9070F744-A7CF-4A0A-8695-F248E9BDBB9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301" name="Freeform 16">
                <a:extLst>
                  <a:ext uri="{FF2B5EF4-FFF2-40B4-BE49-F238E27FC236}">
                    <a16:creationId xmlns:a16="http://schemas.microsoft.com/office/drawing/2014/main" id="{7CE85CB4-E659-4999-9D36-3793C415C5C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302" name="Freeform 17">
                <a:extLst>
                  <a:ext uri="{FF2B5EF4-FFF2-40B4-BE49-F238E27FC236}">
                    <a16:creationId xmlns:a16="http://schemas.microsoft.com/office/drawing/2014/main" id="{7B6CC252-0F9E-4887-B6C9-386C2C66EF9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39293" name="Rectangle 18">
              <a:extLst>
                <a:ext uri="{FF2B5EF4-FFF2-40B4-BE49-F238E27FC236}">
                  <a16:creationId xmlns:a16="http://schemas.microsoft.com/office/drawing/2014/main" id="{500F1C16-9BFE-44F9-AF09-33703C5DFF33}"/>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39274" name="Group 19">
            <a:extLst>
              <a:ext uri="{FF2B5EF4-FFF2-40B4-BE49-F238E27FC236}">
                <a16:creationId xmlns:a16="http://schemas.microsoft.com/office/drawing/2014/main" id="{D26D53A2-5B32-412D-A583-CEF79241C335}"/>
              </a:ext>
            </a:extLst>
          </p:cNvPr>
          <p:cNvGrpSpPr>
            <a:grpSpLocks/>
          </p:cNvGrpSpPr>
          <p:nvPr/>
        </p:nvGrpSpPr>
        <p:grpSpPr bwMode="auto">
          <a:xfrm>
            <a:off x="4984750" y="1633538"/>
            <a:ext cx="1876425" cy="1792287"/>
            <a:chOff x="2241" y="1182"/>
            <a:chExt cx="1182" cy="1129"/>
          </a:xfrm>
        </p:grpSpPr>
        <p:grpSp>
          <p:nvGrpSpPr>
            <p:cNvPr id="139280" name="Group 20">
              <a:extLst>
                <a:ext uri="{FF2B5EF4-FFF2-40B4-BE49-F238E27FC236}">
                  <a16:creationId xmlns:a16="http://schemas.microsoft.com/office/drawing/2014/main" id="{8CFE118A-93CD-485D-871C-CF2AC065907E}"/>
                </a:ext>
              </a:extLst>
            </p:cNvPr>
            <p:cNvGrpSpPr>
              <a:grpSpLocks/>
            </p:cNvGrpSpPr>
            <p:nvPr/>
          </p:nvGrpSpPr>
          <p:grpSpPr bwMode="auto">
            <a:xfrm>
              <a:off x="2446" y="1572"/>
              <a:ext cx="712" cy="739"/>
              <a:chOff x="2496" y="2725"/>
              <a:chExt cx="712" cy="739"/>
            </a:xfrm>
          </p:grpSpPr>
          <p:sp>
            <p:nvSpPr>
              <p:cNvPr id="139282" name="Rectangle 21">
                <a:extLst>
                  <a:ext uri="{FF2B5EF4-FFF2-40B4-BE49-F238E27FC236}">
                    <a16:creationId xmlns:a16="http://schemas.microsoft.com/office/drawing/2014/main" id="{958F4290-D215-4504-9536-FB615FBECBE5}"/>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39283" name="Freeform 22">
                <a:extLst>
                  <a:ext uri="{FF2B5EF4-FFF2-40B4-BE49-F238E27FC236}">
                    <a16:creationId xmlns:a16="http://schemas.microsoft.com/office/drawing/2014/main" id="{BA71CECF-CEB5-4B57-96B1-94DA02678B6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39284" name="Group 23">
                <a:extLst>
                  <a:ext uri="{FF2B5EF4-FFF2-40B4-BE49-F238E27FC236}">
                    <a16:creationId xmlns:a16="http://schemas.microsoft.com/office/drawing/2014/main" id="{E3FD0E21-B3A0-4DE6-AB3D-00AAB4563F95}"/>
                  </a:ext>
                </a:extLst>
              </p:cNvPr>
              <p:cNvGrpSpPr>
                <a:grpSpLocks/>
              </p:cNvGrpSpPr>
              <p:nvPr/>
            </p:nvGrpSpPr>
            <p:grpSpPr bwMode="auto">
              <a:xfrm>
                <a:off x="3072" y="2832"/>
                <a:ext cx="136" cy="632"/>
                <a:chOff x="3072" y="2832"/>
                <a:chExt cx="136" cy="632"/>
              </a:xfrm>
            </p:grpSpPr>
            <p:sp>
              <p:nvSpPr>
                <p:cNvPr id="139289" name="Freeform 24">
                  <a:extLst>
                    <a:ext uri="{FF2B5EF4-FFF2-40B4-BE49-F238E27FC236}">
                      <a16:creationId xmlns:a16="http://schemas.microsoft.com/office/drawing/2014/main" id="{C4BCDD15-DFEA-48DD-B628-1412216A4C8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90" name="Freeform 25">
                  <a:extLst>
                    <a:ext uri="{FF2B5EF4-FFF2-40B4-BE49-F238E27FC236}">
                      <a16:creationId xmlns:a16="http://schemas.microsoft.com/office/drawing/2014/main" id="{8C44D831-E42C-4964-9341-58CFCAFB291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91" name="Freeform 26">
                  <a:extLst>
                    <a:ext uri="{FF2B5EF4-FFF2-40B4-BE49-F238E27FC236}">
                      <a16:creationId xmlns:a16="http://schemas.microsoft.com/office/drawing/2014/main" id="{C1B45FAE-008D-4CE1-BABB-F668ED57E828}"/>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39285" name="Group 27">
                <a:extLst>
                  <a:ext uri="{FF2B5EF4-FFF2-40B4-BE49-F238E27FC236}">
                    <a16:creationId xmlns:a16="http://schemas.microsoft.com/office/drawing/2014/main" id="{2548769D-C026-4471-A8D3-46B7622A6498}"/>
                  </a:ext>
                </a:extLst>
              </p:cNvPr>
              <p:cNvGrpSpPr>
                <a:grpSpLocks/>
              </p:cNvGrpSpPr>
              <p:nvPr/>
            </p:nvGrpSpPr>
            <p:grpSpPr bwMode="auto">
              <a:xfrm flipH="1">
                <a:off x="2496" y="2832"/>
                <a:ext cx="136" cy="632"/>
                <a:chOff x="3072" y="2832"/>
                <a:chExt cx="136" cy="632"/>
              </a:xfrm>
            </p:grpSpPr>
            <p:sp>
              <p:nvSpPr>
                <p:cNvPr id="139286" name="Freeform 28">
                  <a:extLst>
                    <a:ext uri="{FF2B5EF4-FFF2-40B4-BE49-F238E27FC236}">
                      <a16:creationId xmlns:a16="http://schemas.microsoft.com/office/drawing/2014/main" id="{92B35920-830B-4CDA-B35B-F7E08AD6792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87" name="Freeform 29">
                  <a:extLst>
                    <a:ext uri="{FF2B5EF4-FFF2-40B4-BE49-F238E27FC236}">
                      <a16:creationId xmlns:a16="http://schemas.microsoft.com/office/drawing/2014/main" id="{6E356A2F-0E0D-472C-ABE1-E738CD0D8F0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39288" name="Freeform 30">
                  <a:extLst>
                    <a:ext uri="{FF2B5EF4-FFF2-40B4-BE49-F238E27FC236}">
                      <a16:creationId xmlns:a16="http://schemas.microsoft.com/office/drawing/2014/main" id="{50CA6009-E2AD-476E-B081-352AF9A8415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39281" name="Rectangle 31">
              <a:extLst>
                <a:ext uri="{FF2B5EF4-FFF2-40B4-BE49-F238E27FC236}">
                  <a16:creationId xmlns:a16="http://schemas.microsoft.com/office/drawing/2014/main" id="{BE9C90CF-6DFF-436F-B1EE-2D8615E9E2E9}"/>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39275" name="Rectangle 32">
            <a:extLst>
              <a:ext uri="{FF2B5EF4-FFF2-40B4-BE49-F238E27FC236}">
                <a16:creationId xmlns:a16="http://schemas.microsoft.com/office/drawing/2014/main" id="{877A9FBF-3017-4C48-9ACD-ED259F9D4198}"/>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39276" name="Freeform 33">
            <a:extLst>
              <a:ext uri="{FF2B5EF4-FFF2-40B4-BE49-F238E27FC236}">
                <a16:creationId xmlns:a16="http://schemas.microsoft.com/office/drawing/2014/main" id="{FF3C3B21-DE27-4341-8CE3-E02F18D12DEB}"/>
              </a:ext>
            </a:extLst>
          </p:cNvPr>
          <p:cNvSpPr>
            <a:spLocks/>
          </p:cNvSpPr>
          <p:nvPr/>
        </p:nvSpPr>
        <p:spPr bwMode="auto">
          <a:xfrm>
            <a:off x="1611313" y="5697538"/>
            <a:ext cx="2884487" cy="773112"/>
          </a:xfrm>
          <a:custGeom>
            <a:avLst/>
            <a:gdLst>
              <a:gd name="T0" fmla="*/ 0 w 2685"/>
              <a:gd name="T1" fmla="*/ 0 h 487"/>
              <a:gd name="T2" fmla="*/ 2147483647 w 2685"/>
              <a:gd name="T3" fmla="*/ 2147483647 h 487"/>
              <a:gd name="T4" fmla="*/ 2147483647 w 2685"/>
              <a:gd name="T5" fmla="*/ 2147483647 h 487"/>
              <a:gd name="T6" fmla="*/ 0 60000 65536"/>
              <a:gd name="T7" fmla="*/ 0 60000 65536"/>
              <a:gd name="T8" fmla="*/ 0 60000 65536"/>
              <a:gd name="T9" fmla="*/ 0 w 2685"/>
              <a:gd name="T10" fmla="*/ 0 h 487"/>
              <a:gd name="T11" fmla="*/ 2685 w 2685"/>
              <a:gd name="T12" fmla="*/ 487 h 487"/>
            </a:gdLst>
            <a:ahLst/>
            <a:cxnLst>
              <a:cxn ang="T6">
                <a:pos x="T0" y="T1"/>
              </a:cxn>
              <a:cxn ang="T7">
                <a:pos x="T2" y="T3"/>
              </a:cxn>
              <a:cxn ang="T8">
                <a:pos x="T4" y="T5"/>
              </a:cxn>
            </a:cxnLst>
            <a:rect l="T9" t="T10" r="T11" b="T12"/>
            <a:pathLst>
              <a:path w="2685" h="487">
                <a:moveTo>
                  <a:pt x="0" y="0"/>
                </a:moveTo>
                <a:cubicBezTo>
                  <a:pt x="7" y="217"/>
                  <a:pt x="14" y="435"/>
                  <a:pt x="461" y="461"/>
                </a:cubicBezTo>
                <a:cubicBezTo>
                  <a:pt x="908" y="487"/>
                  <a:pt x="1796" y="323"/>
                  <a:pt x="2685" y="15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9277" name="Freeform 34">
            <a:extLst>
              <a:ext uri="{FF2B5EF4-FFF2-40B4-BE49-F238E27FC236}">
                <a16:creationId xmlns:a16="http://schemas.microsoft.com/office/drawing/2014/main" id="{2670D69F-EBA6-4033-A2B0-3A576CF9BFA5}"/>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9278" name="Rectangle 37">
            <a:extLst>
              <a:ext uri="{FF2B5EF4-FFF2-40B4-BE49-F238E27FC236}">
                <a16:creationId xmlns:a16="http://schemas.microsoft.com/office/drawing/2014/main" id="{3FAFA5EB-96D0-4C72-8E6B-7A5B899017BF}"/>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39279" name="Freeform 40">
            <a:extLst>
              <a:ext uri="{FF2B5EF4-FFF2-40B4-BE49-F238E27FC236}">
                <a16:creationId xmlns:a16="http://schemas.microsoft.com/office/drawing/2014/main" id="{2A0D11DF-4F7E-437C-9DBA-951C2288AC67}"/>
              </a:ext>
            </a:extLst>
          </p:cNvPr>
          <p:cNvSpPr>
            <a:spLocks/>
          </p:cNvSpPr>
          <p:nvPr/>
        </p:nvSpPr>
        <p:spPr bwMode="auto">
          <a:xfrm>
            <a:off x="6659563" y="2879725"/>
            <a:ext cx="1066800" cy="2174875"/>
          </a:xfrm>
          <a:custGeom>
            <a:avLst/>
            <a:gdLst>
              <a:gd name="T0" fmla="*/ 0 w 672"/>
              <a:gd name="T1" fmla="*/ 0 h 1370"/>
              <a:gd name="T2" fmla="*/ 2147483647 w 672"/>
              <a:gd name="T3" fmla="*/ 2147483647 h 1370"/>
              <a:gd name="T4" fmla="*/ 2147483647 w 672"/>
              <a:gd name="T5" fmla="*/ 2147483647 h 1370"/>
              <a:gd name="T6" fmla="*/ 0 60000 65536"/>
              <a:gd name="T7" fmla="*/ 0 60000 65536"/>
              <a:gd name="T8" fmla="*/ 0 60000 65536"/>
              <a:gd name="T9" fmla="*/ 0 w 672"/>
              <a:gd name="T10" fmla="*/ 0 h 1370"/>
              <a:gd name="T11" fmla="*/ 672 w 672"/>
              <a:gd name="T12" fmla="*/ 1370 h 1370"/>
            </a:gdLst>
            <a:ahLst/>
            <a:cxnLst>
              <a:cxn ang="T6">
                <a:pos x="T0" y="T1"/>
              </a:cxn>
              <a:cxn ang="T7">
                <a:pos x="T2" y="T3"/>
              </a:cxn>
              <a:cxn ang="T8">
                <a:pos x="T4" y="T5"/>
              </a:cxn>
            </a:cxnLst>
            <a:rect l="T9" t="T10" r="T11" b="T12"/>
            <a:pathLst>
              <a:path w="672" h="1370">
                <a:moveTo>
                  <a:pt x="0" y="0"/>
                </a:moveTo>
                <a:cubicBezTo>
                  <a:pt x="102" y="104"/>
                  <a:pt x="558" y="396"/>
                  <a:pt x="615" y="624"/>
                </a:cubicBezTo>
                <a:cubicBezTo>
                  <a:pt x="672" y="852"/>
                  <a:pt x="401" y="1215"/>
                  <a:pt x="344" y="1370"/>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a:extLst>
              <a:ext uri="{FF2B5EF4-FFF2-40B4-BE49-F238E27FC236}">
                <a16:creationId xmlns:a16="http://schemas.microsoft.com/office/drawing/2014/main" id="{4408074C-E060-4F15-AD51-9DA9A18BDE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0291" name="Slide Number Placeholder 4">
            <a:extLst>
              <a:ext uri="{FF2B5EF4-FFF2-40B4-BE49-F238E27FC236}">
                <a16:creationId xmlns:a16="http://schemas.microsoft.com/office/drawing/2014/main" id="{1670BDAC-32EA-436C-BD36-8BDFE755FC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6D88946-C83E-4978-954B-18DDDD42DB9D}" type="slidenum">
              <a:rPr lang="ar-SA" altLang="zh-CN" sz="1400" b="0">
                <a:solidFill>
                  <a:schemeClr val="tx1"/>
                </a:solidFill>
                <a:latin typeface="Arial" panose="020B0604020202020204" pitchFamily="34" charset="0"/>
              </a:rPr>
              <a:pPr/>
              <a:t>125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0292" name="Picture 2" descr="magic">
            <a:extLst>
              <a:ext uri="{FF2B5EF4-FFF2-40B4-BE49-F238E27FC236}">
                <a16:creationId xmlns:a16="http://schemas.microsoft.com/office/drawing/2014/main" id="{65C6A727-30C0-4BE6-A23B-53A6E6BA9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Rectangle 3">
            <a:extLst>
              <a:ext uri="{FF2B5EF4-FFF2-40B4-BE49-F238E27FC236}">
                <a16:creationId xmlns:a16="http://schemas.microsoft.com/office/drawing/2014/main" id="{B4EB2E41-8ECD-4209-8D8F-D446121EE47B}"/>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40294" name="Rectangle 4">
            <a:extLst>
              <a:ext uri="{FF2B5EF4-FFF2-40B4-BE49-F238E27FC236}">
                <a16:creationId xmlns:a16="http://schemas.microsoft.com/office/drawing/2014/main" id="{52E51012-B538-49C5-A77F-A2D1408DC6E2}"/>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0295" name="Rectangle 5">
            <a:extLst>
              <a:ext uri="{FF2B5EF4-FFF2-40B4-BE49-F238E27FC236}">
                <a16:creationId xmlns:a16="http://schemas.microsoft.com/office/drawing/2014/main" id="{6CA8C34C-B447-4B6A-B680-08102944870D}"/>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0296" name="Text Box 6">
            <a:extLst>
              <a:ext uri="{FF2B5EF4-FFF2-40B4-BE49-F238E27FC236}">
                <a16:creationId xmlns:a16="http://schemas.microsoft.com/office/drawing/2014/main" id="{ABC7FF4C-108D-476F-A573-9C50DF08E513}"/>
              </a:ext>
            </a:extLst>
          </p:cNvPr>
          <p:cNvSpPr txBox="1">
            <a:spLocks noChangeArrowheads="1"/>
          </p:cNvSpPr>
          <p:nvPr/>
        </p:nvSpPr>
        <p:spPr bwMode="auto">
          <a:xfrm>
            <a:off x="1087438" y="46783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0297" name="Group 7">
            <a:extLst>
              <a:ext uri="{FF2B5EF4-FFF2-40B4-BE49-F238E27FC236}">
                <a16:creationId xmlns:a16="http://schemas.microsoft.com/office/drawing/2014/main" id="{43CA676D-8C5A-44DB-8EEC-7C3F1B8E060B}"/>
              </a:ext>
            </a:extLst>
          </p:cNvPr>
          <p:cNvGrpSpPr>
            <a:grpSpLocks/>
          </p:cNvGrpSpPr>
          <p:nvPr/>
        </p:nvGrpSpPr>
        <p:grpSpPr bwMode="auto">
          <a:xfrm>
            <a:off x="2157413" y="1644650"/>
            <a:ext cx="1806575" cy="1879600"/>
            <a:chOff x="1107" y="1162"/>
            <a:chExt cx="1138" cy="1184"/>
          </a:xfrm>
        </p:grpSpPr>
        <p:grpSp>
          <p:nvGrpSpPr>
            <p:cNvPr id="140318" name="Group 8">
              <a:extLst>
                <a:ext uri="{FF2B5EF4-FFF2-40B4-BE49-F238E27FC236}">
                  <a16:creationId xmlns:a16="http://schemas.microsoft.com/office/drawing/2014/main" id="{79601EB4-C3E8-459C-9F0C-9F922701CA5F}"/>
                </a:ext>
              </a:extLst>
            </p:cNvPr>
            <p:cNvGrpSpPr>
              <a:grpSpLocks/>
            </p:cNvGrpSpPr>
            <p:nvPr/>
          </p:nvGrpSpPr>
          <p:grpSpPr bwMode="auto">
            <a:xfrm>
              <a:off x="1107" y="1538"/>
              <a:ext cx="856" cy="808"/>
              <a:chOff x="1008" y="2720"/>
              <a:chExt cx="856" cy="808"/>
            </a:xfrm>
          </p:grpSpPr>
          <p:sp>
            <p:nvSpPr>
              <p:cNvPr id="140320" name="Rectangle 9">
                <a:extLst>
                  <a:ext uri="{FF2B5EF4-FFF2-40B4-BE49-F238E27FC236}">
                    <a16:creationId xmlns:a16="http://schemas.microsoft.com/office/drawing/2014/main" id="{34BE8776-016A-457C-963B-A46136FDDC18}"/>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0321" name="Freeform 10">
                <a:extLst>
                  <a:ext uri="{FF2B5EF4-FFF2-40B4-BE49-F238E27FC236}">
                    <a16:creationId xmlns:a16="http://schemas.microsoft.com/office/drawing/2014/main" id="{5C4E3EB8-06F3-44D2-B7A9-87E248D44DB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22" name="Freeform 11">
                <a:extLst>
                  <a:ext uri="{FF2B5EF4-FFF2-40B4-BE49-F238E27FC236}">
                    <a16:creationId xmlns:a16="http://schemas.microsoft.com/office/drawing/2014/main" id="{2D435375-2FCD-4EB1-BF4B-6273C84CA747}"/>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23" name="Freeform 12">
                <a:extLst>
                  <a:ext uri="{FF2B5EF4-FFF2-40B4-BE49-F238E27FC236}">
                    <a16:creationId xmlns:a16="http://schemas.microsoft.com/office/drawing/2014/main" id="{E59C4249-4882-4E49-A66F-12F2016A2D9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24" name="Freeform 13">
                <a:extLst>
                  <a:ext uri="{FF2B5EF4-FFF2-40B4-BE49-F238E27FC236}">
                    <a16:creationId xmlns:a16="http://schemas.microsoft.com/office/drawing/2014/main" id="{F4069351-CC74-4266-870C-5AA7ACC7BA9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0325" name="Freeform 14">
                <a:extLst>
                  <a:ext uri="{FF2B5EF4-FFF2-40B4-BE49-F238E27FC236}">
                    <a16:creationId xmlns:a16="http://schemas.microsoft.com/office/drawing/2014/main" id="{4A669E6D-EE2F-4BF1-87DF-64D19F7DD4E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0326" name="Freeform 15">
                <a:extLst>
                  <a:ext uri="{FF2B5EF4-FFF2-40B4-BE49-F238E27FC236}">
                    <a16:creationId xmlns:a16="http://schemas.microsoft.com/office/drawing/2014/main" id="{083CFB2D-59E7-4ACD-AA76-C5B9F6C45BC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27" name="Freeform 16">
                <a:extLst>
                  <a:ext uri="{FF2B5EF4-FFF2-40B4-BE49-F238E27FC236}">
                    <a16:creationId xmlns:a16="http://schemas.microsoft.com/office/drawing/2014/main" id="{EE5D059E-896B-48C5-9101-C8CA7D2EAA6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28" name="Freeform 17">
                <a:extLst>
                  <a:ext uri="{FF2B5EF4-FFF2-40B4-BE49-F238E27FC236}">
                    <a16:creationId xmlns:a16="http://schemas.microsoft.com/office/drawing/2014/main" id="{CBC15D74-148A-4260-BD03-7A0F37B7493D}"/>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0319" name="Rectangle 18">
              <a:extLst>
                <a:ext uri="{FF2B5EF4-FFF2-40B4-BE49-F238E27FC236}">
                  <a16:creationId xmlns:a16="http://schemas.microsoft.com/office/drawing/2014/main" id="{EB07F3E3-F847-4B13-9786-8380BAEFF65A}"/>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40298" name="Group 19">
            <a:extLst>
              <a:ext uri="{FF2B5EF4-FFF2-40B4-BE49-F238E27FC236}">
                <a16:creationId xmlns:a16="http://schemas.microsoft.com/office/drawing/2014/main" id="{CF090BDD-2356-4F57-BD66-107EB18EB6ED}"/>
              </a:ext>
            </a:extLst>
          </p:cNvPr>
          <p:cNvGrpSpPr>
            <a:grpSpLocks/>
          </p:cNvGrpSpPr>
          <p:nvPr/>
        </p:nvGrpSpPr>
        <p:grpSpPr bwMode="auto">
          <a:xfrm>
            <a:off x="4984750" y="1633538"/>
            <a:ext cx="1876425" cy="1792287"/>
            <a:chOff x="2241" y="1182"/>
            <a:chExt cx="1182" cy="1129"/>
          </a:xfrm>
        </p:grpSpPr>
        <p:grpSp>
          <p:nvGrpSpPr>
            <p:cNvPr id="140306" name="Group 20">
              <a:extLst>
                <a:ext uri="{FF2B5EF4-FFF2-40B4-BE49-F238E27FC236}">
                  <a16:creationId xmlns:a16="http://schemas.microsoft.com/office/drawing/2014/main" id="{28307D52-DFEA-4740-AC53-352CFC177653}"/>
                </a:ext>
              </a:extLst>
            </p:cNvPr>
            <p:cNvGrpSpPr>
              <a:grpSpLocks/>
            </p:cNvGrpSpPr>
            <p:nvPr/>
          </p:nvGrpSpPr>
          <p:grpSpPr bwMode="auto">
            <a:xfrm>
              <a:off x="2446" y="1572"/>
              <a:ext cx="712" cy="739"/>
              <a:chOff x="2496" y="2725"/>
              <a:chExt cx="712" cy="739"/>
            </a:xfrm>
          </p:grpSpPr>
          <p:sp>
            <p:nvSpPr>
              <p:cNvPr id="140308" name="Rectangle 21">
                <a:extLst>
                  <a:ext uri="{FF2B5EF4-FFF2-40B4-BE49-F238E27FC236}">
                    <a16:creationId xmlns:a16="http://schemas.microsoft.com/office/drawing/2014/main" id="{F16417E6-1CC6-4523-B024-9B2267C993BA}"/>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0309" name="Freeform 22">
                <a:extLst>
                  <a:ext uri="{FF2B5EF4-FFF2-40B4-BE49-F238E27FC236}">
                    <a16:creationId xmlns:a16="http://schemas.microsoft.com/office/drawing/2014/main" id="{A56A204E-AC7F-490C-8D7D-04ECD4E0F97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0310" name="Group 23">
                <a:extLst>
                  <a:ext uri="{FF2B5EF4-FFF2-40B4-BE49-F238E27FC236}">
                    <a16:creationId xmlns:a16="http://schemas.microsoft.com/office/drawing/2014/main" id="{9298E16E-3B3F-4CD1-A3A7-CE26D15B8083}"/>
                  </a:ext>
                </a:extLst>
              </p:cNvPr>
              <p:cNvGrpSpPr>
                <a:grpSpLocks/>
              </p:cNvGrpSpPr>
              <p:nvPr/>
            </p:nvGrpSpPr>
            <p:grpSpPr bwMode="auto">
              <a:xfrm>
                <a:off x="3072" y="2832"/>
                <a:ext cx="136" cy="632"/>
                <a:chOff x="3072" y="2832"/>
                <a:chExt cx="136" cy="632"/>
              </a:xfrm>
            </p:grpSpPr>
            <p:sp>
              <p:nvSpPr>
                <p:cNvPr id="140315" name="Freeform 24">
                  <a:extLst>
                    <a:ext uri="{FF2B5EF4-FFF2-40B4-BE49-F238E27FC236}">
                      <a16:creationId xmlns:a16="http://schemas.microsoft.com/office/drawing/2014/main" id="{6BB80E04-62AA-45BB-B904-086D8DF2BE6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16" name="Freeform 25">
                  <a:extLst>
                    <a:ext uri="{FF2B5EF4-FFF2-40B4-BE49-F238E27FC236}">
                      <a16:creationId xmlns:a16="http://schemas.microsoft.com/office/drawing/2014/main" id="{87CD5E43-C2B1-402C-8915-C6484D975E0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17" name="Freeform 26">
                  <a:extLst>
                    <a:ext uri="{FF2B5EF4-FFF2-40B4-BE49-F238E27FC236}">
                      <a16:creationId xmlns:a16="http://schemas.microsoft.com/office/drawing/2014/main" id="{979BAA31-6AA7-460B-899C-F8403D7E7A1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0311" name="Group 27">
                <a:extLst>
                  <a:ext uri="{FF2B5EF4-FFF2-40B4-BE49-F238E27FC236}">
                    <a16:creationId xmlns:a16="http://schemas.microsoft.com/office/drawing/2014/main" id="{B04E71AE-EC5F-4E5C-A133-91B18954EEAE}"/>
                  </a:ext>
                </a:extLst>
              </p:cNvPr>
              <p:cNvGrpSpPr>
                <a:grpSpLocks/>
              </p:cNvGrpSpPr>
              <p:nvPr/>
            </p:nvGrpSpPr>
            <p:grpSpPr bwMode="auto">
              <a:xfrm flipH="1">
                <a:off x="2496" y="2832"/>
                <a:ext cx="136" cy="632"/>
                <a:chOff x="3072" y="2832"/>
                <a:chExt cx="136" cy="632"/>
              </a:xfrm>
            </p:grpSpPr>
            <p:sp>
              <p:nvSpPr>
                <p:cNvPr id="140312" name="Freeform 28">
                  <a:extLst>
                    <a:ext uri="{FF2B5EF4-FFF2-40B4-BE49-F238E27FC236}">
                      <a16:creationId xmlns:a16="http://schemas.microsoft.com/office/drawing/2014/main" id="{FFB75F5D-0B5F-43BC-8B43-BFD216A1DEB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13" name="Freeform 29">
                  <a:extLst>
                    <a:ext uri="{FF2B5EF4-FFF2-40B4-BE49-F238E27FC236}">
                      <a16:creationId xmlns:a16="http://schemas.microsoft.com/office/drawing/2014/main" id="{F6D96F99-AFB6-4E55-B53C-D1DC49467DD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0314" name="Freeform 30">
                  <a:extLst>
                    <a:ext uri="{FF2B5EF4-FFF2-40B4-BE49-F238E27FC236}">
                      <a16:creationId xmlns:a16="http://schemas.microsoft.com/office/drawing/2014/main" id="{040B0C91-A0F8-42F1-A36B-454339C486B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0307" name="Rectangle 31">
              <a:extLst>
                <a:ext uri="{FF2B5EF4-FFF2-40B4-BE49-F238E27FC236}">
                  <a16:creationId xmlns:a16="http://schemas.microsoft.com/office/drawing/2014/main" id="{996CEAD8-EFF8-41E9-B5F4-408E6305EE5A}"/>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0299" name="Rectangle 32">
            <a:extLst>
              <a:ext uri="{FF2B5EF4-FFF2-40B4-BE49-F238E27FC236}">
                <a16:creationId xmlns:a16="http://schemas.microsoft.com/office/drawing/2014/main" id="{9F3C5981-F0EE-4745-AAC0-7CB5E1439370}"/>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0300" name="Freeform 33">
            <a:extLst>
              <a:ext uri="{FF2B5EF4-FFF2-40B4-BE49-F238E27FC236}">
                <a16:creationId xmlns:a16="http://schemas.microsoft.com/office/drawing/2014/main" id="{3D2A8517-8957-4DBF-8BD1-3FC7AACFE8C8}"/>
              </a:ext>
            </a:extLst>
          </p:cNvPr>
          <p:cNvSpPr>
            <a:spLocks/>
          </p:cNvSpPr>
          <p:nvPr/>
        </p:nvSpPr>
        <p:spPr bwMode="auto">
          <a:xfrm>
            <a:off x="1611313" y="5697538"/>
            <a:ext cx="2884487" cy="773112"/>
          </a:xfrm>
          <a:custGeom>
            <a:avLst/>
            <a:gdLst>
              <a:gd name="T0" fmla="*/ 0 w 2685"/>
              <a:gd name="T1" fmla="*/ 0 h 487"/>
              <a:gd name="T2" fmla="*/ 2147483647 w 2685"/>
              <a:gd name="T3" fmla="*/ 2147483647 h 487"/>
              <a:gd name="T4" fmla="*/ 2147483647 w 2685"/>
              <a:gd name="T5" fmla="*/ 2147483647 h 487"/>
              <a:gd name="T6" fmla="*/ 0 60000 65536"/>
              <a:gd name="T7" fmla="*/ 0 60000 65536"/>
              <a:gd name="T8" fmla="*/ 0 60000 65536"/>
              <a:gd name="T9" fmla="*/ 0 w 2685"/>
              <a:gd name="T10" fmla="*/ 0 h 487"/>
              <a:gd name="T11" fmla="*/ 2685 w 2685"/>
              <a:gd name="T12" fmla="*/ 487 h 487"/>
            </a:gdLst>
            <a:ahLst/>
            <a:cxnLst>
              <a:cxn ang="T6">
                <a:pos x="T0" y="T1"/>
              </a:cxn>
              <a:cxn ang="T7">
                <a:pos x="T2" y="T3"/>
              </a:cxn>
              <a:cxn ang="T8">
                <a:pos x="T4" y="T5"/>
              </a:cxn>
            </a:cxnLst>
            <a:rect l="T9" t="T10" r="T11" b="T12"/>
            <a:pathLst>
              <a:path w="2685" h="487">
                <a:moveTo>
                  <a:pt x="0" y="0"/>
                </a:moveTo>
                <a:cubicBezTo>
                  <a:pt x="7" y="217"/>
                  <a:pt x="14" y="435"/>
                  <a:pt x="461" y="461"/>
                </a:cubicBezTo>
                <a:cubicBezTo>
                  <a:pt x="908" y="487"/>
                  <a:pt x="1796" y="323"/>
                  <a:pt x="2685" y="15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0301" name="Freeform 34">
            <a:extLst>
              <a:ext uri="{FF2B5EF4-FFF2-40B4-BE49-F238E27FC236}">
                <a16:creationId xmlns:a16="http://schemas.microsoft.com/office/drawing/2014/main" id="{ED309FE9-972F-426A-B346-96A9BAD35019}"/>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0302" name="AutoShape 35">
            <a:extLst>
              <a:ext uri="{FF2B5EF4-FFF2-40B4-BE49-F238E27FC236}">
                <a16:creationId xmlns:a16="http://schemas.microsoft.com/office/drawing/2014/main" id="{9A23635B-D580-4275-B5D4-EE95CC2351B2}"/>
              </a:ext>
            </a:extLst>
          </p:cNvPr>
          <p:cNvSpPr>
            <a:spLocks noChangeArrowheads="1"/>
          </p:cNvSpPr>
          <p:nvPr/>
        </p:nvSpPr>
        <p:spPr bwMode="auto">
          <a:xfrm>
            <a:off x="442913" y="4667250"/>
            <a:ext cx="1765300" cy="1244600"/>
          </a:xfrm>
          <a:prstGeom prst="wedgeRoundRectCallout">
            <a:avLst>
              <a:gd name="adj1" fmla="val 217894"/>
              <a:gd name="adj2" fmla="val -13673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40303" name="Text Box 36">
            <a:extLst>
              <a:ext uri="{FF2B5EF4-FFF2-40B4-BE49-F238E27FC236}">
                <a16:creationId xmlns:a16="http://schemas.microsoft.com/office/drawing/2014/main" id="{F48EBBD5-10F7-454C-8C6C-11B48C28302D}"/>
              </a:ext>
            </a:extLst>
          </p:cNvPr>
          <p:cNvSpPr txBox="1">
            <a:spLocks noChangeArrowheads="1"/>
          </p:cNvSpPr>
          <p:nvPr/>
        </p:nvSpPr>
        <p:spPr bwMode="auto">
          <a:xfrm>
            <a:off x="4432300" y="4108450"/>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Swap</a:t>
            </a:r>
          </a:p>
        </p:txBody>
      </p:sp>
      <p:sp>
        <p:nvSpPr>
          <p:cNvPr id="140304" name="Rectangle 37">
            <a:extLst>
              <a:ext uri="{FF2B5EF4-FFF2-40B4-BE49-F238E27FC236}">
                <a16:creationId xmlns:a16="http://schemas.microsoft.com/office/drawing/2014/main" id="{CF4295DC-07BA-4CEC-AC3E-9B22AFB6E105}"/>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0305" name="Freeform 40">
            <a:extLst>
              <a:ext uri="{FF2B5EF4-FFF2-40B4-BE49-F238E27FC236}">
                <a16:creationId xmlns:a16="http://schemas.microsoft.com/office/drawing/2014/main" id="{149FF0E5-BF29-47FA-9553-71C1E723578F}"/>
              </a:ext>
            </a:extLst>
          </p:cNvPr>
          <p:cNvSpPr>
            <a:spLocks/>
          </p:cNvSpPr>
          <p:nvPr/>
        </p:nvSpPr>
        <p:spPr bwMode="auto">
          <a:xfrm>
            <a:off x="6659563" y="2879725"/>
            <a:ext cx="1066800" cy="2174875"/>
          </a:xfrm>
          <a:custGeom>
            <a:avLst/>
            <a:gdLst>
              <a:gd name="T0" fmla="*/ 0 w 672"/>
              <a:gd name="T1" fmla="*/ 0 h 1370"/>
              <a:gd name="T2" fmla="*/ 2147483647 w 672"/>
              <a:gd name="T3" fmla="*/ 2147483647 h 1370"/>
              <a:gd name="T4" fmla="*/ 2147483647 w 672"/>
              <a:gd name="T5" fmla="*/ 2147483647 h 1370"/>
              <a:gd name="T6" fmla="*/ 0 60000 65536"/>
              <a:gd name="T7" fmla="*/ 0 60000 65536"/>
              <a:gd name="T8" fmla="*/ 0 60000 65536"/>
              <a:gd name="T9" fmla="*/ 0 w 672"/>
              <a:gd name="T10" fmla="*/ 0 h 1370"/>
              <a:gd name="T11" fmla="*/ 672 w 672"/>
              <a:gd name="T12" fmla="*/ 1370 h 1370"/>
            </a:gdLst>
            <a:ahLst/>
            <a:cxnLst>
              <a:cxn ang="T6">
                <a:pos x="T0" y="T1"/>
              </a:cxn>
              <a:cxn ang="T7">
                <a:pos x="T2" y="T3"/>
              </a:cxn>
              <a:cxn ang="T8">
                <a:pos x="T4" y="T5"/>
              </a:cxn>
            </a:cxnLst>
            <a:rect l="T9" t="T10" r="T11" b="T12"/>
            <a:pathLst>
              <a:path w="672" h="1370">
                <a:moveTo>
                  <a:pt x="0" y="0"/>
                </a:moveTo>
                <a:cubicBezTo>
                  <a:pt x="102" y="104"/>
                  <a:pt x="558" y="396"/>
                  <a:pt x="615" y="624"/>
                </a:cubicBezTo>
                <a:cubicBezTo>
                  <a:pt x="672" y="852"/>
                  <a:pt x="401" y="1215"/>
                  <a:pt x="344" y="1370"/>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a:extLst>
              <a:ext uri="{FF2B5EF4-FFF2-40B4-BE49-F238E27FC236}">
                <a16:creationId xmlns:a16="http://schemas.microsoft.com/office/drawing/2014/main" id="{11F08A94-D5AC-4988-A6AB-FB866BC9BF0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1315" name="Slide Number Placeholder 4">
            <a:extLst>
              <a:ext uri="{FF2B5EF4-FFF2-40B4-BE49-F238E27FC236}">
                <a16:creationId xmlns:a16="http://schemas.microsoft.com/office/drawing/2014/main" id="{CAC22A6C-6746-4365-8C37-7FF5C94602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61DCA5F-9A2D-41AD-96CD-164DD88F236F}" type="slidenum">
              <a:rPr lang="ar-SA" altLang="zh-CN" sz="1400" b="0">
                <a:solidFill>
                  <a:schemeClr val="tx1"/>
                </a:solidFill>
                <a:latin typeface="Arial" panose="020B0604020202020204" pitchFamily="34" charset="0"/>
              </a:rPr>
              <a:pPr/>
              <a:t>126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1316" name="Picture 2" descr="magic">
            <a:extLst>
              <a:ext uri="{FF2B5EF4-FFF2-40B4-BE49-F238E27FC236}">
                <a16:creationId xmlns:a16="http://schemas.microsoft.com/office/drawing/2014/main" id="{8CA9209C-B579-4CF6-A256-0528D42F7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3">
            <a:extLst>
              <a:ext uri="{FF2B5EF4-FFF2-40B4-BE49-F238E27FC236}">
                <a16:creationId xmlns:a16="http://schemas.microsoft.com/office/drawing/2014/main" id="{B247FE74-9F35-402B-82E3-47C6F1EB777E}"/>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41318" name="Rectangle 4">
            <a:extLst>
              <a:ext uri="{FF2B5EF4-FFF2-40B4-BE49-F238E27FC236}">
                <a16:creationId xmlns:a16="http://schemas.microsoft.com/office/drawing/2014/main" id="{33D26077-0620-4B9B-A008-E7112E9E79D4}"/>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1319" name="Rectangle 5">
            <a:extLst>
              <a:ext uri="{FF2B5EF4-FFF2-40B4-BE49-F238E27FC236}">
                <a16:creationId xmlns:a16="http://schemas.microsoft.com/office/drawing/2014/main" id="{825A0B03-10C4-4ECD-9090-754C1B654311}"/>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1320" name="Text Box 6">
            <a:extLst>
              <a:ext uri="{FF2B5EF4-FFF2-40B4-BE49-F238E27FC236}">
                <a16:creationId xmlns:a16="http://schemas.microsoft.com/office/drawing/2014/main" id="{E47BB401-DF39-4CEA-9D94-1DBED0E7B2A8}"/>
              </a:ext>
            </a:extLst>
          </p:cNvPr>
          <p:cNvSpPr txBox="1">
            <a:spLocks noChangeArrowheads="1"/>
          </p:cNvSpPr>
          <p:nvPr/>
        </p:nvSpPr>
        <p:spPr bwMode="auto">
          <a:xfrm>
            <a:off x="1112838" y="46656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1321" name="Group 7">
            <a:extLst>
              <a:ext uri="{FF2B5EF4-FFF2-40B4-BE49-F238E27FC236}">
                <a16:creationId xmlns:a16="http://schemas.microsoft.com/office/drawing/2014/main" id="{65458C04-24F6-4D63-B8C3-6CFBE95E504E}"/>
              </a:ext>
            </a:extLst>
          </p:cNvPr>
          <p:cNvGrpSpPr>
            <a:grpSpLocks/>
          </p:cNvGrpSpPr>
          <p:nvPr/>
        </p:nvGrpSpPr>
        <p:grpSpPr bwMode="auto">
          <a:xfrm>
            <a:off x="2157413" y="1644650"/>
            <a:ext cx="1806575" cy="1879600"/>
            <a:chOff x="1107" y="1162"/>
            <a:chExt cx="1138" cy="1184"/>
          </a:xfrm>
        </p:grpSpPr>
        <p:grpSp>
          <p:nvGrpSpPr>
            <p:cNvPr id="141340" name="Group 8">
              <a:extLst>
                <a:ext uri="{FF2B5EF4-FFF2-40B4-BE49-F238E27FC236}">
                  <a16:creationId xmlns:a16="http://schemas.microsoft.com/office/drawing/2014/main" id="{9DE251F8-7B9C-4088-B10F-18924E22A722}"/>
                </a:ext>
              </a:extLst>
            </p:cNvPr>
            <p:cNvGrpSpPr>
              <a:grpSpLocks/>
            </p:cNvGrpSpPr>
            <p:nvPr/>
          </p:nvGrpSpPr>
          <p:grpSpPr bwMode="auto">
            <a:xfrm>
              <a:off x="1107" y="1538"/>
              <a:ext cx="856" cy="808"/>
              <a:chOff x="1008" y="2720"/>
              <a:chExt cx="856" cy="808"/>
            </a:xfrm>
          </p:grpSpPr>
          <p:sp>
            <p:nvSpPr>
              <p:cNvPr id="141342" name="Rectangle 9">
                <a:extLst>
                  <a:ext uri="{FF2B5EF4-FFF2-40B4-BE49-F238E27FC236}">
                    <a16:creationId xmlns:a16="http://schemas.microsoft.com/office/drawing/2014/main" id="{0F266BED-7A3B-4985-A746-B41D043B3212}"/>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1343" name="Freeform 10">
                <a:extLst>
                  <a:ext uri="{FF2B5EF4-FFF2-40B4-BE49-F238E27FC236}">
                    <a16:creationId xmlns:a16="http://schemas.microsoft.com/office/drawing/2014/main" id="{BE86431A-2734-49CA-A91C-9470E63FCCA4}"/>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44" name="Freeform 11">
                <a:extLst>
                  <a:ext uri="{FF2B5EF4-FFF2-40B4-BE49-F238E27FC236}">
                    <a16:creationId xmlns:a16="http://schemas.microsoft.com/office/drawing/2014/main" id="{C704F657-D7C9-4202-A2A5-361B5357248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45" name="Freeform 12">
                <a:extLst>
                  <a:ext uri="{FF2B5EF4-FFF2-40B4-BE49-F238E27FC236}">
                    <a16:creationId xmlns:a16="http://schemas.microsoft.com/office/drawing/2014/main" id="{3646FDF2-BDBB-4CD0-89A8-0BDABCBFA8B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46" name="Freeform 13">
                <a:extLst>
                  <a:ext uri="{FF2B5EF4-FFF2-40B4-BE49-F238E27FC236}">
                    <a16:creationId xmlns:a16="http://schemas.microsoft.com/office/drawing/2014/main" id="{A2983909-19D2-4479-BFF3-2784F93D6E8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1347" name="Freeform 14">
                <a:extLst>
                  <a:ext uri="{FF2B5EF4-FFF2-40B4-BE49-F238E27FC236}">
                    <a16:creationId xmlns:a16="http://schemas.microsoft.com/office/drawing/2014/main" id="{6B26FA9A-FFC9-441B-B5F3-6C0EEDB160AD}"/>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1348" name="Freeform 15">
                <a:extLst>
                  <a:ext uri="{FF2B5EF4-FFF2-40B4-BE49-F238E27FC236}">
                    <a16:creationId xmlns:a16="http://schemas.microsoft.com/office/drawing/2014/main" id="{C51CF56B-0210-4691-9C3B-E6C66C3429B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49" name="Freeform 16">
                <a:extLst>
                  <a:ext uri="{FF2B5EF4-FFF2-40B4-BE49-F238E27FC236}">
                    <a16:creationId xmlns:a16="http://schemas.microsoft.com/office/drawing/2014/main" id="{A998C230-5E07-4E3E-BCBE-80C45A4854D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50" name="Freeform 17">
                <a:extLst>
                  <a:ext uri="{FF2B5EF4-FFF2-40B4-BE49-F238E27FC236}">
                    <a16:creationId xmlns:a16="http://schemas.microsoft.com/office/drawing/2014/main" id="{A5652DC3-7AF9-461D-B53B-50D5FA99CED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1341" name="Rectangle 18">
              <a:extLst>
                <a:ext uri="{FF2B5EF4-FFF2-40B4-BE49-F238E27FC236}">
                  <a16:creationId xmlns:a16="http://schemas.microsoft.com/office/drawing/2014/main" id="{74B2269E-AC69-4AD3-8EF6-AED6CE77E848}"/>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41322" name="Group 19">
            <a:extLst>
              <a:ext uri="{FF2B5EF4-FFF2-40B4-BE49-F238E27FC236}">
                <a16:creationId xmlns:a16="http://schemas.microsoft.com/office/drawing/2014/main" id="{71FC028C-E83C-463E-B463-CA8ED6A94777}"/>
              </a:ext>
            </a:extLst>
          </p:cNvPr>
          <p:cNvGrpSpPr>
            <a:grpSpLocks/>
          </p:cNvGrpSpPr>
          <p:nvPr/>
        </p:nvGrpSpPr>
        <p:grpSpPr bwMode="auto">
          <a:xfrm>
            <a:off x="4984750" y="1633538"/>
            <a:ext cx="1876425" cy="1792287"/>
            <a:chOff x="2241" y="1182"/>
            <a:chExt cx="1182" cy="1129"/>
          </a:xfrm>
        </p:grpSpPr>
        <p:grpSp>
          <p:nvGrpSpPr>
            <p:cNvPr id="141328" name="Group 20">
              <a:extLst>
                <a:ext uri="{FF2B5EF4-FFF2-40B4-BE49-F238E27FC236}">
                  <a16:creationId xmlns:a16="http://schemas.microsoft.com/office/drawing/2014/main" id="{3890B4DB-40A1-4CF4-B3D4-3097905BB96D}"/>
                </a:ext>
              </a:extLst>
            </p:cNvPr>
            <p:cNvGrpSpPr>
              <a:grpSpLocks/>
            </p:cNvGrpSpPr>
            <p:nvPr/>
          </p:nvGrpSpPr>
          <p:grpSpPr bwMode="auto">
            <a:xfrm>
              <a:off x="2446" y="1572"/>
              <a:ext cx="712" cy="739"/>
              <a:chOff x="2496" y="2725"/>
              <a:chExt cx="712" cy="739"/>
            </a:xfrm>
          </p:grpSpPr>
          <p:sp>
            <p:nvSpPr>
              <p:cNvPr id="141330" name="Rectangle 21">
                <a:extLst>
                  <a:ext uri="{FF2B5EF4-FFF2-40B4-BE49-F238E27FC236}">
                    <a16:creationId xmlns:a16="http://schemas.microsoft.com/office/drawing/2014/main" id="{197B96B6-1E44-40CA-A34E-F95BBC166BA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1331" name="Freeform 22">
                <a:extLst>
                  <a:ext uri="{FF2B5EF4-FFF2-40B4-BE49-F238E27FC236}">
                    <a16:creationId xmlns:a16="http://schemas.microsoft.com/office/drawing/2014/main" id="{23EB517E-ED6B-42C9-8C01-06FB730D9557}"/>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1332" name="Group 23">
                <a:extLst>
                  <a:ext uri="{FF2B5EF4-FFF2-40B4-BE49-F238E27FC236}">
                    <a16:creationId xmlns:a16="http://schemas.microsoft.com/office/drawing/2014/main" id="{C3060CFC-AD68-499A-8179-EE620C1C97FD}"/>
                  </a:ext>
                </a:extLst>
              </p:cNvPr>
              <p:cNvGrpSpPr>
                <a:grpSpLocks/>
              </p:cNvGrpSpPr>
              <p:nvPr/>
            </p:nvGrpSpPr>
            <p:grpSpPr bwMode="auto">
              <a:xfrm>
                <a:off x="3072" y="2832"/>
                <a:ext cx="136" cy="632"/>
                <a:chOff x="3072" y="2832"/>
                <a:chExt cx="136" cy="632"/>
              </a:xfrm>
            </p:grpSpPr>
            <p:sp>
              <p:nvSpPr>
                <p:cNvPr id="141337" name="Freeform 24">
                  <a:extLst>
                    <a:ext uri="{FF2B5EF4-FFF2-40B4-BE49-F238E27FC236}">
                      <a16:creationId xmlns:a16="http://schemas.microsoft.com/office/drawing/2014/main" id="{AD9C3D8F-F65C-4680-B498-A59EFCE6C54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38" name="Freeform 25">
                  <a:extLst>
                    <a:ext uri="{FF2B5EF4-FFF2-40B4-BE49-F238E27FC236}">
                      <a16:creationId xmlns:a16="http://schemas.microsoft.com/office/drawing/2014/main" id="{D7F38A4A-3225-4BA3-99B2-9B182F41977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39" name="Freeform 26">
                  <a:extLst>
                    <a:ext uri="{FF2B5EF4-FFF2-40B4-BE49-F238E27FC236}">
                      <a16:creationId xmlns:a16="http://schemas.microsoft.com/office/drawing/2014/main" id="{D8CC6351-032A-4295-A708-333FD21F805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1333" name="Group 27">
                <a:extLst>
                  <a:ext uri="{FF2B5EF4-FFF2-40B4-BE49-F238E27FC236}">
                    <a16:creationId xmlns:a16="http://schemas.microsoft.com/office/drawing/2014/main" id="{CDF65BBA-AC7D-4EDE-AF6D-D6B9B50ECF25}"/>
                  </a:ext>
                </a:extLst>
              </p:cNvPr>
              <p:cNvGrpSpPr>
                <a:grpSpLocks/>
              </p:cNvGrpSpPr>
              <p:nvPr/>
            </p:nvGrpSpPr>
            <p:grpSpPr bwMode="auto">
              <a:xfrm flipH="1">
                <a:off x="2496" y="2832"/>
                <a:ext cx="136" cy="632"/>
                <a:chOff x="3072" y="2832"/>
                <a:chExt cx="136" cy="632"/>
              </a:xfrm>
            </p:grpSpPr>
            <p:sp>
              <p:nvSpPr>
                <p:cNvPr id="141334" name="Freeform 28">
                  <a:extLst>
                    <a:ext uri="{FF2B5EF4-FFF2-40B4-BE49-F238E27FC236}">
                      <a16:creationId xmlns:a16="http://schemas.microsoft.com/office/drawing/2014/main" id="{BC2C3791-7C86-4695-87BD-F25E29B5672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35" name="Freeform 29">
                  <a:extLst>
                    <a:ext uri="{FF2B5EF4-FFF2-40B4-BE49-F238E27FC236}">
                      <a16:creationId xmlns:a16="http://schemas.microsoft.com/office/drawing/2014/main" id="{81D43F90-F4AB-42C8-A031-D1FC6C21130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1336" name="Freeform 30">
                  <a:extLst>
                    <a:ext uri="{FF2B5EF4-FFF2-40B4-BE49-F238E27FC236}">
                      <a16:creationId xmlns:a16="http://schemas.microsoft.com/office/drawing/2014/main" id="{8621BC1F-8645-40FF-82B6-DA846FC50179}"/>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1329" name="Rectangle 31">
              <a:extLst>
                <a:ext uri="{FF2B5EF4-FFF2-40B4-BE49-F238E27FC236}">
                  <a16:creationId xmlns:a16="http://schemas.microsoft.com/office/drawing/2014/main" id="{74CD9309-08A7-4FAA-84D8-0C1C0A5C4145}"/>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1323" name="Rectangle 32">
            <a:extLst>
              <a:ext uri="{FF2B5EF4-FFF2-40B4-BE49-F238E27FC236}">
                <a16:creationId xmlns:a16="http://schemas.microsoft.com/office/drawing/2014/main" id="{C6620038-3626-432C-9E3C-123895F299B0}"/>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1324" name="Freeform 34">
            <a:extLst>
              <a:ext uri="{FF2B5EF4-FFF2-40B4-BE49-F238E27FC236}">
                <a16:creationId xmlns:a16="http://schemas.microsoft.com/office/drawing/2014/main" id="{2BD20F45-E16F-4A91-B8E3-7E43134F9C9F}"/>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1325" name="Rectangle 37">
            <a:extLst>
              <a:ext uri="{FF2B5EF4-FFF2-40B4-BE49-F238E27FC236}">
                <a16:creationId xmlns:a16="http://schemas.microsoft.com/office/drawing/2014/main" id="{20E6930F-4CE2-44E7-9603-EAF40FA47392}"/>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1326" name="Freeform 38">
            <a:extLst>
              <a:ext uri="{FF2B5EF4-FFF2-40B4-BE49-F238E27FC236}">
                <a16:creationId xmlns:a16="http://schemas.microsoft.com/office/drawing/2014/main" id="{2CC03317-9F52-4BA8-B6C1-34A97FA9909C}"/>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1327" name="Freeform 39">
            <a:extLst>
              <a:ext uri="{FF2B5EF4-FFF2-40B4-BE49-F238E27FC236}">
                <a16:creationId xmlns:a16="http://schemas.microsoft.com/office/drawing/2014/main" id="{A3F2CD0E-35E3-49A1-9613-A3509F66E956}"/>
              </a:ext>
            </a:extLst>
          </p:cNvPr>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a:extLst>
              <a:ext uri="{FF2B5EF4-FFF2-40B4-BE49-F238E27FC236}">
                <a16:creationId xmlns:a16="http://schemas.microsoft.com/office/drawing/2014/main" id="{188490F0-7E55-40C1-BBA6-EEE4CAC92E3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2339" name="Slide Number Placeholder 4">
            <a:extLst>
              <a:ext uri="{FF2B5EF4-FFF2-40B4-BE49-F238E27FC236}">
                <a16:creationId xmlns:a16="http://schemas.microsoft.com/office/drawing/2014/main" id="{A00910AE-9E06-4C7B-96B7-7BC93B6B3A5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24362B9-1591-4AFD-847C-F203B865F651}" type="slidenum">
              <a:rPr lang="ar-SA" altLang="zh-CN" sz="1400" b="0">
                <a:solidFill>
                  <a:schemeClr val="tx1"/>
                </a:solidFill>
                <a:latin typeface="Arial" panose="020B0604020202020204" pitchFamily="34" charset="0"/>
              </a:rPr>
              <a:pPr/>
              <a:t>127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2340" name="Picture 2" descr="magic">
            <a:extLst>
              <a:ext uri="{FF2B5EF4-FFF2-40B4-BE49-F238E27FC236}">
                <a16:creationId xmlns:a16="http://schemas.microsoft.com/office/drawing/2014/main" id="{4CAE490A-5623-4E52-A5B2-1152F1021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Rectangle 3">
            <a:extLst>
              <a:ext uri="{FF2B5EF4-FFF2-40B4-BE49-F238E27FC236}">
                <a16:creationId xmlns:a16="http://schemas.microsoft.com/office/drawing/2014/main" id="{70B5920E-0945-4666-B9CE-459514A596E2}"/>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42342" name="Rectangle 4">
            <a:extLst>
              <a:ext uri="{FF2B5EF4-FFF2-40B4-BE49-F238E27FC236}">
                <a16:creationId xmlns:a16="http://schemas.microsoft.com/office/drawing/2014/main" id="{74C41EE2-D553-4046-94E7-9DA0AEF52BE3}"/>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2343" name="Rectangle 5">
            <a:extLst>
              <a:ext uri="{FF2B5EF4-FFF2-40B4-BE49-F238E27FC236}">
                <a16:creationId xmlns:a16="http://schemas.microsoft.com/office/drawing/2014/main" id="{B18EA4D0-D316-40F8-8349-DBB0A84F40A0}"/>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2344" name="Text Box 6">
            <a:extLst>
              <a:ext uri="{FF2B5EF4-FFF2-40B4-BE49-F238E27FC236}">
                <a16:creationId xmlns:a16="http://schemas.microsoft.com/office/drawing/2014/main" id="{DAB6D75A-91BA-40AE-A6D5-DD06FC66CB1C}"/>
              </a:ext>
            </a:extLst>
          </p:cNvPr>
          <p:cNvSpPr txBox="1">
            <a:spLocks noChangeArrowheads="1"/>
          </p:cNvSpPr>
          <p:nvPr/>
        </p:nvSpPr>
        <p:spPr bwMode="auto">
          <a:xfrm>
            <a:off x="1112838" y="46656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2345" name="Group 7">
            <a:extLst>
              <a:ext uri="{FF2B5EF4-FFF2-40B4-BE49-F238E27FC236}">
                <a16:creationId xmlns:a16="http://schemas.microsoft.com/office/drawing/2014/main" id="{5F85C0F0-25A3-4649-9F88-AF310F5BEE4E}"/>
              </a:ext>
            </a:extLst>
          </p:cNvPr>
          <p:cNvGrpSpPr>
            <a:grpSpLocks/>
          </p:cNvGrpSpPr>
          <p:nvPr/>
        </p:nvGrpSpPr>
        <p:grpSpPr bwMode="auto">
          <a:xfrm>
            <a:off x="2157413" y="1644650"/>
            <a:ext cx="1806575" cy="1879600"/>
            <a:chOff x="1107" y="1162"/>
            <a:chExt cx="1138" cy="1184"/>
          </a:xfrm>
        </p:grpSpPr>
        <p:grpSp>
          <p:nvGrpSpPr>
            <p:cNvPr id="142366" name="Group 8">
              <a:extLst>
                <a:ext uri="{FF2B5EF4-FFF2-40B4-BE49-F238E27FC236}">
                  <a16:creationId xmlns:a16="http://schemas.microsoft.com/office/drawing/2014/main" id="{CF180829-BC31-451C-AD7E-6DFCE4176B4F}"/>
                </a:ext>
              </a:extLst>
            </p:cNvPr>
            <p:cNvGrpSpPr>
              <a:grpSpLocks/>
            </p:cNvGrpSpPr>
            <p:nvPr/>
          </p:nvGrpSpPr>
          <p:grpSpPr bwMode="auto">
            <a:xfrm>
              <a:off x="1107" y="1538"/>
              <a:ext cx="856" cy="808"/>
              <a:chOff x="1008" y="2720"/>
              <a:chExt cx="856" cy="808"/>
            </a:xfrm>
          </p:grpSpPr>
          <p:sp>
            <p:nvSpPr>
              <p:cNvPr id="142368" name="Rectangle 9">
                <a:extLst>
                  <a:ext uri="{FF2B5EF4-FFF2-40B4-BE49-F238E27FC236}">
                    <a16:creationId xmlns:a16="http://schemas.microsoft.com/office/drawing/2014/main" id="{64858B16-BDE7-49FD-8F63-74FE2A1F9173}"/>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2369" name="Freeform 10">
                <a:extLst>
                  <a:ext uri="{FF2B5EF4-FFF2-40B4-BE49-F238E27FC236}">
                    <a16:creationId xmlns:a16="http://schemas.microsoft.com/office/drawing/2014/main" id="{5C664DF0-F541-4F96-824A-897E6CD2B6B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70" name="Freeform 11">
                <a:extLst>
                  <a:ext uri="{FF2B5EF4-FFF2-40B4-BE49-F238E27FC236}">
                    <a16:creationId xmlns:a16="http://schemas.microsoft.com/office/drawing/2014/main" id="{F2DC3275-B8C0-475D-955E-3F2EE65F0B1F}"/>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71" name="Freeform 12">
                <a:extLst>
                  <a:ext uri="{FF2B5EF4-FFF2-40B4-BE49-F238E27FC236}">
                    <a16:creationId xmlns:a16="http://schemas.microsoft.com/office/drawing/2014/main" id="{A64030A0-724B-43DE-BDF5-2B9AD65096F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72" name="Freeform 13">
                <a:extLst>
                  <a:ext uri="{FF2B5EF4-FFF2-40B4-BE49-F238E27FC236}">
                    <a16:creationId xmlns:a16="http://schemas.microsoft.com/office/drawing/2014/main" id="{5AE88B9B-CB31-4A6A-9636-BB7B39CB0F4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2373" name="Freeform 14">
                <a:extLst>
                  <a:ext uri="{FF2B5EF4-FFF2-40B4-BE49-F238E27FC236}">
                    <a16:creationId xmlns:a16="http://schemas.microsoft.com/office/drawing/2014/main" id="{98E6CEF1-5365-4A98-BF47-568EFD78289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2374" name="Freeform 15">
                <a:extLst>
                  <a:ext uri="{FF2B5EF4-FFF2-40B4-BE49-F238E27FC236}">
                    <a16:creationId xmlns:a16="http://schemas.microsoft.com/office/drawing/2014/main" id="{1EF48D67-BD6A-460F-8946-3945EF5B5A2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75" name="Freeform 16">
                <a:extLst>
                  <a:ext uri="{FF2B5EF4-FFF2-40B4-BE49-F238E27FC236}">
                    <a16:creationId xmlns:a16="http://schemas.microsoft.com/office/drawing/2014/main" id="{77BCEF33-E641-45C3-AF26-CD08B347312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76" name="Freeform 17">
                <a:extLst>
                  <a:ext uri="{FF2B5EF4-FFF2-40B4-BE49-F238E27FC236}">
                    <a16:creationId xmlns:a16="http://schemas.microsoft.com/office/drawing/2014/main" id="{F3539860-10AC-47C7-B896-D62E8CFB042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2367" name="Rectangle 18">
              <a:extLst>
                <a:ext uri="{FF2B5EF4-FFF2-40B4-BE49-F238E27FC236}">
                  <a16:creationId xmlns:a16="http://schemas.microsoft.com/office/drawing/2014/main" id="{06BCA889-6C52-432D-84DE-056D444BE40A}"/>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42346" name="Group 19">
            <a:extLst>
              <a:ext uri="{FF2B5EF4-FFF2-40B4-BE49-F238E27FC236}">
                <a16:creationId xmlns:a16="http://schemas.microsoft.com/office/drawing/2014/main" id="{067A9CE5-81EE-4710-82D4-59960AF4259B}"/>
              </a:ext>
            </a:extLst>
          </p:cNvPr>
          <p:cNvGrpSpPr>
            <a:grpSpLocks/>
          </p:cNvGrpSpPr>
          <p:nvPr/>
        </p:nvGrpSpPr>
        <p:grpSpPr bwMode="auto">
          <a:xfrm>
            <a:off x="4984750" y="1633538"/>
            <a:ext cx="1876425" cy="1792287"/>
            <a:chOff x="2241" y="1182"/>
            <a:chExt cx="1182" cy="1129"/>
          </a:xfrm>
        </p:grpSpPr>
        <p:grpSp>
          <p:nvGrpSpPr>
            <p:cNvPr id="142354" name="Group 20">
              <a:extLst>
                <a:ext uri="{FF2B5EF4-FFF2-40B4-BE49-F238E27FC236}">
                  <a16:creationId xmlns:a16="http://schemas.microsoft.com/office/drawing/2014/main" id="{86F2170F-F346-4758-83F9-546361785ACF}"/>
                </a:ext>
              </a:extLst>
            </p:cNvPr>
            <p:cNvGrpSpPr>
              <a:grpSpLocks/>
            </p:cNvGrpSpPr>
            <p:nvPr/>
          </p:nvGrpSpPr>
          <p:grpSpPr bwMode="auto">
            <a:xfrm>
              <a:off x="2446" y="1572"/>
              <a:ext cx="712" cy="739"/>
              <a:chOff x="2496" y="2725"/>
              <a:chExt cx="712" cy="739"/>
            </a:xfrm>
          </p:grpSpPr>
          <p:sp>
            <p:nvSpPr>
              <p:cNvPr id="142356" name="Rectangle 21">
                <a:extLst>
                  <a:ext uri="{FF2B5EF4-FFF2-40B4-BE49-F238E27FC236}">
                    <a16:creationId xmlns:a16="http://schemas.microsoft.com/office/drawing/2014/main" id="{1FEC6831-C7F0-4013-AEEE-82AD819E948F}"/>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2357" name="Freeform 22">
                <a:extLst>
                  <a:ext uri="{FF2B5EF4-FFF2-40B4-BE49-F238E27FC236}">
                    <a16:creationId xmlns:a16="http://schemas.microsoft.com/office/drawing/2014/main" id="{5F5C474C-7815-4D87-8D64-A7350E976F04}"/>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2358" name="Group 23">
                <a:extLst>
                  <a:ext uri="{FF2B5EF4-FFF2-40B4-BE49-F238E27FC236}">
                    <a16:creationId xmlns:a16="http://schemas.microsoft.com/office/drawing/2014/main" id="{26B5D7E7-BD7D-48DA-A01E-9118E29944A6}"/>
                  </a:ext>
                </a:extLst>
              </p:cNvPr>
              <p:cNvGrpSpPr>
                <a:grpSpLocks/>
              </p:cNvGrpSpPr>
              <p:nvPr/>
            </p:nvGrpSpPr>
            <p:grpSpPr bwMode="auto">
              <a:xfrm>
                <a:off x="3072" y="2832"/>
                <a:ext cx="136" cy="632"/>
                <a:chOff x="3072" y="2832"/>
                <a:chExt cx="136" cy="632"/>
              </a:xfrm>
            </p:grpSpPr>
            <p:sp>
              <p:nvSpPr>
                <p:cNvPr id="142363" name="Freeform 24">
                  <a:extLst>
                    <a:ext uri="{FF2B5EF4-FFF2-40B4-BE49-F238E27FC236}">
                      <a16:creationId xmlns:a16="http://schemas.microsoft.com/office/drawing/2014/main" id="{C06E6E3F-87A0-4ADB-9B1A-1CCFDC534A3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64" name="Freeform 25">
                  <a:extLst>
                    <a:ext uri="{FF2B5EF4-FFF2-40B4-BE49-F238E27FC236}">
                      <a16:creationId xmlns:a16="http://schemas.microsoft.com/office/drawing/2014/main" id="{D5B0A048-82F9-4097-9AE0-FC7528684D7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65" name="Freeform 26">
                  <a:extLst>
                    <a:ext uri="{FF2B5EF4-FFF2-40B4-BE49-F238E27FC236}">
                      <a16:creationId xmlns:a16="http://schemas.microsoft.com/office/drawing/2014/main" id="{376976A7-21A8-4C07-895D-CC48D52A513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2359" name="Group 27">
                <a:extLst>
                  <a:ext uri="{FF2B5EF4-FFF2-40B4-BE49-F238E27FC236}">
                    <a16:creationId xmlns:a16="http://schemas.microsoft.com/office/drawing/2014/main" id="{4C9BFB5B-9E14-4A87-B0D2-A0C1DB7B6B53}"/>
                  </a:ext>
                </a:extLst>
              </p:cNvPr>
              <p:cNvGrpSpPr>
                <a:grpSpLocks/>
              </p:cNvGrpSpPr>
              <p:nvPr/>
            </p:nvGrpSpPr>
            <p:grpSpPr bwMode="auto">
              <a:xfrm flipH="1">
                <a:off x="2496" y="2832"/>
                <a:ext cx="136" cy="632"/>
                <a:chOff x="3072" y="2832"/>
                <a:chExt cx="136" cy="632"/>
              </a:xfrm>
            </p:grpSpPr>
            <p:sp>
              <p:nvSpPr>
                <p:cNvPr id="142360" name="Freeform 28">
                  <a:extLst>
                    <a:ext uri="{FF2B5EF4-FFF2-40B4-BE49-F238E27FC236}">
                      <a16:creationId xmlns:a16="http://schemas.microsoft.com/office/drawing/2014/main" id="{F353CFB7-D3A9-42FC-8296-D79435A8B41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61" name="Freeform 29">
                  <a:extLst>
                    <a:ext uri="{FF2B5EF4-FFF2-40B4-BE49-F238E27FC236}">
                      <a16:creationId xmlns:a16="http://schemas.microsoft.com/office/drawing/2014/main" id="{0AA7648A-8A98-40E1-AB06-C5ACE93CCCE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2362" name="Freeform 30">
                  <a:extLst>
                    <a:ext uri="{FF2B5EF4-FFF2-40B4-BE49-F238E27FC236}">
                      <a16:creationId xmlns:a16="http://schemas.microsoft.com/office/drawing/2014/main" id="{8B4BEBB5-9AD8-4EDB-8C9C-56E26B8581C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2355" name="Rectangle 31">
              <a:extLst>
                <a:ext uri="{FF2B5EF4-FFF2-40B4-BE49-F238E27FC236}">
                  <a16:creationId xmlns:a16="http://schemas.microsoft.com/office/drawing/2014/main" id="{6612D27E-4FF4-470C-861E-A0A75F7E228B}"/>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2347" name="Rectangle 32">
            <a:extLst>
              <a:ext uri="{FF2B5EF4-FFF2-40B4-BE49-F238E27FC236}">
                <a16:creationId xmlns:a16="http://schemas.microsoft.com/office/drawing/2014/main" id="{DC3C6BA4-7A23-4E93-BBA3-CDD6489CA57C}"/>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2348" name="Freeform 33">
            <a:extLst>
              <a:ext uri="{FF2B5EF4-FFF2-40B4-BE49-F238E27FC236}">
                <a16:creationId xmlns:a16="http://schemas.microsoft.com/office/drawing/2014/main" id="{75F7CCAE-8608-4810-834B-4B00ACCDF8BA}"/>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2349" name="Rectangle 34">
            <a:extLst>
              <a:ext uri="{FF2B5EF4-FFF2-40B4-BE49-F238E27FC236}">
                <a16:creationId xmlns:a16="http://schemas.microsoft.com/office/drawing/2014/main" id="{2F9F3F1E-03FD-4B6B-AC77-B47FAF1D7636}"/>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2350" name="Freeform 35">
            <a:extLst>
              <a:ext uri="{FF2B5EF4-FFF2-40B4-BE49-F238E27FC236}">
                <a16:creationId xmlns:a16="http://schemas.microsoft.com/office/drawing/2014/main" id="{8BADC999-F0E6-435A-9543-5335E8C390E3}"/>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2351" name="Freeform 36">
            <a:extLst>
              <a:ext uri="{FF2B5EF4-FFF2-40B4-BE49-F238E27FC236}">
                <a16:creationId xmlns:a16="http://schemas.microsoft.com/office/drawing/2014/main" id="{89C46576-4936-45F0-8BD9-7FD74D0DE39E}"/>
              </a:ext>
            </a:extLst>
          </p:cNvPr>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2352" name="Line 37">
            <a:extLst>
              <a:ext uri="{FF2B5EF4-FFF2-40B4-BE49-F238E27FC236}">
                <a16:creationId xmlns:a16="http://schemas.microsoft.com/office/drawing/2014/main" id="{2B69FDC0-786B-4FA2-B3E8-407C8BE7F7AA}"/>
              </a:ext>
            </a:extLst>
          </p:cNvPr>
          <p:cNvSpPr>
            <a:spLocks noChangeShapeType="1"/>
          </p:cNvSpPr>
          <p:nvPr/>
        </p:nvSpPr>
        <p:spPr bwMode="auto">
          <a:xfrm>
            <a:off x="3543300" y="3111500"/>
            <a:ext cx="1257300" cy="1714500"/>
          </a:xfrm>
          <a:prstGeom prst="line">
            <a:avLst/>
          </a:prstGeom>
          <a:noFill/>
          <a:ln w="57150">
            <a:solidFill>
              <a:srgbClr val="FF66CC"/>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2353" name="Line 38">
            <a:extLst>
              <a:ext uri="{FF2B5EF4-FFF2-40B4-BE49-F238E27FC236}">
                <a16:creationId xmlns:a16="http://schemas.microsoft.com/office/drawing/2014/main" id="{B5727DF9-F705-43F7-8CE8-02867D663C2B}"/>
              </a:ext>
            </a:extLst>
          </p:cNvPr>
          <p:cNvSpPr>
            <a:spLocks noChangeShapeType="1"/>
          </p:cNvSpPr>
          <p:nvPr/>
        </p:nvSpPr>
        <p:spPr bwMode="auto">
          <a:xfrm>
            <a:off x="6273800" y="3619500"/>
            <a:ext cx="635000" cy="1206500"/>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a:extLst>
              <a:ext uri="{FF2B5EF4-FFF2-40B4-BE49-F238E27FC236}">
                <a16:creationId xmlns:a16="http://schemas.microsoft.com/office/drawing/2014/main" id="{7C2D5EB3-760D-43F2-BDD7-42829D42E34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3363" name="Slide Number Placeholder 4">
            <a:extLst>
              <a:ext uri="{FF2B5EF4-FFF2-40B4-BE49-F238E27FC236}">
                <a16:creationId xmlns:a16="http://schemas.microsoft.com/office/drawing/2014/main" id="{F8F7DADD-5AB9-4A78-82D2-C5A0D71F76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930CE3A-426E-4A30-AB56-F8C8FA92A18A}" type="slidenum">
              <a:rPr lang="ar-SA" altLang="zh-CN" sz="1400" b="0">
                <a:solidFill>
                  <a:schemeClr val="tx1"/>
                </a:solidFill>
                <a:latin typeface="Arial" panose="020B0604020202020204" pitchFamily="34" charset="0"/>
              </a:rPr>
              <a:pPr/>
              <a:t>128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3364" name="Picture 2" descr="magic">
            <a:extLst>
              <a:ext uri="{FF2B5EF4-FFF2-40B4-BE49-F238E27FC236}">
                <a16:creationId xmlns:a16="http://schemas.microsoft.com/office/drawing/2014/main" id="{09504934-216C-4009-B281-7B074CBAE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Rectangle 3">
            <a:extLst>
              <a:ext uri="{FF2B5EF4-FFF2-40B4-BE49-F238E27FC236}">
                <a16:creationId xmlns:a16="http://schemas.microsoft.com/office/drawing/2014/main" id="{697D7D50-750E-4C74-93E1-B1F121BB3544}"/>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43366" name="Rectangle 4">
            <a:extLst>
              <a:ext uri="{FF2B5EF4-FFF2-40B4-BE49-F238E27FC236}">
                <a16:creationId xmlns:a16="http://schemas.microsoft.com/office/drawing/2014/main" id="{09383394-CA14-4B5A-B5F2-2D85EBC2A191}"/>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3367" name="Rectangle 5">
            <a:extLst>
              <a:ext uri="{FF2B5EF4-FFF2-40B4-BE49-F238E27FC236}">
                <a16:creationId xmlns:a16="http://schemas.microsoft.com/office/drawing/2014/main" id="{0072037F-FE05-4896-BD0D-37EF902BA42A}"/>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3368" name="Text Box 6">
            <a:extLst>
              <a:ext uri="{FF2B5EF4-FFF2-40B4-BE49-F238E27FC236}">
                <a16:creationId xmlns:a16="http://schemas.microsoft.com/office/drawing/2014/main" id="{5C0395AE-DFA9-4961-9687-3CC9D5482D80}"/>
              </a:ext>
            </a:extLst>
          </p:cNvPr>
          <p:cNvSpPr txBox="1">
            <a:spLocks noChangeArrowheads="1"/>
          </p:cNvSpPr>
          <p:nvPr/>
        </p:nvSpPr>
        <p:spPr bwMode="auto">
          <a:xfrm>
            <a:off x="1112838" y="46656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3369" name="Group 7">
            <a:extLst>
              <a:ext uri="{FF2B5EF4-FFF2-40B4-BE49-F238E27FC236}">
                <a16:creationId xmlns:a16="http://schemas.microsoft.com/office/drawing/2014/main" id="{05F23F5F-F18B-4257-8419-880B77C446E8}"/>
              </a:ext>
            </a:extLst>
          </p:cNvPr>
          <p:cNvGrpSpPr>
            <a:grpSpLocks/>
          </p:cNvGrpSpPr>
          <p:nvPr/>
        </p:nvGrpSpPr>
        <p:grpSpPr bwMode="auto">
          <a:xfrm>
            <a:off x="2157413" y="1644650"/>
            <a:ext cx="1806575" cy="1879600"/>
            <a:chOff x="1107" y="1162"/>
            <a:chExt cx="1138" cy="1184"/>
          </a:xfrm>
        </p:grpSpPr>
        <p:grpSp>
          <p:nvGrpSpPr>
            <p:cNvPr id="143392" name="Group 8">
              <a:extLst>
                <a:ext uri="{FF2B5EF4-FFF2-40B4-BE49-F238E27FC236}">
                  <a16:creationId xmlns:a16="http://schemas.microsoft.com/office/drawing/2014/main" id="{523DFCE4-5E76-41C3-92FC-592B72B65C60}"/>
                </a:ext>
              </a:extLst>
            </p:cNvPr>
            <p:cNvGrpSpPr>
              <a:grpSpLocks/>
            </p:cNvGrpSpPr>
            <p:nvPr/>
          </p:nvGrpSpPr>
          <p:grpSpPr bwMode="auto">
            <a:xfrm>
              <a:off x="1107" y="1538"/>
              <a:ext cx="856" cy="808"/>
              <a:chOff x="1008" y="2720"/>
              <a:chExt cx="856" cy="808"/>
            </a:xfrm>
          </p:grpSpPr>
          <p:sp>
            <p:nvSpPr>
              <p:cNvPr id="143394" name="Rectangle 9">
                <a:extLst>
                  <a:ext uri="{FF2B5EF4-FFF2-40B4-BE49-F238E27FC236}">
                    <a16:creationId xmlns:a16="http://schemas.microsoft.com/office/drawing/2014/main" id="{035C1C99-0A80-4AB7-90A0-750AF43833F2}"/>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3395" name="Freeform 10">
                <a:extLst>
                  <a:ext uri="{FF2B5EF4-FFF2-40B4-BE49-F238E27FC236}">
                    <a16:creationId xmlns:a16="http://schemas.microsoft.com/office/drawing/2014/main" id="{3AF5271F-F801-4BE2-BCB9-143A083012D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96" name="Freeform 11">
                <a:extLst>
                  <a:ext uri="{FF2B5EF4-FFF2-40B4-BE49-F238E27FC236}">
                    <a16:creationId xmlns:a16="http://schemas.microsoft.com/office/drawing/2014/main" id="{70FD895C-9291-4EE6-9023-42845F5AAACB}"/>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97" name="Freeform 12">
                <a:extLst>
                  <a:ext uri="{FF2B5EF4-FFF2-40B4-BE49-F238E27FC236}">
                    <a16:creationId xmlns:a16="http://schemas.microsoft.com/office/drawing/2014/main" id="{B6E2513B-BF21-43A4-81D6-B69F0B9B0FB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98" name="Freeform 13">
                <a:extLst>
                  <a:ext uri="{FF2B5EF4-FFF2-40B4-BE49-F238E27FC236}">
                    <a16:creationId xmlns:a16="http://schemas.microsoft.com/office/drawing/2014/main" id="{60335532-C9D3-4740-9112-E6AA8F29D51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3399" name="Freeform 14">
                <a:extLst>
                  <a:ext uri="{FF2B5EF4-FFF2-40B4-BE49-F238E27FC236}">
                    <a16:creationId xmlns:a16="http://schemas.microsoft.com/office/drawing/2014/main" id="{E05861CE-A8DB-4C55-8464-E44AF7CCFBD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3400" name="Freeform 15">
                <a:extLst>
                  <a:ext uri="{FF2B5EF4-FFF2-40B4-BE49-F238E27FC236}">
                    <a16:creationId xmlns:a16="http://schemas.microsoft.com/office/drawing/2014/main" id="{E4F0C0DE-1524-4BD7-ACAB-414F3446864E}"/>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401" name="Freeform 16">
                <a:extLst>
                  <a:ext uri="{FF2B5EF4-FFF2-40B4-BE49-F238E27FC236}">
                    <a16:creationId xmlns:a16="http://schemas.microsoft.com/office/drawing/2014/main" id="{CA54AE34-814F-4227-BED8-2C1090E7376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402" name="Freeform 17">
                <a:extLst>
                  <a:ext uri="{FF2B5EF4-FFF2-40B4-BE49-F238E27FC236}">
                    <a16:creationId xmlns:a16="http://schemas.microsoft.com/office/drawing/2014/main" id="{4CC49EA0-5D1D-4B6C-B82E-67A4E96BBA8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3393" name="Rectangle 18">
              <a:extLst>
                <a:ext uri="{FF2B5EF4-FFF2-40B4-BE49-F238E27FC236}">
                  <a16:creationId xmlns:a16="http://schemas.microsoft.com/office/drawing/2014/main" id="{01F251D1-7CD0-4CCA-8619-629ABA465477}"/>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43370" name="Group 19">
            <a:extLst>
              <a:ext uri="{FF2B5EF4-FFF2-40B4-BE49-F238E27FC236}">
                <a16:creationId xmlns:a16="http://schemas.microsoft.com/office/drawing/2014/main" id="{6BBCFF2C-DF42-413C-BDF1-B8EE2F44F75C}"/>
              </a:ext>
            </a:extLst>
          </p:cNvPr>
          <p:cNvGrpSpPr>
            <a:grpSpLocks/>
          </p:cNvGrpSpPr>
          <p:nvPr/>
        </p:nvGrpSpPr>
        <p:grpSpPr bwMode="auto">
          <a:xfrm>
            <a:off x="4984750" y="1633538"/>
            <a:ext cx="1876425" cy="1792287"/>
            <a:chOff x="2241" y="1182"/>
            <a:chExt cx="1182" cy="1129"/>
          </a:xfrm>
        </p:grpSpPr>
        <p:grpSp>
          <p:nvGrpSpPr>
            <p:cNvPr id="143380" name="Group 20">
              <a:extLst>
                <a:ext uri="{FF2B5EF4-FFF2-40B4-BE49-F238E27FC236}">
                  <a16:creationId xmlns:a16="http://schemas.microsoft.com/office/drawing/2014/main" id="{4E2C0FA4-8B69-45C3-B611-18C336EF6557}"/>
                </a:ext>
              </a:extLst>
            </p:cNvPr>
            <p:cNvGrpSpPr>
              <a:grpSpLocks/>
            </p:cNvGrpSpPr>
            <p:nvPr/>
          </p:nvGrpSpPr>
          <p:grpSpPr bwMode="auto">
            <a:xfrm>
              <a:off x="2446" y="1572"/>
              <a:ext cx="712" cy="739"/>
              <a:chOff x="2496" y="2725"/>
              <a:chExt cx="712" cy="739"/>
            </a:xfrm>
          </p:grpSpPr>
          <p:sp>
            <p:nvSpPr>
              <p:cNvPr id="143382" name="Rectangle 21">
                <a:extLst>
                  <a:ext uri="{FF2B5EF4-FFF2-40B4-BE49-F238E27FC236}">
                    <a16:creationId xmlns:a16="http://schemas.microsoft.com/office/drawing/2014/main" id="{2F2157B1-D88C-43FB-A5B9-5540A4E9D1AE}"/>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3383" name="Freeform 22">
                <a:extLst>
                  <a:ext uri="{FF2B5EF4-FFF2-40B4-BE49-F238E27FC236}">
                    <a16:creationId xmlns:a16="http://schemas.microsoft.com/office/drawing/2014/main" id="{9B582E67-575F-4255-B5EA-EDAD153A2C2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3384" name="Group 23">
                <a:extLst>
                  <a:ext uri="{FF2B5EF4-FFF2-40B4-BE49-F238E27FC236}">
                    <a16:creationId xmlns:a16="http://schemas.microsoft.com/office/drawing/2014/main" id="{79706BB1-59EC-4B5B-9C4A-017D0E2E6932}"/>
                  </a:ext>
                </a:extLst>
              </p:cNvPr>
              <p:cNvGrpSpPr>
                <a:grpSpLocks/>
              </p:cNvGrpSpPr>
              <p:nvPr/>
            </p:nvGrpSpPr>
            <p:grpSpPr bwMode="auto">
              <a:xfrm>
                <a:off x="3072" y="2832"/>
                <a:ext cx="136" cy="632"/>
                <a:chOff x="3072" y="2832"/>
                <a:chExt cx="136" cy="632"/>
              </a:xfrm>
            </p:grpSpPr>
            <p:sp>
              <p:nvSpPr>
                <p:cNvPr id="143389" name="Freeform 24">
                  <a:extLst>
                    <a:ext uri="{FF2B5EF4-FFF2-40B4-BE49-F238E27FC236}">
                      <a16:creationId xmlns:a16="http://schemas.microsoft.com/office/drawing/2014/main" id="{695FA522-E541-4BB0-BBFB-625AA530714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90" name="Freeform 25">
                  <a:extLst>
                    <a:ext uri="{FF2B5EF4-FFF2-40B4-BE49-F238E27FC236}">
                      <a16:creationId xmlns:a16="http://schemas.microsoft.com/office/drawing/2014/main" id="{6C9FD694-713E-4881-BDBE-5081124CB36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91" name="Freeform 26">
                  <a:extLst>
                    <a:ext uri="{FF2B5EF4-FFF2-40B4-BE49-F238E27FC236}">
                      <a16:creationId xmlns:a16="http://schemas.microsoft.com/office/drawing/2014/main" id="{A9ED8DFD-81DC-475A-A75C-86467A449C69}"/>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3385" name="Group 27">
                <a:extLst>
                  <a:ext uri="{FF2B5EF4-FFF2-40B4-BE49-F238E27FC236}">
                    <a16:creationId xmlns:a16="http://schemas.microsoft.com/office/drawing/2014/main" id="{EAD55563-8FC9-4640-9796-09741A7A62A6}"/>
                  </a:ext>
                </a:extLst>
              </p:cNvPr>
              <p:cNvGrpSpPr>
                <a:grpSpLocks/>
              </p:cNvGrpSpPr>
              <p:nvPr/>
            </p:nvGrpSpPr>
            <p:grpSpPr bwMode="auto">
              <a:xfrm flipH="1">
                <a:off x="2496" y="2832"/>
                <a:ext cx="136" cy="632"/>
                <a:chOff x="3072" y="2832"/>
                <a:chExt cx="136" cy="632"/>
              </a:xfrm>
            </p:grpSpPr>
            <p:sp>
              <p:nvSpPr>
                <p:cNvPr id="143386" name="Freeform 28">
                  <a:extLst>
                    <a:ext uri="{FF2B5EF4-FFF2-40B4-BE49-F238E27FC236}">
                      <a16:creationId xmlns:a16="http://schemas.microsoft.com/office/drawing/2014/main" id="{16D08664-ACCB-4052-8F6B-99E96E55706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87" name="Freeform 29">
                  <a:extLst>
                    <a:ext uri="{FF2B5EF4-FFF2-40B4-BE49-F238E27FC236}">
                      <a16:creationId xmlns:a16="http://schemas.microsoft.com/office/drawing/2014/main" id="{E193D198-4D22-476A-90C1-1DB4828FF4F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3388" name="Freeform 30">
                  <a:extLst>
                    <a:ext uri="{FF2B5EF4-FFF2-40B4-BE49-F238E27FC236}">
                      <a16:creationId xmlns:a16="http://schemas.microsoft.com/office/drawing/2014/main" id="{43B700F3-C988-4AC1-848B-C6EA3524816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3381" name="Rectangle 31">
              <a:extLst>
                <a:ext uri="{FF2B5EF4-FFF2-40B4-BE49-F238E27FC236}">
                  <a16:creationId xmlns:a16="http://schemas.microsoft.com/office/drawing/2014/main" id="{189BE049-B70B-4597-BF1D-3B305D08CAB8}"/>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3371" name="Rectangle 32">
            <a:extLst>
              <a:ext uri="{FF2B5EF4-FFF2-40B4-BE49-F238E27FC236}">
                <a16:creationId xmlns:a16="http://schemas.microsoft.com/office/drawing/2014/main" id="{4EE5C7EC-422A-4AE4-B5A9-9C11F5355F4C}"/>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3372" name="Freeform 33">
            <a:extLst>
              <a:ext uri="{FF2B5EF4-FFF2-40B4-BE49-F238E27FC236}">
                <a16:creationId xmlns:a16="http://schemas.microsoft.com/office/drawing/2014/main" id="{3120BF53-4426-4029-B1EE-1AE7128EC6BF}"/>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373" name="Rectangle 34">
            <a:extLst>
              <a:ext uri="{FF2B5EF4-FFF2-40B4-BE49-F238E27FC236}">
                <a16:creationId xmlns:a16="http://schemas.microsoft.com/office/drawing/2014/main" id="{CAD3E282-CD43-4E8D-8AB3-2CE9CBE24952}"/>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3374" name="Freeform 35">
            <a:extLst>
              <a:ext uri="{FF2B5EF4-FFF2-40B4-BE49-F238E27FC236}">
                <a16:creationId xmlns:a16="http://schemas.microsoft.com/office/drawing/2014/main" id="{A7110448-071B-4F26-8BF9-E7624102D4C4}"/>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375" name="Freeform 36">
            <a:extLst>
              <a:ext uri="{FF2B5EF4-FFF2-40B4-BE49-F238E27FC236}">
                <a16:creationId xmlns:a16="http://schemas.microsoft.com/office/drawing/2014/main" id="{F8600694-DDDD-4F30-A142-9F64B51B48C5}"/>
              </a:ext>
            </a:extLst>
          </p:cNvPr>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376" name="Line 37">
            <a:extLst>
              <a:ext uri="{FF2B5EF4-FFF2-40B4-BE49-F238E27FC236}">
                <a16:creationId xmlns:a16="http://schemas.microsoft.com/office/drawing/2014/main" id="{D0F0BF80-5495-4B34-9272-2F4FADCDA11E}"/>
              </a:ext>
            </a:extLst>
          </p:cNvPr>
          <p:cNvSpPr>
            <a:spLocks noChangeShapeType="1"/>
          </p:cNvSpPr>
          <p:nvPr/>
        </p:nvSpPr>
        <p:spPr bwMode="auto">
          <a:xfrm>
            <a:off x="3543300" y="3111500"/>
            <a:ext cx="1257300" cy="1714500"/>
          </a:xfrm>
          <a:prstGeom prst="line">
            <a:avLst/>
          </a:prstGeom>
          <a:noFill/>
          <a:ln w="57150">
            <a:solidFill>
              <a:srgbClr val="FF66CC"/>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7" name="Line 38">
            <a:extLst>
              <a:ext uri="{FF2B5EF4-FFF2-40B4-BE49-F238E27FC236}">
                <a16:creationId xmlns:a16="http://schemas.microsoft.com/office/drawing/2014/main" id="{F1853AE3-DB5D-42AB-85D4-DEA9A72B798D}"/>
              </a:ext>
            </a:extLst>
          </p:cNvPr>
          <p:cNvSpPr>
            <a:spLocks noChangeShapeType="1"/>
          </p:cNvSpPr>
          <p:nvPr/>
        </p:nvSpPr>
        <p:spPr bwMode="auto">
          <a:xfrm>
            <a:off x="6273800" y="3619500"/>
            <a:ext cx="635000" cy="1206500"/>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378" name="Freeform 39">
            <a:extLst>
              <a:ext uri="{FF2B5EF4-FFF2-40B4-BE49-F238E27FC236}">
                <a16:creationId xmlns:a16="http://schemas.microsoft.com/office/drawing/2014/main" id="{439DEF20-CF27-4985-91B2-86EA20D3654D}"/>
              </a:ext>
            </a:extLst>
          </p:cNvPr>
          <p:cNvSpPr>
            <a:spLocks/>
          </p:cNvSpPr>
          <p:nvPr/>
        </p:nvSpPr>
        <p:spPr bwMode="auto">
          <a:xfrm>
            <a:off x="2884488" y="2741613"/>
            <a:ext cx="4087812" cy="2719387"/>
          </a:xfrm>
          <a:custGeom>
            <a:avLst/>
            <a:gdLst>
              <a:gd name="T0" fmla="*/ 2147483647 w 2575"/>
              <a:gd name="T1" fmla="*/ 2147483647 h 1713"/>
              <a:gd name="T2" fmla="*/ 2147483647 w 2575"/>
              <a:gd name="T3" fmla="*/ 2147483647 h 1713"/>
              <a:gd name="T4" fmla="*/ 2147483647 w 2575"/>
              <a:gd name="T5" fmla="*/ 2147483647 h 1713"/>
              <a:gd name="T6" fmla="*/ 2147483647 w 2575"/>
              <a:gd name="T7" fmla="*/ 2147483647 h 1713"/>
              <a:gd name="T8" fmla="*/ 2147483647 w 2575"/>
              <a:gd name="T9" fmla="*/ 2147483647 h 1713"/>
              <a:gd name="T10" fmla="*/ 2147483647 w 2575"/>
              <a:gd name="T11" fmla="*/ 2147483647 h 1713"/>
              <a:gd name="T12" fmla="*/ 2147483647 w 2575"/>
              <a:gd name="T13" fmla="*/ 2147483647 h 1713"/>
              <a:gd name="T14" fmla="*/ 2147483647 w 2575"/>
              <a:gd name="T15" fmla="*/ 2147483647 h 1713"/>
              <a:gd name="T16" fmla="*/ 2147483647 w 2575"/>
              <a:gd name="T17" fmla="*/ 2147483647 h 1713"/>
              <a:gd name="T18" fmla="*/ 2147483647 w 2575"/>
              <a:gd name="T19" fmla="*/ 2147483647 h 1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5"/>
              <a:gd name="T31" fmla="*/ 0 h 1713"/>
              <a:gd name="T32" fmla="*/ 2575 w 2575"/>
              <a:gd name="T33" fmla="*/ 1713 h 17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5" h="1713">
                <a:moveTo>
                  <a:pt x="255" y="1577"/>
                </a:moveTo>
                <a:cubicBezTo>
                  <a:pt x="261" y="1567"/>
                  <a:pt x="267" y="1558"/>
                  <a:pt x="319" y="1465"/>
                </a:cubicBezTo>
                <a:cubicBezTo>
                  <a:pt x="371" y="1372"/>
                  <a:pt x="615" y="1204"/>
                  <a:pt x="567" y="1017"/>
                </a:cubicBezTo>
                <a:cubicBezTo>
                  <a:pt x="519" y="830"/>
                  <a:pt x="62" y="481"/>
                  <a:pt x="31" y="345"/>
                </a:cubicBezTo>
                <a:cubicBezTo>
                  <a:pt x="0" y="209"/>
                  <a:pt x="159" y="0"/>
                  <a:pt x="383" y="201"/>
                </a:cubicBezTo>
                <a:cubicBezTo>
                  <a:pt x="607" y="402"/>
                  <a:pt x="1090" y="1393"/>
                  <a:pt x="1375" y="1553"/>
                </a:cubicBezTo>
                <a:cubicBezTo>
                  <a:pt x="1660" y="1713"/>
                  <a:pt x="2034" y="1362"/>
                  <a:pt x="2095" y="1161"/>
                </a:cubicBezTo>
                <a:cubicBezTo>
                  <a:pt x="2156" y="960"/>
                  <a:pt x="1734" y="460"/>
                  <a:pt x="1743" y="345"/>
                </a:cubicBezTo>
                <a:cubicBezTo>
                  <a:pt x="1752" y="230"/>
                  <a:pt x="2012" y="296"/>
                  <a:pt x="2151" y="473"/>
                </a:cubicBezTo>
                <a:cubicBezTo>
                  <a:pt x="2290" y="650"/>
                  <a:pt x="2432" y="1029"/>
                  <a:pt x="2575" y="1409"/>
                </a:cubicBezTo>
              </a:path>
            </a:pathLst>
          </a:custGeom>
          <a:noFill/>
          <a:ln w="5715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379" name="Text Box 40">
            <a:extLst>
              <a:ext uri="{FF2B5EF4-FFF2-40B4-BE49-F238E27FC236}">
                <a16:creationId xmlns:a16="http://schemas.microsoft.com/office/drawing/2014/main" id="{01FECFA1-672C-4E8B-9D33-11E2EEBFF333}"/>
              </a:ext>
            </a:extLst>
          </p:cNvPr>
          <p:cNvSpPr txBox="1">
            <a:spLocks noChangeArrowheads="1"/>
          </p:cNvSpPr>
          <p:nvPr/>
        </p:nvSpPr>
        <p:spPr bwMode="auto">
          <a:xfrm>
            <a:off x="7011988" y="3387725"/>
            <a:ext cx="1957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rPr>
              <a:t>Implicit</a:t>
            </a:r>
          </a:p>
          <a:p>
            <a:pPr algn="ct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rPr>
              <a:t>Linked list</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a:extLst>
              <a:ext uri="{FF2B5EF4-FFF2-40B4-BE49-F238E27FC236}">
                <a16:creationId xmlns:a16="http://schemas.microsoft.com/office/drawing/2014/main" id="{93B22474-C5B9-49FC-B50B-9FFDF88C7E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4387" name="Slide Number Placeholder 4">
            <a:extLst>
              <a:ext uri="{FF2B5EF4-FFF2-40B4-BE49-F238E27FC236}">
                <a16:creationId xmlns:a16="http://schemas.microsoft.com/office/drawing/2014/main" id="{1F9C4728-C59D-4EA1-8E4B-9711F9674B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83BB2AD-62A6-4E28-A00E-EEDA6B2C10D6}" type="slidenum">
              <a:rPr lang="ar-SA" altLang="zh-CN" sz="1400" b="0">
                <a:solidFill>
                  <a:schemeClr val="tx1"/>
                </a:solidFill>
                <a:latin typeface="Arial" panose="020B0604020202020204" pitchFamily="34" charset="0"/>
              </a:rPr>
              <a:pPr/>
              <a:t>129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4388" name="Picture 2" descr="magic">
            <a:extLst>
              <a:ext uri="{FF2B5EF4-FFF2-40B4-BE49-F238E27FC236}">
                <a16:creationId xmlns:a16="http://schemas.microsoft.com/office/drawing/2014/main" id="{E96B2A0B-7754-4863-9EB1-6818BA05B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Rectangle 3">
            <a:extLst>
              <a:ext uri="{FF2B5EF4-FFF2-40B4-BE49-F238E27FC236}">
                <a16:creationId xmlns:a16="http://schemas.microsoft.com/office/drawing/2014/main" id="{D2A8E9CC-2E93-42F8-B4A7-67BC95C849D6}"/>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44390" name="Rectangle 4">
            <a:extLst>
              <a:ext uri="{FF2B5EF4-FFF2-40B4-BE49-F238E27FC236}">
                <a16:creationId xmlns:a16="http://schemas.microsoft.com/office/drawing/2014/main" id="{9795196D-0C64-41B8-80BC-EBDD76ABB27B}"/>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4391" name="Rectangle 5">
            <a:extLst>
              <a:ext uri="{FF2B5EF4-FFF2-40B4-BE49-F238E27FC236}">
                <a16:creationId xmlns:a16="http://schemas.microsoft.com/office/drawing/2014/main" id="{45269A97-AB00-466A-860B-E37AB107BD2F}"/>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392" name="Text Box 6">
            <a:extLst>
              <a:ext uri="{FF2B5EF4-FFF2-40B4-BE49-F238E27FC236}">
                <a16:creationId xmlns:a16="http://schemas.microsoft.com/office/drawing/2014/main" id="{C4EC39BB-D732-4484-AC85-4DFAFE9E2A34}"/>
              </a:ext>
            </a:extLst>
          </p:cNvPr>
          <p:cNvSpPr txBox="1">
            <a:spLocks noChangeArrowheads="1"/>
          </p:cNvSpPr>
          <p:nvPr/>
        </p:nvSpPr>
        <p:spPr bwMode="auto">
          <a:xfrm>
            <a:off x="1150938" y="46402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4393" name="Group 7">
            <a:extLst>
              <a:ext uri="{FF2B5EF4-FFF2-40B4-BE49-F238E27FC236}">
                <a16:creationId xmlns:a16="http://schemas.microsoft.com/office/drawing/2014/main" id="{0EAFEDA3-B1B7-4956-8DA3-B64D143B68FB}"/>
              </a:ext>
            </a:extLst>
          </p:cNvPr>
          <p:cNvGrpSpPr>
            <a:grpSpLocks/>
          </p:cNvGrpSpPr>
          <p:nvPr/>
        </p:nvGrpSpPr>
        <p:grpSpPr bwMode="auto">
          <a:xfrm>
            <a:off x="2157413" y="1644650"/>
            <a:ext cx="1806575" cy="1879600"/>
            <a:chOff x="1107" y="1162"/>
            <a:chExt cx="1138" cy="1184"/>
          </a:xfrm>
        </p:grpSpPr>
        <p:grpSp>
          <p:nvGrpSpPr>
            <p:cNvPr id="144433" name="Group 8">
              <a:extLst>
                <a:ext uri="{FF2B5EF4-FFF2-40B4-BE49-F238E27FC236}">
                  <a16:creationId xmlns:a16="http://schemas.microsoft.com/office/drawing/2014/main" id="{66E62856-35E5-475C-9CB7-7A45C4A43602}"/>
                </a:ext>
              </a:extLst>
            </p:cNvPr>
            <p:cNvGrpSpPr>
              <a:grpSpLocks/>
            </p:cNvGrpSpPr>
            <p:nvPr/>
          </p:nvGrpSpPr>
          <p:grpSpPr bwMode="auto">
            <a:xfrm>
              <a:off x="1107" y="1538"/>
              <a:ext cx="856" cy="808"/>
              <a:chOff x="1008" y="2720"/>
              <a:chExt cx="856" cy="808"/>
            </a:xfrm>
          </p:grpSpPr>
          <p:sp>
            <p:nvSpPr>
              <p:cNvPr id="144435" name="Rectangle 9">
                <a:extLst>
                  <a:ext uri="{FF2B5EF4-FFF2-40B4-BE49-F238E27FC236}">
                    <a16:creationId xmlns:a16="http://schemas.microsoft.com/office/drawing/2014/main" id="{0BB2BB32-5466-4B4C-A673-611E97175CBE}"/>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36" name="Freeform 10">
                <a:extLst>
                  <a:ext uri="{FF2B5EF4-FFF2-40B4-BE49-F238E27FC236}">
                    <a16:creationId xmlns:a16="http://schemas.microsoft.com/office/drawing/2014/main" id="{9DD42A66-3A10-4F56-8C64-F566F11A3EF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37" name="Freeform 11">
                <a:extLst>
                  <a:ext uri="{FF2B5EF4-FFF2-40B4-BE49-F238E27FC236}">
                    <a16:creationId xmlns:a16="http://schemas.microsoft.com/office/drawing/2014/main" id="{622394AB-3204-465C-AAE7-9773FA0238FB}"/>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38" name="Freeform 12">
                <a:extLst>
                  <a:ext uri="{FF2B5EF4-FFF2-40B4-BE49-F238E27FC236}">
                    <a16:creationId xmlns:a16="http://schemas.microsoft.com/office/drawing/2014/main" id="{A679CF44-EBD9-46AE-8256-720ADD54311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39" name="Freeform 13">
                <a:extLst>
                  <a:ext uri="{FF2B5EF4-FFF2-40B4-BE49-F238E27FC236}">
                    <a16:creationId xmlns:a16="http://schemas.microsoft.com/office/drawing/2014/main" id="{60F61950-8DFE-4BC9-B28C-B6D3FEAFD3D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4440" name="Freeform 14">
                <a:extLst>
                  <a:ext uri="{FF2B5EF4-FFF2-40B4-BE49-F238E27FC236}">
                    <a16:creationId xmlns:a16="http://schemas.microsoft.com/office/drawing/2014/main" id="{5A53BEA1-E6C8-4103-987F-AAFF010F5F45}"/>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4441" name="Freeform 15">
                <a:extLst>
                  <a:ext uri="{FF2B5EF4-FFF2-40B4-BE49-F238E27FC236}">
                    <a16:creationId xmlns:a16="http://schemas.microsoft.com/office/drawing/2014/main" id="{2432224A-FAE3-47BD-9549-AE6CCC1604C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42" name="Freeform 16">
                <a:extLst>
                  <a:ext uri="{FF2B5EF4-FFF2-40B4-BE49-F238E27FC236}">
                    <a16:creationId xmlns:a16="http://schemas.microsoft.com/office/drawing/2014/main" id="{D79BB9D4-176F-4EEE-A11E-C7B00F79269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43" name="Freeform 17">
                <a:extLst>
                  <a:ext uri="{FF2B5EF4-FFF2-40B4-BE49-F238E27FC236}">
                    <a16:creationId xmlns:a16="http://schemas.microsoft.com/office/drawing/2014/main" id="{87FCB70E-F32A-4F08-829E-A444B868423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4434" name="Rectangle 18">
              <a:extLst>
                <a:ext uri="{FF2B5EF4-FFF2-40B4-BE49-F238E27FC236}">
                  <a16:creationId xmlns:a16="http://schemas.microsoft.com/office/drawing/2014/main" id="{F8DE3575-93FE-485F-B9AF-7801EDC97405}"/>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44394" name="Group 19">
            <a:extLst>
              <a:ext uri="{FF2B5EF4-FFF2-40B4-BE49-F238E27FC236}">
                <a16:creationId xmlns:a16="http://schemas.microsoft.com/office/drawing/2014/main" id="{170A922D-CCE9-4EC6-B4CE-44C7282DD355}"/>
              </a:ext>
            </a:extLst>
          </p:cNvPr>
          <p:cNvGrpSpPr>
            <a:grpSpLocks/>
          </p:cNvGrpSpPr>
          <p:nvPr/>
        </p:nvGrpSpPr>
        <p:grpSpPr bwMode="auto">
          <a:xfrm>
            <a:off x="4984750" y="1633538"/>
            <a:ext cx="1876425" cy="1792287"/>
            <a:chOff x="2241" y="1182"/>
            <a:chExt cx="1182" cy="1129"/>
          </a:xfrm>
        </p:grpSpPr>
        <p:grpSp>
          <p:nvGrpSpPr>
            <p:cNvPr id="144421" name="Group 20">
              <a:extLst>
                <a:ext uri="{FF2B5EF4-FFF2-40B4-BE49-F238E27FC236}">
                  <a16:creationId xmlns:a16="http://schemas.microsoft.com/office/drawing/2014/main" id="{3FC41CA4-6F61-4A48-8F9E-FDC30ABD2D01}"/>
                </a:ext>
              </a:extLst>
            </p:cNvPr>
            <p:cNvGrpSpPr>
              <a:grpSpLocks/>
            </p:cNvGrpSpPr>
            <p:nvPr/>
          </p:nvGrpSpPr>
          <p:grpSpPr bwMode="auto">
            <a:xfrm>
              <a:off x="2446" y="1572"/>
              <a:ext cx="712" cy="739"/>
              <a:chOff x="2496" y="2725"/>
              <a:chExt cx="712" cy="739"/>
            </a:xfrm>
          </p:grpSpPr>
          <p:sp>
            <p:nvSpPr>
              <p:cNvPr id="144423" name="Rectangle 21">
                <a:extLst>
                  <a:ext uri="{FF2B5EF4-FFF2-40B4-BE49-F238E27FC236}">
                    <a16:creationId xmlns:a16="http://schemas.microsoft.com/office/drawing/2014/main" id="{BED97803-6949-4191-9053-492AB52A017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24" name="Freeform 22">
                <a:extLst>
                  <a:ext uri="{FF2B5EF4-FFF2-40B4-BE49-F238E27FC236}">
                    <a16:creationId xmlns:a16="http://schemas.microsoft.com/office/drawing/2014/main" id="{3536B288-9D16-422B-AE23-639E184E99C8}"/>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4425" name="Group 23">
                <a:extLst>
                  <a:ext uri="{FF2B5EF4-FFF2-40B4-BE49-F238E27FC236}">
                    <a16:creationId xmlns:a16="http://schemas.microsoft.com/office/drawing/2014/main" id="{AB271F06-A6AB-4CE3-8DC6-1887961C07F6}"/>
                  </a:ext>
                </a:extLst>
              </p:cNvPr>
              <p:cNvGrpSpPr>
                <a:grpSpLocks/>
              </p:cNvGrpSpPr>
              <p:nvPr/>
            </p:nvGrpSpPr>
            <p:grpSpPr bwMode="auto">
              <a:xfrm>
                <a:off x="3072" y="2832"/>
                <a:ext cx="136" cy="632"/>
                <a:chOff x="3072" y="2832"/>
                <a:chExt cx="136" cy="632"/>
              </a:xfrm>
            </p:grpSpPr>
            <p:sp>
              <p:nvSpPr>
                <p:cNvPr id="144430" name="Freeform 24">
                  <a:extLst>
                    <a:ext uri="{FF2B5EF4-FFF2-40B4-BE49-F238E27FC236}">
                      <a16:creationId xmlns:a16="http://schemas.microsoft.com/office/drawing/2014/main" id="{ACA1C8D3-78AF-4C5D-B599-023B4B4D38A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31" name="Freeform 25">
                  <a:extLst>
                    <a:ext uri="{FF2B5EF4-FFF2-40B4-BE49-F238E27FC236}">
                      <a16:creationId xmlns:a16="http://schemas.microsoft.com/office/drawing/2014/main" id="{3FAA0D80-3B1A-4286-B841-60522BB2F0A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32" name="Freeform 26">
                  <a:extLst>
                    <a:ext uri="{FF2B5EF4-FFF2-40B4-BE49-F238E27FC236}">
                      <a16:creationId xmlns:a16="http://schemas.microsoft.com/office/drawing/2014/main" id="{2B1DA1D2-FD30-40C9-B786-2D1A774A8EF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4426" name="Group 27">
                <a:extLst>
                  <a:ext uri="{FF2B5EF4-FFF2-40B4-BE49-F238E27FC236}">
                    <a16:creationId xmlns:a16="http://schemas.microsoft.com/office/drawing/2014/main" id="{44FE84E2-F60A-44D3-984A-B59B0125DD8B}"/>
                  </a:ext>
                </a:extLst>
              </p:cNvPr>
              <p:cNvGrpSpPr>
                <a:grpSpLocks/>
              </p:cNvGrpSpPr>
              <p:nvPr/>
            </p:nvGrpSpPr>
            <p:grpSpPr bwMode="auto">
              <a:xfrm flipH="1">
                <a:off x="2496" y="2832"/>
                <a:ext cx="136" cy="632"/>
                <a:chOff x="3072" y="2832"/>
                <a:chExt cx="136" cy="632"/>
              </a:xfrm>
            </p:grpSpPr>
            <p:sp>
              <p:nvSpPr>
                <p:cNvPr id="144427" name="Freeform 28">
                  <a:extLst>
                    <a:ext uri="{FF2B5EF4-FFF2-40B4-BE49-F238E27FC236}">
                      <a16:creationId xmlns:a16="http://schemas.microsoft.com/office/drawing/2014/main" id="{FFE8E138-C144-45A8-A250-CAF5BAD590E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28" name="Freeform 29">
                  <a:extLst>
                    <a:ext uri="{FF2B5EF4-FFF2-40B4-BE49-F238E27FC236}">
                      <a16:creationId xmlns:a16="http://schemas.microsoft.com/office/drawing/2014/main" id="{449239A2-7C8C-4DE0-8F71-BD7EBBC04AE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4429" name="Freeform 30">
                  <a:extLst>
                    <a:ext uri="{FF2B5EF4-FFF2-40B4-BE49-F238E27FC236}">
                      <a16:creationId xmlns:a16="http://schemas.microsoft.com/office/drawing/2014/main" id="{865319E3-6A3B-4482-B85F-FDECDD9AC23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4422" name="Rectangle 31">
              <a:extLst>
                <a:ext uri="{FF2B5EF4-FFF2-40B4-BE49-F238E27FC236}">
                  <a16:creationId xmlns:a16="http://schemas.microsoft.com/office/drawing/2014/main" id="{CFEC1D90-0DAB-4C9D-8BC2-BBE49A2127F3}"/>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4395" name="Rectangle 32">
            <a:extLst>
              <a:ext uri="{FF2B5EF4-FFF2-40B4-BE49-F238E27FC236}">
                <a16:creationId xmlns:a16="http://schemas.microsoft.com/office/drawing/2014/main" id="{150A4E6E-499B-4B57-A186-AD6D90C92673}"/>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4396" name="Freeform 33">
            <a:extLst>
              <a:ext uri="{FF2B5EF4-FFF2-40B4-BE49-F238E27FC236}">
                <a16:creationId xmlns:a16="http://schemas.microsoft.com/office/drawing/2014/main" id="{F0B64CDC-B1D1-448A-938C-BC625CA957CD}"/>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4397" name="Rectangle 34">
            <a:extLst>
              <a:ext uri="{FF2B5EF4-FFF2-40B4-BE49-F238E27FC236}">
                <a16:creationId xmlns:a16="http://schemas.microsoft.com/office/drawing/2014/main" id="{B3A59E5E-9FB4-4BA6-A491-3446D9A18574}"/>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4398" name="Freeform 35">
            <a:extLst>
              <a:ext uri="{FF2B5EF4-FFF2-40B4-BE49-F238E27FC236}">
                <a16:creationId xmlns:a16="http://schemas.microsoft.com/office/drawing/2014/main" id="{89D6D1E6-AE4B-4D05-B79E-1AE1465E2C89}"/>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4399" name="AutoShape 36">
            <a:extLst>
              <a:ext uri="{FF2B5EF4-FFF2-40B4-BE49-F238E27FC236}">
                <a16:creationId xmlns:a16="http://schemas.microsoft.com/office/drawing/2014/main" id="{D4051EA6-E820-455C-83E7-7AC32FC2BCD2}"/>
              </a:ext>
            </a:extLst>
          </p:cNvPr>
          <p:cNvSpPr>
            <a:spLocks noChangeArrowheads="1"/>
          </p:cNvSpPr>
          <p:nvPr/>
        </p:nvSpPr>
        <p:spPr bwMode="auto">
          <a:xfrm>
            <a:off x="4114800" y="4808538"/>
            <a:ext cx="1765300" cy="1244600"/>
          </a:xfrm>
          <a:prstGeom prst="wedgeRoundRectCallout">
            <a:avLst>
              <a:gd name="adj1" fmla="val 50991"/>
              <a:gd name="adj2" fmla="val -149361"/>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grpSp>
        <p:nvGrpSpPr>
          <p:cNvPr id="144400" name="Group 59">
            <a:extLst>
              <a:ext uri="{FF2B5EF4-FFF2-40B4-BE49-F238E27FC236}">
                <a16:creationId xmlns:a16="http://schemas.microsoft.com/office/drawing/2014/main" id="{6217AECE-4062-413D-89F1-76BE66C8E30D}"/>
              </a:ext>
            </a:extLst>
          </p:cNvPr>
          <p:cNvGrpSpPr>
            <a:grpSpLocks/>
          </p:cNvGrpSpPr>
          <p:nvPr/>
        </p:nvGrpSpPr>
        <p:grpSpPr bwMode="auto">
          <a:xfrm>
            <a:off x="5216525" y="1138238"/>
            <a:ext cx="1476375" cy="1050925"/>
            <a:chOff x="4686" y="1805"/>
            <a:chExt cx="930" cy="662"/>
          </a:xfrm>
        </p:grpSpPr>
        <p:sp>
          <p:nvSpPr>
            <p:cNvPr id="144401" name="Rectangle 60">
              <a:extLst>
                <a:ext uri="{FF2B5EF4-FFF2-40B4-BE49-F238E27FC236}">
                  <a16:creationId xmlns:a16="http://schemas.microsoft.com/office/drawing/2014/main" id="{F2AAAA20-6AC0-4B26-A86D-6F68568CB0A3}"/>
                </a:ext>
              </a:extLst>
            </p:cNvPr>
            <p:cNvSpPr>
              <a:spLocks noChangeArrowheads="1"/>
            </p:cNvSpPr>
            <p:nvPr/>
          </p:nvSpPr>
          <p:spPr bwMode="auto">
            <a:xfrm>
              <a:off x="4694" y="1805"/>
              <a:ext cx="922" cy="662"/>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2" name="Rectangle 61">
              <a:extLst>
                <a:ext uri="{FF2B5EF4-FFF2-40B4-BE49-F238E27FC236}">
                  <a16:creationId xmlns:a16="http://schemas.microsoft.com/office/drawing/2014/main" id="{F1AE3254-8922-475C-91B7-496BD6628364}"/>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3" name="Oval 62">
              <a:extLst>
                <a:ext uri="{FF2B5EF4-FFF2-40B4-BE49-F238E27FC236}">
                  <a16:creationId xmlns:a16="http://schemas.microsoft.com/office/drawing/2014/main" id="{B7F90C72-155F-4509-9D9D-997433130B61}"/>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4" name="Oval 63">
              <a:extLst>
                <a:ext uri="{FF2B5EF4-FFF2-40B4-BE49-F238E27FC236}">
                  <a16:creationId xmlns:a16="http://schemas.microsoft.com/office/drawing/2014/main" id="{223AB977-FA57-4073-880B-E0244EFE89CB}"/>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5" name="Oval 64">
              <a:extLst>
                <a:ext uri="{FF2B5EF4-FFF2-40B4-BE49-F238E27FC236}">
                  <a16:creationId xmlns:a16="http://schemas.microsoft.com/office/drawing/2014/main" id="{EB362EDF-AC6B-4463-A4EF-810EC01E224B}"/>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6" name="Rectangle 65">
              <a:extLst>
                <a:ext uri="{FF2B5EF4-FFF2-40B4-BE49-F238E27FC236}">
                  <a16:creationId xmlns:a16="http://schemas.microsoft.com/office/drawing/2014/main" id="{D0A95369-8BCD-4FAC-9018-303F718569A3}"/>
                </a:ext>
              </a:extLst>
            </p:cNvPr>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7" name="Rectangle 66">
              <a:extLst>
                <a:ext uri="{FF2B5EF4-FFF2-40B4-BE49-F238E27FC236}">
                  <a16:creationId xmlns:a16="http://schemas.microsoft.com/office/drawing/2014/main" id="{6B2D35BC-43F7-4EB0-A17E-7FFEA3FB3B4F}"/>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8" name="Rectangle 67">
              <a:extLst>
                <a:ext uri="{FF2B5EF4-FFF2-40B4-BE49-F238E27FC236}">
                  <a16:creationId xmlns:a16="http://schemas.microsoft.com/office/drawing/2014/main" id="{397119B0-4C52-4274-8A3F-CCACA9C249FA}"/>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09" name="Rectangle 68">
              <a:extLst>
                <a:ext uri="{FF2B5EF4-FFF2-40B4-BE49-F238E27FC236}">
                  <a16:creationId xmlns:a16="http://schemas.microsoft.com/office/drawing/2014/main" id="{B79C28ED-D38B-489E-BF39-EDFAA033E13F}"/>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0" name="Rectangle 69">
              <a:extLst>
                <a:ext uri="{FF2B5EF4-FFF2-40B4-BE49-F238E27FC236}">
                  <a16:creationId xmlns:a16="http://schemas.microsoft.com/office/drawing/2014/main" id="{F0E08A9C-A680-4648-A7EB-E0868EC447B7}"/>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1" name="Rectangle 70">
              <a:extLst>
                <a:ext uri="{FF2B5EF4-FFF2-40B4-BE49-F238E27FC236}">
                  <a16:creationId xmlns:a16="http://schemas.microsoft.com/office/drawing/2014/main" id="{F672F678-C644-4C6F-8E3C-0C4A9DEDD622}"/>
                </a:ext>
              </a:extLst>
            </p:cNvPr>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2" name="Oval 71">
              <a:extLst>
                <a:ext uri="{FF2B5EF4-FFF2-40B4-BE49-F238E27FC236}">
                  <a16:creationId xmlns:a16="http://schemas.microsoft.com/office/drawing/2014/main" id="{671A2BD5-D06E-41A4-9AD2-D22DEC2353E8}"/>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3" name="Oval 72">
              <a:extLst>
                <a:ext uri="{FF2B5EF4-FFF2-40B4-BE49-F238E27FC236}">
                  <a16:creationId xmlns:a16="http://schemas.microsoft.com/office/drawing/2014/main" id="{FBDF2447-DAE6-478B-A66C-67FA29020649}"/>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4" name="Rectangle 73">
              <a:extLst>
                <a:ext uri="{FF2B5EF4-FFF2-40B4-BE49-F238E27FC236}">
                  <a16:creationId xmlns:a16="http://schemas.microsoft.com/office/drawing/2014/main" id="{4CDE6447-5507-4B6D-A766-BDBBFCBE8A7B}"/>
                </a:ext>
              </a:extLst>
            </p:cNvPr>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5" name="Rectangle 74">
              <a:extLst>
                <a:ext uri="{FF2B5EF4-FFF2-40B4-BE49-F238E27FC236}">
                  <a16:creationId xmlns:a16="http://schemas.microsoft.com/office/drawing/2014/main" id="{6F509A14-C886-4174-AE7B-5B9D7F91AF78}"/>
                </a:ext>
              </a:extLst>
            </p:cNvPr>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6" name="Arc 75">
              <a:extLst>
                <a:ext uri="{FF2B5EF4-FFF2-40B4-BE49-F238E27FC236}">
                  <a16:creationId xmlns:a16="http://schemas.microsoft.com/office/drawing/2014/main" id="{65C7025B-619B-4F34-9CCA-EBA9EE22BA63}"/>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417" name="Arc 76">
              <a:extLst>
                <a:ext uri="{FF2B5EF4-FFF2-40B4-BE49-F238E27FC236}">
                  <a16:creationId xmlns:a16="http://schemas.microsoft.com/office/drawing/2014/main" id="{6F66838F-E416-4A8C-ABB2-96BAE855940C}"/>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418" name="Oval 77">
              <a:extLst>
                <a:ext uri="{FF2B5EF4-FFF2-40B4-BE49-F238E27FC236}">
                  <a16:creationId xmlns:a16="http://schemas.microsoft.com/office/drawing/2014/main" id="{BAE85770-578E-4B9A-827E-63AB6364E703}"/>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19" name="Oval 78">
              <a:extLst>
                <a:ext uri="{FF2B5EF4-FFF2-40B4-BE49-F238E27FC236}">
                  <a16:creationId xmlns:a16="http://schemas.microsoft.com/office/drawing/2014/main" id="{8D4B9FD7-728C-4ED0-A248-93134474721F}"/>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4420" name="Freeform 79">
              <a:extLst>
                <a:ext uri="{FF2B5EF4-FFF2-40B4-BE49-F238E27FC236}">
                  <a16:creationId xmlns:a16="http://schemas.microsoft.com/office/drawing/2014/main" id="{AC616F06-E924-4ABF-B019-B6035CA8360B}"/>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BAC088D3-6354-4D47-88CD-C66787E5B76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7651" name="Slide Number Placeholder 4">
            <a:extLst>
              <a:ext uri="{FF2B5EF4-FFF2-40B4-BE49-F238E27FC236}">
                <a16:creationId xmlns:a16="http://schemas.microsoft.com/office/drawing/2014/main" id="{FACE9900-320E-4382-886D-9F38875C6D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4F2A0F9-A6DA-4F60-87CE-AADF3F4B1E2D}" type="slidenum">
              <a:rPr lang="ar-SA" altLang="zh-CN" sz="1400" b="0">
                <a:solidFill>
                  <a:schemeClr val="tx1"/>
                </a:solidFill>
                <a:latin typeface="Arial" panose="020B0604020202020204" pitchFamily="34" charset="0"/>
              </a:rPr>
              <a:pPr/>
              <a:t>13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7652" name="Rectangle 2">
            <a:extLst>
              <a:ext uri="{FF2B5EF4-FFF2-40B4-BE49-F238E27FC236}">
                <a16:creationId xmlns:a16="http://schemas.microsoft.com/office/drawing/2014/main" id="{4F1BD74D-8A1D-43E9-B7E1-549F94F77E64}"/>
              </a:ext>
            </a:extLst>
          </p:cNvPr>
          <p:cNvSpPr>
            <a:spLocks noGrp="1" noChangeArrowheads="1"/>
          </p:cNvSpPr>
          <p:nvPr>
            <p:ph type="title"/>
          </p:nvPr>
        </p:nvSpPr>
        <p:spPr/>
        <p:txBody>
          <a:bodyPr/>
          <a:lstStyle/>
          <a:p>
            <a:r>
              <a:rPr lang="en-US" altLang="zh-CN">
                <a:ea typeface="宋体" panose="02010600030101010101" pitchFamily="2" charset="-122"/>
              </a:rPr>
              <a:t>Review: Test-and-Set</a:t>
            </a:r>
          </a:p>
        </p:txBody>
      </p:sp>
      <p:sp>
        <p:nvSpPr>
          <p:cNvPr id="27653" name="Rectangle 3">
            <a:extLst>
              <a:ext uri="{FF2B5EF4-FFF2-40B4-BE49-F238E27FC236}">
                <a16:creationId xmlns:a16="http://schemas.microsoft.com/office/drawing/2014/main" id="{18D2436B-C9E4-4280-8F2E-DDE60D04897D}"/>
              </a:ext>
            </a:extLst>
          </p:cNvPr>
          <p:cNvSpPr>
            <a:spLocks noGrp="1" noChangeArrowheads="1"/>
          </p:cNvSpPr>
          <p:nvPr>
            <p:ph type="body" idx="1"/>
          </p:nvPr>
        </p:nvSpPr>
        <p:spPr/>
        <p:txBody>
          <a:bodyPr/>
          <a:lstStyle/>
          <a:p>
            <a:r>
              <a:rPr lang="en-US" altLang="zh-CN">
                <a:ea typeface="宋体" panose="02010600030101010101" pitchFamily="2" charset="-122"/>
              </a:rPr>
              <a:t>Boolean value</a:t>
            </a:r>
          </a:p>
          <a:p>
            <a:r>
              <a:rPr lang="en-US" altLang="zh-CN">
                <a:ea typeface="宋体" panose="02010600030101010101" pitchFamily="2" charset="-122"/>
              </a:rPr>
              <a:t>Test-and-set (TAS)</a:t>
            </a:r>
          </a:p>
          <a:p>
            <a:pPr lvl="1"/>
            <a:r>
              <a:rPr lang="en-US" altLang="zh-CN">
                <a:ea typeface="宋体" panose="02010600030101010101" pitchFamily="2" charset="-122"/>
              </a:rPr>
              <a:t>Swap </a:t>
            </a:r>
            <a:r>
              <a:rPr lang="en-US" altLang="zh-CN" b="1">
                <a:solidFill>
                  <a:schemeClr val="tx1"/>
                </a:solidFill>
                <a:ea typeface="宋体" panose="02010600030101010101" pitchFamily="2" charset="-122"/>
              </a:rPr>
              <a:t>true</a:t>
            </a:r>
            <a:r>
              <a:rPr lang="en-US" altLang="zh-CN">
                <a:ea typeface="宋体" panose="02010600030101010101" pitchFamily="2" charset="-122"/>
              </a:rPr>
              <a:t> with current value</a:t>
            </a:r>
          </a:p>
          <a:p>
            <a:pPr lvl="1"/>
            <a:r>
              <a:rPr lang="en-US" altLang="zh-CN">
                <a:ea typeface="宋体" panose="02010600030101010101" pitchFamily="2" charset="-122"/>
              </a:rPr>
              <a:t>Return value tells if prior value was </a:t>
            </a:r>
            <a:r>
              <a:rPr lang="en-US" altLang="zh-CN" b="1">
                <a:solidFill>
                  <a:schemeClr val="tx1"/>
                </a:solidFill>
                <a:ea typeface="宋体" panose="02010600030101010101" pitchFamily="2" charset="-122"/>
              </a:rPr>
              <a:t>true</a:t>
            </a:r>
            <a:r>
              <a:rPr lang="en-US" altLang="zh-CN">
                <a:ea typeface="宋体" panose="02010600030101010101" pitchFamily="2" charset="-122"/>
              </a:rPr>
              <a:t> or </a:t>
            </a:r>
            <a:r>
              <a:rPr lang="en-US" altLang="zh-CN" b="1">
                <a:solidFill>
                  <a:schemeClr val="tx1"/>
                </a:solidFill>
                <a:ea typeface="宋体" panose="02010600030101010101" pitchFamily="2" charset="-122"/>
              </a:rPr>
              <a:t>false</a:t>
            </a:r>
          </a:p>
          <a:p>
            <a:r>
              <a:rPr lang="en-US" altLang="zh-CN">
                <a:ea typeface="宋体" panose="02010600030101010101" pitchFamily="2" charset="-122"/>
              </a:rPr>
              <a:t>Can reset just by writing </a:t>
            </a:r>
            <a:r>
              <a:rPr lang="en-US" altLang="zh-CN" b="1">
                <a:solidFill>
                  <a:schemeClr val="tx1"/>
                </a:solidFill>
                <a:ea typeface="宋体" panose="02010600030101010101" pitchFamily="2" charset="-122"/>
              </a:rPr>
              <a:t>false</a:t>
            </a:r>
          </a:p>
          <a:p>
            <a:r>
              <a:rPr lang="en-US" altLang="zh-CN">
                <a:ea typeface="宋体" panose="02010600030101010101" pitchFamily="2" charset="-122"/>
              </a:rPr>
              <a:t>TAS aka “getAndSet”</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a:extLst>
              <a:ext uri="{FF2B5EF4-FFF2-40B4-BE49-F238E27FC236}">
                <a16:creationId xmlns:a16="http://schemas.microsoft.com/office/drawing/2014/main" id="{BBBA23CC-C1B7-4AE7-9439-6E5AB1A86D3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5411" name="Slide Number Placeholder 4">
            <a:extLst>
              <a:ext uri="{FF2B5EF4-FFF2-40B4-BE49-F238E27FC236}">
                <a16:creationId xmlns:a16="http://schemas.microsoft.com/office/drawing/2014/main" id="{4F85F791-D3D1-4146-9AE5-FE1E14036A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0F85AC6-A0FE-4C9E-8183-E80A5CB7F37B}" type="slidenum">
              <a:rPr lang="ar-SA" altLang="zh-CN" sz="1400" b="0">
                <a:solidFill>
                  <a:schemeClr val="tx1"/>
                </a:solidFill>
                <a:latin typeface="Arial" panose="020B0604020202020204" pitchFamily="34" charset="0"/>
              </a:rPr>
              <a:pPr/>
              <a:t>130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5412" name="Picture 2" descr="magic">
            <a:extLst>
              <a:ext uri="{FF2B5EF4-FFF2-40B4-BE49-F238E27FC236}">
                <a16:creationId xmlns:a16="http://schemas.microsoft.com/office/drawing/2014/main" id="{33C77B4A-852E-4FC2-A3D5-37B730CF6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3">
            <a:extLst>
              <a:ext uri="{FF2B5EF4-FFF2-40B4-BE49-F238E27FC236}">
                <a16:creationId xmlns:a16="http://schemas.microsoft.com/office/drawing/2014/main" id="{DC81CD9F-0485-424F-8BEF-DA919895555D}"/>
              </a:ext>
            </a:extLst>
          </p:cNvPr>
          <p:cNvSpPr>
            <a:spLocks noGrp="1" noChangeArrowheads="1"/>
          </p:cNvSpPr>
          <p:nvPr>
            <p:ph type="title"/>
          </p:nvPr>
        </p:nvSpPr>
        <p:spPr/>
        <p:txBody>
          <a:bodyPr/>
          <a:lstStyle/>
          <a:p>
            <a:r>
              <a:rPr lang="en-US" altLang="zh-CN">
                <a:ea typeface="宋体" panose="02010600030101010101" pitchFamily="2" charset="-122"/>
              </a:rPr>
              <a:t>Red Wants the Lock</a:t>
            </a:r>
          </a:p>
        </p:txBody>
      </p:sp>
      <p:sp>
        <p:nvSpPr>
          <p:cNvPr id="145414" name="Rectangle 4">
            <a:extLst>
              <a:ext uri="{FF2B5EF4-FFF2-40B4-BE49-F238E27FC236}">
                <a16:creationId xmlns:a16="http://schemas.microsoft.com/office/drawing/2014/main" id="{5ABCE32E-D4BF-4391-8763-A1829DB5FEFE}"/>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5415" name="Rectangle 5">
            <a:extLst>
              <a:ext uri="{FF2B5EF4-FFF2-40B4-BE49-F238E27FC236}">
                <a16:creationId xmlns:a16="http://schemas.microsoft.com/office/drawing/2014/main" id="{3245BACD-9441-481D-B456-211087D98112}"/>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16" name="Text Box 6">
            <a:extLst>
              <a:ext uri="{FF2B5EF4-FFF2-40B4-BE49-F238E27FC236}">
                <a16:creationId xmlns:a16="http://schemas.microsoft.com/office/drawing/2014/main" id="{2B739DDF-4770-4A98-999D-B5932A54E06A}"/>
              </a:ext>
            </a:extLst>
          </p:cNvPr>
          <p:cNvSpPr txBox="1">
            <a:spLocks noChangeArrowheads="1"/>
          </p:cNvSpPr>
          <p:nvPr/>
        </p:nvSpPr>
        <p:spPr bwMode="auto">
          <a:xfrm>
            <a:off x="1150938" y="46402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5417" name="Group 7">
            <a:extLst>
              <a:ext uri="{FF2B5EF4-FFF2-40B4-BE49-F238E27FC236}">
                <a16:creationId xmlns:a16="http://schemas.microsoft.com/office/drawing/2014/main" id="{612CC31B-36F8-4108-A336-257326F46516}"/>
              </a:ext>
            </a:extLst>
          </p:cNvPr>
          <p:cNvGrpSpPr>
            <a:grpSpLocks/>
          </p:cNvGrpSpPr>
          <p:nvPr/>
        </p:nvGrpSpPr>
        <p:grpSpPr bwMode="auto">
          <a:xfrm>
            <a:off x="2157413" y="1644650"/>
            <a:ext cx="1806575" cy="1879600"/>
            <a:chOff x="1107" y="1162"/>
            <a:chExt cx="1138" cy="1184"/>
          </a:xfrm>
        </p:grpSpPr>
        <p:grpSp>
          <p:nvGrpSpPr>
            <p:cNvPr id="145459" name="Group 8">
              <a:extLst>
                <a:ext uri="{FF2B5EF4-FFF2-40B4-BE49-F238E27FC236}">
                  <a16:creationId xmlns:a16="http://schemas.microsoft.com/office/drawing/2014/main" id="{CC12AB50-1D8A-4807-9ED9-94E4F87E95EC}"/>
                </a:ext>
              </a:extLst>
            </p:cNvPr>
            <p:cNvGrpSpPr>
              <a:grpSpLocks/>
            </p:cNvGrpSpPr>
            <p:nvPr/>
          </p:nvGrpSpPr>
          <p:grpSpPr bwMode="auto">
            <a:xfrm>
              <a:off x="1107" y="1538"/>
              <a:ext cx="856" cy="808"/>
              <a:chOff x="1008" y="2720"/>
              <a:chExt cx="856" cy="808"/>
            </a:xfrm>
          </p:grpSpPr>
          <p:sp>
            <p:nvSpPr>
              <p:cNvPr id="145461" name="Rectangle 9">
                <a:extLst>
                  <a:ext uri="{FF2B5EF4-FFF2-40B4-BE49-F238E27FC236}">
                    <a16:creationId xmlns:a16="http://schemas.microsoft.com/office/drawing/2014/main" id="{CDFDE5D2-6D53-4CB9-ABE9-6AE7666C3E97}"/>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62" name="Freeform 10">
                <a:extLst>
                  <a:ext uri="{FF2B5EF4-FFF2-40B4-BE49-F238E27FC236}">
                    <a16:creationId xmlns:a16="http://schemas.microsoft.com/office/drawing/2014/main" id="{A0254CD6-E9EE-4DE8-9105-1087F3596B0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63" name="Freeform 11">
                <a:extLst>
                  <a:ext uri="{FF2B5EF4-FFF2-40B4-BE49-F238E27FC236}">
                    <a16:creationId xmlns:a16="http://schemas.microsoft.com/office/drawing/2014/main" id="{DEFF8512-B08F-49A1-AB9F-BC256D3D976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64" name="Freeform 12">
                <a:extLst>
                  <a:ext uri="{FF2B5EF4-FFF2-40B4-BE49-F238E27FC236}">
                    <a16:creationId xmlns:a16="http://schemas.microsoft.com/office/drawing/2014/main" id="{24CF60F6-FBC8-4A27-B656-81695766CDB5}"/>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65" name="Freeform 13">
                <a:extLst>
                  <a:ext uri="{FF2B5EF4-FFF2-40B4-BE49-F238E27FC236}">
                    <a16:creationId xmlns:a16="http://schemas.microsoft.com/office/drawing/2014/main" id="{90E037F2-82DF-481F-952F-C588F0C5221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5466" name="Freeform 14">
                <a:extLst>
                  <a:ext uri="{FF2B5EF4-FFF2-40B4-BE49-F238E27FC236}">
                    <a16:creationId xmlns:a16="http://schemas.microsoft.com/office/drawing/2014/main" id="{0F3BA518-EFFD-4BD4-AC24-E54BCCFB8D9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5467" name="Freeform 15">
                <a:extLst>
                  <a:ext uri="{FF2B5EF4-FFF2-40B4-BE49-F238E27FC236}">
                    <a16:creationId xmlns:a16="http://schemas.microsoft.com/office/drawing/2014/main" id="{25457B6B-0AC8-48AA-BAFD-E0DCD774993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68" name="Freeform 16">
                <a:extLst>
                  <a:ext uri="{FF2B5EF4-FFF2-40B4-BE49-F238E27FC236}">
                    <a16:creationId xmlns:a16="http://schemas.microsoft.com/office/drawing/2014/main" id="{871B4A84-1948-4F1C-AB67-9A12225DE96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69" name="Freeform 17">
                <a:extLst>
                  <a:ext uri="{FF2B5EF4-FFF2-40B4-BE49-F238E27FC236}">
                    <a16:creationId xmlns:a16="http://schemas.microsoft.com/office/drawing/2014/main" id="{1AE07D17-2248-48BF-A7B7-48D47BEA4C8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5460" name="Rectangle 18">
              <a:extLst>
                <a:ext uri="{FF2B5EF4-FFF2-40B4-BE49-F238E27FC236}">
                  <a16:creationId xmlns:a16="http://schemas.microsoft.com/office/drawing/2014/main" id="{ECA4EE7A-CC47-482C-B3B2-273CA2264D14}"/>
                </a:ext>
              </a:extLst>
            </p:cNvPr>
            <p:cNvSpPr>
              <a:spLocks noChangeArrowheads="1"/>
            </p:cNvSpPr>
            <p:nvPr/>
          </p:nvSpPr>
          <p:spPr bwMode="auto">
            <a:xfrm>
              <a:off x="1115"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45418" name="Group 19">
            <a:extLst>
              <a:ext uri="{FF2B5EF4-FFF2-40B4-BE49-F238E27FC236}">
                <a16:creationId xmlns:a16="http://schemas.microsoft.com/office/drawing/2014/main" id="{0C4AA886-D804-4554-B523-470D87D73836}"/>
              </a:ext>
            </a:extLst>
          </p:cNvPr>
          <p:cNvGrpSpPr>
            <a:grpSpLocks/>
          </p:cNvGrpSpPr>
          <p:nvPr/>
        </p:nvGrpSpPr>
        <p:grpSpPr bwMode="auto">
          <a:xfrm>
            <a:off x="4984750" y="1633538"/>
            <a:ext cx="1876425" cy="1792287"/>
            <a:chOff x="2241" y="1182"/>
            <a:chExt cx="1182" cy="1129"/>
          </a:xfrm>
        </p:grpSpPr>
        <p:grpSp>
          <p:nvGrpSpPr>
            <p:cNvPr id="145447" name="Group 20">
              <a:extLst>
                <a:ext uri="{FF2B5EF4-FFF2-40B4-BE49-F238E27FC236}">
                  <a16:creationId xmlns:a16="http://schemas.microsoft.com/office/drawing/2014/main" id="{3ECBF8DA-BBCA-428A-8AD1-AE66D84E0A36}"/>
                </a:ext>
              </a:extLst>
            </p:cNvPr>
            <p:cNvGrpSpPr>
              <a:grpSpLocks/>
            </p:cNvGrpSpPr>
            <p:nvPr/>
          </p:nvGrpSpPr>
          <p:grpSpPr bwMode="auto">
            <a:xfrm>
              <a:off x="2446" y="1572"/>
              <a:ext cx="712" cy="739"/>
              <a:chOff x="2496" y="2725"/>
              <a:chExt cx="712" cy="739"/>
            </a:xfrm>
          </p:grpSpPr>
          <p:sp>
            <p:nvSpPr>
              <p:cNvPr id="145449" name="Rectangle 21">
                <a:extLst>
                  <a:ext uri="{FF2B5EF4-FFF2-40B4-BE49-F238E27FC236}">
                    <a16:creationId xmlns:a16="http://schemas.microsoft.com/office/drawing/2014/main" id="{901B1A2D-80ED-4838-B336-55A6B130B01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50" name="Freeform 22">
                <a:extLst>
                  <a:ext uri="{FF2B5EF4-FFF2-40B4-BE49-F238E27FC236}">
                    <a16:creationId xmlns:a16="http://schemas.microsoft.com/office/drawing/2014/main" id="{F50D06F1-C945-410A-AD98-EA8A34D9297A}"/>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5451" name="Group 23">
                <a:extLst>
                  <a:ext uri="{FF2B5EF4-FFF2-40B4-BE49-F238E27FC236}">
                    <a16:creationId xmlns:a16="http://schemas.microsoft.com/office/drawing/2014/main" id="{D9160211-98CF-4442-B705-36983D70790F}"/>
                  </a:ext>
                </a:extLst>
              </p:cNvPr>
              <p:cNvGrpSpPr>
                <a:grpSpLocks/>
              </p:cNvGrpSpPr>
              <p:nvPr/>
            </p:nvGrpSpPr>
            <p:grpSpPr bwMode="auto">
              <a:xfrm>
                <a:off x="3072" y="2832"/>
                <a:ext cx="136" cy="632"/>
                <a:chOff x="3072" y="2832"/>
                <a:chExt cx="136" cy="632"/>
              </a:xfrm>
            </p:grpSpPr>
            <p:sp>
              <p:nvSpPr>
                <p:cNvPr id="145456" name="Freeform 24">
                  <a:extLst>
                    <a:ext uri="{FF2B5EF4-FFF2-40B4-BE49-F238E27FC236}">
                      <a16:creationId xmlns:a16="http://schemas.microsoft.com/office/drawing/2014/main" id="{F690FF6F-6F40-49C8-B786-08EFBCC365C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57" name="Freeform 25">
                  <a:extLst>
                    <a:ext uri="{FF2B5EF4-FFF2-40B4-BE49-F238E27FC236}">
                      <a16:creationId xmlns:a16="http://schemas.microsoft.com/office/drawing/2014/main" id="{71C0357D-4733-4D5D-A2D3-841F78C8617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58" name="Freeform 26">
                  <a:extLst>
                    <a:ext uri="{FF2B5EF4-FFF2-40B4-BE49-F238E27FC236}">
                      <a16:creationId xmlns:a16="http://schemas.microsoft.com/office/drawing/2014/main" id="{D174DF48-0AE5-414A-B38B-3ADDBBBE58F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5452" name="Group 27">
                <a:extLst>
                  <a:ext uri="{FF2B5EF4-FFF2-40B4-BE49-F238E27FC236}">
                    <a16:creationId xmlns:a16="http://schemas.microsoft.com/office/drawing/2014/main" id="{AFFAB4C5-B6CD-40BB-8B92-627E13144C0E}"/>
                  </a:ext>
                </a:extLst>
              </p:cNvPr>
              <p:cNvGrpSpPr>
                <a:grpSpLocks/>
              </p:cNvGrpSpPr>
              <p:nvPr/>
            </p:nvGrpSpPr>
            <p:grpSpPr bwMode="auto">
              <a:xfrm flipH="1">
                <a:off x="2496" y="2832"/>
                <a:ext cx="136" cy="632"/>
                <a:chOff x="3072" y="2832"/>
                <a:chExt cx="136" cy="632"/>
              </a:xfrm>
            </p:grpSpPr>
            <p:sp>
              <p:nvSpPr>
                <p:cNvPr id="145453" name="Freeform 28">
                  <a:extLst>
                    <a:ext uri="{FF2B5EF4-FFF2-40B4-BE49-F238E27FC236}">
                      <a16:creationId xmlns:a16="http://schemas.microsoft.com/office/drawing/2014/main" id="{981C8480-4ED1-4EEB-A5FA-FCD90E4D0A9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54" name="Freeform 29">
                  <a:extLst>
                    <a:ext uri="{FF2B5EF4-FFF2-40B4-BE49-F238E27FC236}">
                      <a16:creationId xmlns:a16="http://schemas.microsoft.com/office/drawing/2014/main" id="{D17E045F-FF18-4F5F-8D55-C3CBDB79CE8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5455" name="Freeform 30">
                  <a:extLst>
                    <a:ext uri="{FF2B5EF4-FFF2-40B4-BE49-F238E27FC236}">
                      <a16:creationId xmlns:a16="http://schemas.microsoft.com/office/drawing/2014/main" id="{C84F957A-CBC7-40BD-AC96-C09DBB722D95}"/>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5448" name="Rectangle 31">
              <a:extLst>
                <a:ext uri="{FF2B5EF4-FFF2-40B4-BE49-F238E27FC236}">
                  <a16:creationId xmlns:a16="http://schemas.microsoft.com/office/drawing/2014/main" id="{7512B6E3-E2F3-4605-8254-B70960174B90}"/>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5419" name="Rectangle 32">
            <a:extLst>
              <a:ext uri="{FF2B5EF4-FFF2-40B4-BE49-F238E27FC236}">
                <a16:creationId xmlns:a16="http://schemas.microsoft.com/office/drawing/2014/main" id="{E1A43F61-7230-4C7E-9111-399D926A31F3}"/>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5420" name="Freeform 33">
            <a:extLst>
              <a:ext uri="{FF2B5EF4-FFF2-40B4-BE49-F238E27FC236}">
                <a16:creationId xmlns:a16="http://schemas.microsoft.com/office/drawing/2014/main" id="{617777A7-CEF4-494A-B36F-4FADD545BEFF}"/>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5421" name="Rectangle 34">
            <a:extLst>
              <a:ext uri="{FF2B5EF4-FFF2-40B4-BE49-F238E27FC236}">
                <a16:creationId xmlns:a16="http://schemas.microsoft.com/office/drawing/2014/main" id="{BCF46682-E8DE-4D6F-8DAF-038127FE0B34}"/>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5422" name="Freeform 35">
            <a:extLst>
              <a:ext uri="{FF2B5EF4-FFF2-40B4-BE49-F238E27FC236}">
                <a16:creationId xmlns:a16="http://schemas.microsoft.com/office/drawing/2014/main" id="{F3E9861A-DDBB-4FA6-B30A-0F95FB2AFD91}"/>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5423" name="AutoShape 36">
            <a:extLst>
              <a:ext uri="{FF2B5EF4-FFF2-40B4-BE49-F238E27FC236}">
                <a16:creationId xmlns:a16="http://schemas.microsoft.com/office/drawing/2014/main" id="{8BC69761-1165-44B8-8668-AB1C3262AC69}"/>
              </a:ext>
            </a:extLst>
          </p:cNvPr>
          <p:cNvSpPr>
            <a:spLocks noChangeArrowheads="1"/>
          </p:cNvSpPr>
          <p:nvPr/>
        </p:nvSpPr>
        <p:spPr bwMode="auto">
          <a:xfrm>
            <a:off x="5041900" y="3729038"/>
            <a:ext cx="1765300" cy="635000"/>
          </a:xfrm>
          <a:prstGeom prst="wedgeRoundRectCallout">
            <a:avLst>
              <a:gd name="adj1" fmla="val -1528"/>
              <a:gd name="adj2" fmla="val -7475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grpSp>
        <p:nvGrpSpPr>
          <p:cNvPr id="145424" name="Group 37">
            <a:extLst>
              <a:ext uri="{FF2B5EF4-FFF2-40B4-BE49-F238E27FC236}">
                <a16:creationId xmlns:a16="http://schemas.microsoft.com/office/drawing/2014/main" id="{8EA29B72-72AB-4180-BE10-CCB1D2840DE4}"/>
              </a:ext>
            </a:extLst>
          </p:cNvPr>
          <p:cNvGrpSpPr>
            <a:grpSpLocks/>
          </p:cNvGrpSpPr>
          <p:nvPr/>
        </p:nvGrpSpPr>
        <p:grpSpPr bwMode="auto">
          <a:xfrm>
            <a:off x="5216525" y="1138238"/>
            <a:ext cx="1476375" cy="1050925"/>
            <a:chOff x="4686" y="1805"/>
            <a:chExt cx="930" cy="662"/>
          </a:xfrm>
        </p:grpSpPr>
        <p:sp>
          <p:nvSpPr>
            <p:cNvPr id="145427" name="Rectangle 38">
              <a:extLst>
                <a:ext uri="{FF2B5EF4-FFF2-40B4-BE49-F238E27FC236}">
                  <a16:creationId xmlns:a16="http://schemas.microsoft.com/office/drawing/2014/main" id="{B4726780-F75E-49A9-A549-E9F69EF8FCC8}"/>
                </a:ext>
              </a:extLst>
            </p:cNvPr>
            <p:cNvSpPr>
              <a:spLocks noChangeArrowheads="1"/>
            </p:cNvSpPr>
            <p:nvPr/>
          </p:nvSpPr>
          <p:spPr bwMode="auto">
            <a:xfrm>
              <a:off x="4694" y="1805"/>
              <a:ext cx="922" cy="662"/>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28" name="Rectangle 39">
              <a:extLst>
                <a:ext uri="{FF2B5EF4-FFF2-40B4-BE49-F238E27FC236}">
                  <a16:creationId xmlns:a16="http://schemas.microsoft.com/office/drawing/2014/main" id="{8C773F1A-7C47-4825-98CA-B321FFB14351}"/>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29" name="Oval 40">
              <a:extLst>
                <a:ext uri="{FF2B5EF4-FFF2-40B4-BE49-F238E27FC236}">
                  <a16:creationId xmlns:a16="http://schemas.microsoft.com/office/drawing/2014/main" id="{A940201D-4DA3-4A78-9B96-2600229E8E73}"/>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0" name="Oval 41">
              <a:extLst>
                <a:ext uri="{FF2B5EF4-FFF2-40B4-BE49-F238E27FC236}">
                  <a16:creationId xmlns:a16="http://schemas.microsoft.com/office/drawing/2014/main" id="{489A25BB-F8EF-4E68-AC0A-732E99B87CDF}"/>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1" name="Oval 42">
              <a:extLst>
                <a:ext uri="{FF2B5EF4-FFF2-40B4-BE49-F238E27FC236}">
                  <a16:creationId xmlns:a16="http://schemas.microsoft.com/office/drawing/2014/main" id="{B1CAA702-2080-4E26-90EE-613F2D80B989}"/>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2" name="Rectangle 43">
              <a:extLst>
                <a:ext uri="{FF2B5EF4-FFF2-40B4-BE49-F238E27FC236}">
                  <a16:creationId xmlns:a16="http://schemas.microsoft.com/office/drawing/2014/main" id="{B6767441-6487-4CC7-99DE-E667FCA939AF}"/>
                </a:ext>
              </a:extLst>
            </p:cNvPr>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3" name="Rectangle 44">
              <a:extLst>
                <a:ext uri="{FF2B5EF4-FFF2-40B4-BE49-F238E27FC236}">
                  <a16:creationId xmlns:a16="http://schemas.microsoft.com/office/drawing/2014/main" id="{147C52DD-FDED-4ADC-B884-21FEE675F9E4}"/>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4" name="Rectangle 45">
              <a:extLst>
                <a:ext uri="{FF2B5EF4-FFF2-40B4-BE49-F238E27FC236}">
                  <a16:creationId xmlns:a16="http://schemas.microsoft.com/office/drawing/2014/main" id="{4B6EE92D-AB80-4E87-9FAC-0873B7AE45A6}"/>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5" name="Rectangle 46">
              <a:extLst>
                <a:ext uri="{FF2B5EF4-FFF2-40B4-BE49-F238E27FC236}">
                  <a16:creationId xmlns:a16="http://schemas.microsoft.com/office/drawing/2014/main" id="{3CCF18FF-ABB2-43EF-93A8-7DD9BF3B3BA8}"/>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6" name="Rectangle 47">
              <a:extLst>
                <a:ext uri="{FF2B5EF4-FFF2-40B4-BE49-F238E27FC236}">
                  <a16:creationId xmlns:a16="http://schemas.microsoft.com/office/drawing/2014/main" id="{E19FF3D8-06EE-4B09-991F-30B3635DAB09}"/>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7" name="Rectangle 48">
              <a:extLst>
                <a:ext uri="{FF2B5EF4-FFF2-40B4-BE49-F238E27FC236}">
                  <a16:creationId xmlns:a16="http://schemas.microsoft.com/office/drawing/2014/main" id="{619D2623-C535-4802-8109-73EDFD158189}"/>
                </a:ext>
              </a:extLst>
            </p:cNvPr>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8" name="Oval 49">
              <a:extLst>
                <a:ext uri="{FF2B5EF4-FFF2-40B4-BE49-F238E27FC236}">
                  <a16:creationId xmlns:a16="http://schemas.microsoft.com/office/drawing/2014/main" id="{4EEE98C5-3894-4A3B-8EE9-5B06806A7519}"/>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39" name="Oval 50">
              <a:extLst>
                <a:ext uri="{FF2B5EF4-FFF2-40B4-BE49-F238E27FC236}">
                  <a16:creationId xmlns:a16="http://schemas.microsoft.com/office/drawing/2014/main" id="{6156D3C2-3EBB-48B9-824D-371C0AF51932}"/>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40" name="Rectangle 51">
              <a:extLst>
                <a:ext uri="{FF2B5EF4-FFF2-40B4-BE49-F238E27FC236}">
                  <a16:creationId xmlns:a16="http://schemas.microsoft.com/office/drawing/2014/main" id="{0FCF63A6-9855-4AC0-8E83-9CFBA80EDB37}"/>
                </a:ext>
              </a:extLst>
            </p:cNvPr>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41" name="Rectangle 52">
              <a:extLst>
                <a:ext uri="{FF2B5EF4-FFF2-40B4-BE49-F238E27FC236}">
                  <a16:creationId xmlns:a16="http://schemas.microsoft.com/office/drawing/2014/main" id="{345F7AAA-864D-414D-AC91-7787671CF5CA}"/>
                </a:ext>
              </a:extLst>
            </p:cNvPr>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42" name="Arc 53">
              <a:extLst>
                <a:ext uri="{FF2B5EF4-FFF2-40B4-BE49-F238E27FC236}">
                  <a16:creationId xmlns:a16="http://schemas.microsoft.com/office/drawing/2014/main" id="{18AA8A0C-14FF-442C-A022-A4172982D094}"/>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443" name="Arc 54">
              <a:extLst>
                <a:ext uri="{FF2B5EF4-FFF2-40B4-BE49-F238E27FC236}">
                  <a16:creationId xmlns:a16="http://schemas.microsoft.com/office/drawing/2014/main" id="{55E63666-B8BF-4DAF-A129-537C61ED8815}"/>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444" name="Oval 55">
              <a:extLst>
                <a:ext uri="{FF2B5EF4-FFF2-40B4-BE49-F238E27FC236}">
                  <a16:creationId xmlns:a16="http://schemas.microsoft.com/office/drawing/2014/main" id="{E661A918-65AB-4954-A5E6-FD2EAF256BAE}"/>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45" name="Oval 56">
              <a:extLst>
                <a:ext uri="{FF2B5EF4-FFF2-40B4-BE49-F238E27FC236}">
                  <a16:creationId xmlns:a16="http://schemas.microsoft.com/office/drawing/2014/main" id="{63CD5BF9-BC1C-4F50-B040-09CD599A8B89}"/>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5446" name="Freeform 57">
              <a:extLst>
                <a:ext uri="{FF2B5EF4-FFF2-40B4-BE49-F238E27FC236}">
                  <a16:creationId xmlns:a16="http://schemas.microsoft.com/office/drawing/2014/main" id="{07D0FCA3-0608-40B2-A9C5-D12FE2CA9913}"/>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145425" name="Rectangle 58">
            <a:extLst>
              <a:ext uri="{FF2B5EF4-FFF2-40B4-BE49-F238E27FC236}">
                <a16:creationId xmlns:a16="http://schemas.microsoft.com/office/drawing/2014/main" id="{46CBEA9A-7A77-4D88-89E5-31BC460EB960}"/>
              </a:ext>
            </a:extLst>
          </p:cNvPr>
          <p:cNvSpPr>
            <a:spLocks noChangeArrowheads="1"/>
          </p:cNvSpPr>
          <p:nvPr/>
        </p:nvSpPr>
        <p:spPr bwMode="auto">
          <a:xfrm>
            <a:off x="5407025" y="3802063"/>
            <a:ext cx="1136650" cy="4921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5426" name="Text Box 59">
            <a:extLst>
              <a:ext uri="{FF2B5EF4-FFF2-40B4-BE49-F238E27FC236}">
                <a16:creationId xmlns:a16="http://schemas.microsoft.com/office/drawing/2014/main" id="{A9F050B8-D530-446E-B22E-F788D2321EB4}"/>
              </a:ext>
            </a:extLst>
          </p:cNvPr>
          <p:cNvSpPr txBox="1">
            <a:spLocks noChangeArrowheads="1"/>
          </p:cNvSpPr>
          <p:nvPr/>
        </p:nvSpPr>
        <p:spPr bwMode="auto">
          <a:xfrm>
            <a:off x="7037388" y="3424238"/>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Actually, it </a:t>
            </a:r>
          </a:p>
          <a:p>
            <a:pPr algn="l"/>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spins on </a:t>
            </a:r>
          </a:p>
          <a:p>
            <a:pPr algn="l"/>
            <a:r>
              <a:rPr lang="en-US" altLang="zh-CN" sz="2400">
                <a:solidFill>
                  <a:srgbClr val="FF0000"/>
                </a:solidFill>
                <a:latin typeface="Arial" panose="020B0604020202020204" pitchFamily="34" charset="0"/>
                <a:ea typeface="宋体" panose="02010600030101010101" pitchFamily="2" charset="-122"/>
                <a:cs typeface="Arial" panose="020B0604020202020204" pitchFamily="34" charset="0"/>
              </a:rPr>
              <a:t>cached copy </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a:extLst>
              <a:ext uri="{FF2B5EF4-FFF2-40B4-BE49-F238E27FC236}">
                <a16:creationId xmlns:a16="http://schemas.microsoft.com/office/drawing/2014/main" id="{649A6A99-687F-4C10-8E1F-B1C589CF9FC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6435" name="Slide Number Placeholder 4">
            <a:extLst>
              <a:ext uri="{FF2B5EF4-FFF2-40B4-BE49-F238E27FC236}">
                <a16:creationId xmlns:a16="http://schemas.microsoft.com/office/drawing/2014/main" id="{6418978E-8242-4F9B-9496-C83777D8AD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335778A-5F66-4408-80C7-5B9F5AF2D2A4}" type="slidenum">
              <a:rPr lang="ar-SA" altLang="zh-CN" sz="1400" b="0">
                <a:solidFill>
                  <a:schemeClr val="tx1"/>
                </a:solidFill>
                <a:latin typeface="Arial" panose="020B0604020202020204" pitchFamily="34" charset="0"/>
              </a:rPr>
              <a:pPr/>
              <a:t>131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6436" name="Picture 2" descr="magic">
            <a:extLst>
              <a:ext uri="{FF2B5EF4-FFF2-40B4-BE49-F238E27FC236}">
                <a16:creationId xmlns:a16="http://schemas.microsoft.com/office/drawing/2014/main" id="{1044A619-1DE6-4EF3-90FF-BC4969EDF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Rectangle 3">
            <a:extLst>
              <a:ext uri="{FF2B5EF4-FFF2-40B4-BE49-F238E27FC236}">
                <a16:creationId xmlns:a16="http://schemas.microsoft.com/office/drawing/2014/main" id="{4E9028E4-8564-4741-806E-8078DCF88A12}"/>
              </a:ext>
            </a:extLst>
          </p:cNvPr>
          <p:cNvSpPr>
            <a:spLocks noGrp="1" noChangeArrowheads="1"/>
          </p:cNvSpPr>
          <p:nvPr>
            <p:ph type="title"/>
          </p:nvPr>
        </p:nvSpPr>
        <p:spPr/>
        <p:txBody>
          <a:bodyPr/>
          <a:lstStyle/>
          <a:p>
            <a:r>
              <a:rPr lang="en-US" altLang="zh-CN">
                <a:ea typeface="宋体" panose="02010600030101010101" pitchFamily="2" charset="-122"/>
              </a:rPr>
              <a:t>Purple Releases</a:t>
            </a:r>
          </a:p>
        </p:txBody>
      </p:sp>
      <p:sp>
        <p:nvSpPr>
          <p:cNvPr id="146438" name="Rectangle 4">
            <a:extLst>
              <a:ext uri="{FF2B5EF4-FFF2-40B4-BE49-F238E27FC236}">
                <a16:creationId xmlns:a16="http://schemas.microsoft.com/office/drawing/2014/main" id="{FB3F5294-B555-46AC-A7AB-B9283C37FC3A}"/>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6439" name="Rectangle 5">
            <a:extLst>
              <a:ext uri="{FF2B5EF4-FFF2-40B4-BE49-F238E27FC236}">
                <a16:creationId xmlns:a16="http://schemas.microsoft.com/office/drawing/2014/main" id="{1095A024-79E1-41D7-AE02-D4F845326E3A}"/>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6440" name="Text Box 6">
            <a:extLst>
              <a:ext uri="{FF2B5EF4-FFF2-40B4-BE49-F238E27FC236}">
                <a16:creationId xmlns:a16="http://schemas.microsoft.com/office/drawing/2014/main" id="{AB488C30-13A6-4C66-B06C-19FB25343A38}"/>
              </a:ext>
            </a:extLst>
          </p:cNvPr>
          <p:cNvSpPr txBox="1">
            <a:spLocks noChangeArrowheads="1"/>
          </p:cNvSpPr>
          <p:nvPr/>
        </p:nvSpPr>
        <p:spPr bwMode="auto">
          <a:xfrm>
            <a:off x="1150938" y="46402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6441" name="Group 7">
            <a:extLst>
              <a:ext uri="{FF2B5EF4-FFF2-40B4-BE49-F238E27FC236}">
                <a16:creationId xmlns:a16="http://schemas.microsoft.com/office/drawing/2014/main" id="{45EFF604-8D31-489A-B05E-213911DFF8CF}"/>
              </a:ext>
            </a:extLst>
          </p:cNvPr>
          <p:cNvGrpSpPr>
            <a:grpSpLocks/>
          </p:cNvGrpSpPr>
          <p:nvPr/>
        </p:nvGrpSpPr>
        <p:grpSpPr bwMode="auto">
          <a:xfrm>
            <a:off x="2157413" y="1644650"/>
            <a:ext cx="1692275" cy="1879600"/>
            <a:chOff x="1107" y="1162"/>
            <a:chExt cx="1066" cy="1184"/>
          </a:xfrm>
        </p:grpSpPr>
        <p:grpSp>
          <p:nvGrpSpPr>
            <p:cNvPr id="146464" name="Group 8">
              <a:extLst>
                <a:ext uri="{FF2B5EF4-FFF2-40B4-BE49-F238E27FC236}">
                  <a16:creationId xmlns:a16="http://schemas.microsoft.com/office/drawing/2014/main" id="{C72BA70F-7948-4F3C-A111-0ADA4434BD90}"/>
                </a:ext>
              </a:extLst>
            </p:cNvPr>
            <p:cNvGrpSpPr>
              <a:grpSpLocks/>
            </p:cNvGrpSpPr>
            <p:nvPr/>
          </p:nvGrpSpPr>
          <p:grpSpPr bwMode="auto">
            <a:xfrm>
              <a:off x="1107" y="1538"/>
              <a:ext cx="856" cy="808"/>
              <a:chOff x="1008" y="2720"/>
              <a:chExt cx="856" cy="808"/>
            </a:xfrm>
          </p:grpSpPr>
          <p:sp>
            <p:nvSpPr>
              <p:cNvPr id="146466" name="Rectangle 9">
                <a:extLst>
                  <a:ext uri="{FF2B5EF4-FFF2-40B4-BE49-F238E27FC236}">
                    <a16:creationId xmlns:a16="http://schemas.microsoft.com/office/drawing/2014/main" id="{69ED7996-B949-4833-AFD9-68BE5CE25B69}"/>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6467" name="Freeform 10">
                <a:extLst>
                  <a:ext uri="{FF2B5EF4-FFF2-40B4-BE49-F238E27FC236}">
                    <a16:creationId xmlns:a16="http://schemas.microsoft.com/office/drawing/2014/main" id="{D4067A83-EF10-46FB-BF7D-58EA8C665B74}"/>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68" name="Freeform 11">
                <a:extLst>
                  <a:ext uri="{FF2B5EF4-FFF2-40B4-BE49-F238E27FC236}">
                    <a16:creationId xmlns:a16="http://schemas.microsoft.com/office/drawing/2014/main" id="{B1F67CC4-548C-4515-90AE-2D136E15AA5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69" name="Freeform 12">
                <a:extLst>
                  <a:ext uri="{FF2B5EF4-FFF2-40B4-BE49-F238E27FC236}">
                    <a16:creationId xmlns:a16="http://schemas.microsoft.com/office/drawing/2014/main" id="{B8CC12B0-1070-43CE-90D1-C24FBA435E0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70" name="Freeform 13">
                <a:extLst>
                  <a:ext uri="{FF2B5EF4-FFF2-40B4-BE49-F238E27FC236}">
                    <a16:creationId xmlns:a16="http://schemas.microsoft.com/office/drawing/2014/main" id="{1E622BBA-6AB5-414E-87AB-C38BC921F7F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6471" name="Freeform 14">
                <a:extLst>
                  <a:ext uri="{FF2B5EF4-FFF2-40B4-BE49-F238E27FC236}">
                    <a16:creationId xmlns:a16="http://schemas.microsoft.com/office/drawing/2014/main" id="{97EF95B0-E626-49E7-9500-B842513B12C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6472" name="Freeform 15">
                <a:extLst>
                  <a:ext uri="{FF2B5EF4-FFF2-40B4-BE49-F238E27FC236}">
                    <a16:creationId xmlns:a16="http://schemas.microsoft.com/office/drawing/2014/main" id="{695C5F13-0053-41DF-A1E3-5DDDF0DFBAA3}"/>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73" name="Freeform 16">
                <a:extLst>
                  <a:ext uri="{FF2B5EF4-FFF2-40B4-BE49-F238E27FC236}">
                    <a16:creationId xmlns:a16="http://schemas.microsoft.com/office/drawing/2014/main" id="{CF1754F9-350F-4741-8B22-A70070DEAA6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74" name="Freeform 17">
                <a:extLst>
                  <a:ext uri="{FF2B5EF4-FFF2-40B4-BE49-F238E27FC236}">
                    <a16:creationId xmlns:a16="http://schemas.microsoft.com/office/drawing/2014/main" id="{F3C649A8-D9CD-45BA-BBCE-6A780B7A2FE7}"/>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6465" name="Rectangle 18">
              <a:extLst>
                <a:ext uri="{FF2B5EF4-FFF2-40B4-BE49-F238E27FC236}">
                  <a16:creationId xmlns:a16="http://schemas.microsoft.com/office/drawing/2014/main" id="{8AC7918A-091B-40D6-9A97-A5C4305DD2FD}"/>
                </a:ext>
              </a:extLst>
            </p:cNvPr>
            <p:cNvSpPr>
              <a:spLocks noChangeArrowheads="1"/>
            </p:cNvSpPr>
            <p:nvPr/>
          </p:nvSpPr>
          <p:spPr bwMode="auto">
            <a:xfrm>
              <a:off x="1188" y="1162"/>
              <a:ext cx="98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release</a:t>
              </a:r>
            </a:p>
          </p:txBody>
        </p:sp>
      </p:grpSp>
      <p:grpSp>
        <p:nvGrpSpPr>
          <p:cNvPr id="146442" name="Group 19">
            <a:extLst>
              <a:ext uri="{FF2B5EF4-FFF2-40B4-BE49-F238E27FC236}">
                <a16:creationId xmlns:a16="http://schemas.microsoft.com/office/drawing/2014/main" id="{4DFF74F8-ADBF-4F8D-A217-3186C4981BEF}"/>
              </a:ext>
            </a:extLst>
          </p:cNvPr>
          <p:cNvGrpSpPr>
            <a:grpSpLocks/>
          </p:cNvGrpSpPr>
          <p:nvPr/>
        </p:nvGrpSpPr>
        <p:grpSpPr bwMode="auto">
          <a:xfrm>
            <a:off x="4984750" y="1633538"/>
            <a:ext cx="1876425" cy="1792287"/>
            <a:chOff x="2241" y="1182"/>
            <a:chExt cx="1182" cy="1129"/>
          </a:xfrm>
        </p:grpSpPr>
        <p:grpSp>
          <p:nvGrpSpPr>
            <p:cNvPr id="146452" name="Group 20">
              <a:extLst>
                <a:ext uri="{FF2B5EF4-FFF2-40B4-BE49-F238E27FC236}">
                  <a16:creationId xmlns:a16="http://schemas.microsoft.com/office/drawing/2014/main" id="{9C037180-E294-4897-9448-A85F3C9660C4}"/>
                </a:ext>
              </a:extLst>
            </p:cNvPr>
            <p:cNvGrpSpPr>
              <a:grpSpLocks/>
            </p:cNvGrpSpPr>
            <p:nvPr/>
          </p:nvGrpSpPr>
          <p:grpSpPr bwMode="auto">
            <a:xfrm>
              <a:off x="2446" y="1572"/>
              <a:ext cx="712" cy="739"/>
              <a:chOff x="2496" y="2725"/>
              <a:chExt cx="712" cy="739"/>
            </a:xfrm>
          </p:grpSpPr>
          <p:sp>
            <p:nvSpPr>
              <p:cNvPr id="146454" name="Rectangle 21">
                <a:extLst>
                  <a:ext uri="{FF2B5EF4-FFF2-40B4-BE49-F238E27FC236}">
                    <a16:creationId xmlns:a16="http://schemas.microsoft.com/office/drawing/2014/main" id="{5C7C3072-2844-4212-9C9C-D7AE2B1B1B25}"/>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6455" name="Freeform 22">
                <a:extLst>
                  <a:ext uri="{FF2B5EF4-FFF2-40B4-BE49-F238E27FC236}">
                    <a16:creationId xmlns:a16="http://schemas.microsoft.com/office/drawing/2014/main" id="{D8BA8B39-D775-4DF1-9619-35CD50A9F28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6456" name="Group 23">
                <a:extLst>
                  <a:ext uri="{FF2B5EF4-FFF2-40B4-BE49-F238E27FC236}">
                    <a16:creationId xmlns:a16="http://schemas.microsoft.com/office/drawing/2014/main" id="{DA2FA3FE-66C6-4F2B-86D2-14D32ABA343A}"/>
                  </a:ext>
                </a:extLst>
              </p:cNvPr>
              <p:cNvGrpSpPr>
                <a:grpSpLocks/>
              </p:cNvGrpSpPr>
              <p:nvPr/>
            </p:nvGrpSpPr>
            <p:grpSpPr bwMode="auto">
              <a:xfrm>
                <a:off x="3072" y="2832"/>
                <a:ext cx="136" cy="632"/>
                <a:chOff x="3072" y="2832"/>
                <a:chExt cx="136" cy="632"/>
              </a:xfrm>
            </p:grpSpPr>
            <p:sp>
              <p:nvSpPr>
                <p:cNvPr id="146461" name="Freeform 24">
                  <a:extLst>
                    <a:ext uri="{FF2B5EF4-FFF2-40B4-BE49-F238E27FC236}">
                      <a16:creationId xmlns:a16="http://schemas.microsoft.com/office/drawing/2014/main" id="{CD7CD328-8B56-48B8-9744-5F8DF4229BC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62" name="Freeform 25">
                  <a:extLst>
                    <a:ext uri="{FF2B5EF4-FFF2-40B4-BE49-F238E27FC236}">
                      <a16:creationId xmlns:a16="http://schemas.microsoft.com/office/drawing/2014/main" id="{CBE5145A-BF7B-42DA-90C2-49EBBA98FAA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63" name="Freeform 26">
                  <a:extLst>
                    <a:ext uri="{FF2B5EF4-FFF2-40B4-BE49-F238E27FC236}">
                      <a16:creationId xmlns:a16="http://schemas.microsoft.com/office/drawing/2014/main" id="{2A9BB4E2-28F4-4DDB-8E3E-4CDB1C9B03E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6457" name="Group 27">
                <a:extLst>
                  <a:ext uri="{FF2B5EF4-FFF2-40B4-BE49-F238E27FC236}">
                    <a16:creationId xmlns:a16="http://schemas.microsoft.com/office/drawing/2014/main" id="{F0B737DF-DC60-4F7E-9D92-C6A1465643DC}"/>
                  </a:ext>
                </a:extLst>
              </p:cNvPr>
              <p:cNvGrpSpPr>
                <a:grpSpLocks/>
              </p:cNvGrpSpPr>
              <p:nvPr/>
            </p:nvGrpSpPr>
            <p:grpSpPr bwMode="auto">
              <a:xfrm flipH="1">
                <a:off x="2496" y="2832"/>
                <a:ext cx="136" cy="632"/>
                <a:chOff x="3072" y="2832"/>
                <a:chExt cx="136" cy="632"/>
              </a:xfrm>
            </p:grpSpPr>
            <p:sp>
              <p:nvSpPr>
                <p:cNvPr id="146458" name="Freeform 28">
                  <a:extLst>
                    <a:ext uri="{FF2B5EF4-FFF2-40B4-BE49-F238E27FC236}">
                      <a16:creationId xmlns:a16="http://schemas.microsoft.com/office/drawing/2014/main" id="{EFA16898-6C8B-4D43-B547-B6A5EA3B6FD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59" name="Freeform 29">
                  <a:extLst>
                    <a:ext uri="{FF2B5EF4-FFF2-40B4-BE49-F238E27FC236}">
                      <a16:creationId xmlns:a16="http://schemas.microsoft.com/office/drawing/2014/main" id="{E99A8536-6963-4200-9947-EF0040D0B25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6460" name="Freeform 30">
                  <a:extLst>
                    <a:ext uri="{FF2B5EF4-FFF2-40B4-BE49-F238E27FC236}">
                      <a16:creationId xmlns:a16="http://schemas.microsoft.com/office/drawing/2014/main" id="{ECF925F8-D9E4-45C3-AFB9-9693187DE34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6453" name="Rectangle 31">
              <a:extLst>
                <a:ext uri="{FF2B5EF4-FFF2-40B4-BE49-F238E27FC236}">
                  <a16:creationId xmlns:a16="http://schemas.microsoft.com/office/drawing/2014/main" id="{C1B6E51F-95EF-4A65-9319-4A2B2E85BD6A}"/>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46443" name="Rectangle 32">
            <a:extLst>
              <a:ext uri="{FF2B5EF4-FFF2-40B4-BE49-F238E27FC236}">
                <a16:creationId xmlns:a16="http://schemas.microsoft.com/office/drawing/2014/main" id="{696BFD04-6C37-41B0-818A-B1087218F55D}"/>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6444" name="Freeform 33">
            <a:extLst>
              <a:ext uri="{FF2B5EF4-FFF2-40B4-BE49-F238E27FC236}">
                <a16:creationId xmlns:a16="http://schemas.microsoft.com/office/drawing/2014/main" id="{A0FCC859-0F83-48C1-B2A4-1AEDBF01CC43}"/>
              </a:ext>
            </a:extLst>
          </p:cNvPr>
          <p:cNvSpPr>
            <a:spLocks/>
          </p:cNvSpPr>
          <p:nvPr/>
        </p:nvSpPr>
        <p:spPr bwMode="auto">
          <a:xfrm>
            <a:off x="3267075" y="36068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6445" name="Rectangle 34">
            <a:extLst>
              <a:ext uri="{FF2B5EF4-FFF2-40B4-BE49-F238E27FC236}">
                <a16:creationId xmlns:a16="http://schemas.microsoft.com/office/drawing/2014/main" id="{DA387DCD-9CE8-45EC-B941-851F86ED4867}"/>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6446" name="Freeform 35">
            <a:extLst>
              <a:ext uri="{FF2B5EF4-FFF2-40B4-BE49-F238E27FC236}">
                <a16:creationId xmlns:a16="http://schemas.microsoft.com/office/drawing/2014/main" id="{57A25C4C-9CBE-4289-B86E-43B5E8A298FC}"/>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6447" name="AutoShape 36">
            <a:extLst>
              <a:ext uri="{FF2B5EF4-FFF2-40B4-BE49-F238E27FC236}">
                <a16:creationId xmlns:a16="http://schemas.microsoft.com/office/drawing/2014/main" id="{0BD52AA9-29D9-446A-8698-29B95DB33EA3}"/>
              </a:ext>
            </a:extLst>
          </p:cNvPr>
          <p:cNvSpPr>
            <a:spLocks noChangeArrowheads="1"/>
          </p:cNvSpPr>
          <p:nvPr/>
        </p:nvSpPr>
        <p:spPr bwMode="auto">
          <a:xfrm>
            <a:off x="5041900" y="3729038"/>
            <a:ext cx="1765300" cy="635000"/>
          </a:xfrm>
          <a:prstGeom prst="wedgeRoundRectCallout">
            <a:avLst>
              <a:gd name="adj1" fmla="val -1528"/>
              <a:gd name="adj2" fmla="val -7475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46448" name="Rectangle 58">
            <a:extLst>
              <a:ext uri="{FF2B5EF4-FFF2-40B4-BE49-F238E27FC236}">
                <a16:creationId xmlns:a16="http://schemas.microsoft.com/office/drawing/2014/main" id="{905A848C-BA95-4859-A9F5-C269FE0B362C}"/>
              </a:ext>
            </a:extLst>
          </p:cNvPr>
          <p:cNvSpPr>
            <a:spLocks noChangeArrowheads="1"/>
          </p:cNvSpPr>
          <p:nvPr/>
        </p:nvSpPr>
        <p:spPr bwMode="auto">
          <a:xfrm>
            <a:off x="5407025" y="3802063"/>
            <a:ext cx="1136650" cy="4921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46449" name="Freeform 60">
            <a:extLst>
              <a:ext uri="{FF2B5EF4-FFF2-40B4-BE49-F238E27FC236}">
                <a16:creationId xmlns:a16="http://schemas.microsoft.com/office/drawing/2014/main" id="{18346D07-30E4-4B84-8415-5B1FBD3BFF00}"/>
              </a:ext>
            </a:extLst>
          </p:cNvPr>
          <p:cNvSpPr>
            <a:spLocks/>
          </p:cNvSpPr>
          <p:nvPr/>
        </p:nvSpPr>
        <p:spPr bwMode="auto">
          <a:xfrm>
            <a:off x="3435350" y="3376613"/>
            <a:ext cx="1830388" cy="715962"/>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rgbClr val="FF3300"/>
            </a:solidFill>
            <a:round/>
            <a:headEnd/>
            <a:tailEnd/>
          </a:ln>
        </p:spPr>
        <p:txBody>
          <a:bodyPr wrap="none" anchor="ctr"/>
          <a:lstStyle/>
          <a:p>
            <a:endParaRPr lang="zh-CN" altLang="en-US"/>
          </a:p>
        </p:txBody>
      </p:sp>
      <p:sp>
        <p:nvSpPr>
          <p:cNvPr id="146450" name="Freeform 64">
            <a:extLst>
              <a:ext uri="{FF2B5EF4-FFF2-40B4-BE49-F238E27FC236}">
                <a16:creationId xmlns:a16="http://schemas.microsoft.com/office/drawing/2014/main" id="{EF1D1393-DB5E-428B-A445-3CA32C764ADD}"/>
              </a:ext>
            </a:extLst>
          </p:cNvPr>
          <p:cNvSpPr>
            <a:spLocks/>
          </p:cNvSpPr>
          <p:nvPr/>
        </p:nvSpPr>
        <p:spPr bwMode="auto">
          <a:xfrm>
            <a:off x="3397250" y="3490913"/>
            <a:ext cx="1119188" cy="1350962"/>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rgbClr val="FF3300"/>
            </a:solidFill>
            <a:round/>
            <a:headEnd/>
            <a:tailEnd/>
          </a:ln>
        </p:spPr>
        <p:txBody>
          <a:bodyPr wrap="none" anchor="ctr"/>
          <a:lstStyle/>
          <a:p>
            <a:endParaRPr lang="zh-CN" altLang="en-US"/>
          </a:p>
        </p:txBody>
      </p:sp>
      <p:sp>
        <p:nvSpPr>
          <p:cNvPr id="146451" name="AutoShape 65">
            <a:extLst>
              <a:ext uri="{FF2B5EF4-FFF2-40B4-BE49-F238E27FC236}">
                <a16:creationId xmlns:a16="http://schemas.microsoft.com/office/drawing/2014/main" id="{B453BFB5-9EF0-42E5-BCEF-5A029751179A}"/>
              </a:ext>
            </a:extLst>
          </p:cNvPr>
          <p:cNvSpPr>
            <a:spLocks noChangeArrowheads="1"/>
          </p:cNvSpPr>
          <p:nvPr/>
        </p:nvSpPr>
        <p:spPr bwMode="auto">
          <a:xfrm>
            <a:off x="6764338" y="3232150"/>
            <a:ext cx="2174875" cy="1592263"/>
          </a:xfrm>
          <a:prstGeom prst="cloudCallout">
            <a:avLst>
              <a:gd name="adj1" fmla="val -57884"/>
              <a:gd name="adj2" fmla="val -835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Bingo!</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a:extLst>
              <a:ext uri="{FF2B5EF4-FFF2-40B4-BE49-F238E27FC236}">
                <a16:creationId xmlns:a16="http://schemas.microsoft.com/office/drawing/2014/main" id="{361A7F87-537A-4401-87B9-4C4FBAADFC1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7459" name="Slide Number Placeholder 4">
            <a:extLst>
              <a:ext uri="{FF2B5EF4-FFF2-40B4-BE49-F238E27FC236}">
                <a16:creationId xmlns:a16="http://schemas.microsoft.com/office/drawing/2014/main" id="{3F6BC9BA-C756-401C-9220-3B50E39825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C00D686-37F7-48B9-88C5-F90DD49F5866}" type="slidenum">
              <a:rPr lang="ar-SA" altLang="zh-CN" sz="1400" b="0">
                <a:solidFill>
                  <a:schemeClr val="tx1"/>
                </a:solidFill>
                <a:latin typeface="Arial" panose="020B0604020202020204" pitchFamily="34" charset="0"/>
              </a:rPr>
              <a:pPr/>
              <a:t>132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7460" name="Picture 2" descr="magic">
            <a:extLst>
              <a:ext uri="{FF2B5EF4-FFF2-40B4-BE49-F238E27FC236}">
                <a16:creationId xmlns:a16="http://schemas.microsoft.com/office/drawing/2014/main" id="{C982F7FB-11E5-4950-AB77-5ACF4F1A1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3">
            <a:extLst>
              <a:ext uri="{FF2B5EF4-FFF2-40B4-BE49-F238E27FC236}">
                <a16:creationId xmlns:a16="http://schemas.microsoft.com/office/drawing/2014/main" id="{DBF8D9B6-8915-458C-8F4E-0CADA961F2D6}"/>
              </a:ext>
            </a:extLst>
          </p:cNvPr>
          <p:cNvSpPr>
            <a:spLocks noGrp="1" noChangeArrowheads="1"/>
          </p:cNvSpPr>
          <p:nvPr>
            <p:ph type="title"/>
          </p:nvPr>
        </p:nvSpPr>
        <p:spPr/>
        <p:txBody>
          <a:bodyPr/>
          <a:lstStyle/>
          <a:p>
            <a:r>
              <a:rPr lang="en-US" altLang="zh-CN">
                <a:ea typeface="宋体" panose="02010600030101010101" pitchFamily="2" charset="-122"/>
              </a:rPr>
              <a:t>Purple Releases</a:t>
            </a:r>
          </a:p>
        </p:txBody>
      </p:sp>
      <p:sp>
        <p:nvSpPr>
          <p:cNvPr id="147462" name="Rectangle 4">
            <a:extLst>
              <a:ext uri="{FF2B5EF4-FFF2-40B4-BE49-F238E27FC236}">
                <a16:creationId xmlns:a16="http://schemas.microsoft.com/office/drawing/2014/main" id="{4846A1E2-B007-43E0-8D59-4425B5C4D0C2}"/>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7463" name="Text Box 5">
            <a:extLst>
              <a:ext uri="{FF2B5EF4-FFF2-40B4-BE49-F238E27FC236}">
                <a16:creationId xmlns:a16="http://schemas.microsoft.com/office/drawing/2014/main" id="{914D6663-E7C0-4E89-A326-31477CAA601F}"/>
              </a:ext>
            </a:extLst>
          </p:cNvPr>
          <p:cNvSpPr txBox="1">
            <a:spLocks noChangeArrowheads="1"/>
          </p:cNvSpPr>
          <p:nvPr/>
        </p:nvSpPr>
        <p:spPr bwMode="auto">
          <a:xfrm>
            <a:off x="1125538" y="46656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7464" name="Group 6">
            <a:extLst>
              <a:ext uri="{FF2B5EF4-FFF2-40B4-BE49-F238E27FC236}">
                <a16:creationId xmlns:a16="http://schemas.microsoft.com/office/drawing/2014/main" id="{7E4B07B8-60AA-4CAE-937E-1FC4BF8D5E7A}"/>
              </a:ext>
            </a:extLst>
          </p:cNvPr>
          <p:cNvGrpSpPr>
            <a:grpSpLocks/>
          </p:cNvGrpSpPr>
          <p:nvPr/>
        </p:nvGrpSpPr>
        <p:grpSpPr bwMode="auto">
          <a:xfrm>
            <a:off x="2157413" y="1644650"/>
            <a:ext cx="1809750" cy="1879600"/>
            <a:chOff x="1107" y="1162"/>
            <a:chExt cx="1140" cy="1184"/>
          </a:xfrm>
        </p:grpSpPr>
        <p:grpSp>
          <p:nvGrpSpPr>
            <p:cNvPr id="147480" name="Group 7">
              <a:extLst>
                <a:ext uri="{FF2B5EF4-FFF2-40B4-BE49-F238E27FC236}">
                  <a16:creationId xmlns:a16="http://schemas.microsoft.com/office/drawing/2014/main" id="{2C7DE553-5FDD-4E2E-BC81-A08441C5F2E6}"/>
                </a:ext>
              </a:extLst>
            </p:cNvPr>
            <p:cNvGrpSpPr>
              <a:grpSpLocks/>
            </p:cNvGrpSpPr>
            <p:nvPr/>
          </p:nvGrpSpPr>
          <p:grpSpPr bwMode="auto">
            <a:xfrm>
              <a:off x="1107" y="1538"/>
              <a:ext cx="856" cy="808"/>
              <a:chOff x="1008" y="2720"/>
              <a:chExt cx="856" cy="808"/>
            </a:xfrm>
          </p:grpSpPr>
          <p:sp>
            <p:nvSpPr>
              <p:cNvPr id="147482" name="Rectangle 8">
                <a:extLst>
                  <a:ext uri="{FF2B5EF4-FFF2-40B4-BE49-F238E27FC236}">
                    <a16:creationId xmlns:a16="http://schemas.microsoft.com/office/drawing/2014/main" id="{819AA6A1-2A19-42C8-9A91-F0AB34EC7B83}"/>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7483" name="Freeform 9">
                <a:extLst>
                  <a:ext uri="{FF2B5EF4-FFF2-40B4-BE49-F238E27FC236}">
                    <a16:creationId xmlns:a16="http://schemas.microsoft.com/office/drawing/2014/main" id="{D035123D-52C5-4E59-A4C5-3F6B5C1FF33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4" name="Freeform 10">
                <a:extLst>
                  <a:ext uri="{FF2B5EF4-FFF2-40B4-BE49-F238E27FC236}">
                    <a16:creationId xmlns:a16="http://schemas.microsoft.com/office/drawing/2014/main" id="{197A217A-F763-4E3B-BC28-DCF1E63F15B7}"/>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5" name="Freeform 11">
                <a:extLst>
                  <a:ext uri="{FF2B5EF4-FFF2-40B4-BE49-F238E27FC236}">
                    <a16:creationId xmlns:a16="http://schemas.microsoft.com/office/drawing/2014/main" id="{160260D2-EED2-4630-B912-73F83DE51A5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6" name="Freeform 12">
                <a:extLst>
                  <a:ext uri="{FF2B5EF4-FFF2-40B4-BE49-F238E27FC236}">
                    <a16:creationId xmlns:a16="http://schemas.microsoft.com/office/drawing/2014/main" id="{6FA9F1ED-FEF2-4246-9511-CE29EFBB330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7487" name="Freeform 13">
                <a:extLst>
                  <a:ext uri="{FF2B5EF4-FFF2-40B4-BE49-F238E27FC236}">
                    <a16:creationId xmlns:a16="http://schemas.microsoft.com/office/drawing/2014/main" id="{C2759851-A57E-43A9-AB8C-5ADDC7CD5DF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7488" name="Freeform 14">
                <a:extLst>
                  <a:ext uri="{FF2B5EF4-FFF2-40B4-BE49-F238E27FC236}">
                    <a16:creationId xmlns:a16="http://schemas.microsoft.com/office/drawing/2014/main" id="{0B785EC1-8796-40A7-9B24-F426DDBF697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9" name="Freeform 15">
                <a:extLst>
                  <a:ext uri="{FF2B5EF4-FFF2-40B4-BE49-F238E27FC236}">
                    <a16:creationId xmlns:a16="http://schemas.microsoft.com/office/drawing/2014/main" id="{1D233422-7D20-4F68-8972-CC01B79DD76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90" name="Freeform 16">
                <a:extLst>
                  <a:ext uri="{FF2B5EF4-FFF2-40B4-BE49-F238E27FC236}">
                    <a16:creationId xmlns:a16="http://schemas.microsoft.com/office/drawing/2014/main" id="{E84E8E99-9F32-4733-B777-3F3C93DD442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7481" name="Rectangle 17">
              <a:extLst>
                <a:ext uri="{FF2B5EF4-FFF2-40B4-BE49-F238E27FC236}">
                  <a16:creationId xmlns:a16="http://schemas.microsoft.com/office/drawing/2014/main" id="{B99C7A05-9889-4E81-9671-E81BE2D7C755}"/>
                </a:ext>
              </a:extLst>
            </p:cNvPr>
            <p:cNvSpPr>
              <a:spLocks noChangeArrowheads="1"/>
            </p:cNvSpPr>
            <p:nvPr/>
          </p:nvSpPr>
          <p:spPr bwMode="auto">
            <a:xfrm>
              <a:off x="1112" y="1162"/>
              <a:ext cx="11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released</a:t>
              </a:r>
            </a:p>
          </p:txBody>
        </p:sp>
      </p:grpSp>
      <p:grpSp>
        <p:nvGrpSpPr>
          <p:cNvPr id="147465" name="Group 18">
            <a:extLst>
              <a:ext uri="{FF2B5EF4-FFF2-40B4-BE49-F238E27FC236}">
                <a16:creationId xmlns:a16="http://schemas.microsoft.com/office/drawing/2014/main" id="{E322AA34-FD44-4367-B98A-88638983CCB0}"/>
              </a:ext>
            </a:extLst>
          </p:cNvPr>
          <p:cNvGrpSpPr>
            <a:grpSpLocks/>
          </p:cNvGrpSpPr>
          <p:nvPr/>
        </p:nvGrpSpPr>
        <p:grpSpPr bwMode="auto">
          <a:xfrm>
            <a:off x="5024438" y="1633538"/>
            <a:ext cx="1793875" cy="1792287"/>
            <a:chOff x="2266" y="1182"/>
            <a:chExt cx="1130" cy="1129"/>
          </a:xfrm>
        </p:grpSpPr>
        <p:grpSp>
          <p:nvGrpSpPr>
            <p:cNvPr id="147468" name="Group 19">
              <a:extLst>
                <a:ext uri="{FF2B5EF4-FFF2-40B4-BE49-F238E27FC236}">
                  <a16:creationId xmlns:a16="http://schemas.microsoft.com/office/drawing/2014/main" id="{B4458C72-0ED2-400E-9DD1-B6D83C1B6487}"/>
                </a:ext>
              </a:extLst>
            </p:cNvPr>
            <p:cNvGrpSpPr>
              <a:grpSpLocks/>
            </p:cNvGrpSpPr>
            <p:nvPr/>
          </p:nvGrpSpPr>
          <p:grpSpPr bwMode="auto">
            <a:xfrm>
              <a:off x="2446" y="1572"/>
              <a:ext cx="712" cy="739"/>
              <a:chOff x="2496" y="2725"/>
              <a:chExt cx="712" cy="739"/>
            </a:xfrm>
          </p:grpSpPr>
          <p:sp>
            <p:nvSpPr>
              <p:cNvPr id="147470" name="Rectangle 20">
                <a:extLst>
                  <a:ext uri="{FF2B5EF4-FFF2-40B4-BE49-F238E27FC236}">
                    <a16:creationId xmlns:a16="http://schemas.microsoft.com/office/drawing/2014/main" id="{A9225012-38A7-4990-937A-5A87B469D979}"/>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7471" name="Freeform 21">
                <a:extLst>
                  <a:ext uri="{FF2B5EF4-FFF2-40B4-BE49-F238E27FC236}">
                    <a16:creationId xmlns:a16="http://schemas.microsoft.com/office/drawing/2014/main" id="{019CBEAB-096D-4495-B318-24F673C3011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7472" name="Group 22">
                <a:extLst>
                  <a:ext uri="{FF2B5EF4-FFF2-40B4-BE49-F238E27FC236}">
                    <a16:creationId xmlns:a16="http://schemas.microsoft.com/office/drawing/2014/main" id="{E7EC6948-B557-41B8-A7C1-68AC050C7223}"/>
                  </a:ext>
                </a:extLst>
              </p:cNvPr>
              <p:cNvGrpSpPr>
                <a:grpSpLocks/>
              </p:cNvGrpSpPr>
              <p:nvPr/>
            </p:nvGrpSpPr>
            <p:grpSpPr bwMode="auto">
              <a:xfrm>
                <a:off x="3072" y="2832"/>
                <a:ext cx="136" cy="632"/>
                <a:chOff x="3072" y="2832"/>
                <a:chExt cx="136" cy="632"/>
              </a:xfrm>
            </p:grpSpPr>
            <p:sp>
              <p:nvSpPr>
                <p:cNvPr id="147477" name="Freeform 23">
                  <a:extLst>
                    <a:ext uri="{FF2B5EF4-FFF2-40B4-BE49-F238E27FC236}">
                      <a16:creationId xmlns:a16="http://schemas.microsoft.com/office/drawing/2014/main" id="{F4046A68-3881-46DB-8395-6AEC673AE5D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8" name="Freeform 24">
                  <a:extLst>
                    <a:ext uri="{FF2B5EF4-FFF2-40B4-BE49-F238E27FC236}">
                      <a16:creationId xmlns:a16="http://schemas.microsoft.com/office/drawing/2014/main" id="{CDAD6586-6940-417A-9CF2-86CA787CDA5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9" name="Freeform 25">
                  <a:extLst>
                    <a:ext uri="{FF2B5EF4-FFF2-40B4-BE49-F238E27FC236}">
                      <a16:creationId xmlns:a16="http://schemas.microsoft.com/office/drawing/2014/main" id="{3DD5C0FB-68CB-4A01-8AE5-D99B9CC293E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7473" name="Group 26">
                <a:extLst>
                  <a:ext uri="{FF2B5EF4-FFF2-40B4-BE49-F238E27FC236}">
                    <a16:creationId xmlns:a16="http://schemas.microsoft.com/office/drawing/2014/main" id="{7EDAE5D6-E3CD-47CA-A502-A1229D7D2410}"/>
                  </a:ext>
                </a:extLst>
              </p:cNvPr>
              <p:cNvGrpSpPr>
                <a:grpSpLocks/>
              </p:cNvGrpSpPr>
              <p:nvPr/>
            </p:nvGrpSpPr>
            <p:grpSpPr bwMode="auto">
              <a:xfrm flipH="1">
                <a:off x="2496" y="2832"/>
                <a:ext cx="136" cy="632"/>
                <a:chOff x="3072" y="2832"/>
                <a:chExt cx="136" cy="632"/>
              </a:xfrm>
            </p:grpSpPr>
            <p:sp>
              <p:nvSpPr>
                <p:cNvPr id="147474" name="Freeform 27">
                  <a:extLst>
                    <a:ext uri="{FF2B5EF4-FFF2-40B4-BE49-F238E27FC236}">
                      <a16:creationId xmlns:a16="http://schemas.microsoft.com/office/drawing/2014/main" id="{2B55B69F-840D-4830-9867-5AF7349933D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5" name="Freeform 28">
                  <a:extLst>
                    <a:ext uri="{FF2B5EF4-FFF2-40B4-BE49-F238E27FC236}">
                      <a16:creationId xmlns:a16="http://schemas.microsoft.com/office/drawing/2014/main" id="{E050E059-3A55-4E16-A359-BB94FCF7A74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6" name="Freeform 29">
                  <a:extLst>
                    <a:ext uri="{FF2B5EF4-FFF2-40B4-BE49-F238E27FC236}">
                      <a16:creationId xmlns:a16="http://schemas.microsoft.com/office/drawing/2014/main" id="{4661FFF3-7191-4D37-8CE4-43379C44DF9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7469" name="Rectangle 30">
              <a:extLst>
                <a:ext uri="{FF2B5EF4-FFF2-40B4-BE49-F238E27FC236}">
                  <a16:creationId xmlns:a16="http://schemas.microsoft.com/office/drawing/2014/main" id="{FCB3B8A7-EF8A-4C41-8CB4-992B7D1CA18E}"/>
                </a:ext>
              </a:extLst>
            </p:cNvPr>
            <p:cNvSpPr>
              <a:spLocks noChangeArrowheads="1"/>
            </p:cNvSpPr>
            <p:nvPr/>
          </p:nvSpPr>
          <p:spPr bwMode="auto">
            <a:xfrm>
              <a:off x="2266" y="118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47466" name="Rectangle 31">
            <a:extLst>
              <a:ext uri="{FF2B5EF4-FFF2-40B4-BE49-F238E27FC236}">
                <a16:creationId xmlns:a16="http://schemas.microsoft.com/office/drawing/2014/main" id="{299E31E5-D141-4B8B-8AC3-AF6369211C33}"/>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7467" name="Freeform 32">
            <a:extLst>
              <a:ext uri="{FF2B5EF4-FFF2-40B4-BE49-F238E27FC236}">
                <a16:creationId xmlns:a16="http://schemas.microsoft.com/office/drawing/2014/main" id="{CD8623BB-5EB9-4447-A287-9E7635683EB0}"/>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9" name="Freeform 33">
            <a:extLst>
              <a:ext uri="{FF2B5EF4-FFF2-40B4-BE49-F238E27FC236}">
                <a16:creationId xmlns:a16="http://schemas.microsoft.com/office/drawing/2014/main" id="{14180B8F-AF36-4804-9307-857D208F8385}"/>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0" name="Freeform 36">
            <a:extLst>
              <a:ext uri="{FF2B5EF4-FFF2-40B4-BE49-F238E27FC236}">
                <a16:creationId xmlns:a16="http://schemas.microsoft.com/office/drawing/2014/main" id="{BAC81DB4-26E8-423D-A679-F91224179041}"/>
              </a:ext>
            </a:extLst>
          </p:cNvPr>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Rectangle 4">
            <a:extLst>
              <a:ext uri="{FF2B5EF4-FFF2-40B4-BE49-F238E27FC236}">
                <a16:creationId xmlns:a16="http://schemas.microsoft.com/office/drawing/2014/main" id="{CB5AC392-BB4E-46B7-9147-15ECD874F70E}"/>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42" name="Rectangle 32">
            <a:extLst>
              <a:ext uri="{FF2B5EF4-FFF2-40B4-BE49-F238E27FC236}">
                <a16:creationId xmlns:a16="http://schemas.microsoft.com/office/drawing/2014/main" id="{5A0BE0F0-A88E-495F-A65D-1CE1B5942EC5}"/>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Tree>
    <p:extLst>
      <p:ext uri="{BB962C8B-B14F-4D97-AF65-F5344CB8AC3E}">
        <p14:creationId xmlns:p14="http://schemas.microsoft.com/office/powerpoint/2010/main" val="2031806250"/>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a:extLst>
              <a:ext uri="{FF2B5EF4-FFF2-40B4-BE49-F238E27FC236}">
                <a16:creationId xmlns:a16="http://schemas.microsoft.com/office/drawing/2014/main" id="{361A7F87-537A-4401-87B9-4C4FBAADFC1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7459" name="Slide Number Placeholder 4">
            <a:extLst>
              <a:ext uri="{FF2B5EF4-FFF2-40B4-BE49-F238E27FC236}">
                <a16:creationId xmlns:a16="http://schemas.microsoft.com/office/drawing/2014/main" id="{3F6BC9BA-C756-401C-9220-3B50E39825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C00D686-37F7-48B9-88C5-F90DD49F5866}" type="slidenum">
              <a:rPr lang="ar-SA" altLang="zh-CN" sz="1400" b="0">
                <a:solidFill>
                  <a:schemeClr val="tx1"/>
                </a:solidFill>
                <a:latin typeface="Arial" panose="020B0604020202020204" pitchFamily="34" charset="0"/>
              </a:rPr>
              <a:pPr/>
              <a:t>133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7460" name="Picture 2" descr="magic">
            <a:extLst>
              <a:ext uri="{FF2B5EF4-FFF2-40B4-BE49-F238E27FC236}">
                <a16:creationId xmlns:a16="http://schemas.microsoft.com/office/drawing/2014/main" id="{C982F7FB-11E5-4950-AB77-5ACF4F1A1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3">
            <a:extLst>
              <a:ext uri="{FF2B5EF4-FFF2-40B4-BE49-F238E27FC236}">
                <a16:creationId xmlns:a16="http://schemas.microsoft.com/office/drawing/2014/main" id="{DBF8D9B6-8915-458C-8F4E-0CADA961F2D6}"/>
              </a:ext>
            </a:extLst>
          </p:cNvPr>
          <p:cNvSpPr>
            <a:spLocks noGrp="1" noChangeArrowheads="1"/>
          </p:cNvSpPr>
          <p:nvPr>
            <p:ph type="title"/>
          </p:nvPr>
        </p:nvSpPr>
        <p:spPr/>
        <p:txBody>
          <a:bodyPr/>
          <a:lstStyle/>
          <a:p>
            <a:r>
              <a:rPr lang="en-US" altLang="zh-CN" dirty="0">
                <a:ea typeface="宋体" panose="02010600030101010101" pitchFamily="2" charset="-122"/>
              </a:rPr>
              <a:t>Space Usage</a:t>
            </a:r>
          </a:p>
        </p:txBody>
      </p:sp>
      <p:sp>
        <p:nvSpPr>
          <p:cNvPr id="147462" name="Rectangle 4">
            <a:extLst>
              <a:ext uri="{FF2B5EF4-FFF2-40B4-BE49-F238E27FC236}">
                <a16:creationId xmlns:a16="http://schemas.microsoft.com/office/drawing/2014/main" id="{4846A1E2-B007-43E0-8D59-4425B5C4D0C2}"/>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7463" name="Text Box 5">
            <a:extLst>
              <a:ext uri="{FF2B5EF4-FFF2-40B4-BE49-F238E27FC236}">
                <a16:creationId xmlns:a16="http://schemas.microsoft.com/office/drawing/2014/main" id="{914D6663-E7C0-4E89-A326-31477CAA601F}"/>
              </a:ext>
            </a:extLst>
          </p:cNvPr>
          <p:cNvSpPr txBox="1">
            <a:spLocks noChangeArrowheads="1"/>
          </p:cNvSpPr>
          <p:nvPr/>
        </p:nvSpPr>
        <p:spPr bwMode="auto">
          <a:xfrm>
            <a:off x="1125538" y="46656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a:t>
            </a:r>
          </a:p>
        </p:txBody>
      </p:sp>
      <p:grpSp>
        <p:nvGrpSpPr>
          <p:cNvPr id="147464" name="Group 6">
            <a:extLst>
              <a:ext uri="{FF2B5EF4-FFF2-40B4-BE49-F238E27FC236}">
                <a16:creationId xmlns:a16="http://schemas.microsoft.com/office/drawing/2014/main" id="{7E4B07B8-60AA-4CAE-937E-1FC4BF8D5E7A}"/>
              </a:ext>
            </a:extLst>
          </p:cNvPr>
          <p:cNvGrpSpPr>
            <a:grpSpLocks/>
          </p:cNvGrpSpPr>
          <p:nvPr/>
        </p:nvGrpSpPr>
        <p:grpSpPr bwMode="auto">
          <a:xfrm>
            <a:off x="2157413" y="1644650"/>
            <a:ext cx="1809750" cy="1879600"/>
            <a:chOff x="1107" y="1162"/>
            <a:chExt cx="1140" cy="1184"/>
          </a:xfrm>
        </p:grpSpPr>
        <p:grpSp>
          <p:nvGrpSpPr>
            <p:cNvPr id="147480" name="Group 7">
              <a:extLst>
                <a:ext uri="{FF2B5EF4-FFF2-40B4-BE49-F238E27FC236}">
                  <a16:creationId xmlns:a16="http://schemas.microsoft.com/office/drawing/2014/main" id="{2C7DE553-5FDD-4E2E-BC81-A08441C5F2E6}"/>
                </a:ext>
              </a:extLst>
            </p:cNvPr>
            <p:cNvGrpSpPr>
              <a:grpSpLocks/>
            </p:cNvGrpSpPr>
            <p:nvPr/>
          </p:nvGrpSpPr>
          <p:grpSpPr bwMode="auto">
            <a:xfrm>
              <a:off x="1107" y="1538"/>
              <a:ext cx="856" cy="808"/>
              <a:chOff x="1008" y="2720"/>
              <a:chExt cx="856" cy="808"/>
            </a:xfrm>
          </p:grpSpPr>
          <p:sp>
            <p:nvSpPr>
              <p:cNvPr id="147482" name="Rectangle 8">
                <a:extLst>
                  <a:ext uri="{FF2B5EF4-FFF2-40B4-BE49-F238E27FC236}">
                    <a16:creationId xmlns:a16="http://schemas.microsoft.com/office/drawing/2014/main" id="{819AA6A1-2A19-42C8-9A91-F0AB34EC7B83}"/>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7483" name="Freeform 9">
                <a:extLst>
                  <a:ext uri="{FF2B5EF4-FFF2-40B4-BE49-F238E27FC236}">
                    <a16:creationId xmlns:a16="http://schemas.microsoft.com/office/drawing/2014/main" id="{D035123D-52C5-4E59-A4C5-3F6B5C1FF33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4" name="Freeform 10">
                <a:extLst>
                  <a:ext uri="{FF2B5EF4-FFF2-40B4-BE49-F238E27FC236}">
                    <a16:creationId xmlns:a16="http://schemas.microsoft.com/office/drawing/2014/main" id="{197A217A-F763-4E3B-BC28-DCF1E63F15B7}"/>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5" name="Freeform 11">
                <a:extLst>
                  <a:ext uri="{FF2B5EF4-FFF2-40B4-BE49-F238E27FC236}">
                    <a16:creationId xmlns:a16="http://schemas.microsoft.com/office/drawing/2014/main" id="{160260D2-EED2-4630-B912-73F83DE51A5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6" name="Freeform 12">
                <a:extLst>
                  <a:ext uri="{FF2B5EF4-FFF2-40B4-BE49-F238E27FC236}">
                    <a16:creationId xmlns:a16="http://schemas.microsoft.com/office/drawing/2014/main" id="{6FA9F1ED-FEF2-4246-9511-CE29EFBB330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7487" name="Freeform 13">
                <a:extLst>
                  <a:ext uri="{FF2B5EF4-FFF2-40B4-BE49-F238E27FC236}">
                    <a16:creationId xmlns:a16="http://schemas.microsoft.com/office/drawing/2014/main" id="{C2759851-A57E-43A9-AB8C-5ADDC7CD5DF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47488" name="Freeform 14">
                <a:extLst>
                  <a:ext uri="{FF2B5EF4-FFF2-40B4-BE49-F238E27FC236}">
                    <a16:creationId xmlns:a16="http://schemas.microsoft.com/office/drawing/2014/main" id="{0B785EC1-8796-40A7-9B24-F426DDBF697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89" name="Freeform 15">
                <a:extLst>
                  <a:ext uri="{FF2B5EF4-FFF2-40B4-BE49-F238E27FC236}">
                    <a16:creationId xmlns:a16="http://schemas.microsoft.com/office/drawing/2014/main" id="{1D233422-7D20-4F68-8972-CC01B79DD76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90" name="Freeform 16">
                <a:extLst>
                  <a:ext uri="{FF2B5EF4-FFF2-40B4-BE49-F238E27FC236}">
                    <a16:creationId xmlns:a16="http://schemas.microsoft.com/office/drawing/2014/main" id="{E84E8E99-9F32-4733-B777-3F3C93DD442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7481" name="Rectangle 17">
              <a:extLst>
                <a:ext uri="{FF2B5EF4-FFF2-40B4-BE49-F238E27FC236}">
                  <a16:creationId xmlns:a16="http://schemas.microsoft.com/office/drawing/2014/main" id="{B99C7A05-9889-4E81-9671-E81BE2D7C755}"/>
                </a:ext>
              </a:extLst>
            </p:cNvPr>
            <p:cNvSpPr>
              <a:spLocks noChangeArrowheads="1"/>
            </p:cNvSpPr>
            <p:nvPr/>
          </p:nvSpPr>
          <p:spPr bwMode="auto">
            <a:xfrm>
              <a:off x="1112" y="1162"/>
              <a:ext cx="11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cs typeface="Arial" panose="020B0604020202020204" pitchFamily="34" charset="0"/>
                </a:rPr>
                <a:t>released</a:t>
              </a:r>
            </a:p>
          </p:txBody>
        </p:sp>
      </p:grpSp>
      <p:grpSp>
        <p:nvGrpSpPr>
          <p:cNvPr id="147465" name="Group 18">
            <a:extLst>
              <a:ext uri="{FF2B5EF4-FFF2-40B4-BE49-F238E27FC236}">
                <a16:creationId xmlns:a16="http://schemas.microsoft.com/office/drawing/2014/main" id="{E322AA34-FD44-4367-B98A-88638983CCB0}"/>
              </a:ext>
            </a:extLst>
          </p:cNvPr>
          <p:cNvGrpSpPr>
            <a:grpSpLocks/>
          </p:cNvGrpSpPr>
          <p:nvPr/>
        </p:nvGrpSpPr>
        <p:grpSpPr bwMode="auto">
          <a:xfrm>
            <a:off x="5024438" y="1633538"/>
            <a:ext cx="1793875" cy="1792287"/>
            <a:chOff x="2266" y="1182"/>
            <a:chExt cx="1130" cy="1129"/>
          </a:xfrm>
        </p:grpSpPr>
        <p:grpSp>
          <p:nvGrpSpPr>
            <p:cNvPr id="147468" name="Group 19">
              <a:extLst>
                <a:ext uri="{FF2B5EF4-FFF2-40B4-BE49-F238E27FC236}">
                  <a16:creationId xmlns:a16="http://schemas.microsoft.com/office/drawing/2014/main" id="{B4458C72-0ED2-400E-9DD1-B6D83C1B6487}"/>
                </a:ext>
              </a:extLst>
            </p:cNvPr>
            <p:cNvGrpSpPr>
              <a:grpSpLocks/>
            </p:cNvGrpSpPr>
            <p:nvPr/>
          </p:nvGrpSpPr>
          <p:grpSpPr bwMode="auto">
            <a:xfrm>
              <a:off x="2446" y="1572"/>
              <a:ext cx="712" cy="739"/>
              <a:chOff x="2496" y="2725"/>
              <a:chExt cx="712" cy="739"/>
            </a:xfrm>
          </p:grpSpPr>
          <p:sp>
            <p:nvSpPr>
              <p:cNvPr id="147470" name="Rectangle 20">
                <a:extLst>
                  <a:ext uri="{FF2B5EF4-FFF2-40B4-BE49-F238E27FC236}">
                    <a16:creationId xmlns:a16="http://schemas.microsoft.com/office/drawing/2014/main" id="{A9225012-38A7-4990-937A-5A87B469D979}"/>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7471" name="Freeform 21">
                <a:extLst>
                  <a:ext uri="{FF2B5EF4-FFF2-40B4-BE49-F238E27FC236}">
                    <a16:creationId xmlns:a16="http://schemas.microsoft.com/office/drawing/2014/main" id="{019CBEAB-096D-4495-B318-24F673C3011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47472" name="Group 22">
                <a:extLst>
                  <a:ext uri="{FF2B5EF4-FFF2-40B4-BE49-F238E27FC236}">
                    <a16:creationId xmlns:a16="http://schemas.microsoft.com/office/drawing/2014/main" id="{E7EC6948-B557-41B8-A7C1-68AC050C7223}"/>
                  </a:ext>
                </a:extLst>
              </p:cNvPr>
              <p:cNvGrpSpPr>
                <a:grpSpLocks/>
              </p:cNvGrpSpPr>
              <p:nvPr/>
            </p:nvGrpSpPr>
            <p:grpSpPr bwMode="auto">
              <a:xfrm>
                <a:off x="3072" y="2832"/>
                <a:ext cx="136" cy="632"/>
                <a:chOff x="3072" y="2832"/>
                <a:chExt cx="136" cy="632"/>
              </a:xfrm>
            </p:grpSpPr>
            <p:sp>
              <p:nvSpPr>
                <p:cNvPr id="147477" name="Freeform 23">
                  <a:extLst>
                    <a:ext uri="{FF2B5EF4-FFF2-40B4-BE49-F238E27FC236}">
                      <a16:creationId xmlns:a16="http://schemas.microsoft.com/office/drawing/2014/main" id="{F4046A68-3881-46DB-8395-6AEC673AE5D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8" name="Freeform 24">
                  <a:extLst>
                    <a:ext uri="{FF2B5EF4-FFF2-40B4-BE49-F238E27FC236}">
                      <a16:creationId xmlns:a16="http://schemas.microsoft.com/office/drawing/2014/main" id="{CDAD6586-6940-417A-9CF2-86CA787CDA5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9" name="Freeform 25">
                  <a:extLst>
                    <a:ext uri="{FF2B5EF4-FFF2-40B4-BE49-F238E27FC236}">
                      <a16:creationId xmlns:a16="http://schemas.microsoft.com/office/drawing/2014/main" id="{3DD5C0FB-68CB-4A01-8AE5-D99B9CC293E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47473" name="Group 26">
                <a:extLst>
                  <a:ext uri="{FF2B5EF4-FFF2-40B4-BE49-F238E27FC236}">
                    <a16:creationId xmlns:a16="http://schemas.microsoft.com/office/drawing/2014/main" id="{7EDAE5D6-E3CD-47CA-A502-A1229D7D2410}"/>
                  </a:ext>
                </a:extLst>
              </p:cNvPr>
              <p:cNvGrpSpPr>
                <a:grpSpLocks/>
              </p:cNvGrpSpPr>
              <p:nvPr/>
            </p:nvGrpSpPr>
            <p:grpSpPr bwMode="auto">
              <a:xfrm flipH="1">
                <a:off x="2496" y="2832"/>
                <a:ext cx="136" cy="632"/>
                <a:chOff x="3072" y="2832"/>
                <a:chExt cx="136" cy="632"/>
              </a:xfrm>
            </p:grpSpPr>
            <p:sp>
              <p:nvSpPr>
                <p:cNvPr id="147474" name="Freeform 27">
                  <a:extLst>
                    <a:ext uri="{FF2B5EF4-FFF2-40B4-BE49-F238E27FC236}">
                      <a16:creationId xmlns:a16="http://schemas.microsoft.com/office/drawing/2014/main" id="{2B55B69F-840D-4830-9867-5AF7349933D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5" name="Freeform 28">
                  <a:extLst>
                    <a:ext uri="{FF2B5EF4-FFF2-40B4-BE49-F238E27FC236}">
                      <a16:creationId xmlns:a16="http://schemas.microsoft.com/office/drawing/2014/main" id="{E050E059-3A55-4E16-A359-BB94FCF7A74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47476" name="Freeform 29">
                  <a:extLst>
                    <a:ext uri="{FF2B5EF4-FFF2-40B4-BE49-F238E27FC236}">
                      <a16:creationId xmlns:a16="http://schemas.microsoft.com/office/drawing/2014/main" id="{4661FFF3-7191-4D37-8CE4-43379C44DF9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47469" name="Rectangle 30">
              <a:extLst>
                <a:ext uri="{FF2B5EF4-FFF2-40B4-BE49-F238E27FC236}">
                  <a16:creationId xmlns:a16="http://schemas.microsoft.com/office/drawing/2014/main" id="{FCB3B8A7-EF8A-4C41-8CB4-992B7D1CA18E}"/>
                </a:ext>
              </a:extLst>
            </p:cNvPr>
            <p:cNvSpPr>
              <a:spLocks noChangeArrowheads="1"/>
            </p:cNvSpPr>
            <p:nvPr/>
          </p:nvSpPr>
          <p:spPr bwMode="auto">
            <a:xfrm>
              <a:off x="2266" y="118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47466" name="Rectangle 31">
            <a:extLst>
              <a:ext uri="{FF2B5EF4-FFF2-40B4-BE49-F238E27FC236}">
                <a16:creationId xmlns:a16="http://schemas.microsoft.com/office/drawing/2014/main" id="{299E31E5-D141-4B8B-8AC3-AF6369211C33}"/>
              </a:ext>
            </a:extLst>
          </p:cNvPr>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47467" name="Freeform 32">
            <a:extLst>
              <a:ext uri="{FF2B5EF4-FFF2-40B4-BE49-F238E27FC236}">
                <a16:creationId xmlns:a16="http://schemas.microsoft.com/office/drawing/2014/main" id="{CD8623BB-5EB9-4447-A287-9E7635683EB0}"/>
              </a:ext>
            </a:extLst>
          </p:cNvPr>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9" name="Freeform 33">
            <a:extLst>
              <a:ext uri="{FF2B5EF4-FFF2-40B4-BE49-F238E27FC236}">
                <a16:creationId xmlns:a16="http://schemas.microsoft.com/office/drawing/2014/main" id="{14180B8F-AF36-4804-9307-857D208F8385}"/>
              </a:ext>
            </a:extLst>
          </p:cNvPr>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0" name="Freeform 36">
            <a:extLst>
              <a:ext uri="{FF2B5EF4-FFF2-40B4-BE49-F238E27FC236}">
                <a16:creationId xmlns:a16="http://schemas.microsoft.com/office/drawing/2014/main" id="{BAC81DB4-26E8-423D-A679-F91224179041}"/>
              </a:ext>
            </a:extLst>
          </p:cNvPr>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Rectangle 4">
            <a:extLst>
              <a:ext uri="{FF2B5EF4-FFF2-40B4-BE49-F238E27FC236}">
                <a16:creationId xmlns:a16="http://schemas.microsoft.com/office/drawing/2014/main" id="{CB5AC392-BB4E-46B7-9147-15ECD874F70E}"/>
              </a:ext>
            </a:extLst>
          </p:cNvPr>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42" name="Rectangle 32">
            <a:extLst>
              <a:ext uri="{FF2B5EF4-FFF2-40B4-BE49-F238E27FC236}">
                <a16:creationId xmlns:a16="http://schemas.microsoft.com/office/drawing/2014/main" id="{5A0BE0F0-A88E-495F-A65D-1CE1B5942EC5}"/>
              </a:ext>
            </a:extLst>
          </p:cNvPr>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43" name="文本框 42">
            <a:extLst>
              <a:ext uri="{FF2B5EF4-FFF2-40B4-BE49-F238E27FC236}">
                <a16:creationId xmlns:a16="http://schemas.microsoft.com/office/drawing/2014/main" id="{DDC32E13-C11C-4B96-AA49-8292B90459E1}"/>
              </a:ext>
            </a:extLst>
          </p:cNvPr>
          <p:cNvSpPr txBox="1"/>
          <p:nvPr/>
        </p:nvSpPr>
        <p:spPr>
          <a:xfrm>
            <a:off x="1214619" y="3451395"/>
            <a:ext cx="2898413" cy="1200329"/>
          </a:xfrm>
          <a:prstGeom prst="rect">
            <a:avLst/>
          </a:prstGeom>
          <a:noFill/>
        </p:spPr>
        <p:txBody>
          <a:bodyPr wrap="square" rtlCol="0">
            <a:spAutoFit/>
          </a:bodyPr>
          <a:lstStyle/>
          <a:p>
            <a:pPr algn="l"/>
            <a:r>
              <a:rPr lang="en-US" altLang="zh-CN" sz="2400" dirty="0">
                <a:solidFill>
                  <a:schemeClr val="tx1"/>
                </a:solidFill>
              </a:rPr>
              <a:t>Purple can reuse this for future lock acquirement</a:t>
            </a:r>
            <a:endParaRPr lang="zh-CN" altLang="en-US" sz="2400" dirty="0">
              <a:solidFill>
                <a:schemeClr val="tx1"/>
              </a:solidFill>
            </a:endParaRPr>
          </a:p>
        </p:txBody>
      </p:sp>
      <p:sp>
        <p:nvSpPr>
          <p:cNvPr id="44" name="文本框 43">
            <a:extLst>
              <a:ext uri="{FF2B5EF4-FFF2-40B4-BE49-F238E27FC236}">
                <a16:creationId xmlns:a16="http://schemas.microsoft.com/office/drawing/2014/main" id="{18D0D663-D15E-44E0-9CF8-20CF112A82B4}"/>
              </a:ext>
            </a:extLst>
          </p:cNvPr>
          <p:cNvSpPr txBox="1"/>
          <p:nvPr/>
        </p:nvSpPr>
        <p:spPr>
          <a:xfrm>
            <a:off x="4572000" y="3419296"/>
            <a:ext cx="2705100" cy="1200329"/>
          </a:xfrm>
          <a:prstGeom prst="rect">
            <a:avLst/>
          </a:prstGeom>
          <a:noFill/>
        </p:spPr>
        <p:txBody>
          <a:bodyPr wrap="square" rtlCol="0">
            <a:spAutoFit/>
          </a:bodyPr>
          <a:lstStyle/>
          <a:p>
            <a:pPr algn="l"/>
            <a:r>
              <a:rPr lang="en-US" altLang="zh-CN" sz="2400" dirty="0">
                <a:solidFill>
                  <a:schemeClr val="tx1"/>
                </a:solidFill>
              </a:rPr>
              <a:t>Red can reuse this for future lock acquirement</a:t>
            </a:r>
            <a:endParaRPr lang="zh-CN" altLang="en-US" sz="2400" dirty="0">
              <a:solidFill>
                <a:schemeClr val="tx1"/>
              </a:solidFill>
            </a:endParaRP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a:extLst>
              <a:ext uri="{FF2B5EF4-FFF2-40B4-BE49-F238E27FC236}">
                <a16:creationId xmlns:a16="http://schemas.microsoft.com/office/drawing/2014/main" id="{286F011B-934B-444D-B06C-085EC3F0AA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8483" name="Slide Number Placeholder 4">
            <a:extLst>
              <a:ext uri="{FF2B5EF4-FFF2-40B4-BE49-F238E27FC236}">
                <a16:creationId xmlns:a16="http://schemas.microsoft.com/office/drawing/2014/main" id="{454534D7-3008-4B3B-B5B6-04F62490307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D7758AF-81BC-424F-8D92-0F5A1168A87D}" type="slidenum">
              <a:rPr lang="ar-SA" altLang="zh-CN" sz="1400" b="0">
                <a:solidFill>
                  <a:schemeClr val="tx1"/>
                </a:solidFill>
                <a:latin typeface="Arial" panose="020B0604020202020204" pitchFamily="34" charset="0"/>
              </a:rPr>
              <a:pPr/>
              <a:t>134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48484" name="Rectangle 2">
            <a:extLst>
              <a:ext uri="{FF2B5EF4-FFF2-40B4-BE49-F238E27FC236}">
                <a16:creationId xmlns:a16="http://schemas.microsoft.com/office/drawing/2014/main" id="{D05579F6-31E6-4238-884E-AEC60EB4DAF8}"/>
              </a:ext>
            </a:extLst>
          </p:cNvPr>
          <p:cNvSpPr>
            <a:spLocks noGrp="1" noChangeArrowheads="1"/>
          </p:cNvSpPr>
          <p:nvPr>
            <p:ph type="title"/>
          </p:nvPr>
        </p:nvSpPr>
        <p:spPr/>
        <p:txBody>
          <a:bodyPr/>
          <a:lstStyle/>
          <a:p>
            <a:r>
              <a:rPr lang="en-US" altLang="zh-CN">
                <a:ea typeface="宋体" panose="02010600030101010101" pitchFamily="2" charset="-122"/>
              </a:rPr>
              <a:t>Space Usage</a:t>
            </a:r>
          </a:p>
        </p:txBody>
      </p:sp>
      <p:sp>
        <p:nvSpPr>
          <p:cNvPr id="148485" name="Rectangle 3">
            <a:extLst>
              <a:ext uri="{FF2B5EF4-FFF2-40B4-BE49-F238E27FC236}">
                <a16:creationId xmlns:a16="http://schemas.microsoft.com/office/drawing/2014/main" id="{C40A34F8-37FD-4AA9-9BCE-AD7A9F45D36B}"/>
              </a:ext>
            </a:extLst>
          </p:cNvPr>
          <p:cNvSpPr>
            <a:spLocks noGrp="1" noChangeArrowheads="1"/>
          </p:cNvSpPr>
          <p:nvPr>
            <p:ph type="body" idx="1"/>
          </p:nvPr>
        </p:nvSpPr>
        <p:spPr/>
        <p:txBody>
          <a:bodyPr/>
          <a:lstStyle/>
          <a:p>
            <a:r>
              <a:rPr lang="en-US" altLang="zh-CN" dirty="0">
                <a:ea typeface="宋体" panose="02010600030101010101" pitchFamily="2" charset="-122"/>
              </a:rPr>
              <a:t>Let</a:t>
            </a:r>
          </a:p>
          <a:p>
            <a:pPr lvl="1"/>
            <a:r>
              <a:rPr lang="en-US" altLang="zh-CN" dirty="0">
                <a:solidFill>
                  <a:schemeClr val="tx1"/>
                </a:solidFill>
                <a:ea typeface="宋体" panose="02010600030101010101" pitchFamily="2" charset="-122"/>
              </a:rPr>
              <a:t>L</a:t>
            </a:r>
            <a:r>
              <a:rPr lang="en-US" altLang="zh-CN" dirty="0">
                <a:ea typeface="宋体" panose="02010600030101010101" pitchFamily="2" charset="-122"/>
              </a:rPr>
              <a:t> = number of locks</a:t>
            </a:r>
          </a:p>
          <a:p>
            <a:pPr lvl="1"/>
            <a:r>
              <a:rPr lang="en-US" altLang="zh-CN" dirty="0">
                <a:solidFill>
                  <a:schemeClr val="tx1"/>
                </a:solidFill>
                <a:ea typeface="宋体" panose="02010600030101010101" pitchFamily="2" charset="-122"/>
              </a:rPr>
              <a:t>N </a:t>
            </a:r>
            <a:r>
              <a:rPr lang="en-US" altLang="zh-CN" dirty="0">
                <a:ea typeface="宋体" panose="02010600030101010101" pitchFamily="2" charset="-122"/>
              </a:rPr>
              <a:t>= number of threads</a:t>
            </a:r>
          </a:p>
          <a:p>
            <a:pPr lvl="2"/>
            <a:r>
              <a:rPr lang="en-US" altLang="zh-CN" dirty="0">
                <a:ea typeface="宋体" panose="02010600030101010101" pitchFamily="2" charset="-122"/>
              </a:rPr>
              <a:t>A thread accesses at most one lock at a time</a:t>
            </a:r>
          </a:p>
          <a:p>
            <a:r>
              <a:rPr lang="en-US" altLang="zh-CN" dirty="0" err="1">
                <a:ea typeface="宋体" panose="02010600030101010101" pitchFamily="2" charset="-122"/>
              </a:rPr>
              <a:t>ALock</a:t>
            </a:r>
            <a:endParaRPr lang="en-US" altLang="zh-CN" dirty="0">
              <a:ea typeface="宋体" panose="02010600030101010101" pitchFamily="2" charset="-122"/>
            </a:endParaRPr>
          </a:p>
          <a:p>
            <a:pPr lvl="1"/>
            <a:r>
              <a:rPr lang="en-US" altLang="zh-CN" dirty="0">
                <a:solidFill>
                  <a:schemeClr val="tx1"/>
                </a:solidFill>
                <a:ea typeface="宋体" panose="02010600030101010101" pitchFamily="2" charset="-122"/>
              </a:rPr>
              <a:t>O(LN)</a:t>
            </a:r>
          </a:p>
          <a:p>
            <a:r>
              <a:rPr lang="en-US" altLang="zh-CN" dirty="0">
                <a:ea typeface="宋体" panose="02010600030101010101" pitchFamily="2" charset="-122"/>
              </a:rPr>
              <a:t>CLH lock</a:t>
            </a:r>
          </a:p>
          <a:p>
            <a:pPr lvl="1"/>
            <a:r>
              <a:rPr lang="en-US" altLang="zh-CN" dirty="0">
                <a:solidFill>
                  <a:schemeClr val="tx1"/>
                </a:solidFill>
                <a:ea typeface="宋体" panose="02010600030101010101" pitchFamily="2" charset="-122"/>
              </a:rPr>
              <a:t>O(L+N)</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a:extLst>
              <a:ext uri="{FF2B5EF4-FFF2-40B4-BE49-F238E27FC236}">
                <a16:creationId xmlns:a16="http://schemas.microsoft.com/office/drawing/2014/main" id="{2FF70B84-1589-4F93-9CD1-B8C0D5AF9A0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9507" name="Slide Number Placeholder 4">
            <a:extLst>
              <a:ext uri="{FF2B5EF4-FFF2-40B4-BE49-F238E27FC236}">
                <a16:creationId xmlns:a16="http://schemas.microsoft.com/office/drawing/2014/main" id="{3E0A29A4-48EF-449B-969D-4E2807F12E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66C3EEA-1B50-4C30-95B7-81EA8351FF12}" type="slidenum">
              <a:rPr lang="ar-SA" altLang="zh-CN" sz="1400" b="0">
                <a:solidFill>
                  <a:schemeClr val="tx1"/>
                </a:solidFill>
                <a:latin typeface="Arial" panose="020B0604020202020204" pitchFamily="34" charset="0"/>
              </a:rPr>
              <a:pPr/>
              <a:t>135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49508" name="Rectangle 3">
            <a:extLst>
              <a:ext uri="{FF2B5EF4-FFF2-40B4-BE49-F238E27FC236}">
                <a16:creationId xmlns:a16="http://schemas.microsoft.com/office/drawing/2014/main" id="{557B8484-42EA-4EB4-8E6D-ABD786C5CE61}"/>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49509" name="Rectangle 4">
            <a:extLst>
              <a:ext uri="{FF2B5EF4-FFF2-40B4-BE49-F238E27FC236}">
                <a16:creationId xmlns:a16="http://schemas.microsoft.com/office/drawing/2014/main" id="{87374AFD-B8E5-4B6B-8AFB-2BF3D383A1D8}"/>
              </a:ext>
            </a:extLst>
          </p:cNvPr>
          <p:cNvSpPr>
            <a:spLocks noChangeArrowheads="1"/>
          </p:cNvSpPr>
          <p:nvPr/>
        </p:nvSpPr>
        <p:spPr bwMode="auto">
          <a:xfrm>
            <a:off x="919163" y="1981200"/>
            <a:ext cx="7153275" cy="1790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tx1"/>
                </a:solidFill>
                <a:latin typeface="Courier New" panose="02070309020205020404" pitchFamily="49" charset="0"/>
                <a:ea typeface="宋体" panose="02010600030101010101" pitchFamily="2" charset="-122"/>
              </a:rPr>
              <a:t>class</a:t>
            </a:r>
            <a:r>
              <a:rPr lang="en-US" altLang="zh-CN" sz="2400">
                <a:latin typeface="Courier New" panose="02070309020205020404" pitchFamily="49" charset="0"/>
                <a:ea typeface="宋体" panose="02010600030101010101" pitchFamily="2" charset="-122"/>
              </a:rPr>
              <a:t> Qnode {</a:t>
            </a:r>
          </a:p>
          <a:p>
            <a:pPr algn="l">
              <a:spcBef>
                <a:spcPct val="20000"/>
              </a:spcBef>
            </a:pPr>
            <a:r>
              <a:rPr lang="en-US" altLang="zh-CN" sz="2400">
                <a:latin typeface="Courier New" panose="02070309020205020404" pitchFamily="49" charset="0"/>
                <a:ea typeface="宋体" panose="02010600030101010101" pitchFamily="2" charset="-122"/>
              </a:rPr>
              <a:t> AtomicBoolean locked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new</a:t>
            </a:r>
            <a:r>
              <a:rPr lang="en-US" altLang="zh-CN" sz="2400">
                <a:latin typeface="Courier New" panose="02070309020205020404" pitchFamily="49" charset="0"/>
                <a:ea typeface="宋体" panose="02010600030101010101" pitchFamily="2" charset="-122"/>
              </a:rPr>
              <a:t> AtomicBoolean(</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a:t>
            </a:r>
          </a:p>
        </p:txBody>
      </p:sp>
      <p:pic>
        <p:nvPicPr>
          <p:cNvPr id="2" name="图片 1">
            <a:extLst>
              <a:ext uri="{FF2B5EF4-FFF2-40B4-BE49-F238E27FC236}">
                <a16:creationId xmlns:a16="http://schemas.microsoft.com/office/drawing/2014/main" id="{25364646-4F6B-44D1-921C-6DA56ACF7EA8}"/>
              </a:ext>
            </a:extLst>
          </p:cNvPr>
          <p:cNvPicPr>
            <a:picLocks noChangeAspect="1"/>
          </p:cNvPicPr>
          <p:nvPr/>
        </p:nvPicPr>
        <p:blipFill>
          <a:blip r:embed="rId3"/>
          <a:stretch>
            <a:fillRect/>
          </a:stretch>
        </p:blipFill>
        <p:spPr>
          <a:xfrm>
            <a:off x="5314453" y="3429000"/>
            <a:ext cx="3338551" cy="2410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5">
            <a:extLst>
              <a:ext uri="{FF2B5EF4-FFF2-40B4-BE49-F238E27FC236}">
                <a16:creationId xmlns:a16="http://schemas.microsoft.com/office/drawing/2014/main" id="{B1C94A70-6C5E-4D4A-92F7-1F5720686943}"/>
              </a:ext>
            </a:extLst>
          </p:cNvPr>
          <p:cNvSpPr txBox="1">
            <a:spLocks noChangeArrowheads="1"/>
          </p:cNvSpPr>
          <p:nvPr/>
        </p:nvSpPr>
        <p:spPr bwMode="auto">
          <a:xfrm>
            <a:off x="322263" y="4437757"/>
            <a:ext cx="49164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dirty="0"/>
              <a:t>Each thread </a:t>
            </a:r>
          </a:p>
          <a:p>
            <a:r>
              <a:rPr lang="en-US" altLang="zh-CN" sz="2800" dirty="0"/>
              <a:t>records its status in a </a:t>
            </a:r>
            <a:r>
              <a:rPr lang="en-US" altLang="zh-CN" sz="2800" dirty="0" err="1"/>
              <a:t>QNode</a:t>
            </a:r>
            <a:r>
              <a:rPr lang="en-US" altLang="zh-CN" sz="2800" dirty="0"/>
              <a:t> object</a:t>
            </a:r>
            <a:endParaRPr lang="en-US" altLang="zh-CN" sz="2800" b="0" dirty="0">
              <a:solidFill>
                <a:srgbClr val="FF3300"/>
              </a:solidFill>
              <a:ea typeface="宋体" panose="02010600030101010101" pitchFamily="2" charset="-122"/>
            </a:endParaRPr>
          </a:p>
        </p:txBody>
      </p:sp>
      <p:grpSp>
        <p:nvGrpSpPr>
          <p:cNvPr id="11" name="Group 19">
            <a:extLst>
              <a:ext uri="{FF2B5EF4-FFF2-40B4-BE49-F238E27FC236}">
                <a16:creationId xmlns:a16="http://schemas.microsoft.com/office/drawing/2014/main" id="{696CB2D8-9FD5-4629-AECF-A57FFB243694}"/>
              </a:ext>
            </a:extLst>
          </p:cNvPr>
          <p:cNvGrpSpPr>
            <a:grpSpLocks/>
          </p:cNvGrpSpPr>
          <p:nvPr/>
        </p:nvGrpSpPr>
        <p:grpSpPr bwMode="auto">
          <a:xfrm>
            <a:off x="2842965" y="4181475"/>
            <a:ext cx="547687" cy="662682"/>
            <a:chOff x="2496" y="2725"/>
            <a:chExt cx="712" cy="739"/>
          </a:xfrm>
        </p:grpSpPr>
        <p:sp>
          <p:nvSpPr>
            <p:cNvPr id="13" name="Rectangle 20">
              <a:extLst>
                <a:ext uri="{FF2B5EF4-FFF2-40B4-BE49-F238E27FC236}">
                  <a16:creationId xmlns:a16="http://schemas.microsoft.com/office/drawing/2014/main" id="{824F7475-9E29-4F5D-8D51-37985B6FD6A7}"/>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4" name="Freeform 21">
              <a:extLst>
                <a:ext uri="{FF2B5EF4-FFF2-40B4-BE49-F238E27FC236}">
                  <a16:creationId xmlns:a16="http://schemas.microsoft.com/office/drawing/2014/main" id="{D22D1804-7276-40F6-932D-98990E5E57E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5" name="Group 22">
              <a:extLst>
                <a:ext uri="{FF2B5EF4-FFF2-40B4-BE49-F238E27FC236}">
                  <a16:creationId xmlns:a16="http://schemas.microsoft.com/office/drawing/2014/main" id="{0A393AD0-EF34-4481-912E-3C9FFAFA9856}"/>
                </a:ext>
              </a:extLst>
            </p:cNvPr>
            <p:cNvGrpSpPr>
              <a:grpSpLocks/>
            </p:cNvGrpSpPr>
            <p:nvPr/>
          </p:nvGrpSpPr>
          <p:grpSpPr bwMode="auto">
            <a:xfrm>
              <a:off x="3072" y="2832"/>
              <a:ext cx="136" cy="632"/>
              <a:chOff x="3072" y="2832"/>
              <a:chExt cx="136" cy="632"/>
            </a:xfrm>
          </p:grpSpPr>
          <p:sp>
            <p:nvSpPr>
              <p:cNvPr id="20" name="Freeform 23">
                <a:extLst>
                  <a:ext uri="{FF2B5EF4-FFF2-40B4-BE49-F238E27FC236}">
                    <a16:creationId xmlns:a16="http://schemas.microsoft.com/office/drawing/2014/main" id="{27170C9C-7C2D-42C2-BAE4-08A3B6B9544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 name="Freeform 24">
                <a:extLst>
                  <a:ext uri="{FF2B5EF4-FFF2-40B4-BE49-F238E27FC236}">
                    <a16:creationId xmlns:a16="http://schemas.microsoft.com/office/drawing/2014/main" id="{B6B93FD4-87D3-4D95-A510-51C249D84F1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 name="Freeform 25">
                <a:extLst>
                  <a:ext uri="{FF2B5EF4-FFF2-40B4-BE49-F238E27FC236}">
                    <a16:creationId xmlns:a16="http://schemas.microsoft.com/office/drawing/2014/main" id="{9819FFC8-2A52-482A-9185-D41F9FB05F45}"/>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6" name="Group 26">
              <a:extLst>
                <a:ext uri="{FF2B5EF4-FFF2-40B4-BE49-F238E27FC236}">
                  <a16:creationId xmlns:a16="http://schemas.microsoft.com/office/drawing/2014/main" id="{6D5246F2-B317-478E-A22C-013811B4F03E}"/>
                </a:ext>
              </a:extLst>
            </p:cNvPr>
            <p:cNvGrpSpPr>
              <a:grpSpLocks/>
            </p:cNvGrpSpPr>
            <p:nvPr/>
          </p:nvGrpSpPr>
          <p:grpSpPr bwMode="auto">
            <a:xfrm flipH="1">
              <a:off x="2496" y="2832"/>
              <a:ext cx="136" cy="632"/>
              <a:chOff x="3072" y="2832"/>
              <a:chExt cx="136" cy="632"/>
            </a:xfrm>
          </p:grpSpPr>
          <p:sp>
            <p:nvSpPr>
              <p:cNvPr id="17" name="Freeform 27">
                <a:extLst>
                  <a:ext uri="{FF2B5EF4-FFF2-40B4-BE49-F238E27FC236}">
                    <a16:creationId xmlns:a16="http://schemas.microsoft.com/office/drawing/2014/main" id="{C0C2A3BC-598B-4B56-91FA-855067FCD78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 name="Freeform 28">
                <a:extLst>
                  <a:ext uri="{FF2B5EF4-FFF2-40B4-BE49-F238E27FC236}">
                    <a16:creationId xmlns:a16="http://schemas.microsoft.com/office/drawing/2014/main" id="{2667F7B0-F6CA-45C5-9348-A27377B84A11}"/>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 name="Freeform 29">
                <a:extLst>
                  <a:ext uri="{FF2B5EF4-FFF2-40B4-BE49-F238E27FC236}">
                    <a16:creationId xmlns:a16="http://schemas.microsoft.com/office/drawing/2014/main" id="{74B4C9E2-BBD0-4EE4-9D6D-5FDF3D01D61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3" name="Rectangle 31">
            <a:extLst>
              <a:ext uri="{FF2B5EF4-FFF2-40B4-BE49-F238E27FC236}">
                <a16:creationId xmlns:a16="http://schemas.microsoft.com/office/drawing/2014/main" id="{68505317-60CC-486B-8A5D-2F093745D81E}"/>
              </a:ext>
            </a:extLst>
          </p:cNvPr>
          <p:cNvSpPr>
            <a:spLocks noChangeArrowheads="1"/>
          </p:cNvSpPr>
          <p:nvPr/>
        </p:nvSpPr>
        <p:spPr bwMode="auto">
          <a:xfrm>
            <a:off x="3111998" y="5357493"/>
            <a:ext cx="532902" cy="545009"/>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dirty="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a:extLst>
              <a:ext uri="{FF2B5EF4-FFF2-40B4-BE49-F238E27FC236}">
                <a16:creationId xmlns:a16="http://schemas.microsoft.com/office/drawing/2014/main" id="{3E06866E-8FF1-4CAC-8FBC-827C2065995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0531" name="Slide Number Placeholder 4">
            <a:extLst>
              <a:ext uri="{FF2B5EF4-FFF2-40B4-BE49-F238E27FC236}">
                <a16:creationId xmlns:a16="http://schemas.microsoft.com/office/drawing/2014/main" id="{98C69A66-5F89-4342-A46C-47A7CEAB27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BDC3382-916A-49C1-A1FA-0276AE95009F}" type="slidenum">
              <a:rPr lang="ar-SA" altLang="zh-CN" sz="1400" b="0">
                <a:solidFill>
                  <a:schemeClr val="tx1"/>
                </a:solidFill>
                <a:latin typeface="Arial" panose="020B0604020202020204" pitchFamily="34" charset="0"/>
              </a:rPr>
              <a:pPr/>
              <a:t>136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0532" name="Rectangle 3">
            <a:extLst>
              <a:ext uri="{FF2B5EF4-FFF2-40B4-BE49-F238E27FC236}">
                <a16:creationId xmlns:a16="http://schemas.microsoft.com/office/drawing/2014/main" id="{8A378598-8A67-41FF-BF56-6CE05C393857}"/>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50533" name="Rectangle 4">
            <a:extLst>
              <a:ext uri="{FF2B5EF4-FFF2-40B4-BE49-F238E27FC236}">
                <a16:creationId xmlns:a16="http://schemas.microsoft.com/office/drawing/2014/main" id="{B41A5C72-AD27-46BD-8439-F3C1287DB2E4}"/>
              </a:ext>
            </a:extLst>
          </p:cNvPr>
          <p:cNvSpPr>
            <a:spLocks noChangeArrowheads="1"/>
          </p:cNvSpPr>
          <p:nvPr/>
        </p:nvSpPr>
        <p:spPr bwMode="auto">
          <a:xfrm>
            <a:off x="919163" y="1981200"/>
            <a:ext cx="7153275" cy="1790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Qnode {</a:t>
            </a:r>
          </a:p>
          <a:p>
            <a:pPr algn="l">
              <a:spcBef>
                <a:spcPct val="20000"/>
              </a:spcBef>
            </a:pPr>
            <a:r>
              <a:rPr lang="en-US" altLang="zh-CN" sz="2400">
                <a:latin typeface="Courier New" panose="02070309020205020404" pitchFamily="49" charset="0"/>
                <a:ea typeface="宋体" panose="02010600030101010101" pitchFamily="2" charset="-122"/>
              </a:rPr>
              <a:t> AtomicBoolean locked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new</a:t>
            </a:r>
            <a:r>
              <a:rPr lang="en-US" altLang="zh-CN" sz="2400">
                <a:latin typeface="Courier New" panose="02070309020205020404" pitchFamily="49" charset="0"/>
                <a:ea typeface="宋体" panose="02010600030101010101" pitchFamily="2" charset="-122"/>
              </a:rPr>
              <a:t> AtomicBoolean(</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a:t>
            </a:r>
          </a:p>
        </p:txBody>
      </p:sp>
      <p:sp>
        <p:nvSpPr>
          <p:cNvPr id="150535" name="AutoShape 6">
            <a:extLst>
              <a:ext uri="{FF2B5EF4-FFF2-40B4-BE49-F238E27FC236}">
                <a16:creationId xmlns:a16="http://schemas.microsoft.com/office/drawing/2014/main" id="{6343DE56-8C77-4071-8E11-4C1F2AE8B6C2}"/>
              </a:ext>
            </a:extLst>
          </p:cNvPr>
          <p:cNvSpPr>
            <a:spLocks noChangeArrowheads="1"/>
          </p:cNvSpPr>
          <p:nvPr/>
        </p:nvSpPr>
        <p:spPr bwMode="auto">
          <a:xfrm>
            <a:off x="1042988" y="2384425"/>
            <a:ext cx="5092700" cy="1020763"/>
          </a:xfrm>
          <a:prstGeom prst="wedgeRoundRectCallout">
            <a:avLst>
              <a:gd name="adj1" fmla="val 23907"/>
              <a:gd name="adj2" fmla="val 125894"/>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8" name="Text Box 5">
            <a:extLst>
              <a:ext uri="{FF2B5EF4-FFF2-40B4-BE49-F238E27FC236}">
                <a16:creationId xmlns:a16="http://schemas.microsoft.com/office/drawing/2014/main" id="{66051CD2-9B84-4A04-B692-664FFC4B8898}"/>
              </a:ext>
            </a:extLst>
          </p:cNvPr>
          <p:cNvSpPr txBox="1">
            <a:spLocks noChangeArrowheads="1"/>
          </p:cNvSpPr>
          <p:nvPr/>
        </p:nvSpPr>
        <p:spPr bwMode="auto">
          <a:xfrm>
            <a:off x="1202828" y="4175125"/>
            <a:ext cx="4111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b="0" dirty="0">
                <a:solidFill>
                  <a:srgbClr val="FF3300"/>
                </a:solidFill>
                <a:ea typeface="宋体" panose="02010600030101010101" pitchFamily="2" charset="-122"/>
              </a:rPr>
              <a:t>true: not released yet</a:t>
            </a:r>
          </a:p>
          <a:p>
            <a:pPr algn="l"/>
            <a:r>
              <a:rPr lang="en-US" altLang="zh-CN" sz="2800" b="0" dirty="0">
                <a:solidFill>
                  <a:srgbClr val="FF3300"/>
                </a:solidFill>
                <a:ea typeface="宋体" panose="02010600030101010101" pitchFamily="2" charset="-122"/>
              </a:rPr>
              <a:t>false: the lock is free</a:t>
            </a:r>
          </a:p>
        </p:txBody>
      </p:sp>
      <p:pic>
        <p:nvPicPr>
          <p:cNvPr id="10" name="图片 9">
            <a:extLst>
              <a:ext uri="{FF2B5EF4-FFF2-40B4-BE49-F238E27FC236}">
                <a16:creationId xmlns:a16="http://schemas.microsoft.com/office/drawing/2014/main" id="{9ACF9744-DE11-4294-9860-3DB1F41F6E32}"/>
              </a:ext>
            </a:extLst>
          </p:cNvPr>
          <p:cNvPicPr>
            <a:picLocks noChangeAspect="1"/>
          </p:cNvPicPr>
          <p:nvPr/>
        </p:nvPicPr>
        <p:blipFill>
          <a:blip r:embed="rId3"/>
          <a:stretch>
            <a:fillRect/>
          </a:stretch>
        </p:blipFill>
        <p:spPr>
          <a:xfrm>
            <a:off x="5314453" y="3429000"/>
            <a:ext cx="3338551" cy="2410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Slide Number Placeholder 4">
            <a:extLst>
              <a:ext uri="{FF2B5EF4-FFF2-40B4-BE49-F238E27FC236}">
                <a16:creationId xmlns:a16="http://schemas.microsoft.com/office/drawing/2014/main" id="{CFC64902-8016-4B70-9855-97C890EA7C6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8343419-28BA-49E1-BA8D-A62EC46E6E8F}" type="slidenum">
              <a:rPr lang="ar-SA" altLang="zh-CN" sz="1400" b="0">
                <a:solidFill>
                  <a:schemeClr val="tx1"/>
                </a:solidFill>
              </a:rPr>
              <a:pPr/>
              <a:t>137</a:t>
            </a:fld>
            <a:endParaRPr lang="en-US" altLang="zh-CN" sz="1400" b="0">
              <a:solidFill>
                <a:schemeClr val="tx1"/>
              </a:solidFill>
              <a:ea typeface="宋体" panose="02010600030101010101" pitchFamily="2" charset="-122"/>
            </a:endParaRPr>
          </a:p>
        </p:txBody>
      </p:sp>
      <p:sp>
        <p:nvSpPr>
          <p:cNvPr id="137220" name="Rectangle 3">
            <a:extLst>
              <a:ext uri="{FF2B5EF4-FFF2-40B4-BE49-F238E27FC236}">
                <a16:creationId xmlns:a16="http://schemas.microsoft.com/office/drawing/2014/main" id="{A28C55F4-9EF2-4D17-8E43-FBDDD28E976B}"/>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37221" name="Rectangle 4">
            <a:extLst>
              <a:ext uri="{FF2B5EF4-FFF2-40B4-BE49-F238E27FC236}">
                <a16:creationId xmlns:a16="http://schemas.microsoft.com/office/drawing/2014/main" id="{787358AC-C997-475F-91BE-8571570F81D0}"/>
              </a:ext>
            </a:extLst>
          </p:cNvPr>
          <p:cNvSpPr>
            <a:spLocks noChangeArrowheads="1"/>
          </p:cNvSpPr>
          <p:nvPr/>
        </p:nvSpPr>
        <p:spPr bwMode="auto">
          <a:xfrm>
            <a:off x="423748" y="1762125"/>
            <a:ext cx="8586438" cy="44504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chemeClr val="tx1"/>
                </a:solidFill>
                <a:latin typeface="Lucida Console" panose="020B0609040504020204" pitchFamily="49" charset="0"/>
                <a:ea typeface="宋体" panose="02010600030101010101" pitchFamily="2" charset="-122"/>
              </a:rPr>
              <a:t>class</a:t>
            </a: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CLHLock</a:t>
            </a:r>
            <a:r>
              <a:rPr lang="en-US" altLang="zh-CN" sz="2400" dirty="0">
                <a:latin typeface="Lucida Console" panose="020B0609040504020204" pitchFamily="49" charset="0"/>
                <a:ea typeface="宋体" panose="02010600030101010101" pitchFamily="2" charset="-122"/>
              </a:rPr>
              <a:t> </a:t>
            </a:r>
            <a:r>
              <a:rPr lang="en-US" altLang="zh-CN" sz="2400" dirty="0">
                <a:solidFill>
                  <a:schemeClr val="tx1"/>
                </a:solidFill>
                <a:latin typeface="Lucida Console" panose="020B0609040504020204" pitchFamily="49" charset="0"/>
                <a:ea typeface="宋体" panose="02010600030101010101" pitchFamily="2" charset="-122"/>
              </a:rPr>
              <a:t>implements</a:t>
            </a:r>
            <a:r>
              <a:rPr lang="en-US" altLang="zh-CN" sz="2400" dirty="0">
                <a:latin typeface="Lucida Console" panose="020B0609040504020204" pitchFamily="49" charset="0"/>
                <a:ea typeface="宋体" panose="02010600030101010101" pitchFamily="2" charset="-122"/>
              </a:rPr>
              <a:t> Lock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AtomicReference</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 tail </a:t>
            </a:r>
          </a:p>
          <a:p>
            <a:pPr algn="l">
              <a:spcBef>
                <a:spcPct val="20000"/>
              </a:spcBef>
            </a:pPr>
            <a:r>
              <a:rPr lang="en-US" altLang="zh-CN" sz="2400" dirty="0">
                <a:latin typeface="Lucida Console" panose="020B0609040504020204" pitchFamily="49" charset="0"/>
                <a:ea typeface="宋体" panose="02010600030101010101" pitchFamily="2" charset="-122"/>
              </a:rPr>
              <a:t>   = </a:t>
            </a:r>
            <a:r>
              <a:rPr lang="en-US" altLang="zh-CN" sz="2400" dirty="0">
                <a:solidFill>
                  <a:schemeClr val="tx1"/>
                </a:solidFill>
                <a:latin typeface="Lucida Console" panose="020B0609040504020204" pitchFamily="49" charset="0"/>
                <a:ea typeface="宋体" panose="02010600030101010101" pitchFamily="2" charset="-122"/>
              </a:rPr>
              <a:t>new</a:t>
            </a: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AtomicReference</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&gt;(new </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ThreadLocal</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 </a:t>
            </a:r>
            <a:r>
              <a:rPr lang="en-US" altLang="zh-CN" sz="2400" dirty="0" err="1">
                <a:latin typeface="Lucida Console" panose="020B0609040504020204" pitchFamily="49" charset="0"/>
                <a:ea typeface="宋体" panose="02010600030101010101" pitchFamily="2" charset="-122"/>
              </a:rPr>
              <a:t>myNode</a:t>
            </a:r>
            <a:r>
              <a:rPr lang="en-US" altLang="zh-CN" sz="2400" dirty="0">
                <a:latin typeface="Lucida Console" panose="020B0609040504020204" pitchFamily="49" charset="0"/>
                <a:ea typeface="宋体" panose="02010600030101010101" pitchFamily="2" charset="-122"/>
              </a:rPr>
              <a:t> = </a:t>
            </a:r>
            <a:r>
              <a:rPr lang="en-US" altLang="zh-CN" sz="2400" dirty="0">
                <a:solidFill>
                  <a:schemeClr val="tx1"/>
                </a:solidFill>
                <a:latin typeface="Lucida Console" panose="020B0609040504020204" pitchFamily="49" charset="0"/>
                <a:ea typeface="宋体" panose="02010600030101010101" pitchFamily="2" charset="-122"/>
              </a:rPr>
              <a:t>new </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ThreadLocal</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 </a:t>
            </a:r>
            <a:r>
              <a:rPr lang="en-US" altLang="zh-CN" sz="2400" dirty="0" err="1">
                <a:latin typeface="Lucida Console" panose="020B0609040504020204" pitchFamily="49" charset="0"/>
                <a:ea typeface="宋体" panose="02010600030101010101" pitchFamily="2" charset="-122"/>
              </a:rPr>
              <a:t>pred</a:t>
            </a:r>
            <a:r>
              <a:rPr lang="en-US" altLang="zh-CN" sz="2400" dirty="0">
                <a:latin typeface="Lucida Console" panose="020B0609040504020204" pitchFamily="49" charset="0"/>
                <a:ea typeface="宋体" panose="02010600030101010101" pitchFamily="2" charset="-122"/>
              </a:rPr>
              <a:t> = </a:t>
            </a:r>
            <a:r>
              <a:rPr lang="en-US" altLang="zh-CN" sz="2400" dirty="0">
                <a:solidFill>
                  <a:schemeClr val="tx1"/>
                </a:solidFill>
                <a:latin typeface="Lucida Console" panose="020B0609040504020204" pitchFamily="49" charset="0"/>
                <a:ea typeface="宋体" panose="02010600030101010101" pitchFamily="2" charset="-122"/>
              </a:rPr>
              <a:t>null</a:t>
            </a:r>
            <a:r>
              <a:rPr lang="en-US" altLang="zh-CN" sz="2400" dirty="0">
                <a:latin typeface="Lucida Console" panose="020B0609040504020204" pitchFamily="49" charset="0"/>
                <a:ea typeface="宋体" panose="02010600030101010101" pitchFamily="2" charset="-122"/>
              </a:rPr>
              <a:t>;</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a:solidFill>
                  <a:schemeClr val="tx1"/>
                </a:solidFill>
                <a:latin typeface="Lucida Console" panose="020B0609040504020204" pitchFamily="49" charset="0"/>
                <a:ea typeface="宋体" panose="02010600030101010101" pitchFamily="2" charset="-122"/>
              </a:rPr>
              <a:t>public void</a:t>
            </a:r>
            <a:r>
              <a:rPr lang="en-US" altLang="zh-CN" sz="2400" dirty="0">
                <a:latin typeface="Lucida Console" panose="020B0609040504020204" pitchFamily="49" charset="0"/>
                <a:ea typeface="宋体" panose="02010600030101010101" pitchFamily="2" charset="-122"/>
              </a:rPr>
              <a:t> lock()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myNode.locked.set</a:t>
            </a:r>
            <a:r>
              <a:rPr lang="en-US" altLang="zh-CN" sz="2400" dirty="0">
                <a:latin typeface="Lucida Console" panose="020B0609040504020204" pitchFamily="49" charset="0"/>
                <a:ea typeface="宋体" panose="02010600030101010101" pitchFamily="2" charset="-122"/>
              </a:rPr>
              <a:t>(</a:t>
            </a:r>
            <a:r>
              <a:rPr lang="en-US" altLang="zh-CN" sz="2400" dirty="0">
                <a:solidFill>
                  <a:schemeClr val="tx1"/>
                </a:solidFill>
                <a:latin typeface="Lucida Console" panose="020B0609040504020204" pitchFamily="49" charset="0"/>
                <a:ea typeface="宋体" panose="02010600030101010101" pitchFamily="2" charset="-122"/>
              </a:rPr>
              <a:t>true</a:t>
            </a:r>
            <a:r>
              <a:rPr lang="en-US" altLang="zh-CN" sz="2400" dirty="0">
                <a:latin typeface="Lucida Console" panose="020B0609040504020204" pitchFamily="49" charset="0"/>
                <a:ea typeface="宋体" panose="02010600030101010101" pitchFamily="2" charset="-122"/>
              </a:rPr>
              <a:t>);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pred</a:t>
            </a:r>
            <a:r>
              <a:rPr lang="en-US" altLang="zh-CN" sz="2400" dirty="0">
                <a:latin typeface="Lucida Console" panose="020B0609040504020204" pitchFamily="49" charset="0"/>
                <a:ea typeface="宋体" panose="02010600030101010101" pitchFamily="2" charset="-122"/>
              </a:rPr>
              <a:t> = </a:t>
            </a:r>
            <a:r>
              <a:rPr lang="en-US" altLang="zh-CN" sz="2400" dirty="0" err="1">
                <a:latin typeface="Lucida Console" panose="020B0609040504020204" pitchFamily="49" charset="0"/>
                <a:ea typeface="宋体" panose="02010600030101010101" pitchFamily="2" charset="-122"/>
              </a:rPr>
              <a:t>tail.getAndSet</a:t>
            </a:r>
            <a:r>
              <a:rPr lang="en-US" altLang="zh-CN" sz="2400" dirty="0">
                <a:latin typeface="Lucida Console" panose="020B0609040504020204" pitchFamily="49" charset="0"/>
                <a:ea typeface="宋体" panose="02010600030101010101" pitchFamily="2" charset="-122"/>
              </a:rPr>
              <a:t>(</a:t>
            </a:r>
            <a:r>
              <a:rPr lang="en-US" altLang="zh-CN" sz="2400" dirty="0" err="1">
                <a:latin typeface="Lucida Console" panose="020B0609040504020204" pitchFamily="49" charset="0"/>
                <a:ea typeface="宋体" panose="02010600030101010101" pitchFamily="2" charset="-122"/>
              </a:rPr>
              <a:t>myNode</a:t>
            </a:r>
            <a:r>
              <a:rPr lang="en-US" altLang="zh-CN" sz="2400" dirty="0">
                <a:latin typeface="Lucida Console" panose="020B0609040504020204" pitchFamily="49" charset="0"/>
                <a:ea typeface="宋体" panose="02010600030101010101" pitchFamily="2" charset="-122"/>
              </a:rPr>
              <a:t>);</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a:solidFill>
                  <a:schemeClr val="tx1"/>
                </a:solidFill>
                <a:latin typeface="Lucida Console" panose="020B0609040504020204" pitchFamily="49" charset="0"/>
                <a:ea typeface="宋体" panose="02010600030101010101" pitchFamily="2" charset="-122"/>
              </a:rPr>
              <a:t>while</a:t>
            </a: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pred.locked</a:t>
            </a:r>
            <a:r>
              <a:rPr lang="en-US" altLang="zh-CN" sz="2400" dirty="0">
                <a:latin typeface="Lucida Console" panose="020B0609040504020204" pitchFamily="49" charset="0"/>
                <a:ea typeface="宋体" panose="02010600030101010101" pitchFamily="2" charset="-122"/>
              </a:rPr>
              <a:t>) {}</a:t>
            </a:r>
          </a:p>
          <a:p>
            <a:pPr algn="l">
              <a:spcBef>
                <a:spcPct val="20000"/>
              </a:spcBef>
            </a:pPr>
            <a:r>
              <a:rPr lang="en-US" altLang="zh-CN" sz="2400" dirty="0">
                <a:latin typeface="Lucida Console" panose="020B0609040504020204" pitchFamily="49" charset="0"/>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F1A16193-780D-434B-B271-0CD1429D18D3}"/>
              </a:ext>
            </a:extLst>
          </p:cNvPr>
          <p:cNvSpPr>
            <a:spLocks noChangeArrowheads="1"/>
          </p:cNvSpPr>
          <p:nvPr/>
        </p:nvSpPr>
        <p:spPr bwMode="auto">
          <a:xfrm>
            <a:off x="423748" y="1762125"/>
            <a:ext cx="8586438" cy="44504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class </a:t>
            </a:r>
            <a:r>
              <a:rPr lang="en-US" altLang="zh-CN" sz="2400" dirty="0" err="1">
                <a:solidFill>
                  <a:srgbClr val="B2B2B2"/>
                </a:solidFill>
                <a:latin typeface="Lucida Console" panose="020B0609040504020204" pitchFamily="49" charset="0"/>
                <a:ea typeface="宋体" panose="02010600030101010101" pitchFamily="2" charset="-122"/>
              </a:rPr>
              <a:t>CLHLock</a:t>
            </a:r>
            <a:r>
              <a:rPr lang="en-US" altLang="zh-CN" sz="2400" dirty="0">
                <a:solidFill>
                  <a:srgbClr val="B2B2B2"/>
                </a:solidFill>
                <a:latin typeface="Lucida Console" panose="020B0609040504020204" pitchFamily="49" charset="0"/>
                <a:ea typeface="宋体" panose="02010600030101010101" pitchFamily="2" charset="-122"/>
              </a:rPr>
              <a:t> implements Lock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AtomicReference</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 tail </a:t>
            </a:r>
          </a:p>
          <a:p>
            <a:pPr algn="l">
              <a:spcBef>
                <a:spcPct val="20000"/>
              </a:spcBef>
            </a:pPr>
            <a:r>
              <a:rPr lang="en-US" altLang="zh-CN" sz="2400" dirty="0">
                <a:latin typeface="Lucida Console" panose="020B0609040504020204" pitchFamily="49" charset="0"/>
                <a:ea typeface="宋体" panose="02010600030101010101" pitchFamily="2" charset="-122"/>
              </a:rPr>
              <a:t>   = </a:t>
            </a:r>
            <a:r>
              <a:rPr lang="en-US" altLang="zh-CN" sz="2400" dirty="0">
                <a:solidFill>
                  <a:schemeClr val="tx1"/>
                </a:solidFill>
                <a:latin typeface="Lucida Console" panose="020B0609040504020204" pitchFamily="49" charset="0"/>
                <a:ea typeface="宋体" panose="02010600030101010101" pitchFamily="2" charset="-122"/>
              </a:rPr>
              <a:t>new</a:t>
            </a: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AtomicReference</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&gt;(new </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null;</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public void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myNode.locked.set</a:t>
            </a:r>
            <a:r>
              <a:rPr lang="en-US" altLang="zh-CN" sz="2400" dirty="0">
                <a:solidFill>
                  <a:srgbClr val="B2B2B2"/>
                </a:solidFill>
                <a:latin typeface="Lucida Console" panose="020B0609040504020204" pitchFamily="49" charset="0"/>
                <a:ea typeface="宋体" panose="02010600030101010101" pitchFamily="2" charset="-122"/>
              </a:rPr>
              <a:t>(true);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a:t>
            </a:r>
            <a:r>
              <a:rPr lang="en-US" altLang="zh-CN" sz="2400" dirty="0" err="1">
                <a:solidFill>
                  <a:srgbClr val="B2B2B2"/>
                </a:solidFill>
                <a:latin typeface="Lucida Console" panose="020B0609040504020204" pitchFamily="49" charset="0"/>
                <a:ea typeface="宋体" panose="02010600030101010101" pitchFamily="2" charset="-122"/>
              </a:rPr>
              <a:t>tail.getAndSet</a:t>
            </a:r>
            <a:r>
              <a:rPr lang="en-US" altLang="zh-CN" sz="2400" dirty="0">
                <a:solidFill>
                  <a:srgbClr val="B2B2B2"/>
                </a:solidFill>
                <a:latin typeface="Lucida Console" panose="020B0609040504020204" pitchFamily="49" charset="0"/>
                <a:ea typeface="宋体" panose="02010600030101010101" pitchFamily="2" charset="-122"/>
              </a:rPr>
              <a:t>(</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while (</a:t>
            </a:r>
            <a:r>
              <a:rPr lang="en-US" altLang="zh-CN" sz="2400" dirty="0" err="1">
                <a:solidFill>
                  <a:srgbClr val="B2B2B2"/>
                </a:solidFill>
                <a:latin typeface="Lucida Console" panose="020B0609040504020204" pitchFamily="49" charset="0"/>
                <a:ea typeface="宋体" panose="02010600030101010101" pitchFamily="2" charset="-122"/>
              </a:rPr>
              <a:t>pred.locked</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p>
        </p:txBody>
      </p:sp>
      <p:sp>
        <p:nvSpPr>
          <p:cNvPr id="138243" name="Slide Number Placeholder 4">
            <a:extLst>
              <a:ext uri="{FF2B5EF4-FFF2-40B4-BE49-F238E27FC236}">
                <a16:creationId xmlns:a16="http://schemas.microsoft.com/office/drawing/2014/main" id="{2CBC0944-3E73-405A-8A47-4384E752DF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AED9EF4-EC3A-41B7-B225-CCFFDE8894F4}" type="slidenum">
              <a:rPr lang="ar-SA" altLang="zh-CN" sz="1400" b="0">
                <a:solidFill>
                  <a:schemeClr val="tx1"/>
                </a:solidFill>
              </a:rPr>
              <a:pPr/>
              <a:t>138</a:t>
            </a:fld>
            <a:endParaRPr lang="en-US" altLang="zh-CN" sz="1400" b="0">
              <a:solidFill>
                <a:schemeClr val="tx1"/>
              </a:solidFill>
              <a:ea typeface="宋体" panose="02010600030101010101" pitchFamily="2" charset="-122"/>
            </a:endParaRPr>
          </a:p>
        </p:txBody>
      </p:sp>
      <p:sp>
        <p:nvSpPr>
          <p:cNvPr id="138244" name="Rectangle 3">
            <a:extLst>
              <a:ext uri="{FF2B5EF4-FFF2-40B4-BE49-F238E27FC236}">
                <a16:creationId xmlns:a16="http://schemas.microsoft.com/office/drawing/2014/main" id="{975D85E8-E908-4F8E-9CC7-A75F2D1474F6}"/>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38247" name="Text Box 6">
            <a:extLst>
              <a:ext uri="{FF2B5EF4-FFF2-40B4-BE49-F238E27FC236}">
                <a16:creationId xmlns:a16="http://schemas.microsoft.com/office/drawing/2014/main" id="{3E821026-D657-478E-BD30-2C723DE973E4}"/>
              </a:ext>
            </a:extLst>
          </p:cNvPr>
          <p:cNvSpPr txBox="1">
            <a:spLocks noChangeArrowheads="1"/>
          </p:cNvSpPr>
          <p:nvPr/>
        </p:nvSpPr>
        <p:spPr bwMode="auto">
          <a:xfrm>
            <a:off x="4341813" y="5567363"/>
            <a:ext cx="3903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ea typeface="宋体" panose="02010600030101010101" pitchFamily="2" charset="-122"/>
              </a:rPr>
              <a:t>Tail of the queue</a:t>
            </a:r>
            <a:endParaRPr lang="en-US" altLang="zh-CN" sz="2800" b="0">
              <a:solidFill>
                <a:schemeClr val="tx1"/>
              </a:solidFill>
              <a:ea typeface="宋体" panose="02010600030101010101" pitchFamily="2" charset="-122"/>
            </a:endParaRPr>
          </a:p>
        </p:txBody>
      </p:sp>
      <p:sp>
        <p:nvSpPr>
          <p:cNvPr id="138248" name="AutoShape 7">
            <a:extLst>
              <a:ext uri="{FF2B5EF4-FFF2-40B4-BE49-F238E27FC236}">
                <a16:creationId xmlns:a16="http://schemas.microsoft.com/office/drawing/2014/main" id="{25AB13E6-6B5D-4021-8052-BAE5F205A9B2}"/>
              </a:ext>
            </a:extLst>
          </p:cNvPr>
          <p:cNvSpPr>
            <a:spLocks noChangeArrowheads="1"/>
          </p:cNvSpPr>
          <p:nvPr/>
        </p:nvSpPr>
        <p:spPr bwMode="auto">
          <a:xfrm>
            <a:off x="685800" y="2235200"/>
            <a:ext cx="8324386" cy="836474"/>
          </a:xfrm>
          <a:prstGeom prst="wedgeRoundRectCallout">
            <a:avLst>
              <a:gd name="adj1" fmla="val 23689"/>
              <a:gd name="adj2" fmla="val 369948"/>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EFDFAA6A-9102-494D-916F-684C3E2A98EC}"/>
              </a:ext>
            </a:extLst>
          </p:cNvPr>
          <p:cNvSpPr>
            <a:spLocks noChangeArrowheads="1"/>
          </p:cNvSpPr>
          <p:nvPr/>
        </p:nvSpPr>
        <p:spPr bwMode="auto">
          <a:xfrm>
            <a:off x="423748" y="1762125"/>
            <a:ext cx="8586438" cy="44504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class </a:t>
            </a:r>
            <a:r>
              <a:rPr lang="en-US" altLang="zh-CN" sz="2400" dirty="0" err="1">
                <a:solidFill>
                  <a:srgbClr val="B2B2B2"/>
                </a:solidFill>
                <a:latin typeface="Lucida Console" panose="020B0609040504020204" pitchFamily="49" charset="0"/>
                <a:ea typeface="宋体" panose="02010600030101010101" pitchFamily="2" charset="-122"/>
              </a:rPr>
              <a:t>CLHLock</a:t>
            </a:r>
            <a:r>
              <a:rPr lang="en-US" altLang="zh-CN" sz="2400" dirty="0">
                <a:solidFill>
                  <a:srgbClr val="B2B2B2"/>
                </a:solidFill>
                <a:latin typeface="Lucida Console" panose="020B0609040504020204" pitchFamily="49" charset="0"/>
                <a:ea typeface="宋体" panose="02010600030101010101" pitchFamily="2" charset="-122"/>
              </a:rPr>
              <a:t> implements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tail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ThreadLocal</a:t>
            </a:r>
            <a:r>
              <a:rPr lang="en-US" altLang="zh-CN" sz="2400" dirty="0">
                <a:latin typeface="Lucida Console" panose="020B0609040504020204" pitchFamily="49" charset="0"/>
                <a:ea typeface="宋体" panose="02010600030101010101" pitchFamily="2" charset="-122"/>
              </a:rPr>
              <a:t>&lt;</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&gt; </a:t>
            </a:r>
            <a:r>
              <a:rPr lang="en-US" altLang="zh-CN" sz="2400" dirty="0" err="1">
                <a:latin typeface="Lucida Console" panose="020B0609040504020204" pitchFamily="49" charset="0"/>
                <a:ea typeface="宋体" panose="02010600030101010101" pitchFamily="2" charset="-122"/>
              </a:rPr>
              <a:t>myNode</a:t>
            </a:r>
            <a:r>
              <a:rPr lang="en-US" altLang="zh-CN" sz="2400" dirty="0">
                <a:latin typeface="Lucida Console" panose="020B0609040504020204" pitchFamily="49" charset="0"/>
                <a:ea typeface="宋体" panose="02010600030101010101" pitchFamily="2" charset="-122"/>
              </a:rPr>
              <a:t> = </a:t>
            </a:r>
            <a:r>
              <a:rPr lang="en-US" altLang="zh-CN" sz="2400" dirty="0">
                <a:solidFill>
                  <a:schemeClr val="tx1"/>
                </a:solidFill>
                <a:latin typeface="Lucida Console" panose="020B0609040504020204" pitchFamily="49" charset="0"/>
                <a:ea typeface="宋体" panose="02010600030101010101" pitchFamily="2" charset="-122"/>
              </a:rPr>
              <a:t>new </a:t>
            </a:r>
            <a:r>
              <a:rPr lang="en-US" altLang="zh-CN" sz="2400" dirty="0" err="1">
                <a:latin typeface="Lucida Console" panose="020B0609040504020204" pitchFamily="49" charset="0"/>
                <a:ea typeface="宋体" panose="02010600030101010101" pitchFamily="2" charset="-122"/>
              </a:rPr>
              <a:t>Qnode</a:t>
            </a:r>
            <a:r>
              <a:rPr lang="en-US" altLang="zh-CN" sz="2400" dirty="0">
                <a:latin typeface="Lucida Console" panose="020B0609040504020204" pitchFamily="49" charset="0"/>
                <a:ea typeface="宋体" panose="02010600030101010101" pitchFamily="2" charset="-122"/>
              </a:rPr>
              <a:t>();</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null;</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public void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myNode.locked.set</a:t>
            </a:r>
            <a:r>
              <a:rPr lang="en-US" altLang="zh-CN" sz="2400" dirty="0">
                <a:solidFill>
                  <a:srgbClr val="B2B2B2"/>
                </a:solidFill>
                <a:latin typeface="Lucida Console" panose="020B0609040504020204" pitchFamily="49" charset="0"/>
                <a:ea typeface="宋体" panose="02010600030101010101" pitchFamily="2" charset="-122"/>
              </a:rPr>
              <a:t>(true);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a:t>
            </a:r>
            <a:r>
              <a:rPr lang="en-US" altLang="zh-CN" sz="2400" dirty="0" err="1">
                <a:solidFill>
                  <a:srgbClr val="B2B2B2"/>
                </a:solidFill>
                <a:latin typeface="Lucida Console" panose="020B0609040504020204" pitchFamily="49" charset="0"/>
                <a:ea typeface="宋体" panose="02010600030101010101" pitchFamily="2" charset="-122"/>
              </a:rPr>
              <a:t>tail.getAndSet</a:t>
            </a:r>
            <a:r>
              <a:rPr lang="en-US" altLang="zh-CN" sz="2400" dirty="0">
                <a:solidFill>
                  <a:srgbClr val="B2B2B2"/>
                </a:solidFill>
                <a:latin typeface="Lucida Console" panose="020B0609040504020204" pitchFamily="49" charset="0"/>
                <a:ea typeface="宋体" panose="02010600030101010101" pitchFamily="2" charset="-122"/>
              </a:rPr>
              <a:t>(</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while (</a:t>
            </a:r>
            <a:r>
              <a:rPr lang="en-US" altLang="zh-CN" sz="2400" dirty="0" err="1">
                <a:solidFill>
                  <a:srgbClr val="B2B2B2"/>
                </a:solidFill>
                <a:latin typeface="Lucida Console" panose="020B0609040504020204" pitchFamily="49" charset="0"/>
                <a:ea typeface="宋体" panose="02010600030101010101" pitchFamily="2" charset="-122"/>
              </a:rPr>
              <a:t>pred.locked</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p>
        </p:txBody>
      </p:sp>
      <p:sp>
        <p:nvSpPr>
          <p:cNvPr id="139267" name="Slide Number Placeholder 4">
            <a:extLst>
              <a:ext uri="{FF2B5EF4-FFF2-40B4-BE49-F238E27FC236}">
                <a16:creationId xmlns:a16="http://schemas.microsoft.com/office/drawing/2014/main" id="{F2A17EF2-CA4D-470E-B74D-65AAEEA72A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F4B82EB-2974-4DE2-98D1-7B329EA38C99}" type="slidenum">
              <a:rPr lang="ar-SA" altLang="zh-CN" sz="1400" b="0">
                <a:solidFill>
                  <a:schemeClr val="tx1"/>
                </a:solidFill>
              </a:rPr>
              <a:pPr/>
              <a:t>139</a:t>
            </a:fld>
            <a:endParaRPr lang="en-US" altLang="zh-CN" sz="1400" b="0">
              <a:solidFill>
                <a:schemeClr val="tx1"/>
              </a:solidFill>
              <a:ea typeface="宋体" panose="02010600030101010101" pitchFamily="2" charset="-122"/>
            </a:endParaRPr>
          </a:p>
        </p:txBody>
      </p:sp>
      <p:sp>
        <p:nvSpPr>
          <p:cNvPr id="139268" name="Rectangle 3">
            <a:extLst>
              <a:ext uri="{FF2B5EF4-FFF2-40B4-BE49-F238E27FC236}">
                <a16:creationId xmlns:a16="http://schemas.microsoft.com/office/drawing/2014/main" id="{FB7420F0-F9B3-474A-B263-984D395FC1D7}"/>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39271" name="Text Box 6">
            <a:extLst>
              <a:ext uri="{FF2B5EF4-FFF2-40B4-BE49-F238E27FC236}">
                <a16:creationId xmlns:a16="http://schemas.microsoft.com/office/drawing/2014/main" id="{3CA0D76B-5B4A-4DF8-80AD-7148FAEFC2D2}"/>
              </a:ext>
            </a:extLst>
          </p:cNvPr>
          <p:cNvSpPr txBox="1">
            <a:spLocks noChangeArrowheads="1"/>
          </p:cNvSpPr>
          <p:nvPr/>
        </p:nvSpPr>
        <p:spPr bwMode="auto">
          <a:xfrm>
            <a:off x="4721225" y="5445125"/>
            <a:ext cx="3903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ea typeface="宋体" panose="02010600030101010101" pitchFamily="2" charset="-122"/>
              </a:rPr>
              <a:t>Thread-local Qnode</a:t>
            </a:r>
            <a:endParaRPr lang="en-US" altLang="zh-CN" sz="2800" b="0">
              <a:solidFill>
                <a:schemeClr val="tx1"/>
              </a:solidFill>
              <a:ea typeface="宋体" panose="02010600030101010101" pitchFamily="2" charset="-122"/>
            </a:endParaRPr>
          </a:p>
        </p:txBody>
      </p:sp>
      <p:sp>
        <p:nvSpPr>
          <p:cNvPr id="139272" name="AutoShape 7">
            <a:extLst>
              <a:ext uri="{FF2B5EF4-FFF2-40B4-BE49-F238E27FC236}">
                <a16:creationId xmlns:a16="http://schemas.microsoft.com/office/drawing/2014/main" id="{80B5E92A-BFEE-49DE-B428-72B04530CEE9}"/>
              </a:ext>
            </a:extLst>
          </p:cNvPr>
          <p:cNvSpPr>
            <a:spLocks noChangeArrowheads="1"/>
          </p:cNvSpPr>
          <p:nvPr/>
        </p:nvSpPr>
        <p:spPr bwMode="auto">
          <a:xfrm>
            <a:off x="685800" y="3098307"/>
            <a:ext cx="7552678" cy="422768"/>
          </a:xfrm>
          <a:prstGeom prst="wedgeRoundRectCallout">
            <a:avLst>
              <a:gd name="adj1" fmla="val 33840"/>
              <a:gd name="adj2" fmla="val 48903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a:extLst>
              <a:ext uri="{FF2B5EF4-FFF2-40B4-BE49-F238E27FC236}">
                <a16:creationId xmlns:a16="http://schemas.microsoft.com/office/drawing/2014/main" id="{BEDB2E3B-B1B9-497E-AF85-3052649764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8675" name="Slide Number Placeholder 4">
            <a:extLst>
              <a:ext uri="{FF2B5EF4-FFF2-40B4-BE49-F238E27FC236}">
                <a16:creationId xmlns:a16="http://schemas.microsoft.com/office/drawing/2014/main" id="{7BC66C5A-BC8C-4467-8D51-EFE163E48A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A6DB15A-4A67-4571-92AC-409775EB40CB}" type="slidenum">
              <a:rPr lang="ar-SA" altLang="zh-CN" sz="1400" b="0">
                <a:solidFill>
                  <a:schemeClr val="tx1"/>
                </a:solidFill>
                <a:latin typeface="Arial" panose="020B0604020202020204" pitchFamily="34" charset="0"/>
              </a:rPr>
              <a:pPr/>
              <a:t>14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8676" name="Rectangle 3">
            <a:extLst>
              <a:ext uri="{FF2B5EF4-FFF2-40B4-BE49-F238E27FC236}">
                <a16:creationId xmlns:a16="http://schemas.microsoft.com/office/drawing/2014/main" id="{42F1EC93-FACA-485E-AC3C-4760C32467F7}"/>
              </a:ext>
            </a:extLst>
          </p:cNvPr>
          <p:cNvSpPr>
            <a:spLocks noGrp="1" noChangeArrowheads="1"/>
          </p:cNvSpPr>
          <p:nvPr>
            <p:ph type="title"/>
          </p:nvPr>
        </p:nvSpPr>
        <p:spPr/>
        <p:txBody>
          <a:bodyPr/>
          <a:lstStyle/>
          <a:p>
            <a:r>
              <a:rPr lang="en-US" altLang="zh-CN">
                <a:ea typeface="宋体" panose="02010600030101010101" pitchFamily="2" charset="-122"/>
              </a:rPr>
              <a:t>Review: Test-and-Set</a:t>
            </a:r>
          </a:p>
        </p:txBody>
      </p:sp>
      <p:sp>
        <p:nvSpPr>
          <p:cNvPr id="28677" name="Rectangle 4">
            <a:extLst>
              <a:ext uri="{FF2B5EF4-FFF2-40B4-BE49-F238E27FC236}">
                <a16:creationId xmlns:a16="http://schemas.microsoft.com/office/drawing/2014/main" id="{85431B50-6EC6-40C8-96CE-4F024D65C203}"/>
              </a:ext>
            </a:extLst>
          </p:cNvPr>
          <p:cNvSpPr>
            <a:spLocks noChangeArrowheads="1"/>
          </p:cNvSpPr>
          <p:nvPr/>
        </p:nvSpPr>
        <p:spPr bwMode="auto">
          <a:xfrm>
            <a:off x="947738" y="1981200"/>
            <a:ext cx="7153275" cy="32813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public class</a:t>
            </a: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value;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synchronized boolean</a:t>
            </a:r>
            <a:r>
              <a:rPr lang="en-US" altLang="zh-CN" sz="2400">
                <a:latin typeface="Courier New" panose="02070309020205020404" pitchFamily="49" charset="0"/>
                <a:ea typeface="宋体" panose="02010600030101010101" pitchFamily="2" charset="-122"/>
                <a:cs typeface="Courier New" panose="02070309020205020404" pitchFamily="49" charset="0"/>
              </a:rPr>
              <a:t> 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newValue)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prior = value;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value = newValue;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return</a:t>
            </a:r>
            <a:r>
              <a:rPr lang="en-US" altLang="zh-CN" sz="2400">
                <a:latin typeface="Courier New" panose="02070309020205020404" pitchFamily="49" charset="0"/>
                <a:ea typeface="宋体" panose="02010600030101010101" pitchFamily="2" charset="-122"/>
                <a:cs typeface="Courier New" panose="02070309020205020404" pitchFamily="49" charset="0"/>
              </a:rPr>
              <a:t> prior;</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rPr>
              <a:t>}</a:t>
            </a:r>
          </a:p>
        </p:txBody>
      </p:sp>
      <p:sp>
        <p:nvSpPr>
          <p:cNvPr id="28678" name="Text Box 5">
            <a:extLst>
              <a:ext uri="{FF2B5EF4-FFF2-40B4-BE49-F238E27FC236}">
                <a16:creationId xmlns:a16="http://schemas.microsoft.com/office/drawing/2014/main" id="{6A70B6CC-AA43-4D69-A019-93E1B1355BD7}"/>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(5)</a:t>
            </a: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22E57C7-D7E2-485E-B7E6-7411CD74973B}"/>
              </a:ext>
            </a:extLst>
          </p:cNvPr>
          <p:cNvSpPr>
            <a:spLocks noChangeArrowheads="1"/>
          </p:cNvSpPr>
          <p:nvPr/>
        </p:nvSpPr>
        <p:spPr bwMode="auto">
          <a:xfrm>
            <a:off x="423748" y="1762125"/>
            <a:ext cx="8586438" cy="44504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class </a:t>
            </a:r>
            <a:r>
              <a:rPr lang="en-US" altLang="zh-CN" sz="2400" dirty="0" err="1">
                <a:solidFill>
                  <a:srgbClr val="B2B2B2"/>
                </a:solidFill>
                <a:latin typeface="Lucida Console" panose="020B0609040504020204" pitchFamily="49" charset="0"/>
                <a:ea typeface="宋体" panose="02010600030101010101" pitchFamily="2" charset="-122"/>
              </a:rPr>
              <a:t>CLHLock</a:t>
            </a:r>
            <a:r>
              <a:rPr lang="en-US" altLang="zh-CN" sz="2400" dirty="0">
                <a:solidFill>
                  <a:srgbClr val="B2B2B2"/>
                </a:solidFill>
                <a:latin typeface="Lucida Console" panose="020B0609040504020204" pitchFamily="49" charset="0"/>
                <a:ea typeface="宋体" panose="02010600030101010101" pitchFamily="2" charset="-122"/>
              </a:rPr>
              <a:t> implements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tail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null;</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public void lock()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myNode.locked.set</a:t>
            </a:r>
            <a:r>
              <a:rPr lang="en-US" altLang="zh-CN" sz="2400" dirty="0">
                <a:latin typeface="Lucida Console" panose="020B0609040504020204" pitchFamily="49" charset="0"/>
                <a:ea typeface="宋体" panose="02010600030101010101" pitchFamily="2" charset="-122"/>
              </a:rPr>
              <a:t>(</a:t>
            </a:r>
            <a:r>
              <a:rPr lang="en-US" altLang="zh-CN" sz="2400" dirty="0">
                <a:solidFill>
                  <a:schemeClr val="tx1"/>
                </a:solidFill>
                <a:latin typeface="Lucida Console" panose="020B0609040504020204" pitchFamily="49" charset="0"/>
                <a:ea typeface="宋体" panose="02010600030101010101" pitchFamily="2" charset="-122"/>
              </a:rPr>
              <a:t>true</a:t>
            </a:r>
            <a:r>
              <a:rPr lang="en-US" altLang="zh-CN" sz="2400" dirty="0">
                <a:latin typeface="Lucida Console" panose="020B0609040504020204" pitchFamily="49" charset="0"/>
                <a:ea typeface="宋体" panose="02010600030101010101" pitchFamily="2" charset="-122"/>
              </a:rPr>
              <a:t>);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a:t>
            </a:r>
            <a:r>
              <a:rPr lang="en-US" altLang="zh-CN" sz="2400" dirty="0" err="1">
                <a:solidFill>
                  <a:srgbClr val="B2B2B2"/>
                </a:solidFill>
                <a:latin typeface="Lucida Console" panose="020B0609040504020204" pitchFamily="49" charset="0"/>
                <a:ea typeface="宋体" panose="02010600030101010101" pitchFamily="2" charset="-122"/>
              </a:rPr>
              <a:t>tail.getAndSet</a:t>
            </a:r>
            <a:r>
              <a:rPr lang="en-US" altLang="zh-CN" sz="2400" dirty="0">
                <a:solidFill>
                  <a:srgbClr val="B2B2B2"/>
                </a:solidFill>
                <a:latin typeface="Lucida Console" panose="020B0609040504020204" pitchFamily="49" charset="0"/>
                <a:ea typeface="宋体" panose="02010600030101010101" pitchFamily="2" charset="-122"/>
              </a:rPr>
              <a:t>(</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while (</a:t>
            </a:r>
            <a:r>
              <a:rPr lang="en-US" altLang="zh-CN" sz="2400" dirty="0" err="1">
                <a:solidFill>
                  <a:srgbClr val="B2B2B2"/>
                </a:solidFill>
                <a:latin typeface="Lucida Console" panose="020B0609040504020204" pitchFamily="49" charset="0"/>
                <a:ea typeface="宋体" panose="02010600030101010101" pitchFamily="2" charset="-122"/>
              </a:rPr>
              <a:t>pred.locked</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p>
        </p:txBody>
      </p:sp>
      <p:sp>
        <p:nvSpPr>
          <p:cNvPr id="140291" name="Slide Number Placeholder 4">
            <a:extLst>
              <a:ext uri="{FF2B5EF4-FFF2-40B4-BE49-F238E27FC236}">
                <a16:creationId xmlns:a16="http://schemas.microsoft.com/office/drawing/2014/main" id="{BF822692-2D8A-40EB-A714-32BAC41497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2D54D3B-92CB-4BE1-9F43-9A17CCF0D40D}" type="slidenum">
              <a:rPr lang="ar-SA" altLang="zh-CN" sz="1400" b="0">
                <a:solidFill>
                  <a:schemeClr val="tx1"/>
                </a:solidFill>
              </a:rPr>
              <a:pPr/>
              <a:t>140</a:t>
            </a:fld>
            <a:endParaRPr lang="en-US" altLang="zh-CN" sz="1400" b="0">
              <a:solidFill>
                <a:schemeClr val="tx1"/>
              </a:solidFill>
              <a:ea typeface="宋体" panose="02010600030101010101" pitchFamily="2" charset="-122"/>
            </a:endParaRPr>
          </a:p>
        </p:txBody>
      </p:sp>
      <p:sp>
        <p:nvSpPr>
          <p:cNvPr id="140292" name="Rectangle 3">
            <a:extLst>
              <a:ext uri="{FF2B5EF4-FFF2-40B4-BE49-F238E27FC236}">
                <a16:creationId xmlns:a16="http://schemas.microsoft.com/office/drawing/2014/main" id="{12DA2E27-AD5F-4A36-A166-3F90EE3521EB}"/>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40295" name="Text Box 6">
            <a:extLst>
              <a:ext uri="{FF2B5EF4-FFF2-40B4-BE49-F238E27FC236}">
                <a16:creationId xmlns:a16="http://schemas.microsoft.com/office/drawing/2014/main" id="{9CC98F3E-F044-4985-BF0F-87D109AF5B43}"/>
              </a:ext>
            </a:extLst>
          </p:cNvPr>
          <p:cNvSpPr txBox="1">
            <a:spLocks noChangeArrowheads="1"/>
          </p:cNvSpPr>
          <p:nvPr/>
        </p:nvSpPr>
        <p:spPr bwMode="auto">
          <a:xfrm>
            <a:off x="5106524" y="3938880"/>
            <a:ext cx="3903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rgbClr val="FF3300"/>
                </a:solidFill>
                <a:ea typeface="宋体" panose="02010600030101010101" pitchFamily="2" charset="-122"/>
              </a:rPr>
              <a:t>Not released yet</a:t>
            </a:r>
            <a:endParaRPr lang="en-US" altLang="zh-CN" sz="2800" b="0" dirty="0">
              <a:solidFill>
                <a:schemeClr val="tx1"/>
              </a:solidFill>
              <a:ea typeface="宋体" panose="02010600030101010101" pitchFamily="2" charset="-122"/>
            </a:endParaRPr>
          </a:p>
        </p:txBody>
      </p:sp>
      <p:sp>
        <p:nvSpPr>
          <p:cNvPr id="140296" name="AutoShape 7">
            <a:extLst>
              <a:ext uri="{FF2B5EF4-FFF2-40B4-BE49-F238E27FC236}">
                <a16:creationId xmlns:a16="http://schemas.microsoft.com/office/drawing/2014/main" id="{00AA444D-3DE2-4D14-9929-0C8698F9C15F}"/>
              </a:ext>
            </a:extLst>
          </p:cNvPr>
          <p:cNvSpPr>
            <a:spLocks noChangeArrowheads="1"/>
          </p:cNvSpPr>
          <p:nvPr/>
        </p:nvSpPr>
        <p:spPr bwMode="auto">
          <a:xfrm>
            <a:off x="685801" y="4421080"/>
            <a:ext cx="5182339" cy="519112"/>
          </a:xfrm>
          <a:prstGeom prst="wedgeRoundRectCallout">
            <a:avLst>
              <a:gd name="adj1" fmla="val 42120"/>
              <a:gd name="adj2" fmla="val -85682"/>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p>
        </p:txBody>
      </p:sp>
    </p:spTree>
    <p:extLst>
      <p:ext uri="{BB962C8B-B14F-4D97-AF65-F5344CB8AC3E}">
        <p14:creationId xmlns:p14="http://schemas.microsoft.com/office/powerpoint/2010/main" val="182354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22E57C7-D7E2-485E-B7E6-7411CD74973B}"/>
              </a:ext>
            </a:extLst>
          </p:cNvPr>
          <p:cNvSpPr>
            <a:spLocks noChangeArrowheads="1"/>
          </p:cNvSpPr>
          <p:nvPr/>
        </p:nvSpPr>
        <p:spPr bwMode="auto">
          <a:xfrm>
            <a:off x="423748" y="1762125"/>
            <a:ext cx="8586438" cy="44504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class </a:t>
            </a:r>
            <a:r>
              <a:rPr lang="en-US" altLang="zh-CN" sz="2400" dirty="0" err="1">
                <a:solidFill>
                  <a:srgbClr val="B2B2B2"/>
                </a:solidFill>
                <a:latin typeface="Lucida Console" panose="020B0609040504020204" pitchFamily="49" charset="0"/>
                <a:ea typeface="宋体" panose="02010600030101010101" pitchFamily="2" charset="-122"/>
              </a:rPr>
              <a:t>CLHLock</a:t>
            </a:r>
            <a:r>
              <a:rPr lang="en-US" altLang="zh-CN" sz="2400" dirty="0">
                <a:solidFill>
                  <a:srgbClr val="B2B2B2"/>
                </a:solidFill>
                <a:latin typeface="Lucida Console" panose="020B0609040504020204" pitchFamily="49" charset="0"/>
                <a:ea typeface="宋体" panose="02010600030101010101" pitchFamily="2" charset="-122"/>
              </a:rPr>
              <a:t> implements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tail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null;</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public void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myNode.locked.set</a:t>
            </a:r>
            <a:r>
              <a:rPr lang="en-US" altLang="zh-CN" sz="2400" dirty="0">
                <a:solidFill>
                  <a:srgbClr val="B2B2B2"/>
                </a:solidFill>
                <a:latin typeface="Lucida Console" panose="020B0609040504020204" pitchFamily="49" charset="0"/>
                <a:ea typeface="宋体" panose="02010600030101010101" pitchFamily="2" charset="-122"/>
              </a:rPr>
              <a:t>(true); </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pred</a:t>
            </a:r>
            <a:r>
              <a:rPr lang="en-US" altLang="zh-CN" sz="2400" dirty="0">
                <a:latin typeface="Lucida Console" panose="020B0609040504020204" pitchFamily="49" charset="0"/>
                <a:ea typeface="宋体" panose="02010600030101010101" pitchFamily="2" charset="-122"/>
              </a:rPr>
              <a:t> = </a:t>
            </a:r>
            <a:r>
              <a:rPr lang="en-US" altLang="zh-CN" sz="2400" dirty="0" err="1">
                <a:latin typeface="Lucida Console" panose="020B0609040504020204" pitchFamily="49" charset="0"/>
                <a:ea typeface="宋体" panose="02010600030101010101" pitchFamily="2" charset="-122"/>
              </a:rPr>
              <a:t>tail.getAndSet</a:t>
            </a:r>
            <a:r>
              <a:rPr lang="en-US" altLang="zh-CN" sz="2400" dirty="0">
                <a:latin typeface="Lucida Console" panose="020B0609040504020204" pitchFamily="49" charset="0"/>
                <a:ea typeface="宋体" panose="02010600030101010101" pitchFamily="2" charset="-122"/>
              </a:rPr>
              <a:t>(</a:t>
            </a:r>
            <a:r>
              <a:rPr lang="en-US" altLang="zh-CN" sz="2400" dirty="0" err="1">
                <a:latin typeface="Lucida Console" panose="020B0609040504020204" pitchFamily="49" charset="0"/>
                <a:ea typeface="宋体" panose="02010600030101010101" pitchFamily="2" charset="-122"/>
              </a:rPr>
              <a:t>myNode</a:t>
            </a:r>
            <a:r>
              <a:rPr lang="en-US" altLang="zh-CN" sz="2400" dirty="0">
                <a:latin typeface="Lucida Console" panose="020B0609040504020204" pitchFamily="49" charset="0"/>
                <a:ea typeface="宋体" panose="02010600030101010101" pitchFamily="2" charset="-122"/>
              </a:rPr>
              <a:t>);</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a:solidFill>
                  <a:srgbClr val="B2B2B2"/>
                </a:solidFill>
                <a:latin typeface="Lucida Console" panose="020B0609040504020204" pitchFamily="49" charset="0"/>
                <a:ea typeface="宋体" panose="02010600030101010101" pitchFamily="2" charset="-122"/>
              </a:rPr>
              <a:t>while (</a:t>
            </a:r>
            <a:r>
              <a:rPr lang="en-US" altLang="zh-CN" sz="2400" dirty="0" err="1">
                <a:solidFill>
                  <a:srgbClr val="B2B2B2"/>
                </a:solidFill>
                <a:latin typeface="Lucida Console" panose="020B0609040504020204" pitchFamily="49" charset="0"/>
                <a:ea typeface="宋体" panose="02010600030101010101" pitchFamily="2" charset="-122"/>
              </a:rPr>
              <a:t>pred.locked</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p>
        </p:txBody>
      </p:sp>
      <p:sp>
        <p:nvSpPr>
          <p:cNvPr id="140291" name="Slide Number Placeholder 4">
            <a:extLst>
              <a:ext uri="{FF2B5EF4-FFF2-40B4-BE49-F238E27FC236}">
                <a16:creationId xmlns:a16="http://schemas.microsoft.com/office/drawing/2014/main" id="{BF822692-2D8A-40EB-A714-32BAC41497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2D54D3B-92CB-4BE1-9F43-9A17CCF0D40D}" type="slidenum">
              <a:rPr lang="ar-SA" altLang="zh-CN" sz="1400" b="0">
                <a:solidFill>
                  <a:schemeClr val="tx1"/>
                </a:solidFill>
              </a:rPr>
              <a:pPr/>
              <a:t>141</a:t>
            </a:fld>
            <a:endParaRPr lang="en-US" altLang="zh-CN" sz="1400" b="0">
              <a:solidFill>
                <a:schemeClr val="tx1"/>
              </a:solidFill>
              <a:ea typeface="宋体" panose="02010600030101010101" pitchFamily="2" charset="-122"/>
            </a:endParaRPr>
          </a:p>
        </p:txBody>
      </p:sp>
      <p:sp>
        <p:nvSpPr>
          <p:cNvPr id="140292" name="Rectangle 3">
            <a:extLst>
              <a:ext uri="{FF2B5EF4-FFF2-40B4-BE49-F238E27FC236}">
                <a16:creationId xmlns:a16="http://schemas.microsoft.com/office/drawing/2014/main" id="{12DA2E27-AD5F-4A36-A166-3F90EE3521EB}"/>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40295" name="Text Box 6">
            <a:extLst>
              <a:ext uri="{FF2B5EF4-FFF2-40B4-BE49-F238E27FC236}">
                <a16:creationId xmlns:a16="http://schemas.microsoft.com/office/drawing/2014/main" id="{9CC98F3E-F044-4985-BF0F-87D109AF5B43}"/>
              </a:ext>
            </a:extLst>
          </p:cNvPr>
          <p:cNvSpPr txBox="1">
            <a:spLocks noChangeArrowheads="1"/>
          </p:cNvSpPr>
          <p:nvPr/>
        </p:nvSpPr>
        <p:spPr bwMode="auto">
          <a:xfrm>
            <a:off x="5329115" y="3955487"/>
            <a:ext cx="3903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rgbClr val="FF3300"/>
                </a:solidFill>
                <a:ea typeface="宋体" panose="02010600030101010101" pitchFamily="2" charset="-122"/>
              </a:rPr>
              <a:t>Swap in my node</a:t>
            </a:r>
            <a:endParaRPr lang="en-US" altLang="zh-CN" sz="2800" b="0" dirty="0">
              <a:solidFill>
                <a:schemeClr val="tx1"/>
              </a:solidFill>
              <a:ea typeface="宋体" panose="02010600030101010101" pitchFamily="2" charset="-122"/>
            </a:endParaRPr>
          </a:p>
        </p:txBody>
      </p:sp>
      <p:sp>
        <p:nvSpPr>
          <p:cNvPr id="140296" name="AutoShape 7">
            <a:extLst>
              <a:ext uri="{FF2B5EF4-FFF2-40B4-BE49-F238E27FC236}">
                <a16:creationId xmlns:a16="http://schemas.microsoft.com/office/drawing/2014/main" id="{00AA444D-3DE2-4D14-9929-0C8698F9C15F}"/>
              </a:ext>
            </a:extLst>
          </p:cNvPr>
          <p:cNvSpPr>
            <a:spLocks noChangeArrowheads="1"/>
          </p:cNvSpPr>
          <p:nvPr/>
        </p:nvSpPr>
        <p:spPr bwMode="auto">
          <a:xfrm>
            <a:off x="685801" y="4770438"/>
            <a:ext cx="5970588" cy="627185"/>
          </a:xfrm>
          <a:prstGeom prst="wedgeRoundRectCallout">
            <a:avLst>
              <a:gd name="adj1" fmla="val 36810"/>
              <a:gd name="adj2" fmla="val -106204"/>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C4C3D25E-4DC7-4AB8-A35B-94417FBC7B1E}"/>
              </a:ext>
            </a:extLst>
          </p:cNvPr>
          <p:cNvSpPr>
            <a:spLocks noChangeArrowheads="1"/>
          </p:cNvSpPr>
          <p:nvPr/>
        </p:nvSpPr>
        <p:spPr bwMode="auto">
          <a:xfrm>
            <a:off x="423748" y="1762125"/>
            <a:ext cx="8586438" cy="445044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class </a:t>
            </a:r>
            <a:r>
              <a:rPr lang="en-US" altLang="zh-CN" sz="2400" dirty="0" err="1">
                <a:solidFill>
                  <a:srgbClr val="B2B2B2"/>
                </a:solidFill>
                <a:latin typeface="Lucida Console" panose="020B0609040504020204" pitchFamily="49" charset="0"/>
                <a:ea typeface="宋体" panose="02010600030101010101" pitchFamily="2" charset="-122"/>
              </a:rPr>
              <a:t>CLHLock</a:t>
            </a:r>
            <a:r>
              <a:rPr lang="en-US" altLang="zh-CN" sz="2400" dirty="0">
                <a:solidFill>
                  <a:srgbClr val="B2B2B2"/>
                </a:solidFill>
                <a:latin typeface="Lucida Console" panose="020B0609040504020204" pitchFamily="49" charset="0"/>
                <a:ea typeface="宋体" panose="02010600030101010101" pitchFamily="2" charset="-122"/>
              </a:rPr>
              <a:t> implements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tail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AtomicReference</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 = new </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ThreadLocal</a:t>
            </a:r>
            <a:r>
              <a:rPr lang="en-US" altLang="zh-CN" sz="2400" dirty="0">
                <a:solidFill>
                  <a:srgbClr val="B2B2B2"/>
                </a:solidFill>
                <a:latin typeface="Lucida Console" panose="020B0609040504020204" pitchFamily="49" charset="0"/>
                <a:ea typeface="宋体" panose="02010600030101010101" pitchFamily="2" charset="-122"/>
              </a:rPr>
              <a:t>&lt;</a:t>
            </a:r>
            <a:r>
              <a:rPr lang="en-US" altLang="zh-CN" sz="2400" dirty="0" err="1">
                <a:solidFill>
                  <a:srgbClr val="B2B2B2"/>
                </a:solidFill>
                <a:latin typeface="Lucida Console" panose="020B0609040504020204" pitchFamily="49" charset="0"/>
                <a:ea typeface="宋体" panose="02010600030101010101" pitchFamily="2" charset="-122"/>
              </a:rPr>
              <a:t>Qnode</a:t>
            </a:r>
            <a:r>
              <a:rPr lang="en-US" altLang="zh-CN" sz="2400" dirty="0">
                <a:solidFill>
                  <a:srgbClr val="B2B2B2"/>
                </a:solidFill>
                <a:latin typeface="Lucida Console" panose="020B0609040504020204" pitchFamily="49" charset="0"/>
                <a:ea typeface="宋体" panose="02010600030101010101" pitchFamily="2" charset="-122"/>
              </a:rPr>
              <a:t>&gt;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null;</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public void lock()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myNode.locked.set</a:t>
            </a:r>
            <a:r>
              <a:rPr lang="en-US" altLang="zh-CN" sz="2400" dirty="0">
                <a:solidFill>
                  <a:srgbClr val="B2B2B2"/>
                </a:solidFill>
                <a:latin typeface="Lucida Console" panose="020B0609040504020204" pitchFamily="49" charset="0"/>
                <a:ea typeface="宋体" panose="02010600030101010101" pitchFamily="2" charset="-122"/>
              </a:rPr>
              <a:t>(true);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r>
              <a:rPr lang="en-US" altLang="zh-CN" sz="2400" dirty="0" err="1">
                <a:solidFill>
                  <a:srgbClr val="B2B2B2"/>
                </a:solidFill>
                <a:latin typeface="Lucida Console" panose="020B0609040504020204" pitchFamily="49" charset="0"/>
                <a:ea typeface="宋体" panose="02010600030101010101" pitchFamily="2" charset="-122"/>
              </a:rPr>
              <a:t>pred</a:t>
            </a:r>
            <a:r>
              <a:rPr lang="en-US" altLang="zh-CN" sz="2400" dirty="0">
                <a:solidFill>
                  <a:srgbClr val="B2B2B2"/>
                </a:solidFill>
                <a:latin typeface="Lucida Console" panose="020B0609040504020204" pitchFamily="49" charset="0"/>
                <a:ea typeface="宋体" panose="02010600030101010101" pitchFamily="2" charset="-122"/>
              </a:rPr>
              <a:t> = </a:t>
            </a:r>
            <a:r>
              <a:rPr lang="en-US" altLang="zh-CN" sz="2400" dirty="0" err="1">
                <a:solidFill>
                  <a:srgbClr val="B2B2B2"/>
                </a:solidFill>
                <a:latin typeface="Lucida Console" panose="020B0609040504020204" pitchFamily="49" charset="0"/>
                <a:ea typeface="宋体" panose="02010600030101010101" pitchFamily="2" charset="-122"/>
              </a:rPr>
              <a:t>tail.getAndSet</a:t>
            </a:r>
            <a:r>
              <a:rPr lang="en-US" altLang="zh-CN" sz="2400" dirty="0">
                <a:solidFill>
                  <a:srgbClr val="B2B2B2"/>
                </a:solidFill>
                <a:latin typeface="Lucida Console" panose="020B0609040504020204" pitchFamily="49" charset="0"/>
                <a:ea typeface="宋体" panose="02010600030101010101" pitchFamily="2" charset="-122"/>
              </a:rPr>
              <a:t>(</a:t>
            </a:r>
            <a:r>
              <a:rPr lang="en-US" altLang="zh-CN" sz="2400" dirty="0" err="1">
                <a:solidFill>
                  <a:srgbClr val="B2B2B2"/>
                </a:solidFill>
                <a:latin typeface="Lucida Console" panose="020B0609040504020204" pitchFamily="49" charset="0"/>
                <a:ea typeface="宋体" panose="02010600030101010101" pitchFamily="2" charset="-122"/>
              </a:rPr>
              <a:t>myNode</a:t>
            </a:r>
            <a:r>
              <a:rPr lang="en-US" altLang="zh-CN" sz="2400" dirty="0">
                <a:solidFill>
                  <a:srgbClr val="B2B2B2"/>
                </a:solidFill>
                <a:latin typeface="Lucida Console" panose="020B0609040504020204" pitchFamily="49" charset="0"/>
                <a:ea typeface="宋体" panose="02010600030101010101" pitchFamily="2" charset="-122"/>
              </a:rPr>
              <a:t>);</a:t>
            </a:r>
          </a:p>
          <a:p>
            <a:pPr algn="l">
              <a:spcBef>
                <a:spcPct val="20000"/>
              </a:spcBef>
            </a:pPr>
            <a:r>
              <a:rPr lang="en-US" altLang="zh-CN" sz="2400" dirty="0">
                <a:latin typeface="Lucida Console" panose="020B0609040504020204" pitchFamily="49" charset="0"/>
                <a:ea typeface="宋体" panose="02010600030101010101" pitchFamily="2" charset="-122"/>
              </a:rPr>
              <a:t>  </a:t>
            </a:r>
            <a:r>
              <a:rPr lang="en-US" altLang="zh-CN" sz="2400" dirty="0">
                <a:solidFill>
                  <a:schemeClr val="tx1"/>
                </a:solidFill>
                <a:latin typeface="Lucida Console" panose="020B0609040504020204" pitchFamily="49" charset="0"/>
                <a:ea typeface="宋体" panose="02010600030101010101" pitchFamily="2" charset="-122"/>
              </a:rPr>
              <a:t>while</a:t>
            </a:r>
            <a:r>
              <a:rPr lang="en-US" altLang="zh-CN" sz="2400" dirty="0">
                <a:latin typeface="Lucida Console" panose="020B0609040504020204" pitchFamily="49" charset="0"/>
                <a:ea typeface="宋体" panose="02010600030101010101" pitchFamily="2" charset="-122"/>
              </a:rPr>
              <a:t> (</a:t>
            </a:r>
            <a:r>
              <a:rPr lang="en-US" altLang="zh-CN" sz="2400" dirty="0" err="1">
                <a:latin typeface="Lucida Console" panose="020B0609040504020204" pitchFamily="49" charset="0"/>
                <a:ea typeface="宋体" panose="02010600030101010101" pitchFamily="2" charset="-122"/>
              </a:rPr>
              <a:t>pred.locked</a:t>
            </a:r>
            <a:r>
              <a:rPr lang="en-US" altLang="zh-CN" sz="2400" dirty="0">
                <a:latin typeface="Lucida Console" panose="020B0609040504020204" pitchFamily="49" charset="0"/>
                <a:ea typeface="宋体" panose="02010600030101010101" pitchFamily="2" charset="-122"/>
              </a:rPr>
              <a:t>) {}</a:t>
            </a:r>
          </a:p>
          <a:p>
            <a:pPr algn="l">
              <a:spcBef>
                <a:spcPct val="20000"/>
              </a:spcBef>
            </a:pPr>
            <a:r>
              <a:rPr lang="en-US" altLang="zh-CN" sz="2400" dirty="0">
                <a:solidFill>
                  <a:srgbClr val="B2B2B2"/>
                </a:solidFill>
                <a:latin typeface="Lucida Console" panose="020B0609040504020204" pitchFamily="49" charset="0"/>
                <a:ea typeface="宋体" panose="02010600030101010101" pitchFamily="2" charset="-122"/>
              </a:rPr>
              <a:t> }}</a:t>
            </a:r>
          </a:p>
        </p:txBody>
      </p:sp>
      <p:sp>
        <p:nvSpPr>
          <p:cNvPr id="141315" name="Slide Number Placeholder 4">
            <a:extLst>
              <a:ext uri="{FF2B5EF4-FFF2-40B4-BE49-F238E27FC236}">
                <a16:creationId xmlns:a16="http://schemas.microsoft.com/office/drawing/2014/main" id="{BA62B632-2B82-4391-9813-2147C95604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368E815-70B2-45C4-962E-605A84B4356A}" type="slidenum">
              <a:rPr lang="ar-SA" altLang="zh-CN" sz="1400" b="0">
                <a:solidFill>
                  <a:schemeClr val="tx1"/>
                </a:solidFill>
              </a:rPr>
              <a:pPr/>
              <a:t>142</a:t>
            </a:fld>
            <a:endParaRPr lang="en-US" altLang="zh-CN" sz="1400" b="0">
              <a:solidFill>
                <a:schemeClr val="tx1"/>
              </a:solidFill>
              <a:ea typeface="宋体" panose="02010600030101010101" pitchFamily="2" charset="-122"/>
            </a:endParaRPr>
          </a:p>
        </p:txBody>
      </p:sp>
      <p:sp>
        <p:nvSpPr>
          <p:cNvPr id="141316" name="Rectangle 3">
            <a:extLst>
              <a:ext uri="{FF2B5EF4-FFF2-40B4-BE49-F238E27FC236}">
                <a16:creationId xmlns:a16="http://schemas.microsoft.com/office/drawing/2014/main" id="{9AF2872F-A3E5-443A-BF6F-444383262F71}"/>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41319" name="Text Box 6">
            <a:extLst>
              <a:ext uri="{FF2B5EF4-FFF2-40B4-BE49-F238E27FC236}">
                <a16:creationId xmlns:a16="http://schemas.microsoft.com/office/drawing/2014/main" id="{7E8DE65C-8B03-43FB-BA98-3DFF24827EC8}"/>
              </a:ext>
            </a:extLst>
          </p:cNvPr>
          <p:cNvSpPr txBox="1">
            <a:spLocks noChangeArrowheads="1"/>
          </p:cNvSpPr>
          <p:nvPr/>
        </p:nvSpPr>
        <p:spPr bwMode="auto">
          <a:xfrm>
            <a:off x="5106524" y="3977820"/>
            <a:ext cx="39036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rgbClr val="FF3300"/>
                </a:solidFill>
                <a:ea typeface="宋体" panose="02010600030101010101" pitchFamily="2" charset="-122"/>
              </a:rPr>
              <a:t>Spin until predecessor</a:t>
            </a:r>
          </a:p>
          <a:p>
            <a:pPr algn="ctr"/>
            <a:r>
              <a:rPr lang="en-US" altLang="zh-CN" sz="2800" b="0" dirty="0">
                <a:solidFill>
                  <a:srgbClr val="FF3300"/>
                </a:solidFill>
                <a:ea typeface="宋体" panose="02010600030101010101" pitchFamily="2" charset="-122"/>
              </a:rPr>
              <a:t>releases lock</a:t>
            </a:r>
            <a:endParaRPr lang="en-US" altLang="zh-CN" sz="2800" b="0" dirty="0">
              <a:solidFill>
                <a:schemeClr val="tx1"/>
              </a:solidFill>
              <a:ea typeface="宋体" panose="02010600030101010101" pitchFamily="2" charset="-122"/>
            </a:endParaRPr>
          </a:p>
        </p:txBody>
      </p:sp>
      <p:sp>
        <p:nvSpPr>
          <p:cNvPr id="141320" name="AutoShape 7">
            <a:extLst>
              <a:ext uri="{FF2B5EF4-FFF2-40B4-BE49-F238E27FC236}">
                <a16:creationId xmlns:a16="http://schemas.microsoft.com/office/drawing/2014/main" id="{4552036E-65D0-4F59-9356-D3DD12205E9C}"/>
              </a:ext>
            </a:extLst>
          </p:cNvPr>
          <p:cNvSpPr>
            <a:spLocks noChangeArrowheads="1"/>
          </p:cNvSpPr>
          <p:nvPr/>
        </p:nvSpPr>
        <p:spPr bwMode="auto">
          <a:xfrm>
            <a:off x="793750" y="5282522"/>
            <a:ext cx="4446588" cy="571500"/>
          </a:xfrm>
          <a:prstGeom prst="wedgeRoundRectCallout">
            <a:avLst>
              <a:gd name="adj1" fmla="val 56463"/>
              <a:gd name="adj2" fmla="val -180833"/>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3">
            <a:extLst>
              <a:ext uri="{FF2B5EF4-FFF2-40B4-BE49-F238E27FC236}">
                <a16:creationId xmlns:a16="http://schemas.microsoft.com/office/drawing/2014/main" id="{51D493D1-446B-4002-857A-E3525E92E27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6675" name="Slide Number Placeholder 4">
            <a:extLst>
              <a:ext uri="{FF2B5EF4-FFF2-40B4-BE49-F238E27FC236}">
                <a16:creationId xmlns:a16="http://schemas.microsoft.com/office/drawing/2014/main" id="{9821AD65-C380-4600-8DA3-C3DF79D522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DB311D1-CB78-4A74-B973-1A98D0EA97C4}" type="slidenum">
              <a:rPr lang="ar-SA" altLang="zh-CN" sz="1400" b="0">
                <a:solidFill>
                  <a:schemeClr val="tx1"/>
                </a:solidFill>
                <a:latin typeface="Arial" panose="020B0604020202020204" pitchFamily="34" charset="0"/>
              </a:rPr>
              <a:pPr/>
              <a:t>143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6676" name="Rectangle 3">
            <a:extLst>
              <a:ext uri="{FF2B5EF4-FFF2-40B4-BE49-F238E27FC236}">
                <a16:creationId xmlns:a16="http://schemas.microsoft.com/office/drawing/2014/main" id="{C2BE02C3-FEDE-48CF-BC5D-CBC236BCD4D2}"/>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56677" name="Rectangle 4">
            <a:extLst>
              <a:ext uri="{FF2B5EF4-FFF2-40B4-BE49-F238E27FC236}">
                <a16:creationId xmlns:a16="http://schemas.microsoft.com/office/drawing/2014/main" id="{4A358296-F1D3-4910-A06F-901FE1D79F0B}"/>
              </a:ext>
            </a:extLst>
          </p:cNvPr>
          <p:cNvSpPr>
            <a:spLocks noChangeArrowheads="1"/>
          </p:cNvSpPr>
          <p:nvPr/>
        </p:nvSpPr>
        <p:spPr bwMode="auto">
          <a:xfrm>
            <a:off x="919163" y="1758950"/>
            <a:ext cx="7153275" cy="31210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tx1"/>
                </a:solidFill>
                <a:latin typeface="Courier New" panose="02070309020205020404" pitchFamily="49" charset="0"/>
                <a:ea typeface="宋体" panose="02010600030101010101" pitchFamily="2" charset="-122"/>
              </a:rPr>
              <a:t>Class</a:t>
            </a:r>
            <a:r>
              <a:rPr lang="en-US" altLang="zh-CN" sz="2400">
                <a:latin typeface="Courier New" panose="02070309020205020404" pitchFamily="49" charset="0"/>
                <a:ea typeface="宋体" panose="02010600030101010101" pitchFamily="2" charset="-122"/>
              </a:rPr>
              <a:t> CLHLock </a:t>
            </a:r>
            <a:r>
              <a:rPr lang="en-US" altLang="zh-CN" sz="2400">
                <a:solidFill>
                  <a:schemeClr val="tx1"/>
                </a:solidFill>
                <a:latin typeface="Courier New" panose="02070309020205020404" pitchFamily="49" charset="0"/>
                <a:ea typeface="宋体" panose="02010600030101010101" pitchFamily="2" charset="-122"/>
              </a:rPr>
              <a:t>implements</a:t>
            </a:r>
            <a:r>
              <a:rPr lang="en-US" altLang="zh-CN" sz="2400">
                <a:latin typeface="Courier New" panose="02070309020205020404" pitchFamily="49" charset="0"/>
                <a:ea typeface="宋体" panose="02010600030101010101" pitchFamily="2" charset="-122"/>
              </a:rPr>
              <a:t> Lock {</a:t>
            </a:r>
          </a:p>
          <a:p>
            <a:pPr algn="l">
              <a:spcBef>
                <a:spcPct val="20000"/>
              </a:spcBef>
            </a:pP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public void</a:t>
            </a:r>
            <a:r>
              <a:rPr lang="en-US" altLang="zh-CN" sz="2400">
                <a:latin typeface="Courier New" panose="02070309020205020404" pitchFamily="49" charset="0"/>
                <a:ea typeface="宋体" panose="02010600030101010101" pitchFamily="2" charset="-122"/>
              </a:rPr>
              <a:t> unlock() {</a:t>
            </a:r>
          </a:p>
          <a:p>
            <a:pPr algn="l">
              <a:spcBef>
                <a:spcPct val="20000"/>
              </a:spcBef>
            </a:pPr>
            <a:r>
              <a:rPr lang="en-US" altLang="zh-CN" sz="2400">
                <a:latin typeface="Courier New" panose="02070309020205020404" pitchFamily="49" charset="0"/>
                <a:ea typeface="宋体" panose="02010600030101010101" pitchFamily="2" charset="-122"/>
              </a:rPr>
              <a:t>  myNode.locked.set(</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myNode = pred;</a:t>
            </a:r>
          </a:p>
          <a:p>
            <a:pPr algn="l">
              <a:spcBef>
                <a:spcPct val="20000"/>
              </a:spcBef>
            </a:pP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a:t>
            </a:r>
            <a:endParaRPr lang="en-US" altLang="zh-CN" sz="2400">
              <a:solidFill>
                <a:schemeClr val="folHlink"/>
              </a:solidFill>
              <a:latin typeface="Courier New" panose="02070309020205020404" pitchFamily="49" charset="0"/>
              <a:ea typeface="宋体" panose="02010600030101010101" pitchFamily="2" charset="-122"/>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a:extLst>
              <a:ext uri="{FF2B5EF4-FFF2-40B4-BE49-F238E27FC236}">
                <a16:creationId xmlns:a16="http://schemas.microsoft.com/office/drawing/2014/main" id="{42D21E81-1812-4B0C-8A24-5C715D4972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7699" name="Slide Number Placeholder 4">
            <a:extLst>
              <a:ext uri="{FF2B5EF4-FFF2-40B4-BE49-F238E27FC236}">
                <a16:creationId xmlns:a16="http://schemas.microsoft.com/office/drawing/2014/main" id="{B59E49DF-666C-48E2-AC39-D240D60A77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20E0878-9B87-414D-945C-8B12CD20846A}" type="slidenum">
              <a:rPr lang="ar-SA" altLang="zh-CN" sz="1400" b="0">
                <a:solidFill>
                  <a:schemeClr val="tx1"/>
                </a:solidFill>
                <a:latin typeface="Arial" panose="020B0604020202020204" pitchFamily="34" charset="0"/>
              </a:rPr>
              <a:pPr/>
              <a:t>144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7700" name="Rectangle 3">
            <a:extLst>
              <a:ext uri="{FF2B5EF4-FFF2-40B4-BE49-F238E27FC236}">
                <a16:creationId xmlns:a16="http://schemas.microsoft.com/office/drawing/2014/main" id="{6AF082D6-7A8D-4054-97EC-83D5A10A713B}"/>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57701" name="Rectangle 4">
            <a:extLst>
              <a:ext uri="{FF2B5EF4-FFF2-40B4-BE49-F238E27FC236}">
                <a16:creationId xmlns:a16="http://schemas.microsoft.com/office/drawing/2014/main" id="{85CEA163-4AB4-4269-B3EE-957853B9FCD0}"/>
              </a:ext>
            </a:extLst>
          </p:cNvPr>
          <p:cNvSpPr>
            <a:spLocks noChangeArrowheads="1"/>
          </p:cNvSpPr>
          <p:nvPr/>
        </p:nvSpPr>
        <p:spPr bwMode="auto">
          <a:xfrm>
            <a:off x="919163" y="1758950"/>
            <a:ext cx="7153275" cy="31210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CLHLock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a:latin typeface="Courier New" panose="02070309020205020404" pitchFamily="49" charset="0"/>
                <a:ea typeface="宋体" panose="02010600030101010101" pitchFamily="2" charset="-122"/>
              </a:rPr>
              <a:t>  myNode.locked.set(</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myNode = pred;</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57702" name="AutoShape 6">
            <a:extLst>
              <a:ext uri="{FF2B5EF4-FFF2-40B4-BE49-F238E27FC236}">
                <a16:creationId xmlns:a16="http://schemas.microsoft.com/office/drawing/2014/main" id="{5D864E2B-6F16-493E-87B8-60C42A73ABC1}"/>
              </a:ext>
            </a:extLst>
          </p:cNvPr>
          <p:cNvSpPr>
            <a:spLocks noChangeArrowheads="1"/>
          </p:cNvSpPr>
          <p:nvPr/>
        </p:nvSpPr>
        <p:spPr bwMode="auto">
          <a:xfrm>
            <a:off x="1279525" y="3089275"/>
            <a:ext cx="4586288" cy="538163"/>
          </a:xfrm>
          <a:prstGeom prst="wedgeRoundRectCallout">
            <a:avLst>
              <a:gd name="adj1" fmla="val 44394"/>
              <a:gd name="adj2" fmla="val 268583"/>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57703" name="Text Box 7">
            <a:extLst>
              <a:ext uri="{FF2B5EF4-FFF2-40B4-BE49-F238E27FC236}">
                <a16:creationId xmlns:a16="http://schemas.microsoft.com/office/drawing/2014/main" id="{ACE57F4F-213C-432D-A733-5D66A1697D6B}"/>
              </a:ext>
            </a:extLst>
          </p:cNvPr>
          <p:cNvSpPr txBox="1">
            <a:spLocks noChangeArrowheads="1"/>
          </p:cNvSpPr>
          <p:nvPr/>
        </p:nvSpPr>
        <p:spPr bwMode="auto">
          <a:xfrm>
            <a:off x="4121150" y="4759325"/>
            <a:ext cx="4084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Notify successor</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3">
            <a:extLst>
              <a:ext uri="{FF2B5EF4-FFF2-40B4-BE49-F238E27FC236}">
                <a16:creationId xmlns:a16="http://schemas.microsoft.com/office/drawing/2014/main" id="{EF32E2D9-1719-4ECF-A594-BE3B8B17D2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8723" name="Slide Number Placeholder 4">
            <a:extLst>
              <a:ext uri="{FF2B5EF4-FFF2-40B4-BE49-F238E27FC236}">
                <a16:creationId xmlns:a16="http://schemas.microsoft.com/office/drawing/2014/main" id="{52446463-469C-43D8-842D-613EC46F57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2C289A4-94E5-48C7-B26E-78F01FCC0AB1}" type="slidenum">
              <a:rPr lang="ar-SA" altLang="zh-CN" sz="1400" b="0">
                <a:solidFill>
                  <a:schemeClr val="tx1"/>
                </a:solidFill>
                <a:latin typeface="Arial" panose="020B0604020202020204" pitchFamily="34" charset="0"/>
              </a:rPr>
              <a:pPr/>
              <a:t>145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8724" name="Rectangle 3">
            <a:extLst>
              <a:ext uri="{FF2B5EF4-FFF2-40B4-BE49-F238E27FC236}">
                <a16:creationId xmlns:a16="http://schemas.microsoft.com/office/drawing/2014/main" id="{AD79F2E1-68D5-41B3-BE91-708B7C6D36D0}"/>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58725" name="Rectangle 4">
            <a:extLst>
              <a:ext uri="{FF2B5EF4-FFF2-40B4-BE49-F238E27FC236}">
                <a16:creationId xmlns:a16="http://schemas.microsoft.com/office/drawing/2014/main" id="{3E932893-AB45-4DB9-9B20-3486D03F2118}"/>
              </a:ext>
            </a:extLst>
          </p:cNvPr>
          <p:cNvSpPr>
            <a:spLocks noChangeArrowheads="1"/>
          </p:cNvSpPr>
          <p:nvPr/>
        </p:nvSpPr>
        <p:spPr bwMode="auto">
          <a:xfrm>
            <a:off x="919163" y="1758950"/>
            <a:ext cx="7153275" cy="31210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CLHLock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myNode.locked.set(false);</a:t>
            </a:r>
          </a:p>
          <a:p>
            <a:pPr algn="l">
              <a:spcBef>
                <a:spcPct val="20000"/>
              </a:spcBef>
            </a:pPr>
            <a:r>
              <a:rPr lang="en-US" altLang="zh-CN" sz="2400">
                <a:latin typeface="Courier New" panose="02070309020205020404" pitchFamily="49" charset="0"/>
                <a:ea typeface="宋体" panose="02010600030101010101" pitchFamily="2" charset="-122"/>
              </a:rPr>
              <a:t>  myNode = pred;</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58726" name="AutoShape 6">
            <a:extLst>
              <a:ext uri="{FF2B5EF4-FFF2-40B4-BE49-F238E27FC236}">
                <a16:creationId xmlns:a16="http://schemas.microsoft.com/office/drawing/2014/main" id="{66E31518-F69B-4259-BA54-8E01C7B16848}"/>
              </a:ext>
            </a:extLst>
          </p:cNvPr>
          <p:cNvSpPr>
            <a:spLocks noChangeArrowheads="1"/>
          </p:cNvSpPr>
          <p:nvPr/>
        </p:nvSpPr>
        <p:spPr bwMode="auto">
          <a:xfrm>
            <a:off x="1311275" y="3532188"/>
            <a:ext cx="2773363" cy="538162"/>
          </a:xfrm>
          <a:prstGeom prst="wedgeRoundRectCallout">
            <a:avLst>
              <a:gd name="adj1" fmla="val 87838"/>
              <a:gd name="adj2" fmla="val 24911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58727" name="Text Box 7">
            <a:extLst>
              <a:ext uri="{FF2B5EF4-FFF2-40B4-BE49-F238E27FC236}">
                <a16:creationId xmlns:a16="http://schemas.microsoft.com/office/drawing/2014/main" id="{CB1BA539-1044-4A3F-A693-30129AAC74EE}"/>
              </a:ext>
            </a:extLst>
          </p:cNvPr>
          <p:cNvSpPr txBox="1">
            <a:spLocks noChangeArrowheads="1"/>
          </p:cNvSpPr>
          <p:nvPr/>
        </p:nvSpPr>
        <p:spPr bwMode="auto">
          <a:xfrm>
            <a:off x="4121150" y="4759325"/>
            <a:ext cx="4084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Recycle predecessor’s node</a:t>
            </a:r>
          </a:p>
          <a:p>
            <a:pPr algn="ctr"/>
            <a:endPar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3">
            <a:extLst>
              <a:ext uri="{FF2B5EF4-FFF2-40B4-BE49-F238E27FC236}">
                <a16:creationId xmlns:a16="http://schemas.microsoft.com/office/drawing/2014/main" id="{BFBC1800-E2ED-4EE0-8EA8-0B08F80A19D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59747" name="Slide Number Placeholder 4">
            <a:extLst>
              <a:ext uri="{FF2B5EF4-FFF2-40B4-BE49-F238E27FC236}">
                <a16:creationId xmlns:a16="http://schemas.microsoft.com/office/drawing/2014/main" id="{C0703DB7-B690-4936-85E4-B6D6E0A6C3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9DF9288-7720-48AE-9A05-D708F46286A9}" type="slidenum">
              <a:rPr lang="ar-SA" altLang="zh-CN" sz="1400" b="0">
                <a:solidFill>
                  <a:schemeClr val="tx1"/>
                </a:solidFill>
                <a:latin typeface="Arial" panose="020B0604020202020204" pitchFamily="34" charset="0"/>
              </a:rPr>
              <a:pPr/>
              <a:t>146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59748" name="Rectangle 3">
            <a:extLst>
              <a:ext uri="{FF2B5EF4-FFF2-40B4-BE49-F238E27FC236}">
                <a16:creationId xmlns:a16="http://schemas.microsoft.com/office/drawing/2014/main" id="{982DBC16-E1D4-4FAC-BACE-4C8B66A630E4}"/>
              </a:ext>
            </a:extLst>
          </p:cNvPr>
          <p:cNvSpPr>
            <a:spLocks noGrp="1" noChangeArrowheads="1"/>
          </p:cNvSpPr>
          <p:nvPr>
            <p:ph type="title"/>
          </p:nvPr>
        </p:nvSpPr>
        <p:spPr/>
        <p:txBody>
          <a:bodyPr/>
          <a:lstStyle/>
          <a:p>
            <a:r>
              <a:rPr lang="en-US" altLang="zh-CN">
                <a:ea typeface="宋体" panose="02010600030101010101" pitchFamily="2" charset="-122"/>
              </a:rPr>
              <a:t>CLH Queue Lock</a:t>
            </a:r>
          </a:p>
        </p:txBody>
      </p:sp>
      <p:sp>
        <p:nvSpPr>
          <p:cNvPr id="159749" name="Rectangle 4">
            <a:extLst>
              <a:ext uri="{FF2B5EF4-FFF2-40B4-BE49-F238E27FC236}">
                <a16:creationId xmlns:a16="http://schemas.microsoft.com/office/drawing/2014/main" id="{D67322FB-0838-4992-9FE9-F1354DC85D54}"/>
              </a:ext>
            </a:extLst>
          </p:cNvPr>
          <p:cNvSpPr>
            <a:spLocks noChangeArrowheads="1"/>
          </p:cNvSpPr>
          <p:nvPr/>
        </p:nvSpPr>
        <p:spPr bwMode="auto">
          <a:xfrm>
            <a:off x="919163" y="1758950"/>
            <a:ext cx="7153275" cy="31210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CLHLock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myNode.locked.set(false);</a:t>
            </a:r>
          </a:p>
          <a:p>
            <a:pPr algn="l">
              <a:spcBef>
                <a:spcPct val="20000"/>
              </a:spcBef>
            </a:pPr>
            <a:r>
              <a:rPr lang="en-US" altLang="zh-CN" sz="2400">
                <a:latin typeface="Courier New" panose="02070309020205020404" pitchFamily="49" charset="0"/>
                <a:ea typeface="宋体" panose="02010600030101010101" pitchFamily="2" charset="-122"/>
              </a:rPr>
              <a:t>  myNode = pred;</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59750" name="AutoShape 6">
            <a:extLst>
              <a:ext uri="{FF2B5EF4-FFF2-40B4-BE49-F238E27FC236}">
                <a16:creationId xmlns:a16="http://schemas.microsoft.com/office/drawing/2014/main" id="{BCFDDE61-40DD-476E-AEE9-990FD41E8041}"/>
              </a:ext>
            </a:extLst>
          </p:cNvPr>
          <p:cNvSpPr>
            <a:spLocks noChangeArrowheads="1"/>
          </p:cNvSpPr>
          <p:nvPr/>
        </p:nvSpPr>
        <p:spPr bwMode="auto">
          <a:xfrm>
            <a:off x="1311275" y="3532188"/>
            <a:ext cx="2773363" cy="538162"/>
          </a:xfrm>
          <a:prstGeom prst="wedgeRoundRectCallout">
            <a:avLst>
              <a:gd name="adj1" fmla="val 42042"/>
              <a:gd name="adj2" fmla="val 23023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8" name="Text Box 8">
            <a:extLst>
              <a:ext uri="{FF2B5EF4-FFF2-40B4-BE49-F238E27FC236}">
                <a16:creationId xmlns:a16="http://schemas.microsoft.com/office/drawing/2014/main" id="{046F75D9-9E79-4704-824A-46AA06AF0380}"/>
              </a:ext>
            </a:extLst>
          </p:cNvPr>
          <p:cNvSpPr txBox="1">
            <a:spLocks noChangeArrowheads="1"/>
          </p:cNvSpPr>
          <p:nvPr/>
        </p:nvSpPr>
        <p:spPr bwMode="auto">
          <a:xfrm>
            <a:off x="814388" y="5087134"/>
            <a:ext cx="7994496" cy="954107"/>
          </a:xfrm>
          <a:prstGeom prst="rect">
            <a:avLst/>
          </a:prstGeom>
          <a:solidFill>
            <a:schemeClr val="bg1">
              <a:alpha val="89803"/>
            </a:schemeClr>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b="0" dirty="0">
                <a:solidFill>
                  <a:srgbClr val="FF3300"/>
                </a:solidFill>
                <a:ea typeface="宋体" panose="02010600030101010101" pitchFamily="2" charset="-122"/>
              </a:rPr>
              <a:t>(actually it is not necessary for correctness </a:t>
            </a:r>
          </a:p>
          <a:p>
            <a:pPr algn="l"/>
            <a:r>
              <a:rPr lang="en-US" altLang="zh-CN" sz="2800" b="0" dirty="0">
                <a:solidFill>
                  <a:srgbClr val="FF3300"/>
                </a:solidFill>
                <a:ea typeface="宋体" panose="02010600030101010101" pitchFamily="2" charset="-122"/>
              </a:rPr>
              <a:t>to reuse nodes in garbage-collected languages)</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a:extLst>
              <a:ext uri="{FF2B5EF4-FFF2-40B4-BE49-F238E27FC236}">
                <a16:creationId xmlns:a16="http://schemas.microsoft.com/office/drawing/2014/main" id="{430540E4-5BAA-46A8-B53E-03BCC926733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0771" name="Slide Number Placeholder 4">
            <a:extLst>
              <a:ext uri="{FF2B5EF4-FFF2-40B4-BE49-F238E27FC236}">
                <a16:creationId xmlns:a16="http://schemas.microsoft.com/office/drawing/2014/main" id="{25F0C8DE-5030-4DDF-9337-1D9FFFA5EB7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5D8451E-AC3C-4EBC-8300-934C5B5789D7}" type="slidenum">
              <a:rPr lang="ar-SA" altLang="zh-CN" sz="1400" b="0">
                <a:solidFill>
                  <a:schemeClr val="tx1"/>
                </a:solidFill>
                <a:latin typeface="Arial" panose="020B0604020202020204" pitchFamily="34" charset="0"/>
              </a:rPr>
              <a:pPr/>
              <a:t>147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0772" name="Rectangle 2">
            <a:extLst>
              <a:ext uri="{FF2B5EF4-FFF2-40B4-BE49-F238E27FC236}">
                <a16:creationId xmlns:a16="http://schemas.microsoft.com/office/drawing/2014/main" id="{156CDDD8-79D7-4529-B7D8-E9F9CC33BFE5}"/>
              </a:ext>
            </a:extLst>
          </p:cNvPr>
          <p:cNvSpPr>
            <a:spLocks noGrp="1" noChangeArrowheads="1"/>
          </p:cNvSpPr>
          <p:nvPr>
            <p:ph type="title"/>
          </p:nvPr>
        </p:nvSpPr>
        <p:spPr/>
        <p:txBody>
          <a:bodyPr/>
          <a:lstStyle/>
          <a:p>
            <a:r>
              <a:rPr lang="en-US" altLang="zh-CN">
                <a:ea typeface="宋体" panose="02010600030101010101" pitchFamily="2" charset="-122"/>
              </a:rPr>
              <a:t>CLH Lock</a:t>
            </a:r>
          </a:p>
        </p:txBody>
      </p:sp>
      <p:sp>
        <p:nvSpPr>
          <p:cNvPr id="160773" name="Rectangle 3">
            <a:extLst>
              <a:ext uri="{FF2B5EF4-FFF2-40B4-BE49-F238E27FC236}">
                <a16:creationId xmlns:a16="http://schemas.microsoft.com/office/drawing/2014/main" id="{A5BF22DF-DDC8-4CAD-BAA9-E869A20FB26C}"/>
              </a:ext>
            </a:extLst>
          </p:cNvPr>
          <p:cNvSpPr>
            <a:spLocks noGrp="1" noChangeArrowheads="1"/>
          </p:cNvSpPr>
          <p:nvPr>
            <p:ph type="body" idx="1"/>
          </p:nvPr>
        </p:nvSpPr>
        <p:spPr>
          <a:xfrm>
            <a:off x="685800" y="1752600"/>
            <a:ext cx="7772400" cy="4114800"/>
          </a:xfrm>
        </p:spPr>
        <p:txBody>
          <a:bodyPr/>
          <a:lstStyle/>
          <a:p>
            <a:r>
              <a:rPr lang="en-US" altLang="zh-CN" dirty="0">
                <a:ea typeface="宋体" panose="02010600030101010101" pitchFamily="2" charset="-122"/>
              </a:rPr>
              <a:t>Good</a:t>
            </a:r>
          </a:p>
          <a:p>
            <a:pPr lvl="1"/>
            <a:r>
              <a:rPr lang="en-US" altLang="zh-CN" dirty="0">
                <a:ea typeface="宋体" panose="02010600030101010101" pitchFamily="2" charset="-122"/>
              </a:rPr>
              <a:t>Lock release affects predecessor only</a:t>
            </a:r>
          </a:p>
          <a:p>
            <a:pPr lvl="1"/>
            <a:r>
              <a:rPr lang="en-US" altLang="zh-CN" dirty="0">
                <a:ea typeface="宋体" panose="02010600030101010101" pitchFamily="2" charset="-122"/>
              </a:rPr>
              <a:t>First-come-first-served</a:t>
            </a:r>
          </a:p>
          <a:p>
            <a:pPr lvl="1"/>
            <a:r>
              <a:rPr lang="en-US" altLang="zh-CN" dirty="0">
                <a:ea typeface="宋体" panose="02010600030101010101" pitchFamily="2" charset="-122"/>
              </a:rPr>
              <a:t>Small, constant-sized space per thread </a:t>
            </a:r>
          </a:p>
          <a:p>
            <a:pPr lvl="1"/>
            <a:r>
              <a:rPr lang="en-US" altLang="zh-CN" dirty="0">
                <a:ea typeface="宋体" panose="02010600030101010101" pitchFamily="2" charset="-122"/>
              </a:rPr>
              <a:t>No need to know the number of threads accessing the lock</a:t>
            </a:r>
          </a:p>
          <a:p>
            <a:r>
              <a:rPr lang="en-US" altLang="zh-CN" dirty="0">
                <a:ea typeface="宋体" panose="02010600030101010101" pitchFamily="2" charset="-122"/>
              </a:rPr>
              <a:t>Bad</a:t>
            </a:r>
          </a:p>
          <a:p>
            <a:pPr lvl="1"/>
            <a:r>
              <a:rPr lang="en-US" altLang="zh-CN" dirty="0">
                <a:ea typeface="宋体" panose="02010600030101010101" pitchFamily="2" charset="-122"/>
              </a:rPr>
              <a:t>Doesn’t work for </a:t>
            </a:r>
            <a:r>
              <a:rPr lang="en-US" altLang="zh-CN" dirty="0" err="1">
                <a:ea typeface="宋体" panose="02010600030101010101" pitchFamily="2" charset="-122"/>
              </a:rPr>
              <a:t>uncached</a:t>
            </a:r>
            <a:r>
              <a:rPr lang="en-US" altLang="zh-CN" dirty="0">
                <a:ea typeface="宋体" panose="02010600030101010101" pitchFamily="2" charset="-122"/>
              </a:rPr>
              <a:t> NUMA architectures</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a:extLst>
              <a:ext uri="{FF2B5EF4-FFF2-40B4-BE49-F238E27FC236}">
                <a16:creationId xmlns:a16="http://schemas.microsoft.com/office/drawing/2014/main" id="{21813F55-EEF7-4501-905D-3018BC521ED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1795" name="Slide Number Placeholder 4">
            <a:extLst>
              <a:ext uri="{FF2B5EF4-FFF2-40B4-BE49-F238E27FC236}">
                <a16:creationId xmlns:a16="http://schemas.microsoft.com/office/drawing/2014/main" id="{535F9356-24CB-40FA-948E-58DE62ADD8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94E85E1-FCD9-406E-91D7-FDEAF4F10CC2}" type="slidenum">
              <a:rPr lang="ar-SA" altLang="zh-CN" sz="1400" b="0">
                <a:solidFill>
                  <a:schemeClr val="tx1"/>
                </a:solidFill>
                <a:latin typeface="Arial" panose="020B0604020202020204" pitchFamily="34" charset="0"/>
              </a:rPr>
              <a:pPr/>
              <a:t>148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1796" name="Rectangle 2">
            <a:extLst>
              <a:ext uri="{FF2B5EF4-FFF2-40B4-BE49-F238E27FC236}">
                <a16:creationId xmlns:a16="http://schemas.microsoft.com/office/drawing/2014/main" id="{D8366F08-F556-4702-AA60-D8562B1224B6}"/>
              </a:ext>
            </a:extLst>
          </p:cNvPr>
          <p:cNvSpPr>
            <a:spLocks noGrp="1" noChangeArrowheads="1"/>
          </p:cNvSpPr>
          <p:nvPr>
            <p:ph type="title"/>
          </p:nvPr>
        </p:nvSpPr>
        <p:spPr/>
        <p:txBody>
          <a:bodyPr/>
          <a:lstStyle/>
          <a:p>
            <a:r>
              <a:rPr lang="en-US" altLang="zh-CN">
                <a:ea typeface="宋体" panose="02010600030101010101" pitchFamily="2" charset="-122"/>
              </a:rPr>
              <a:t>NUMA Architecturs</a:t>
            </a:r>
          </a:p>
        </p:txBody>
      </p:sp>
      <p:sp>
        <p:nvSpPr>
          <p:cNvPr id="161797" name="Rectangle 3">
            <a:extLst>
              <a:ext uri="{FF2B5EF4-FFF2-40B4-BE49-F238E27FC236}">
                <a16:creationId xmlns:a16="http://schemas.microsoft.com/office/drawing/2014/main" id="{5B792A91-2582-4ADF-BA2A-68D079E74E95}"/>
              </a:ext>
            </a:extLst>
          </p:cNvPr>
          <p:cNvSpPr>
            <a:spLocks noGrp="1" noChangeArrowheads="1"/>
          </p:cNvSpPr>
          <p:nvPr>
            <p:ph type="body" idx="1"/>
          </p:nvPr>
        </p:nvSpPr>
        <p:spPr/>
        <p:txBody>
          <a:bodyPr/>
          <a:lstStyle/>
          <a:p>
            <a:r>
              <a:rPr lang="en-US" altLang="zh-CN">
                <a:ea typeface="宋体" panose="02010600030101010101" pitchFamily="2" charset="-122"/>
              </a:rPr>
              <a:t>Acronym:</a:t>
            </a:r>
          </a:p>
          <a:p>
            <a:pPr lvl="1"/>
            <a:r>
              <a:rPr lang="en-US" altLang="zh-CN" b="1">
                <a:solidFill>
                  <a:schemeClr val="tx1"/>
                </a:solidFill>
                <a:ea typeface="宋体" panose="02010600030101010101" pitchFamily="2" charset="-122"/>
              </a:rPr>
              <a:t>N</a:t>
            </a:r>
            <a:r>
              <a:rPr lang="en-US" altLang="zh-CN">
                <a:ea typeface="宋体" panose="02010600030101010101" pitchFamily="2" charset="-122"/>
              </a:rPr>
              <a:t>on-</a:t>
            </a:r>
            <a:r>
              <a:rPr lang="en-US" altLang="zh-CN" b="1">
                <a:solidFill>
                  <a:schemeClr val="tx1"/>
                </a:solidFill>
                <a:ea typeface="宋体" panose="02010600030101010101" pitchFamily="2" charset="-122"/>
              </a:rPr>
              <a:t>U</a:t>
            </a:r>
            <a:r>
              <a:rPr lang="en-US" altLang="zh-CN">
                <a:ea typeface="宋体" panose="02010600030101010101" pitchFamily="2" charset="-122"/>
              </a:rPr>
              <a:t>niform </a:t>
            </a:r>
            <a:r>
              <a:rPr lang="en-US" altLang="zh-CN" b="1">
                <a:solidFill>
                  <a:schemeClr val="tx1"/>
                </a:solidFill>
                <a:ea typeface="宋体" panose="02010600030101010101" pitchFamily="2" charset="-122"/>
              </a:rPr>
              <a:t>M</a:t>
            </a:r>
            <a:r>
              <a:rPr lang="en-US" altLang="zh-CN">
                <a:ea typeface="宋体" panose="02010600030101010101" pitchFamily="2" charset="-122"/>
              </a:rPr>
              <a:t>emory </a:t>
            </a:r>
            <a:r>
              <a:rPr lang="en-US" altLang="zh-CN" b="1">
                <a:solidFill>
                  <a:schemeClr val="tx1"/>
                </a:solidFill>
                <a:ea typeface="宋体" panose="02010600030101010101" pitchFamily="2" charset="-122"/>
              </a:rPr>
              <a:t>A</a:t>
            </a:r>
            <a:r>
              <a:rPr lang="en-US" altLang="zh-CN">
                <a:ea typeface="宋体" panose="02010600030101010101" pitchFamily="2" charset="-122"/>
              </a:rPr>
              <a:t>rchitecture</a:t>
            </a:r>
          </a:p>
          <a:p>
            <a:r>
              <a:rPr lang="en-US" altLang="zh-CN">
                <a:ea typeface="宋体" panose="02010600030101010101" pitchFamily="2" charset="-122"/>
              </a:rPr>
              <a:t>Illusion:</a:t>
            </a:r>
          </a:p>
          <a:p>
            <a:pPr lvl="1"/>
            <a:r>
              <a:rPr lang="en-US" altLang="zh-CN">
                <a:ea typeface="宋体" panose="02010600030101010101" pitchFamily="2" charset="-122"/>
              </a:rPr>
              <a:t>Flat shared memory</a:t>
            </a:r>
          </a:p>
          <a:p>
            <a:r>
              <a:rPr lang="en-US" altLang="zh-CN">
                <a:ea typeface="宋体" panose="02010600030101010101" pitchFamily="2" charset="-122"/>
              </a:rPr>
              <a:t>Truth:</a:t>
            </a:r>
          </a:p>
          <a:p>
            <a:pPr lvl="1"/>
            <a:r>
              <a:rPr lang="en-US" altLang="zh-CN">
                <a:ea typeface="宋体" panose="02010600030101010101" pitchFamily="2" charset="-122"/>
              </a:rPr>
              <a:t>No caches (sometimes)</a:t>
            </a:r>
          </a:p>
          <a:p>
            <a:pPr lvl="1"/>
            <a:r>
              <a:rPr lang="en-US" altLang="zh-CN">
                <a:ea typeface="宋体" panose="02010600030101010101" pitchFamily="2" charset="-122"/>
              </a:rPr>
              <a:t>Some memory regions faster than others</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a:extLst>
              <a:ext uri="{FF2B5EF4-FFF2-40B4-BE49-F238E27FC236}">
                <a16:creationId xmlns:a16="http://schemas.microsoft.com/office/drawing/2014/main" id="{5CCEA5F9-4785-4DAB-85E3-EEAEF801BA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2819" name="Slide Number Placeholder 4">
            <a:extLst>
              <a:ext uri="{FF2B5EF4-FFF2-40B4-BE49-F238E27FC236}">
                <a16:creationId xmlns:a16="http://schemas.microsoft.com/office/drawing/2014/main" id="{4093826A-283B-4E28-AE59-8CFFFDCBA0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12D9F5D-5D78-47C0-B643-BB4FC8042B00}" type="slidenum">
              <a:rPr lang="ar-SA" altLang="zh-CN" sz="1400" b="0">
                <a:solidFill>
                  <a:schemeClr val="tx1"/>
                </a:solidFill>
                <a:latin typeface="Arial" panose="020B0604020202020204" pitchFamily="34" charset="0"/>
              </a:rPr>
              <a:pPr/>
              <a:t>149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2820" name="Picture 2" descr="magic">
            <a:extLst>
              <a:ext uri="{FF2B5EF4-FFF2-40B4-BE49-F238E27FC236}">
                <a16:creationId xmlns:a16="http://schemas.microsoft.com/office/drawing/2014/main" id="{D2434BC6-68DF-4026-AACE-E264AE100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38" y="14525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Rectangle 3">
            <a:extLst>
              <a:ext uri="{FF2B5EF4-FFF2-40B4-BE49-F238E27FC236}">
                <a16:creationId xmlns:a16="http://schemas.microsoft.com/office/drawing/2014/main" id="{6EA490B9-A2C1-4105-8C2E-A2F22F6AA824}"/>
              </a:ext>
            </a:extLst>
          </p:cNvPr>
          <p:cNvSpPr>
            <a:spLocks noGrp="1" noChangeArrowheads="1"/>
          </p:cNvSpPr>
          <p:nvPr>
            <p:ph type="title"/>
          </p:nvPr>
        </p:nvSpPr>
        <p:spPr>
          <a:xfrm>
            <a:off x="601663" y="369888"/>
            <a:ext cx="7772400" cy="1143000"/>
          </a:xfrm>
        </p:spPr>
        <p:txBody>
          <a:bodyPr/>
          <a:lstStyle/>
          <a:p>
            <a:r>
              <a:rPr lang="en-US" altLang="zh-CN">
                <a:ea typeface="宋体" panose="02010600030101010101" pitchFamily="2" charset="-122"/>
              </a:rPr>
              <a:t>NUMA Machines</a:t>
            </a:r>
          </a:p>
        </p:txBody>
      </p:sp>
      <p:grpSp>
        <p:nvGrpSpPr>
          <p:cNvPr id="162822" name="Group 4">
            <a:extLst>
              <a:ext uri="{FF2B5EF4-FFF2-40B4-BE49-F238E27FC236}">
                <a16:creationId xmlns:a16="http://schemas.microsoft.com/office/drawing/2014/main" id="{53BC86FA-470A-419B-8E26-A6EFDB048A43}"/>
              </a:ext>
            </a:extLst>
          </p:cNvPr>
          <p:cNvGrpSpPr>
            <a:grpSpLocks/>
          </p:cNvGrpSpPr>
          <p:nvPr/>
        </p:nvGrpSpPr>
        <p:grpSpPr bwMode="auto">
          <a:xfrm>
            <a:off x="2222500" y="1727200"/>
            <a:ext cx="4225925" cy="3632200"/>
            <a:chOff x="3411" y="1195"/>
            <a:chExt cx="2337" cy="1908"/>
          </a:xfrm>
        </p:grpSpPr>
        <p:sp>
          <p:nvSpPr>
            <p:cNvPr id="162846" name="Line 5">
              <a:extLst>
                <a:ext uri="{FF2B5EF4-FFF2-40B4-BE49-F238E27FC236}">
                  <a16:creationId xmlns:a16="http://schemas.microsoft.com/office/drawing/2014/main" id="{2E098BA4-CE16-4616-B2CE-79B643632307}"/>
                </a:ext>
              </a:extLst>
            </p:cNvPr>
            <p:cNvSpPr>
              <a:spLocks noChangeShapeType="1"/>
            </p:cNvSpPr>
            <p:nvPr/>
          </p:nvSpPr>
          <p:spPr bwMode="auto">
            <a:xfrm flipV="1">
              <a:off x="3661" y="1989"/>
              <a:ext cx="1637" cy="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47" name="Line 6">
              <a:extLst>
                <a:ext uri="{FF2B5EF4-FFF2-40B4-BE49-F238E27FC236}">
                  <a16:creationId xmlns:a16="http://schemas.microsoft.com/office/drawing/2014/main" id="{92D9EF36-D146-420B-B010-83C8D3E41E1B}"/>
                </a:ext>
              </a:extLst>
            </p:cNvPr>
            <p:cNvSpPr>
              <a:spLocks noChangeShapeType="1"/>
            </p:cNvSpPr>
            <p:nvPr/>
          </p:nvSpPr>
          <p:spPr bwMode="auto">
            <a:xfrm flipV="1">
              <a:off x="3647" y="2661"/>
              <a:ext cx="1637" cy="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48" name="Line 7">
              <a:extLst>
                <a:ext uri="{FF2B5EF4-FFF2-40B4-BE49-F238E27FC236}">
                  <a16:creationId xmlns:a16="http://schemas.microsoft.com/office/drawing/2014/main" id="{7481FFE2-D8B5-4760-90B7-D167D9B64F6A}"/>
                </a:ext>
              </a:extLst>
            </p:cNvPr>
            <p:cNvSpPr>
              <a:spLocks noChangeShapeType="1"/>
            </p:cNvSpPr>
            <p:nvPr/>
          </p:nvSpPr>
          <p:spPr bwMode="auto">
            <a:xfrm flipV="1">
              <a:off x="3675" y="1317"/>
              <a:ext cx="1637" cy="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49" name="Line 8">
              <a:extLst>
                <a:ext uri="{FF2B5EF4-FFF2-40B4-BE49-F238E27FC236}">
                  <a16:creationId xmlns:a16="http://schemas.microsoft.com/office/drawing/2014/main" id="{A802E278-BBD8-4A10-9449-2B8A74EE3B53}"/>
                </a:ext>
              </a:extLst>
            </p:cNvPr>
            <p:cNvSpPr>
              <a:spLocks noChangeShapeType="1"/>
            </p:cNvSpPr>
            <p:nvPr/>
          </p:nvSpPr>
          <p:spPr bwMode="auto">
            <a:xfrm flipH="1">
              <a:off x="3639" y="1372"/>
              <a:ext cx="9" cy="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50" name="Line 9">
              <a:extLst>
                <a:ext uri="{FF2B5EF4-FFF2-40B4-BE49-F238E27FC236}">
                  <a16:creationId xmlns:a16="http://schemas.microsoft.com/office/drawing/2014/main" id="{5C789869-C095-405A-B9FD-66626B6FF6B6}"/>
                </a:ext>
              </a:extLst>
            </p:cNvPr>
            <p:cNvSpPr>
              <a:spLocks noChangeShapeType="1"/>
            </p:cNvSpPr>
            <p:nvPr/>
          </p:nvSpPr>
          <p:spPr bwMode="auto">
            <a:xfrm flipH="1">
              <a:off x="4485" y="1372"/>
              <a:ext cx="9" cy="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2851" name="Line 10">
              <a:extLst>
                <a:ext uri="{FF2B5EF4-FFF2-40B4-BE49-F238E27FC236}">
                  <a16:creationId xmlns:a16="http://schemas.microsoft.com/office/drawing/2014/main" id="{B0D0CE2E-10D7-48AF-9335-6D927A7EED2F}"/>
                </a:ext>
              </a:extLst>
            </p:cNvPr>
            <p:cNvSpPr>
              <a:spLocks noChangeShapeType="1"/>
            </p:cNvSpPr>
            <p:nvPr/>
          </p:nvSpPr>
          <p:spPr bwMode="auto">
            <a:xfrm flipH="1">
              <a:off x="5285" y="1372"/>
              <a:ext cx="9" cy="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2852" name="Group 11">
              <a:extLst>
                <a:ext uri="{FF2B5EF4-FFF2-40B4-BE49-F238E27FC236}">
                  <a16:creationId xmlns:a16="http://schemas.microsoft.com/office/drawing/2014/main" id="{0E230F9A-59A9-48EF-BEB1-DCFB1DF4EE67}"/>
                </a:ext>
              </a:extLst>
            </p:cNvPr>
            <p:cNvGrpSpPr>
              <a:grpSpLocks/>
            </p:cNvGrpSpPr>
            <p:nvPr/>
          </p:nvGrpSpPr>
          <p:grpSpPr bwMode="auto">
            <a:xfrm>
              <a:off x="3411" y="1195"/>
              <a:ext cx="641" cy="572"/>
              <a:chOff x="3411" y="1193"/>
              <a:chExt cx="641" cy="572"/>
            </a:xfrm>
          </p:grpSpPr>
          <p:grpSp>
            <p:nvGrpSpPr>
              <p:cNvPr id="162949" name="Group 12">
                <a:extLst>
                  <a:ext uri="{FF2B5EF4-FFF2-40B4-BE49-F238E27FC236}">
                    <a16:creationId xmlns:a16="http://schemas.microsoft.com/office/drawing/2014/main" id="{470A4737-5228-41EF-A199-D8D86E7AD847}"/>
                  </a:ext>
                </a:extLst>
              </p:cNvPr>
              <p:cNvGrpSpPr>
                <a:grpSpLocks/>
              </p:cNvGrpSpPr>
              <p:nvPr/>
            </p:nvGrpSpPr>
            <p:grpSpPr bwMode="auto">
              <a:xfrm>
                <a:off x="3411" y="1193"/>
                <a:ext cx="437" cy="391"/>
                <a:chOff x="1584" y="816"/>
                <a:chExt cx="912" cy="816"/>
              </a:xfrm>
            </p:grpSpPr>
            <p:sp>
              <p:nvSpPr>
                <p:cNvPr id="162951" name="Freeform 13">
                  <a:extLst>
                    <a:ext uri="{FF2B5EF4-FFF2-40B4-BE49-F238E27FC236}">
                      <a16:creationId xmlns:a16="http://schemas.microsoft.com/office/drawing/2014/main" id="{CAF9D51D-25E5-4FA3-843C-18FA8F50648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52" name="Freeform 14">
                  <a:extLst>
                    <a:ext uri="{FF2B5EF4-FFF2-40B4-BE49-F238E27FC236}">
                      <a16:creationId xmlns:a16="http://schemas.microsoft.com/office/drawing/2014/main" id="{67ABC888-11E6-49B3-862C-B6A1E7027C2A}"/>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53" name="Freeform 15">
                  <a:extLst>
                    <a:ext uri="{FF2B5EF4-FFF2-40B4-BE49-F238E27FC236}">
                      <a16:creationId xmlns:a16="http://schemas.microsoft.com/office/drawing/2014/main" id="{B521D0C6-A68A-4D46-8FE4-52F2BE35D8E5}"/>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54" name="Freeform 16">
                  <a:extLst>
                    <a:ext uri="{FF2B5EF4-FFF2-40B4-BE49-F238E27FC236}">
                      <a16:creationId xmlns:a16="http://schemas.microsoft.com/office/drawing/2014/main" id="{5EBBC4C5-0CDB-4DC5-9DF8-BDB64234D2F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55" name="Freeform 17">
                  <a:extLst>
                    <a:ext uri="{FF2B5EF4-FFF2-40B4-BE49-F238E27FC236}">
                      <a16:creationId xmlns:a16="http://schemas.microsoft.com/office/drawing/2014/main" id="{58020239-9E0D-4F6A-876C-9B55A095F53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56" name="Freeform 18">
                  <a:extLst>
                    <a:ext uri="{FF2B5EF4-FFF2-40B4-BE49-F238E27FC236}">
                      <a16:creationId xmlns:a16="http://schemas.microsoft.com/office/drawing/2014/main" id="{3CD5ED8A-7725-4336-9F5B-55EB2C18B19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57" name="Freeform 19">
                  <a:extLst>
                    <a:ext uri="{FF2B5EF4-FFF2-40B4-BE49-F238E27FC236}">
                      <a16:creationId xmlns:a16="http://schemas.microsoft.com/office/drawing/2014/main" id="{E2F2246D-C2D5-4A25-B2C0-A8D12617BC6A}"/>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58" name="Freeform 20">
                  <a:extLst>
                    <a:ext uri="{FF2B5EF4-FFF2-40B4-BE49-F238E27FC236}">
                      <a16:creationId xmlns:a16="http://schemas.microsoft.com/office/drawing/2014/main" id="{302C40E3-A929-493B-8B8F-3DC09FE62D87}"/>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59" name="Freeform 21">
                  <a:extLst>
                    <a:ext uri="{FF2B5EF4-FFF2-40B4-BE49-F238E27FC236}">
                      <a16:creationId xmlns:a16="http://schemas.microsoft.com/office/drawing/2014/main" id="{E3705A4F-1D1B-4166-A0FA-430D03FD9D35}"/>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950" name="Freeform 22">
                <a:extLst>
                  <a:ext uri="{FF2B5EF4-FFF2-40B4-BE49-F238E27FC236}">
                    <a16:creationId xmlns:a16="http://schemas.microsoft.com/office/drawing/2014/main" id="{207FEE5B-3A43-4E66-859B-AA9C15DF938C}"/>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3" name="Group 23">
              <a:extLst>
                <a:ext uri="{FF2B5EF4-FFF2-40B4-BE49-F238E27FC236}">
                  <a16:creationId xmlns:a16="http://schemas.microsoft.com/office/drawing/2014/main" id="{8013B677-5679-495C-8E5B-C12316C04CE4}"/>
                </a:ext>
              </a:extLst>
            </p:cNvPr>
            <p:cNvGrpSpPr>
              <a:grpSpLocks/>
            </p:cNvGrpSpPr>
            <p:nvPr/>
          </p:nvGrpSpPr>
          <p:grpSpPr bwMode="auto">
            <a:xfrm>
              <a:off x="4225" y="1196"/>
              <a:ext cx="641" cy="572"/>
              <a:chOff x="3411" y="1193"/>
              <a:chExt cx="641" cy="572"/>
            </a:xfrm>
          </p:grpSpPr>
          <p:grpSp>
            <p:nvGrpSpPr>
              <p:cNvPr id="162938" name="Group 24">
                <a:extLst>
                  <a:ext uri="{FF2B5EF4-FFF2-40B4-BE49-F238E27FC236}">
                    <a16:creationId xmlns:a16="http://schemas.microsoft.com/office/drawing/2014/main" id="{C871486F-C014-4110-B1DD-AA2B378F12A4}"/>
                  </a:ext>
                </a:extLst>
              </p:cNvPr>
              <p:cNvGrpSpPr>
                <a:grpSpLocks/>
              </p:cNvGrpSpPr>
              <p:nvPr/>
            </p:nvGrpSpPr>
            <p:grpSpPr bwMode="auto">
              <a:xfrm>
                <a:off x="3411" y="1193"/>
                <a:ext cx="437" cy="391"/>
                <a:chOff x="1584" y="816"/>
                <a:chExt cx="912" cy="816"/>
              </a:xfrm>
            </p:grpSpPr>
            <p:sp>
              <p:nvSpPr>
                <p:cNvPr id="162940" name="Freeform 25">
                  <a:extLst>
                    <a:ext uri="{FF2B5EF4-FFF2-40B4-BE49-F238E27FC236}">
                      <a16:creationId xmlns:a16="http://schemas.microsoft.com/office/drawing/2014/main" id="{EFE48031-859C-475C-8F6C-6CB26A71881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41" name="Freeform 26">
                  <a:extLst>
                    <a:ext uri="{FF2B5EF4-FFF2-40B4-BE49-F238E27FC236}">
                      <a16:creationId xmlns:a16="http://schemas.microsoft.com/office/drawing/2014/main" id="{79B2FF5C-955C-4CC5-8515-4E1B0A5F1BF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42" name="Freeform 27">
                  <a:extLst>
                    <a:ext uri="{FF2B5EF4-FFF2-40B4-BE49-F238E27FC236}">
                      <a16:creationId xmlns:a16="http://schemas.microsoft.com/office/drawing/2014/main" id="{E86AA8B2-A999-459F-81BF-D94A39955732}"/>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43" name="Freeform 28">
                  <a:extLst>
                    <a:ext uri="{FF2B5EF4-FFF2-40B4-BE49-F238E27FC236}">
                      <a16:creationId xmlns:a16="http://schemas.microsoft.com/office/drawing/2014/main" id="{55CCB063-A03B-478F-806C-BFB5310D291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44" name="Freeform 29">
                  <a:extLst>
                    <a:ext uri="{FF2B5EF4-FFF2-40B4-BE49-F238E27FC236}">
                      <a16:creationId xmlns:a16="http://schemas.microsoft.com/office/drawing/2014/main" id="{681672D4-CC21-4E5B-A8D8-57B628CB5DB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45" name="Freeform 30">
                  <a:extLst>
                    <a:ext uri="{FF2B5EF4-FFF2-40B4-BE49-F238E27FC236}">
                      <a16:creationId xmlns:a16="http://schemas.microsoft.com/office/drawing/2014/main" id="{9CD96C19-24A8-4216-BB0E-9F4F837DFE3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46" name="Freeform 31">
                  <a:extLst>
                    <a:ext uri="{FF2B5EF4-FFF2-40B4-BE49-F238E27FC236}">
                      <a16:creationId xmlns:a16="http://schemas.microsoft.com/office/drawing/2014/main" id="{08CF6E7C-DE12-45AE-B345-592C96FF826A}"/>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47" name="Freeform 32">
                  <a:extLst>
                    <a:ext uri="{FF2B5EF4-FFF2-40B4-BE49-F238E27FC236}">
                      <a16:creationId xmlns:a16="http://schemas.microsoft.com/office/drawing/2014/main" id="{11195146-4B0C-4BB3-959C-12172F639E04}"/>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48" name="Freeform 33">
                  <a:extLst>
                    <a:ext uri="{FF2B5EF4-FFF2-40B4-BE49-F238E27FC236}">
                      <a16:creationId xmlns:a16="http://schemas.microsoft.com/office/drawing/2014/main" id="{1E80D6BC-E0F5-492D-8E3A-878063EC1783}"/>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939" name="Freeform 34">
                <a:extLst>
                  <a:ext uri="{FF2B5EF4-FFF2-40B4-BE49-F238E27FC236}">
                    <a16:creationId xmlns:a16="http://schemas.microsoft.com/office/drawing/2014/main" id="{A90B674F-1A73-4D7D-B66A-3F927AD9C40D}"/>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4" name="Group 35">
              <a:extLst>
                <a:ext uri="{FF2B5EF4-FFF2-40B4-BE49-F238E27FC236}">
                  <a16:creationId xmlns:a16="http://schemas.microsoft.com/office/drawing/2014/main" id="{F71BACFA-950F-4487-9EF4-27FEAD8BA85A}"/>
                </a:ext>
              </a:extLst>
            </p:cNvPr>
            <p:cNvGrpSpPr>
              <a:grpSpLocks/>
            </p:cNvGrpSpPr>
            <p:nvPr/>
          </p:nvGrpSpPr>
          <p:grpSpPr bwMode="auto">
            <a:xfrm>
              <a:off x="5039" y="1195"/>
              <a:ext cx="641" cy="572"/>
              <a:chOff x="3411" y="1193"/>
              <a:chExt cx="641" cy="572"/>
            </a:xfrm>
          </p:grpSpPr>
          <p:grpSp>
            <p:nvGrpSpPr>
              <p:cNvPr id="162927" name="Group 36">
                <a:extLst>
                  <a:ext uri="{FF2B5EF4-FFF2-40B4-BE49-F238E27FC236}">
                    <a16:creationId xmlns:a16="http://schemas.microsoft.com/office/drawing/2014/main" id="{C8211F43-6127-423A-B8ED-07FB2A81AC26}"/>
                  </a:ext>
                </a:extLst>
              </p:cNvPr>
              <p:cNvGrpSpPr>
                <a:grpSpLocks/>
              </p:cNvGrpSpPr>
              <p:nvPr/>
            </p:nvGrpSpPr>
            <p:grpSpPr bwMode="auto">
              <a:xfrm>
                <a:off x="3411" y="1193"/>
                <a:ext cx="437" cy="391"/>
                <a:chOff x="1584" y="816"/>
                <a:chExt cx="912" cy="816"/>
              </a:xfrm>
            </p:grpSpPr>
            <p:sp>
              <p:nvSpPr>
                <p:cNvPr id="162929" name="Freeform 37">
                  <a:extLst>
                    <a:ext uri="{FF2B5EF4-FFF2-40B4-BE49-F238E27FC236}">
                      <a16:creationId xmlns:a16="http://schemas.microsoft.com/office/drawing/2014/main" id="{75EC1AF2-B031-4435-BB52-AAB1A23BFD4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30" name="Freeform 38">
                  <a:extLst>
                    <a:ext uri="{FF2B5EF4-FFF2-40B4-BE49-F238E27FC236}">
                      <a16:creationId xmlns:a16="http://schemas.microsoft.com/office/drawing/2014/main" id="{F622D39D-CAF0-4AE5-9BB6-57D60F77C52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31" name="Freeform 39">
                  <a:extLst>
                    <a:ext uri="{FF2B5EF4-FFF2-40B4-BE49-F238E27FC236}">
                      <a16:creationId xmlns:a16="http://schemas.microsoft.com/office/drawing/2014/main" id="{30E480F7-5DFF-4C61-B30C-64C6686D177D}"/>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32" name="Freeform 40">
                  <a:extLst>
                    <a:ext uri="{FF2B5EF4-FFF2-40B4-BE49-F238E27FC236}">
                      <a16:creationId xmlns:a16="http://schemas.microsoft.com/office/drawing/2014/main" id="{C17E1240-07FF-4948-AEE2-842A007EC1A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33" name="Freeform 41">
                  <a:extLst>
                    <a:ext uri="{FF2B5EF4-FFF2-40B4-BE49-F238E27FC236}">
                      <a16:creationId xmlns:a16="http://schemas.microsoft.com/office/drawing/2014/main" id="{CE907DD0-6FFE-45CD-ADA7-8A79E0D94B8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34" name="Freeform 42">
                  <a:extLst>
                    <a:ext uri="{FF2B5EF4-FFF2-40B4-BE49-F238E27FC236}">
                      <a16:creationId xmlns:a16="http://schemas.microsoft.com/office/drawing/2014/main" id="{B24999FC-5B2B-487C-BD8E-43181B90945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35" name="Freeform 43">
                  <a:extLst>
                    <a:ext uri="{FF2B5EF4-FFF2-40B4-BE49-F238E27FC236}">
                      <a16:creationId xmlns:a16="http://schemas.microsoft.com/office/drawing/2014/main" id="{CFA924AA-B952-4026-B44F-EA26504D5508}"/>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36" name="Freeform 44">
                  <a:extLst>
                    <a:ext uri="{FF2B5EF4-FFF2-40B4-BE49-F238E27FC236}">
                      <a16:creationId xmlns:a16="http://schemas.microsoft.com/office/drawing/2014/main" id="{3941D318-755B-44B9-A6A1-328086C51D8A}"/>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37" name="Freeform 45">
                  <a:extLst>
                    <a:ext uri="{FF2B5EF4-FFF2-40B4-BE49-F238E27FC236}">
                      <a16:creationId xmlns:a16="http://schemas.microsoft.com/office/drawing/2014/main" id="{662E3E03-EB8E-4089-A128-5D769D220F1F}"/>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928" name="Freeform 46">
                <a:extLst>
                  <a:ext uri="{FF2B5EF4-FFF2-40B4-BE49-F238E27FC236}">
                    <a16:creationId xmlns:a16="http://schemas.microsoft.com/office/drawing/2014/main" id="{CC801A73-2D7F-4EC3-ACC4-CAD96A450483}"/>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5" name="Group 47">
              <a:extLst>
                <a:ext uri="{FF2B5EF4-FFF2-40B4-BE49-F238E27FC236}">
                  <a16:creationId xmlns:a16="http://schemas.microsoft.com/office/drawing/2014/main" id="{BCD933EC-149B-4284-9ED1-F77B0362FCCB}"/>
                </a:ext>
              </a:extLst>
            </p:cNvPr>
            <p:cNvGrpSpPr>
              <a:grpSpLocks/>
            </p:cNvGrpSpPr>
            <p:nvPr/>
          </p:nvGrpSpPr>
          <p:grpSpPr bwMode="auto">
            <a:xfrm>
              <a:off x="3461" y="1872"/>
              <a:ext cx="641" cy="572"/>
              <a:chOff x="3411" y="1193"/>
              <a:chExt cx="641" cy="572"/>
            </a:xfrm>
          </p:grpSpPr>
          <p:grpSp>
            <p:nvGrpSpPr>
              <p:cNvPr id="162916" name="Group 48">
                <a:extLst>
                  <a:ext uri="{FF2B5EF4-FFF2-40B4-BE49-F238E27FC236}">
                    <a16:creationId xmlns:a16="http://schemas.microsoft.com/office/drawing/2014/main" id="{FE5B7924-C1B3-469A-9941-C99D4950A7A5}"/>
                  </a:ext>
                </a:extLst>
              </p:cNvPr>
              <p:cNvGrpSpPr>
                <a:grpSpLocks/>
              </p:cNvGrpSpPr>
              <p:nvPr/>
            </p:nvGrpSpPr>
            <p:grpSpPr bwMode="auto">
              <a:xfrm>
                <a:off x="3411" y="1193"/>
                <a:ext cx="437" cy="391"/>
                <a:chOff x="1584" y="816"/>
                <a:chExt cx="912" cy="816"/>
              </a:xfrm>
            </p:grpSpPr>
            <p:sp>
              <p:nvSpPr>
                <p:cNvPr id="162918" name="Freeform 49">
                  <a:extLst>
                    <a:ext uri="{FF2B5EF4-FFF2-40B4-BE49-F238E27FC236}">
                      <a16:creationId xmlns:a16="http://schemas.microsoft.com/office/drawing/2014/main" id="{BF79286D-25B1-47E7-86C2-E4D681F55FC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19" name="Freeform 50">
                  <a:extLst>
                    <a:ext uri="{FF2B5EF4-FFF2-40B4-BE49-F238E27FC236}">
                      <a16:creationId xmlns:a16="http://schemas.microsoft.com/office/drawing/2014/main" id="{35E60694-E4DA-4F38-830E-6B0B1464490A}"/>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20" name="Freeform 51">
                  <a:extLst>
                    <a:ext uri="{FF2B5EF4-FFF2-40B4-BE49-F238E27FC236}">
                      <a16:creationId xmlns:a16="http://schemas.microsoft.com/office/drawing/2014/main" id="{7FB4D11E-CE65-4B10-A380-7A47AE9476FB}"/>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21" name="Freeform 52">
                  <a:extLst>
                    <a:ext uri="{FF2B5EF4-FFF2-40B4-BE49-F238E27FC236}">
                      <a16:creationId xmlns:a16="http://schemas.microsoft.com/office/drawing/2014/main" id="{3084560F-4C72-4150-A84B-A23925FAEE4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22" name="Freeform 53">
                  <a:extLst>
                    <a:ext uri="{FF2B5EF4-FFF2-40B4-BE49-F238E27FC236}">
                      <a16:creationId xmlns:a16="http://schemas.microsoft.com/office/drawing/2014/main" id="{60B3C7F9-6004-466F-9D2A-B552B395585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23" name="Freeform 54">
                  <a:extLst>
                    <a:ext uri="{FF2B5EF4-FFF2-40B4-BE49-F238E27FC236}">
                      <a16:creationId xmlns:a16="http://schemas.microsoft.com/office/drawing/2014/main" id="{8B7AFC0A-2E6F-448F-A266-918600DA9F9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24" name="Freeform 55">
                  <a:extLst>
                    <a:ext uri="{FF2B5EF4-FFF2-40B4-BE49-F238E27FC236}">
                      <a16:creationId xmlns:a16="http://schemas.microsoft.com/office/drawing/2014/main" id="{F4DCC4D0-84AD-4D27-810C-45537A86BFAC}"/>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25" name="Freeform 56">
                  <a:extLst>
                    <a:ext uri="{FF2B5EF4-FFF2-40B4-BE49-F238E27FC236}">
                      <a16:creationId xmlns:a16="http://schemas.microsoft.com/office/drawing/2014/main" id="{872ACF8B-045B-49BB-B6ED-905BF62DC2EC}"/>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26" name="Freeform 57">
                  <a:extLst>
                    <a:ext uri="{FF2B5EF4-FFF2-40B4-BE49-F238E27FC236}">
                      <a16:creationId xmlns:a16="http://schemas.microsoft.com/office/drawing/2014/main" id="{066E368B-20EE-4C5C-AAAE-7F848D7B97A7}"/>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917" name="Freeform 58">
                <a:extLst>
                  <a:ext uri="{FF2B5EF4-FFF2-40B4-BE49-F238E27FC236}">
                    <a16:creationId xmlns:a16="http://schemas.microsoft.com/office/drawing/2014/main" id="{47F2CEB4-B6D6-4F34-BFFA-4E81C30C1ADA}"/>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6" name="Group 59">
              <a:extLst>
                <a:ext uri="{FF2B5EF4-FFF2-40B4-BE49-F238E27FC236}">
                  <a16:creationId xmlns:a16="http://schemas.microsoft.com/office/drawing/2014/main" id="{791AAB21-50BE-4B15-9138-1591283F7198}"/>
                </a:ext>
              </a:extLst>
            </p:cNvPr>
            <p:cNvGrpSpPr>
              <a:grpSpLocks/>
            </p:cNvGrpSpPr>
            <p:nvPr/>
          </p:nvGrpSpPr>
          <p:grpSpPr bwMode="auto">
            <a:xfrm>
              <a:off x="4284" y="1872"/>
              <a:ext cx="641" cy="572"/>
              <a:chOff x="3411" y="1193"/>
              <a:chExt cx="641" cy="572"/>
            </a:xfrm>
          </p:grpSpPr>
          <p:grpSp>
            <p:nvGrpSpPr>
              <p:cNvPr id="162905" name="Group 60">
                <a:extLst>
                  <a:ext uri="{FF2B5EF4-FFF2-40B4-BE49-F238E27FC236}">
                    <a16:creationId xmlns:a16="http://schemas.microsoft.com/office/drawing/2014/main" id="{4004D9CE-EBDB-4C8C-BB1B-F51BD8B4DD48}"/>
                  </a:ext>
                </a:extLst>
              </p:cNvPr>
              <p:cNvGrpSpPr>
                <a:grpSpLocks/>
              </p:cNvGrpSpPr>
              <p:nvPr/>
            </p:nvGrpSpPr>
            <p:grpSpPr bwMode="auto">
              <a:xfrm>
                <a:off x="3411" y="1193"/>
                <a:ext cx="437" cy="391"/>
                <a:chOff x="1584" y="816"/>
                <a:chExt cx="912" cy="816"/>
              </a:xfrm>
            </p:grpSpPr>
            <p:sp>
              <p:nvSpPr>
                <p:cNvPr id="162907" name="Freeform 61">
                  <a:extLst>
                    <a:ext uri="{FF2B5EF4-FFF2-40B4-BE49-F238E27FC236}">
                      <a16:creationId xmlns:a16="http://schemas.microsoft.com/office/drawing/2014/main" id="{FBAB29C5-63C5-464D-A0ED-1FAF3996818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08" name="Freeform 62">
                  <a:extLst>
                    <a:ext uri="{FF2B5EF4-FFF2-40B4-BE49-F238E27FC236}">
                      <a16:creationId xmlns:a16="http://schemas.microsoft.com/office/drawing/2014/main" id="{62F0D438-EDF5-4802-807F-5492B2B653F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09" name="Freeform 63">
                  <a:extLst>
                    <a:ext uri="{FF2B5EF4-FFF2-40B4-BE49-F238E27FC236}">
                      <a16:creationId xmlns:a16="http://schemas.microsoft.com/office/drawing/2014/main" id="{F914E7FB-11FA-4C30-9FB4-691C5B3BE6ED}"/>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10" name="Freeform 64">
                  <a:extLst>
                    <a:ext uri="{FF2B5EF4-FFF2-40B4-BE49-F238E27FC236}">
                      <a16:creationId xmlns:a16="http://schemas.microsoft.com/office/drawing/2014/main" id="{3B4F1245-BF50-43F7-8711-3B23C1576E1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11" name="Freeform 65">
                  <a:extLst>
                    <a:ext uri="{FF2B5EF4-FFF2-40B4-BE49-F238E27FC236}">
                      <a16:creationId xmlns:a16="http://schemas.microsoft.com/office/drawing/2014/main" id="{6B8E33D4-04C0-4864-921C-AB19FA42C9C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12" name="Freeform 66">
                  <a:extLst>
                    <a:ext uri="{FF2B5EF4-FFF2-40B4-BE49-F238E27FC236}">
                      <a16:creationId xmlns:a16="http://schemas.microsoft.com/office/drawing/2014/main" id="{F348EC6D-D4F7-4778-A9AC-254522B7E94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13" name="Freeform 67">
                  <a:extLst>
                    <a:ext uri="{FF2B5EF4-FFF2-40B4-BE49-F238E27FC236}">
                      <a16:creationId xmlns:a16="http://schemas.microsoft.com/office/drawing/2014/main" id="{DCDA0B3E-682D-4611-8250-4C76E1FECF4A}"/>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14" name="Freeform 68">
                  <a:extLst>
                    <a:ext uri="{FF2B5EF4-FFF2-40B4-BE49-F238E27FC236}">
                      <a16:creationId xmlns:a16="http://schemas.microsoft.com/office/drawing/2014/main" id="{FC90EDF1-74BA-4922-B2CA-47E7CD971ACF}"/>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15" name="Freeform 69">
                  <a:extLst>
                    <a:ext uri="{FF2B5EF4-FFF2-40B4-BE49-F238E27FC236}">
                      <a16:creationId xmlns:a16="http://schemas.microsoft.com/office/drawing/2014/main" id="{FDE29134-6CD7-4A7D-8E34-5A86882F7327}"/>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906" name="Freeform 70">
                <a:extLst>
                  <a:ext uri="{FF2B5EF4-FFF2-40B4-BE49-F238E27FC236}">
                    <a16:creationId xmlns:a16="http://schemas.microsoft.com/office/drawing/2014/main" id="{1D87F2D5-8241-4091-8DE3-E55ED4E27962}"/>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7" name="Group 71">
              <a:extLst>
                <a:ext uri="{FF2B5EF4-FFF2-40B4-BE49-F238E27FC236}">
                  <a16:creationId xmlns:a16="http://schemas.microsoft.com/office/drawing/2014/main" id="{0B343925-0687-47B8-A81B-9DB84ACAB52E}"/>
                </a:ext>
              </a:extLst>
            </p:cNvPr>
            <p:cNvGrpSpPr>
              <a:grpSpLocks/>
            </p:cNvGrpSpPr>
            <p:nvPr/>
          </p:nvGrpSpPr>
          <p:grpSpPr bwMode="auto">
            <a:xfrm>
              <a:off x="5107" y="1871"/>
              <a:ext cx="641" cy="572"/>
              <a:chOff x="3411" y="1193"/>
              <a:chExt cx="641" cy="572"/>
            </a:xfrm>
          </p:grpSpPr>
          <p:grpSp>
            <p:nvGrpSpPr>
              <p:cNvPr id="162894" name="Group 72">
                <a:extLst>
                  <a:ext uri="{FF2B5EF4-FFF2-40B4-BE49-F238E27FC236}">
                    <a16:creationId xmlns:a16="http://schemas.microsoft.com/office/drawing/2014/main" id="{904A38DB-B327-4601-A1F3-1790B72CC5C4}"/>
                  </a:ext>
                </a:extLst>
              </p:cNvPr>
              <p:cNvGrpSpPr>
                <a:grpSpLocks/>
              </p:cNvGrpSpPr>
              <p:nvPr/>
            </p:nvGrpSpPr>
            <p:grpSpPr bwMode="auto">
              <a:xfrm>
                <a:off x="3411" y="1193"/>
                <a:ext cx="437" cy="391"/>
                <a:chOff x="1584" y="816"/>
                <a:chExt cx="912" cy="816"/>
              </a:xfrm>
            </p:grpSpPr>
            <p:sp>
              <p:nvSpPr>
                <p:cNvPr id="162896" name="Freeform 73">
                  <a:extLst>
                    <a:ext uri="{FF2B5EF4-FFF2-40B4-BE49-F238E27FC236}">
                      <a16:creationId xmlns:a16="http://schemas.microsoft.com/office/drawing/2014/main" id="{3CEF6CE3-E3BD-42A3-860B-E97B164372B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97" name="Freeform 74">
                  <a:extLst>
                    <a:ext uri="{FF2B5EF4-FFF2-40B4-BE49-F238E27FC236}">
                      <a16:creationId xmlns:a16="http://schemas.microsoft.com/office/drawing/2014/main" id="{C87888D0-95F2-42A3-9072-8A71FCFBF63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98" name="Freeform 75">
                  <a:extLst>
                    <a:ext uri="{FF2B5EF4-FFF2-40B4-BE49-F238E27FC236}">
                      <a16:creationId xmlns:a16="http://schemas.microsoft.com/office/drawing/2014/main" id="{DCF46E0E-1317-44F2-8E5D-629D4438034F}"/>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99" name="Freeform 76">
                  <a:extLst>
                    <a:ext uri="{FF2B5EF4-FFF2-40B4-BE49-F238E27FC236}">
                      <a16:creationId xmlns:a16="http://schemas.microsoft.com/office/drawing/2014/main" id="{0EDA6DCC-CF0B-498B-8F52-9FEA9659055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00" name="Freeform 77">
                  <a:extLst>
                    <a:ext uri="{FF2B5EF4-FFF2-40B4-BE49-F238E27FC236}">
                      <a16:creationId xmlns:a16="http://schemas.microsoft.com/office/drawing/2014/main" id="{F8181221-DF95-4ADE-A17D-E66CF164C0E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01" name="Freeform 78">
                  <a:extLst>
                    <a:ext uri="{FF2B5EF4-FFF2-40B4-BE49-F238E27FC236}">
                      <a16:creationId xmlns:a16="http://schemas.microsoft.com/office/drawing/2014/main" id="{352B2874-8A2D-4887-ABA5-5FA6029501D8}"/>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902" name="Freeform 79">
                  <a:extLst>
                    <a:ext uri="{FF2B5EF4-FFF2-40B4-BE49-F238E27FC236}">
                      <a16:creationId xmlns:a16="http://schemas.microsoft.com/office/drawing/2014/main" id="{E3E21DAC-4D7F-4031-8B8A-EF3825ABEF3A}"/>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03" name="Freeform 80">
                  <a:extLst>
                    <a:ext uri="{FF2B5EF4-FFF2-40B4-BE49-F238E27FC236}">
                      <a16:creationId xmlns:a16="http://schemas.microsoft.com/office/drawing/2014/main" id="{7F9F1F6C-049C-4620-8950-AA8F4665A9A7}"/>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904" name="Freeform 81">
                  <a:extLst>
                    <a:ext uri="{FF2B5EF4-FFF2-40B4-BE49-F238E27FC236}">
                      <a16:creationId xmlns:a16="http://schemas.microsoft.com/office/drawing/2014/main" id="{6F705272-6894-4EEA-9910-5C6BCDD4E9E9}"/>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895" name="Freeform 82">
                <a:extLst>
                  <a:ext uri="{FF2B5EF4-FFF2-40B4-BE49-F238E27FC236}">
                    <a16:creationId xmlns:a16="http://schemas.microsoft.com/office/drawing/2014/main" id="{3CE95ED2-98CD-4BF1-93E3-511950DD7322}"/>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8" name="Group 83">
              <a:extLst>
                <a:ext uri="{FF2B5EF4-FFF2-40B4-BE49-F238E27FC236}">
                  <a16:creationId xmlns:a16="http://schemas.microsoft.com/office/drawing/2014/main" id="{2CFB9544-67F1-472D-A2E7-F1F401E33F6F}"/>
                </a:ext>
              </a:extLst>
            </p:cNvPr>
            <p:cNvGrpSpPr>
              <a:grpSpLocks/>
            </p:cNvGrpSpPr>
            <p:nvPr/>
          </p:nvGrpSpPr>
          <p:grpSpPr bwMode="auto">
            <a:xfrm>
              <a:off x="3430" y="2530"/>
              <a:ext cx="641" cy="572"/>
              <a:chOff x="3411" y="1193"/>
              <a:chExt cx="641" cy="572"/>
            </a:xfrm>
          </p:grpSpPr>
          <p:grpSp>
            <p:nvGrpSpPr>
              <p:cNvPr id="162883" name="Group 84">
                <a:extLst>
                  <a:ext uri="{FF2B5EF4-FFF2-40B4-BE49-F238E27FC236}">
                    <a16:creationId xmlns:a16="http://schemas.microsoft.com/office/drawing/2014/main" id="{119681B5-518A-4CD4-9751-D14C6C75A195}"/>
                  </a:ext>
                </a:extLst>
              </p:cNvPr>
              <p:cNvGrpSpPr>
                <a:grpSpLocks/>
              </p:cNvGrpSpPr>
              <p:nvPr/>
            </p:nvGrpSpPr>
            <p:grpSpPr bwMode="auto">
              <a:xfrm>
                <a:off x="3411" y="1193"/>
                <a:ext cx="437" cy="391"/>
                <a:chOff x="1584" y="816"/>
                <a:chExt cx="912" cy="816"/>
              </a:xfrm>
            </p:grpSpPr>
            <p:sp>
              <p:nvSpPr>
                <p:cNvPr id="162885" name="Freeform 85">
                  <a:extLst>
                    <a:ext uri="{FF2B5EF4-FFF2-40B4-BE49-F238E27FC236}">
                      <a16:creationId xmlns:a16="http://schemas.microsoft.com/office/drawing/2014/main" id="{C2A5EFE3-D050-4828-8834-3E8C7C6F05A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86" name="Freeform 86">
                  <a:extLst>
                    <a:ext uri="{FF2B5EF4-FFF2-40B4-BE49-F238E27FC236}">
                      <a16:creationId xmlns:a16="http://schemas.microsoft.com/office/drawing/2014/main" id="{6A1CDD36-2253-42DB-AB5B-19924584355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87" name="Freeform 87">
                  <a:extLst>
                    <a:ext uri="{FF2B5EF4-FFF2-40B4-BE49-F238E27FC236}">
                      <a16:creationId xmlns:a16="http://schemas.microsoft.com/office/drawing/2014/main" id="{3C0FC864-5B85-4735-827F-22A5F50ADC50}"/>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88" name="Freeform 88">
                  <a:extLst>
                    <a:ext uri="{FF2B5EF4-FFF2-40B4-BE49-F238E27FC236}">
                      <a16:creationId xmlns:a16="http://schemas.microsoft.com/office/drawing/2014/main" id="{DF278659-727C-4DB3-851B-464E100E698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89" name="Freeform 89">
                  <a:extLst>
                    <a:ext uri="{FF2B5EF4-FFF2-40B4-BE49-F238E27FC236}">
                      <a16:creationId xmlns:a16="http://schemas.microsoft.com/office/drawing/2014/main" id="{DE9AD0BE-A094-40C2-ABE6-A9D49E6C9B8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90" name="Freeform 90">
                  <a:extLst>
                    <a:ext uri="{FF2B5EF4-FFF2-40B4-BE49-F238E27FC236}">
                      <a16:creationId xmlns:a16="http://schemas.microsoft.com/office/drawing/2014/main" id="{3954BA34-37B5-48CA-9152-2E168E52373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91" name="Freeform 91">
                  <a:extLst>
                    <a:ext uri="{FF2B5EF4-FFF2-40B4-BE49-F238E27FC236}">
                      <a16:creationId xmlns:a16="http://schemas.microsoft.com/office/drawing/2014/main" id="{664F1217-3777-4DCD-9A4E-7B55018FB9DA}"/>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92" name="Freeform 92">
                  <a:extLst>
                    <a:ext uri="{FF2B5EF4-FFF2-40B4-BE49-F238E27FC236}">
                      <a16:creationId xmlns:a16="http://schemas.microsoft.com/office/drawing/2014/main" id="{5E85EB09-DFFF-4DB7-A60B-95CD22A66D47}"/>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93" name="Freeform 93">
                  <a:extLst>
                    <a:ext uri="{FF2B5EF4-FFF2-40B4-BE49-F238E27FC236}">
                      <a16:creationId xmlns:a16="http://schemas.microsoft.com/office/drawing/2014/main" id="{2ADCC441-F47A-4CF0-A76B-4916B7AE47FB}"/>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884" name="Freeform 94">
                <a:extLst>
                  <a:ext uri="{FF2B5EF4-FFF2-40B4-BE49-F238E27FC236}">
                    <a16:creationId xmlns:a16="http://schemas.microsoft.com/office/drawing/2014/main" id="{D95E4408-8836-4228-9CE1-6F20945FF4CE}"/>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59" name="Group 95">
              <a:extLst>
                <a:ext uri="{FF2B5EF4-FFF2-40B4-BE49-F238E27FC236}">
                  <a16:creationId xmlns:a16="http://schemas.microsoft.com/office/drawing/2014/main" id="{95E696AE-017E-4471-9ECD-0FB644822DA9}"/>
                </a:ext>
              </a:extLst>
            </p:cNvPr>
            <p:cNvGrpSpPr>
              <a:grpSpLocks/>
            </p:cNvGrpSpPr>
            <p:nvPr/>
          </p:nvGrpSpPr>
          <p:grpSpPr bwMode="auto">
            <a:xfrm>
              <a:off x="4244" y="2531"/>
              <a:ext cx="641" cy="572"/>
              <a:chOff x="3411" y="1193"/>
              <a:chExt cx="641" cy="572"/>
            </a:xfrm>
          </p:grpSpPr>
          <p:grpSp>
            <p:nvGrpSpPr>
              <p:cNvPr id="162872" name="Group 96">
                <a:extLst>
                  <a:ext uri="{FF2B5EF4-FFF2-40B4-BE49-F238E27FC236}">
                    <a16:creationId xmlns:a16="http://schemas.microsoft.com/office/drawing/2014/main" id="{B4831D30-7110-44BB-B18A-42EF3C07397F}"/>
                  </a:ext>
                </a:extLst>
              </p:cNvPr>
              <p:cNvGrpSpPr>
                <a:grpSpLocks/>
              </p:cNvGrpSpPr>
              <p:nvPr/>
            </p:nvGrpSpPr>
            <p:grpSpPr bwMode="auto">
              <a:xfrm>
                <a:off x="3411" y="1193"/>
                <a:ext cx="437" cy="391"/>
                <a:chOff x="1584" y="816"/>
                <a:chExt cx="912" cy="816"/>
              </a:xfrm>
            </p:grpSpPr>
            <p:sp>
              <p:nvSpPr>
                <p:cNvPr id="162874" name="Freeform 97">
                  <a:extLst>
                    <a:ext uri="{FF2B5EF4-FFF2-40B4-BE49-F238E27FC236}">
                      <a16:creationId xmlns:a16="http://schemas.microsoft.com/office/drawing/2014/main" id="{C0FA960E-72EE-400F-BDA6-FE379718132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75" name="Freeform 98">
                  <a:extLst>
                    <a:ext uri="{FF2B5EF4-FFF2-40B4-BE49-F238E27FC236}">
                      <a16:creationId xmlns:a16="http://schemas.microsoft.com/office/drawing/2014/main" id="{863F7185-06A4-4CC0-A41B-6C2893DB57D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76" name="Freeform 99">
                  <a:extLst>
                    <a:ext uri="{FF2B5EF4-FFF2-40B4-BE49-F238E27FC236}">
                      <a16:creationId xmlns:a16="http://schemas.microsoft.com/office/drawing/2014/main" id="{0D95C6DB-5FDB-4FD2-8CF8-AE530933E669}"/>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77" name="Freeform 100">
                  <a:extLst>
                    <a:ext uri="{FF2B5EF4-FFF2-40B4-BE49-F238E27FC236}">
                      <a16:creationId xmlns:a16="http://schemas.microsoft.com/office/drawing/2014/main" id="{9556A897-315F-4441-BDB6-0CDC34F3952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78" name="Freeform 101">
                  <a:extLst>
                    <a:ext uri="{FF2B5EF4-FFF2-40B4-BE49-F238E27FC236}">
                      <a16:creationId xmlns:a16="http://schemas.microsoft.com/office/drawing/2014/main" id="{E10FB469-6A94-4FCC-A6BF-58A23863693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79" name="Freeform 102">
                  <a:extLst>
                    <a:ext uri="{FF2B5EF4-FFF2-40B4-BE49-F238E27FC236}">
                      <a16:creationId xmlns:a16="http://schemas.microsoft.com/office/drawing/2014/main" id="{031E7A74-5F3E-4213-A2FE-DD82C8D11681}"/>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80" name="Freeform 103">
                  <a:extLst>
                    <a:ext uri="{FF2B5EF4-FFF2-40B4-BE49-F238E27FC236}">
                      <a16:creationId xmlns:a16="http://schemas.microsoft.com/office/drawing/2014/main" id="{EDECECBB-BB38-48EA-9E29-BA253F9A1399}"/>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81" name="Freeform 104">
                  <a:extLst>
                    <a:ext uri="{FF2B5EF4-FFF2-40B4-BE49-F238E27FC236}">
                      <a16:creationId xmlns:a16="http://schemas.microsoft.com/office/drawing/2014/main" id="{A90659CD-61D8-431E-913D-E7F4C5E60450}"/>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82" name="Freeform 105">
                  <a:extLst>
                    <a:ext uri="{FF2B5EF4-FFF2-40B4-BE49-F238E27FC236}">
                      <a16:creationId xmlns:a16="http://schemas.microsoft.com/office/drawing/2014/main" id="{7018A67D-9D10-47D1-8808-B766C8CFCC2C}"/>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873" name="Freeform 106">
                <a:extLst>
                  <a:ext uri="{FF2B5EF4-FFF2-40B4-BE49-F238E27FC236}">
                    <a16:creationId xmlns:a16="http://schemas.microsoft.com/office/drawing/2014/main" id="{A2AA7173-5C6A-4450-95E0-341E259B0B10}"/>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2860" name="Group 107">
              <a:extLst>
                <a:ext uri="{FF2B5EF4-FFF2-40B4-BE49-F238E27FC236}">
                  <a16:creationId xmlns:a16="http://schemas.microsoft.com/office/drawing/2014/main" id="{9B6D08BD-6A14-4804-A28B-7A55F0F04632}"/>
                </a:ext>
              </a:extLst>
            </p:cNvPr>
            <p:cNvGrpSpPr>
              <a:grpSpLocks/>
            </p:cNvGrpSpPr>
            <p:nvPr/>
          </p:nvGrpSpPr>
          <p:grpSpPr bwMode="auto">
            <a:xfrm>
              <a:off x="5058" y="2530"/>
              <a:ext cx="641" cy="572"/>
              <a:chOff x="3411" y="1193"/>
              <a:chExt cx="641" cy="572"/>
            </a:xfrm>
          </p:grpSpPr>
          <p:grpSp>
            <p:nvGrpSpPr>
              <p:cNvPr id="162861" name="Group 108">
                <a:extLst>
                  <a:ext uri="{FF2B5EF4-FFF2-40B4-BE49-F238E27FC236}">
                    <a16:creationId xmlns:a16="http://schemas.microsoft.com/office/drawing/2014/main" id="{AEE1720A-75A0-4636-B68D-A135FA437528}"/>
                  </a:ext>
                </a:extLst>
              </p:cNvPr>
              <p:cNvGrpSpPr>
                <a:grpSpLocks/>
              </p:cNvGrpSpPr>
              <p:nvPr/>
            </p:nvGrpSpPr>
            <p:grpSpPr bwMode="auto">
              <a:xfrm>
                <a:off x="3411" y="1193"/>
                <a:ext cx="437" cy="391"/>
                <a:chOff x="1584" y="816"/>
                <a:chExt cx="912" cy="816"/>
              </a:xfrm>
            </p:grpSpPr>
            <p:sp>
              <p:nvSpPr>
                <p:cNvPr id="162863" name="Freeform 109">
                  <a:extLst>
                    <a:ext uri="{FF2B5EF4-FFF2-40B4-BE49-F238E27FC236}">
                      <a16:creationId xmlns:a16="http://schemas.microsoft.com/office/drawing/2014/main" id="{E565DED6-4C53-4B3F-841F-7107957BEEE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64" name="Freeform 110">
                  <a:extLst>
                    <a:ext uri="{FF2B5EF4-FFF2-40B4-BE49-F238E27FC236}">
                      <a16:creationId xmlns:a16="http://schemas.microsoft.com/office/drawing/2014/main" id="{96856640-B5C4-4560-A963-93E0BC6F56F6}"/>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65" name="Freeform 111">
                  <a:extLst>
                    <a:ext uri="{FF2B5EF4-FFF2-40B4-BE49-F238E27FC236}">
                      <a16:creationId xmlns:a16="http://schemas.microsoft.com/office/drawing/2014/main" id="{E379ADC6-FA3F-40C4-BFEC-D290200C5EA8}"/>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66" name="Freeform 112">
                  <a:extLst>
                    <a:ext uri="{FF2B5EF4-FFF2-40B4-BE49-F238E27FC236}">
                      <a16:creationId xmlns:a16="http://schemas.microsoft.com/office/drawing/2014/main" id="{F348A6B2-BA83-48FC-9893-9FD0E741487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67" name="Freeform 113">
                  <a:extLst>
                    <a:ext uri="{FF2B5EF4-FFF2-40B4-BE49-F238E27FC236}">
                      <a16:creationId xmlns:a16="http://schemas.microsoft.com/office/drawing/2014/main" id="{7177E112-E536-4C51-AA06-2AFBD57AEA2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68" name="Freeform 114">
                  <a:extLst>
                    <a:ext uri="{FF2B5EF4-FFF2-40B4-BE49-F238E27FC236}">
                      <a16:creationId xmlns:a16="http://schemas.microsoft.com/office/drawing/2014/main" id="{B155F5CF-062A-403C-846D-5F6775B8419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2869" name="Freeform 115">
                  <a:extLst>
                    <a:ext uri="{FF2B5EF4-FFF2-40B4-BE49-F238E27FC236}">
                      <a16:creationId xmlns:a16="http://schemas.microsoft.com/office/drawing/2014/main" id="{0EB0A674-B095-4D97-B260-C7BB81078FBD}"/>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70" name="Freeform 116">
                  <a:extLst>
                    <a:ext uri="{FF2B5EF4-FFF2-40B4-BE49-F238E27FC236}">
                      <a16:creationId xmlns:a16="http://schemas.microsoft.com/office/drawing/2014/main" id="{F807931C-975F-41A5-A75A-6B2EA147B45C}"/>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2871" name="Freeform 117">
                  <a:extLst>
                    <a:ext uri="{FF2B5EF4-FFF2-40B4-BE49-F238E27FC236}">
                      <a16:creationId xmlns:a16="http://schemas.microsoft.com/office/drawing/2014/main" id="{6014AA3C-29EF-40E2-B25F-7F5EC78AC6C9}"/>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2862" name="Freeform 118">
                <a:extLst>
                  <a:ext uri="{FF2B5EF4-FFF2-40B4-BE49-F238E27FC236}">
                    <a16:creationId xmlns:a16="http://schemas.microsoft.com/office/drawing/2014/main" id="{0E08A927-CDFF-4096-9210-5AB0FECB0FF8}"/>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sp>
        <p:nvSpPr>
          <p:cNvPr id="162823" name="Freeform 119">
            <a:extLst>
              <a:ext uri="{FF2B5EF4-FFF2-40B4-BE49-F238E27FC236}">
                <a16:creationId xmlns:a16="http://schemas.microsoft.com/office/drawing/2014/main" id="{FC4953D4-CA88-48EC-9B77-6D2A26BCE98E}"/>
              </a:ext>
            </a:extLst>
          </p:cNvPr>
          <p:cNvSpPr>
            <a:spLocks/>
          </p:cNvSpPr>
          <p:nvPr/>
        </p:nvSpPr>
        <p:spPr bwMode="auto">
          <a:xfrm>
            <a:off x="5627688" y="4170363"/>
            <a:ext cx="1471612" cy="1785937"/>
          </a:xfrm>
          <a:custGeom>
            <a:avLst/>
            <a:gdLst>
              <a:gd name="T0" fmla="*/ 2147483647 w 927"/>
              <a:gd name="T1" fmla="*/ 2147483647 h 1125"/>
              <a:gd name="T2" fmla="*/ 2147483647 w 927"/>
              <a:gd name="T3" fmla="*/ 2147483647 h 1125"/>
              <a:gd name="T4" fmla="*/ 2147483647 w 927"/>
              <a:gd name="T5" fmla="*/ 2147483647 h 1125"/>
              <a:gd name="T6" fmla="*/ 2147483647 w 927"/>
              <a:gd name="T7" fmla="*/ 2147483647 h 1125"/>
              <a:gd name="T8" fmla="*/ 2147483647 w 927"/>
              <a:gd name="T9" fmla="*/ 2147483647 h 1125"/>
              <a:gd name="T10" fmla="*/ 0 w 927"/>
              <a:gd name="T11" fmla="*/ 2147483647 h 1125"/>
              <a:gd name="T12" fmla="*/ 0 60000 65536"/>
              <a:gd name="T13" fmla="*/ 0 60000 65536"/>
              <a:gd name="T14" fmla="*/ 0 60000 65536"/>
              <a:gd name="T15" fmla="*/ 0 60000 65536"/>
              <a:gd name="T16" fmla="*/ 0 60000 65536"/>
              <a:gd name="T17" fmla="*/ 0 60000 65536"/>
              <a:gd name="T18" fmla="*/ 0 w 927"/>
              <a:gd name="T19" fmla="*/ 0 h 1125"/>
              <a:gd name="T20" fmla="*/ 927 w 927"/>
              <a:gd name="T21" fmla="*/ 1125 h 1125"/>
            </a:gdLst>
            <a:ahLst/>
            <a:cxnLst>
              <a:cxn ang="T12">
                <a:pos x="T0" y="T1"/>
              </a:cxn>
              <a:cxn ang="T13">
                <a:pos x="T2" y="T3"/>
              </a:cxn>
              <a:cxn ang="T14">
                <a:pos x="T4" y="T5"/>
              </a:cxn>
              <a:cxn ang="T15">
                <a:pos x="T6" y="T7"/>
              </a:cxn>
              <a:cxn ang="T16">
                <a:pos x="T8" y="T9"/>
              </a:cxn>
              <a:cxn ang="T17">
                <a:pos x="T10" y="T11"/>
              </a:cxn>
            </a:cxnLst>
            <a:rect l="T18" t="T19" r="T20" b="T21"/>
            <a:pathLst>
              <a:path w="927" h="1125">
                <a:moveTo>
                  <a:pt x="239" y="154"/>
                </a:moveTo>
                <a:cubicBezTo>
                  <a:pt x="402" y="77"/>
                  <a:pt x="565" y="0"/>
                  <a:pt x="676" y="35"/>
                </a:cubicBezTo>
                <a:cubicBezTo>
                  <a:pt x="787" y="70"/>
                  <a:pt x="881" y="215"/>
                  <a:pt x="904" y="362"/>
                </a:cubicBezTo>
                <a:cubicBezTo>
                  <a:pt x="927" y="509"/>
                  <a:pt x="918" y="797"/>
                  <a:pt x="815" y="918"/>
                </a:cubicBezTo>
                <a:cubicBezTo>
                  <a:pt x="712" y="1039"/>
                  <a:pt x="424" y="1125"/>
                  <a:pt x="288" y="1087"/>
                </a:cubicBezTo>
                <a:cubicBezTo>
                  <a:pt x="152" y="1049"/>
                  <a:pt x="76" y="869"/>
                  <a:pt x="0" y="690"/>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62824" name="Text Box 120">
            <a:extLst>
              <a:ext uri="{FF2B5EF4-FFF2-40B4-BE49-F238E27FC236}">
                <a16:creationId xmlns:a16="http://schemas.microsoft.com/office/drawing/2014/main" id="{177A6577-CCD1-4F9B-85E9-ADBA4E2FFAA0}"/>
              </a:ext>
            </a:extLst>
          </p:cNvPr>
          <p:cNvSpPr txBox="1">
            <a:spLocks noChangeArrowheads="1"/>
          </p:cNvSpPr>
          <p:nvPr/>
        </p:nvSpPr>
        <p:spPr bwMode="auto">
          <a:xfrm>
            <a:off x="1657350" y="5307013"/>
            <a:ext cx="38750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33CC"/>
                </a:solidFill>
                <a:latin typeface="Arial" panose="020B0604020202020204" pitchFamily="34" charset="0"/>
                <a:ea typeface="宋体" panose="02010600030101010101" pitchFamily="2" charset="-122"/>
                <a:cs typeface="Arial" panose="020B0604020202020204" pitchFamily="34" charset="0"/>
              </a:rPr>
              <a:t>Spinning on local memory is fast</a:t>
            </a:r>
          </a:p>
        </p:txBody>
      </p:sp>
      <p:grpSp>
        <p:nvGrpSpPr>
          <p:cNvPr id="162825" name="Group 142">
            <a:extLst>
              <a:ext uri="{FF2B5EF4-FFF2-40B4-BE49-F238E27FC236}">
                <a16:creationId xmlns:a16="http://schemas.microsoft.com/office/drawing/2014/main" id="{F5A5095A-9CDF-44EE-8C9E-31B68D11B90E}"/>
              </a:ext>
            </a:extLst>
          </p:cNvPr>
          <p:cNvGrpSpPr>
            <a:grpSpLocks/>
          </p:cNvGrpSpPr>
          <p:nvPr/>
        </p:nvGrpSpPr>
        <p:grpSpPr bwMode="auto">
          <a:xfrm>
            <a:off x="4365625" y="3513138"/>
            <a:ext cx="1476375" cy="1050925"/>
            <a:chOff x="4686" y="1805"/>
            <a:chExt cx="930" cy="662"/>
          </a:xfrm>
        </p:grpSpPr>
        <p:sp>
          <p:nvSpPr>
            <p:cNvPr id="162826" name="Rectangle 143">
              <a:extLst>
                <a:ext uri="{FF2B5EF4-FFF2-40B4-BE49-F238E27FC236}">
                  <a16:creationId xmlns:a16="http://schemas.microsoft.com/office/drawing/2014/main" id="{8D5290B9-89A7-4AC9-8D2F-DE92176788FC}"/>
                </a:ext>
              </a:extLst>
            </p:cNvPr>
            <p:cNvSpPr>
              <a:spLocks noChangeArrowheads="1"/>
            </p:cNvSpPr>
            <p:nvPr/>
          </p:nvSpPr>
          <p:spPr bwMode="auto">
            <a:xfrm>
              <a:off x="4694" y="1805"/>
              <a:ext cx="922" cy="66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27" name="Rectangle 144">
              <a:extLst>
                <a:ext uri="{FF2B5EF4-FFF2-40B4-BE49-F238E27FC236}">
                  <a16:creationId xmlns:a16="http://schemas.microsoft.com/office/drawing/2014/main" id="{6BF70652-45AC-44F1-BB3F-9D35DADE8771}"/>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28" name="Oval 145">
              <a:extLst>
                <a:ext uri="{FF2B5EF4-FFF2-40B4-BE49-F238E27FC236}">
                  <a16:creationId xmlns:a16="http://schemas.microsoft.com/office/drawing/2014/main" id="{1A4E1F14-DA34-4C69-B929-4B87A63C0362}"/>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29" name="Oval 146">
              <a:extLst>
                <a:ext uri="{FF2B5EF4-FFF2-40B4-BE49-F238E27FC236}">
                  <a16:creationId xmlns:a16="http://schemas.microsoft.com/office/drawing/2014/main" id="{C900D37A-A115-4801-8274-6A4D0AC66114}"/>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0" name="Oval 147">
              <a:extLst>
                <a:ext uri="{FF2B5EF4-FFF2-40B4-BE49-F238E27FC236}">
                  <a16:creationId xmlns:a16="http://schemas.microsoft.com/office/drawing/2014/main" id="{989AAA15-5938-4FBC-BD93-9A7D3BB8F420}"/>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1" name="Rectangle 148">
              <a:extLst>
                <a:ext uri="{FF2B5EF4-FFF2-40B4-BE49-F238E27FC236}">
                  <a16:creationId xmlns:a16="http://schemas.microsoft.com/office/drawing/2014/main" id="{8B947DA2-E8BD-4C0A-83CD-144A068FA24E}"/>
                </a:ext>
              </a:extLst>
            </p:cNvPr>
            <p:cNvSpPr>
              <a:spLocks noChangeArrowheads="1"/>
            </p:cNvSpPr>
            <p:nvPr/>
          </p:nvSpPr>
          <p:spPr bwMode="auto">
            <a:xfrm>
              <a:off x="4721" y="2132"/>
              <a:ext cx="153" cy="34"/>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2" name="Rectangle 149">
              <a:extLst>
                <a:ext uri="{FF2B5EF4-FFF2-40B4-BE49-F238E27FC236}">
                  <a16:creationId xmlns:a16="http://schemas.microsoft.com/office/drawing/2014/main" id="{C77247F9-098C-44C5-B249-B617ECBEC683}"/>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3" name="Rectangle 150">
              <a:extLst>
                <a:ext uri="{FF2B5EF4-FFF2-40B4-BE49-F238E27FC236}">
                  <a16:creationId xmlns:a16="http://schemas.microsoft.com/office/drawing/2014/main" id="{06645765-93EB-477A-B19F-8C5D353DBA13}"/>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4" name="Rectangle 151">
              <a:extLst>
                <a:ext uri="{FF2B5EF4-FFF2-40B4-BE49-F238E27FC236}">
                  <a16:creationId xmlns:a16="http://schemas.microsoft.com/office/drawing/2014/main" id="{371804B5-1EBB-4861-ACF3-8B11039674AF}"/>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5" name="Rectangle 152">
              <a:extLst>
                <a:ext uri="{FF2B5EF4-FFF2-40B4-BE49-F238E27FC236}">
                  <a16:creationId xmlns:a16="http://schemas.microsoft.com/office/drawing/2014/main" id="{0E92345F-6E1B-4B71-AE9B-47BDA50F28E7}"/>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6" name="Rectangle 153">
              <a:extLst>
                <a:ext uri="{FF2B5EF4-FFF2-40B4-BE49-F238E27FC236}">
                  <a16:creationId xmlns:a16="http://schemas.microsoft.com/office/drawing/2014/main" id="{DDF08A3C-7326-4B22-A7A9-D10AE534E9E1}"/>
                </a:ext>
              </a:extLst>
            </p:cNvPr>
            <p:cNvSpPr>
              <a:spLocks noChangeArrowheads="1"/>
            </p:cNvSpPr>
            <p:nvPr/>
          </p:nvSpPr>
          <p:spPr bwMode="auto">
            <a:xfrm>
              <a:off x="4813" y="2091"/>
              <a:ext cx="154" cy="33"/>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7" name="Oval 154">
              <a:extLst>
                <a:ext uri="{FF2B5EF4-FFF2-40B4-BE49-F238E27FC236}">
                  <a16:creationId xmlns:a16="http://schemas.microsoft.com/office/drawing/2014/main" id="{3D124F29-7D4B-41E1-8036-26329E6F9284}"/>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8" name="Oval 155">
              <a:extLst>
                <a:ext uri="{FF2B5EF4-FFF2-40B4-BE49-F238E27FC236}">
                  <a16:creationId xmlns:a16="http://schemas.microsoft.com/office/drawing/2014/main" id="{DDE5011A-184B-475A-800A-A17915D3D697}"/>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39" name="Rectangle 156">
              <a:extLst>
                <a:ext uri="{FF2B5EF4-FFF2-40B4-BE49-F238E27FC236}">
                  <a16:creationId xmlns:a16="http://schemas.microsoft.com/office/drawing/2014/main" id="{085DD92A-DC91-4EEE-A5C3-A7F1CB6822B7}"/>
                </a:ext>
              </a:extLst>
            </p:cNvPr>
            <p:cNvSpPr>
              <a:spLocks noChangeArrowheads="1"/>
            </p:cNvSpPr>
            <p:nvPr/>
          </p:nvSpPr>
          <p:spPr bwMode="auto">
            <a:xfrm>
              <a:off x="4794" y="2056"/>
              <a:ext cx="152" cy="3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40" name="Rectangle 157">
              <a:extLst>
                <a:ext uri="{FF2B5EF4-FFF2-40B4-BE49-F238E27FC236}">
                  <a16:creationId xmlns:a16="http://schemas.microsoft.com/office/drawing/2014/main" id="{776C3D6F-5B62-47BC-8FF0-059B78017B2E}"/>
                </a:ext>
              </a:extLst>
            </p:cNvPr>
            <p:cNvSpPr>
              <a:spLocks noChangeArrowheads="1"/>
            </p:cNvSpPr>
            <p:nvPr/>
          </p:nvSpPr>
          <p:spPr bwMode="auto">
            <a:xfrm>
              <a:off x="4790" y="2002"/>
              <a:ext cx="153" cy="35"/>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41" name="Arc 158">
              <a:extLst>
                <a:ext uri="{FF2B5EF4-FFF2-40B4-BE49-F238E27FC236}">
                  <a16:creationId xmlns:a16="http://schemas.microsoft.com/office/drawing/2014/main" id="{D433BA29-FB59-411D-845F-B0FA93DADE32}"/>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842" name="Arc 159">
              <a:extLst>
                <a:ext uri="{FF2B5EF4-FFF2-40B4-BE49-F238E27FC236}">
                  <a16:creationId xmlns:a16="http://schemas.microsoft.com/office/drawing/2014/main" id="{1E14BDD3-D535-4801-89E7-5DBA9306F837}"/>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843" name="Oval 160">
              <a:extLst>
                <a:ext uri="{FF2B5EF4-FFF2-40B4-BE49-F238E27FC236}">
                  <a16:creationId xmlns:a16="http://schemas.microsoft.com/office/drawing/2014/main" id="{B964D8ED-560B-4A40-BD64-3E0575799FD4}"/>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44" name="Oval 161">
              <a:extLst>
                <a:ext uri="{FF2B5EF4-FFF2-40B4-BE49-F238E27FC236}">
                  <a16:creationId xmlns:a16="http://schemas.microsoft.com/office/drawing/2014/main" id="{3697D276-7FEB-4ED2-B52A-5E3A64CB6560}"/>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2845" name="Freeform 162">
              <a:extLst>
                <a:ext uri="{FF2B5EF4-FFF2-40B4-BE49-F238E27FC236}">
                  <a16:creationId xmlns:a16="http://schemas.microsoft.com/office/drawing/2014/main" id="{BB2E3371-21B6-4620-A254-EA9331C83F1B}"/>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B8A43153-D59A-4562-AE89-E2F3028CC7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9699" name="Slide Number Placeholder 4">
            <a:extLst>
              <a:ext uri="{FF2B5EF4-FFF2-40B4-BE49-F238E27FC236}">
                <a16:creationId xmlns:a16="http://schemas.microsoft.com/office/drawing/2014/main" id="{CE5C69EE-C2C3-45C4-B8A4-41B3934D27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FEF13C5-BBE1-4250-9292-BB8DE91BE83E}" type="slidenum">
              <a:rPr lang="ar-SA" altLang="zh-CN" sz="1400" b="0">
                <a:solidFill>
                  <a:schemeClr val="tx1"/>
                </a:solidFill>
                <a:latin typeface="Arial" panose="020B0604020202020204" pitchFamily="34" charset="0"/>
              </a:rPr>
              <a:pPr/>
              <a:t>15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9700" name="Rectangle 2">
            <a:extLst>
              <a:ext uri="{FF2B5EF4-FFF2-40B4-BE49-F238E27FC236}">
                <a16:creationId xmlns:a16="http://schemas.microsoft.com/office/drawing/2014/main" id="{D8EBFF7D-C559-4EE1-997A-CE9DDA34E912}"/>
              </a:ext>
            </a:extLst>
          </p:cNvPr>
          <p:cNvSpPr>
            <a:spLocks noGrp="1" noChangeArrowheads="1"/>
          </p:cNvSpPr>
          <p:nvPr>
            <p:ph type="title"/>
          </p:nvPr>
        </p:nvSpPr>
        <p:spPr/>
        <p:txBody>
          <a:bodyPr/>
          <a:lstStyle/>
          <a:p>
            <a:r>
              <a:rPr lang="en-US" altLang="zh-CN">
                <a:ea typeface="宋体" panose="02010600030101010101" pitchFamily="2" charset="-122"/>
              </a:rPr>
              <a:t>Review: Test-and-Set</a:t>
            </a:r>
          </a:p>
        </p:txBody>
      </p:sp>
      <p:sp>
        <p:nvSpPr>
          <p:cNvPr id="29701" name="Rectangle 3">
            <a:extLst>
              <a:ext uri="{FF2B5EF4-FFF2-40B4-BE49-F238E27FC236}">
                <a16:creationId xmlns:a16="http://schemas.microsoft.com/office/drawing/2014/main" id="{1FEA4F5F-DDFA-42D8-B54E-5E16FE48B648}"/>
              </a:ext>
            </a:extLst>
          </p:cNvPr>
          <p:cNvSpPr>
            <a:spLocks noChangeArrowheads="1"/>
          </p:cNvSpPr>
          <p:nvPr/>
        </p:nvSpPr>
        <p:spPr bwMode="auto">
          <a:xfrm>
            <a:off x="947738" y="1981200"/>
            <a:ext cx="7153275" cy="32686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public class</a:t>
            </a: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boolean value;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synchronized boolean getAndSet(boolean newValue)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boolean prior = value;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value = newValue;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return prior;</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29702" name="AutoShape 5">
            <a:extLst>
              <a:ext uri="{FF2B5EF4-FFF2-40B4-BE49-F238E27FC236}">
                <a16:creationId xmlns:a16="http://schemas.microsoft.com/office/drawing/2014/main" id="{F983C983-390D-4A5F-943A-93E7F49C7B7D}"/>
              </a:ext>
            </a:extLst>
          </p:cNvPr>
          <p:cNvSpPr>
            <a:spLocks noChangeArrowheads="1"/>
          </p:cNvSpPr>
          <p:nvPr/>
        </p:nvSpPr>
        <p:spPr bwMode="auto">
          <a:xfrm>
            <a:off x="893763" y="1890713"/>
            <a:ext cx="5610225" cy="533400"/>
          </a:xfrm>
          <a:prstGeom prst="wedgeRoundRectCallout">
            <a:avLst>
              <a:gd name="adj1" fmla="val 30079"/>
              <a:gd name="adj2" fmla="val 423213"/>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29703" name="Text Box 6">
            <a:extLst>
              <a:ext uri="{FF2B5EF4-FFF2-40B4-BE49-F238E27FC236}">
                <a16:creationId xmlns:a16="http://schemas.microsoft.com/office/drawing/2014/main" id="{7A7FE452-C0EB-4567-A78E-881891DA434D}"/>
              </a:ext>
            </a:extLst>
          </p:cNvPr>
          <p:cNvSpPr txBox="1">
            <a:spLocks noChangeArrowheads="1"/>
          </p:cNvSpPr>
          <p:nvPr/>
        </p:nvSpPr>
        <p:spPr bwMode="auto">
          <a:xfrm>
            <a:off x="2528888" y="4416425"/>
            <a:ext cx="5592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Package</a:t>
            </a:r>
          </a:p>
          <a:p>
            <a:pPr algn="ctr"/>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java.util.concurrent.atomic</a:t>
            </a: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3">
            <a:extLst>
              <a:ext uri="{FF2B5EF4-FFF2-40B4-BE49-F238E27FC236}">
                <a16:creationId xmlns:a16="http://schemas.microsoft.com/office/drawing/2014/main" id="{993B30ED-51BC-40AB-8227-4325691F15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3843" name="Slide Number Placeholder 4">
            <a:extLst>
              <a:ext uri="{FF2B5EF4-FFF2-40B4-BE49-F238E27FC236}">
                <a16:creationId xmlns:a16="http://schemas.microsoft.com/office/drawing/2014/main" id="{0D960B74-2F74-46C5-B94D-DBE359B1D6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DE20986-209D-4556-9E44-EA824F6A53AC}" type="slidenum">
              <a:rPr lang="ar-SA" altLang="zh-CN" sz="1400" b="0">
                <a:solidFill>
                  <a:schemeClr val="tx1"/>
                </a:solidFill>
                <a:latin typeface="Arial" panose="020B0604020202020204" pitchFamily="34" charset="0"/>
              </a:rPr>
              <a:pPr/>
              <a:t>150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3844" name="Picture 2" descr="magic">
            <a:extLst>
              <a:ext uri="{FF2B5EF4-FFF2-40B4-BE49-F238E27FC236}">
                <a16:creationId xmlns:a16="http://schemas.microsoft.com/office/drawing/2014/main" id="{99644C1D-248F-44AC-9E1D-E3B6DD38D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38" y="14525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Rectangle 3">
            <a:extLst>
              <a:ext uri="{FF2B5EF4-FFF2-40B4-BE49-F238E27FC236}">
                <a16:creationId xmlns:a16="http://schemas.microsoft.com/office/drawing/2014/main" id="{22B81B59-BCE2-4FB7-9317-222E3EB94159}"/>
              </a:ext>
            </a:extLst>
          </p:cNvPr>
          <p:cNvSpPr>
            <a:spLocks noGrp="1" noChangeArrowheads="1"/>
          </p:cNvSpPr>
          <p:nvPr>
            <p:ph type="title"/>
          </p:nvPr>
        </p:nvSpPr>
        <p:spPr>
          <a:xfrm>
            <a:off x="601663" y="369888"/>
            <a:ext cx="7772400" cy="1143000"/>
          </a:xfrm>
        </p:spPr>
        <p:txBody>
          <a:bodyPr/>
          <a:lstStyle/>
          <a:p>
            <a:r>
              <a:rPr lang="en-US" altLang="zh-CN">
                <a:ea typeface="宋体" panose="02010600030101010101" pitchFamily="2" charset="-122"/>
              </a:rPr>
              <a:t>NUMA Machines</a:t>
            </a:r>
          </a:p>
        </p:txBody>
      </p:sp>
      <p:grpSp>
        <p:nvGrpSpPr>
          <p:cNvPr id="163846" name="Group 4">
            <a:extLst>
              <a:ext uri="{FF2B5EF4-FFF2-40B4-BE49-F238E27FC236}">
                <a16:creationId xmlns:a16="http://schemas.microsoft.com/office/drawing/2014/main" id="{0B4EDA0C-9C8D-4234-A069-F1A13BF0B4BB}"/>
              </a:ext>
            </a:extLst>
          </p:cNvPr>
          <p:cNvGrpSpPr>
            <a:grpSpLocks/>
          </p:cNvGrpSpPr>
          <p:nvPr/>
        </p:nvGrpSpPr>
        <p:grpSpPr bwMode="auto">
          <a:xfrm>
            <a:off x="2222500" y="1727200"/>
            <a:ext cx="4225925" cy="3632200"/>
            <a:chOff x="3411" y="1195"/>
            <a:chExt cx="2337" cy="1908"/>
          </a:xfrm>
        </p:grpSpPr>
        <p:sp>
          <p:nvSpPr>
            <p:cNvPr id="163871" name="Line 5">
              <a:extLst>
                <a:ext uri="{FF2B5EF4-FFF2-40B4-BE49-F238E27FC236}">
                  <a16:creationId xmlns:a16="http://schemas.microsoft.com/office/drawing/2014/main" id="{5F4CA318-EF79-4C34-9FEC-ED14FCC400C4}"/>
                </a:ext>
              </a:extLst>
            </p:cNvPr>
            <p:cNvSpPr>
              <a:spLocks noChangeShapeType="1"/>
            </p:cNvSpPr>
            <p:nvPr/>
          </p:nvSpPr>
          <p:spPr bwMode="auto">
            <a:xfrm flipV="1">
              <a:off x="3661" y="1989"/>
              <a:ext cx="1637" cy="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72" name="Line 6">
              <a:extLst>
                <a:ext uri="{FF2B5EF4-FFF2-40B4-BE49-F238E27FC236}">
                  <a16:creationId xmlns:a16="http://schemas.microsoft.com/office/drawing/2014/main" id="{C107A7B2-688C-4A82-987B-9A7C70442AB6}"/>
                </a:ext>
              </a:extLst>
            </p:cNvPr>
            <p:cNvSpPr>
              <a:spLocks noChangeShapeType="1"/>
            </p:cNvSpPr>
            <p:nvPr/>
          </p:nvSpPr>
          <p:spPr bwMode="auto">
            <a:xfrm flipV="1">
              <a:off x="3647" y="2661"/>
              <a:ext cx="1637" cy="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73" name="Line 7">
              <a:extLst>
                <a:ext uri="{FF2B5EF4-FFF2-40B4-BE49-F238E27FC236}">
                  <a16:creationId xmlns:a16="http://schemas.microsoft.com/office/drawing/2014/main" id="{2C1327FF-9F5F-46A7-A86A-216A558B5A8E}"/>
                </a:ext>
              </a:extLst>
            </p:cNvPr>
            <p:cNvSpPr>
              <a:spLocks noChangeShapeType="1"/>
            </p:cNvSpPr>
            <p:nvPr/>
          </p:nvSpPr>
          <p:spPr bwMode="auto">
            <a:xfrm flipV="1">
              <a:off x="3675" y="1317"/>
              <a:ext cx="1637" cy="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74" name="Line 8">
              <a:extLst>
                <a:ext uri="{FF2B5EF4-FFF2-40B4-BE49-F238E27FC236}">
                  <a16:creationId xmlns:a16="http://schemas.microsoft.com/office/drawing/2014/main" id="{145DF04E-FAC3-4FDA-ADC6-66A5EB69BABF}"/>
                </a:ext>
              </a:extLst>
            </p:cNvPr>
            <p:cNvSpPr>
              <a:spLocks noChangeShapeType="1"/>
            </p:cNvSpPr>
            <p:nvPr/>
          </p:nvSpPr>
          <p:spPr bwMode="auto">
            <a:xfrm flipH="1">
              <a:off x="3639" y="1372"/>
              <a:ext cx="9" cy="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75" name="Line 9">
              <a:extLst>
                <a:ext uri="{FF2B5EF4-FFF2-40B4-BE49-F238E27FC236}">
                  <a16:creationId xmlns:a16="http://schemas.microsoft.com/office/drawing/2014/main" id="{43C905C5-8BEE-4979-8C5F-28D13CD95AB5}"/>
                </a:ext>
              </a:extLst>
            </p:cNvPr>
            <p:cNvSpPr>
              <a:spLocks noChangeShapeType="1"/>
            </p:cNvSpPr>
            <p:nvPr/>
          </p:nvSpPr>
          <p:spPr bwMode="auto">
            <a:xfrm flipH="1">
              <a:off x="4485" y="1372"/>
              <a:ext cx="9" cy="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3876" name="Line 10">
              <a:extLst>
                <a:ext uri="{FF2B5EF4-FFF2-40B4-BE49-F238E27FC236}">
                  <a16:creationId xmlns:a16="http://schemas.microsoft.com/office/drawing/2014/main" id="{940B4DCC-BA9E-4382-A92C-2CC38BEA637B}"/>
                </a:ext>
              </a:extLst>
            </p:cNvPr>
            <p:cNvSpPr>
              <a:spLocks noChangeShapeType="1"/>
            </p:cNvSpPr>
            <p:nvPr/>
          </p:nvSpPr>
          <p:spPr bwMode="auto">
            <a:xfrm flipH="1">
              <a:off x="5285" y="1372"/>
              <a:ext cx="9" cy="13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3877" name="Group 11">
              <a:extLst>
                <a:ext uri="{FF2B5EF4-FFF2-40B4-BE49-F238E27FC236}">
                  <a16:creationId xmlns:a16="http://schemas.microsoft.com/office/drawing/2014/main" id="{B964599F-E268-43E8-B972-4F90693120CF}"/>
                </a:ext>
              </a:extLst>
            </p:cNvPr>
            <p:cNvGrpSpPr>
              <a:grpSpLocks/>
            </p:cNvGrpSpPr>
            <p:nvPr/>
          </p:nvGrpSpPr>
          <p:grpSpPr bwMode="auto">
            <a:xfrm>
              <a:off x="3411" y="1195"/>
              <a:ext cx="641" cy="572"/>
              <a:chOff x="3411" y="1193"/>
              <a:chExt cx="641" cy="572"/>
            </a:xfrm>
          </p:grpSpPr>
          <p:grpSp>
            <p:nvGrpSpPr>
              <p:cNvPr id="163974" name="Group 12">
                <a:extLst>
                  <a:ext uri="{FF2B5EF4-FFF2-40B4-BE49-F238E27FC236}">
                    <a16:creationId xmlns:a16="http://schemas.microsoft.com/office/drawing/2014/main" id="{4AFC699B-3D07-4563-8855-58E9313E7475}"/>
                  </a:ext>
                </a:extLst>
              </p:cNvPr>
              <p:cNvGrpSpPr>
                <a:grpSpLocks/>
              </p:cNvGrpSpPr>
              <p:nvPr/>
            </p:nvGrpSpPr>
            <p:grpSpPr bwMode="auto">
              <a:xfrm>
                <a:off x="3411" y="1193"/>
                <a:ext cx="437" cy="391"/>
                <a:chOff x="1584" y="816"/>
                <a:chExt cx="912" cy="816"/>
              </a:xfrm>
            </p:grpSpPr>
            <p:sp>
              <p:nvSpPr>
                <p:cNvPr id="163976" name="Freeform 13">
                  <a:extLst>
                    <a:ext uri="{FF2B5EF4-FFF2-40B4-BE49-F238E27FC236}">
                      <a16:creationId xmlns:a16="http://schemas.microsoft.com/office/drawing/2014/main" id="{4BAC01EE-8506-4318-9C8B-A93BC37573D4}"/>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77" name="Freeform 14">
                  <a:extLst>
                    <a:ext uri="{FF2B5EF4-FFF2-40B4-BE49-F238E27FC236}">
                      <a16:creationId xmlns:a16="http://schemas.microsoft.com/office/drawing/2014/main" id="{4A2B13DD-8AF3-41C0-BEFD-8D3D01F45C6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78" name="Freeform 15">
                  <a:extLst>
                    <a:ext uri="{FF2B5EF4-FFF2-40B4-BE49-F238E27FC236}">
                      <a16:creationId xmlns:a16="http://schemas.microsoft.com/office/drawing/2014/main" id="{323C3659-0B4C-48E6-8643-56B0CF7BD960}"/>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79" name="Freeform 16">
                  <a:extLst>
                    <a:ext uri="{FF2B5EF4-FFF2-40B4-BE49-F238E27FC236}">
                      <a16:creationId xmlns:a16="http://schemas.microsoft.com/office/drawing/2014/main" id="{CBE29636-B5F5-4D34-B3F5-86D5784BB87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80" name="Freeform 17">
                  <a:extLst>
                    <a:ext uri="{FF2B5EF4-FFF2-40B4-BE49-F238E27FC236}">
                      <a16:creationId xmlns:a16="http://schemas.microsoft.com/office/drawing/2014/main" id="{9085E68E-BEA5-4532-9827-21B38626B1C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81" name="Freeform 18">
                  <a:extLst>
                    <a:ext uri="{FF2B5EF4-FFF2-40B4-BE49-F238E27FC236}">
                      <a16:creationId xmlns:a16="http://schemas.microsoft.com/office/drawing/2014/main" id="{43695D16-EB7F-448D-AD85-81E33E25E35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82" name="Freeform 19">
                  <a:extLst>
                    <a:ext uri="{FF2B5EF4-FFF2-40B4-BE49-F238E27FC236}">
                      <a16:creationId xmlns:a16="http://schemas.microsoft.com/office/drawing/2014/main" id="{F99DD300-0C55-4BC1-A1A0-E289DDB3FA08}"/>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83" name="Freeform 20">
                  <a:extLst>
                    <a:ext uri="{FF2B5EF4-FFF2-40B4-BE49-F238E27FC236}">
                      <a16:creationId xmlns:a16="http://schemas.microsoft.com/office/drawing/2014/main" id="{084D6764-0B5E-4E83-8A94-0B527053CD60}"/>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84" name="Freeform 21">
                  <a:extLst>
                    <a:ext uri="{FF2B5EF4-FFF2-40B4-BE49-F238E27FC236}">
                      <a16:creationId xmlns:a16="http://schemas.microsoft.com/office/drawing/2014/main" id="{5917E987-880C-4D36-A49A-FADD99CF7160}"/>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75" name="Freeform 22">
                <a:extLst>
                  <a:ext uri="{FF2B5EF4-FFF2-40B4-BE49-F238E27FC236}">
                    <a16:creationId xmlns:a16="http://schemas.microsoft.com/office/drawing/2014/main" id="{3C653E34-D0B6-4EC0-8A4E-80EFD2E82B17}"/>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78" name="Group 23">
              <a:extLst>
                <a:ext uri="{FF2B5EF4-FFF2-40B4-BE49-F238E27FC236}">
                  <a16:creationId xmlns:a16="http://schemas.microsoft.com/office/drawing/2014/main" id="{E75C69A2-3205-4CD9-BE0E-E8A146B1DEAA}"/>
                </a:ext>
              </a:extLst>
            </p:cNvPr>
            <p:cNvGrpSpPr>
              <a:grpSpLocks/>
            </p:cNvGrpSpPr>
            <p:nvPr/>
          </p:nvGrpSpPr>
          <p:grpSpPr bwMode="auto">
            <a:xfrm>
              <a:off x="4225" y="1196"/>
              <a:ext cx="641" cy="572"/>
              <a:chOff x="3411" y="1193"/>
              <a:chExt cx="641" cy="572"/>
            </a:xfrm>
          </p:grpSpPr>
          <p:grpSp>
            <p:nvGrpSpPr>
              <p:cNvPr id="163963" name="Group 24">
                <a:extLst>
                  <a:ext uri="{FF2B5EF4-FFF2-40B4-BE49-F238E27FC236}">
                    <a16:creationId xmlns:a16="http://schemas.microsoft.com/office/drawing/2014/main" id="{D3B94CAC-6ED9-4C5E-AE39-1C88802967A3}"/>
                  </a:ext>
                </a:extLst>
              </p:cNvPr>
              <p:cNvGrpSpPr>
                <a:grpSpLocks/>
              </p:cNvGrpSpPr>
              <p:nvPr/>
            </p:nvGrpSpPr>
            <p:grpSpPr bwMode="auto">
              <a:xfrm>
                <a:off x="3411" y="1193"/>
                <a:ext cx="437" cy="391"/>
                <a:chOff x="1584" y="816"/>
                <a:chExt cx="912" cy="816"/>
              </a:xfrm>
            </p:grpSpPr>
            <p:sp>
              <p:nvSpPr>
                <p:cNvPr id="163965" name="Freeform 25">
                  <a:extLst>
                    <a:ext uri="{FF2B5EF4-FFF2-40B4-BE49-F238E27FC236}">
                      <a16:creationId xmlns:a16="http://schemas.microsoft.com/office/drawing/2014/main" id="{9DADD760-F47A-4332-B03D-5B5E2A92B00E}"/>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66" name="Freeform 26">
                  <a:extLst>
                    <a:ext uri="{FF2B5EF4-FFF2-40B4-BE49-F238E27FC236}">
                      <a16:creationId xmlns:a16="http://schemas.microsoft.com/office/drawing/2014/main" id="{141887FA-DFC7-4CC2-935E-ADF081948C7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67" name="Freeform 27">
                  <a:extLst>
                    <a:ext uri="{FF2B5EF4-FFF2-40B4-BE49-F238E27FC236}">
                      <a16:creationId xmlns:a16="http://schemas.microsoft.com/office/drawing/2014/main" id="{DB06E2B0-A5E9-4747-96FD-F20B9DFF6EED}"/>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68" name="Freeform 28">
                  <a:extLst>
                    <a:ext uri="{FF2B5EF4-FFF2-40B4-BE49-F238E27FC236}">
                      <a16:creationId xmlns:a16="http://schemas.microsoft.com/office/drawing/2014/main" id="{738E02D7-FE1D-4B39-B6B7-F0BE0A78CE9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69" name="Freeform 29">
                  <a:extLst>
                    <a:ext uri="{FF2B5EF4-FFF2-40B4-BE49-F238E27FC236}">
                      <a16:creationId xmlns:a16="http://schemas.microsoft.com/office/drawing/2014/main" id="{14B685AD-7C3F-4632-803A-D22BB7C21B7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70" name="Freeform 30">
                  <a:extLst>
                    <a:ext uri="{FF2B5EF4-FFF2-40B4-BE49-F238E27FC236}">
                      <a16:creationId xmlns:a16="http://schemas.microsoft.com/office/drawing/2014/main" id="{7E3C2C1F-F61E-4CA7-9B06-0EF63F9059D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71" name="Freeform 31">
                  <a:extLst>
                    <a:ext uri="{FF2B5EF4-FFF2-40B4-BE49-F238E27FC236}">
                      <a16:creationId xmlns:a16="http://schemas.microsoft.com/office/drawing/2014/main" id="{9B913F95-BEDD-44C8-9B1E-4DE7DC6E34C1}"/>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72" name="Freeform 32">
                  <a:extLst>
                    <a:ext uri="{FF2B5EF4-FFF2-40B4-BE49-F238E27FC236}">
                      <a16:creationId xmlns:a16="http://schemas.microsoft.com/office/drawing/2014/main" id="{E7BB8CFD-E558-46ED-AE06-DB5E6C536240}"/>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73" name="Freeform 33">
                  <a:extLst>
                    <a:ext uri="{FF2B5EF4-FFF2-40B4-BE49-F238E27FC236}">
                      <a16:creationId xmlns:a16="http://schemas.microsoft.com/office/drawing/2014/main" id="{A67E8B79-CD6F-4D36-83DB-3C3DFE16936C}"/>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64" name="Freeform 34">
                <a:extLst>
                  <a:ext uri="{FF2B5EF4-FFF2-40B4-BE49-F238E27FC236}">
                    <a16:creationId xmlns:a16="http://schemas.microsoft.com/office/drawing/2014/main" id="{8311182A-FF5B-4F7E-9FCD-43C04952652B}"/>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79" name="Group 35">
              <a:extLst>
                <a:ext uri="{FF2B5EF4-FFF2-40B4-BE49-F238E27FC236}">
                  <a16:creationId xmlns:a16="http://schemas.microsoft.com/office/drawing/2014/main" id="{0F515408-23CD-4AAC-8B40-FDAE93E26C7C}"/>
                </a:ext>
              </a:extLst>
            </p:cNvPr>
            <p:cNvGrpSpPr>
              <a:grpSpLocks/>
            </p:cNvGrpSpPr>
            <p:nvPr/>
          </p:nvGrpSpPr>
          <p:grpSpPr bwMode="auto">
            <a:xfrm>
              <a:off x="5039" y="1195"/>
              <a:ext cx="641" cy="572"/>
              <a:chOff x="3411" y="1193"/>
              <a:chExt cx="641" cy="572"/>
            </a:xfrm>
          </p:grpSpPr>
          <p:grpSp>
            <p:nvGrpSpPr>
              <p:cNvPr id="163952" name="Group 36">
                <a:extLst>
                  <a:ext uri="{FF2B5EF4-FFF2-40B4-BE49-F238E27FC236}">
                    <a16:creationId xmlns:a16="http://schemas.microsoft.com/office/drawing/2014/main" id="{61275BDD-391D-4D74-8C50-382FDC2A8246}"/>
                  </a:ext>
                </a:extLst>
              </p:cNvPr>
              <p:cNvGrpSpPr>
                <a:grpSpLocks/>
              </p:cNvGrpSpPr>
              <p:nvPr/>
            </p:nvGrpSpPr>
            <p:grpSpPr bwMode="auto">
              <a:xfrm>
                <a:off x="3411" y="1193"/>
                <a:ext cx="437" cy="391"/>
                <a:chOff x="1584" y="816"/>
                <a:chExt cx="912" cy="816"/>
              </a:xfrm>
            </p:grpSpPr>
            <p:sp>
              <p:nvSpPr>
                <p:cNvPr id="163954" name="Freeform 37">
                  <a:extLst>
                    <a:ext uri="{FF2B5EF4-FFF2-40B4-BE49-F238E27FC236}">
                      <a16:creationId xmlns:a16="http://schemas.microsoft.com/office/drawing/2014/main" id="{9D821C11-CEE1-4076-8B96-3859F4D0C00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55" name="Freeform 38">
                  <a:extLst>
                    <a:ext uri="{FF2B5EF4-FFF2-40B4-BE49-F238E27FC236}">
                      <a16:creationId xmlns:a16="http://schemas.microsoft.com/office/drawing/2014/main" id="{1B9FFF37-1A91-45D5-B07D-93A4A5FBDAF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56" name="Freeform 39">
                  <a:extLst>
                    <a:ext uri="{FF2B5EF4-FFF2-40B4-BE49-F238E27FC236}">
                      <a16:creationId xmlns:a16="http://schemas.microsoft.com/office/drawing/2014/main" id="{D0130534-A5EA-4ED9-9A41-BE09A410526C}"/>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57" name="Freeform 40">
                  <a:extLst>
                    <a:ext uri="{FF2B5EF4-FFF2-40B4-BE49-F238E27FC236}">
                      <a16:creationId xmlns:a16="http://schemas.microsoft.com/office/drawing/2014/main" id="{4D2BBDAC-5CD3-44F7-9A84-8D6737A0C17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58" name="Freeform 41">
                  <a:extLst>
                    <a:ext uri="{FF2B5EF4-FFF2-40B4-BE49-F238E27FC236}">
                      <a16:creationId xmlns:a16="http://schemas.microsoft.com/office/drawing/2014/main" id="{5DBC5508-575D-460C-B186-2D8EED1A29E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59" name="Freeform 42">
                  <a:extLst>
                    <a:ext uri="{FF2B5EF4-FFF2-40B4-BE49-F238E27FC236}">
                      <a16:creationId xmlns:a16="http://schemas.microsoft.com/office/drawing/2014/main" id="{1854C20E-9D89-49B5-866A-CA863808AD0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60" name="Freeform 43">
                  <a:extLst>
                    <a:ext uri="{FF2B5EF4-FFF2-40B4-BE49-F238E27FC236}">
                      <a16:creationId xmlns:a16="http://schemas.microsoft.com/office/drawing/2014/main" id="{58AD8B97-CD26-443D-9665-B7C209A963B8}"/>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61" name="Freeform 44">
                  <a:extLst>
                    <a:ext uri="{FF2B5EF4-FFF2-40B4-BE49-F238E27FC236}">
                      <a16:creationId xmlns:a16="http://schemas.microsoft.com/office/drawing/2014/main" id="{A0995C23-ABBD-4E60-92A7-97FCE885A36B}"/>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62" name="Freeform 45">
                  <a:extLst>
                    <a:ext uri="{FF2B5EF4-FFF2-40B4-BE49-F238E27FC236}">
                      <a16:creationId xmlns:a16="http://schemas.microsoft.com/office/drawing/2014/main" id="{5B38337C-29DD-4183-9643-C9CB7550B5C9}"/>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53" name="Freeform 46">
                <a:extLst>
                  <a:ext uri="{FF2B5EF4-FFF2-40B4-BE49-F238E27FC236}">
                    <a16:creationId xmlns:a16="http://schemas.microsoft.com/office/drawing/2014/main" id="{96997D84-564B-4BFB-AAA6-BB87291922A3}"/>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80" name="Group 47">
              <a:extLst>
                <a:ext uri="{FF2B5EF4-FFF2-40B4-BE49-F238E27FC236}">
                  <a16:creationId xmlns:a16="http://schemas.microsoft.com/office/drawing/2014/main" id="{7F237B57-13E9-4C66-92AA-E6D5DF23E104}"/>
                </a:ext>
              </a:extLst>
            </p:cNvPr>
            <p:cNvGrpSpPr>
              <a:grpSpLocks/>
            </p:cNvGrpSpPr>
            <p:nvPr/>
          </p:nvGrpSpPr>
          <p:grpSpPr bwMode="auto">
            <a:xfrm>
              <a:off x="3461" y="1872"/>
              <a:ext cx="641" cy="572"/>
              <a:chOff x="3411" y="1193"/>
              <a:chExt cx="641" cy="572"/>
            </a:xfrm>
          </p:grpSpPr>
          <p:grpSp>
            <p:nvGrpSpPr>
              <p:cNvPr id="163941" name="Group 48">
                <a:extLst>
                  <a:ext uri="{FF2B5EF4-FFF2-40B4-BE49-F238E27FC236}">
                    <a16:creationId xmlns:a16="http://schemas.microsoft.com/office/drawing/2014/main" id="{DFB4841C-100D-497D-9928-AE830F5175A2}"/>
                  </a:ext>
                </a:extLst>
              </p:cNvPr>
              <p:cNvGrpSpPr>
                <a:grpSpLocks/>
              </p:cNvGrpSpPr>
              <p:nvPr/>
            </p:nvGrpSpPr>
            <p:grpSpPr bwMode="auto">
              <a:xfrm>
                <a:off x="3411" y="1193"/>
                <a:ext cx="437" cy="391"/>
                <a:chOff x="1584" y="816"/>
                <a:chExt cx="912" cy="816"/>
              </a:xfrm>
            </p:grpSpPr>
            <p:sp>
              <p:nvSpPr>
                <p:cNvPr id="163943" name="Freeform 49">
                  <a:extLst>
                    <a:ext uri="{FF2B5EF4-FFF2-40B4-BE49-F238E27FC236}">
                      <a16:creationId xmlns:a16="http://schemas.microsoft.com/office/drawing/2014/main" id="{37B9172F-5DCE-4A94-AB99-7CF42AC639D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44" name="Freeform 50">
                  <a:extLst>
                    <a:ext uri="{FF2B5EF4-FFF2-40B4-BE49-F238E27FC236}">
                      <a16:creationId xmlns:a16="http://schemas.microsoft.com/office/drawing/2014/main" id="{930A939A-84D9-41B1-A0C0-466B3EEFBF6A}"/>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45" name="Freeform 51">
                  <a:extLst>
                    <a:ext uri="{FF2B5EF4-FFF2-40B4-BE49-F238E27FC236}">
                      <a16:creationId xmlns:a16="http://schemas.microsoft.com/office/drawing/2014/main" id="{28156BD1-F054-4AA8-B4EC-AB860A4E6D0F}"/>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46" name="Freeform 52">
                  <a:extLst>
                    <a:ext uri="{FF2B5EF4-FFF2-40B4-BE49-F238E27FC236}">
                      <a16:creationId xmlns:a16="http://schemas.microsoft.com/office/drawing/2014/main" id="{64C5D068-8224-474B-92E5-7956AFD2EB8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47" name="Freeform 53">
                  <a:extLst>
                    <a:ext uri="{FF2B5EF4-FFF2-40B4-BE49-F238E27FC236}">
                      <a16:creationId xmlns:a16="http://schemas.microsoft.com/office/drawing/2014/main" id="{D4BFA605-795A-4951-BCD7-C3F649C839A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48" name="Freeform 54">
                  <a:extLst>
                    <a:ext uri="{FF2B5EF4-FFF2-40B4-BE49-F238E27FC236}">
                      <a16:creationId xmlns:a16="http://schemas.microsoft.com/office/drawing/2014/main" id="{13808508-CA0D-4B45-8276-E788126F53E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49" name="Freeform 55">
                  <a:extLst>
                    <a:ext uri="{FF2B5EF4-FFF2-40B4-BE49-F238E27FC236}">
                      <a16:creationId xmlns:a16="http://schemas.microsoft.com/office/drawing/2014/main" id="{A0EAC6A3-8E9A-407A-9073-C6DA79C633BA}"/>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50" name="Freeform 56">
                  <a:extLst>
                    <a:ext uri="{FF2B5EF4-FFF2-40B4-BE49-F238E27FC236}">
                      <a16:creationId xmlns:a16="http://schemas.microsoft.com/office/drawing/2014/main" id="{507272E1-4B80-4EE6-B621-EA0DD3209888}"/>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51" name="Freeform 57">
                  <a:extLst>
                    <a:ext uri="{FF2B5EF4-FFF2-40B4-BE49-F238E27FC236}">
                      <a16:creationId xmlns:a16="http://schemas.microsoft.com/office/drawing/2014/main" id="{57A63B72-0A91-4542-BE4A-BA2DFC18C9AA}"/>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42" name="Freeform 58">
                <a:extLst>
                  <a:ext uri="{FF2B5EF4-FFF2-40B4-BE49-F238E27FC236}">
                    <a16:creationId xmlns:a16="http://schemas.microsoft.com/office/drawing/2014/main" id="{56647BAE-7DD8-4E8E-BF2D-526F162454F6}"/>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81" name="Group 59">
              <a:extLst>
                <a:ext uri="{FF2B5EF4-FFF2-40B4-BE49-F238E27FC236}">
                  <a16:creationId xmlns:a16="http://schemas.microsoft.com/office/drawing/2014/main" id="{8472C78D-05D0-4CE1-8143-1450B7D58A5E}"/>
                </a:ext>
              </a:extLst>
            </p:cNvPr>
            <p:cNvGrpSpPr>
              <a:grpSpLocks/>
            </p:cNvGrpSpPr>
            <p:nvPr/>
          </p:nvGrpSpPr>
          <p:grpSpPr bwMode="auto">
            <a:xfrm>
              <a:off x="4284" y="1872"/>
              <a:ext cx="641" cy="572"/>
              <a:chOff x="3411" y="1193"/>
              <a:chExt cx="641" cy="572"/>
            </a:xfrm>
          </p:grpSpPr>
          <p:grpSp>
            <p:nvGrpSpPr>
              <p:cNvPr id="163930" name="Group 60">
                <a:extLst>
                  <a:ext uri="{FF2B5EF4-FFF2-40B4-BE49-F238E27FC236}">
                    <a16:creationId xmlns:a16="http://schemas.microsoft.com/office/drawing/2014/main" id="{9C7F43B5-B10D-4ECF-B283-BE9E3A6C2EF3}"/>
                  </a:ext>
                </a:extLst>
              </p:cNvPr>
              <p:cNvGrpSpPr>
                <a:grpSpLocks/>
              </p:cNvGrpSpPr>
              <p:nvPr/>
            </p:nvGrpSpPr>
            <p:grpSpPr bwMode="auto">
              <a:xfrm>
                <a:off x="3411" y="1193"/>
                <a:ext cx="437" cy="391"/>
                <a:chOff x="1584" y="816"/>
                <a:chExt cx="912" cy="816"/>
              </a:xfrm>
            </p:grpSpPr>
            <p:sp>
              <p:nvSpPr>
                <p:cNvPr id="163932" name="Freeform 61">
                  <a:extLst>
                    <a:ext uri="{FF2B5EF4-FFF2-40B4-BE49-F238E27FC236}">
                      <a16:creationId xmlns:a16="http://schemas.microsoft.com/office/drawing/2014/main" id="{CF0E8305-3021-4DD9-B8EF-4A6EF73AA63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33" name="Freeform 62">
                  <a:extLst>
                    <a:ext uri="{FF2B5EF4-FFF2-40B4-BE49-F238E27FC236}">
                      <a16:creationId xmlns:a16="http://schemas.microsoft.com/office/drawing/2014/main" id="{F6251E02-2E63-4624-92E8-447E6FA3545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34" name="Freeform 63">
                  <a:extLst>
                    <a:ext uri="{FF2B5EF4-FFF2-40B4-BE49-F238E27FC236}">
                      <a16:creationId xmlns:a16="http://schemas.microsoft.com/office/drawing/2014/main" id="{02443EF2-CCE9-4F90-A8B4-701D12D2114F}"/>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35" name="Freeform 64">
                  <a:extLst>
                    <a:ext uri="{FF2B5EF4-FFF2-40B4-BE49-F238E27FC236}">
                      <a16:creationId xmlns:a16="http://schemas.microsoft.com/office/drawing/2014/main" id="{31EECB2C-5663-460D-BF8F-3EC8DB02C2C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36" name="Freeform 65">
                  <a:extLst>
                    <a:ext uri="{FF2B5EF4-FFF2-40B4-BE49-F238E27FC236}">
                      <a16:creationId xmlns:a16="http://schemas.microsoft.com/office/drawing/2014/main" id="{37075186-1FC4-4812-AD49-B87C7288DD4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37" name="Freeform 66">
                  <a:extLst>
                    <a:ext uri="{FF2B5EF4-FFF2-40B4-BE49-F238E27FC236}">
                      <a16:creationId xmlns:a16="http://schemas.microsoft.com/office/drawing/2014/main" id="{4ED2CC52-E593-4197-B149-221FD70415E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38" name="Freeform 67">
                  <a:extLst>
                    <a:ext uri="{FF2B5EF4-FFF2-40B4-BE49-F238E27FC236}">
                      <a16:creationId xmlns:a16="http://schemas.microsoft.com/office/drawing/2014/main" id="{848E1E4C-8529-460C-8A23-4721DD5B52A6}"/>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39" name="Freeform 68">
                  <a:extLst>
                    <a:ext uri="{FF2B5EF4-FFF2-40B4-BE49-F238E27FC236}">
                      <a16:creationId xmlns:a16="http://schemas.microsoft.com/office/drawing/2014/main" id="{8F2816F7-3F4B-44FD-8B06-A7B3A423DC2C}"/>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40" name="Freeform 69">
                  <a:extLst>
                    <a:ext uri="{FF2B5EF4-FFF2-40B4-BE49-F238E27FC236}">
                      <a16:creationId xmlns:a16="http://schemas.microsoft.com/office/drawing/2014/main" id="{07CE135F-B067-41F3-BF89-9C56C01DB705}"/>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31" name="Freeform 70">
                <a:extLst>
                  <a:ext uri="{FF2B5EF4-FFF2-40B4-BE49-F238E27FC236}">
                    <a16:creationId xmlns:a16="http://schemas.microsoft.com/office/drawing/2014/main" id="{F4C3C04E-3292-437F-81A4-A2368520AB3F}"/>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82" name="Group 71">
              <a:extLst>
                <a:ext uri="{FF2B5EF4-FFF2-40B4-BE49-F238E27FC236}">
                  <a16:creationId xmlns:a16="http://schemas.microsoft.com/office/drawing/2014/main" id="{90982A4F-43D3-4169-80E5-D26C61093671}"/>
                </a:ext>
              </a:extLst>
            </p:cNvPr>
            <p:cNvGrpSpPr>
              <a:grpSpLocks/>
            </p:cNvGrpSpPr>
            <p:nvPr/>
          </p:nvGrpSpPr>
          <p:grpSpPr bwMode="auto">
            <a:xfrm>
              <a:off x="5107" y="1871"/>
              <a:ext cx="641" cy="572"/>
              <a:chOff x="3411" y="1193"/>
              <a:chExt cx="641" cy="572"/>
            </a:xfrm>
          </p:grpSpPr>
          <p:grpSp>
            <p:nvGrpSpPr>
              <p:cNvPr id="163919" name="Group 72">
                <a:extLst>
                  <a:ext uri="{FF2B5EF4-FFF2-40B4-BE49-F238E27FC236}">
                    <a16:creationId xmlns:a16="http://schemas.microsoft.com/office/drawing/2014/main" id="{32EACB2E-369D-49DC-B6CD-21433E399DFD}"/>
                  </a:ext>
                </a:extLst>
              </p:cNvPr>
              <p:cNvGrpSpPr>
                <a:grpSpLocks/>
              </p:cNvGrpSpPr>
              <p:nvPr/>
            </p:nvGrpSpPr>
            <p:grpSpPr bwMode="auto">
              <a:xfrm>
                <a:off x="3411" y="1193"/>
                <a:ext cx="437" cy="391"/>
                <a:chOff x="1584" y="816"/>
                <a:chExt cx="912" cy="816"/>
              </a:xfrm>
            </p:grpSpPr>
            <p:sp>
              <p:nvSpPr>
                <p:cNvPr id="163921" name="Freeform 73">
                  <a:extLst>
                    <a:ext uri="{FF2B5EF4-FFF2-40B4-BE49-F238E27FC236}">
                      <a16:creationId xmlns:a16="http://schemas.microsoft.com/office/drawing/2014/main" id="{FF0C073E-EF75-495A-AD09-B6FF76862E8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22" name="Freeform 74">
                  <a:extLst>
                    <a:ext uri="{FF2B5EF4-FFF2-40B4-BE49-F238E27FC236}">
                      <a16:creationId xmlns:a16="http://schemas.microsoft.com/office/drawing/2014/main" id="{F00A5170-5272-4800-BF22-CBD4DB2761A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23" name="Freeform 75">
                  <a:extLst>
                    <a:ext uri="{FF2B5EF4-FFF2-40B4-BE49-F238E27FC236}">
                      <a16:creationId xmlns:a16="http://schemas.microsoft.com/office/drawing/2014/main" id="{D5B3695F-BF35-4E46-8447-4393667062B6}"/>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24" name="Freeform 76">
                  <a:extLst>
                    <a:ext uri="{FF2B5EF4-FFF2-40B4-BE49-F238E27FC236}">
                      <a16:creationId xmlns:a16="http://schemas.microsoft.com/office/drawing/2014/main" id="{646391C1-3EC9-452D-B499-912F022D836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25" name="Freeform 77">
                  <a:extLst>
                    <a:ext uri="{FF2B5EF4-FFF2-40B4-BE49-F238E27FC236}">
                      <a16:creationId xmlns:a16="http://schemas.microsoft.com/office/drawing/2014/main" id="{D8CD88C0-C53F-499A-B044-D6DC6D0B931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26" name="Freeform 78">
                  <a:extLst>
                    <a:ext uri="{FF2B5EF4-FFF2-40B4-BE49-F238E27FC236}">
                      <a16:creationId xmlns:a16="http://schemas.microsoft.com/office/drawing/2014/main" id="{FE7DCD72-55C6-4AEA-A380-F1237278BF3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27" name="Freeform 79">
                  <a:extLst>
                    <a:ext uri="{FF2B5EF4-FFF2-40B4-BE49-F238E27FC236}">
                      <a16:creationId xmlns:a16="http://schemas.microsoft.com/office/drawing/2014/main" id="{9464BEDF-5CF3-48C5-8CDC-439F0F3BA558}"/>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28" name="Freeform 80">
                  <a:extLst>
                    <a:ext uri="{FF2B5EF4-FFF2-40B4-BE49-F238E27FC236}">
                      <a16:creationId xmlns:a16="http://schemas.microsoft.com/office/drawing/2014/main" id="{0BF1E97B-5C72-4B2E-BC29-D04BB3E35DCB}"/>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29" name="Freeform 81">
                  <a:extLst>
                    <a:ext uri="{FF2B5EF4-FFF2-40B4-BE49-F238E27FC236}">
                      <a16:creationId xmlns:a16="http://schemas.microsoft.com/office/drawing/2014/main" id="{068639BA-F160-4477-9684-E240CFCD6C0E}"/>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20" name="Freeform 82">
                <a:extLst>
                  <a:ext uri="{FF2B5EF4-FFF2-40B4-BE49-F238E27FC236}">
                    <a16:creationId xmlns:a16="http://schemas.microsoft.com/office/drawing/2014/main" id="{936D2AB3-4D17-4ECC-B03F-FFC70C17EF0D}"/>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83" name="Group 83">
              <a:extLst>
                <a:ext uri="{FF2B5EF4-FFF2-40B4-BE49-F238E27FC236}">
                  <a16:creationId xmlns:a16="http://schemas.microsoft.com/office/drawing/2014/main" id="{9C317A89-2EC0-4961-88AC-0EBF224BBE78}"/>
                </a:ext>
              </a:extLst>
            </p:cNvPr>
            <p:cNvGrpSpPr>
              <a:grpSpLocks/>
            </p:cNvGrpSpPr>
            <p:nvPr/>
          </p:nvGrpSpPr>
          <p:grpSpPr bwMode="auto">
            <a:xfrm>
              <a:off x="3430" y="2530"/>
              <a:ext cx="641" cy="572"/>
              <a:chOff x="3411" y="1193"/>
              <a:chExt cx="641" cy="572"/>
            </a:xfrm>
          </p:grpSpPr>
          <p:grpSp>
            <p:nvGrpSpPr>
              <p:cNvPr id="163908" name="Group 84">
                <a:extLst>
                  <a:ext uri="{FF2B5EF4-FFF2-40B4-BE49-F238E27FC236}">
                    <a16:creationId xmlns:a16="http://schemas.microsoft.com/office/drawing/2014/main" id="{F0D9137E-BFAC-4429-BFA7-D01F5A5144C2}"/>
                  </a:ext>
                </a:extLst>
              </p:cNvPr>
              <p:cNvGrpSpPr>
                <a:grpSpLocks/>
              </p:cNvGrpSpPr>
              <p:nvPr/>
            </p:nvGrpSpPr>
            <p:grpSpPr bwMode="auto">
              <a:xfrm>
                <a:off x="3411" y="1193"/>
                <a:ext cx="437" cy="391"/>
                <a:chOff x="1584" y="816"/>
                <a:chExt cx="912" cy="816"/>
              </a:xfrm>
            </p:grpSpPr>
            <p:sp>
              <p:nvSpPr>
                <p:cNvPr id="163910" name="Freeform 85">
                  <a:extLst>
                    <a:ext uri="{FF2B5EF4-FFF2-40B4-BE49-F238E27FC236}">
                      <a16:creationId xmlns:a16="http://schemas.microsoft.com/office/drawing/2014/main" id="{0EB8966F-27B2-4D1A-8C06-0080368B786E}"/>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11" name="Freeform 86">
                  <a:extLst>
                    <a:ext uri="{FF2B5EF4-FFF2-40B4-BE49-F238E27FC236}">
                      <a16:creationId xmlns:a16="http://schemas.microsoft.com/office/drawing/2014/main" id="{698215C5-DE5B-4F32-88C5-65FD2364D34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12" name="Freeform 87">
                  <a:extLst>
                    <a:ext uri="{FF2B5EF4-FFF2-40B4-BE49-F238E27FC236}">
                      <a16:creationId xmlns:a16="http://schemas.microsoft.com/office/drawing/2014/main" id="{5DB432FB-64FE-4B1F-AB05-4C8574AB2F93}"/>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13" name="Freeform 88">
                  <a:extLst>
                    <a:ext uri="{FF2B5EF4-FFF2-40B4-BE49-F238E27FC236}">
                      <a16:creationId xmlns:a16="http://schemas.microsoft.com/office/drawing/2014/main" id="{AAC0896A-2931-4E3F-A4C5-C2906908DDA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14" name="Freeform 89">
                  <a:extLst>
                    <a:ext uri="{FF2B5EF4-FFF2-40B4-BE49-F238E27FC236}">
                      <a16:creationId xmlns:a16="http://schemas.microsoft.com/office/drawing/2014/main" id="{BAB486AD-A1D4-4463-9144-D6999C6CD66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15" name="Freeform 90">
                  <a:extLst>
                    <a:ext uri="{FF2B5EF4-FFF2-40B4-BE49-F238E27FC236}">
                      <a16:creationId xmlns:a16="http://schemas.microsoft.com/office/drawing/2014/main" id="{710CDEE7-A969-4105-AA88-8934AD205408}"/>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16" name="Freeform 91">
                  <a:extLst>
                    <a:ext uri="{FF2B5EF4-FFF2-40B4-BE49-F238E27FC236}">
                      <a16:creationId xmlns:a16="http://schemas.microsoft.com/office/drawing/2014/main" id="{BE25AAE4-3DB3-44A7-B8D4-9A2E30479B87}"/>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17" name="Freeform 92">
                  <a:extLst>
                    <a:ext uri="{FF2B5EF4-FFF2-40B4-BE49-F238E27FC236}">
                      <a16:creationId xmlns:a16="http://schemas.microsoft.com/office/drawing/2014/main" id="{2DEBA855-016D-49DE-B91D-698299395460}"/>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18" name="Freeform 93">
                  <a:extLst>
                    <a:ext uri="{FF2B5EF4-FFF2-40B4-BE49-F238E27FC236}">
                      <a16:creationId xmlns:a16="http://schemas.microsoft.com/office/drawing/2014/main" id="{1FB7E847-4D7E-49A5-A324-EF9F18F3C549}"/>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909" name="Freeform 94">
                <a:extLst>
                  <a:ext uri="{FF2B5EF4-FFF2-40B4-BE49-F238E27FC236}">
                    <a16:creationId xmlns:a16="http://schemas.microsoft.com/office/drawing/2014/main" id="{E83D9C05-5128-4887-8EE6-7FD73B48C430}"/>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84" name="Group 95">
              <a:extLst>
                <a:ext uri="{FF2B5EF4-FFF2-40B4-BE49-F238E27FC236}">
                  <a16:creationId xmlns:a16="http://schemas.microsoft.com/office/drawing/2014/main" id="{B9F752FC-0EE2-457C-878E-6568EE714305}"/>
                </a:ext>
              </a:extLst>
            </p:cNvPr>
            <p:cNvGrpSpPr>
              <a:grpSpLocks/>
            </p:cNvGrpSpPr>
            <p:nvPr/>
          </p:nvGrpSpPr>
          <p:grpSpPr bwMode="auto">
            <a:xfrm>
              <a:off x="4244" y="2531"/>
              <a:ext cx="641" cy="572"/>
              <a:chOff x="3411" y="1193"/>
              <a:chExt cx="641" cy="572"/>
            </a:xfrm>
          </p:grpSpPr>
          <p:grpSp>
            <p:nvGrpSpPr>
              <p:cNvPr id="163897" name="Group 96">
                <a:extLst>
                  <a:ext uri="{FF2B5EF4-FFF2-40B4-BE49-F238E27FC236}">
                    <a16:creationId xmlns:a16="http://schemas.microsoft.com/office/drawing/2014/main" id="{9AF0AC36-86C5-4034-9ECE-EB013A65E526}"/>
                  </a:ext>
                </a:extLst>
              </p:cNvPr>
              <p:cNvGrpSpPr>
                <a:grpSpLocks/>
              </p:cNvGrpSpPr>
              <p:nvPr/>
            </p:nvGrpSpPr>
            <p:grpSpPr bwMode="auto">
              <a:xfrm>
                <a:off x="3411" y="1193"/>
                <a:ext cx="437" cy="391"/>
                <a:chOff x="1584" y="816"/>
                <a:chExt cx="912" cy="816"/>
              </a:xfrm>
            </p:grpSpPr>
            <p:sp>
              <p:nvSpPr>
                <p:cNvPr id="163899" name="Freeform 97">
                  <a:extLst>
                    <a:ext uri="{FF2B5EF4-FFF2-40B4-BE49-F238E27FC236}">
                      <a16:creationId xmlns:a16="http://schemas.microsoft.com/office/drawing/2014/main" id="{4FFBFC9A-3F6F-4E5E-B211-38DC0AED1D4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00" name="Freeform 98">
                  <a:extLst>
                    <a:ext uri="{FF2B5EF4-FFF2-40B4-BE49-F238E27FC236}">
                      <a16:creationId xmlns:a16="http://schemas.microsoft.com/office/drawing/2014/main" id="{48D58383-12AC-4DA9-B764-29500CE461E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01" name="Freeform 99">
                  <a:extLst>
                    <a:ext uri="{FF2B5EF4-FFF2-40B4-BE49-F238E27FC236}">
                      <a16:creationId xmlns:a16="http://schemas.microsoft.com/office/drawing/2014/main" id="{BB263016-5C7C-4507-8C2B-E994893CEE35}"/>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02" name="Freeform 100">
                  <a:extLst>
                    <a:ext uri="{FF2B5EF4-FFF2-40B4-BE49-F238E27FC236}">
                      <a16:creationId xmlns:a16="http://schemas.microsoft.com/office/drawing/2014/main" id="{3A399BEC-6651-4E2A-BECC-29FCBA59500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03" name="Freeform 101">
                  <a:extLst>
                    <a:ext uri="{FF2B5EF4-FFF2-40B4-BE49-F238E27FC236}">
                      <a16:creationId xmlns:a16="http://schemas.microsoft.com/office/drawing/2014/main" id="{CE46D10C-3C93-4812-8A5A-414B64A934F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04" name="Freeform 102">
                  <a:extLst>
                    <a:ext uri="{FF2B5EF4-FFF2-40B4-BE49-F238E27FC236}">
                      <a16:creationId xmlns:a16="http://schemas.microsoft.com/office/drawing/2014/main" id="{D9B40F0B-BB45-4D5F-869C-7C35518C2791}"/>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905" name="Freeform 103">
                  <a:extLst>
                    <a:ext uri="{FF2B5EF4-FFF2-40B4-BE49-F238E27FC236}">
                      <a16:creationId xmlns:a16="http://schemas.microsoft.com/office/drawing/2014/main" id="{B04745AF-280C-4FF6-BA11-59F3BD561339}"/>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06" name="Freeform 104">
                  <a:extLst>
                    <a:ext uri="{FF2B5EF4-FFF2-40B4-BE49-F238E27FC236}">
                      <a16:creationId xmlns:a16="http://schemas.microsoft.com/office/drawing/2014/main" id="{E19E08B4-9D6D-432F-A637-6ADA445FBB71}"/>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907" name="Freeform 105">
                  <a:extLst>
                    <a:ext uri="{FF2B5EF4-FFF2-40B4-BE49-F238E27FC236}">
                      <a16:creationId xmlns:a16="http://schemas.microsoft.com/office/drawing/2014/main" id="{A5BF4A3B-C6BA-47DB-B867-EF652FBEEF6D}"/>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898" name="Freeform 106">
                <a:extLst>
                  <a:ext uri="{FF2B5EF4-FFF2-40B4-BE49-F238E27FC236}">
                    <a16:creationId xmlns:a16="http://schemas.microsoft.com/office/drawing/2014/main" id="{C3ED17A6-55C8-450F-B6DB-619E3CE8AD9C}"/>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nvGrpSpPr>
            <p:cNvPr id="163885" name="Group 107">
              <a:extLst>
                <a:ext uri="{FF2B5EF4-FFF2-40B4-BE49-F238E27FC236}">
                  <a16:creationId xmlns:a16="http://schemas.microsoft.com/office/drawing/2014/main" id="{EA1F5EA0-B16B-4FDB-A7B7-47162BDA6AF3}"/>
                </a:ext>
              </a:extLst>
            </p:cNvPr>
            <p:cNvGrpSpPr>
              <a:grpSpLocks/>
            </p:cNvGrpSpPr>
            <p:nvPr/>
          </p:nvGrpSpPr>
          <p:grpSpPr bwMode="auto">
            <a:xfrm>
              <a:off x="5058" y="2530"/>
              <a:ext cx="641" cy="572"/>
              <a:chOff x="3411" y="1193"/>
              <a:chExt cx="641" cy="572"/>
            </a:xfrm>
          </p:grpSpPr>
          <p:grpSp>
            <p:nvGrpSpPr>
              <p:cNvPr id="163886" name="Group 108">
                <a:extLst>
                  <a:ext uri="{FF2B5EF4-FFF2-40B4-BE49-F238E27FC236}">
                    <a16:creationId xmlns:a16="http://schemas.microsoft.com/office/drawing/2014/main" id="{2ADC792F-A6DA-4FC0-AED5-A4DF86CDA0A8}"/>
                  </a:ext>
                </a:extLst>
              </p:cNvPr>
              <p:cNvGrpSpPr>
                <a:grpSpLocks/>
              </p:cNvGrpSpPr>
              <p:nvPr/>
            </p:nvGrpSpPr>
            <p:grpSpPr bwMode="auto">
              <a:xfrm>
                <a:off x="3411" y="1193"/>
                <a:ext cx="437" cy="391"/>
                <a:chOff x="1584" y="816"/>
                <a:chExt cx="912" cy="816"/>
              </a:xfrm>
            </p:grpSpPr>
            <p:sp>
              <p:nvSpPr>
                <p:cNvPr id="163888" name="Freeform 109">
                  <a:extLst>
                    <a:ext uri="{FF2B5EF4-FFF2-40B4-BE49-F238E27FC236}">
                      <a16:creationId xmlns:a16="http://schemas.microsoft.com/office/drawing/2014/main" id="{2BC04B20-5D89-4E2E-89D2-5038B30F967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889" name="Freeform 110">
                  <a:extLst>
                    <a:ext uri="{FF2B5EF4-FFF2-40B4-BE49-F238E27FC236}">
                      <a16:creationId xmlns:a16="http://schemas.microsoft.com/office/drawing/2014/main" id="{A4106458-7B20-46C6-960E-6EAEDBD8E46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890" name="Freeform 111">
                  <a:extLst>
                    <a:ext uri="{FF2B5EF4-FFF2-40B4-BE49-F238E27FC236}">
                      <a16:creationId xmlns:a16="http://schemas.microsoft.com/office/drawing/2014/main" id="{97F84FAF-56BE-4165-BDC1-3D2A7779953E}"/>
                    </a:ext>
                  </a:extLst>
                </p:cNvPr>
                <p:cNvSpPr>
                  <a:spLocks/>
                </p:cNvSpPr>
                <p:nvPr/>
              </p:nvSpPr>
              <p:spPr bwMode="auto">
                <a:xfrm>
                  <a:off x="1920" y="816"/>
                  <a:ext cx="144" cy="288"/>
                </a:xfrm>
                <a:custGeom>
                  <a:avLst/>
                  <a:gdLst>
                    <a:gd name="T0" fmla="*/ 0 w 144"/>
                    <a:gd name="T1" fmla="*/ 16 h 336"/>
                    <a:gd name="T2" fmla="*/ 96 w 144"/>
                    <a:gd name="T3" fmla="*/ 0 h 336"/>
                    <a:gd name="T4" fmla="*/ 144 w 144"/>
                    <a:gd name="T5" fmla="*/ 16 h 336"/>
                    <a:gd name="T6" fmla="*/ 144 w 144"/>
                    <a:gd name="T7" fmla="*/ 115 h 336"/>
                    <a:gd name="T8" fmla="*/ 96 w 144"/>
                    <a:gd name="T9" fmla="*/ 99 h 336"/>
                    <a:gd name="T10" fmla="*/ 96 w 144"/>
                    <a:gd name="T11" fmla="*/ 33 h 336"/>
                    <a:gd name="T12" fmla="*/ 0 w 144"/>
                    <a:gd name="T13" fmla="*/ 49 h 336"/>
                    <a:gd name="T14" fmla="*/ 0 w 144"/>
                    <a:gd name="T15" fmla="*/ 16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891" name="Freeform 112">
                  <a:extLst>
                    <a:ext uri="{FF2B5EF4-FFF2-40B4-BE49-F238E27FC236}">
                      <a16:creationId xmlns:a16="http://schemas.microsoft.com/office/drawing/2014/main" id="{92119279-5C61-40D9-A144-AA11865E166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892" name="Freeform 113">
                  <a:extLst>
                    <a:ext uri="{FF2B5EF4-FFF2-40B4-BE49-F238E27FC236}">
                      <a16:creationId xmlns:a16="http://schemas.microsoft.com/office/drawing/2014/main" id="{4243C7DD-1C11-4B24-BF30-3A9DB807861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893" name="Freeform 114">
                  <a:extLst>
                    <a:ext uri="{FF2B5EF4-FFF2-40B4-BE49-F238E27FC236}">
                      <a16:creationId xmlns:a16="http://schemas.microsoft.com/office/drawing/2014/main" id="{7F1812F6-4EC5-4945-8311-03CD1ED6160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163894" name="Freeform 115">
                  <a:extLst>
                    <a:ext uri="{FF2B5EF4-FFF2-40B4-BE49-F238E27FC236}">
                      <a16:creationId xmlns:a16="http://schemas.microsoft.com/office/drawing/2014/main" id="{5102BA83-8E91-4E1D-863D-16450FFC4CA8}"/>
                    </a:ext>
                  </a:extLst>
                </p:cNvPr>
                <p:cNvSpPr>
                  <a:spLocks/>
                </p:cNvSpPr>
                <p:nvPr/>
              </p:nvSpPr>
              <p:spPr bwMode="auto">
                <a:xfrm>
                  <a:off x="1920" y="1296"/>
                  <a:ext cx="240" cy="336"/>
                </a:xfrm>
                <a:custGeom>
                  <a:avLst/>
                  <a:gdLst>
                    <a:gd name="T0" fmla="*/ 19 w 336"/>
                    <a:gd name="T1" fmla="*/ 0 h 432"/>
                    <a:gd name="T2" fmla="*/ 31 w 336"/>
                    <a:gd name="T3" fmla="*/ 16 h 432"/>
                    <a:gd name="T4" fmla="*/ 9 w 336"/>
                    <a:gd name="T5" fmla="*/ 25 h 432"/>
                    <a:gd name="T6" fmla="*/ 9 w 336"/>
                    <a:gd name="T7" fmla="*/ 75 h 432"/>
                    <a:gd name="T8" fmla="*/ 0 w 336"/>
                    <a:gd name="T9" fmla="*/ 58 h 432"/>
                    <a:gd name="T10" fmla="*/ 0 w 336"/>
                    <a:gd name="T11" fmla="*/ 9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895" name="Freeform 116">
                  <a:extLst>
                    <a:ext uri="{FF2B5EF4-FFF2-40B4-BE49-F238E27FC236}">
                      <a16:creationId xmlns:a16="http://schemas.microsoft.com/office/drawing/2014/main" id="{701EBDC1-EB3E-4883-8C24-2120A88A6F3F}"/>
                    </a:ext>
                  </a:extLst>
                </p:cNvPr>
                <p:cNvSpPr>
                  <a:spLocks/>
                </p:cNvSpPr>
                <p:nvPr/>
              </p:nvSpPr>
              <p:spPr bwMode="auto">
                <a:xfrm>
                  <a:off x="1728" y="1152"/>
                  <a:ext cx="240" cy="288"/>
                </a:xfrm>
                <a:custGeom>
                  <a:avLst/>
                  <a:gdLst>
                    <a:gd name="T0" fmla="*/ 19 w 336"/>
                    <a:gd name="T1" fmla="*/ 0 h 432"/>
                    <a:gd name="T2" fmla="*/ 31 w 336"/>
                    <a:gd name="T3" fmla="*/ 6 h 432"/>
                    <a:gd name="T4" fmla="*/ 9 w 336"/>
                    <a:gd name="T5" fmla="*/ 9 h 432"/>
                    <a:gd name="T6" fmla="*/ 9 w 336"/>
                    <a:gd name="T7" fmla="*/ 25 h 432"/>
                    <a:gd name="T8" fmla="*/ 0 w 336"/>
                    <a:gd name="T9" fmla="*/ 19 h 432"/>
                    <a:gd name="T10" fmla="*/ 0 w 336"/>
                    <a:gd name="T11" fmla="*/ 3 h 432"/>
                    <a:gd name="T12" fmla="*/ 19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163896" name="Freeform 117">
                  <a:extLst>
                    <a:ext uri="{FF2B5EF4-FFF2-40B4-BE49-F238E27FC236}">
                      <a16:creationId xmlns:a16="http://schemas.microsoft.com/office/drawing/2014/main" id="{29EB9493-4DBA-4AC2-AE33-9FE0BA71DB74}"/>
                    </a:ext>
                  </a:extLst>
                </p:cNvPr>
                <p:cNvSpPr>
                  <a:spLocks/>
                </p:cNvSpPr>
                <p:nvPr/>
              </p:nvSpPr>
              <p:spPr bwMode="auto">
                <a:xfrm>
                  <a:off x="1584" y="1008"/>
                  <a:ext cx="192" cy="288"/>
                </a:xfrm>
                <a:custGeom>
                  <a:avLst/>
                  <a:gdLst>
                    <a:gd name="T0" fmla="*/ 4 w 336"/>
                    <a:gd name="T1" fmla="*/ 0 h 432"/>
                    <a:gd name="T2" fmla="*/ 7 w 336"/>
                    <a:gd name="T3" fmla="*/ 6 h 432"/>
                    <a:gd name="T4" fmla="*/ 2 w 336"/>
                    <a:gd name="T5" fmla="*/ 9 h 432"/>
                    <a:gd name="T6" fmla="*/ 2 w 336"/>
                    <a:gd name="T7" fmla="*/ 25 h 432"/>
                    <a:gd name="T8" fmla="*/ 0 w 336"/>
                    <a:gd name="T9" fmla="*/ 19 h 432"/>
                    <a:gd name="T10" fmla="*/ 0 w 336"/>
                    <a:gd name="T11" fmla="*/ 3 h 432"/>
                    <a:gd name="T12" fmla="*/ 4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zh-CN" altLang="en-US"/>
                </a:p>
              </p:txBody>
            </p:sp>
          </p:grpSp>
          <p:sp>
            <p:nvSpPr>
              <p:cNvPr id="163887" name="Freeform 118">
                <a:extLst>
                  <a:ext uri="{FF2B5EF4-FFF2-40B4-BE49-F238E27FC236}">
                    <a16:creationId xmlns:a16="http://schemas.microsoft.com/office/drawing/2014/main" id="{1BD477B4-96DF-44EA-A8C4-CCC861C45BE3}"/>
                  </a:ext>
                </a:extLst>
              </p:cNvPr>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zh-CN" altLang="en-US"/>
              </a:p>
            </p:txBody>
          </p:sp>
        </p:grpSp>
      </p:grpSp>
      <p:sp>
        <p:nvSpPr>
          <p:cNvPr id="163847" name="Text Box 120">
            <a:extLst>
              <a:ext uri="{FF2B5EF4-FFF2-40B4-BE49-F238E27FC236}">
                <a16:creationId xmlns:a16="http://schemas.microsoft.com/office/drawing/2014/main" id="{205DE780-DAD8-4A20-B8BE-12CD49121D4E}"/>
              </a:ext>
            </a:extLst>
          </p:cNvPr>
          <p:cNvSpPr txBox="1">
            <a:spLocks noChangeArrowheads="1"/>
          </p:cNvSpPr>
          <p:nvPr/>
        </p:nvSpPr>
        <p:spPr bwMode="auto">
          <a:xfrm>
            <a:off x="2125663" y="5289550"/>
            <a:ext cx="44275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a:solidFill>
                  <a:srgbClr val="FF33CC"/>
                </a:solidFill>
                <a:latin typeface="Arial" panose="020B0604020202020204" pitchFamily="34" charset="0"/>
                <a:ea typeface="宋体" panose="02010600030101010101" pitchFamily="2" charset="-122"/>
                <a:cs typeface="Arial" panose="020B0604020202020204" pitchFamily="34" charset="0"/>
              </a:rPr>
              <a:t>Spinning on remote memory is slow</a:t>
            </a:r>
          </a:p>
        </p:txBody>
      </p:sp>
      <p:sp>
        <p:nvSpPr>
          <p:cNvPr id="163848" name="Freeform 121">
            <a:extLst>
              <a:ext uri="{FF2B5EF4-FFF2-40B4-BE49-F238E27FC236}">
                <a16:creationId xmlns:a16="http://schemas.microsoft.com/office/drawing/2014/main" id="{17FEB13E-1070-4C5E-9B54-AB3A86E5C821}"/>
              </a:ext>
            </a:extLst>
          </p:cNvPr>
          <p:cNvSpPr>
            <a:spLocks/>
          </p:cNvSpPr>
          <p:nvPr/>
        </p:nvSpPr>
        <p:spPr bwMode="auto">
          <a:xfrm>
            <a:off x="4572000" y="2282825"/>
            <a:ext cx="841375" cy="1874838"/>
          </a:xfrm>
          <a:custGeom>
            <a:avLst/>
            <a:gdLst>
              <a:gd name="T0" fmla="*/ 2147483647 w 530"/>
              <a:gd name="T1" fmla="*/ 2147483647 h 1181"/>
              <a:gd name="T2" fmla="*/ 2147483647 w 530"/>
              <a:gd name="T3" fmla="*/ 2147483647 h 1181"/>
              <a:gd name="T4" fmla="*/ 2147483647 w 530"/>
              <a:gd name="T5" fmla="*/ 2147483647 h 1181"/>
              <a:gd name="T6" fmla="*/ 0 w 530"/>
              <a:gd name="T7" fmla="*/ 2147483647 h 1181"/>
              <a:gd name="T8" fmla="*/ 0 60000 65536"/>
              <a:gd name="T9" fmla="*/ 0 60000 65536"/>
              <a:gd name="T10" fmla="*/ 0 60000 65536"/>
              <a:gd name="T11" fmla="*/ 0 60000 65536"/>
              <a:gd name="T12" fmla="*/ 0 w 530"/>
              <a:gd name="T13" fmla="*/ 0 h 1181"/>
              <a:gd name="T14" fmla="*/ 530 w 530"/>
              <a:gd name="T15" fmla="*/ 1181 h 1181"/>
            </a:gdLst>
            <a:ahLst/>
            <a:cxnLst>
              <a:cxn ang="T8">
                <a:pos x="T0" y="T1"/>
              </a:cxn>
              <a:cxn ang="T9">
                <a:pos x="T2" y="T3"/>
              </a:cxn>
              <a:cxn ang="T10">
                <a:pos x="T4" y="T5"/>
              </a:cxn>
              <a:cxn ang="T11">
                <a:pos x="T6" y="T7"/>
              </a:cxn>
            </a:cxnLst>
            <a:rect l="T12" t="T13" r="T14" b="T15"/>
            <a:pathLst>
              <a:path w="530" h="1181">
                <a:moveTo>
                  <a:pt x="445" y="1181"/>
                </a:moveTo>
                <a:cubicBezTo>
                  <a:pt x="420" y="1138"/>
                  <a:pt x="291" y="1096"/>
                  <a:pt x="297" y="925"/>
                </a:cubicBezTo>
                <a:cubicBezTo>
                  <a:pt x="303" y="754"/>
                  <a:pt x="530" y="306"/>
                  <a:pt x="481" y="153"/>
                </a:cubicBezTo>
                <a:cubicBezTo>
                  <a:pt x="432" y="0"/>
                  <a:pt x="100" y="36"/>
                  <a:pt x="0" y="5"/>
                </a:cubicBezTo>
              </a:path>
            </a:pathLst>
          </a:custGeom>
          <a:noFill/>
          <a:ln w="76200">
            <a:solidFill>
              <a:srgbClr val="FF33CC"/>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63849" name="Group 143">
            <a:extLst>
              <a:ext uri="{FF2B5EF4-FFF2-40B4-BE49-F238E27FC236}">
                <a16:creationId xmlns:a16="http://schemas.microsoft.com/office/drawing/2014/main" id="{FACA69BC-C7F6-4798-A06C-08923E19BCEE}"/>
              </a:ext>
            </a:extLst>
          </p:cNvPr>
          <p:cNvGrpSpPr>
            <a:grpSpLocks/>
          </p:cNvGrpSpPr>
          <p:nvPr/>
        </p:nvGrpSpPr>
        <p:grpSpPr bwMode="auto">
          <a:xfrm>
            <a:off x="2943225" y="795338"/>
            <a:ext cx="1476375" cy="1050925"/>
            <a:chOff x="4686" y="1805"/>
            <a:chExt cx="930" cy="662"/>
          </a:xfrm>
        </p:grpSpPr>
        <p:sp>
          <p:nvSpPr>
            <p:cNvPr id="163851" name="Rectangle 144">
              <a:extLst>
                <a:ext uri="{FF2B5EF4-FFF2-40B4-BE49-F238E27FC236}">
                  <a16:creationId xmlns:a16="http://schemas.microsoft.com/office/drawing/2014/main" id="{5B92A8B9-C59D-48FE-978D-7CB9FCF2ED6B}"/>
                </a:ext>
              </a:extLst>
            </p:cNvPr>
            <p:cNvSpPr>
              <a:spLocks noChangeArrowheads="1"/>
            </p:cNvSpPr>
            <p:nvPr/>
          </p:nvSpPr>
          <p:spPr bwMode="auto">
            <a:xfrm>
              <a:off x="4694" y="1805"/>
              <a:ext cx="922" cy="662"/>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2" name="Rectangle 145">
              <a:extLst>
                <a:ext uri="{FF2B5EF4-FFF2-40B4-BE49-F238E27FC236}">
                  <a16:creationId xmlns:a16="http://schemas.microsoft.com/office/drawing/2014/main" id="{E5FF250C-A0FE-4B3F-9AF1-5D7520516C79}"/>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3" name="Oval 146">
              <a:extLst>
                <a:ext uri="{FF2B5EF4-FFF2-40B4-BE49-F238E27FC236}">
                  <a16:creationId xmlns:a16="http://schemas.microsoft.com/office/drawing/2014/main" id="{C931596A-9B7D-4129-AD7A-408C9F2503E1}"/>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4" name="Oval 147">
              <a:extLst>
                <a:ext uri="{FF2B5EF4-FFF2-40B4-BE49-F238E27FC236}">
                  <a16:creationId xmlns:a16="http://schemas.microsoft.com/office/drawing/2014/main" id="{9BA59D67-D7DD-469C-B853-7F78E0A81AD0}"/>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5" name="Oval 148">
              <a:extLst>
                <a:ext uri="{FF2B5EF4-FFF2-40B4-BE49-F238E27FC236}">
                  <a16:creationId xmlns:a16="http://schemas.microsoft.com/office/drawing/2014/main" id="{15E30CCA-9016-4895-B6DC-C3E5C47F04C0}"/>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6" name="Rectangle 149">
              <a:extLst>
                <a:ext uri="{FF2B5EF4-FFF2-40B4-BE49-F238E27FC236}">
                  <a16:creationId xmlns:a16="http://schemas.microsoft.com/office/drawing/2014/main" id="{DFF6E2F8-A359-46D9-87C2-877E559938C9}"/>
                </a:ext>
              </a:extLst>
            </p:cNvPr>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7" name="Rectangle 150">
              <a:extLst>
                <a:ext uri="{FF2B5EF4-FFF2-40B4-BE49-F238E27FC236}">
                  <a16:creationId xmlns:a16="http://schemas.microsoft.com/office/drawing/2014/main" id="{37BF193E-2ABA-4FCE-86EE-05D2A5163569}"/>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8" name="Rectangle 151">
              <a:extLst>
                <a:ext uri="{FF2B5EF4-FFF2-40B4-BE49-F238E27FC236}">
                  <a16:creationId xmlns:a16="http://schemas.microsoft.com/office/drawing/2014/main" id="{380C32EA-BBD7-4FA3-A2DB-D93050DCDDF7}"/>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59" name="Rectangle 152">
              <a:extLst>
                <a:ext uri="{FF2B5EF4-FFF2-40B4-BE49-F238E27FC236}">
                  <a16:creationId xmlns:a16="http://schemas.microsoft.com/office/drawing/2014/main" id="{6C97AC44-C6A5-4B7E-B654-A18BC036EA4D}"/>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0" name="Rectangle 153">
              <a:extLst>
                <a:ext uri="{FF2B5EF4-FFF2-40B4-BE49-F238E27FC236}">
                  <a16:creationId xmlns:a16="http://schemas.microsoft.com/office/drawing/2014/main" id="{9A18B07E-71EC-4F26-BDEE-258C9B2CF9CC}"/>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1" name="Rectangle 154">
              <a:extLst>
                <a:ext uri="{FF2B5EF4-FFF2-40B4-BE49-F238E27FC236}">
                  <a16:creationId xmlns:a16="http://schemas.microsoft.com/office/drawing/2014/main" id="{C4E31B1D-E33F-4060-AA44-0C80BD6A0A4C}"/>
                </a:ext>
              </a:extLst>
            </p:cNvPr>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2" name="Oval 155">
              <a:extLst>
                <a:ext uri="{FF2B5EF4-FFF2-40B4-BE49-F238E27FC236}">
                  <a16:creationId xmlns:a16="http://schemas.microsoft.com/office/drawing/2014/main" id="{881DCCE3-DC0B-433D-8531-6358858D20BF}"/>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3" name="Oval 156">
              <a:extLst>
                <a:ext uri="{FF2B5EF4-FFF2-40B4-BE49-F238E27FC236}">
                  <a16:creationId xmlns:a16="http://schemas.microsoft.com/office/drawing/2014/main" id="{3F228B48-7207-4298-9BFF-943D9D0FBD88}"/>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4" name="Rectangle 157">
              <a:extLst>
                <a:ext uri="{FF2B5EF4-FFF2-40B4-BE49-F238E27FC236}">
                  <a16:creationId xmlns:a16="http://schemas.microsoft.com/office/drawing/2014/main" id="{8ECA7486-6A7C-4376-A53C-ED773EFF92BF}"/>
                </a:ext>
              </a:extLst>
            </p:cNvPr>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5" name="Rectangle 158">
              <a:extLst>
                <a:ext uri="{FF2B5EF4-FFF2-40B4-BE49-F238E27FC236}">
                  <a16:creationId xmlns:a16="http://schemas.microsoft.com/office/drawing/2014/main" id="{30591218-EB4E-484D-BC1F-45EEA416B973}"/>
                </a:ext>
              </a:extLst>
            </p:cNvPr>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6" name="Arc 159">
              <a:extLst>
                <a:ext uri="{FF2B5EF4-FFF2-40B4-BE49-F238E27FC236}">
                  <a16:creationId xmlns:a16="http://schemas.microsoft.com/office/drawing/2014/main" id="{4889D482-48A4-4689-85A9-150C832EF445}"/>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867" name="Arc 160">
              <a:extLst>
                <a:ext uri="{FF2B5EF4-FFF2-40B4-BE49-F238E27FC236}">
                  <a16:creationId xmlns:a16="http://schemas.microsoft.com/office/drawing/2014/main" id="{CBD5306F-01F1-4746-81DE-EA05292FDE6D}"/>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868" name="Oval 161">
              <a:extLst>
                <a:ext uri="{FF2B5EF4-FFF2-40B4-BE49-F238E27FC236}">
                  <a16:creationId xmlns:a16="http://schemas.microsoft.com/office/drawing/2014/main" id="{A4C1726D-CDFC-4837-BA38-0D006FE7CF77}"/>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69" name="Oval 162">
              <a:extLst>
                <a:ext uri="{FF2B5EF4-FFF2-40B4-BE49-F238E27FC236}">
                  <a16:creationId xmlns:a16="http://schemas.microsoft.com/office/drawing/2014/main" id="{33AD5A53-3A7B-4507-944A-8B52A627CA58}"/>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63870" name="Freeform 163">
              <a:extLst>
                <a:ext uri="{FF2B5EF4-FFF2-40B4-BE49-F238E27FC236}">
                  <a16:creationId xmlns:a16="http://schemas.microsoft.com/office/drawing/2014/main" id="{8F5BD174-2749-4A9F-8D0E-38AC46E53540}"/>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163850" name="Freeform 119">
            <a:extLst>
              <a:ext uri="{FF2B5EF4-FFF2-40B4-BE49-F238E27FC236}">
                <a16:creationId xmlns:a16="http://schemas.microsoft.com/office/drawing/2014/main" id="{0F613D56-AA34-4B1C-8AC2-D014F081C02F}"/>
              </a:ext>
            </a:extLst>
          </p:cNvPr>
          <p:cNvSpPr>
            <a:spLocks/>
          </p:cNvSpPr>
          <p:nvPr/>
        </p:nvSpPr>
        <p:spPr bwMode="auto">
          <a:xfrm>
            <a:off x="4430713" y="1444625"/>
            <a:ext cx="2274887" cy="3001963"/>
          </a:xfrm>
          <a:custGeom>
            <a:avLst/>
            <a:gdLst>
              <a:gd name="T0" fmla="*/ 2147483647 w 1433"/>
              <a:gd name="T1" fmla="*/ 2147483647 h 1891"/>
              <a:gd name="T2" fmla="*/ 2147483647 w 1433"/>
              <a:gd name="T3" fmla="*/ 2147483647 h 1891"/>
              <a:gd name="T4" fmla="*/ 2147483647 w 1433"/>
              <a:gd name="T5" fmla="*/ 2147483647 h 1891"/>
              <a:gd name="T6" fmla="*/ 0 w 1433"/>
              <a:gd name="T7" fmla="*/ 2147483647 h 1891"/>
              <a:gd name="T8" fmla="*/ 0 60000 65536"/>
              <a:gd name="T9" fmla="*/ 0 60000 65536"/>
              <a:gd name="T10" fmla="*/ 0 60000 65536"/>
              <a:gd name="T11" fmla="*/ 0 60000 65536"/>
              <a:gd name="T12" fmla="*/ 0 w 1433"/>
              <a:gd name="T13" fmla="*/ 0 h 1891"/>
              <a:gd name="T14" fmla="*/ 1433 w 1433"/>
              <a:gd name="T15" fmla="*/ 1891 h 1891"/>
            </a:gdLst>
            <a:ahLst/>
            <a:cxnLst>
              <a:cxn ang="T8">
                <a:pos x="T0" y="T1"/>
              </a:cxn>
              <a:cxn ang="T9">
                <a:pos x="T2" y="T3"/>
              </a:cxn>
              <a:cxn ang="T10">
                <a:pos x="T4" y="T5"/>
              </a:cxn>
              <a:cxn ang="T11">
                <a:pos x="T6" y="T7"/>
              </a:cxn>
            </a:cxnLst>
            <a:rect l="T12" t="T13" r="T14" b="T15"/>
            <a:pathLst>
              <a:path w="1433" h="1891">
                <a:moveTo>
                  <a:pt x="1072" y="1891"/>
                </a:moveTo>
                <a:cubicBezTo>
                  <a:pt x="1129" y="1740"/>
                  <a:pt x="1433" y="1277"/>
                  <a:pt x="1413" y="984"/>
                </a:cubicBezTo>
                <a:cubicBezTo>
                  <a:pt x="1393" y="691"/>
                  <a:pt x="1185" y="270"/>
                  <a:pt x="950" y="135"/>
                </a:cubicBezTo>
                <a:cubicBezTo>
                  <a:pt x="715" y="0"/>
                  <a:pt x="158" y="166"/>
                  <a:pt x="0" y="172"/>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a:extLst>
              <a:ext uri="{FF2B5EF4-FFF2-40B4-BE49-F238E27FC236}">
                <a16:creationId xmlns:a16="http://schemas.microsoft.com/office/drawing/2014/main" id="{9196E452-3887-409D-8A27-3D3E2699794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4867" name="Slide Number Placeholder 4">
            <a:extLst>
              <a:ext uri="{FF2B5EF4-FFF2-40B4-BE49-F238E27FC236}">
                <a16:creationId xmlns:a16="http://schemas.microsoft.com/office/drawing/2014/main" id="{F37F1263-3C68-4D54-B17F-29C016F02D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A925E08-5C6B-4C51-BBEF-0A74017AAAAB}" type="slidenum">
              <a:rPr lang="ar-SA" altLang="zh-CN" sz="1400" b="0">
                <a:solidFill>
                  <a:schemeClr val="tx1"/>
                </a:solidFill>
                <a:latin typeface="Arial" panose="020B0604020202020204" pitchFamily="34" charset="0"/>
              </a:rPr>
              <a:pPr/>
              <a:t>151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4868" name="Rectangle 2">
            <a:extLst>
              <a:ext uri="{FF2B5EF4-FFF2-40B4-BE49-F238E27FC236}">
                <a16:creationId xmlns:a16="http://schemas.microsoft.com/office/drawing/2014/main" id="{CAE08C19-1B96-46B1-9AF4-ADD5B05B769F}"/>
              </a:ext>
            </a:extLst>
          </p:cNvPr>
          <p:cNvSpPr>
            <a:spLocks noGrp="1" noChangeArrowheads="1"/>
          </p:cNvSpPr>
          <p:nvPr>
            <p:ph type="title"/>
          </p:nvPr>
        </p:nvSpPr>
        <p:spPr/>
        <p:txBody>
          <a:bodyPr/>
          <a:lstStyle/>
          <a:p>
            <a:r>
              <a:rPr lang="en-US" altLang="zh-CN">
                <a:ea typeface="宋体" panose="02010600030101010101" pitchFamily="2" charset="-122"/>
              </a:rPr>
              <a:t>CLH Lock</a:t>
            </a:r>
          </a:p>
        </p:txBody>
      </p:sp>
      <p:sp>
        <p:nvSpPr>
          <p:cNvPr id="164869" name="Rectangle 3">
            <a:extLst>
              <a:ext uri="{FF2B5EF4-FFF2-40B4-BE49-F238E27FC236}">
                <a16:creationId xmlns:a16="http://schemas.microsoft.com/office/drawing/2014/main" id="{8F434CB5-1781-4C0F-A514-F4956BF67018}"/>
              </a:ext>
            </a:extLst>
          </p:cNvPr>
          <p:cNvSpPr>
            <a:spLocks noGrp="1" noChangeArrowheads="1"/>
          </p:cNvSpPr>
          <p:nvPr>
            <p:ph type="body" idx="1"/>
          </p:nvPr>
        </p:nvSpPr>
        <p:spPr/>
        <p:txBody>
          <a:bodyPr/>
          <a:lstStyle/>
          <a:p>
            <a:r>
              <a:rPr lang="en-US" altLang="zh-CN" dirty="0">
                <a:ea typeface="宋体" panose="02010600030101010101" pitchFamily="2" charset="-122"/>
              </a:rPr>
              <a:t>Each thread spins on predecessor’s memory</a:t>
            </a:r>
          </a:p>
          <a:p>
            <a:r>
              <a:rPr lang="en-US" altLang="zh-CN" dirty="0">
                <a:ea typeface="宋体" panose="02010600030101010101" pitchFamily="2" charset="-122"/>
              </a:rPr>
              <a:t>Could be far away …</a:t>
            </a:r>
          </a:p>
          <a:p>
            <a:pPr lvl="1"/>
            <a:r>
              <a:rPr lang="en-US" altLang="zh-CN" dirty="0"/>
              <a:t>Then performance will suffer</a:t>
            </a:r>
            <a:endParaRPr lang="en-US" altLang="zh-CN" dirty="0">
              <a:ea typeface="宋体" panose="02010600030101010101" pitchFamily="2" charset="-122"/>
            </a:endParaRPr>
          </a:p>
          <a:p>
            <a:pPr lvl="1"/>
            <a:endParaRPr lang="en-US" altLang="zh-CN" dirty="0">
              <a:ea typeface="宋体" panose="02010600030101010101" pitchFamily="2" charset="-122"/>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3">
            <a:extLst>
              <a:ext uri="{FF2B5EF4-FFF2-40B4-BE49-F238E27FC236}">
                <a16:creationId xmlns:a16="http://schemas.microsoft.com/office/drawing/2014/main" id="{BA55F982-4C91-4E79-AF21-C7189136A3D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5891" name="Slide Number Placeholder 4">
            <a:extLst>
              <a:ext uri="{FF2B5EF4-FFF2-40B4-BE49-F238E27FC236}">
                <a16:creationId xmlns:a16="http://schemas.microsoft.com/office/drawing/2014/main" id="{10A332F9-D0E9-4167-A9ED-6FE9B76E4D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4A527EB-3085-4C52-A684-B280DCB1F568}" type="slidenum">
              <a:rPr lang="ar-SA" altLang="zh-CN" sz="1400" b="0">
                <a:solidFill>
                  <a:schemeClr val="tx1"/>
                </a:solidFill>
                <a:latin typeface="Arial" panose="020B0604020202020204" pitchFamily="34" charset="0"/>
              </a:rPr>
              <a:pPr/>
              <a:t>152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5892" name="Picture 2" descr="magic">
            <a:extLst>
              <a:ext uri="{FF2B5EF4-FFF2-40B4-BE49-F238E27FC236}">
                <a16:creationId xmlns:a16="http://schemas.microsoft.com/office/drawing/2014/main" id="{0E2D372D-5C08-46A4-BA46-ECA28D5EB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Rectangle 3">
            <a:extLst>
              <a:ext uri="{FF2B5EF4-FFF2-40B4-BE49-F238E27FC236}">
                <a16:creationId xmlns:a16="http://schemas.microsoft.com/office/drawing/2014/main" id="{66AF9D17-9BCD-4B70-9598-0C74CDDE4399}"/>
              </a:ext>
            </a:extLst>
          </p:cNvPr>
          <p:cNvSpPr>
            <a:spLocks noGrp="1" noChangeArrowheads="1"/>
          </p:cNvSpPr>
          <p:nvPr>
            <p:ph type="title"/>
          </p:nvPr>
        </p:nvSpPr>
        <p:spPr/>
        <p:txBody>
          <a:bodyPr/>
          <a:lstStyle/>
          <a:p>
            <a:r>
              <a:rPr lang="en-US" altLang="zh-CN">
                <a:ea typeface="宋体" panose="02010600030101010101" pitchFamily="2" charset="-122"/>
              </a:rPr>
              <a:t>MCS Lock</a:t>
            </a:r>
          </a:p>
        </p:txBody>
      </p:sp>
      <p:sp>
        <p:nvSpPr>
          <p:cNvPr id="165894" name="Rectangle 4">
            <a:extLst>
              <a:ext uri="{FF2B5EF4-FFF2-40B4-BE49-F238E27FC236}">
                <a16:creationId xmlns:a16="http://schemas.microsoft.com/office/drawing/2014/main" id="{42766AC4-E10A-4EF5-959B-9ADBCB096F84}"/>
              </a:ext>
            </a:extLst>
          </p:cNvPr>
          <p:cNvSpPr>
            <a:spLocks noGrp="1" noChangeArrowheads="1"/>
          </p:cNvSpPr>
          <p:nvPr>
            <p:ph type="body" idx="1"/>
          </p:nvPr>
        </p:nvSpPr>
        <p:spPr/>
        <p:txBody>
          <a:bodyPr/>
          <a:lstStyle/>
          <a:p>
            <a:r>
              <a:rPr lang="en-US" altLang="zh-CN" dirty="0">
                <a:ea typeface="宋体" panose="02010600030101010101" pitchFamily="2" charset="-122"/>
              </a:rPr>
              <a:t>FIFO order</a:t>
            </a:r>
          </a:p>
          <a:p>
            <a:r>
              <a:rPr lang="en-US" altLang="zh-CN" dirty="0">
                <a:ea typeface="宋体" panose="02010600030101010101" pitchFamily="2" charset="-122"/>
              </a:rPr>
              <a:t>Spin on local memory only</a:t>
            </a:r>
          </a:p>
          <a:p>
            <a:r>
              <a:rPr lang="en-US" altLang="zh-CN" dirty="0">
                <a:ea typeface="宋体" panose="02010600030101010101" pitchFamily="2" charset="-122"/>
              </a:rPr>
              <a:t>Small, Constant-size overhead</a:t>
            </a:r>
          </a:p>
          <a:p>
            <a:endParaRPr lang="en-US" altLang="zh-CN" dirty="0">
              <a:ea typeface="宋体" panose="02010600030101010101" pitchFamily="2" charset="-122"/>
            </a:endParaRPr>
          </a:p>
          <a:p>
            <a:r>
              <a:rPr lang="en-US" altLang="zh-CN" dirty="0">
                <a:ea typeface="宋体" panose="02010600030101010101" pitchFamily="2" charset="-122"/>
              </a:rPr>
              <a:t>Idea: explicit linked list</a:t>
            </a:r>
          </a:p>
          <a:p>
            <a:endParaRPr lang="en-US" altLang="zh-CN" dirty="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a:extLst>
              <a:ext uri="{FF2B5EF4-FFF2-40B4-BE49-F238E27FC236}">
                <a16:creationId xmlns:a16="http://schemas.microsoft.com/office/drawing/2014/main" id="{244B19E9-410F-4804-B8FE-E2B848C5EB7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6915" name="Slide Number Placeholder 4">
            <a:extLst>
              <a:ext uri="{FF2B5EF4-FFF2-40B4-BE49-F238E27FC236}">
                <a16:creationId xmlns:a16="http://schemas.microsoft.com/office/drawing/2014/main" id="{94E58416-12E9-4B3A-9F3D-F0C3806332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8C0F708-93E4-4935-ACDD-C5A24AE5032F}" type="slidenum">
              <a:rPr lang="ar-SA" altLang="zh-CN" sz="1400" b="0">
                <a:solidFill>
                  <a:schemeClr val="tx1"/>
                </a:solidFill>
                <a:latin typeface="Arial" panose="020B0604020202020204" pitchFamily="34" charset="0"/>
              </a:rPr>
              <a:pPr/>
              <a:t>153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66916" name="Picture 2" descr="magic">
            <a:extLst>
              <a:ext uri="{FF2B5EF4-FFF2-40B4-BE49-F238E27FC236}">
                <a16:creationId xmlns:a16="http://schemas.microsoft.com/office/drawing/2014/main" id="{0B6CCB98-BB5D-434B-9F69-9CDB2BD69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ectangle 3">
            <a:extLst>
              <a:ext uri="{FF2B5EF4-FFF2-40B4-BE49-F238E27FC236}">
                <a16:creationId xmlns:a16="http://schemas.microsoft.com/office/drawing/2014/main" id="{BB66E973-CAE3-4DA7-BD2D-F5B3BC47F985}"/>
              </a:ext>
            </a:extLst>
          </p:cNvPr>
          <p:cNvSpPr>
            <a:spLocks noGrp="1" noChangeArrowheads="1"/>
          </p:cNvSpPr>
          <p:nvPr>
            <p:ph type="title"/>
          </p:nvPr>
        </p:nvSpPr>
        <p:spPr/>
        <p:txBody>
          <a:bodyPr/>
          <a:lstStyle/>
          <a:p>
            <a:r>
              <a:rPr lang="en-US" altLang="zh-CN">
                <a:ea typeface="宋体" panose="02010600030101010101" pitchFamily="2" charset="-122"/>
              </a:rPr>
              <a:t>Initially</a:t>
            </a:r>
          </a:p>
        </p:txBody>
      </p:sp>
      <p:sp>
        <p:nvSpPr>
          <p:cNvPr id="166919" name="Rectangle 5">
            <a:extLst>
              <a:ext uri="{FF2B5EF4-FFF2-40B4-BE49-F238E27FC236}">
                <a16:creationId xmlns:a16="http://schemas.microsoft.com/office/drawing/2014/main" id="{FBFF4DDF-883A-45A6-A553-1F4757F33BD5}"/>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6920" name="Line 6">
            <a:extLst>
              <a:ext uri="{FF2B5EF4-FFF2-40B4-BE49-F238E27FC236}">
                <a16:creationId xmlns:a16="http://schemas.microsoft.com/office/drawing/2014/main" id="{179FC0CF-0F6E-4A3D-8062-79E8C5322EA9}"/>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6924" name="Group 11">
            <a:extLst>
              <a:ext uri="{FF2B5EF4-FFF2-40B4-BE49-F238E27FC236}">
                <a16:creationId xmlns:a16="http://schemas.microsoft.com/office/drawing/2014/main" id="{8A50E4FD-2B26-4607-81C0-1FE11F5105C6}"/>
              </a:ext>
            </a:extLst>
          </p:cNvPr>
          <p:cNvGrpSpPr>
            <a:grpSpLocks/>
          </p:cNvGrpSpPr>
          <p:nvPr/>
        </p:nvGrpSpPr>
        <p:grpSpPr bwMode="auto">
          <a:xfrm>
            <a:off x="2902744" y="5218907"/>
            <a:ext cx="280987" cy="400050"/>
            <a:chOff x="3749" y="3267"/>
            <a:chExt cx="177" cy="252"/>
          </a:xfrm>
        </p:grpSpPr>
        <p:sp>
          <p:nvSpPr>
            <p:cNvPr id="166938" name="Line 12">
              <a:extLst>
                <a:ext uri="{FF2B5EF4-FFF2-40B4-BE49-F238E27FC236}">
                  <a16:creationId xmlns:a16="http://schemas.microsoft.com/office/drawing/2014/main" id="{2643EF00-7056-453B-B135-FC49D924DA88}"/>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6939" name="Line 13">
              <a:extLst>
                <a:ext uri="{FF2B5EF4-FFF2-40B4-BE49-F238E27FC236}">
                  <a16:creationId xmlns:a16="http://schemas.microsoft.com/office/drawing/2014/main" id="{9A28C79B-BD46-4425-81DE-56C2F6567A9A}"/>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6940" name="Line 14">
              <a:extLst>
                <a:ext uri="{FF2B5EF4-FFF2-40B4-BE49-F238E27FC236}">
                  <a16:creationId xmlns:a16="http://schemas.microsoft.com/office/drawing/2014/main" id="{FC664DAD-3FB7-4516-9C7B-3B031E4F0BA5}"/>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66925" name="Group 15">
            <a:extLst>
              <a:ext uri="{FF2B5EF4-FFF2-40B4-BE49-F238E27FC236}">
                <a16:creationId xmlns:a16="http://schemas.microsoft.com/office/drawing/2014/main" id="{F35388F9-8FAE-4E74-9565-BA7CA90CB42B}"/>
              </a:ext>
            </a:extLst>
          </p:cNvPr>
          <p:cNvGrpSpPr>
            <a:grpSpLocks/>
          </p:cNvGrpSpPr>
          <p:nvPr/>
        </p:nvGrpSpPr>
        <p:grpSpPr bwMode="auto">
          <a:xfrm>
            <a:off x="2128838" y="1966913"/>
            <a:ext cx="1358900" cy="1879600"/>
            <a:chOff x="1107" y="1162"/>
            <a:chExt cx="856" cy="1184"/>
          </a:xfrm>
        </p:grpSpPr>
        <p:grpSp>
          <p:nvGrpSpPr>
            <p:cNvPr id="166927" name="Group 16">
              <a:extLst>
                <a:ext uri="{FF2B5EF4-FFF2-40B4-BE49-F238E27FC236}">
                  <a16:creationId xmlns:a16="http://schemas.microsoft.com/office/drawing/2014/main" id="{1F111F4D-32CE-4D9C-8C0C-DF3B66A9E4C3}"/>
                </a:ext>
              </a:extLst>
            </p:cNvPr>
            <p:cNvGrpSpPr>
              <a:grpSpLocks/>
            </p:cNvGrpSpPr>
            <p:nvPr/>
          </p:nvGrpSpPr>
          <p:grpSpPr bwMode="auto">
            <a:xfrm>
              <a:off x="1107" y="1538"/>
              <a:ext cx="856" cy="808"/>
              <a:chOff x="1008" y="2720"/>
              <a:chExt cx="856" cy="808"/>
            </a:xfrm>
          </p:grpSpPr>
          <p:sp>
            <p:nvSpPr>
              <p:cNvPr id="166929" name="Rectangle 17">
                <a:extLst>
                  <a:ext uri="{FF2B5EF4-FFF2-40B4-BE49-F238E27FC236}">
                    <a16:creationId xmlns:a16="http://schemas.microsoft.com/office/drawing/2014/main" id="{5FE593A6-67EB-4496-ABC3-0151F505831F}"/>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6930" name="Freeform 18">
                <a:extLst>
                  <a:ext uri="{FF2B5EF4-FFF2-40B4-BE49-F238E27FC236}">
                    <a16:creationId xmlns:a16="http://schemas.microsoft.com/office/drawing/2014/main" id="{30F03F26-0CD3-42BB-8F92-01D45CCF984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6931" name="Freeform 19">
                <a:extLst>
                  <a:ext uri="{FF2B5EF4-FFF2-40B4-BE49-F238E27FC236}">
                    <a16:creationId xmlns:a16="http://schemas.microsoft.com/office/drawing/2014/main" id="{A2901D9B-3CC4-4FC3-87D7-5F804B7B5A8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6932" name="Freeform 20">
                <a:extLst>
                  <a:ext uri="{FF2B5EF4-FFF2-40B4-BE49-F238E27FC236}">
                    <a16:creationId xmlns:a16="http://schemas.microsoft.com/office/drawing/2014/main" id="{07F7FC0F-0E37-4AEF-A2C2-AAAAAF0E7EC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6933" name="Freeform 21">
                <a:extLst>
                  <a:ext uri="{FF2B5EF4-FFF2-40B4-BE49-F238E27FC236}">
                    <a16:creationId xmlns:a16="http://schemas.microsoft.com/office/drawing/2014/main" id="{38A9A15C-172D-4642-81CB-29FCD308B91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66934" name="Freeform 22">
                <a:extLst>
                  <a:ext uri="{FF2B5EF4-FFF2-40B4-BE49-F238E27FC236}">
                    <a16:creationId xmlns:a16="http://schemas.microsoft.com/office/drawing/2014/main" id="{9E7A64FB-031E-4EFA-8154-26F714060ECD}"/>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66935" name="Freeform 23">
                <a:extLst>
                  <a:ext uri="{FF2B5EF4-FFF2-40B4-BE49-F238E27FC236}">
                    <a16:creationId xmlns:a16="http://schemas.microsoft.com/office/drawing/2014/main" id="{B6D16392-5187-4189-912F-4F184C47729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6936" name="Freeform 24">
                <a:extLst>
                  <a:ext uri="{FF2B5EF4-FFF2-40B4-BE49-F238E27FC236}">
                    <a16:creationId xmlns:a16="http://schemas.microsoft.com/office/drawing/2014/main" id="{A1DE9F19-BD1C-496E-A62F-B9EFCA561E0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6937" name="Freeform 25">
                <a:extLst>
                  <a:ext uri="{FF2B5EF4-FFF2-40B4-BE49-F238E27FC236}">
                    <a16:creationId xmlns:a16="http://schemas.microsoft.com/office/drawing/2014/main" id="{0BC88104-3838-4E36-9428-A03375108CA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66928" name="Rectangle 26">
              <a:extLst>
                <a:ext uri="{FF2B5EF4-FFF2-40B4-BE49-F238E27FC236}">
                  <a16:creationId xmlns:a16="http://schemas.microsoft.com/office/drawing/2014/main" id="{2C63E2BA-EAF6-4AA7-8656-4E3E2D957EA0}"/>
                </a:ext>
              </a:extLst>
            </p:cNvPr>
            <p:cNvSpPr>
              <a:spLocks noChangeArrowheads="1"/>
            </p:cNvSpPr>
            <p:nvPr/>
          </p:nvSpPr>
          <p:spPr bwMode="auto">
            <a:xfrm>
              <a:off x="1420" y="1162"/>
              <a:ext cx="5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idle</a:t>
              </a:r>
            </a:p>
          </p:txBody>
        </p:sp>
      </p:grpSp>
      <p:sp>
        <p:nvSpPr>
          <p:cNvPr id="166926" name="Text Box 6">
            <a:extLst>
              <a:ext uri="{FF2B5EF4-FFF2-40B4-BE49-F238E27FC236}">
                <a16:creationId xmlns:a16="http://schemas.microsoft.com/office/drawing/2014/main" id="{5B00AE0D-87A1-4183-A063-47AE19E9A571}"/>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a:extLst>
              <a:ext uri="{FF2B5EF4-FFF2-40B4-BE49-F238E27FC236}">
                <a16:creationId xmlns:a16="http://schemas.microsoft.com/office/drawing/2014/main" id="{B7CDB442-53F6-463F-AB7C-FE06C25442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7939" name="Slide Number Placeholder 4">
            <a:extLst>
              <a:ext uri="{FF2B5EF4-FFF2-40B4-BE49-F238E27FC236}">
                <a16:creationId xmlns:a16="http://schemas.microsoft.com/office/drawing/2014/main" id="{24710CC6-D76E-4FC2-B2F8-3559AE2585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219925E-5E18-4D14-B674-E9F293A88D71}" type="slidenum">
              <a:rPr lang="ar-SA" altLang="zh-CN" sz="1400" b="0">
                <a:solidFill>
                  <a:schemeClr val="tx1"/>
                </a:solidFill>
                <a:latin typeface="Arial" panose="020B0604020202020204" pitchFamily="34" charset="0"/>
              </a:rPr>
              <a:pPr/>
              <a:t>154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7940" name="Rectangle 2">
            <a:extLst>
              <a:ext uri="{FF2B5EF4-FFF2-40B4-BE49-F238E27FC236}">
                <a16:creationId xmlns:a16="http://schemas.microsoft.com/office/drawing/2014/main" id="{FAD719E8-F496-4348-B501-CF94AA94593C}"/>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67942" name="Rectangle 4">
            <a:extLst>
              <a:ext uri="{FF2B5EF4-FFF2-40B4-BE49-F238E27FC236}">
                <a16:creationId xmlns:a16="http://schemas.microsoft.com/office/drawing/2014/main" id="{3E77CBE5-2B9C-4F61-B335-29CA406800C0}"/>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7943" name="Line 5">
            <a:extLst>
              <a:ext uri="{FF2B5EF4-FFF2-40B4-BE49-F238E27FC236}">
                <a16:creationId xmlns:a16="http://schemas.microsoft.com/office/drawing/2014/main" id="{7F1EDAF4-DAE1-426E-BD28-6465ED368AC1}"/>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48" name="Rectangle 14">
            <a:extLst>
              <a:ext uri="{FF2B5EF4-FFF2-40B4-BE49-F238E27FC236}">
                <a16:creationId xmlns:a16="http://schemas.microsoft.com/office/drawing/2014/main" id="{6B203DD9-D550-4011-8FF9-3C0F367A647D}"/>
              </a:ext>
            </a:extLst>
          </p:cNvPr>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67949" name="Rectangle 15">
            <a:extLst>
              <a:ext uri="{FF2B5EF4-FFF2-40B4-BE49-F238E27FC236}">
                <a16:creationId xmlns:a16="http://schemas.microsoft.com/office/drawing/2014/main" id="{6AEC7A05-51C1-4A58-865F-D2A218B2313E}"/>
              </a:ext>
            </a:extLst>
          </p:cNvPr>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67950" name="Line 16">
            <a:extLst>
              <a:ext uri="{FF2B5EF4-FFF2-40B4-BE49-F238E27FC236}">
                <a16:creationId xmlns:a16="http://schemas.microsoft.com/office/drawing/2014/main" id="{6D5607F8-6811-49A2-BAA8-D6274BD7EE1E}"/>
              </a:ext>
            </a:extLst>
          </p:cNvPr>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7951" name="Group 17">
            <a:extLst>
              <a:ext uri="{FF2B5EF4-FFF2-40B4-BE49-F238E27FC236}">
                <a16:creationId xmlns:a16="http://schemas.microsoft.com/office/drawing/2014/main" id="{E640CC6A-F5E1-4036-8B38-88F518DFC122}"/>
              </a:ext>
            </a:extLst>
          </p:cNvPr>
          <p:cNvGrpSpPr>
            <a:grpSpLocks/>
          </p:cNvGrpSpPr>
          <p:nvPr/>
        </p:nvGrpSpPr>
        <p:grpSpPr bwMode="auto">
          <a:xfrm>
            <a:off x="7721600" y="4132263"/>
            <a:ext cx="280988" cy="400050"/>
            <a:chOff x="3749" y="3267"/>
            <a:chExt cx="177" cy="252"/>
          </a:xfrm>
        </p:grpSpPr>
        <p:sp>
          <p:nvSpPr>
            <p:cNvPr id="167966" name="Line 18">
              <a:extLst>
                <a:ext uri="{FF2B5EF4-FFF2-40B4-BE49-F238E27FC236}">
                  <a16:creationId xmlns:a16="http://schemas.microsoft.com/office/drawing/2014/main" id="{6FC6BD1F-8F5B-4B80-AB23-2CD480E1715C}"/>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67" name="Line 19">
              <a:extLst>
                <a:ext uri="{FF2B5EF4-FFF2-40B4-BE49-F238E27FC236}">
                  <a16:creationId xmlns:a16="http://schemas.microsoft.com/office/drawing/2014/main" id="{0B4F9F6B-D3FA-4309-A200-AC0414895681}"/>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7968" name="Line 20">
              <a:extLst>
                <a:ext uri="{FF2B5EF4-FFF2-40B4-BE49-F238E27FC236}">
                  <a16:creationId xmlns:a16="http://schemas.microsoft.com/office/drawing/2014/main" id="{1AFA2C57-11CD-48AA-8449-A495B8707A4B}"/>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67952" name="Group 21">
            <a:extLst>
              <a:ext uri="{FF2B5EF4-FFF2-40B4-BE49-F238E27FC236}">
                <a16:creationId xmlns:a16="http://schemas.microsoft.com/office/drawing/2014/main" id="{1C0A1E6E-7C2A-4E2C-AB96-696569F067A4}"/>
              </a:ext>
            </a:extLst>
          </p:cNvPr>
          <p:cNvGrpSpPr>
            <a:grpSpLocks/>
          </p:cNvGrpSpPr>
          <p:nvPr/>
        </p:nvGrpSpPr>
        <p:grpSpPr bwMode="auto">
          <a:xfrm>
            <a:off x="2098675" y="1966913"/>
            <a:ext cx="1876425" cy="1879600"/>
            <a:chOff x="1088" y="1162"/>
            <a:chExt cx="1182" cy="1184"/>
          </a:xfrm>
        </p:grpSpPr>
        <p:grpSp>
          <p:nvGrpSpPr>
            <p:cNvPr id="167955" name="Group 22">
              <a:extLst>
                <a:ext uri="{FF2B5EF4-FFF2-40B4-BE49-F238E27FC236}">
                  <a16:creationId xmlns:a16="http://schemas.microsoft.com/office/drawing/2014/main" id="{03DF2967-9FA3-40F3-951A-12F2D6C5C89F}"/>
                </a:ext>
              </a:extLst>
            </p:cNvPr>
            <p:cNvGrpSpPr>
              <a:grpSpLocks/>
            </p:cNvGrpSpPr>
            <p:nvPr/>
          </p:nvGrpSpPr>
          <p:grpSpPr bwMode="auto">
            <a:xfrm>
              <a:off x="1107" y="1538"/>
              <a:ext cx="856" cy="808"/>
              <a:chOff x="1008" y="2720"/>
              <a:chExt cx="856" cy="808"/>
            </a:xfrm>
          </p:grpSpPr>
          <p:sp>
            <p:nvSpPr>
              <p:cNvPr id="167957" name="Rectangle 23">
                <a:extLst>
                  <a:ext uri="{FF2B5EF4-FFF2-40B4-BE49-F238E27FC236}">
                    <a16:creationId xmlns:a16="http://schemas.microsoft.com/office/drawing/2014/main" id="{D1D1A57B-33F0-48A3-B22F-9D84BA76EFF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7958" name="Freeform 24">
                <a:extLst>
                  <a:ext uri="{FF2B5EF4-FFF2-40B4-BE49-F238E27FC236}">
                    <a16:creationId xmlns:a16="http://schemas.microsoft.com/office/drawing/2014/main" id="{4D1B11AC-C27F-4240-B3AC-BBB045A2366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7959" name="Freeform 25">
                <a:extLst>
                  <a:ext uri="{FF2B5EF4-FFF2-40B4-BE49-F238E27FC236}">
                    <a16:creationId xmlns:a16="http://schemas.microsoft.com/office/drawing/2014/main" id="{E2B5C51B-052C-45CF-9E87-0ECB468A64F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7960" name="Freeform 26">
                <a:extLst>
                  <a:ext uri="{FF2B5EF4-FFF2-40B4-BE49-F238E27FC236}">
                    <a16:creationId xmlns:a16="http://schemas.microsoft.com/office/drawing/2014/main" id="{1FB6DE4E-B354-4469-B9D1-01F26D1F15A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7961" name="Freeform 27">
                <a:extLst>
                  <a:ext uri="{FF2B5EF4-FFF2-40B4-BE49-F238E27FC236}">
                    <a16:creationId xmlns:a16="http://schemas.microsoft.com/office/drawing/2014/main" id="{76BEF009-7C06-444C-BA60-96325B078D9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67962" name="Freeform 28">
                <a:extLst>
                  <a:ext uri="{FF2B5EF4-FFF2-40B4-BE49-F238E27FC236}">
                    <a16:creationId xmlns:a16="http://schemas.microsoft.com/office/drawing/2014/main" id="{8F33E262-5A2C-47F2-AF3A-C2598814A3F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67963" name="Freeform 29">
                <a:extLst>
                  <a:ext uri="{FF2B5EF4-FFF2-40B4-BE49-F238E27FC236}">
                    <a16:creationId xmlns:a16="http://schemas.microsoft.com/office/drawing/2014/main" id="{A78A0CA5-1A4D-476F-9573-AC84F8A22AC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7964" name="Freeform 30">
                <a:extLst>
                  <a:ext uri="{FF2B5EF4-FFF2-40B4-BE49-F238E27FC236}">
                    <a16:creationId xmlns:a16="http://schemas.microsoft.com/office/drawing/2014/main" id="{A002ADBD-70AF-46A2-AF71-4250F4E5B36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7965" name="Freeform 31">
                <a:extLst>
                  <a:ext uri="{FF2B5EF4-FFF2-40B4-BE49-F238E27FC236}">
                    <a16:creationId xmlns:a16="http://schemas.microsoft.com/office/drawing/2014/main" id="{FA2EE655-600D-4F11-B010-31DFC5252BD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67956" name="Rectangle 32">
              <a:extLst>
                <a:ext uri="{FF2B5EF4-FFF2-40B4-BE49-F238E27FC236}">
                  <a16:creationId xmlns:a16="http://schemas.microsoft.com/office/drawing/2014/main" id="{6DD6075A-3A93-49FD-9B58-64E4DE4BECE0}"/>
                </a:ext>
              </a:extLst>
            </p:cNvPr>
            <p:cNvSpPr>
              <a:spLocks noChangeArrowheads="1"/>
            </p:cNvSpPr>
            <p:nvPr/>
          </p:nvSpPr>
          <p:spPr bwMode="auto">
            <a:xfrm>
              <a:off x="1088" y="116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67953" name="Text Box 33">
            <a:extLst>
              <a:ext uri="{FF2B5EF4-FFF2-40B4-BE49-F238E27FC236}">
                <a16:creationId xmlns:a16="http://schemas.microsoft.com/office/drawing/2014/main" id="{AC96049F-3A6F-482C-BED2-B73D71F3B0FA}"/>
              </a:ext>
            </a:extLst>
          </p:cNvPr>
          <p:cNvSpPr txBox="1">
            <a:spLocks noChangeArrowheads="1"/>
          </p:cNvSpPr>
          <p:nvPr/>
        </p:nvSpPr>
        <p:spPr bwMode="auto">
          <a:xfrm>
            <a:off x="4818063" y="3114675"/>
            <a:ext cx="301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a:solidFill>
                  <a:srgbClr val="FF33CC"/>
                </a:solidFill>
                <a:latin typeface="Arial" panose="020B0604020202020204" pitchFamily="34" charset="0"/>
                <a:ea typeface="宋体" panose="02010600030101010101" pitchFamily="2" charset="-122"/>
                <a:cs typeface="Arial" panose="020B0604020202020204" pitchFamily="34" charset="0"/>
              </a:rPr>
              <a:t>(allocate Qnode)</a:t>
            </a:r>
          </a:p>
        </p:txBody>
      </p:sp>
      <p:sp>
        <p:nvSpPr>
          <p:cNvPr id="167954" name="Text Box 6">
            <a:extLst>
              <a:ext uri="{FF2B5EF4-FFF2-40B4-BE49-F238E27FC236}">
                <a16:creationId xmlns:a16="http://schemas.microsoft.com/office/drawing/2014/main" id="{7CA52906-86E5-4099-BB11-6CE0AA924874}"/>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grpSp>
        <p:nvGrpSpPr>
          <p:cNvPr id="36" name="Group 11">
            <a:extLst>
              <a:ext uri="{FF2B5EF4-FFF2-40B4-BE49-F238E27FC236}">
                <a16:creationId xmlns:a16="http://schemas.microsoft.com/office/drawing/2014/main" id="{64E51012-4A71-4E5F-85FC-8B4C6F28D036}"/>
              </a:ext>
            </a:extLst>
          </p:cNvPr>
          <p:cNvGrpSpPr>
            <a:grpSpLocks/>
          </p:cNvGrpSpPr>
          <p:nvPr/>
        </p:nvGrpSpPr>
        <p:grpSpPr bwMode="auto">
          <a:xfrm>
            <a:off x="2902744" y="5218907"/>
            <a:ext cx="280987" cy="400050"/>
            <a:chOff x="3749" y="3267"/>
            <a:chExt cx="177" cy="252"/>
          </a:xfrm>
        </p:grpSpPr>
        <p:sp>
          <p:nvSpPr>
            <p:cNvPr id="37" name="Line 12">
              <a:extLst>
                <a:ext uri="{FF2B5EF4-FFF2-40B4-BE49-F238E27FC236}">
                  <a16:creationId xmlns:a16="http://schemas.microsoft.com/office/drawing/2014/main" id="{A4FD4684-90A6-49E9-8CF9-44C60F022A6C}"/>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 name="Line 13">
              <a:extLst>
                <a:ext uri="{FF2B5EF4-FFF2-40B4-BE49-F238E27FC236}">
                  <a16:creationId xmlns:a16="http://schemas.microsoft.com/office/drawing/2014/main" id="{6BB2BAF5-D567-4C9C-B942-28B0B2C5248F}"/>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Line 14">
              <a:extLst>
                <a:ext uri="{FF2B5EF4-FFF2-40B4-BE49-F238E27FC236}">
                  <a16:creationId xmlns:a16="http://schemas.microsoft.com/office/drawing/2014/main" id="{662CD768-8827-49C5-B167-FBC7559D89C2}"/>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40" name="Text Box 33">
            <a:extLst>
              <a:ext uri="{FF2B5EF4-FFF2-40B4-BE49-F238E27FC236}">
                <a16:creationId xmlns:a16="http://schemas.microsoft.com/office/drawing/2014/main" id="{08051F4D-C843-4914-B994-13C8AD0E5C51}"/>
              </a:ext>
            </a:extLst>
          </p:cNvPr>
          <p:cNvSpPr txBox="1">
            <a:spLocks noChangeArrowheads="1"/>
          </p:cNvSpPr>
          <p:nvPr/>
        </p:nvSpPr>
        <p:spPr bwMode="auto">
          <a:xfrm>
            <a:off x="4488183" y="4908053"/>
            <a:ext cx="3970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400" dirty="0">
                <a:solidFill>
                  <a:srgbClr val="FF33CC"/>
                </a:solidFill>
                <a:ea typeface="宋体" panose="02010600030101010101" pitchFamily="2" charset="-122"/>
              </a:rPr>
              <a:t>(Let it be false initially.)</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a:extLst>
              <a:ext uri="{FF2B5EF4-FFF2-40B4-BE49-F238E27FC236}">
                <a16:creationId xmlns:a16="http://schemas.microsoft.com/office/drawing/2014/main" id="{49717ABB-B54F-4CEA-B6F4-68FABD98EF9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8963" name="Slide Number Placeholder 4">
            <a:extLst>
              <a:ext uri="{FF2B5EF4-FFF2-40B4-BE49-F238E27FC236}">
                <a16:creationId xmlns:a16="http://schemas.microsoft.com/office/drawing/2014/main" id="{E51D9C70-8581-45F8-B269-7923E3384F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854B3E9-879D-419B-8177-F8F1FCB334BE}" type="slidenum">
              <a:rPr lang="ar-SA" altLang="zh-CN" sz="1400" b="0">
                <a:solidFill>
                  <a:schemeClr val="tx1"/>
                </a:solidFill>
                <a:latin typeface="Arial" panose="020B0604020202020204" pitchFamily="34" charset="0"/>
              </a:rPr>
              <a:pPr/>
              <a:t>155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8964" name="Rectangle 2">
            <a:extLst>
              <a:ext uri="{FF2B5EF4-FFF2-40B4-BE49-F238E27FC236}">
                <a16:creationId xmlns:a16="http://schemas.microsoft.com/office/drawing/2014/main" id="{D6118CEC-98AC-457F-940B-4EDAA902A439}"/>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68966" name="Rectangle 4">
            <a:extLst>
              <a:ext uri="{FF2B5EF4-FFF2-40B4-BE49-F238E27FC236}">
                <a16:creationId xmlns:a16="http://schemas.microsoft.com/office/drawing/2014/main" id="{8BC3924B-F8D6-4989-BE45-992023A7BAEF}"/>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8967" name="Line 5">
            <a:extLst>
              <a:ext uri="{FF2B5EF4-FFF2-40B4-BE49-F238E27FC236}">
                <a16:creationId xmlns:a16="http://schemas.microsoft.com/office/drawing/2014/main" id="{5E02C8C3-1DED-4D33-8D87-0FC5A438375E}"/>
              </a:ext>
            </a:extLst>
          </p:cNvPr>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68" name="Text Box 6">
            <a:extLst>
              <a:ext uri="{FF2B5EF4-FFF2-40B4-BE49-F238E27FC236}">
                <a16:creationId xmlns:a16="http://schemas.microsoft.com/office/drawing/2014/main" id="{281DAB8B-0355-4F0A-9D52-6B62504095FB}"/>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sp>
        <p:nvSpPr>
          <p:cNvPr id="168973" name="Rectangle 14">
            <a:extLst>
              <a:ext uri="{FF2B5EF4-FFF2-40B4-BE49-F238E27FC236}">
                <a16:creationId xmlns:a16="http://schemas.microsoft.com/office/drawing/2014/main" id="{EA81DDB1-BB5B-46E9-AFD1-6296AAAF8D99}"/>
              </a:ext>
            </a:extLst>
          </p:cNvPr>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68974" name="Rectangle 15">
            <a:extLst>
              <a:ext uri="{FF2B5EF4-FFF2-40B4-BE49-F238E27FC236}">
                <a16:creationId xmlns:a16="http://schemas.microsoft.com/office/drawing/2014/main" id="{3416B45D-D748-4B49-A058-3E6099799F0B}"/>
              </a:ext>
            </a:extLst>
          </p:cNvPr>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68975" name="Line 16">
            <a:extLst>
              <a:ext uri="{FF2B5EF4-FFF2-40B4-BE49-F238E27FC236}">
                <a16:creationId xmlns:a16="http://schemas.microsoft.com/office/drawing/2014/main" id="{72D66438-028A-4BD3-8CE6-7C21730BCD16}"/>
              </a:ext>
            </a:extLst>
          </p:cNvPr>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8976" name="Group 17">
            <a:extLst>
              <a:ext uri="{FF2B5EF4-FFF2-40B4-BE49-F238E27FC236}">
                <a16:creationId xmlns:a16="http://schemas.microsoft.com/office/drawing/2014/main" id="{1E56A5C1-6E99-42E5-92A6-D4053F9444F7}"/>
              </a:ext>
            </a:extLst>
          </p:cNvPr>
          <p:cNvGrpSpPr>
            <a:grpSpLocks/>
          </p:cNvGrpSpPr>
          <p:nvPr/>
        </p:nvGrpSpPr>
        <p:grpSpPr bwMode="auto">
          <a:xfrm>
            <a:off x="7721600" y="4132263"/>
            <a:ext cx="280988" cy="400050"/>
            <a:chOff x="3749" y="3267"/>
            <a:chExt cx="177" cy="252"/>
          </a:xfrm>
        </p:grpSpPr>
        <p:sp>
          <p:nvSpPr>
            <p:cNvPr id="168991" name="Line 18">
              <a:extLst>
                <a:ext uri="{FF2B5EF4-FFF2-40B4-BE49-F238E27FC236}">
                  <a16:creationId xmlns:a16="http://schemas.microsoft.com/office/drawing/2014/main" id="{747D6595-7ECB-410D-BBF9-DE0EB5086EDE}"/>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92" name="Line 19">
              <a:extLst>
                <a:ext uri="{FF2B5EF4-FFF2-40B4-BE49-F238E27FC236}">
                  <a16:creationId xmlns:a16="http://schemas.microsoft.com/office/drawing/2014/main" id="{212716FD-A2E0-4881-833D-2127A9460E1E}"/>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8993" name="Line 20">
              <a:extLst>
                <a:ext uri="{FF2B5EF4-FFF2-40B4-BE49-F238E27FC236}">
                  <a16:creationId xmlns:a16="http://schemas.microsoft.com/office/drawing/2014/main" id="{3F42EA97-52DF-4799-9EC9-07A81EF3CA38}"/>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68977" name="Group 21">
            <a:extLst>
              <a:ext uri="{FF2B5EF4-FFF2-40B4-BE49-F238E27FC236}">
                <a16:creationId xmlns:a16="http://schemas.microsoft.com/office/drawing/2014/main" id="{2C1D47DF-A0B2-4B0B-97BA-88C3063B4599}"/>
              </a:ext>
            </a:extLst>
          </p:cNvPr>
          <p:cNvGrpSpPr>
            <a:grpSpLocks/>
          </p:cNvGrpSpPr>
          <p:nvPr/>
        </p:nvGrpSpPr>
        <p:grpSpPr bwMode="auto">
          <a:xfrm>
            <a:off x="2128838" y="1966913"/>
            <a:ext cx="1804987" cy="1879600"/>
            <a:chOff x="1107" y="1162"/>
            <a:chExt cx="1137" cy="1184"/>
          </a:xfrm>
        </p:grpSpPr>
        <p:grpSp>
          <p:nvGrpSpPr>
            <p:cNvPr id="168980" name="Group 22">
              <a:extLst>
                <a:ext uri="{FF2B5EF4-FFF2-40B4-BE49-F238E27FC236}">
                  <a16:creationId xmlns:a16="http://schemas.microsoft.com/office/drawing/2014/main" id="{D3D23B1D-9543-41EF-BE94-A25D4029133E}"/>
                </a:ext>
              </a:extLst>
            </p:cNvPr>
            <p:cNvGrpSpPr>
              <a:grpSpLocks/>
            </p:cNvGrpSpPr>
            <p:nvPr/>
          </p:nvGrpSpPr>
          <p:grpSpPr bwMode="auto">
            <a:xfrm>
              <a:off x="1107" y="1538"/>
              <a:ext cx="856" cy="808"/>
              <a:chOff x="1008" y="2720"/>
              <a:chExt cx="856" cy="808"/>
            </a:xfrm>
          </p:grpSpPr>
          <p:sp>
            <p:nvSpPr>
              <p:cNvPr id="168982" name="Rectangle 23">
                <a:extLst>
                  <a:ext uri="{FF2B5EF4-FFF2-40B4-BE49-F238E27FC236}">
                    <a16:creationId xmlns:a16="http://schemas.microsoft.com/office/drawing/2014/main" id="{C6D99F90-0E4D-40CA-820F-E5725F3351B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8983" name="Freeform 24">
                <a:extLst>
                  <a:ext uri="{FF2B5EF4-FFF2-40B4-BE49-F238E27FC236}">
                    <a16:creationId xmlns:a16="http://schemas.microsoft.com/office/drawing/2014/main" id="{0BAC0225-9CD3-4388-B02A-BC7DC080B708}"/>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8984" name="Freeform 25">
                <a:extLst>
                  <a:ext uri="{FF2B5EF4-FFF2-40B4-BE49-F238E27FC236}">
                    <a16:creationId xmlns:a16="http://schemas.microsoft.com/office/drawing/2014/main" id="{85331DF9-CB1C-4B51-BF2B-58B190B8076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8985" name="Freeform 26">
                <a:extLst>
                  <a:ext uri="{FF2B5EF4-FFF2-40B4-BE49-F238E27FC236}">
                    <a16:creationId xmlns:a16="http://schemas.microsoft.com/office/drawing/2014/main" id="{857028DF-DC3D-42C0-81B4-9B823FA294C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8986" name="Freeform 27">
                <a:extLst>
                  <a:ext uri="{FF2B5EF4-FFF2-40B4-BE49-F238E27FC236}">
                    <a16:creationId xmlns:a16="http://schemas.microsoft.com/office/drawing/2014/main" id="{3558D0E3-9752-4A78-A128-6D39AD19AA4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68987" name="Freeform 28">
                <a:extLst>
                  <a:ext uri="{FF2B5EF4-FFF2-40B4-BE49-F238E27FC236}">
                    <a16:creationId xmlns:a16="http://schemas.microsoft.com/office/drawing/2014/main" id="{784A5B6A-171F-4C95-9E66-4169A2DFB75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68988" name="Freeform 29">
                <a:extLst>
                  <a:ext uri="{FF2B5EF4-FFF2-40B4-BE49-F238E27FC236}">
                    <a16:creationId xmlns:a16="http://schemas.microsoft.com/office/drawing/2014/main" id="{C03B6446-15BF-47B7-8228-68919B7AC43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8989" name="Freeform 30">
                <a:extLst>
                  <a:ext uri="{FF2B5EF4-FFF2-40B4-BE49-F238E27FC236}">
                    <a16:creationId xmlns:a16="http://schemas.microsoft.com/office/drawing/2014/main" id="{32C78C39-2A05-407C-A7BD-9D1A01B650A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68990" name="Freeform 31">
                <a:extLst>
                  <a:ext uri="{FF2B5EF4-FFF2-40B4-BE49-F238E27FC236}">
                    <a16:creationId xmlns:a16="http://schemas.microsoft.com/office/drawing/2014/main" id="{1C25FFFF-3D19-4CDF-8DBF-AB26AAFEC27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68981" name="Rectangle 32">
              <a:extLst>
                <a:ext uri="{FF2B5EF4-FFF2-40B4-BE49-F238E27FC236}">
                  <a16:creationId xmlns:a16="http://schemas.microsoft.com/office/drawing/2014/main" id="{231E018B-CA3E-4343-9028-5FF4B2DE42C9}"/>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68978" name="AutoShape 33">
            <a:extLst>
              <a:ext uri="{FF2B5EF4-FFF2-40B4-BE49-F238E27FC236}">
                <a16:creationId xmlns:a16="http://schemas.microsoft.com/office/drawing/2014/main" id="{3073D8B4-3D19-4191-AE4B-26EE723C991E}"/>
              </a:ext>
            </a:extLst>
          </p:cNvPr>
          <p:cNvSpPr>
            <a:spLocks noChangeArrowheads="1"/>
          </p:cNvSpPr>
          <p:nvPr/>
        </p:nvSpPr>
        <p:spPr bwMode="auto">
          <a:xfrm>
            <a:off x="695325" y="5081588"/>
            <a:ext cx="1385888" cy="827087"/>
          </a:xfrm>
          <a:prstGeom prst="wedgeRoundRectCallout">
            <a:avLst>
              <a:gd name="adj1" fmla="val 85167"/>
              <a:gd name="adj2" fmla="val -192611"/>
              <a:gd name="adj3" fmla="val 16667"/>
            </a:avLst>
          </a:prstGeom>
          <a:noFill/>
          <a:ln w="381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68979" name="Text Box 34">
            <a:extLst>
              <a:ext uri="{FF2B5EF4-FFF2-40B4-BE49-F238E27FC236}">
                <a16:creationId xmlns:a16="http://schemas.microsoft.com/office/drawing/2014/main" id="{3A4BBA50-0C03-4DD5-8766-1446EF10A61B}"/>
              </a:ext>
            </a:extLst>
          </p:cNvPr>
          <p:cNvSpPr txBox="1">
            <a:spLocks noChangeArrowheads="1"/>
          </p:cNvSpPr>
          <p:nvPr/>
        </p:nvSpPr>
        <p:spPr bwMode="auto">
          <a:xfrm>
            <a:off x="1776413" y="4051300"/>
            <a:ext cx="2189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CC"/>
                </a:solidFill>
                <a:latin typeface="Arial" panose="020B0604020202020204" pitchFamily="34" charset="0"/>
                <a:ea typeface="宋体" panose="02010600030101010101" pitchFamily="2" charset="-122"/>
                <a:cs typeface="Arial" panose="020B0604020202020204" pitchFamily="34" charset="0"/>
              </a:rPr>
              <a:t>swap</a:t>
            </a:r>
          </a:p>
        </p:txBody>
      </p:sp>
      <p:grpSp>
        <p:nvGrpSpPr>
          <p:cNvPr id="37" name="Group 11">
            <a:extLst>
              <a:ext uri="{FF2B5EF4-FFF2-40B4-BE49-F238E27FC236}">
                <a16:creationId xmlns:a16="http://schemas.microsoft.com/office/drawing/2014/main" id="{2BED9F0C-3046-4E61-8B4D-25610DDC13D4}"/>
              </a:ext>
            </a:extLst>
          </p:cNvPr>
          <p:cNvGrpSpPr>
            <a:grpSpLocks/>
          </p:cNvGrpSpPr>
          <p:nvPr/>
        </p:nvGrpSpPr>
        <p:grpSpPr bwMode="auto">
          <a:xfrm>
            <a:off x="2902744" y="5218907"/>
            <a:ext cx="280987" cy="400050"/>
            <a:chOff x="3749" y="3267"/>
            <a:chExt cx="177" cy="252"/>
          </a:xfrm>
        </p:grpSpPr>
        <p:sp>
          <p:nvSpPr>
            <p:cNvPr id="38" name="Line 12">
              <a:extLst>
                <a:ext uri="{FF2B5EF4-FFF2-40B4-BE49-F238E27FC236}">
                  <a16:creationId xmlns:a16="http://schemas.microsoft.com/office/drawing/2014/main" id="{415568A5-FB16-46D1-B939-8F4D00E01DD4}"/>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Line 13">
              <a:extLst>
                <a:ext uri="{FF2B5EF4-FFF2-40B4-BE49-F238E27FC236}">
                  <a16:creationId xmlns:a16="http://schemas.microsoft.com/office/drawing/2014/main" id="{3F56DBDE-EF67-4911-93F9-FFEFA3EBA5BE}"/>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 name="Line 14">
              <a:extLst>
                <a:ext uri="{FF2B5EF4-FFF2-40B4-BE49-F238E27FC236}">
                  <a16:creationId xmlns:a16="http://schemas.microsoft.com/office/drawing/2014/main" id="{160639DB-EF01-4C03-A8E8-7DA1FA25F321}"/>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a:extLst>
              <a:ext uri="{FF2B5EF4-FFF2-40B4-BE49-F238E27FC236}">
                <a16:creationId xmlns:a16="http://schemas.microsoft.com/office/drawing/2014/main" id="{898D551A-C81A-4F79-8E3A-9652634B40B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69987" name="Slide Number Placeholder 4">
            <a:extLst>
              <a:ext uri="{FF2B5EF4-FFF2-40B4-BE49-F238E27FC236}">
                <a16:creationId xmlns:a16="http://schemas.microsoft.com/office/drawing/2014/main" id="{90E967F4-B320-4C60-806D-F7F88013545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818DEB7-34BC-4AAB-9377-0113D92B970F}" type="slidenum">
              <a:rPr lang="ar-SA" altLang="zh-CN" sz="1400" b="0">
                <a:solidFill>
                  <a:schemeClr val="tx1"/>
                </a:solidFill>
                <a:latin typeface="Arial" panose="020B0604020202020204" pitchFamily="34" charset="0"/>
              </a:rPr>
              <a:pPr/>
              <a:t>156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69988" name="Rectangle 2">
            <a:extLst>
              <a:ext uri="{FF2B5EF4-FFF2-40B4-BE49-F238E27FC236}">
                <a16:creationId xmlns:a16="http://schemas.microsoft.com/office/drawing/2014/main" id="{C4710490-FB89-43B5-8C2E-7F4DDA27339F}"/>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69990" name="Rectangle 4">
            <a:extLst>
              <a:ext uri="{FF2B5EF4-FFF2-40B4-BE49-F238E27FC236}">
                <a16:creationId xmlns:a16="http://schemas.microsoft.com/office/drawing/2014/main" id="{582C3F16-4EFE-4BF5-9B5F-A4D0B40EFCC8}"/>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69991" name="Text Box 6">
            <a:extLst>
              <a:ext uri="{FF2B5EF4-FFF2-40B4-BE49-F238E27FC236}">
                <a16:creationId xmlns:a16="http://schemas.microsoft.com/office/drawing/2014/main" id="{35300578-DFE4-4903-8659-4DE23CC9ACC1}"/>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sp>
        <p:nvSpPr>
          <p:cNvPr id="169996" name="Rectangle 14">
            <a:extLst>
              <a:ext uri="{FF2B5EF4-FFF2-40B4-BE49-F238E27FC236}">
                <a16:creationId xmlns:a16="http://schemas.microsoft.com/office/drawing/2014/main" id="{2E48DB50-AE14-423D-83F3-480A8C9082CF}"/>
              </a:ext>
            </a:extLst>
          </p:cNvPr>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69997" name="Rectangle 15">
            <a:extLst>
              <a:ext uri="{FF2B5EF4-FFF2-40B4-BE49-F238E27FC236}">
                <a16:creationId xmlns:a16="http://schemas.microsoft.com/office/drawing/2014/main" id="{118CE77B-E943-4DBD-AE1E-C1333B5AB02E}"/>
              </a:ext>
            </a:extLst>
          </p:cNvPr>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69998" name="Line 16">
            <a:extLst>
              <a:ext uri="{FF2B5EF4-FFF2-40B4-BE49-F238E27FC236}">
                <a16:creationId xmlns:a16="http://schemas.microsoft.com/office/drawing/2014/main" id="{7E8AA0D9-5C0C-4E53-9505-059AA52510EB}"/>
              </a:ext>
            </a:extLst>
          </p:cNvPr>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9999" name="Group 17">
            <a:extLst>
              <a:ext uri="{FF2B5EF4-FFF2-40B4-BE49-F238E27FC236}">
                <a16:creationId xmlns:a16="http://schemas.microsoft.com/office/drawing/2014/main" id="{527123E6-5A66-4A71-BCDD-31D81C353576}"/>
              </a:ext>
            </a:extLst>
          </p:cNvPr>
          <p:cNvGrpSpPr>
            <a:grpSpLocks/>
          </p:cNvGrpSpPr>
          <p:nvPr/>
        </p:nvGrpSpPr>
        <p:grpSpPr bwMode="auto">
          <a:xfrm>
            <a:off x="7721600" y="4132263"/>
            <a:ext cx="280988" cy="400050"/>
            <a:chOff x="3749" y="3267"/>
            <a:chExt cx="177" cy="252"/>
          </a:xfrm>
        </p:grpSpPr>
        <p:sp>
          <p:nvSpPr>
            <p:cNvPr id="170014" name="Line 18">
              <a:extLst>
                <a:ext uri="{FF2B5EF4-FFF2-40B4-BE49-F238E27FC236}">
                  <a16:creationId xmlns:a16="http://schemas.microsoft.com/office/drawing/2014/main" id="{0E82D7F3-B2C6-4CCB-9645-417513BCBB58}"/>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0015" name="Line 19">
              <a:extLst>
                <a:ext uri="{FF2B5EF4-FFF2-40B4-BE49-F238E27FC236}">
                  <a16:creationId xmlns:a16="http://schemas.microsoft.com/office/drawing/2014/main" id="{663AEFFD-8D20-498F-BEBB-1EABECB5EDA1}"/>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0016" name="Line 20">
              <a:extLst>
                <a:ext uri="{FF2B5EF4-FFF2-40B4-BE49-F238E27FC236}">
                  <a16:creationId xmlns:a16="http://schemas.microsoft.com/office/drawing/2014/main" id="{76607896-FAFF-4543-931B-35306CAF385D}"/>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70000" name="Group 21">
            <a:extLst>
              <a:ext uri="{FF2B5EF4-FFF2-40B4-BE49-F238E27FC236}">
                <a16:creationId xmlns:a16="http://schemas.microsoft.com/office/drawing/2014/main" id="{2852C637-8865-4816-87E5-BDF314C257CC}"/>
              </a:ext>
            </a:extLst>
          </p:cNvPr>
          <p:cNvGrpSpPr>
            <a:grpSpLocks/>
          </p:cNvGrpSpPr>
          <p:nvPr/>
        </p:nvGrpSpPr>
        <p:grpSpPr bwMode="auto">
          <a:xfrm>
            <a:off x="2128838" y="1966913"/>
            <a:ext cx="1804987" cy="1879600"/>
            <a:chOff x="1107" y="1162"/>
            <a:chExt cx="1137" cy="1184"/>
          </a:xfrm>
        </p:grpSpPr>
        <p:grpSp>
          <p:nvGrpSpPr>
            <p:cNvPr id="170003" name="Group 22">
              <a:extLst>
                <a:ext uri="{FF2B5EF4-FFF2-40B4-BE49-F238E27FC236}">
                  <a16:creationId xmlns:a16="http://schemas.microsoft.com/office/drawing/2014/main" id="{C31E8A2C-564B-4DCF-B5E2-79879283BCD0}"/>
                </a:ext>
              </a:extLst>
            </p:cNvPr>
            <p:cNvGrpSpPr>
              <a:grpSpLocks/>
            </p:cNvGrpSpPr>
            <p:nvPr/>
          </p:nvGrpSpPr>
          <p:grpSpPr bwMode="auto">
            <a:xfrm>
              <a:off x="1107" y="1538"/>
              <a:ext cx="856" cy="808"/>
              <a:chOff x="1008" y="2720"/>
              <a:chExt cx="856" cy="808"/>
            </a:xfrm>
          </p:grpSpPr>
          <p:sp>
            <p:nvSpPr>
              <p:cNvPr id="170005" name="Rectangle 23">
                <a:extLst>
                  <a:ext uri="{FF2B5EF4-FFF2-40B4-BE49-F238E27FC236}">
                    <a16:creationId xmlns:a16="http://schemas.microsoft.com/office/drawing/2014/main" id="{ADDA0A95-AB07-4AAA-9454-572D1FA9E87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0006" name="Freeform 24">
                <a:extLst>
                  <a:ext uri="{FF2B5EF4-FFF2-40B4-BE49-F238E27FC236}">
                    <a16:creationId xmlns:a16="http://schemas.microsoft.com/office/drawing/2014/main" id="{FB15A088-9F8F-4D6C-B80F-4C5ABA5DEDC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0007" name="Freeform 25">
                <a:extLst>
                  <a:ext uri="{FF2B5EF4-FFF2-40B4-BE49-F238E27FC236}">
                    <a16:creationId xmlns:a16="http://schemas.microsoft.com/office/drawing/2014/main" id="{E0DE5650-2F2C-4C7E-8A39-4C39FEECFD8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0008" name="Freeform 26">
                <a:extLst>
                  <a:ext uri="{FF2B5EF4-FFF2-40B4-BE49-F238E27FC236}">
                    <a16:creationId xmlns:a16="http://schemas.microsoft.com/office/drawing/2014/main" id="{1826E782-FD12-4D58-B792-A5D76E0EE59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0009" name="Freeform 27">
                <a:extLst>
                  <a:ext uri="{FF2B5EF4-FFF2-40B4-BE49-F238E27FC236}">
                    <a16:creationId xmlns:a16="http://schemas.microsoft.com/office/drawing/2014/main" id="{31169F4D-2B80-4288-BB51-28E0AF4A8F3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0010" name="Freeform 28">
                <a:extLst>
                  <a:ext uri="{FF2B5EF4-FFF2-40B4-BE49-F238E27FC236}">
                    <a16:creationId xmlns:a16="http://schemas.microsoft.com/office/drawing/2014/main" id="{4F59930C-0471-4CEB-AC08-B09ACB217A95}"/>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0011" name="Freeform 29">
                <a:extLst>
                  <a:ext uri="{FF2B5EF4-FFF2-40B4-BE49-F238E27FC236}">
                    <a16:creationId xmlns:a16="http://schemas.microsoft.com/office/drawing/2014/main" id="{78B85490-F4EE-4B9F-9C6F-B88C5D397345}"/>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0012" name="Freeform 30">
                <a:extLst>
                  <a:ext uri="{FF2B5EF4-FFF2-40B4-BE49-F238E27FC236}">
                    <a16:creationId xmlns:a16="http://schemas.microsoft.com/office/drawing/2014/main" id="{F0B34915-0A9B-46DD-9724-EE25E5E75D01}"/>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0013" name="Freeform 31">
                <a:extLst>
                  <a:ext uri="{FF2B5EF4-FFF2-40B4-BE49-F238E27FC236}">
                    <a16:creationId xmlns:a16="http://schemas.microsoft.com/office/drawing/2014/main" id="{F49A38AE-80AC-4E2D-BE4A-EDD70046542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0004" name="Rectangle 32">
              <a:extLst>
                <a:ext uri="{FF2B5EF4-FFF2-40B4-BE49-F238E27FC236}">
                  <a16:creationId xmlns:a16="http://schemas.microsoft.com/office/drawing/2014/main" id="{2298BA43-A423-479C-BF60-CAB80E2C1F3D}"/>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70001" name="Freeform 35">
            <a:extLst>
              <a:ext uri="{FF2B5EF4-FFF2-40B4-BE49-F238E27FC236}">
                <a16:creationId xmlns:a16="http://schemas.microsoft.com/office/drawing/2014/main" id="{A604AD53-3865-45BA-89A4-EA21D150D8E5}"/>
              </a:ext>
            </a:extLst>
          </p:cNvPr>
          <p:cNvSpPr>
            <a:spLocks/>
          </p:cNvSpPr>
          <p:nvPr/>
        </p:nvSpPr>
        <p:spPr bwMode="auto">
          <a:xfrm>
            <a:off x="3259138" y="3516313"/>
            <a:ext cx="644525" cy="1724819"/>
          </a:xfrm>
          <a:custGeom>
            <a:avLst/>
            <a:gdLst>
              <a:gd name="T0" fmla="*/ 0 w 406"/>
              <a:gd name="T1" fmla="*/ 2147483647 h 906"/>
              <a:gd name="T2" fmla="*/ 2147483647 w 406"/>
              <a:gd name="T3" fmla="*/ 2147483647 h 906"/>
              <a:gd name="T4" fmla="*/ 2147483647 w 406"/>
              <a:gd name="T5" fmla="*/ 2147483647 h 906"/>
              <a:gd name="T6" fmla="*/ 0 60000 65536"/>
              <a:gd name="T7" fmla="*/ 0 60000 65536"/>
              <a:gd name="T8" fmla="*/ 0 60000 65536"/>
              <a:gd name="T9" fmla="*/ 0 w 406"/>
              <a:gd name="T10" fmla="*/ 0 h 906"/>
              <a:gd name="T11" fmla="*/ 406 w 406"/>
              <a:gd name="T12" fmla="*/ 906 h 906"/>
            </a:gdLst>
            <a:ahLst/>
            <a:cxnLst>
              <a:cxn ang="T6">
                <a:pos x="T0" y="T1"/>
              </a:cxn>
              <a:cxn ang="T7">
                <a:pos x="T2" y="T3"/>
              </a:cxn>
              <a:cxn ang="T8">
                <a:pos x="T4" y="T5"/>
              </a:cxn>
            </a:cxnLst>
            <a:rect l="T9" t="T10" r="T11" b="T12"/>
            <a:pathLst>
              <a:path w="406" h="906">
                <a:moveTo>
                  <a:pt x="0" y="62"/>
                </a:moveTo>
                <a:cubicBezTo>
                  <a:pt x="185" y="31"/>
                  <a:pt x="370" y="0"/>
                  <a:pt x="388" y="141"/>
                </a:cubicBezTo>
                <a:cubicBezTo>
                  <a:pt x="406" y="282"/>
                  <a:pt x="258" y="594"/>
                  <a:pt x="110" y="906"/>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0002" name="Freeform 36">
            <a:extLst>
              <a:ext uri="{FF2B5EF4-FFF2-40B4-BE49-F238E27FC236}">
                <a16:creationId xmlns:a16="http://schemas.microsoft.com/office/drawing/2014/main" id="{D68CC8F6-0993-47F8-A874-7A917FCD7FA1}"/>
              </a:ext>
            </a:extLst>
          </p:cNvPr>
          <p:cNvSpPr>
            <a:spLocks/>
          </p:cNvSpPr>
          <p:nvPr/>
        </p:nvSpPr>
        <p:spPr bwMode="auto">
          <a:xfrm>
            <a:off x="1568450" y="5076825"/>
            <a:ext cx="4725988" cy="1216025"/>
          </a:xfrm>
          <a:custGeom>
            <a:avLst/>
            <a:gdLst>
              <a:gd name="T0" fmla="*/ 2147483647 w 2977"/>
              <a:gd name="T1" fmla="*/ 2147483647 h 766"/>
              <a:gd name="T2" fmla="*/ 2147483647 w 2977"/>
              <a:gd name="T3" fmla="*/ 2147483647 h 766"/>
              <a:gd name="T4" fmla="*/ 2147483647 w 2977"/>
              <a:gd name="T5" fmla="*/ 2147483647 h 766"/>
              <a:gd name="T6" fmla="*/ 2147483647 w 2977"/>
              <a:gd name="T7" fmla="*/ 0 h 766"/>
              <a:gd name="T8" fmla="*/ 0 60000 65536"/>
              <a:gd name="T9" fmla="*/ 0 60000 65536"/>
              <a:gd name="T10" fmla="*/ 0 60000 65536"/>
              <a:gd name="T11" fmla="*/ 0 60000 65536"/>
              <a:gd name="T12" fmla="*/ 0 w 2977"/>
              <a:gd name="T13" fmla="*/ 0 h 766"/>
              <a:gd name="T14" fmla="*/ 2977 w 2977"/>
              <a:gd name="T15" fmla="*/ 766 h 766"/>
            </a:gdLst>
            <a:ahLst/>
            <a:cxnLst>
              <a:cxn ang="T8">
                <a:pos x="T0" y="T1"/>
              </a:cxn>
              <a:cxn ang="T9">
                <a:pos x="T2" y="T3"/>
              </a:cxn>
              <a:cxn ang="T10">
                <a:pos x="T4" y="T5"/>
              </a:cxn>
              <a:cxn ang="T11">
                <a:pos x="T6" y="T7"/>
              </a:cxn>
            </a:cxnLst>
            <a:rect l="T12" t="T13" r="T14" b="T15"/>
            <a:pathLst>
              <a:path w="2977" h="766">
                <a:moveTo>
                  <a:pt x="25" y="198"/>
                </a:moveTo>
                <a:cubicBezTo>
                  <a:pt x="12" y="393"/>
                  <a:pt x="0" y="589"/>
                  <a:pt x="422" y="665"/>
                </a:cubicBezTo>
                <a:cubicBezTo>
                  <a:pt x="844" y="741"/>
                  <a:pt x="2137" y="766"/>
                  <a:pt x="2557" y="655"/>
                </a:cubicBezTo>
                <a:cubicBezTo>
                  <a:pt x="2977" y="544"/>
                  <a:pt x="2961" y="272"/>
                  <a:pt x="2945" y="0"/>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6" name="Group 11">
            <a:extLst>
              <a:ext uri="{FF2B5EF4-FFF2-40B4-BE49-F238E27FC236}">
                <a16:creationId xmlns:a16="http://schemas.microsoft.com/office/drawing/2014/main" id="{F64F8FAC-60AF-44CF-B460-5147D42A92BE}"/>
              </a:ext>
            </a:extLst>
          </p:cNvPr>
          <p:cNvGrpSpPr>
            <a:grpSpLocks/>
          </p:cNvGrpSpPr>
          <p:nvPr/>
        </p:nvGrpSpPr>
        <p:grpSpPr bwMode="auto">
          <a:xfrm>
            <a:off x="2902744" y="5218907"/>
            <a:ext cx="280987" cy="400050"/>
            <a:chOff x="3749" y="3267"/>
            <a:chExt cx="177" cy="252"/>
          </a:xfrm>
        </p:grpSpPr>
        <p:sp>
          <p:nvSpPr>
            <p:cNvPr id="37" name="Line 12">
              <a:extLst>
                <a:ext uri="{FF2B5EF4-FFF2-40B4-BE49-F238E27FC236}">
                  <a16:creationId xmlns:a16="http://schemas.microsoft.com/office/drawing/2014/main" id="{43CE0406-3D27-421C-915A-2684B7860527}"/>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 name="Line 13">
              <a:extLst>
                <a:ext uri="{FF2B5EF4-FFF2-40B4-BE49-F238E27FC236}">
                  <a16:creationId xmlns:a16="http://schemas.microsoft.com/office/drawing/2014/main" id="{E0C33B67-4DFC-46BD-A249-A6B22B16C334}"/>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Line 14">
              <a:extLst>
                <a:ext uri="{FF2B5EF4-FFF2-40B4-BE49-F238E27FC236}">
                  <a16:creationId xmlns:a16="http://schemas.microsoft.com/office/drawing/2014/main" id="{5F46CC5A-6281-469F-930B-6F0D21BD66BA}"/>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40" name="AutoShape 64">
            <a:extLst>
              <a:ext uri="{FF2B5EF4-FFF2-40B4-BE49-F238E27FC236}">
                <a16:creationId xmlns:a16="http://schemas.microsoft.com/office/drawing/2014/main" id="{1AFD7E14-A9FB-45D4-B1D0-840CB69E66D0}"/>
              </a:ext>
            </a:extLst>
          </p:cNvPr>
          <p:cNvSpPr>
            <a:spLocks noChangeArrowheads="1"/>
          </p:cNvSpPr>
          <p:nvPr/>
        </p:nvSpPr>
        <p:spPr bwMode="auto">
          <a:xfrm>
            <a:off x="4708525" y="2305857"/>
            <a:ext cx="2744001" cy="1592253"/>
          </a:xfrm>
          <a:prstGeom prst="cloudCallout">
            <a:avLst>
              <a:gd name="adj1" fmla="val -81581"/>
              <a:gd name="adj2" fmla="val -14586"/>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3300"/>
                </a:solidFill>
                <a:ea typeface="宋体" panose="02010600030101010101" pitchFamily="2" charset="-122"/>
              </a:rPr>
              <a:t>Mine!</a:t>
            </a:r>
          </a:p>
        </p:txBody>
      </p:sp>
      <p:sp>
        <p:nvSpPr>
          <p:cNvPr id="41" name="AutoShape 63">
            <a:extLst>
              <a:ext uri="{FF2B5EF4-FFF2-40B4-BE49-F238E27FC236}">
                <a16:creationId xmlns:a16="http://schemas.microsoft.com/office/drawing/2014/main" id="{A7303F77-725F-425F-9E09-0C62B0B24864}"/>
              </a:ext>
            </a:extLst>
          </p:cNvPr>
          <p:cNvSpPr>
            <a:spLocks noChangeArrowheads="1"/>
          </p:cNvSpPr>
          <p:nvPr/>
        </p:nvSpPr>
        <p:spPr bwMode="auto">
          <a:xfrm>
            <a:off x="5408613" y="4033829"/>
            <a:ext cx="857250" cy="606431"/>
          </a:xfrm>
          <a:prstGeom prst="wedgeRoundRectCallout">
            <a:avLst>
              <a:gd name="adj1" fmla="val -233704"/>
              <a:gd name="adj2" fmla="val -185477"/>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p>
        </p:txBody>
      </p:sp>
      <p:sp>
        <p:nvSpPr>
          <p:cNvPr id="42" name="Text Box 33">
            <a:extLst>
              <a:ext uri="{FF2B5EF4-FFF2-40B4-BE49-F238E27FC236}">
                <a16:creationId xmlns:a16="http://schemas.microsoft.com/office/drawing/2014/main" id="{486B3B30-7146-4173-851F-D800228028C2}"/>
              </a:ext>
            </a:extLst>
          </p:cNvPr>
          <p:cNvSpPr txBox="1">
            <a:spLocks noChangeArrowheads="1"/>
          </p:cNvSpPr>
          <p:nvPr/>
        </p:nvSpPr>
        <p:spPr bwMode="auto">
          <a:xfrm>
            <a:off x="3769513" y="4712554"/>
            <a:ext cx="27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400" dirty="0">
                <a:solidFill>
                  <a:srgbClr val="FF33CC"/>
                </a:solidFill>
                <a:ea typeface="宋体" panose="02010600030101010101" pitchFamily="2" charset="-122"/>
              </a:rPr>
              <a:t>No predecessor, so keep it false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a:extLst>
              <a:ext uri="{FF2B5EF4-FFF2-40B4-BE49-F238E27FC236}">
                <a16:creationId xmlns:a16="http://schemas.microsoft.com/office/drawing/2014/main" id="{E384A0FF-1E72-4F14-8B0A-1B36E136139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2035" name="Slide Number Placeholder 4">
            <a:extLst>
              <a:ext uri="{FF2B5EF4-FFF2-40B4-BE49-F238E27FC236}">
                <a16:creationId xmlns:a16="http://schemas.microsoft.com/office/drawing/2014/main" id="{7C73DE0B-E16A-4FCA-AC59-CAFFEA5E5D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B657BF8-5AB9-44F3-A8CD-7712EE3F7473}" type="slidenum">
              <a:rPr lang="ar-SA" altLang="zh-CN" sz="1400" b="0">
                <a:solidFill>
                  <a:schemeClr val="tx1"/>
                </a:solidFill>
                <a:latin typeface="Arial" panose="020B0604020202020204" pitchFamily="34" charset="0"/>
              </a:rPr>
              <a:pPr/>
              <a:t>157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2036" name="Rectangle 2">
            <a:extLst>
              <a:ext uri="{FF2B5EF4-FFF2-40B4-BE49-F238E27FC236}">
                <a16:creationId xmlns:a16="http://schemas.microsoft.com/office/drawing/2014/main" id="{7A0A7840-B466-44B3-A007-41E134D4C053}"/>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2037" name="Rectangle 3">
            <a:extLst>
              <a:ext uri="{FF2B5EF4-FFF2-40B4-BE49-F238E27FC236}">
                <a16:creationId xmlns:a16="http://schemas.microsoft.com/office/drawing/2014/main" id="{777413C8-8721-4071-B695-E263CACFA21D}"/>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2038" name="Text Box 4">
            <a:extLst>
              <a:ext uri="{FF2B5EF4-FFF2-40B4-BE49-F238E27FC236}">
                <a16:creationId xmlns:a16="http://schemas.microsoft.com/office/drawing/2014/main" id="{F2E58E77-F339-413B-97E3-4070F3E07656}"/>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sp>
        <p:nvSpPr>
          <p:cNvPr id="172039" name="Rectangle 5">
            <a:extLst>
              <a:ext uri="{FF2B5EF4-FFF2-40B4-BE49-F238E27FC236}">
                <a16:creationId xmlns:a16="http://schemas.microsoft.com/office/drawing/2014/main" id="{FAAEA9D8-EAE9-43B3-BD12-0F542F19B861}"/>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72040" name="Rectangle 6">
            <a:extLst>
              <a:ext uri="{FF2B5EF4-FFF2-40B4-BE49-F238E27FC236}">
                <a16:creationId xmlns:a16="http://schemas.microsoft.com/office/drawing/2014/main" id="{94DFC70C-5F96-4A10-A54C-3B056EBCB1C6}"/>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2041" name="Line 7">
            <a:extLst>
              <a:ext uri="{FF2B5EF4-FFF2-40B4-BE49-F238E27FC236}">
                <a16:creationId xmlns:a16="http://schemas.microsoft.com/office/drawing/2014/main" id="{D5C166BF-588E-45E4-945A-40ACFE65D1C2}"/>
              </a:ext>
            </a:extLst>
          </p:cNvPr>
          <p:cNvSpPr>
            <a:spLocks noChangeShapeType="1"/>
          </p:cNvSpPr>
          <p:nvPr/>
        </p:nvSpPr>
        <p:spPr bwMode="auto">
          <a:xfrm>
            <a:off x="6076950"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2042" name="Group 8">
            <a:extLst>
              <a:ext uri="{FF2B5EF4-FFF2-40B4-BE49-F238E27FC236}">
                <a16:creationId xmlns:a16="http://schemas.microsoft.com/office/drawing/2014/main" id="{692AFCE5-768A-46C2-837A-A99FA4C5D1E5}"/>
              </a:ext>
            </a:extLst>
          </p:cNvPr>
          <p:cNvGrpSpPr>
            <a:grpSpLocks/>
          </p:cNvGrpSpPr>
          <p:nvPr/>
        </p:nvGrpSpPr>
        <p:grpSpPr bwMode="auto">
          <a:xfrm>
            <a:off x="7007225" y="4132263"/>
            <a:ext cx="280988" cy="400050"/>
            <a:chOff x="3749" y="3267"/>
            <a:chExt cx="177" cy="252"/>
          </a:xfrm>
        </p:grpSpPr>
        <p:sp>
          <p:nvSpPr>
            <p:cNvPr id="172078" name="Line 9">
              <a:extLst>
                <a:ext uri="{FF2B5EF4-FFF2-40B4-BE49-F238E27FC236}">
                  <a16:creationId xmlns:a16="http://schemas.microsoft.com/office/drawing/2014/main" id="{42F62931-D213-4053-A8CE-E6D7A217339D}"/>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2079" name="Line 10">
              <a:extLst>
                <a:ext uri="{FF2B5EF4-FFF2-40B4-BE49-F238E27FC236}">
                  <a16:creationId xmlns:a16="http://schemas.microsoft.com/office/drawing/2014/main" id="{A713CBD6-9B99-4549-B24A-51919B6620EF}"/>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2080" name="Line 11">
              <a:extLst>
                <a:ext uri="{FF2B5EF4-FFF2-40B4-BE49-F238E27FC236}">
                  <a16:creationId xmlns:a16="http://schemas.microsoft.com/office/drawing/2014/main" id="{B504E88A-9D5A-4E39-85BF-FC9C63B0102D}"/>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72043" name="Group 12">
            <a:extLst>
              <a:ext uri="{FF2B5EF4-FFF2-40B4-BE49-F238E27FC236}">
                <a16:creationId xmlns:a16="http://schemas.microsoft.com/office/drawing/2014/main" id="{2159242D-B94F-4C2D-BA8A-139DF35470AF}"/>
              </a:ext>
            </a:extLst>
          </p:cNvPr>
          <p:cNvGrpSpPr>
            <a:grpSpLocks/>
          </p:cNvGrpSpPr>
          <p:nvPr/>
        </p:nvGrpSpPr>
        <p:grpSpPr bwMode="auto">
          <a:xfrm>
            <a:off x="2128838" y="1966913"/>
            <a:ext cx="1804987" cy="1879600"/>
            <a:chOff x="1107" y="1162"/>
            <a:chExt cx="1137" cy="1184"/>
          </a:xfrm>
        </p:grpSpPr>
        <p:grpSp>
          <p:nvGrpSpPr>
            <p:cNvPr id="172067" name="Group 13">
              <a:extLst>
                <a:ext uri="{FF2B5EF4-FFF2-40B4-BE49-F238E27FC236}">
                  <a16:creationId xmlns:a16="http://schemas.microsoft.com/office/drawing/2014/main" id="{A353B836-8277-4B96-A4F8-2FE51F7BA27B}"/>
                </a:ext>
              </a:extLst>
            </p:cNvPr>
            <p:cNvGrpSpPr>
              <a:grpSpLocks/>
            </p:cNvGrpSpPr>
            <p:nvPr/>
          </p:nvGrpSpPr>
          <p:grpSpPr bwMode="auto">
            <a:xfrm>
              <a:off x="1107" y="1538"/>
              <a:ext cx="856" cy="808"/>
              <a:chOff x="1008" y="2720"/>
              <a:chExt cx="856" cy="808"/>
            </a:xfrm>
          </p:grpSpPr>
          <p:sp>
            <p:nvSpPr>
              <p:cNvPr id="172069" name="Rectangle 14">
                <a:extLst>
                  <a:ext uri="{FF2B5EF4-FFF2-40B4-BE49-F238E27FC236}">
                    <a16:creationId xmlns:a16="http://schemas.microsoft.com/office/drawing/2014/main" id="{8594B6B8-478B-401E-902D-C86E0D743672}"/>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2070" name="Freeform 15">
                <a:extLst>
                  <a:ext uri="{FF2B5EF4-FFF2-40B4-BE49-F238E27FC236}">
                    <a16:creationId xmlns:a16="http://schemas.microsoft.com/office/drawing/2014/main" id="{2F142546-9089-4807-948A-7D958DEE0B2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71" name="Freeform 16">
                <a:extLst>
                  <a:ext uri="{FF2B5EF4-FFF2-40B4-BE49-F238E27FC236}">
                    <a16:creationId xmlns:a16="http://schemas.microsoft.com/office/drawing/2014/main" id="{3869A4AF-4177-4CCE-AA77-2261F82AF18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72" name="Freeform 17">
                <a:extLst>
                  <a:ext uri="{FF2B5EF4-FFF2-40B4-BE49-F238E27FC236}">
                    <a16:creationId xmlns:a16="http://schemas.microsoft.com/office/drawing/2014/main" id="{27541C61-C259-459B-ADC1-B5ADFC5712B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73" name="Freeform 18">
                <a:extLst>
                  <a:ext uri="{FF2B5EF4-FFF2-40B4-BE49-F238E27FC236}">
                    <a16:creationId xmlns:a16="http://schemas.microsoft.com/office/drawing/2014/main" id="{3C7C1F6D-1AEB-4485-8219-EA74D3CE4AA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2074" name="Freeform 19">
                <a:extLst>
                  <a:ext uri="{FF2B5EF4-FFF2-40B4-BE49-F238E27FC236}">
                    <a16:creationId xmlns:a16="http://schemas.microsoft.com/office/drawing/2014/main" id="{E0365DD7-14B8-4E50-968B-7143ECADF448}"/>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2075" name="Freeform 20">
                <a:extLst>
                  <a:ext uri="{FF2B5EF4-FFF2-40B4-BE49-F238E27FC236}">
                    <a16:creationId xmlns:a16="http://schemas.microsoft.com/office/drawing/2014/main" id="{71F21F56-A473-467B-BFB6-528980243B3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76" name="Freeform 21">
                <a:extLst>
                  <a:ext uri="{FF2B5EF4-FFF2-40B4-BE49-F238E27FC236}">
                    <a16:creationId xmlns:a16="http://schemas.microsoft.com/office/drawing/2014/main" id="{4233BA5C-CC4D-41B6-93CF-84EBF97CF7A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77" name="Freeform 22">
                <a:extLst>
                  <a:ext uri="{FF2B5EF4-FFF2-40B4-BE49-F238E27FC236}">
                    <a16:creationId xmlns:a16="http://schemas.microsoft.com/office/drawing/2014/main" id="{1CD19DEC-2BFE-4AF1-8B87-EE9B4E36F0F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2068" name="Rectangle 23">
              <a:extLst>
                <a:ext uri="{FF2B5EF4-FFF2-40B4-BE49-F238E27FC236}">
                  <a16:creationId xmlns:a16="http://schemas.microsoft.com/office/drawing/2014/main" id="{F9AA11E7-979E-4289-ACC5-EB23A75CA451}"/>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72044" name="Group 24">
            <a:extLst>
              <a:ext uri="{FF2B5EF4-FFF2-40B4-BE49-F238E27FC236}">
                <a16:creationId xmlns:a16="http://schemas.microsoft.com/office/drawing/2014/main" id="{BCA12931-E025-4E28-9721-988B73F28ACF}"/>
              </a:ext>
            </a:extLst>
          </p:cNvPr>
          <p:cNvGrpSpPr>
            <a:grpSpLocks/>
          </p:cNvGrpSpPr>
          <p:nvPr/>
        </p:nvGrpSpPr>
        <p:grpSpPr bwMode="auto">
          <a:xfrm>
            <a:off x="4787900" y="1698625"/>
            <a:ext cx="1876425" cy="1792288"/>
            <a:chOff x="2246" y="1182"/>
            <a:chExt cx="1182" cy="1129"/>
          </a:xfrm>
        </p:grpSpPr>
        <p:grpSp>
          <p:nvGrpSpPr>
            <p:cNvPr id="172055" name="Group 25">
              <a:extLst>
                <a:ext uri="{FF2B5EF4-FFF2-40B4-BE49-F238E27FC236}">
                  <a16:creationId xmlns:a16="http://schemas.microsoft.com/office/drawing/2014/main" id="{A4517C24-3CA3-4C43-A277-57F9F49C5AFD}"/>
                </a:ext>
              </a:extLst>
            </p:cNvPr>
            <p:cNvGrpSpPr>
              <a:grpSpLocks/>
            </p:cNvGrpSpPr>
            <p:nvPr/>
          </p:nvGrpSpPr>
          <p:grpSpPr bwMode="auto">
            <a:xfrm>
              <a:off x="2446" y="1572"/>
              <a:ext cx="712" cy="739"/>
              <a:chOff x="2496" y="2725"/>
              <a:chExt cx="712" cy="739"/>
            </a:xfrm>
          </p:grpSpPr>
          <p:sp>
            <p:nvSpPr>
              <p:cNvPr id="172057" name="Rectangle 26">
                <a:extLst>
                  <a:ext uri="{FF2B5EF4-FFF2-40B4-BE49-F238E27FC236}">
                    <a16:creationId xmlns:a16="http://schemas.microsoft.com/office/drawing/2014/main" id="{454567E8-7213-4106-9685-B13150CAE192}"/>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2058" name="Freeform 27">
                <a:extLst>
                  <a:ext uri="{FF2B5EF4-FFF2-40B4-BE49-F238E27FC236}">
                    <a16:creationId xmlns:a16="http://schemas.microsoft.com/office/drawing/2014/main" id="{4B9E7287-238E-4D1A-9B83-E5489608250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2059" name="Group 28">
                <a:extLst>
                  <a:ext uri="{FF2B5EF4-FFF2-40B4-BE49-F238E27FC236}">
                    <a16:creationId xmlns:a16="http://schemas.microsoft.com/office/drawing/2014/main" id="{4DF06C83-0F2B-46A4-A5FF-AF502AE51B68}"/>
                  </a:ext>
                </a:extLst>
              </p:cNvPr>
              <p:cNvGrpSpPr>
                <a:grpSpLocks/>
              </p:cNvGrpSpPr>
              <p:nvPr/>
            </p:nvGrpSpPr>
            <p:grpSpPr bwMode="auto">
              <a:xfrm>
                <a:off x="3072" y="2832"/>
                <a:ext cx="136" cy="632"/>
                <a:chOff x="3072" y="2832"/>
                <a:chExt cx="136" cy="632"/>
              </a:xfrm>
            </p:grpSpPr>
            <p:sp>
              <p:nvSpPr>
                <p:cNvPr id="172064" name="Freeform 29">
                  <a:extLst>
                    <a:ext uri="{FF2B5EF4-FFF2-40B4-BE49-F238E27FC236}">
                      <a16:creationId xmlns:a16="http://schemas.microsoft.com/office/drawing/2014/main" id="{7623DBEB-7D20-49E0-9E63-A11081DC17F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65" name="Freeform 30">
                  <a:extLst>
                    <a:ext uri="{FF2B5EF4-FFF2-40B4-BE49-F238E27FC236}">
                      <a16:creationId xmlns:a16="http://schemas.microsoft.com/office/drawing/2014/main" id="{ABA102B4-3E81-4570-81DB-1442F7CFD81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66" name="Freeform 31">
                  <a:extLst>
                    <a:ext uri="{FF2B5EF4-FFF2-40B4-BE49-F238E27FC236}">
                      <a16:creationId xmlns:a16="http://schemas.microsoft.com/office/drawing/2014/main" id="{8728580F-1E82-4E38-BB15-271AC1172F4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2060" name="Group 32">
                <a:extLst>
                  <a:ext uri="{FF2B5EF4-FFF2-40B4-BE49-F238E27FC236}">
                    <a16:creationId xmlns:a16="http://schemas.microsoft.com/office/drawing/2014/main" id="{7AAD3F7F-ED5F-4046-9FE4-33CF12DCCE2F}"/>
                  </a:ext>
                </a:extLst>
              </p:cNvPr>
              <p:cNvGrpSpPr>
                <a:grpSpLocks/>
              </p:cNvGrpSpPr>
              <p:nvPr/>
            </p:nvGrpSpPr>
            <p:grpSpPr bwMode="auto">
              <a:xfrm flipH="1">
                <a:off x="2496" y="2832"/>
                <a:ext cx="136" cy="632"/>
                <a:chOff x="3072" y="2832"/>
                <a:chExt cx="136" cy="632"/>
              </a:xfrm>
            </p:grpSpPr>
            <p:sp>
              <p:nvSpPr>
                <p:cNvPr id="172061" name="Freeform 33">
                  <a:extLst>
                    <a:ext uri="{FF2B5EF4-FFF2-40B4-BE49-F238E27FC236}">
                      <a16:creationId xmlns:a16="http://schemas.microsoft.com/office/drawing/2014/main" id="{6610DBE7-C790-443D-AE34-D0904751DA8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62" name="Freeform 34">
                  <a:extLst>
                    <a:ext uri="{FF2B5EF4-FFF2-40B4-BE49-F238E27FC236}">
                      <a16:creationId xmlns:a16="http://schemas.microsoft.com/office/drawing/2014/main" id="{10034B43-EF34-4AE4-B367-3AF3FD6E070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2063" name="Freeform 35">
                  <a:extLst>
                    <a:ext uri="{FF2B5EF4-FFF2-40B4-BE49-F238E27FC236}">
                      <a16:creationId xmlns:a16="http://schemas.microsoft.com/office/drawing/2014/main" id="{4840109B-457B-43F9-B29C-5BC2E76BEBF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2056" name="Rectangle 36">
              <a:extLst>
                <a:ext uri="{FF2B5EF4-FFF2-40B4-BE49-F238E27FC236}">
                  <a16:creationId xmlns:a16="http://schemas.microsoft.com/office/drawing/2014/main" id="{BDCE81C8-6912-4561-8FF8-882AF9C57EE8}"/>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72045" name="Rectangle 37">
            <a:extLst>
              <a:ext uri="{FF2B5EF4-FFF2-40B4-BE49-F238E27FC236}">
                <a16:creationId xmlns:a16="http://schemas.microsoft.com/office/drawing/2014/main" id="{F6F11D36-4AA6-4E31-A797-3B449B097C96}"/>
              </a:ext>
            </a:extLst>
          </p:cNvPr>
          <p:cNvSpPr>
            <a:spLocks noChangeArrowheads="1"/>
          </p:cNvSpPr>
          <p:nvPr/>
        </p:nvSpPr>
        <p:spPr bwMode="auto">
          <a:xfrm>
            <a:off x="6232525" y="508476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72046" name="Rectangle 38">
            <a:extLst>
              <a:ext uri="{FF2B5EF4-FFF2-40B4-BE49-F238E27FC236}">
                <a16:creationId xmlns:a16="http://schemas.microsoft.com/office/drawing/2014/main" id="{5C83D3C6-A580-4C74-8102-5D4CBA57AB00}"/>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2047" name="Line 39">
            <a:extLst>
              <a:ext uri="{FF2B5EF4-FFF2-40B4-BE49-F238E27FC236}">
                <a16:creationId xmlns:a16="http://schemas.microsoft.com/office/drawing/2014/main" id="{9F138452-19C6-4258-82D9-148CEE2E213F}"/>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2048" name="Group 40">
            <a:extLst>
              <a:ext uri="{FF2B5EF4-FFF2-40B4-BE49-F238E27FC236}">
                <a16:creationId xmlns:a16="http://schemas.microsoft.com/office/drawing/2014/main" id="{62346069-BBE8-4A23-9CDE-04679E034E2A}"/>
              </a:ext>
            </a:extLst>
          </p:cNvPr>
          <p:cNvGrpSpPr>
            <a:grpSpLocks/>
          </p:cNvGrpSpPr>
          <p:nvPr/>
        </p:nvGrpSpPr>
        <p:grpSpPr bwMode="auto">
          <a:xfrm>
            <a:off x="8545513" y="5273675"/>
            <a:ext cx="280987" cy="400050"/>
            <a:chOff x="3749" y="3267"/>
            <a:chExt cx="177" cy="252"/>
          </a:xfrm>
        </p:grpSpPr>
        <p:sp>
          <p:nvSpPr>
            <p:cNvPr id="172052" name="Line 41">
              <a:extLst>
                <a:ext uri="{FF2B5EF4-FFF2-40B4-BE49-F238E27FC236}">
                  <a16:creationId xmlns:a16="http://schemas.microsoft.com/office/drawing/2014/main" id="{6C78E9C4-A355-46CA-A70F-5DAF6CB28E1F}"/>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2053" name="Line 42">
              <a:extLst>
                <a:ext uri="{FF2B5EF4-FFF2-40B4-BE49-F238E27FC236}">
                  <a16:creationId xmlns:a16="http://schemas.microsoft.com/office/drawing/2014/main" id="{A203D908-B4C4-4AD1-8CFB-CAAD7178CC11}"/>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2054" name="Line 43">
              <a:extLst>
                <a:ext uri="{FF2B5EF4-FFF2-40B4-BE49-F238E27FC236}">
                  <a16:creationId xmlns:a16="http://schemas.microsoft.com/office/drawing/2014/main" id="{6D971149-B3FD-4985-8A08-B72893075625}"/>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2049" name="AutoShape 44">
            <a:extLst>
              <a:ext uri="{FF2B5EF4-FFF2-40B4-BE49-F238E27FC236}">
                <a16:creationId xmlns:a16="http://schemas.microsoft.com/office/drawing/2014/main" id="{751237D7-DCEE-4E26-BCDE-9B3F2E9AE72A}"/>
              </a:ext>
            </a:extLst>
          </p:cNvPr>
          <p:cNvSpPr>
            <a:spLocks noChangeArrowheads="1"/>
          </p:cNvSpPr>
          <p:nvPr/>
        </p:nvSpPr>
        <p:spPr bwMode="auto">
          <a:xfrm>
            <a:off x="695325" y="5081588"/>
            <a:ext cx="1385888" cy="827087"/>
          </a:xfrm>
          <a:prstGeom prst="wedgeRoundRectCallout">
            <a:avLst>
              <a:gd name="adj1" fmla="val 252407"/>
              <a:gd name="adj2" fmla="val -245968"/>
              <a:gd name="adj3" fmla="val 16667"/>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72050" name="Text Box 45">
            <a:extLst>
              <a:ext uri="{FF2B5EF4-FFF2-40B4-BE49-F238E27FC236}">
                <a16:creationId xmlns:a16="http://schemas.microsoft.com/office/drawing/2014/main" id="{41D8DE68-5617-4554-8964-F4FB14A5320D}"/>
              </a:ext>
            </a:extLst>
          </p:cNvPr>
          <p:cNvSpPr txBox="1">
            <a:spLocks noChangeArrowheads="1"/>
          </p:cNvSpPr>
          <p:nvPr/>
        </p:nvSpPr>
        <p:spPr bwMode="auto">
          <a:xfrm>
            <a:off x="1651000" y="5248275"/>
            <a:ext cx="2189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66"/>
                </a:solidFill>
                <a:latin typeface="Arial" panose="020B0604020202020204" pitchFamily="34" charset="0"/>
                <a:ea typeface="宋体" panose="02010600030101010101" pitchFamily="2" charset="-122"/>
                <a:cs typeface="Arial" panose="020B0604020202020204" pitchFamily="34" charset="0"/>
              </a:rPr>
              <a:t>swap</a:t>
            </a:r>
          </a:p>
        </p:txBody>
      </p:sp>
      <p:sp>
        <p:nvSpPr>
          <p:cNvPr id="172051" name="Freeform 46">
            <a:extLst>
              <a:ext uri="{FF2B5EF4-FFF2-40B4-BE49-F238E27FC236}">
                <a16:creationId xmlns:a16="http://schemas.microsoft.com/office/drawing/2014/main" id="{F03D4482-EB7E-40E6-9084-86780DEF79FE}"/>
              </a:ext>
            </a:extLst>
          </p:cNvPr>
          <p:cNvSpPr>
            <a:spLocks/>
          </p:cNvSpPr>
          <p:nvPr/>
        </p:nvSpPr>
        <p:spPr bwMode="auto">
          <a:xfrm>
            <a:off x="1608138" y="5045075"/>
            <a:ext cx="4143375" cy="1198563"/>
          </a:xfrm>
          <a:custGeom>
            <a:avLst/>
            <a:gdLst>
              <a:gd name="T0" fmla="*/ 0 w 2610"/>
              <a:gd name="T1" fmla="*/ 2147483647 h 755"/>
              <a:gd name="T2" fmla="*/ 2147483647 w 2610"/>
              <a:gd name="T3" fmla="*/ 2147483647 h 755"/>
              <a:gd name="T4" fmla="*/ 2147483647 w 2610"/>
              <a:gd name="T5" fmla="*/ 2147483647 h 755"/>
              <a:gd name="T6" fmla="*/ 2147483647 w 2610"/>
              <a:gd name="T7" fmla="*/ 0 h 755"/>
              <a:gd name="T8" fmla="*/ 0 60000 65536"/>
              <a:gd name="T9" fmla="*/ 0 60000 65536"/>
              <a:gd name="T10" fmla="*/ 0 60000 65536"/>
              <a:gd name="T11" fmla="*/ 0 60000 65536"/>
              <a:gd name="T12" fmla="*/ 0 w 2610"/>
              <a:gd name="T13" fmla="*/ 0 h 755"/>
              <a:gd name="T14" fmla="*/ 2610 w 2610"/>
              <a:gd name="T15" fmla="*/ 755 h 755"/>
            </a:gdLst>
            <a:ahLst/>
            <a:cxnLst>
              <a:cxn ang="T8">
                <a:pos x="T0" y="T1"/>
              </a:cxn>
              <a:cxn ang="T9">
                <a:pos x="T2" y="T3"/>
              </a:cxn>
              <a:cxn ang="T10">
                <a:pos x="T4" y="T5"/>
              </a:cxn>
              <a:cxn ang="T11">
                <a:pos x="T6" y="T7"/>
              </a:cxn>
            </a:cxnLst>
            <a:rect l="T12" t="T13" r="T14" b="T15"/>
            <a:pathLst>
              <a:path w="2610" h="755">
                <a:moveTo>
                  <a:pt x="0" y="218"/>
                </a:moveTo>
                <a:cubicBezTo>
                  <a:pt x="81" y="297"/>
                  <a:pt x="110" y="635"/>
                  <a:pt x="487" y="695"/>
                </a:cubicBezTo>
                <a:cubicBezTo>
                  <a:pt x="864" y="755"/>
                  <a:pt x="1918" y="692"/>
                  <a:pt x="2264" y="576"/>
                </a:cubicBezTo>
                <a:cubicBezTo>
                  <a:pt x="2610" y="460"/>
                  <a:pt x="2500" y="120"/>
                  <a:pt x="2562" y="0"/>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a:extLst>
              <a:ext uri="{FF2B5EF4-FFF2-40B4-BE49-F238E27FC236}">
                <a16:creationId xmlns:a16="http://schemas.microsoft.com/office/drawing/2014/main" id="{B7961EDC-D359-44BA-BDC2-B86BD2EB70F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3059" name="Slide Number Placeholder 4">
            <a:extLst>
              <a:ext uri="{FF2B5EF4-FFF2-40B4-BE49-F238E27FC236}">
                <a16:creationId xmlns:a16="http://schemas.microsoft.com/office/drawing/2014/main" id="{E78BDC31-6C66-4B3C-857A-5B2B5720B2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B516A12-79F4-40FE-8A5B-0A676E433F21}" type="slidenum">
              <a:rPr lang="ar-SA" altLang="zh-CN" sz="1400" b="0">
                <a:solidFill>
                  <a:schemeClr val="tx1"/>
                </a:solidFill>
                <a:latin typeface="Arial" panose="020B0604020202020204" pitchFamily="34" charset="0"/>
              </a:rPr>
              <a:pPr/>
              <a:t>158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3060" name="Rectangle 2">
            <a:extLst>
              <a:ext uri="{FF2B5EF4-FFF2-40B4-BE49-F238E27FC236}">
                <a16:creationId xmlns:a16="http://schemas.microsoft.com/office/drawing/2014/main" id="{561FEE06-0A84-42A0-B80F-3505B503BEE7}"/>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3061" name="Rectangle 3">
            <a:extLst>
              <a:ext uri="{FF2B5EF4-FFF2-40B4-BE49-F238E27FC236}">
                <a16:creationId xmlns:a16="http://schemas.microsoft.com/office/drawing/2014/main" id="{793FF085-7DC7-4F59-8465-A77186051560}"/>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3062" name="Text Box 4">
            <a:extLst>
              <a:ext uri="{FF2B5EF4-FFF2-40B4-BE49-F238E27FC236}">
                <a16:creationId xmlns:a16="http://schemas.microsoft.com/office/drawing/2014/main" id="{B4F74D2E-D7FB-4B75-9F2E-561B1055B6F8}"/>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grpSp>
        <p:nvGrpSpPr>
          <p:cNvPr id="173063" name="Group 5">
            <a:extLst>
              <a:ext uri="{FF2B5EF4-FFF2-40B4-BE49-F238E27FC236}">
                <a16:creationId xmlns:a16="http://schemas.microsoft.com/office/drawing/2014/main" id="{3BD44C1F-7817-4412-BB1F-46013EE4E6DC}"/>
              </a:ext>
            </a:extLst>
          </p:cNvPr>
          <p:cNvGrpSpPr>
            <a:grpSpLocks/>
          </p:cNvGrpSpPr>
          <p:nvPr/>
        </p:nvGrpSpPr>
        <p:grpSpPr bwMode="auto">
          <a:xfrm>
            <a:off x="2128838" y="1966913"/>
            <a:ext cx="1804987" cy="1879600"/>
            <a:chOff x="1107" y="1162"/>
            <a:chExt cx="1137" cy="1184"/>
          </a:xfrm>
        </p:grpSpPr>
        <p:grpSp>
          <p:nvGrpSpPr>
            <p:cNvPr id="173093" name="Group 6">
              <a:extLst>
                <a:ext uri="{FF2B5EF4-FFF2-40B4-BE49-F238E27FC236}">
                  <a16:creationId xmlns:a16="http://schemas.microsoft.com/office/drawing/2014/main" id="{B284640A-FECF-4F87-92FD-B46E24492C73}"/>
                </a:ext>
              </a:extLst>
            </p:cNvPr>
            <p:cNvGrpSpPr>
              <a:grpSpLocks/>
            </p:cNvGrpSpPr>
            <p:nvPr/>
          </p:nvGrpSpPr>
          <p:grpSpPr bwMode="auto">
            <a:xfrm>
              <a:off x="1107" y="1538"/>
              <a:ext cx="856" cy="808"/>
              <a:chOff x="1008" y="2720"/>
              <a:chExt cx="856" cy="808"/>
            </a:xfrm>
          </p:grpSpPr>
          <p:sp>
            <p:nvSpPr>
              <p:cNvPr id="173095" name="Rectangle 7">
                <a:extLst>
                  <a:ext uri="{FF2B5EF4-FFF2-40B4-BE49-F238E27FC236}">
                    <a16:creationId xmlns:a16="http://schemas.microsoft.com/office/drawing/2014/main" id="{20174F01-E65A-4412-8E99-9E4978474894}"/>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3096" name="Freeform 8">
                <a:extLst>
                  <a:ext uri="{FF2B5EF4-FFF2-40B4-BE49-F238E27FC236}">
                    <a16:creationId xmlns:a16="http://schemas.microsoft.com/office/drawing/2014/main" id="{151199A6-AB78-49B7-8B88-114F0916585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97" name="Freeform 9">
                <a:extLst>
                  <a:ext uri="{FF2B5EF4-FFF2-40B4-BE49-F238E27FC236}">
                    <a16:creationId xmlns:a16="http://schemas.microsoft.com/office/drawing/2014/main" id="{EECB2EBB-1E18-48E2-9B81-74B1973B6ED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98" name="Freeform 10">
                <a:extLst>
                  <a:ext uri="{FF2B5EF4-FFF2-40B4-BE49-F238E27FC236}">
                    <a16:creationId xmlns:a16="http://schemas.microsoft.com/office/drawing/2014/main" id="{B669A273-2F69-46AD-95FD-09571F82924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99" name="Freeform 11">
                <a:extLst>
                  <a:ext uri="{FF2B5EF4-FFF2-40B4-BE49-F238E27FC236}">
                    <a16:creationId xmlns:a16="http://schemas.microsoft.com/office/drawing/2014/main" id="{95941973-7CE4-4CB9-8814-4471E50FFB41}"/>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3100" name="Freeform 12">
                <a:extLst>
                  <a:ext uri="{FF2B5EF4-FFF2-40B4-BE49-F238E27FC236}">
                    <a16:creationId xmlns:a16="http://schemas.microsoft.com/office/drawing/2014/main" id="{AFC58DC4-8B35-41E8-ACB7-0896899EA06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3101" name="Freeform 13">
                <a:extLst>
                  <a:ext uri="{FF2B5EF4-FFF2-40B4-BE49-F238E27FC236}">
                    <a16:creationId xmlns:a16="http://schemas.microsoft.com/office/drawing/2014/main" id="{9DF0A8AC-BB64-4FE2-B762-5A3098C6D10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102" name="Freeform 14">
                <a:extLst>
                  <a:ext uri="{FF2B5EF4-FFF2-40B4-BE49-F238E27FC236}">
                    <a16:creationId xmlns:a16="http://schemas.microsoft.com/office/drawing/2014/main" id="{D0853C20-FE29-4182-9581-B57EC2111F6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103" name="Freeform 15">
                <a:extLst>
                  <a:ext uri="{FF2B5EF4-FFF2-40B4-BE49-F238E27FC236}">
                    <a16:creationId xmlns:a16="http://schemas.microsoft.com/office/drawing/2014/main" id="{313D706B-BAC4-4305-B4F6-26C6FC0F1EF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3094" name="Rectangle 16">
              <a:extLst>
                <a:ext uri="{FF2B5EF4-FFF2-40B4-BE49-F238E27FC236}">
                  <a16:creationId xmlns:a16="http://schemas.microsoft.com/office/drawing/2014/main" id="{EA61A1D2-BC9F-49BF-917E-BE49FA9A9880}"/>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73064" name="Group 17">
            <a:extLst>
              <a:ext uri="{FF2B5EF4-FFF2-40B4-BE49-F238E27FC236}">
                <a16:creationId xmlns:a16="http://schemas.microsoft.com/office/drawing/2014/main" id="{E71FAC01-AFDD-41E0-A346-16A17315C0B7}"/>
              </a:ext>
            </a:extLst>
          </p:cNvPr>
          <p:cNvGrpSpPr>
            <a:grpSpLocks/>
          </p:cNvGrpSpPr>
          <p:nvPr/>
        </p:nvGrpSpPr>
        <p:grpSpPr bwMode="auto">
          <a:xfrm>
            <a:off x="4787900" y="1698625"/>
            <a:ext cx="1876425" cy="1792288"/>
            <a:chOff x="2246" y="1182"/>
            <a:chExt cx="1182" cy="1129"/>
          </a:xfrm>
        </p:grpSpPr>
        <p:grpSp>
          <p:nvGrpSpPr>
            <p:cNvPr id="173081" name="Group 18">
              <a:extLst>
                <a:ext uri="{FF2B5EF4-FFF2-40B4-BE49-F238E27FC236}">
                  <a16:creationId xmlns:a16="http://schemas.microsoft.com/office/drawing/2014/main" id="{CD475EC7-8178-418F-92B3-D14ACE97EBA9}"/>
                </a:ext>
              </a:extLst>
            </p:cNvPr>
            <p:cNvGrpSpPr>
              <a:grpSpLocks/>
            </p:cNvGrpSpPr>
            <p:nvPr/>
          </p:nvGrpSpPr>
          <p:grpSpPr bwMode="auto">
            <a:xfrm>
              <a:off x="2446" y="1572"/>
              <a:ext cx="712" cy="739"/>
              <a:chOff x="2496" y="2725"/>
              <a:chExt cx="712" cy="739"/>
            </a:xfrm>
          </p:grpSpPr>
          <p:sp>
            <p:nvSpPr>
              <p:cNvPr id="173083" name="Rectangle 19">
                <a:extLst>
                  <a:ext uri="{FF2B5EF4-FFF2-40B4-BE49-F238E27FC236}">
                    <a16:creationId xmlns:a16="http://schemas.microsoft.com/office/drawing/2014/main" id="{970B1313-193D-4D17-AD0F-C2E42B983637}"/>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3084" name="Freeform 20">
                <a:extLst>
                  <a:ext uri="{FF2B5EF4-FFF2-40B4-BE49-F238E27FC236}">
                    <a16:creationId xmlns:a16="http://schemas.microsoft.com/office/drawing/2014/main" id="{D9A9BD2B-51B8-4B30-AC55-0649E085207F}"/>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3085" name="Group 21">
                <a:extLst>
                  <a:ext uri="{FF2B5EF4-FFF2-40B4-BE49-F238E27FC236}">
                    <a16:creationId xmlns:a16="http://schemas.microsoft.com/office/drawing/2014/main" id="{DB72A1F4-8446-41D2-8737-2C8B3BCC0BBF}"/>
                  </a:ext>
                </a:extLst>
              </p:cNvPr>
              <p:cNvGrpSpPr>
                <a:grpSpLocks/>
              </p:cNvGrpSpPr>
              <p:nvPr/>
            </p:nvGrpSpPr>
            <p:grpSpPr bwMode="auto">
              <a:xfrm>
                <a:off x="3072" y="2832"/>
                <a:ext cx="136" cy="632"/>
                <a:chOff x="3072" y="2832"/>
                <a:chExt cx="136" cy="632"/>
              </a:xfrm>
            </p:grpSpPr>
            <p:sp>
              <p:nvSpPr>
                <p:cNvPr id="173090" name="Freeform 22">
                  <a:extLst>
                    <a:ext uri="{FF2B5EF4-FFF2-40B4-BE49-F238E27FC236}">
                      <a16:creationId xmlns:a16="http://schemas.microsoft.com/office/drawing/2014/main" id="{3B6375A6-B212-490D-B59B-1FB5FC3A881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91" name="Freeform 23">
                  <a:extLst>
                    <a:ext uri="{FF2B5EF4-FFF2-40B4-BE49-F238E27FC236}">
                      <a16:creationId xmlns:a16="http://schemas.microsoft.com/office/drawing/2014/main" id="{A505AD3F-E5D9-429E-9C21-A355685049C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92" name="Freeform 24">
                  <a:extLst>
                    <a:ext uri="{FF2B5EF4-FFF2-40B4-BE49-F238E27FC236}">
                      <a16:creationId xmlns:a16="http://schemas.microsoft.com/office/drawing/2014/main" id="{7C297654-94D4-4D90-88C9-B48663FCFF7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3086" name="Group 25">
                <a:extLst>
                  <a:ext uri="{FF2B5EF4-FFF2-40B4-BE49-F238E27FC236}">
                    <a16:creationId xmlns:a16="http://schemas.microsoft.com/office/drawing/2014/main" id="{C640D63F-B37F-44CF-A70B-A0DC7B0BFF6D}"/>
                  </a:ext>
                </a:extLst>
              </p:cNvPr>
              <p:cNvGrpSpPr>
                <a:grpSpLocks/>
              </p:cNvGrpSpPr>
              <p:nvPr/>
            </p:nvGrpSpPr>
            <p:grpSpPr bwMode="auto">
              <a:xfrm flipH="1">
                <a:off x="2496" y="2832"/>
                <a:ext cx="136" cy="632"/>
                <a:chOff x="3072" y="2832"/>
                <a:chExt cx="136" cy="632"/>
              </a:xfrm>
            </p:grpSpPr>
            <p:sp>
              <p:nvSpPr>
                <p:cNvPr id="173087" name="Freeform 26">
                  <a:extLst>
                    <a:ext uri="{FF2B5EF4-FFF2-40B4-BE49-F238E27FC236}">
                      <a16:creationId xmlns:a16="http://schemas.microsoft.com/office/drawing/2014/main" id="{F0138139-7858-433A-9638-56400222048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88" name="Freeform 27">
                  <a:extLst>
                    <a:ext uri="{FF2B5EF4-FFF2-40B4-BE49-F238E27FC236}">
                      <a16:creationId xmlns:a16="http://schemas.microsoft.com/office/drawing/2014/main" id="{6905E049-0C22-454F-8E05-2B0FCBA2C4B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3089" name="Freeform 28">
                  <a:extLst>
                    <a:ext uri="{FF2B5EF4-FFF2-40B4-BE49-F238E27FC236}">
                      <a16:creationId xmlns:a16="http://schemas.microsoft.com/office/drawing/2014/main" id="{88A9AE4E-84E7-4882-9983-20100D52C9D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3082" name="Rectangle 29">
              <a:extLst>
                <a:ext uri="{FF2B5EF4-FFF2-40B4-BE49-F238E27FC236}">
                  <a16:creationId xmlns:a16="http://schemas.microsoft.com/office/drawing/2014/main" id="{90616EE1-B3C7-4717-A8EE-FFFC41B71C2A}"/>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73065" name="Rectangle 30">
            <a:extLst>
              <a:ext uri="{FF2B5EF4-FFF2-40B4-BE49-F238E27FC236}">
                <a16:creationId xmlns:a16="http://schemas.microsoft.com/office/drawing/2014/main" id="{8CE37C70-B935-4195-B159-37812781D48A}"/>
              </a:ext>
            </a:extLst>
          </p:cNvPr>
          <p:cNvSpPr>
            <a:spLocks noChangeArrowheads="1"/>
          </p:cNvSpPr>
          <p:nvPr/>
        </p:nvSpPr>
        <p:spPr bwMode="auto">
          <a:xfrm>
            <a:off x="6232525" y="508476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73066" name="Rectangle 31">
            <a:extLst>
              <a:ext uri="{FF2B5EF4-FFF2-40B4-BE49-F238E27FC236}">
                <a16:creationId xmlns:a16="http://schemas.microsoft.com/office/drawing/2014/main" id="{DD49C1FD-C3C8-47DB-89F2-50D67BECEFB0}"/>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3067" name="Line 32">
            <a:extLst>
              <a:ext uri="{FF2B5EF4-FFF2-40B4-BE49-F238E27FC236}">
                <a16:creationId xmlns:a16="http://schemas.microsoft.com/office/drawing/2014/main" id="{DBC0B5BC-75E6-4C12-A485-84274901FB7A}"/>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3068" name="Group 33">
            <a:extLst>
              <a:ext uri="{FF2B5EF4-FFF2-40B4-BE49-F238E27FC236}">
                <a16:creationId xmlns:a16="http://schemas.microsoft.com/office/drawing/2014/main" id="{224F8C72-EDCA-4D2F-98BE-5CBCB015088D}"/>
              </a:ext>
            </a:extLst>
          </p:cNvPr>
          <p:cNvGrpSpPr>
            <a:grpSpLocks/>
          </p:cNvGrpSpPr>
          <p:nvPr/>
        </p:nvGrpSpPr>
        <p:grpSpPr bwMode="auto">
          <a:xfrm>
            <a:off x="8545513" y="5273675"/>
            <a:ext cx="280987" cy="400050"/>
            <a:chOff x="3749" y="3267"/>
            <a:chExt cx="177" cy="252"/>
          </a:xfrm>
        </p:grpSpPr>
        <p:sp>
          <p:nvSpPr>
            <p:cNvPr id="173078" name="Line 34">
              <a:extLst>
                <a:ext uri="{FF2B5EF4-FFF2-40B4-BE49-F238E27FC236}">
                  <a16:creationId xmlns:a16="http://schemas.microsoft.com/office/drawing/2014/main" id="{8349C941-4ACD-4BF6-959A-4FC4730CD046}"/>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3079" name="Line 35">
              <a:extLst>
                <a:ext uri="{FF2B5EF4-FFF2-40B4-BE49-F238E27FC236}">
                  <a16:creationId xmlns:a16="http://schemas.microsoft.com/office/drawing/2014/main" id="{F82ACBA6-6BF3-4EB9-B41C-3F2AF172DF1F}"/>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3080" name="Line 36">
              <a:extLst>
                <a:ext uri="{FF2B5EF4-FFF2-40B4-BE49-F238E27FC236}">
                  <a16:creationId xmlns:a16="http://schemas.microsoft.com/office/drawing/2014/main" id="{AE7E7F3A-ECD7-485E-ABB2-9D5F7A7CF242}"/>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43813" name="Freeform 37">
            <a:extLst>
              <a:ext uri="{FF2B5EF4-FFF2-40B4-BE49-F238E27FC236}">
                <a16:creationId xmlns:a16="http://schemas.microsoft.com/office/drawing/2014/main" id="{D8A5C15D-031D-41B3-98E4-FD3FF0E12EA3}"/>
              </a:ext>
            </a:extLst>
          </p:cNvPr>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43814" name="Freeform 38">
            <a:extLst>
              <a:ext uri="{FF2B5EF4-FFF2-40B4-BE49-F238E27FC236}">
                <a16:creationId xmlns:a16="http://schemas.microsoft.com/office/drawing/2014/main" id="{9618B64A-E9C6-452D-8C1C-1D83F16512E2}"/>
              </a:ext>
            </a:extLst>
          </p:cNvPr>
          <p:cNvSpPr>
            <a:spLocks/>
          </p:cNvSpPr>
          <p:nvPr/>
        </p:nvSpPr>
        <p:spPr bwMode="auto">
          <a:xfrm>
            <a:off x="6480175" y="2835275"/>
            <a:ext cx="555625" cy="947738"/>
          </a:xfrm>
          <a:custGeom>
            <a:avLst/>
            <a:gdLst>
              <a:gd name="T0" fmla="*/ 2147483647 w 350"/>
              <a:gd name="T1" fmla="*/ 2147483647 h 597"/>
              <a:gd name="T2" fmla="*/ 2147483647 w 350"/>
              <a:gd name="T3" fmla="*/ 2147483647 h 597"/>
              <a:gd name="T4" fmla="*/ 0 w 350"/>
              <a:gd name="T5" fmla="*/ 2147483647 h 597"/>
              <a:gd name="T6" fmla="*/ 0 60000 65536"/>
              <a:gd name="T7" fmla="*/ 0 60000 65536"/>
              <a:gd name="T8" fmla="*/ 0 60000 65536"/>
              <a:gd name="T9" fmla="*/ 0 w 350"/>
              <a:gd name="T10" fmla="*/ 0 h 597"/>
              <a:gd name="T11" fmla="*/ 350 w 350"/>
              <a:gd name="T12" fmla="*/ 597 h 597"/>
            </a:gdLst>
            <a:ahLst/>
            <a:cxnLst>
              <a:cxn ang="T6">
                <a:pos x="T0" y="T1"/>
              </a:cxn>
              <a:cxn ang="T7">
                <a:pos x="T2" y="T3"/>
              </a:cxn>
              <a:cxn ang="T8">
                <a:pos x="T4" y="T5"/>
              </a:cxn>
            </a:cxnLst>
            <a:rect l="T9" t="T10" r="T11" b="T12"/>
            <a:pathLst>
              <a:path w="350" h="597">
                <a:moveTo>
                  <a:pt x="20" y="51"/>
                </a:moveTo>
                <a:cubicBezTo>
                  <a:pt x="185" y="25"/>
                  <a:pt x="350" y="0"/>
                  <a:pt x="347" y="91"/>
                </a:cubicBezTo>
                <a:cubicBezTo>
                  <a:pt x="344" y="182"/>
                  <a:pt x="172" y="389"/>
                  <a:pt x="0" y="597"/>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3071" name="Rectangle 39">
            <a:extLst>
              <a:ext uri="{FF2B5EF4-FFF2-40B4-BE49-F238E27FC236}">
                <a16:creationId xmlns:a16="http://schemas.microsoft.com/office/drawing/2014/main" id="{22C252BE-5172-418A-9239-DA32F1E6075F}"/>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73072" name="Rectangle 40">
            <a:extLst>
              <a:ext uri="{FF2B5EF4-FFF2-40B4-BE49-F238E27FC236}">
                <a16:creationId xmlns:a16="http://schemas.microsoft.com/office/drawing/2014/main" id="{F8B6323C-3480-4212-A655-90CEDF13E00C}"/>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3073" name="Line 41">
            <a:extLst>
              <a:ext uri="{FF2B5EF4-FFF2-40B4-BE49-F238E27FC236}">
                <a16:creationId xmlns:a16="http://schemas.microsoft.com/office/drawing/2014/main" id="{4922EA74-54CD-40B3-B854-216955D24F31}"/>
              </a:ext>
            </a:extLst>
          </p:cNvPr>
          <p:cNvSpPr>
            <a:spLocks noChangeShapeType="1"/>
          </p:cNvSpPr>
          <p:nvPr/>
        </p:nvSpPr>
        <p:spPr bwMode="auto">
          <a:xfrm>
            <a:off x="6076950"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3074" name="Group 42">
            <a:extLst>
              <a:ext uri="{FF2B5EF4-FFF2-40B4-BE49-F238E27FC236}">
                <a16:creationId xmlns:a16="http://schemas.microsoft.com/office/drawing/2014/main" id="{E01CFB8F-92B3-4785-94FD-C7A856AE0FE9}"/>
              </a:ext>
            </a:extLst>
          </p:cNvPr>
          <p:cNvGrpSpPr>
            <a:grpSpLocks/>
          </p:cNvGrpSpPr>
          <p:nvPr/>
        </p:nvGrpSpPr>
        <p:grpSpPr bwMode="auto">
          <a:xfrm>
            <a:off x="7007225" y="4132263"/>
            <a:ext cx="280988" cy="400050"/>
            <a:chOff x="3749" y="3267"/>
            <a:chExt cx="177" cy="252"/>
          </a:xfrm>
        </p:grpSpPr>
        <p:sp>
          <p:nvSpPr>
            <p:cNvPr id="173075" name="Line 43">
              <a:extLst>
                <a:ext uri="{FF2B5EF4-FFF2-40B4-BE49-F238E27FC236}">
                  <a16:creationId xmlns:a16="http://schemas.microsoft.com/office/drawing/2014/main" id="{6262F33F-6231-441E-B752-32C845428933}"/>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3076" name="Line 44">
              <a:extLst>
                <a:ext uri="{FF2B5EF4-FFF2-40B4-BE49-F238E27FC236}">
                  <a16:creationId xmlns:a16="http://schemas.microsoft.com/office/drawing/2014/main" id="{AC70B1C0-26A2-4727-B180-8CBE22404986}"/>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3077" name="Line 45">
              <a:extLst>
                <a:ext uri="{FF2B5EF4-FFF2-40B4-BE49-F238E27FC236}">
                  <a16:creationId xmlns:a16="http://schemas.microsoft.com/office/drawing/2014/main" id="{9024F892-5638-402D-8066-D9715151D1D2}"/>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43813"/>
                                        </p:tgtEl>
                                        <p:attrNameLst>
                                          <p:attrName>style.visibility</p:attrName>
                                        </p:attrNameLst>
                                      </p:cBhvr>
                                      <p:to>
                                        <p:strVal val="visible"/>
                                      </p:to>
                                    </p:set>
                                    <p:animEffect transition="in" filter="blinds(horizontal)">
                                      <p:cBhvr>
                                        <p:cTn id="7" dur="500"/>
                                        <p:tgtEl>
                                          <p:spTgt spid="84381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43814"/>
                                        </p:tgtEl>
                                        <p:attrNameLst>
                                          <p:attrName>style.visibility</p:attrName>
                                        </p:attrNameLst>
                                      </p:cBhvr>
                                      <p:to>
                                        <p:strVal val="visible"/>
                                      </p:to>
                                    </p:set>
                                    <p:animEffect transition="in" filter="blinds(horizontal)">
                                      <p:cBhvr>
                                        <p:cTn id="11" dur="500"/>
                                        <p:tgtEl>
                                          <p:spTgt spid="84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a:extLst>
              <a:ext uri="{FF2B5EF4-FFF2-40B4-BE49-F238E27FC236}">
                <a16:creationId xmlns:a16="http://schemas.microsoft.com/office/drawing/2014/main" id="{92162247-324C-4225-9CA3-B97F9CAD5A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4083" name="Slide Number Placeholder 4">
            <a:extLst>
              <a:ext uri="{FF2B5EF4-FFF2-40B4-BE49-F238E27FC236}">
                <a16:creationId xmlns:a16="http://schemas.microsoft.com/office/drawing/2014/main" id="{7FA1DC10-E5E9-4023-BCDB-12A305693E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65C2CEE-7020-402A-98C7-9427A6C413B2}" type="slidenum">
              <a:rPr lang="ar-SA" altLang="zh-CN" sz="1400" b="0">
                <a:solidFill>
                  <a:schemeClr val="tx1"/>
                </a:solidFill>
                <a:latin typeface="Arial" panose="020B0604020202020204" pitchFamily="34" charset="0"/>
              </a:rPr>
              <a:pPr/>
              <a:t>159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4084" name="Rectangle 2">
            <a:extLst>
              <a:ext uri="{FF2B5EF4-FFF2-40B4-BE49-F238E27FC236}">
                <a16:creationId xmlns:a16="http://schemas.microsoft.com/office/drawing/2014/main" id="{D1AF8746-7CC5-46E7-A57F-7D2A3A689FD5}"/>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4085" name="Rectangle 3">
            <a:extLst>
              <a:ext uri="{FF2B5EF4-FFF2-40B4-BE49-F238E27FC236}">
                <a16:creationId xmlns:a16="http://schemas.microsoft.com/office/drawing/2014/main" id="{ED735011-78A7-487C-86F6-3C856DFD8CBA}"/>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4086" name="Text Box 4">
            <a:extLst>
              <a:ext uri="{FF2B5EF4-FFF2-40B4-BE49-F238E27FC236}">
                <a16:creationId xmlns:a16="http://schemas.microsoft.com/office/drawing/2014/main" id="{5B9B487F-E126-4A6E-8F8D-47B6A0420D87}"/>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grpSp>
        <p:nvGrpSpPr>
          <p:cNvPr id="174087" name="Group 5">
            <a:extLst>
              <a:ext uri="{FF2B5EF4-FFF2-40B4-BE49-F238E27FC236}">
                <a16:creationId xmlns:a16="http://schemas.microsoft.com/office/drawing/2014/main" id="{D8A21089-8659-43A6-BD09-EE8296948B1C}"/>
              </a:ext>
            </a:extLst>
          </p:cNvPr>
          <p:cNvGrpSpPr>
            <a:grpSpLocks/>
          </p:cNvGrpSpPr>
          <p:nvPr/>
        </p:nvGrpSpPr>
        <p:grpSpPr bwMode="auto">
          <a:xfrm>
            <a:off x="2128838" y="1966913"/>
            <a:ext cx="1804987" cy="1879600"/>
            <a:chOff x="1107" y="1162"/>
            <a:chExt cx="1137" cy="1184"/>
          </a:xfrm>
        </p:grpSpPr>
        <p:grpSp>
          <p:nvGrpSpPr>
            <p:cNvPr id="174113" name="Group 6">
              <a:extLst>
                <a:ext uri="{FF2B5EF4-FFF2-40B4-BE49-F238E27FC236}">
                  <a16:creationId xmlns:a16="http://schemas.microsoft.com/office/drawing/2014/main" id="{BA415985-AC84-4052-8E5E-E52A518DE0C2}"/>
                </a:ext>
              </a:extLst>
            </p:cNvPr>
            <p:cNvGrpSpPr>
              <a:grpSpLocks/>
            </p:cNvGrpSpPr>
            <p:nvPr/>
          </p:nvGrpSpPr>
          <p:grpSpPr bwMode="auto">
            <a:xfrm>
              <a:off x="1107" y="1538"/>
              <a:ext cx="856" cy="808"/>
              <a:chOff x="1008" y="2720"/>
              <a:chExt cx="856" cy="808"/>
            </a:xfrm>
          </p:grpSpPr>
          <p:sp>
            <p:nvSpPr>
              <p:cNvPr id="174115" name="Rectangle 7">
                <a:extLst>
                  <a:ext uri="{FF2B5EF4-FFF2-40B4-BE49-F238E27FC236}">
                    <a16:creationId xmlns:a16="http://schemas.microsoft.com/office/drawing/2014/main" id="{F88A3672-441C-4FB7-A376-71873BB07C10}"/>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4116" name="Freeform 8">
                <a:extLst>
                  <a:ext uri="{FF2B5EF4-FFF2-40B4-BE49-F238E27FC236}">
                    <a16:creationId xmlns:a16="http://schemas.microsoft.com/office/drawing/2014/main" id="{B88FE8C1-2830-4A28-BB06-9A2AEFBB5EE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7" name="Freeform 9">
                <a:extLst>
                  <a:ext uri="{FF2B5EF4-FFF2-40B4-BE49-F238E27FC236}">
                    <a16:creationId xmlns:a16="http://schemas.microsoft.com/office/drawing/2014/main" id="{2F0D4476-EBAF-4972-95AA-54A4C3CB601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8" name="Freeform 10">
                <a:extLst>
                  <a:ext uri="{FF2B5EF4-FFF2-40B4-BE49-F238E27FC236}">
                    <a16:creationId xmlns:a16="http://schemas.microsoft.com/office/drawing/2014/main" id="{9D08361D-DD9D-4A75-854A-A74FB00134A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9" name="Freeform 11">
                <a:extLst>
                  <a:ext uri="{FF2B5EF4-FFF2-40B4-BE49-F238E27FC236}">
                    <a16:creationId xmlns:a16="http://schemas.microsoft.com/office/drawing/2014/main" id="{295812D4-BFD2-4585-A42B-91B90276645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4120" name="Freeform 12">
                <a:extLst>
                  <a:ext uri="{FF2B5EF4-FFF2-40B4-BE49-F238E27FC236}">
                    <a16:creationId xmlns:a16="http://schemas.microsoft.com/office/drawing/2014/main" id="{3A99F9C8-EE76-4455-BB47-2BF51E7426C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4121" name="Freeform 13">
                <a:extLst>
                  <a:ext uri="{FF2B5EF4-FFF2-40B4-BE49-F238E27FC236}">
                    <a16:creationId xmlns:a16="http://schemas.microsoft.com/office/drawing/2014/main" id="{262AE8FC-404A-4F10-9468-62FABD352BC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22" name="Freeform 14">
                <a:extLst>
                  <a:ext uri="{FF2B5EF4-FFF2-40B4-BE49-F238E27FC236}">
                    <a16:creationId xmlns:a16="http://schemas.microsoft.com/office/drawing/2014/main" id="{37F1AC60-B12A-45D7-9EAC-92754EBA688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23" name="Freeform 15">
                <a:extLst>
                  <a:ext uri="{FF2B5EF4-FFF2-40B4-BE49-F238E27FC236}">
                    <a16:creationId xmlns:a16="http://schemas.microsoft.com/office/drawing/2014/main" id="{E338157B-E480-40EE-9400-374DF6A2A7BE}"/>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4114" name="Rectangle 16">
              <a:extLst>
                <a:ext uri="{FF2B5EF4-FFF2-40B4-BE49-F238E27FC236}">
                  <a16:creationId xmlns:a16="http://schemas.microsoft.com/office/drawing/2014/main" id="{0E93620C-D2AF-4334-8F60-540D579FC3DD}"/>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74088" name="Group 17">
            <a:extLst>
              <a:ext uri="{FF2B5EF4-FFF2-40B4-BE49-F238E27FC236}">
                <a16:creationId xmlns:a16="http://schemas.microsoft.com/office/drawing/2014/main" id="{F1715CD8-C46E-420B-8B67-9C6B5EA0283F}"/>
              </a:ext>
            </a:extLst>
          </p:cNvPr>
          <p:cNvGrpSpPr>
            <a:grpSpLocks/>
          </p:cNvGrpSpPr>
          <p:nvPr/>
        </p:nvGrpSpPr>
        <p:grpSpPr bwMode="auto">
          <a:xfrm>
            <a:off x="4787900" y="1698625"/>
            <a:ext cx="1876425" cy="1792288"/>
            <a:chOff x="2246" y="1182"/>
            <a:chExt cx="1182" cy="1129"/>
          </a:xfrm>
        </p:grpSpPr>
        <p:grpSp>
          <p:nvGrpSpPr>
            <p:cNvPr id="174101" name="Group 18">
              <a:extLst>
                <a:ext uri="{FF2B5EF4-FFF2-40B4-BE49-F238E27FC236}">
                  <a16:creationId xmlns:a16="http://schemas.microsoft.com/office/drawing/2014/main" id="{938ABE28-F0D6-46B6-8810-A3EDB3233615}"/>
                </a:ext>
              </a:extLst>
            </p:cNvPr>
            <p:cNvGrpSpPr>
              <a:grpSpLocks/>
            </p:cNvGrpSpPr>
            <p:nvPr/>
          </p:nvGrpSpPr>
          <p:grpSpPr bwMode="auto">
            <a:xfrm>
              <a:off x="2446" y="1572"/>
              <a:ext cx="712" cy="739"/>
              <a:chOff x="2496" y="2725"/>
              <a:chExt cx="712" cy="739"/>
            </a:xfrm>
          </p:grpSpPr>
          <p:sp>
            <p:nvSpPr>
              <p:cNvPr id="174103" name="Rectangle 19">
                <a:extLst>
                  <a:ext uri="{FF2B5EF4-FFF2-40B4-BE49-F238E27FC236}">
                    <a16:creationId xmlns:a16="http://schemas.microsoft.com/office/drawing/2014/main" id="{EF051ACB-6823-48F7-81BA-9A3B83BE409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4104" name="Freeform 20">
                <a:extLst>
                  <a:ext uri="{FF2B5EF4-FFF2-40B4-BE49-F238E27FC236}">
                    <a16:creationId xmlns:a16="http://schemas.microsoft.com/office/drawing/2014/main" id="{F0CC8B30-38A0-4942-9A1E-6525ECAAAC8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4105" name="Group 21">
                <a:extLst>
                  <a:ext uri="{FF2B5EF4-FFF2-40B4-BE49-F238E27FC236}">
                    <a16:creationId xmlns:a16="http://schemas.microsoft.com/office/drawing/2014/main" id="{806D18EF-6511-4638-A9BA-C98C60A1EA55}"/>
                  </a:ext>
                </a:extLst>
              </p:cNvPr>
              <p:cNvGrpSpPr>
                <a:grpSpLocks/>
              </p:cNvGrpSpPr>
              <p:nvPr/>
            </p:nvGrpSpPr>
            <p:grpSpPr bwMode="auto">
              <a:xfrm>
                <a:off x="3072" y="2832"/>
                <a:ext cx="136" cy="632"/>
                <a:chOff x="3072" y="2832"/>
                <a:chExt cx="136" cy="632"/>
              </a:xfrm>
            </p:grpSpPr>
            <p:sp>
              <p:nvSpPr>
                <p:cNvPr id="174110" name="Freeform 22">
                  <a:extLst>
                    <a:ext uri="{FF2B5EF4-FFF2-40B4-BE49-F238E27FC236}">
                      <a16:creationId xmlns:a16="http://schemas.microsoft.com/office/drawing/2014/main" id="{3A7C53F6-68EA-4206-A952-35715B188E0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1" name="Freeform 23">
                  <a:extLst>
                    <a:ext uri="{FF2B5EF4-FFF2-40B4-BE49-F238E27FC236}">
                      <a16:creationId xmlns:a16="http://schemas.microsoft.com/office/drawing/2014/main" id="{5E28B0C9-770C-48F6-A86D-DFE75D85F6D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2" name="Freeform 24">
                  <a:extLst>
                    <a:ext uri="{FF2B5EF4-FFF2-40B4-BE49-F238E27FC236}">
                      <a16:creationId xmlns:a16="http://schemas.microsoft.com/office/drawing/2014/main" id="{B5188BC6-8871-4F5A-B8F5-739AD7B6A52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4106" name="Group 25">
                <a:extLst>
                  <a:ext uri="{FF2B5EF4-FFF2-40B4-BE49-F238E27FC236}">
                    <a16:creationId xmlns:a16="http://schemas.microsoft.com/office/drawing/2014/main" id="{CF85A7EA-47F8-4269-B021-5527076CEB8A}"/>
                  </a:ext>
                </a:extLst>
              </p:cNvPr>
              <p:cNvGrpSpPr>
                <a:grpSpLocks/>
              </p:cNvGrpSpPr>
              <p:nvPr/>
            </p:nvGrpSpPr>
            <p:grpSpPr bwMode="auto">
              <a:xfrm flipH="1">
                <a:off x="2496" y="2832"/>
                <a:ext cx="136" cy="632"/>
                <a:chOff x="3072" y="2832"/>
                <a:chExt cx="136" cy="632"/>
              </a:xfrm>
            </p:grpSpPr>
            <p:sp>
              <p:nvSpPr>
                <p:cNvPr id="174107" name="Freeform 26">
                  <a:extLst>
                    <a:ext uri="{FF2B5EF4-FFF2-40B4-BE49-F238E27FC236}">
                      <a16:creationId xmlns:a16="http://schemas.microsoft.com/office/drawing/2014/main" id="{A163254F-6AA3-479B-899F-7EFDE139D4C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08" name="Freeform 27">
                  <a:extLst>
                    <a:ext uri="{FF2B5EF4-FFF2-40B4-BE49-F238E27FC236}">
                      <a16:creationId xmlns:a16="http://schemas.microsoft.com/office/drawing/2014/main" id="{DC9B1FFF-6905-4953-9E7A-A91F58CCEBF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09" name="Freeform 28">
                  <a:extLst>
                    <a:ext uri="{FF2B5EF4-FFF2-40B4-BE49-F238E27FC236}">
                      <a16:creationId xmlns:a16="http://schemas.microsoft.com/office/drawing/2014/main" id="{47FE62CA-B620-44F6-84D5-201A0BE9D9B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4102" name="Rectangle 29">
              <a:extLst>
                <a:ext uri="{FF2B5EF4-FFF2-40B4-BE49-F238E27FC236}">
                  <a16:creationId xmlns:a16="http://schemas.microsoft.com/office/drawing/2014/main" id="{1D725132-BB8C-4D5F-A124-AF0A22B55817}"/>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74089" name="Rectangle 30">
            <a:extLst>
              <a:ext uri="{FF2B5EF4-FFF2-40B4-BE49-F238E27FC236}">
                <a16:creationId xmlns:a16="http://schemas.microsoft.com/office/drawing/2014/main" id="{ED2933A8-7CA5-4AFD-9F98-0CF153635B48}"/>
              </a:ext>
            </a:extLst>
          </p:cNvPr>
          <p:cNvSpPr>
            <a:spLocks noChangeArrowheads="1"/>
          </p:cNvSpPr>
          <p:nvPr/>
        </p:nvSpPr>
        <p:spPr bwMode="auto">
          <a:xfrm>
            <a:off x="6232525" y="5084763"/>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rgbClr val="FF0000"/>
                </a:solidFill>
                <a:latin typeface="Arial" panose="020B0604020202020204" pitchFamily="34" charset="0"/>
                <a:ea typeface="宋体" panose="02010600030101010101" pitchFamily="2" charset="-122"/>
                <a:cs typeface="Arial" panose="020B0604020202020204" pitchFamily="34" charset="0"/>
              </a:rPr>
              <a:t>true</a:t>
            </a:r>
          </a:p>
        </p:txBody>
      </p:sp>
      <p:sp>
        <p:nvSpPr>
          <p:cNvPr id="174090" name="Rectangle 31">
            <a:extLst>
              <a:ext uri="{FF2B5EF4-FFF2-40B4-BE49-F238E27FC236}">
                <a16:creationId xmlns:a16="http://schemas.microsoft.com/office/drawing/2014/main" id="{76E2F6DE-CC60-41D9-8361-98FA18EA2EB4}"/>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4091" name="Line 32">
            <a:extLst>
              <a:ext uri="{FF2B5EF4-FFF2-40B4-BE49-F238E27FC236}">
                <a16:creationId xmlns:a16="http://schemas.microsoft.com/office/drawing/2014/main" id="{4A2516C5-BEA4-405F-A61B-2737D390C30E}"/>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4092" name="Group 33">
            <a:extLst>
              <a:ext uri="{FF2B5EF4-FFF2-40B4-BE49-F238E27FC236}">
                <a16:creationId xmlns:a16="http://schemas.microsoft.com/office/drawing/2014/main" id="{01F73586-2CD0-4A01-8331-08E452DC94CC}"/>
              </a:ext>
            </a:extLst>
          </p:cNvPr>
          <p:cNvGrpSpPr>
            <a:grpSpLocks/>
          </p:cNvGrpSpPr>
          <p:nvPr/>
        </p:nvGrpSpPr>
        <p:grpSpPr bwMode="auto">
          <a:xfrm>
            <a:off x="8545513" y="5273675"/>
            <a:ext cx="280987" cy="400050"/>
            <a:chOff x="3749" y="3267"/>
            <a:chExt cx="177" cy="252"/>
          </a:xfrm>
        </p:grpSpPr>
        <p:sp>
          <p:nvSpPr>
            <p:cNvPr id="174098" name="Line 34">
              <a:extLst>
                <a:ext uri="{FF2B5EF4-FFF2-40B4-BE49-F238E27FC236}">
                  <a16:creationId xmlns:a16="http://schemas.microsoft.com/office/drawing/2014/main" id="{B781A2CC-5C38-4989-9D03-B7B800B75646}"/>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099" name="Line 35">
              <a:extLst>
                <a:ext uri="{FF2B5EF4-FFF2-40B4-BE49-F238E27FC236}">
                  <a16:creationId xmlns:a16="http://schemas.microsoft.com/office/drawing/2014/main" id="{253BB485-4A79-4B28-837E-47F6164D86B5}"/>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100" name="Line 36">
              <a:extLst>
                <a:ext uri="{FF2B5EF4-FFF2-40B4-BE49-F238E27FC236}">
                  <a16:creationId xmlns:a16="http://schemas.microsoft.com/office/drawing/2014/main" id="{1A69372F-7B0E-48BF-860B-05CFAD6FCD73}"/>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4093" name="Freeform 37">
            <a:extLst>
              <a:ext uri="{FF2B5EF4-FFF2-40B4-BE49-F238E27FC236}">
                <a16:creationId xmlns:a16="http://schemas.microsoft.com/office/drawing/2014/main" id="{77A7C171-3399-4678-AE8F-AF3435924256}"/>
              </a:ext>
            </a:extLst>
          </p:cNvPr>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4094" name="Freeform 38">
            <a:extLst>
              <a:ext uri="{FF2B5EF4-FFF2-40B4-BE49-F238E27FC236}">
                <a16:creationId xmlns:a16="http://schemas.microsoft.com/office/drawing/2014/main" id="{75AA27FE-B78F-420F-AD78-02314986684F}"/>
              </a:ext>
            </a:extLst>
          </p:cNvPr>
          <p:cNvSpPr>
            <a:spLocks/>
          </p:cNvSpPr>
          <p:nvPr/>
        </p:nvSpPr>
        <p:spPr bwMode="auto">
          <a:xfrm>
            <a:off x="6480175" y="2835275"/>
            <a:ext cx="555625" cy="947738"/>
          </a:xfrm>
          <a:custGeom>
            <a:avLst/>
            <a:gdLst>
              <a:gd name="T0" fmla="*/ 2147483647 w 350"/>
              <a:gd name="T1" fmla="*/ 2147483647 h 597"/>
              <a:gd name="T2" fmla="*/ 2147483647 w 350"/>
              <a:gd name="T3" fmla="*/ 2147483647 h 597"/>
              <a:gd name="T4" fmla="*/ 0 w 350"/>
              <a:gd name="T5" fmla="*/ 2147483647 h 597"/>
              <a:gd name="T6" fmla="*/ 0 60000 65536"/>
              <a:gd name="T7" fmla="*/ 0 60000 65536"/>
              <a:gd name="T8" fmla="*/ 0 60000 65536"/>
              <a:gd name="T9" fmla="*/ 0 w 350"/>
              <a:gd name="T10" fmla="*/ 0 h 597"/>
              <a:gd name="T11" fmla="*/ 350 w 350"/>
              <a:gd name="T12" fmla="*/ 597 h 597"/>
            </a:gdLst>
            <a:ahLst/>
            <a:cxnLst>
              <a:cxn ang="T6">
                <a:pos x="T0" y="T1"/>
              </a:cxn>
              <a:cxn ang="T7">
                <a:pos x="T2" y="T3"/>
              </a:cxn>
              <a:cxn ang="T8">
                <a:pos x="T4" y="T5"/>
              </a:cxn>
            </a:cxnLst>
            <a:rect l="T9" t="T10" r="T11" b="T12"/>
            <a:pathLst>
              <a:path w="350" h="597">
                <a:moveTo>
                  <a:pt x="20" y="51"/>
                </a:moveTo>
                <a:cubicBezTo>
                  <a:pt x="185" y="25"/>
                  <a:pt x="350" y="0"/>
                  <a:pt x="347" y="91"/>
                </a:cubicBezTo>
                <a:cubicBezTo>
                  <a:pt x="344" y="182"/>
                  <a:pt x="172" y="389"/>
                  <a:pt x="0" y="597"/>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4095" name="Rectangle 39">
            <a:extLst>
              <a:ext uri="{FF2B5EF4-FFF2-40B4-BE49-F238E27FC236}">
                <a16:creationId xmlns:a16="http://schemas.microsoft.com/office/drawing/2014/main" id="{F7194876-F63C-4ED6-971E-25774D1618F6}"/>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74096" name="Rectangle 40">
            <a:extLst>
              <a:ext uri="{FF2B5EF4-FFF2-40B4-BE49-F238E27FC236}">
                <a16:creationId xmlns:a16="http://schemas.microsoft.com/office/drawing/2014/main" id="{C3CCC10B-3B61-4555-AE8F-1E2610802EFE}"/>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44" name="Text Box 33">
            <a:extLst>
              <a:ext uri="{FF2B5EF4-FFF2-40B4-BE49-F238E27FC236}">
                <a16:creationId xmlns:a16="http://schemas.microsoft.com/office/drawing/2014/main" id="{64492ECF-3CCA-4B61-9452-143CAAFFE035}"/>
              </a:ext>
            </a:extLst>
          </p:cNvPr>
          <p:cNvSpPr txBox="1">
            <a:spLocks noChangeArrowheads="1"/>
          </p:cNvSpPr>
          <p:nvPr/>
        </p:nvSpPr>
        <p:spPr bwMode="auto">
          <a:xfrm>
            <a:off x="4743848" y="5955566"/>
            <a:ext cx="3191668" cy="830997"/>
          </a:xfrm>
          <a:prstGeom prst="rect">
            <a:avLst/>
          </a:prstGeom>
          <a:solidFill>
            <a:schemeClr val="bg1"/>
          </a:solidFill>
          <a:ln>
            <a:noFill/>
          </a:ln>
          <a:extLst/>
        </p:spPr>
        <p:txBody>
          <a:bodyPr wrap="square">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400" dirty="0">
                <a:solidFill>
                  <a:srgbClr val="FF0000"/>
                </a:solidFill>
                <a:ea typeface="宋体" panose="02010600030101010101" pitchFamily="2" charset="-122"/>
              </a:rPr>
              <a:t>Have a predecessor, so set it to true</a:t>
            </a:r>
          </a:p>
        </p:txBody>
      </p:sp>
      <p:sp>
        <p:nvSpPr>
          <p:cNvPr id="45" name="Line 41">
            <a:extLst>
              <a:ext uri="{FF2B5EF4-FFF2-40B4-BE49-F238E27FC236}">
                <a16:creationId xmlns:a16="http://schemas.microsoft.com/office/drawing/2014/main" id="{7F083E64-C9AB-4AD9-9658-317A860189DE}"/>
              </a:ext>
            </a:extLst>
          </p:cNvPr>
          <p:cNvSpPr>
            <a:spLocks noChangeShapeType="1"/>
          </p:cNvSpPr>
          <p:nvPr/>
        </p:nvSpPr>
        <p:spPr bwMode="auto">
          <a:xfrm>
            <a:off x="6076950"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6" name="Group 42">
            <a:extLst>
              <a:ext uri="{FF2B5EF4-FFF2-40B4-BE49-F238E27FC236}">
                <a16:creationId xmlns:a16="http://schemas.microsoft.com/office/drawing/2014/main" id="{44F541D9-8888-49A4-ACB4-530FF8D3038E}"/>
              </a:ext>
            </a:extLst>
          </p:cNvPr>
          <p:cNvGrpSpPr>
            <a:grpSpLocks/>
          </p:cNvGrpSpPr>
          <p:nvPr/>
        </p:nvGrpSpPr>
        <p:grpSpPr bwMode="auto">
          <a:xfrm>
            <a:off x="7007225" y="4132263"/>
            <a:ext cx="280988" cy="400050"/>
            <a:chOff x="3749" y="3267"/>
            <a:chExt cx="177" cy="252"/>
          </a:xfrm>
        </p:grpSpPr>
        <p:sp>
          <p:nvSpPr>
            <p:cNvPr id="47" name="Line 43">
              <a:extLst>
                <a:ext uri="{FF2B5EF4-FFF2-40B4-BE49-F238E27FC236}">
                  <a16:creationId xmlns:a16="http://schemas.microsoft.com/office/drawing/2014/main" id="{B8CA0C25-05AA-429A-86E5-A3FBC902841B}"/>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Line 44">
              <a:extLst>
                <a:ext uri="{FF2B5EF4-FFF2-40B4-BE49-F238E27FC236}">
                  <a16:creationId xmlns:a16="http://schemas.microsoft.com/office/drawing/2014/main" id="{60E7DCCC-BCA6-4884-94A8-355201B188AC}"/>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Line 45">
              <a:extLst>
                <a:ext uri="{FF2B5EF4-FFF2-40B4-BE49-F238E27FC236}">
                  <a16:creationId xmlns:a16="http://schemas.microsoft.com/office/drawing/2014/main" id="{0DFB6327-E669-4A55-B319-2FF8FDE3DC83}"/>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a:extLst>
              <a:ext uri="{FF2B5EF4-FFF2-40B4-BE49-F238E27FC236}">
                <a16:creationId xmlns:a16="http://schemas.microsoft.com/office/drawing/2014/main" id="{A5C67A3D-EC5A-4A35-9821-D84D3146F6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0723" name="Slide Number Placeholder 4">
            <a:extLst>
              <a:ext uri="{FF2B5EF4-FFF2-40B4-BE49-F238E27FC236}">
                <a16:creationId xmlns:a16="http://schemas.microsoft.com/office/drawing/2014/main" id="{DD19ACD8-E499-4A13-BEDD-24D1F6FE0D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8357A12-6BD3-4A76-A890-C5C7A6C07755}" type="slidenum">
              <a:rPr lang="ar-SA" altLang="zh-CN" sz="1400" b="0">
                <a:solidFill>
                  <a:schemeClr val="tx1"/>
                </a:solidFill>
                <a:latin typeface="Arial" panose="020B0604020202020204" pitchFamily="34" charset="0"/>
              </a:rPr>
              <a:pPr/>
              <a:t>16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0724" name="Rectangle 3">
            <a:extLst>
              <a:ext uri="{FF2B5EF4-FFF2-40B4-BE49-F238E27FC236}">
                <a16:creationId xmlns:a16="http://schemas.microsoft.com/office/drawing/2014/main" id="{2BD0473A-4B5F-4EFE-80F3-B56D9FF1A111}"/>
              </a:ext>
            </a:extLst>
          </p:cNvPr>
          <p:cNvSpPr>
            <a:spLocks noGrp="1" noChangeArrowheads="1"/>
          </p:cNvSpPr>
          <p:nvPr>
            <p:ph type="title"/>
          </p:nvPr>
        </p:nvSpPr>
        <p:spPr/>
        <p:txBody>
          <a:bodyPr/>
          <a:lstStyle/>
          <a:p>
            <a:r>
              <a:rPr lang="en-US" altLang="zh-CN">
                <a:ea typeface="宋体" panose="02010600030101010101" pitchFamily="2" charset="-122"/>
              </a:rPr>
              <a:t>Review: Test-and-Set</a:t>
            </a:r>
          </a:p>
        </p:txBody>
      </p:sp>
      <p:sp>
        <p:nvSpPr>
          <p:cNvPr id="30725" name="Rectangle 4">
            <a:extLst>
              <a:ext uri="{FF2B5EF4-FFF2-40B4-BE49-F238E27FC236}">
                <a16:creationId xmlns:a16="http://schemas.microsoft.com/office/drawing/2014/main" id="{D6BC1611-E157-40CD-BB43-4A1FB1510E81}"/>
              </a:ext>
            </a:extLst>
          </p:cNvPr>
          <p:cNvSpPr>
            <a:spLocks noChangeArrowheads="1"/>
          </p:cNvSpPr>
          <p:nvPr/>
        </p:nvSpPr>
        <p:spPr bwMode="auto">
          <a:xfrm>
            <a:off x="947738" y="1981200"/>
            <a:ext cx="7153275" cy="32686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AtomicBoolean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boolean value;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synchronized boolean</a:t>
            </a:r>
            <a:r>
              <a:rPr lang="en-US" altLang="zh-CN" sz="2400">
                <a:latin typeface="Courier New" panose="02070309020205020404" pitchFamily="49" charset="0"/>
                <a:ea typeface="宋体" panose="02010600030101010101" pitchFamily="2" charset="-122"/>
                <a:cs typeface="Courier New" panose="02070309020205020404" pitchFamily="49" charset="0"/>
              </a:rPr>
              <a:t> 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newValue)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prior = value;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value = newValue;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return</a:t>
            </a:r>
            <a:r>
              <a:rPr lang="en-US" altLang="zh-CN" sz="2400">
                <a:latin typeface="Courier New" panose="02070309020205020404" pitchFamily="49" charset="0"/>
                <a:ea typeface="宋体" panose="02010600030101010101" pitchFamily="2" charset="-122"/>
                <a:cs typeface="Courier New" panose="02070309020205020404" pitchFamily="49" charset="0"/>
              </a:rPr>
              <a:t> prior;</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30726" name="AutoShape 6">
            <a:extLst>
              <a:ext uri="{FF2B5EF4-FFF2-40B4-BE49-F238E27FC236}">
                <a16:creationId xmlns:a16="http://schemas.microsoft.com/office/drawing/2014/main" id="{1D0F6ABA-FD98-48F7-8E28-B97B7CAF2168}"/>
              </a:ext>
            </a:extLst>
          </p:cNvPr>
          <p:cNvSpPr>
            <a:spLocks noChangeArrowheads="1"/>
          </p:cNvSpPr>
          <p:nvPr/>
        </p:nvSpPr>
        <p:spPr bwMode="auto">
          <a:xfrm>
            <a:off x="968375" y="2836863"/>
            <a:ext cx="5945188" cy="1736725"/>
          </a:xfrm>
          <a:prstGeom prst="wedgeRoundRectCallout">
            <a:avLst>
              <a:gd name="adj1" fmla="val 28398"/>
              <a:gd name="adj2" fmla="val 77787"/>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0727" name="Text Box 7">
            <a:extLst>
              <a:ext uri="{FF2B5EF4-FFF2-40B4-BE49-F238E27FC236}">
                <a16:creationId xmlns:a16="http://schemas.microsoft.com/office/drawing/2014/main" id="{3CC9086E-0992-48B8-8607-FA89E6951756}"/>
              </a:ext>
            </a:extLst>
          </p:cNvPr>
          <p:cNvSpPr txBox="1">
            <a:spLocks noChangeArrowheads="1"/>
          </p:cNvSpPr>
          <p:nvPr/>
        </p:nvSpPr>
        <p:spPr bwMode="auto">
          <a:xfrm>
            <a:off x="3506788" y="5102225"/>
            <a:ext cx="4645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Swap old and new values</a:t>
            </a:r>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a:extLst>
              <a:ext uri="{FF2B5EF4-FFF2-40B4-BE49-F238E27FC236}">
                <a16:creationId xmlns:a16="http://schemas.microsoft.com/office/drawing/2014/main" id="{92162247-324C-4225-9CA3-B97F9CAD5A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4083" name="Slide Number Placeholder 4">
            <a:extLst>
              <a:ext uri="{FF2B5EF4-FFF2-40B4-BE49-F238E27FC236}">
                <a16:creationId xmlns:a16="http://schemas.microsoft.com/office/drawing/2014/main" id="{7FA1DC10-E5E9-4023-BCDB-12A305693E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65C2CEE-7020-402A-98C7-9427A6C413B2}" type="slidenum">
              <a:rPr lang="ar-SA" altLang="zh-CN" sz="1400" b="0">
                <a:solidFill>
                  <a:schemeClr val="tx1"/>
                </a:solidFill>
                <a:latin typeface="Arial" panose="020B0604020202020204" pitchFamily="34" charset="0"/>
              </a:rPr>
              <a:pPr/>
              <a:t>160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4084" name="Rectangle 2">
            <a:extLst>
              <a:ext uri="{FF2B5EF4-FFF2-40B4-BE49-F238E27FC236}">
                <a16:creationId xmlns:a16="http://schemas.microsoft.com/office/drawing/2014/main" id="{D1AF8746-7CC5-46E7-A57F-7D2A3A689FD5}"/>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4085" name="Rectangle 3">
            <a:extLst>
              <a:ext uri="{FF2B5EF4-FFF2-40B4-BE49-F238E27FC236}">
                <a16:creationId xmlns:a16="http://schemas.microsoft.com/office/drawing/2014/main" id="{ED735011-78A7-487C-86F6-3C856DFD8CBA}"/>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4086" name="Text Box 4">
            <a:extLst>
              <a:ext uri="{FF2B5EF4-FFF2-40B4-BE49-F238E27FC236}">
                <a16:creationId xmlns:a16="http://schemas.microsoft.com/office/drawing/2014/main" id="{5B9B487F-E126-4A6E-8F8D-47B6A0420D87}"/>
              </a:ext>
            </a:extLst>
          </p:cNvPr>
          <p:cNvSpPr txBox="1">
            <a:spLocks noChangeArrowheads="1"/>
          </p:cNvSpPr>
          <p:nvPr/>
        </p:nvSpPr>
        <p:spPr bwMode="auto">
          <a:xfrm>
            <a:off x="1193800" y="4640263"/>
            <a:ext cx="842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cs typeface="Arial" panose="020B0604020202020204" pitchFamily="34" charset="0"/>
              </a:rPr>
              <a:t>tail  </a:t>
            </a:r>
          </a:p>
        </p:txBody>
      </p:sp>
      <p:grpSp>
        <p:nvGrpSpPr>
          <p:cNvPr id="174087" name="Group 5">
            <a:extLst>
              <a:ext uri="{FF2B5EF4-FFF2-40B4-BE49-F238E27FC236}">
                <a16:creationId xmlns:a16="http://schemas.microsoft.com/office/drawing/2014/main" id="{D8A21089-8659-43A6-BD09-EE8296948B1C}"/>
              </a:ext>
            </a:extLst>
          </p:cNvPr>
          <p:cNvGrpSpPr>
            <a:grpSpLocks/>
          </p:cNvGrpSpPr>
          <p:nvPr/>
        </p:nvGrpSpPr>
        <p:grpSpPr bwMode="auto">
          <a:xfrm>
            <a:off x="2128838" y="1966913"/>
            <a:ext cx="1804987" cy="1879600"/>
            <a:chOff x="1107" y="1162"/>
            <a:chExt cx="1137" cy="1184"/>
          </a:xfrm>
        </p:grpSpPr>
        <p:grpSp>
          <p:nvGrpSpPr>
            <p:cNvPr id="174113" name="Group 6">
              <a:extLst>
                <a:ext uri="{FF2B5EF4-FFF2-40B4-BE49-F238E27FC236}">
                  <a16:creationId xmlns:a16="http://schemas.microsoft.com/office/drawing/2014/main" id="{BA415985-AC84-4052-8E5E-E52A518DE0C2}"/>
                </a:ext>
              </a:extLst>
            </p:cNvPr>
            <p:cNvGrpSpPr>
              <a:grpSpLocks/>
            </p:cNvGrpSpPr>
            <p:nvPr/>
          </p:nvGrpSpPr>
          <p:grpSpPr bwMode="auto">
            <a:xfrm>
              <a:off x="1107" y="1538"/>
              <a:ext cx="856" cy="808"/>
              <a:chOff x="1008" y="2720"/>
              <a:chExt cx="856" cy="808"/>
            </a:xfrm>
          </p:grpSpPr>
          <p:sp>
            <p:nvSpPr>
              <p:cNvPr id="174115" name="Rectangle 7">
                <a:extLst>
                  <a:ext uri="{FF2B5EF4-FFF2-40B4-BE49-F238E27FC236}">
                    <a16:creationId xmlns:a16="http://schemas.microsoft.com/office/drawing/2014/main" id="{F88A3672-441C-4FB7-A376-71873BB07C10}"/>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4116" name="Freeform 8">
                <a:extLst>
                  <a:ext uri="{FF2B5EF4-FFF2-40B4-BE49-F238E27FC236}">
                    <a16:creationId xmlns:a16="http://schemas.microsoft.com/office/drawing/2014/main" id="{B88FE8C1-2830-4A28-BB06-9A2AEFBB5EE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7" name="Freeform 9">
                <a:extLst>
                  <a:ext uri="{FF2B5EF4-FFF2-40B4-BE49-F238E27FC236}">
                    <a16:creationId xmlns:a16="http://schemas.microsoft.com/office/drawing/2014/main" id="{2F0D4476-EBAF-4972-95AA-54A4C3CB601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8" name="Freeform 10">
                <a:extLst>
                  <a:ext uri="{FF2B5EF4-FFF2-40B4-BE49-F238E27FC236}">
                    <a16:creationId xmlns:a16="http://schemas.microsoft.com/office/drawing/2014/main" id="{9D08361D-DD9D-4A75-854A-A74FB00134A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9" name="Freeform 11">
                <a:extLst>
                  <a:ext uri="{FF2B5EF4-FFF2-40B4-BE49-F238E27FC236}">
                    <a16:creationId xmlns:a16="http://schemas.microsoft.com/office/drawing/2014/main" id="{295812D4-BFD2-4585-A42B-91B90276645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4120" name="Freeform 12">
                <a:extLst>
                  <a:ext uri="{FF2B5EF4-FFF2-40B4-BE49-F238E27FC236}">
                    <a16:creationId xmlns:a16="http://schemas.microsoft.com/office/drawing/2014/main" id="{3A99F9C8-EE76-4455-BB47-2BF51E7426C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4121" name="Freeform 13">
                <a:extLst>
                  <a:ext uri="{FF2B5EF4-FFF2-40B4-BE49-F238E27FC236}">
                    <a16:creationId xmlns:a16="http://schemas.microsoft.com/office/drawing/2014/main" id="{262AE8FC-404A-4F10-9468-62FABD352BC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22" name="Freeform 14">
                <a:extLst>
                  <a:ext uri="{FF2B5EF4-FFF2-40B4-BE49-F238E27FC236}">
                    <a16:creationId xmlns:a16="http://schemas.microsoft.com/office/drawing/2014/main" id="{37F1AC60-B12A-45D7-9EAC-92754EBA688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23" name="Freeform 15">
                <a:extLst>
                  <a:ext uri="{FF2B5EF4-FFF2-40B4-BE49-F238E27FC236}">
                    <a16:creationId xmlns:a16="http://schemas.microsoft.com/office/drawing/2014/main" id="{E338157B-E480-40EE-9400-374DF6A2A7BE}"/>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4114" name="Rectangle 16">
              <a:extLst>
                <a:ext uri="{FF2B5EF4-FFF2-40B4-BE49-F238E27FC236}">
                  <a16:creationId xmlns:a16="http://schemas.microsoft.com/office/drawing/2014/main" id="{0E93620C-D2AF-4334-8F60-540D579FC3DD}"/>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74088" name="Group 17">
            <a:extLst>
              <a:ext uri="{FF2B5EF4-FFF2-40B4-BE49-F238E27FC236}">
                <a16:creationId xmlns:a16="http://schemas.microsoft.com/office/drawing/2014/main" id="{F1715CD8-C46E-420B-8B67-9C6B5EA0283F}"/>
              </a:ext>
            </a:extLst>
          </p:cNvPr>
          <p:cNvGrpSpPr>
            <a:grpSpLocks/>
          </p:cNvGrpSpPr>
          <p:nvPr/>
        </p:nvGrpSpPr>
        <p:grpSpPr bwMode="auto">
          <a:xfrm>
            <a:off x="4787900" y="1698625"/>
            <a:ext cx="1876425" cy="1792288"/>
            <a:chOff x="2246" y="1182"/>
            <a:chExt cx="1182" cy="1129"/>
          </a:xfrm>
        </p:grpSpPr>
        <p:grpSp>
          <p:nvGrpSpPr>
            <p:cNvPr id="174101" name="Group 18">
              <a:extLst>
                <a:ext uri="{FF2B5EF4-FFF2-40B4-BE49-F238E27FC236}">
                  <a16:creationId xmlns:a16="http://schemas.microsoft.com/office/drawing/2014/main" id="{938ABE28-F0D6-46B6-8810-A3EDB3233615}"/>
                </a:ext>
              </a:extLst>
            </p:cNvPr>
            <p:cNvGrpSpPr>
              <a:grpSpLocks/>
            </p:cNvGrpSpPr>
            <p:nvPr/>
          </p:nvGrpSpPr>
          <p:grpSpPr bwMode="auto">
            <a:xfrm>
              <a:off x="2446" y="1572"/>
              <a:ext cx="712" cy="739"/>
              <a:chOff x="2496" y="2725"/>
              <a:chExt cx="712" cy="739"/>
            </a:xfrm>
          </p:grpSpPr>
          <p:sp>
            <p:nvSpPr>
              <p:cNvPr id="174103" name="Rectangle 19">
                <a:extLst>
                  <a:ext uri="{FF2B5EF4-FFF2-40B4-BE49-F238E27FC236}">
                    <a16:creationId xmlns:a16="http://schemas.microsoft.com/office/drawing/2014/main" id="{EF051ACB-6823-48F7-81BA-9A3B83BE409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74104" name="Freeform 20">
                <a:extLst>
                  <a:ext uri="{FF2B5EF4-FFF2-40B4-BE49-F238E27FC236}">
                    <a16:creationId xmlns:a16="http://schemas.microsoft.com/office/drawing/2014/main" id="{F0CC8B30-38A0-4942-9A1E-6525ECAAAC8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4105" name="Group 21">
                <a:extLst>
                  <a:ext uri="{FF2B5EF4-FFF2-40B4-BE49-F238E27FC236}">
                    <a16:creationId xmlns:a16="http://schemas.microsoft.com/office/drawing/2014/main" id="{806D18EF-6511-4638-A9BA-C98C60A1EA55}"/>
                  </a:ext>
                </a:extLst>
              </p:cNvPr>
              <p:cNvGrpSpPr>
                <a:grpSpLocks/>
              </p:cNvGrpSpPr>
              <p:nvPr/>
            </p:nvGrpSpPr>
            <p:grpSpPr bwMode="auto">
              <a:xfrm>
                <a:off x="3072" y="2832"/>
                <a:ext cx="136" cy="632"/>
                <a:chOff x="3072" y="2832"/>
                <a:chExt cx="136" cy="632"/>
              </a:xfrm>
            </p:grpSpPr>
            <p:sp>
              <p:nvSpPr>
                <p:cNvPr id="174110" name="Freeform 22">
                  <a:extLst>
                    <a:ext uri="{FF2B5EF4-FFF2-40B4-BE49-F238E27FC236}">
                      <a16:creationId xmlns:a16="http://schemas.microsoft.com/office/drawing/2014/main" id="{3A7C53F6-68EA-4206-A952-35715B188E0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1" name="Freeform 23">
                  <a:extLst>
                    <a:ext uri="{FF2B5EF4-FFF2-40B4-BE49-F238E27FC236}">
                      <a16:creationId xmlns:a16="http://schemas.microsoft.com/office/drawing/2014/main" id="{5E28B0C9-770C-48F6-A86D-DFE75D85F6D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12" name="Freeform 24">
                  <a:extLst>
                    <a:ext uri="{FF2B5EF4-FFF2-40B4-BE49-F238E27FC236}">
                      <a16:creationId xmlns:a16="http://schemas.microsoft.com/office/drawing/2014/main" id="{B5188BC6-8871-4F5A-B8F5-739AD7B6A52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4106" name="Group 25">
                <a:extLst>
                  <a:ext uri="{FF2B5EF4-FFF2-40B4-BE49-F238E27FC236}">
                    <a16:creationId xmlns:a16="http://schemas.microsoft.com/office/drawing/2014/main" id="{CF85A7EA-47F8-4269-B021-5527076CEB8A}"/>
                  </a:ext>
                </a:extLst>
              </p:cNvPr>
              <p:cNvGrpSpPr>
                <a:grpSpLocks/>
              </p:cNvGrpSpPr>
              <p:nvPr/>
            </p:nvGrpSpPr>
            <p:grpSpPr bwMode="auto">
              <a:xfrm flipH="1">
                <a:off x="2496" y="2832"/>
                <a:ext cx="136" cy="632"/>
                <a:chOff x="3072" y="2832"/>
                <a:chExt cx="136" cy="632"/>
              </a:xfrm>
            </p:grpSpPr>
            <p:sp>
              <p:nvSpPr>
                <p:cNvPr id="174107" name="Freeform 26">
                  <a:extLst>
                    <a:ext uri="{FF2B5EF4-FFF2-40B4-BE49-F238E27FC236}">
                      <a16:creationId xmlns:a16="http://schemas.microsoft.com/office/drawing/2014/main" id="{A163254F-6AA3-479B-899F-7EFDE139D4C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08" name="Freeform 27">
                  <a:extLst>
                    <a:ext uri="{FF2B5EF4-FFF2-40B4-BE49-F238E27FC236}">
                      <a16:creationId xmlns:a16="http://schemas.microsoft.com/office/drawing/2014/main" id="{DC9B1FFF-6905-4953-9E7A-A91F58CCEBF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4109" name="Freeform 28">
                  <a:extLst>
                    <a:ext uri="{FF2B5EF4-FFF2-40B4-BE49-F238E27FC236}">
                      <a16:creationId xmlns:a16="http://schemas.microsoft.com/office/drawing/2014/main" id="{47FE62CA-B620-44F6-84D5-201A0BE9D9B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4102" name="Rectangle 29">
              <a:extLst>
                <a:ext uri="{FF2B5EF4-FFF2-40B4-BE49-F238E27FC236}">
                  <a16:creationId xmlns:a16="http://schemas.microsoft.com/office/drawing/2014/main" id="{1D725132-BB8C-4D5F-A124-AF0A22B55817}"/>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74089" name="Rectangle 30">
            <a:extLst>
              <a:ext uri="{FF2B5EF4-FFF2-40B4-BE49-F238E27FC236}">
                <a16:creationId xmlns:a16="http://schemas.microsoft.com/office/drawing/2014/main" id="{ED2933A8-7CA5-4AFD-9F98-0CF153635B48}"/>
              </a:ext>
            </a:extLst>
          </p:cNvPr>
          <p:cNvSpPr>
            <a:spLocks noChangeArrowheads="1"/>
          </p:cNvSpPr>
          <p:nvPr/>
        </p:nvSpPr>
        <p:spPr bwMode="auto">
          <a:xfrm>
            <a:off x="6232525" y="5084763"/>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rgbClr val="FF0000"/>
                </a:solidFill>
                <a:latin typeface="Arial" panose="020B0604020202020204" pitchFamily="34" charset="0"/>
                <a:ea typeface="宋体" panose="02010600030101010101" pitchFamily="2" charset="-122"/>
                <a:cs typeface="Arial" panose="020B0604020202020204" pitchFamily="34" charset="0"/>
              </a:rPr>
              <a:t>true</a:t>
            </a:r>
          </a:p>
        </p:txBody>
      </p:sp>
      <p:sp>
        <p:nvSpPr>
          <p:cNvPr id="174090" name="Rectangle 31">
            <a:extLst>
              <a:ext uri="{FF2B5EF4-FFF2-40B4-BE49-F238E27FC236}">
                <a16:creationId xmlns:a16="http://schemas.microsoft.com/office/drawing/2014/main" id="{76E2F6DE-CC60-41D9-8361-98FA18EA2EB4}"/>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4091" name="Line 32">
            <a:extLst>
              <a:ext uri="{FF2B5EF4-FFF2-40B4-BE49-F238E27FC236}">
                <a16:creationId xmlns:a16="http://schemas.microsoft.com/office/drawing/2014/main" id="{4A2516C5-BEA4-405F-A61B-2737D390C30E}"/>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4092" name="Group 33">
            <a:extLst>
              <a:ext uri="{FF2B5EF4-FFF2-40B4-BE49-F238E27FC236}">
                <a16:creationId xmlns:a16="http://schemas.microsoft.com/office/drawing/2014/main" id="{01F73586-2CD0-4A01-8331-08E452DC94CC}"/>
              </a:ext>
            </a:extLst>
          </p:cNvPr>
          <p:cNvGrpSpPr>
            <a:grpSpLocks/>
          </p:cNvGrpSpPr>
          <p:nvPr/>
        </p:nvGrpSpPr>
        <p:grpSpPr bwMode="auto">
          <a:xfrm>
            <a:off x="8545513" y="5273675"/>
            <a:ext cx="280987" cy="400050"/>
            <a:chOff x="3749" y="3267"/>
            <a:chExt cx="177" cy="252"/>
          </a:xfrm>
        </p:grpSpPr>
        <p:sp>
          <p:nvSpPr>
            <p:cNvPr id="174098" name="Line 34">
              <a:extLst>
                <a:ext uri="{FF2B5EF4-FFF2-40B4-BE49-F238E27FC236}">
                  <a16:creationId xmlns:a16="http://schemas.microsoft.com/office/drawing/2014/main" id="{B781A2CC-5C38-4989-9D03-B7B800B75646}"/>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099" name="Line 35">
              <a:extLst>
                <a:ext uri="{FF2B5EF4-FFF2-40B4-BE49-F238E27FC236}">
                  <a16:creationId xmlns:a16="http://schemas.microsoft.com/office/drawing/2014/main" id="{253BB485-4A79-4B28-837E-47F6164D86B5}"/>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100" name="Line 36">
              <a:extLst>
                <a:ext uri="{FF2B5EF4-FFF2-40B4-BE49-F238E27FC236}">
                  <a16:creationId xmlns:a16="http://schemas.microsoft.com/office/drawing/2014/main" id="{1A69372F-7B0E-48BF-860B-05CFAD6FCD73}"/>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4093" name="Freeform 37">
            <a:extLst>
              <a:ext uri="{FF2B5EF4-FFF2-40B4-BE49-F238E27FC236}">
                <a16:creationId xmlns:a16="http://schemas.microsoft.com/office/drawing/2014/main" id="{77A7C171-3399-4678-AE8F-AF3435924256}"/>
              </a:ext>
            </a:extLst>
          </p:cNvPr>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4094" name="Freeform 38">
            <a:extLst>
              <a:ext uri="{FF2B5EF4-FFF2-40B4-BE49-F238E27FC236}">
                <a16:creationId xmlns:a16="http://schemas.microsoft.com/office/drawing/2014/main" id="{75AA27FE-B78F-420F-AD78-02314986684F}"/>
              </a:ext>
            </a:extLst>
          </p:cNvPr>
          <p:cNvSpPr>
            <a:spLocks/>
          </p:cNvSpPr>
          <p:nvPr/>
        </p:nvSpPr>
        <p:spPr bwMode="auto">
          <a:xfrm>
            <a:off x="6480175" y="2835275"/>
            <a:ext cx="555625" cy="947738"/>
          </a:xfrm>
          <a:custGeom>
            <a:avLst/>
            <a:gdLst>
              <a:gd name="T0" fmla="*/ 2147483647 w 350"/>
              <a:gd name="T1" fmla="*/ 2147483647 h 597"/>
              <a:gd name="T2" fmla="*/ 2147483647 w 350"/>
              <a:gd name="T3" fmla="*/ 2147483647 h 597"/>
              <a:gd name="T4" fmla="*/ 0 w 350"/>
              <a:gd name="T5" fmla="*/ 2147483647 h 597"/>
              <a:gd name="T6" fmla="*/ 0 60000 65536"/>
              <a:gd name="T7" fmla="*/ 0 60000 65536"/>
              <a:gd name="T8" fmla="*/ 0 60000 65536"/>
              <a:gd name="T9" fmla="*/ 0 w 350"/>
              <a:gd name="T10" fmla="*/ 0 h 597"/>
              <a:gd name="T11" fmla="*/ 350 w 350"/>
              <a:gd name="T12" fmla="*/ 597 h 597"/>
            </a:gdLst>
            <a:ahLst/>
            <a:cxnLst>
              <a:cxn ang="T6">
                <a:pos x="T0" y="T1"/>
              </a:cxn>
              <a:cxn ang="T7">
                <a:pos x="T2" y="T3"/>
              </a:cxn>
              <a:cxn ang="T8">
                <a:pos x="T4" y="T5"/>
              </a:cxn>
            </a:cxnLst>
            <a:rect l="T9" t="T10" r="T11" b="T12"/>
            <a:pathLst>
              <a:path w="350" h="597">
                <a:moveTo>
                  <a:pt x="20" y="51"/>
                </a:moveTo>
                <a:cubicBezTo>
                  <a:pt x="185" y="25"/>
                  <a:pt x="350" y="0"/>
                  <a:pt x="347" y="91"/>
                </a:cubicBezTo>
                <a:cubicBezTo>
                  <a:pt x="344" y="182"/>
                  <a:pt x="172" y="389"/>
                  <a:pt x="0" y="597"/>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4095" name="Rectangle 39">
            <a:extLst>
              <a:ext uri="{FF2B5EF4-FFF2-40B4-BE49-F238E27FC236}">
                <a16:creationId xmlns:a16="http://schemas.microsoft.com/office/drawing/2014/main" id="{F7194876-F63C-4ED6-971E-25774D1618F6}"/>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74096" name="Rectangle 40">
            <a:extLst>
              <a:ext uri="{FF2B5EF4-FFF2-40B4-BE49-F238E27FC236}">
                <a16:creationId xmlns:a16="http://schemas.microsoft.com/office/drawing/2014/main" id="{C3CCC10B-3B61-4555-AE8F-1E2610802EFE}"/>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74097" name="Freeform 41">
            <a:extLst>
              <a:ext uri="{FF2B5EF4-FFF2-40B4-BE49-F238E27FC236}">
                <a16:creationId xmlns:a16="http://schemas.microsoft.com/office/drawing/2014/main" id="{2AB2B929-AAA0-495C-ADCA-A606282C4BB6}"/>
              </a:ext>
            </a:extLst>
          </p:cNvPr>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extLst>
      <p:ext uri="{BB962C8B-B14F-4D97-AF65-F5344CB8AC3E}">
        <p14:creationId xmlns:p14="http://schemas.microsoft.com/office/powerpoint/2010/main" val="2367565005"/>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a:extLst>
              <a:ext uri="{FF2B5EF4-FFF2-40B4-BE49-F238E27FC236}">
                <a16:creationId xmlns:a16="http://schemas.microsoft.com/office/drawing/2014/main" id="{432D6E0B-E893-4E0B-AFD7-B66A4477A4E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5107" name="Slide Number Placeholder 4">
            <a:extLst>
              <a:ext uri="{FF2B5EF4-FFF2-40B4-BE49-F238E27FC236}">
                <a16:creationId xmlns:a16="http://schemas.microsoft.com/office/drawing/2014/main" id="{25F66A11-2FEA-47F1-8DA4-76C03FB454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E245B84-196F-49F9-8A15-9756146A2B19}" type="slidenum">
              <a:rPr lang="ar-SA" altLang="zh-CN" sz="1400" b="0">
                <a:solidFill>
                  <a:schemeClr val="tx1"/>
                </a:solidFill>
                <a:latin typeface="Arial" panose="020B0604020202020204" pitchFamily="34" charset="0"/>
              </a:rPr>
              <a:pPr/>
              <a:t>161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5108" name="Rectangle 2">
            <a:extLst>
              <a:ext uri="{FF2B5EF4-FFF2-40B4-BE49-F238E27FC236}">
                <a16:creationId xmlns:a16="http://schemas.microsoft.com/office/drawing/2014/main" id="{022FCEA5-7FC3-42C3-9379-ACFB71596EC7}"/>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5109" name="Rectangle 3">
            <a:extLst>
              <a:ext uri="{FF2B5EF4-FFF2-40B4-BE49-F238E27FC236}">
                <a16:creationId xmlns:a16="http://schemas.microsoft.com/office/drawing/2014/main" id="{65814E5D-3676-407D-91A6-4DB94422B802}"/>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10" name="Text Box 4">
            <a:extLst>
              <a:ext uri="{FF2B5EF4-FFF2-40B4-BE49-F238E27FC236}">
                <a16:creationId xmlns:a16="http://schemas.microsoft.com/office/drawing/2014/main" id="{8307B539-40C9-4A74-9731-FB10B86F3FA5}"/>
              </a:ext>
            </a:extLst>
          </p:cNvPr>
          <p:cNvSpPr txBox="1">
            <a:spLocks noChangeArrowheads="1"/>
          </p:cNvSpPr>
          <p:nvPr/>
        </p:nvSpPr>
        <p:spPr bwMode="auto">
          <a:xfrm>
            <a:off x="1150938" y="46402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rPr>
              <a:t>tail</a:t>
            </a:r>
          </a:p>
        </p:txBody>
      </p:sp>
      <p:grpSp>
        <p:nvGrpSpPr>
          <p:cNvPr id="175111" name="Group 5">
            <a:extLst>
              <a:ext uri="{FF2B5EF4-FFF2-40B4-BE49-F238E27FC236}">
                <a16:creationId xmlns:a16="http://schemas.microsoft.com/office/drawing/2014/main" id="{4E74D474-474F-4FF2-BC93-3BE6F54C0494}"/>
              </a:ext>
            </a:extLst>
          </p:cNvPr>
          <p:cNvGrpSpPr>
            <a:grpSpLocks/>
          </p:cNvGrpSpPr>
          <p:nvPr/>
        </p:nvGrpSpPr>
        <p:grpSpPr bwMode="auto">
          <a:xfrm>
            <a:off x="2128838" y="1966913"/>
            <a:ext cx="1804987" cy="1879600"/>
            <a:chOff x="1107" y="1162"/>
            <a:chExt cx="1137" cy="1184"/>
          </a:xfrm>
        </p:grpSpPr>
        <p:grpSp>
          <p:nvGrpSpPr>
            <p:cNvPr id="175158" name="Group 6">
              <a:extLst>
                <a:ext uri="{FF2B5EF4-FFF2-40B4-BE49-F238E27FC236}">
                  <a16:creationId xmlns:a16="http://schemas.microsoft.com/office/drawing/2014/main" id="{0C8BD61C-34F0-418F-9FE6-03FB3A25FEE4}"/>
                </a:ext>
              </a:extLst>
            </p:cNvPr>
            <p:cNvGrpSpPr>
              <a:grpSpLocks/>
            </p:cNvGrpSpPr>
            <p:nvPr/>
          </p:nvGrpSpPr>
          <p:grpSpPr bwMode="auto">
            <a:xfrm>
              <a:off x="1107" y="1538"/>
              <a:ext cx="856" cy="808"/>
              <a:chOff x="1008" y="2720"/>
              <a:chExt cx="856" cy="808"/>
            </a:xfrm>
          </p:grpSpPr>
          <p:sp>
            <p:nvSpPr>
              <p:cNvPr id="175160" name="Rectangle 7">
                <a:extLst>
                  <a:ext uri="{FF2B5EF4-FFF2-40B4-BE49-F238E27FC236}">
                    <a16:creationId xmlns:a16="http://schemas.microsoft.com/office/drawing/2014/main" id="{7A84FCCF-A090-4BC1-8DB3-0A92FE52056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61" name="Freeform 8">
                <a:extLst>
                  <a:ext uri="{FF2B5EF4-FFF2-40B4-BE49-F238E27FC236}">
                    <a16:creationId xmlns:a16="http://schemas.microsoft.com/office/drawing/2014/main" id="{C2C2221F-894A-44E6-940A-9ED5C368D66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62" name="Freeform 9">
                <a:extLst>
                  <a:ext uri="{FF2B5EF4-FFF2-40B4-BE49-F238E27FC236}">
                    <a16:creationId xmlns:a16="http://schemas.microsoft.com/office/drawing/2014/main" id="{5876126A-CE35-4AEA-974C-3A461231CABB}"/>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63" name="Freeform 10">
                <a:extLst>
                  <a:ext uri="{FF2B5EF4-FFF2-40B4-BE49-F238E27FC236}">
                    <a16:creationId xmlns:a16="http://schemas.microsoft.com/office/drawing/2014/main" id="{C686A44D-4EA7-4AF3-A36D-47F1A10E017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64" name="Freeform 11">
                <a:extLst>
                  <a:ext uri="{FF2B5EF4-FFF2-40B4-BE49-F238E27FC236}">
                    <a16:creationId xmlns:a16="http://schemas.microsoft.com/office/drawing/2014/main" id="{27EE9D1A-594A-4126-8A2A-034025C9ECC2}"/>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5165" name="Freeform 12">
                <a:extLst>
                  <a:ext uri="{FF2B5EF4-FFF2-40B4-BE49-F238E27FC236}">
                    <a16:creationId xmlns:a16="http://schemas.microsoft.com/office/drawing/2014/main" id="{EA069B40-591E-4258-B7F5-9125E8B3212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5166" name="Freeform 13">
                <a:extLst>
                  <a:ext uri="{FF2B5EF4-FFF2-40B4-BE49-F238E27FC236}">
                    <a16:creationId xmlns:a16="http://schemas.microsoft.com/office/drawing/2014/main" id="{CE4F717F-FFC8-4FC0-A1A9-F2592D7EDB2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67" name="Freeform 14">
                <a:extLst>
                  <a:ext uri="{FF2B5EF4-FFF2-40B4-BE49-F238E27FC236}">
                    <a16:creationId xmlns:a16="http://schemas.microsoft.com/office/drawing/2014/main" id="{41AA3204-D015-4302-A4DA-AB9A9204D557}"/>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68" name="Freeform 15">
                <a:extLst>
                  <a:ext uri="{FF2B5EF4-FFF2-40B4-BE49-F238E27FC236}">
                    <a16:creationId xmlns:a16="http://schemas.microsoft.com/office/drawing/2014/main" id="{AF6B46DE-7D3C-4112-8B8A-BA2B588E92B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5159" name="Rectangle 16">
              <a:extLst>
                <a:ext uri="{FF2B5EF4-FFF2-40B4-BE49-F238E27FC236}">
                  <a16:creationId xmlns:a16="http://schemas.microsoft.com/office/drawing/2014/main" id="{5AC8A2A0-3846-4371-B1BA-D4AD2F42C648}"/>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rPr>
                <a:t>acquired</a:t>
              </a:r>
            </a:p>
          </p:txBody>
        </p:sp>
      </p:grpSp>
      <p:grpSp>
        <p:nvGrpSpPr>
          <p:cNvPr id="175112" name="Group 17">
            <a:extLst>
              <a:ext uri="{FF2B5EF4-FFF2-40B4-BE49-F238E27FC236}">
                <a16:creationId xmlns:a16="http://schemas.microsoft.com/office/drawing/2014/main" id="{5CBD6747-AA63-4D3B-A5AA-E0CDFC3081DF}"/>
              </a:ext>
            </a:extLst>
          </p:cNvPr>
          <p:cNvGrpSpPr>
            <a:grpSpLocks/>
          </p:cNvGrpSpPr>
          <p:nvPr/>
        </p:nvGrpSpPr>
        <p:grpSpPr bwMode="auto">
          <a:xfrm>
            <a:off x="4787900" y="1698625"/>
            <a:ext cx="1876425" cy="1792288"/>
            <a:chOff x="2246" y="1182"/>
            <a:chExt cx="1182" cy="1129"/>
          </a:xfrm>
        </p:grpSpPr>
        <p:grpSp>
          <p:nvGrpSpPr>
            <p:cNvPr id="175146" name="Group 18">
              <a:extLst>
                <a:ext uri="{FF2B5EF4-FFF2-40B4-BE49-F238E27FC236}">
                  <a16:creationId xmlns:a16="http://schemas.microsoft.com/office/drawing/2014/main" id="{4EFCB1BE-CF90-4370-B0EC-AB82EFF7A6D2}"/>
                </a:ext>
              </a:extLst>
            </p:cNvPr>
            <p:cNvGrpSpPr>
              <a:grpSpLocks/>
            </p:cNvGrpSpPr>
            <p:nvPr/>
          </p:nvGrpSpPr>
          <p:grpSpPr bwMode="auto">
            <a:xfrm>
              <a:off x="2446" y="1572"/>
              <a:ext cx="712" cy="739"/>
              <a:chOff x="2496" y="2725"/>
              <a:chExt cx="712" cy="739"/>
            </a:xfrm>
          </p:grpSpPr>
          <p:sp>
            <p:nvSpPr>
              <p:cNvPr id="175148" name="Rectangle 19">
                <a:extLst>
                  <a:ext uri="{FF2B5EF4-FFF2-40B4-BE49-F238E27FC236}">
                    <a16:creationId xmlns:a16="http://schemas.microsoft.com/office/drawing/2014/main" id="{B5DC5CF6-AD7B-409E-A79C-1BC3530B69DA}"/>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49" name="Freeform 20">
                <a:extLst>
                  <a:ext uri="{FF2B5EF4-FFF2-40B4-BE49-F238E27FC236}">
                    <a16:creationId xmlns:a16="http://schemas.microsoft.com/office/drawing/2014/main" id="{28579C05-5060-4CCE-8D7B-D218B6D1F017}"/>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5150" name="Group 21">
                <a:extLst>
                  <a:ext uri="{FF2B5EF4-FFF2-40B4-BE49-F238E27FC236}">
                    <a16:creationId xmlns:a16="http://schemas.microsoft.com/office/drawing/2014/main" id="{F975697D-610A-4D71-9C2D-17697C2242A9}"/>
                  </a:ext>
                </a:extLst>
              </p:cNvPr>
              <p:cNvGrpSpPr>
                <a:grpSpLocks/>
              </p:cNvGrpSpPr>
              <p:nvPr/>
            </p:nvGrpSpPr>
            <p:grpSpPr bwMode="auto">
              <a:xfrm>
                <a:off x="3072" y="2832"/>
                <a:ext cx="136" cy="632"/>
                <a:chOff x="3072" y="2832"/>
                <a:chExt cx="136" cy="632"/>
              </a:xfrm>
            </p:grpSpPr>
            <p:sp>
              <p:nvSpPr>
                <p:cNvPr id="175155" name="Freeform 22">
                  <a:extLst>
                    <a:ext uri="{FF2B5EF4-FFF2-40B4-BE49-F238E27FC236}">
                      <a16:creationId xmlns:a16="http://schemas.microsoft.com/office/drawing/2014/main" id="{A5102D2C-C625-4F98-80C7-DD599386AF3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56" name="Freeform 23">
                  <a:extLst>
                    <a:ext uri="{FF2B5EF4-FFF2-40B4-BE49-F238E27FC236}">
                      <a16:creationId xmlns:a16="http://schemas.microsoft.com/office/drawing/2014/main" id="{52A2477B-C51B-407F-94C6-2A97D3FB111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57" name="Freeform 24">
                  <a:extLst>
                    <a:ext uri="{FF2B5EF4-FFF2-40B4-BE49-F238E27FC236}">
                      <a16:creationId xmlns:a16="http://schemas.microsoft.com/office/drawing/2014/main" id="{E00BD744-8B47-47C0-8F1E-F1F15DFB706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5151" name="Group 25">
                <a:extLst>
                  <a:ext uri="{FF2B5EF4-FFF2-40B4-BE49-F238E27FC236}">
                    <a16:creationId xmlns:a16="http://schemas.microsoft.com/office/drawing/2014/main" id="{2771E27E-E541-4B47-AB4B-41ED2BAA30AB}"/>
                  </a:ext>
                </a:extLst>
              </p:cNvPr>
              <p:cNvGrpSpPr>
                <a:grpSpLocks/>
              </p:cNvGrpSpPr>
              <p:nvPr/>
            </p:nvGrpSpPr>
            <p:grpSpPr bwMode="auto">
              <a:xfrm flipH="1">
                <a:off x="2496" y="2832"/>
                <a:ext cx="136" cy="632"/>
                <a:chOff x="3072" y="2832"/>
                <a:chExt cx="136" cy="632"/>
              </a:xfrm>
            </p:grpSpPr>
            <p:sp>
              <p:nvSpPr>
                <p:cNvPr id="175152" name="Freeform 26">
                  <a:extLst>
                    <a:ext uri="{FF2B5EF4-FFF2-40B4-BE49-F238E27FC236}">
                      <a16:creationId xmlns:a16="http://schemas.microsoft.com/office/drawing/2014/main" id="{796E741D-9A03-469B-8DE4-15183B1B888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53" name="Freeform 27">
                  <a:extLst>
                    <a:ext uri="{FF2B5EF4-FFF2-40B4-BE49-F238E27FC236}">
                      <a16:creationId xmlns:a16="http://schemas.microsoft.com/office/drawing/2014/main" id="{E73753D5-0C40-470F-9576-7EEAD0EB9FA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5154" name="Freeform 28">
                  <a:extLst>
                    <a:ext uri="{FF2B5EF4-FFF2-40B4-BE49-F238E27FC236}">
                      <a16:creationId xmlns:a16="http://schemas.microsoft.com/office/drawing/2014/main" id="{7CA91FD3-3539-4D52-A338-F1B7B2A6FBC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5147" name="Rectangle 29">
              <a:extLst>
                <a:ext uri="{FF2B5EF4-FFF2-40B4-BE49-F238E27FC236}">
                  <a16:creationId xmlns:a16="http://schemas.microsoft.com/office/drawing/2014/main" id="{974ABB69-3EBC-4F36-93AB-80A38BF72D95}"/>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rPr>
                <a:t>acquiring</a:t>
              </a:r>
            </a:p>
          </p:txBody>
        </p:sp>
      </p:grpSp>
      <p:sp>
        <p:nvSpPr>
          <p:cNvPr id="175113" name="Rectangle 30">
            <a:extLst>
              <a:ext uri="{FF2B5EF4-FFF2-40B4-BE49-F238E27FC236}">
                <a16:creationId xmlns:a16="http://schemas.microsoft.com/office/drawing/2014/main" id="{88B25386-553D-4542-8B1B-D4E435BFF825}"/>
              </a:ext>
            </a:extLst>
          </p:cNvPr>
          <p:cNvSpPr>
            <a:spLocks noChangeArrowheads="1"/>
          </p:cNvSpPr>
          <p:nvPr/>
        </p:nvSpPr>
        <p:spPr bwMode="auto">
          <a:xfrm>
            <a:off x="6232525" y="5095875"/>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FF0000"/>
                </a:solidFill>
                <a:latin typeface="Arial" panose="020B0604020202020204" pitchFamily="34" charset="0"/>
                <a:ea typeface="宋体" panose="02010600030101010101" pitchFamily="2" charset="-122"/>
              </a:rPr>
              <a:t>true</a:t>
            </a:r>
          </a:p>
        </p:txBody>
      </p:sp>
      <p:sp>
        <p:nvSpPr>
          <p:cNvPr id="175114" name="Rectangle 31">
            <a:extLst>
              <a:ext uri="{FF2B5EF4-FFF2-40B4-BE49-F238E27FC236}">
                <a16:creationId xmlns:a16="http://schemas.microsoft.com/office/drawing/2014/main" id="{1C50906C-DEC0-435C-9EA9-7C79C7F54E21}"/>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endParaRPr>
          </a:p>
        </p:txBody>
      </p:sp>
      <p:sp>
        <p:nvSpPr>
          <p:cNvPr id="175115" name="Line 32">
            <a:extLst>
              <a:ext uri="{FF2B5EF4-FFF2-40B4-BE49-F238E27FC236}">
                <a16:creationId xmlns:a16="http://schemas.microsoft.com/office/drawing/2014/main" id="{1E15F9CD-8D6B-441B-B2C0-CE8B66FB36E2}"/>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5116" name="Group 33">
            <a:extLst>
              <a:ext uri="{FF2B5EF4-FFF2-40B4-BE49-F238E27FC236}">
                <a16:creationId xmlns:a16="http://schemas.microsoft.com/office/drawing/2014/main" id="{4B5C66E4-3B3D-45A0-80FB-3636665350AB}"/>
              </a:ext>
            </a:extLst>
          </p:cNvPr>
          <p:cNvGrpSpPr>
            <a:grpSpLocks/>
          </p:cNvGrpSpPr>
          <p:nvPr/>
        </p:nvGrpSpPr>
        <p:grpSpPr bwMode="auto">
          <a:xfrm>
            <a:off x="8545513" y="5273675"/>
            <a:ext cx="280987" cy="400050"/>
            <a:chOff x="3749" y="3267"/>
            <a:chExt cx="177" cy="252"/>
          </a:xfrm>
        </p:grpSpPr>
        <p:sp>
          <p:nvSpPr>
            <p:cNvPr id="175143" name="Line 34">
              <a:extLst>
                <a:ext uri="{FF2B5EF4-FFF2-40B4-BE49-F238E27FC236}">
                  <a16:creationId xmlns:a16="http://schemas.microsoft.com/office/drawing/2014/main" id="{BF474BEA-1278-45D8-926D-8FC7B5554B9F}"/>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5144" name="Line 35">
              <a:extLst>
                <a:ext uri="{FF2B5EF4-FFF2-40B4-BE49-F238E27FC236}">
                  <a16:creationId xmlns:a16="http://schemas.microsoft.com/office/drawing/2014/main" id="{995A43B0-A8AA-4030-94D2-56B1028061E1}"/>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5145" name="Line 36">
              <a:extLst>
                <a:ext uri="{FF2B5EF4-FFF2-40B4-BE49-F238E27FC236}">
                  <a16:creationId xmlns:a16="http://schemas.microsoft.com/office/drawing/2014/main" id="{3DB626EF-20C6-4142-8F5D-A517DABA0145}"/>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5117" name="Freeform 37">
            <a:extLst>
              <a:ext uri="{FF2B5EF4-FFF2-40B4-BE49-F238E27FC236}">
                <a16:creationId xmlns:a16="http://schemas.microsoft.com/office/drawing/2014/main" id="{3DFF735D-17ED-4274-BBF0-90D7106B35EA}"/>
              </a:ext>
            </a:extLst>
          </p:cNvPr>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5118" name="Rectangle 38">
            <a:extLst>
              <a:ext uri="{FF2B5EF4-FFF2-40B4-BE49-F238E27FC236}">
                <a16:creationId xmlns:a16="http://schemas.microsoft.com/office/drawing/2014/main" id="{9417085E-0804-48FE-A7CC-C4BBB817AD63}"/>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false</a:t>
            </a:r>
          </a:p>
        </p:txBody>
      </p:sp>
      <p:sp>
        <p:nvSpPr>
          <p:cNvPr id="175119" name="Rectangle 39">
            <a:extLst>
              <a:ext uri="{FF2B5EF4-FFF2-40B4-BE49-F238E27FC236}">
                <a16:creationId xmlns:a16="http://schemas.microsoft.com/office/drawing/2014/main" id="{698278AA-25EB-4882-865B-6575D2C55303}"/>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endParaRPr>
          </a:p>
        </p:txBody>
      </p:sp>
      <p:sp>
        <p:nvSpPr>
          <p:cNvPr id="175120" name="Freeform 40">
            <a:extLst>
              <a:ext uri="{FF2B5EF4-FFF2-40B4-BE49-F238E27FC236}">
                <a16:creationId xmlns:a16="http://schemas.microsoft.com/office/drawing/2014/main" id="{A0EA2881-E616-4647-9385-5A9ED28F2135}"/>
              </a:ext>
            </a:extLst>
          </p:cNvPr>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5121" name="AutoShape 41">
            <a:extLst>
              <a:ext uri="{FF2B5EF4-FFF2-40B4-BE49-F238E27FC236}">
                <a16:creationId xmlns:a16="http://schemas.microsoft.com/office/drawing/2014/main" id="{D751BBE3-267D-4B26-94E1-BBA99D3D1105}"/>
              </a:ext>
            </a:extLst>
          </p:cNvPr>
          <p:cNvSpPr>
            <a:spLocks noChangeArrowheads="1"/>
          </p:cNvSpPr>
          <p:nvPr/>
        </p:nvSpPr>
        <p:spPr bwMode="auto">
          <a:xfrm>
            <a:off x="6353175" y="5275263"/>
            <a:ext cx="679450" cy="500062"/>
          </a:xfrm>
          <a:prstGeom prst="wedgeRoundRectCallout">
            <a:avLst>
              <a:gd name="adj1" fmla="val -115185"/>
              <a:gd name="adj2" fmla="val -389046"/>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grpSp>
        <p:nvGrpSpPr>
          <p:cNvPr id="175122" name="Group 63">
            <a:extLst>
              <a:ext uri="{FF2B5EF4-FFF2-40B4-BE49-F238E27FC236}">
                <a16:creationId xmlns:a16="http://schemas.microsoft.com/office/drawing/2014/main" id="{1F55BD01-DBE7-49F1-A12D-8181EDD0B993}"/>
              </a:ext>
            </a:extLst>
          </p:cNvPr>
          <p:cNvGrpSpPr>
            <a:grpSpLocks/>
          </p:cNvGrpSpPr>
          <p:nvPr/>
        </p:nvGrpSpPr>
        <p:grpSpPr bwMode="auto">
          <a:xfrm>
            <a:off x="5026025" y="1074738"/>
            <a:ext cx="1476375" cy="1050925"/>
            <a:chOff x="4686" y="1805"/>
            <a:chExt cx="930" cy="662"/>
          </a:xfrm>
        </p:grpSpPr>
        <p:sp>
          <p:nvSpPr>
            <p:cNvPr id="175123" name="Rectangle 64">
              <a:extLst>
                <a:ext uri="{FF2B5EF4-FFF2-40B4-BE49-F238E27FC236}">
                  <a16:creationId xmlns:a16="http://schemas.microsoft.com/office/drawing/2014/main" id="{C876A6A1-674A-462F-88D7-905CE3FE66C9}"/>
                </a:ext>
              </a:extLst>
            </p:cNvPr>
            <p:cNvSpPr>
              <a:spLocks noChangeArrowheads="1"/>
            </p:cNvSpPr>
            <p:nvPr/>
          </p:nvSpPr>
          <p:spPr bwMode="auto">
            <a:xfrm>
              <a:off x="4694" y="1805"/>
              <a:ext cx="922" cy="662"/>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4" name="Rectangle 65">
              <a:extLst>
                <a:ext uri="{FF2B5EF4-FFF2-40B4-BE49-F238E27FC236}">
                  <a16:creationId xmlns:a16="http://schemas.microsoft.com/office/drawing/2014/main" id="{BBDC6C80-9507-41BA-9157-CC33874A8C3F}"/>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5" name="Oval 66">
              <a:extLst>
                <a:ext uri="{FF2B5EF4-FFF2-40B4-BE49-F238E27FC236}">
                  <a16:creationId xmlns:a16="http://schemas.microsoft.com/office/drawing/2014/main" id="{85235FB9-570E-44AD-AB34-9C87EBFB80FA}"/>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6" name="Oval 67">
              <a:extLst>
                <a:ext uri="{FF2B5EF4-FFF2-40B4-BE49-F238E27FC236}">
                  <a16:creationId xmlns:a16="http://schemas.microsoft.com/office/drawing/2014/main" id="{655A0359-CD5B-4844-96D4-CEA493F94769}"/>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7" name="Oval 68">
              <a:extLst>
                <a:ext uri="{FF2B5EF4-FFF2-40B4-BE49-F238E27FC236}">
                  <a16:creationId xmlns:a16="http://schemas.microsoft.com/office/drawing/2014/main" id="{B8B90D2E-0951-435A-93E8-DB658360161A}"/>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8" name="Rectangle 69">
              <a:extLst>
                <a:ext uri="{FF2B5EF4-FFF2-40B4-BE49-F238E27FC236}">
                  <a16:creationId xmlns:a16="http://schemas.microsoft.com/office/drawing/2014/main" id="{7798B634-197B-4606-8FF9-636A1171A7BC}"/>
                </a:ext>
              </a:extLst>
            </p:cNvPr>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29" name="Rectangle 70">
              <a:extLst>
                <a:ext uri="{FF2B5EF4-FFF2-40B4-BE49-F238E27FC236}">
                  <a16:creationId xmlns:a16="http://schemas.microsoft.com/office/drawing/2014/main" id="{36D3167A-7156-47D8-B2DD-77617E2F55D4}"/>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0" name="Rectangle 71">
              <a:extLst>
                <a:ext uri="{FF2B5EF4-FFF2-40B4-BE49-F238E27FC236}">
                  <a16:creationId xmlns:a16="http://schemas.microsoft.com/office/drawing/2014/main" id="{39DD977F-0B62-4394-A675-8C3F001CB5F7}"/>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1" name="Rectangle 72">
              <a:extLst>
                <a:ext uri="{FF2B5EF4-FFF2-40B4-BE49-F238E27FC236}">
                  <a16:creationId xmlns:a16="http://schemas.microsoft.com/office/drawing/2014/main" id="{500AE57E-3190-4DA7-A319-0FE55686064D}"/>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2" name="Rectangle 73">
              <a:extLst>
                <a:ext uri="{FF2B5EF4-FFF2-40B4-BE49-F238E27FC236}">
                  <a16:creationId xmlns:a16="http://schemas.microsoft.com/office/drawing/2014/main" id="{65CD3186-6AFB-402D-8C57-B7AB48D84A48}"/>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3" name="Rectangle 74">
              <a:extLst>
                <a:ext uri="{FF2B5EF4-FFF2-40B4-BE49-F238E27FC236}">
                  <a16:creationId xmlns:a16="http://schemas.microsoft.com/office/drawing/2014/main" id="{1587FE8D-BB7B-450D-97C3-C864BD86ABAA}"/>
                </a:ext>
              </a:extLst>
            </p:cNvPr>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4" name="Oval 75">
              <a:extLst>
                <a:ext uri="{FF2B5EF4-FFF2-40B4-BE49-F238E27FC236}">
                  <a16:creationId xmlns:a16="http://schemas.microsoft.com/office/drawing/2014/main" id="{FC4DCC0A-28CF-4E60-AE8E-53ACBFC973F7}"/>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5" name="Oval 76">
              <a:extLst>
                <a:ext uri="{FF2B5EF4-FFF2-40B4-BE49-F238E27FC236}">
                  <a16:creationId xmlns:a16="http://schemas.microsoft.com/office/drawing/2014/main" id="{59C8F53C-ECB1-400D-9435-0818B4DD9C26}"/>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6" name="Rectangle 77">
              <a:extLst>
                <a:ext uri="{FF2B5EF4-FFF2-40B4-BE49-F238E27FC236}">
                  <a16:creationId xmlns:a16="http://schemas.microsoft.com/office/drawing/2014/main" id="{2E57B466-ACED-4C9F-8E78-8217413CD171}"/>
                </a:ext>
              </a:extLst>
            </p:cNvPr>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7" name="Rectangle 78">
              <a:extLst>
                <a:ext uri="{FF2B5EF4-FFF2-40B4-BE49-F238E27FC236}">
                  <a16:creationId xmlns:a16="http://schemas.microsoft.com/office/drawing/2014/main" id="{DACF82B9-FAE6-40BF-8AC4-7BD86CEF5001}"/>
                </a:ext>
              </a:extLst>
            </p:cNvPr>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38" name="Arc 79">
              <a:extLst>
                <a:ext uri="{FF2B5EF4-FFF2-40B4-BE49-F238E27FC236}">
                  <a16:creationId xmlns:a16="http://schemas.microsoft.com/office/drawing/2014/main" id="{294492E8-785D-422C-8950-F5EDA07F8383}"/>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5139" name="Arc 80">
              <a:extLst>
                <a:ext uri="{FF2B5EF4-FFF2-40B4-BE49-F238E27FC236}">
                  <a16:creationId xmlns:a16="http://schemas.microsoft.com/office/drawing/2014/main" id="{682EEF36-48E0-4956-9A7F-B55996FD3E86}"/>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5140" name="Oval 81">
              <a:extLst>
                <a:ext uri="{FF2B5EF4-FFF2-40B4-BE49-F238E27FC236}">
                  <a16:creationId xmlns:a16="http://schemas.microsoft.com/office/drawing/2014/main" id="{29E98FB6-C22C-42B8-A58A-0AC0E17C5C2F}"/>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41" name="Oval 82">
              <a:extLst>
                <a:ext uri="{FF2B5EF4-FFF2-40B4-BE49-F238E27FC236}">
                  <a16:creationId xmlns:a16="http://schemas.microsoft.com/office/drawing/2014/main" id="{2C338C66-B75D-422C-A794-D4B4AA060944}"/>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5142" name="Freeform 83">
              <a:extLst>
                <a:ext uri="{FF2B5EF4-FFF2-40B4-BE49-F238E27FC236}">
                  <a16:creationId xmlns:a16="http://schemas.microsoft.com/office/drawing/2014/main" id="{9860751C-78AC-48ED-B3E3-068ABF2EBC11}"/>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a:extLst>
              <a:ext uri="{FF2B5EF4-FFF2-40B4-BE49-F238E27FC236}">
                <a16:creationId xmlns:a16="http://schemas.microsoft.com/office/drawing/2014/main" id="{4ECD6F46-98F8-4AFE-BDD2-5071D7FD68A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6131" name="Slide Number Placeholder 4">
            <a:extLst>
              <a:ext uri="{FF2B5EF4-FFF2-40B4-BE49-F238E27FC236}">
                <a16:creationId xmlns:a16="http://schemas.microsoft.com/office/drawing/2014/main" id="{42A28462-F3A6-477F-A118-FE93A75E3B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2724C0C-91DA-4E9C-9617-D838F0876B54}" type="slidenum">
              <a:rPr lang="ar-SA" altLang="zh-CN" sz="1400" b="0">
                <a:solidFill>
                  <a:schemeClr val="tx1"/>
                </a:solidFill>
                <a:latin typeface="Arial" panose="020B0604020202020204" pitchFamily="34" charset="0"/>
              </a:rPr>
              <a:pPr/>
              <a:t>162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6132" name="Rectangle 2">
            <a:extLst>
              <a:ext uri="{FF2B5EF4-FFF2-40B4-BE49-F238E27FC236}">
                <a16:creationId xmlns:a16="http://schemas.microsoft.com/office/drawing/2014/main" id="{90241B0A-8F5F-4EBE-A4C0-3EDD7E298F39}"/>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6133" name="Rectangle 3">
            <a:extLst>
              <a:ext uri="{FF2B5EF4-FFF2-40B4-BE49-F238E27FC236}">
                <a16:creationId xmlns:a16="http://schemas.microsoft.com/office/drawing/2014/main" id="{302E4CE1-BF52-47DF-BCAA-2BAC0FEDAB7B}"/>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34" name="Text Box 4">
            <a:extLst>
              <a:ext uri="{FF2B5EF4-FFF2-40B4-BE49-F238E27FC236}">
                <a16:creationId xmlns:a16="http://schemas.microsoft.com/office/drawing/2014/main" id="{C0061804-4E38-4134-B032-9D01FEA3D842}"/>
              </a:ext>
            </a:extLst>
          </p:cNvPr>
          <p:cNvSpPr txBox="1">
            <a:spLocks noChangeArrowheads="1"/>
          </p:cNvSpPr>
          <p:nvPr/>
        </p:nvSpPr>
        <p:spPr bwMode="auto">
          <a:xfrm>
            <a:off x="1087438" y="46148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rPr>
              <a:t>tail</a:t>
            </a:r>
          </a:p>
        </p:txBody>
      </p:sp>
      <p:grpSp>
        <p:nvGrpSpPr>
          <p:cNvPr id="176135" name="Group 5">
            <a:extLst>
              <a:ext uri="{FF2B5EF4-FFF2-40B4-BE49-F238E27FC236}">
                <a16:creationId xmlns:a16="http://schemas.microsoft.com/office/drawing/2014/main" id="{EDEE4009-9B86-41C1-A30F-EA74F71B00E5}"/>
              </a:ext>
            </a:extLst>
          </p:cNvPr>
          <p:cNvGrpSpPr>
            <a:grpSpLocks/>
          </p:cNvGrpSpPr>
          <p:nvPr/>
        </p:nvGrpSpPr>
        <p:grpSpPr bwMode="auto">
          <a:xfrm>
            <a:off x="2128838" y="1966913"/>
            <a:ext cx="1670050" cy="1879600"/>
            <a:chOff x="1107" y="1162"/>
            <a:chExt cx="1052" cy="1184"/>
          </a:xfrm>
        </p:grpSpPr>
        <p:grpSp>
          <p:nvGrpSpPr>
            <p:cNvPr id="176184" name="Group 6">
              <a:extLst>
                <a:ext uri="{FF2B5EF4-FFF2-40B4-BE49-F238E27FC236}">
                  <a16:creationId xmlns:a16="http://schemas.microsoft.com/office/drawing/2014/main" id="{D5A8363A-2552-4BFB-B1E5-7333D0C1F5D5}"/>
                </a:ext>
              </a:extLst>
            </p:cNvPr>
            <p:cNvGrpSpPr>
              <a:grpSpLocks/>
            </p:cNvGrpSpPr>
            <p:nvPr/>
          </p:nvGrpSpPr>
          <p:grpSpPr bwMode="auto">
            <a:xfrm>
              <a:off x="1107" y="1538"/>
              <a:ext cx="856" cy="808"/>
              <a:chOff x="1008" y="2720"/>
              <a:chExt cx="856" cy="808"/>
            </a:xfrm>
          </p:grpSpPr>
          <p:sp>
            <p:nvSpPr>
              <p:cNvPr id="176186" name="Rectangle 7">
                <a:extLst>
                  <a:ext uri="{FF2B5EF4-FFF2-40B4-BE49-F238E27FC236}">
                    <a16:creationId xmlns:a16="http://schemas.microsoft.com/office/drawing/2014/main" id="{6B4E5398-23C3-4F19-936D-4DA01E9F0E37}"/>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87" name="Freeform 8">
                <a:extLst>
                  <a:ext uri="{FF2B5EF4-FFF2-40B4-BE49-F238E27FC236}">
                    <a16:creationId xmlns:a16="http://schemas.microsoft.com/office/drawing/2014/main" id="{25553E22-230A-47C0-92B1-FFECA2D0220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88" name="Freeform 9">
                <a:extLst>
                  <a:ext uri="{FF2B5EF4-FFF2-40B4-BE49-F238E27FC236}">
                    <a16:creationId xmlns:a16="http://schemas.microsoft.com/office/drawing/2014/main" id="{40E70643-AB3D-4792-812F-E88FC94533D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89" name="Freeform 10">
                <a:extLst>
                  <a:ext uri="{FF2B5EF4-FFF2-40B4-BE49-F238E27FC236}">
                    <a16:creationId xmlns:a16="http://schemas.microsoft.com/office/drawing/2014/main" id="{F12E24EE-5426-493E-8EB0-2A6E874C039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90" name="Freeform 11">
                <a:extLst>
                  <a:ext uri="{FF2B5EF4-FFF2-40B4-BE49-F238E27FC236}">
                    <a16:creationId xmlns:a16="http://schemas.microsoft.com/office/drawing/2014/main" id="{4CBBB708-E3EC-4E31-A3D3-74F23F4F3E4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6191" name="Freeform 12">
                <a:extLst>
                  <a:ext uri="{FF2B5EF4-FFF2-40B4-BE49-F238E27FC236}">
                    <a16:creationId xmlns:a16="http://schemas.microsoft.com/office/drawing/2014/main" id="{0543EE19-5B41-4929-8EC6-DE6F4C6AA1D3}"/>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6192" name="Freeform 13">
                <a:extLst>
                  <a:ext uri="{FF2B5EF4-FFF2-40B4-BE49-F238E27FC236}">
                    <a16:creationId xmlns:a16="http://schemas.microsoft.com/office/drawing/2014/main" id="{4460C81F-FAAC-4D68-A1CD-6AF80F9F9878}"/>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93" name="Freeform 14">
                <a:extLst>
                  <a:ext uri="{FF2B5EF4-FFF2-40B4-BE49-F238E27FC236}">
                    <a16:creationId xmlns:a16="http://schemas.microsoft.com/office/drawing/2014/main" id="{DCEBCCBC-2EA6-44DF-A055-82DA1EB4DCE1}"/>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94" name="Freeform 15">
                <a:extLst>
                  <a:ext uri="{FF2B5EF4-FFF2-40B4-BE49-F238E27FC236}">
                    <a16:creationId xmlns:a16="http://schemas.microsoft.com/office/drawing/2014/main" id="{53EEFB93-0036-4F25-9187-21278C22C3A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6185" name="Rectangle 16">
              <a:extLst>
                <a:ext uri="{FF2B5EF4-FFF2-40B4-BE49-F238E27FC236}">
                  <a16:creationId xmlns:a16="http://schemas.microsoft.com/office/drawing/2014/main" id="{0903257F-A695-401A-9368-A3EC4C1ED8C8}"/>
                </a:ext>
              </a:extLst>
            </p:cNvPr>
            <p:cNvSpPr>
              <a:spLocks noChangeArrowheads="1"/>
            </p:cNvSpPr>
            <p:nvPr/>
          </p:nvSpPr>
          <p:spPr bwMode="auto">
            <a:xfrm>
              <a:off x="1196" y="1162"/>
              <a:ext cx="9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rPr>
                <a:t>release</a:t>
              </a:r>
            </a:p>
          </p:txBody>
        </p:sp>
      </p:grpSp>
      <p:grpSp>
        <p:nvGrpSpPr>
          <p:cNvPr id="176136" name="Group 17">
            <a:extLst>
              <a:ext uri="{FF2B5EF4-FFF2-40B4-BE49-F238E27FC236}">
                <a16:creationId xmlns:a16="http://schemas.microsoft.com/office/drawing/2014/main" id="{60AD7EA0-970C-4F24-8BC1-BE295B1EA3EF}"/>
              </a:ext>
            </a:extLst>
          </p:cNvPr>
          <p:cNvGrpSpPr>
            <a:grpSpLocks/>
          </p:cNvGrpSpPr>
          <p:nvPr/>
        </p:nvGrpSpPr>
        <p:grpSpPr bwMode="auto">
          <a:xfrm>
            <a:off x="4787900" y="1698625"/>
            <a:ext cx="1876425" cy="1792288"/>
            <a:chOff x="2246" y="1182"/>
            <a:chExt cx="1182" cy="1129"/>
          </a:xfrm>
        </p:grpSpPr>
        <p:grpSp>
          <p:nvGrpSpPr>
            <p:cNvPr id="176172" name="Group 18">
              <a:extLst>
                <a:ext uri="{FF2B5EF4-FFF2-40B4-BE49-F238E27FC236}">
                  <a16:creationId xmlns:a16="http://schemas.microsoft.com/office/drawing/2014/main" id="{BE8FD8A8-7C17-4644-A8BB-69F575E00AA0}"/>
                </a:ext>
              </a:extLst>
            </p:cNvPr>
            <p:cNvGrpSpPr>
              <a:grpSpLocks/>
            </p:cNvGrpSpPr>
            <p:nvPr/>
          </p:nvGrpSpPr>
          <p:grpSpPr bwMode="auto">
            <a:xfrm>
              <a:off x="2446" y="1572"/>
              <a:ext cx="712" cy="739"/>
              <a:chOff x="2496" y="2725"/>
              <a:chExt cx="712" cy="739"/>
            </a:xfrm>
          </p:grpSpPr>
          <p:sp>
            <p:nvSpPr>
              <p:cNvPr id="176174" name="Rectangle 19">
                <a:extLst>
                  <a:ext uri="{FF2B5EF4-FFF2-40B4-BE49-F238E27FC236}">
                    <a16:creationId xmlns:a16="http://schemas.microsoft.com/office/drawing/2014/main" id="{B4BD7831-E4A8-4868-B154-20D9138FE167}"/>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75" name="Freeform 20">
                <a:extLst>
                  <a:ext uri="{FF2B5EF4-FFF2-40B4-BE49-F238E27FC236}">
                    <a16:creationId xmlns:a16="http://schemas.microsoft.com/office/drawing/2014/main" id="{80BE7779-5CAA-4A70-A132-4459B320AF1E}"/>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6176" name="Group 21">
                <a:extLst>
                  <a:ext uri="{FF2B5EF4-FFF2-40B4-BE49-F238E27FC236}">
                    <a16:creationId xmlns:a16="http://schemas.microsoft.com/office/drawing/2014/main" id="{4D46E616-3582-4604-9D71-AC1CE64F27D2}"/>
                  </a:ext>
                </a:extLst>
              </p:cNvPr>
              <p:cNvGrpSpPr>
                <a:grpSpLocks/>
              </p:cNvGrpSpPr>
              <p:nvPr/>
            </p:nvGrpSpPr>
            <p:grpSpPr bwMode="auto">
              <a:xfrm>
                <a:off x="3072" y="2832"/>
                <a:ext cx="136" cy="632"/>
                <a:chOff x="3072" y="2832"/>
                <a:chExt cx="136" cy="632"/>
              </a:xfrm>
            </p:grpSpPr>
            <p:sp>
              <p:nvSpPr>
                <p:cNvPr id="176181" name="Freeform 22">
                  <a:extLst>
                    <a:ext uri="{FF2B5EF4-FFF2-40B4-BE49-F238E27FC236}">
                      <a16:creationId xmlns:a16="http://schemas.microsoft.com/office/drawing/2014/main" id="{7504DB1D-AAA3-43E0-AAE5-897EEA357DC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82" name="Freeform 23">
                  <a:extLst>
                    <a:ext uri="{FF2B5EF4-FFF2-40B4-BE49-F238E27FC236}">
                      <a16:creationId xmlns:a16="http://schemas.microsoft.com/office/drawing/2014/main" id="{371BA638-A65D-4CAE-BAA7-E355844E522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83" name="Freeform 24">
                  <a:extLst>
                    <a:ext uri="{FF2B5EF4-FFF2-40B4-BE49-F238E27FC236}">
                      <a16:creationId xmlns:a16="http://schemas.microsoft.com/office/drawing/2014/main" id="{7E4D2D00-11B5-4C93-BABF-359E670722E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6177" name="Group 25">
                <a:extLst>
                  <a:ext uri="{FF2B5EF4-FFF2-40B4-BE49-F238E27FC236}">
                    <a16:creationId xmlns:a16="http://schemas.microsoft.com/office/drawing/2014/main" id="{66021FFD-155B-4AA4-8EBA-EEF20805FAC6}"/>
                  </a:ext>
                </a:extLst>
              </p:cNvPr>
              <p:cNvGrpSpPr>
                <a:grpSpLocks/>
              </p:cNvGrpSpPr>
              <p:nvPr/>
            </p:nvGrpSpPr>
            <p:grpSpPr bwMode="auto">
              <a:xfrm flipH="1">
                <a:off x="2496" y="2832"/>
                <a:ext cx="136" cy="632"/>
                <a:chOff x="3072" y="2832"/>
                <a:chExt cx="136" cy="632"/>
              </a:xfrm>
            </p:grpSpPr>
            <p:sp>
              <p:nvSpPr>
                <p:cNvPr id="176178" name="Freeform 26">
                  <a:extLst>
                    <a:ext uri="{FF2B5EF4-FFF2-40B4-BE49-F238E27FC236}">
                      <a16:creationId xmlns:a16="http://schemas.microsoft.com/office/drawing/2014/main" id="{2CEBA9B0-1828-494F-8BD4-AD2DBB530D1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79" name="Freeform 27">
                  <a:extLst>
                    <a:ext uri="{FF2B5EF4-FFF2-40B4-BE49-F238E27FC236}">
                      <a16:creationId xmlns:a16="http://schemas.microsoft.com/office/drawing/2014/main" id="{C1EC01FA-520F-4174-A4AD-315107CAABB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6180" name="Freeform 28">
                  <a:extLst>
                    <a:ext uri="{FF2B5EF4-FFF2-40B4-BE49-F238E27FC236}">
                      <a16:creationId xmlns:a16="http://schemas.microsoft.com/office/drawing/2014/main" id="{2804C55A-A757-4C45-BE3E-73F4BBBA21A8}"/>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6173" name="Rectangle 29">
              <a:extLst>
                <a:ext uri="{FF2B5EF4-FFF2-40B4-BE49-F238E27FC236}">
                  <a16:creationId xmlns:a16="http://schemas.microsoft.com/office/drawing/2014/main" id="{F30D13B7-F657-404C-9128-8D98DE390EC5}"/>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rPr>
                <a:t>acquiring</a:t>
              </a:r>
            </a:p>
          </p:txBody>
        </p:sp>
      </p:grpSp>
      <p:sp>
        <p:nvSpPr>
          <p:cNvPr id="176137" name="Rectangle 30">
            <a:extLst>
              <a:ext uri="{FF2B5EF4-FFF2-40B4-BE49-F238E27FC236}">
                <a16:creationId xmlns:a16="http://schemas.microsoft.com/office/drawing/2014/main" id="{6AD363CF-D9E8-40E5-B0B2-8EDB61578503}"/>
              </a:ext>
            </a:extLst>
          </p:cNvPr>
          <p:cNvSpPr>
            <a:spLocks noChangeArrowheads="1"/>
          </p:cNvSpPr>
          <p:nvPr/>
        </p:nvSpPr>
        <p:spPr bwMode="auto">
          <a:xfrm>
            <a:off x="6232525" y="509587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true</a:t>
            </a:r>
          </a:p>
        </p:txBody>
      </p:sp>
      <p:sp>
        <p:nvSpPr>
          <p:cNvPr id="176138" name="Rectangle 31">
            <a:extLst>
              <a:ext uri="{FF2B5EF4-FFF2-40B4-BE49-F238E27FC236}">
                <a16:creationId xmlns:a16="http://schemas.microsoft.com/office/drawing/2014/main" id="{660F5A47-1107-4DFB-9FD6-BD0A78DF1788}"/>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endParaRPr>
          </a:p>
        </p:txBody>
      </p:sp>
      <p:sp>
        <p:nvSpPr>
          <p:cNvPr id="176139" name="Line 32">
            <a:extLst>
              <a:ext uri="{FF2B5EF4-FFF2-40B4-BE49-F238E27FC236}">
                <a16:creationId xmlns:a16="http://schemas.microsoft.com/office/drawing/2014/main" id="{A92E5624-76F8-49F3-A902-B0A9B3AFD083}"/>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6140" name="Group 33">
            <a:extLst>
              <a:ext uri="{FF2B5EF4-FFF2-40B4-BE49-F238E27FC236}">
                <a16:creationId xmlns:a16="http://schemas.microsoft.com/office/drawing/2014/main" id="{E0A14122-FBD1-44EB-99F5-D73B1AF1BC31}"/>
              </a:ext>
            </a:extLst>
          </p:cNvPr>
          <p:cNvGrpSpPr>
            <a:grpSpLocks/>
          </p:cNvGrpSpPr>
          <p:nvPr/>
        </p:nvGrpSpPr>
        <p:grpSpPr bwMode="auto">
          <a:xfrm>
            <a:off x="8545513" y="5273675"/>
            <a:ext cx="280987" cy="400050"/>
            <a:chOff x="3749" y="3267"/>
            <a:chExt cx="177" cy="252"/>
          </a:xfrm>
        </p:grpSpPr>
        <p:sp>
          <p:nvSpPr>
            <p:cNvPr id="176169" name="Line 34">
              <a:extLst>
                <a:ext uri="{FF2B5EF4-FFF2-40B4-BE49-F238E27FC236}">
                  <a16:creationId xmlns:a16="http://schemas.microsoft.com/office/drawing/2014/main" id="{9CAF7D49-E87A-4443-B433-38BE1C6980A6}"/>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6170" name="Line 35">
              <a:extLst>
                <a:ext uri="{FF2B5EF4-FFF2-40B4-BE49-F238E27FC236}">
                  <a16:creationId xmlns:a16="http://schemas.microsoft.com/office/drawing/2014/main" id="{F44EADF1-1B2B-47DC-BEC1-CDEB4562C9DA}"/>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6171" name="Line 36">
              <a:extLst>
                <a:ext uri="{FF2B5EF4-FFF2-40B4-BE49-F238E27FC236}">
                  <a16:creationId xmlns:a16="http://schemas.microsoft.com/office/drawing/2014/main" id="{9DC98671-DD90-4171-ABA1-40955FD8822A}"/>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6141" name="Freeform 37">
            <a:extLst>
              <a:ext uri="{FF2B5EF4-FFF2-40B4-BE49-F238E27FC236}">
                <a16:creationId xmlns:a16="http://schemas.microsoft.com/office/drawing/2014/main" id="{B097E1A7-53C1-4BDE-9BFA-F84D62E1609E}"/>
              </a:ext>
            </a:extLst>
          </p:cNvPr>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6142" name="Rectangle 38">
            <a:extLst>
              <a:ext uri="{FF2B5EF4-FFF2-40B4-BE49-F238E27FC236}">
                <a16:creationId xmlns:a16="http://schemas.microsoft.com/office/drawing/2014/main" id="{91FD595B-1333-4521-9460-330287B53C96}"/>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true</a:t>
            </a:r>
          </a:p>
        </p:txBody>
      </p:sp>
      <p:sp>
        <p:nvSpPr>
          <p:cNvPr id="176143" name="Rectangle 39">
            <a:extLst>
              <a:ext uri="{FF2B5EF4-FFF2-40B4-BE49-F238E27FC236}">
                <a16:creationId xmlns:a16="http://schemas.microsoft.com/office/drawing/2014/main" id="{C71A7C9E-4F8A-4480-BE02-D068D1AA821B}"/>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endParaRPr>
          </a:p>
        </p:txBody>
      </p:sp>
      <p:sp>
        <p:nvSpPr>
          <p:cNvPr id="176144" name="Freeform 40">
            <a:extLst>
              <a:ext uri="{FF2B5EF4-FFF2-40B4-BE49-F238E27FC236}">
                <a16:creationId xmlns:a16="http://schemas.microsoft.com/office/drawing/2014/main" id="{6A903431-2B6A-4B00-9188-59C0ACEB5D7F}"/>
              </a:ext>
            </a:extLst>
          </p:cNvPr>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6145" name="Rectangle 62">
            <a:extLst>
              <a:ext uri="{FF2B5EF4-FFF2-40B4-BE49-F238E27FC236}">
                <a16:creationId xmlns:a16="http://schemas.microsoft.com/office/drawing/2014/main" id="{C6A04654-40A0-4C5F-B6DB-2C732E799843}"/>
              </a:ext>
            </a:extLst>
          </p:cNvPr>
          <p:cNvSpPr>
            <a:spLocks noChangeArrowheads="1"/>
          </p:cNvSpPr>
          <p:nvPr/>
        </p:nvSpPr>
        <p:spPr bwMode="auto">
          <a:xfrm>
            <a:off x="6235700" y="5108575"/>
            <a:ext cx="857250" cy="835025"/>
          </a:xfrm>
          <a:prstGeom prst="rect">
            <a:avLst/>
          </a:prstGeom>
          <a:solidFill>
            <a:srgbClr val="FF00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false</a:t>
            </a:r>
          </a:p>
        </p:txBody>
      </p:sp>
      <p:sp>
        <p:nvSpPr>
          <p:cNvPr id="176146" name="AutoShape 63">
            <a:extLst>
              <a:ext uri="{FF2B5EF4-FFF2-40B4-BE49-F238E27FC236}">
                <a16:creationId xmlns:a16="http://schemas.microsoft.com/office/drawing/2014/main" id="{534A34B6-F4CB-466B-959F-E5023652B592}"/>
              </a:ext>
            </a:extLst>
          </p:cNvPr>
          <p:cNvSpPr>
            <a:spLocks noChangeArrowheads="1"/>
          </p:cNvSpPr>
          <p:nvPr/>
        </p:nvSpPr>
        <p:spPr bwMode="auto">
          <a:xfrm>
            <a:off x="6353175" y="5275263"/>
            <a:ext cx="679450" cy="500062"/>
          </a:xfrm>
          <a:prstGeom prst="wedgeRoundRectCallout">
            <a:avLst>
              <a:gd name="adj1" fmla="val -115185"/>
              <a:gd name="adj2" fmla="val -389046"/>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76147" name="Freeform 65">
            <a:extLst>
              <a:ext uri="{FF2B5EF4-FFF2-40B4-BE49-F238E27FC236}">
                <a16:creationId xmlns:a16="http://schemas.microsoft.com/office/drawing/2014/main" id="{850A973D-F446-403F-8AE5-20FC9C497C7E}"/>
              </a:ext>
            </a:extLst>
          </p:cNvPr>
          <p:cNvSpPr>
            <a:spLocks/>
          </p:cNvSpPr>
          <p:nvPr/>
        </p:nvSpPr>
        <p:spPr bwMode="auto">
          <a:xfrm>
            <a:off x="3386138" y="3270250"/>
            <a:ext cx="2894012" cy="20828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rgbClr val="FF3300"/>
            </a:solidFill>
            <a:round/>
            <a:headEnd/>
            <a:tailEnd/>
          </a:ln>
        </p:spPr>
        <p:txBody>
          <a:bodyPr wrap="none" anchor="ctr"/>
          <a:lstStyle/>
          <a:p>
            <a:endParaRPr lang="zh-CN" altLang="en-US"/>
          </a:p>
        </p:txBody>
      </p:sp>
      <p:grpSp>
        <p:nvGrpSpPr>
          <p:cNvPr id="176148" name="Group 87">
            <a:extLst>
              <a:ext uri="{FF2B5EF4-FFF2-40B4-BE49-F238E27FC236}">
                <a16:creationId xmlns:a16="http://schemas.microsoft.com/office/drawing/2014/main" id="{5AF9FCEF-C923-4C4D-BDB8-A22EFC1DCB27}"/>
              </a:ext>
            </a:extLst>
          </p:cNvPr>
          <p:cNvGrpSpPr>
            <a:grpSpLocks/>
          </p:cNvGrpSpPr>
          <p:nvPr/>
        </p:nvGrpSpPr>
        <p:grpSpPr bwMode="auto">
          <a:xfrm>
            <a:off x="5026025" y="1074738"/>
            <a:ext cx="1476375" cy="1050925"/>
            <a:chOff x="4686" y="1805"/>
            <a:chExt cx="930" cy="662"/>
          </a:xfrm>
        </p:grpSpPr>
        <p:sp>
          <p:nvSpPr>
            <p:cNvPr id="176149" name="Rectangle 88">
              <a:extLst>
                <a:ext uri="{FF2B5EF4-FFF2-40B4-BE49-F238E27FC236}">
                  <a16:creationId xmlns:a16="http://schemas.microsoft.com/office/drawing/2014/main" id="{C6BDC01E-FEA1-4454-9432-57D9D0290EE2}"/>
                </a:ext>
              </a:extLst>
            </p:cNvPr>
            <p:cNvSpPr>
              <a:spLocks noChangeArrowheads="1"/>
            </p:cNvSpPr>
            <p:nvPr/>
          </p:nvSpPr>
          <p:spPr bwMode="auto">
            <a:xfrm>
              <a:off x="4694" y="1805"/>
              <a:ext cx="922" cy="662"/>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0" name="Rectangle 89">
              <a:extLst>
                <a:ext uri="{FF2B5EF4-FFF2-40B4-BE49-F238E27FC236}">
                  <a16:creationId xmlns:a16="http://schemas.microsoft.com/office/drawing/2014/main" id="{54C5AFD2-4343-4B4D-8280-6546BE8BBD5A}"/>
                </a:ext>
              </a:extLst>
            </p:cNvPr>
            <p:cNvSpPr>
              <a:spLocks noChangeArrowheads="1"/>
            </p:cNvSpPr>
            <p:nvPr/>
          </p:nvSpPr>
          <p:spPr bwMode="auto">
            <a:xfrm>
              <a:off x="4686" y="1869"/>
              <a:ext cx="895"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1" name="Oval 90">
              <a:extLst>
                <a:ext uri="{FF2B5EF4-FFF2-40B4-BE49-F238E27FC236}">
                  <a16:creationId xmlns:a16="http://schemas.microsoft.com/office/drawing/2014/main" id="{FE2F3271-1DA4-48B1-BA5B-4C0FE37EF4D6}"/>
                </a:ext>
              </a:extLst>
            </p:cNvPr>
            <p:cNvSpPr>
              <a:spLocks noChangeArrowheads="1"/>
            </p:cNvSpPr>
            <p:nvPr/>
          </p:nvSpPr>
          <p:spPr bwMode="auto">
            <a:xfrm>
              <a:off x="4957" y="2201"/>
              <a:ext cx="340" cy="11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2" name="Oval 91">
              <a:extLst>
                <a:ext uri="{FF2B5EF4-FFF2-40B4-BE49-F238E27FC236}">
                  <a16:creationId xmlns:a16="http://schemas.microsoft.com/office/drawing/2014/main" id="{02A71AF6-CBE8-4948-935B-3EE8C0F44089}"/>
                </a:ext>
              </a:extLst>
            </p:cNvPr>
            <p:cNvSpPr>
              <a:spLocks noChangeArrowheads="1"/>
            </p:cNvSpPr>
            <p:nvPr/>
          </p:nvSpPr>
          <p:spPr bwMode="auto">
            <a:xfrm>
              <a:off x="4898" y="2077"/>
              <a:ext cx="527" cy="170"/>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3" name="Oval 92">
              <a:extLst>
                <a:ext uri="{FF2B5EF4-FFF2-40B4-BE49-F238E27FC236}">
                  <a16:creationId xmlns:a16="http://schemas.microsoft.com/office/drawing/2014/main" id="{DE82F433-E78C-4E71-B1D6-70D5D642FE0D}"/>
                </a:ext>
              </a:extLst>
            </p:cNvPr>
            <p:cNvSpPr>
              <a:spLocks noChangeArrowheads="1"/>
            </p:cNvSpPr>
            <p:nvPr/>
          </p:nvSpPr>
          <p:spPr bwMode="auto">
            <a:xfrm>
              <a:off x="4832" y="1959"/>
              <a:ext cx="704" cy="168"/>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4" name="Rectangle 93">
              <a:extLst>
                <a:ext uri="{FF2B5EF4-FFF2-40B4-BE49-F238E27FC236}">
                  <a16:creationId xmlns:a16="http://schemas.microsoft.com/office/drawing/2014/main" id="{8B15D23C-6CD6-48CA-97B6-BEF2534FC4FC}"/>
                </a:ext>
              </a:extLst>
            </p:cNvPr>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5" name="Rectangle 94">
              <a:extLst>
                <a:ext uri="{FF2B5EF4-FFF2-40B4-BE49-F238E27FC236}">
                  <a16:creationId xmlns:a16="http://schemas.microsoft.com/office/drawing/2014/main" id="{D0B4CF5C-0B15-4B81-BF99-FAC9498192D8}"/>
                </a:ext>
              </a:extLst>
            </p:cNvPr>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6" name="Rectangle 95">
              <a:extLst>
                <a:ext uri="{FF2B5EF4-FFF2-40B4-BE49-F238E27FC236}">
                  <a16:creationId xmlns:a16="http://schemas.microsoft.com/office/drawing/2014/main" id="{B63AEC00-FA0C-4FF6-9FFB-3F09672AF9FC}"/>
                </a:ext>
              </a:extLst>
            </p:cNvPr>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7" name="Rectangle 96">
              <a:extLst>
                <a:ext uri="{FF2B5EF4-FFF2-40B4-BE49-F238E27FC236}">
                  <a16:creationId xmlns:a16="http://schemas.microsoft.com/office/drawing/2014/main" id="{2D85F568-E587-4E75-A2BF-6D3967E7F661}"/>
                </a:ext>
              </a:extLst>
            </p:cNvPr>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8" name="Rectangle 97">
              <a:extLst>
                <a:ext uri="{FF2B5EF4-FFF2-40B4-BE49-F238E27FC236}">
                  <a16:creationId xmlns:a16="http://schemas.microsoft.com/office/drawing/2014/main" id="{F2EED3A4-0D28-44D8-B906-2C7E2AAAA9B7}"/>
                </a:ext>
              </a:extLst>
            </p:cNvPr>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59" name="Rectangle 98">
              <a:extLst>
                <a:ext uri="{FF2B5EF4-FFF2-40B4-BE49-F238E27FC236}">
                  <a16:creationId xmlns:a16="http://schemas.microsoft.com/office/drawing/2014/main" id="{3AC398BF-D5C2-491C-BBA1-6CB1E129F505}"/>
                </a:ext>
              </a:extLst>
            </p:cNvPr>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0" name="Oval 99">
              <a:extLst>
                <a:ext uri="{FF2B5EF4-FFF2-40B4-BE49-F238E27FC236}">
                  <a16:creationId xmlns:a16="http://schemas.microsoft.com/office/drawing/2014/main" id="{0A66D0FC-FF27-42A8-BB83-2CDB2AFBA937}"/>
                </a:ext>
              </a:extLst>
            </p:cNvPr>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1" name="Oval 100">
              <a:extLst>
                <a:ext uri="{FF2B5EF4-FFF2-40B4-BE49-F238E27FC236}">
                  <a16:creationId xmlns:a16="http://schemas.microsoft.com/office/drawing/2014/main" id="{B015F4BF-A7C5-4091-99B1-488FA4003FD6}"/>
                </a:ext>
              </a:extLst>
            </p:cNvPr>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2" name="Rectangle 101">
              <a:extLst>
                <a:ext uri="{FF2B5EF4-FFF2-40B4-BE49-F238E27FC236}">
                  <a16:creationId xmlns:a16="http://schemas.microsoft.com/office/drawing/2014/main" id="{B16DB82A-FAB5-433B-A938-D9CC21DD2709}"/>
                </a:ext>
              </a:extLst>
            </p:cNvPr>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3" name="Rectangle 102">
              <a:extLst>
                <a:ext uri="{FF2B5EF4-FFF2-40B4-BE49-F238E27FC236}">
                  <a16:creationId xmlns:a16="http://schemas.microsoft.com/office/drawing/2014/main" id="{E26CAF3F-EDB2-40A3-BB41-A45F8066CD89}"/>
                </a:ext>
              </a:extLst>
            </p:cNvPr>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4" name="Arc 103">
              <a:extLst>
                <a:ext uri="{FF2B5EF4-FFF2-40B4-BE49-F238E27FC236}">
                  <a16:creationId xmlns:a16="http://schemas.microsoft.com/office/drawing/2014/main" id="{EEBB0269-CB01-458C-8449-391A70010A6D}"/>
                </a:ext>
              </a:extLst>
            </p:cNvPr>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165" name="Arc 104">
              <a:extLst>
                <a:ext uri="{FF2B5EF4-FFF2-40B4-BE49-F238E27FC236}">
                  <a16:creationId xmlns:a16="http://schemas.microsoft.com/office/drawing/2014/main" id="{4A6B8B98-3A49-4462-961F-9F09E217A4BA}"/>
                </a:ext>
              </a:extLst>
            </p:cNvPr>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166" name="Oval 105">
              <a:extLst>
                <a:ext uri="{FF2B5EF4-FFF2-40B4-BE49-F238E27FC236}">
                  <a16:creationId xmlns:a16="http://schemas.microsoft.com/office/drawing/2014/main" id="{01EF1DD8-05E8-4F3C-A173-99B189618092}"/>
                </a:ext>
              </a:extLst>
            </p:cNvPr>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7" name="Oval 106">
              <a:extLst>
                <a:ext uri="{FF2B5EF4-FFF2-40B4-BE49-F238E27FC236}">
                  <a16:creationId xmlns:a16="http://schemas.microsoft.com/office/drawing/2014/main" id="{1304B3F1-7DD1-45C4-8D5E-BCA379B73D5A}"/>
                </a:ext>
              </a:extLst>
            </p:cNvPr>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6168" name="Freeform 107">
              <a:extLst>
                <a:ext uri="{FF2B5EF4-FFF2-40B4-BE49-F238E27FC236}">
                  <a16:creationId xmlns:a16="http://schemas.microsoft.com/office/drawing/2014/main" id="{3600D396-0186-4AB8-AEF4-1A240F0E3935}"/>
                </a:ext>
              </a:extLst>
            </p:cNvPr>
            <p:cNvSpPr>
              <a:spLocks/>
            </p:cNvSpPr>
            <p:nvPr/>
          </p:nvSpPr>
          <p:spPr bwMode="auto">
            <a:xfrm>
              <a:off x="4799" y="2147"/>
              <a:ext cx="149" cy="50"/>
            </a:xfrm>
            <a:custGeom>
              <a:avLst/>
              <a:gdLst>
                <a:gd name="T0" fmla="*/ 255 w 86"/>
                <a:gd name="T1" fmla="*/ 0 h 30"/>
                <a:gd name="T2" fmla="*/ 3983 w 86"/>
                <a:gd name="T3" fmla="*/ 578 h 30"/>
                <a:gd name="T4" fmla="*/ 0 w 86"/>
                <a:gd name="T5" fmla="*/ 1028 h 30"/>
                <a:gd name="T6" fmla="*/ 25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zh-CN" altLang="en-US"/>
            </a:p>
          </p:txBody>
        </p:sp>
      </p:gr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3">
            <a:extLst>
              <a:ext uri="{FF2B5EF4-FFF2-40B4-BE49-F238E27FC236}">
                <a16:creationId xmlns:a16="http://schemas.microsoft.com/office/drawing/2014/main" id="{8443AC76-6A57-4564-A5A8-92CD2047075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7155" name="Slide Number Placeholder 4">
            <a:extLst>
              <a:ext uri="{FF2B5EF4-FFF2-40B4-BE49-F238E27FC236}">
                <a16:creationId xmlns:a16="http://schemas.microsoft.com/office/drawing/2014/main" id="{EE05FE39-5188-4B95-A9EE-E9EFD5DD34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10D9D63-96D1-4A1C-8A8D-619970143E30}" type="slidenum">
              <a:rPr lang="ar-SA" altLang="zh-CN" sz="1400" b="0">
                <a:solidFill>
                  <a:schemeClr val="tx1"/>
                </a:solidFill>
                <a:latin typeface="Arial" panose="020B0604020202020204" pitchFamily="34" charset="0"/>
              </a:rPr>
              <a:pPr/>
              <a:t>163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7156" name="Rectangle 2">
            <a:extLst>
              <a:ext uri="{FF2B5EF4-FFF2-40B4-BE49-F238E27FC236}">
                <a16:creationId xmlns:a16="http://schemas.microsoft.com/office/drawing/2014/main" id="{B1CBA7DD-98E3-4ECB-B09A-200C34E357B9}"/>
              </a:ext>
            </a:extLst>
          </p:cNvPr>
          <p:cNvSpPr>
            <a:spLocks noGrp="1" noChangeArrowheads="1"/>
          </p:cNvSpPr>
          <p:nvPr>
            <p:ph type="title"/>
          </p:nvPr>
        </p:nvSpPr>
        <p:spPr/>
        <p:txBody>
          <a:bodyPr/>
          <a:lstStyle/>
          <a:p>
            <a:r>
              <a:rPr lang="en-US" altLang="zh-CN">
                <a:ea typeface="宋体" panose="02010600030101010101" pitchFamily="2" charset="-122"/>
              </a:rPr>
              <a:t>Acquiring</a:t>
            </a:r>
          </a:p>
        </p:txBody>
      </p:sp>
      <p:sp>
        <p:nvSpPr>
          <p:cNvPr id="177157" name="Rectangle 3">
            <a:extLst>
              <a:ext uri="{FF2B5EF4-FFF2-40B4-BE49-F238E27FC236}">
                <a16:creationId xmlns:a16="http://schemas.microsoft.com/office/drawing/2014/main" id="{5AFB9168-19F1-451E-A75F-92D92281E6A5}"/>
              </a:ext>
            </a:extLst>
          </p:cNvPr>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7158" name="Text Box 4">
            <a:extLst>
              <a:ext uri="{FF2B5EF4-FFF2-40B4-BE49-F238E27FC236}">
                <a16:creationId xmlns:a16="http://schemas.microsoft.com/office/drawing/2014/main" id="{53DD721A-3E17-4908-AADA-3A48BA05667E}"/>
              </a:ext>
            </a:extLst>
          </p:cNvPr>
          <p:cNvSpPr txBox="1">
            <a:spLocks noChangeArrowheads="1"/>
          </p:cNvSpPr>
          <p:nvPr/>
        </p:nvSpPr>
        <p:spPr bwMode="auto">
          <a:xfrm>
            <a:off x="1074738" y="4627563"/>
            <a:ext cx="64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chemeClr val="tx1"/>
                </a:solidFill>
                <a:latin typeface="Arial" panose="020B0604020202020204" pitchFamily="34" charset="0"/>
                <a:ea typeface="宋体" panose="02010600030101010101" pitchFamily="2" charset="-122"/>
              </a:rPr>
              <a:t>tail</a:t>
            </a:r>
          </a:p>
        </p:txBody>
      </p:sp>
      <p:grpSp>
        <p:nvGrpSpPr>
          <p:cNvPr id="177159" name="Group 5">
            <a:extLst>
              <a:ext uri="{FF2B5EF4-FFF2-40B4-BE49-F238E27FC236}">
                <a16:creationId xmlns:a16="http://schemas.microsoft.com/office/drawing/2014/main" id="{74CF473F-8376-40DF-A608-2F6A62C27004}"/>
              </a:ext>
            </a:extLst>
          </p:cNvPr>
          <p:cNvGrpSpPr>
            <a:grpSpLocks/>
          </p:cNvGrpSpPr>
          <p:nvPr/>
        </p:nvGrpSpPr>
        <p:grpSpPr bwMode="auto">
          <a:xfrm>
            <a:off x="2128838" y="1966913"/>
            <a:ext cx="1670050" cy="1879600"/>
            <a:chOff x="1107" y="1162"/>
            <a:chExt cx="1052" cy="1184"/>
          </a:xfrm>
        </p:grpSpPr>
        <p:grpSp>
          <p:nvGrpSpPr>
            <p:cNvPr id="177187" name="Group 6">
              <a:extLst>
                <a:ext uri="{FF2B5EF4-FFF2-40B4-BE49-F238E27FC236}">
                  <a16:creationId xmlns:a16="http://schemas.microsoft.com/office/drawing/2014/main" id="{FFA09C3F-D576-4E52-BE7D-1EC252639C59}"/>
                </a:ext>
              </a:extLst>
            </p:cNvPr>
            <p:cNvGrpSpPr>
              <a:grpSpLocks/>
            </p:cNvGrpSpPr>
            <p:nvPr/>
          </p:nvGrpSpPr>
          <p:grpSpPr bwMode="auto">
            <a:xfrm>
              <a:off x="1107" y="1538"/>
              <a:ext cx="856" cy="808"/>
              <a:chOff x="1008" y="2720"/>
              <a:chExt cx="856" cy="808"/>
            </a:xfrm>
          </p:grpSpPr>
          <p:sp>
            <p:nvSpPr>
              <p:cNvPr id="177189" name="Rectangle 7">
                <a:extLst>
                  <a:ext uri="{FF2B5EF4-FFF2-40B4-BE49-F238E27FC236}">
                    <a16:creationId xmlns:a16="http://schemas.microsoft.com/office/drawing/2014/main" id="{94374C6A-D165-485D-8371-F4C1AC2B0609}"/>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7190" name="Freeform 8">
                <a:extLst>
                  <a:ext uri="{FF2B5EF4-FFF2-40B4-BE49-F238E27FC236}">
                    <a16:creationId xmlns:a16="http://schemas.microsoft.com/office/drawing/2014/main" id="{0163025F-E74A-434F-844B-66E11CF0A9F8}"/>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91" name="Freeform 9">
                <a:extLst>
                  <a:ext uri="{FF2B5EF4-FFF2-40B4-BE49-F238E27FC236}">
                    <a16:creationId xmlns:a16="http://schemas.microsoft.com/office/drawing/2014/main" id="{6218AA8C-EB23-470D-BFF9-982EAB36BF6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92" name="Freeform 10">
                <a:extLst>
                  <a:ext uri="{FF2B5EF4-FFF2-40B4-BE49-F238E27FC236}">
                    <a16:creationId xmlns:a16="http://schemas.microsoft.com/office/drawing/2014/main" id="{3B0A0525-9237-4F44-A35B-0A24380B219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93" name="Freeform 11">
                <a:extLst>
                  <a:ext uri="{FF2B5EF4-FFF2-40B4-BE49-F238E27FC236}">
                    <a16:creationId xmlns:a16="http://schemas.microsoft.com/office/drawing/2014/main" id="{BFA0A810-0C2D-4510-9B48-EE97F3D2030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7194" name="Freeform 12">
                <a:extLst>
                  <a:ext uri="{FF2B5EF4-FFF2-40B4-BE49-F238E27FC236}">
                    <a16:creationId xmlns:a16="http://schemas.microsoft.com/office/drawing/2014/main" id="{5250CA32-BCCA-4882-B905-7670F8DFB28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77195" name="Freeform 13">
                <a:extLst>
                  <a:ext uri="{FF2B5EF4-FFF2-40B4-BE49-F238E27FC236}">
                    <a16:creationId xmlns:a16="http://schemas.microsoft.com/office/drawing/2014/main" id="{49DBBCE6-058A-43BE-9CCF-7DFCFADCC1D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96" name="Freeform 14">
                <a:extLst>
                  <a:ext uri="{FF2B5EF4-FFF2-40B4-BE49-F238E27FC236}">
                    <a16:creationId xmlns:a16="http://schemas.microsoft.com/office/drawing/2014/main" id="{D7A2A4D9-72DE-4177-A779-7CAED4149C8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97" name="Freeform 15">
                <a:extLst>
                  <a:ext uri="{FF2B5EF4-FFF2-40B4-BE49-F238E27FC236}">
                    <a16:creationId xmlns:a16="http://schemas.microsoft.com/office/drawing/2014/main" id="{E902F378-E355-4AA5-951F-BE0714CEBFA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77188" name="Rectangle 16">
              <a:extLst>
                <a:ext uri="{FF2B5EF4-FFF2-40B4-BE49-F238E27FC236}">
                  <a16:creationId xmlns:a16="http://schemas.microsoft.com/office/drawing/2014/main" id="{7D7C9D6C-78FC-4657-B806-F4E9FFEC3CCB}"/>
                </a:ext>
              </a:extLst>
            </p:cNvPr>
            <p:cNvSpPr>
              <a:spLocks noChangeArrowheads="1"/>
            </p:cNvSpPr>
            <p:nvPr/>
          </p:nvSpPr>
          <p:spPr bwMode="auto">
            <a:xfrm>
              <a:off x="1196" y="1162"/>
              <a:ext cx="9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rPr>
                <a:t>release</a:t>
              </a:r>
            </a:p>
          </p:txBody>
        </p:sp>
      </p:grpSp>
      <p:grpSp>
        <p:nvGrpSpPr>
          <p:cNvPr id="177160" name="Group 17">
            <a:extLst>
              <a:ext uri="{FF2B5EF4-FFF2-40B4-BE49-F238E27FC236}">
                <a16:creationId xmlns:a16="http://schemas.microsoft.com/office/drawing/2014/main" id="{95CEAB5C-8228-40F1-B3F5-05FBA3EA218B}"/>
              </a:ext>
            </a:extLst>
          </p:cNvPr>
          <p:cNvGrpSpPr>
            <a:grpSpLocks/>
          </p:cNvGrpSpPr>
          <p:nvPr/>
        </p:nvGrpSpPr>
        <p:grpSpPr bwMode="auto">
          <a:xfrm>
            <a:off x="4787900" y="1698625"/>
            <a:ext cx="1876425" cy="1792288"/>
            <a:chOff x="2246" y="1182"/>
            <a:chExt cx="1182" cy="1129"/>
          </a:xfrm>
        </p:grpSpPr>
        <p:grpSp>
          <p:nvGrpSpPr>
            <p:cNvPr id="177175" name="Group 18">
              <a:extLst>
                <a:ext uri="{FF2B5EF4-FFF2-40B4-BE49-F238E27FC236}">
                  <a16:creationId xmlns:a16="http://schemas.microsoft.com/office/drawing/2014/main" id="{2091340B-F41A-421B-BE39-70C6FCA39F2D}"/>
                </a:ext>
              </a:extLst>
            </p:cNvPr>
            <p:cNvGrpSpPr>
              <a:grpSpLocks/>
            </p:cNvGrpSpPr>
            <p:nvPr/>
          </p:nvGrpSpPr>
          <p:grpSpPr bwMode="auto">
            <a:xfrm>
              <a:off x="2446" y="1572"/>
              <a:ext cx="712" cy="739"/>
              <a:chOff x="2496" y="2725"/>
              <a:chExt cx="712" cy="739"/>
            </a:xfrm>
          </p:grpSpPr>
          <p:sp>
            <p:nvSpPr>
              <p:cNvPr id="177177" name="Rectangle 19">
                <a:extLst>
                  <a:ext uri="{FF2B5EF4-FFF2-40B4-BE49-F238E27FC236}">
                    <a16:creationId xmlns:a16="http://schemas.microsoft.com/office/drawing/2014/main" id="{9CFB78FC-F7AA-4483-9CD5-B8F56429D75A}"/>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177178" name="Freeform 20">
                <a:extLst>
                  <a:ext uri="{FF2B5EF4-FFF2-40B4-BE49-F238E27FC236}">
                    <a16:creationId xmlns:a16="http://schemas.microsoft.com/office/drawing/2014/main" id="{F96467FE-8DA5-4999-B8B8-89D84065F73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77179" name="Group 21">
                <a:extLst>
                  <a:ext uri="{FF2B5EF4-FFF2-40B4-BE49-F238E27FC236}">
                    <a16:creationId xmlns:a16="http://schemas.microsoft.com/office/drawing/2014/main" id="{842340E8-6894-40D0-AFF0-7C936261087C}"/>
                  </a:ext>
                </a:extLst>
              </p:cNvPr>
              <p:cNvGrpSpPr>
                <a:grpSpLocks/>
              </p:cNvGrpSpPr>
              <p:nvPr/>
            </p:nvGrpSpPr>
            <p:grpSpPr bwMode="auto">
              <a:xfrm>
                <a:off x="3072" y="2832"/>
                <a:ext cx="136" cy="632"/>
                <a:chOff x="3072" y="2832"/>
                <a:chExt cx="136" cy="632"/>
              </a:xfrm>
            </p:grpSpPr>
            <p:sp>
              <p:nvSpPr>
                <p:cNvPr id="177184" name="Freeform 22">
                  <a:extLst>
                    <a:ext uri="{FF2B5EF4-FFF2-40B4-BE49-F238E27FC236}">
                      <a16:creationId xmlns:a16="http://schemas.microsoft.com/office/drawing/2014/main" id="{D236460B-2581-4826-8289-F8E1F43C220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85" name="Freeform 23">
                  <a:extLst>
                    <a:ext uri="{FF2B5EF4-FFF2-40B4-BE49-F238E27FC236}">
                      <a16:creationId xmlns:a16="http://schemas.microsoft.com/office/drawing/2014/main" id="{54D4A794-6A85-4292-A673-99DB689C499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86" name="Freeform 24">
                  <a:extLst>
                    <a:ext uri="{FF2B5EF4-FFF2-40B4-BE49-F238E27FC236}">
                      <a16:creationId xmlns:a16="http://schemas.microsoft.com/office/drawing/2014/main" id="{975C93CE-0906-4D5E-B0C9-0EA795C299F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77180" name="Group 25">
                <a:extLst>
                  <a:ext uri="{FF2B5EF4-FFF2-40B4-BE49-F238E27FC236}">
                    <a16:creationId xmlns:a16="http://schemas.microsoft.com/office/drawing/2014/main" id="{299A01B2-6438-4667-8E7E-F28EE2BA6C0B}"/>
                  </a:ext>
                </a:extLst>
              </p:cNvPr>
              <p:cNvGrpSpPr>
                <a:grpSpLocks/>
              </p:cNvGrpSpPr>
              <p:nvPr/>
            </p:nvGrpSpPr>
            <p:grpSpPr bwMode="auto">
              <a:xfrm flipH="1">
                <a:off x="2496" y="2832"/>
                <a:ext cx="136" cy="632"/>
                <a:chOff x="3072" y="2832"/>
                <a:chExt cx="136" cy="632"/>
              </a:xfrm>
            </p:grpSpPr>
            <p:sp>
              <p:nvSpPr>
                <p:cNvPr id="177181" name="Freeform 26">
                  <a:extLst>
                    <a:ext uri="{FF2B5EF4-FFF2-40B4-BE49-F238E27FC236}">
                      <a16:creationId xmlns:a16="http://schemas.microsoft.com/office/drawing/2014/main" id="{70A1AF12-2B8B-4DC4-B272-DCB61C27E9F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82" name="Freeform 27">
                  <a:extLst>
                    <a:ext uri="{FF2B5EF4-FFF2-40B4-BE49-F238E27FC236}">
                      <a16:creationId xmlns:a16="http://schemas.microsoft.com/office/drawing/2014/main" id="{55A4DFFE-9E87-46D9-A119-14BEF77EAC7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77183" name="Freeform 28">
                  <a:extLst>
                    <a:ext uri="{FF2B5EF4-FFF2-40B4-BE49-F238E27FC236}">
                      <a16:creationId xmlns:a16="http://schemas.microsoft.com/office/drawing/2014/main" id="{D6FAED5F-D823-4159-9ADD-CB7449DE1115}"/>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77176" name="Rectangle 29">
              <a:extLst>
                <a:ext uri="{FF2B5EF4-FFF2-40B4-BE49-F238E27FC236}">
                  <a16:creationId xmlns:a16="http://schemas.microsoft.com/office/drawing/2014/main" id="{C29235AE-6D57-417B-86E2-A53E23FF7A4F}"/>
                </a:ext>
              </a:extLst>
            </p:cNvPr>
            <p:cNvSpPr>
              <a:spLocks noChangeArrowheads="1"/>
            </p:cNvSpPr>
            <p:nvPr/>
          </p:nvSpPr>
          <p:spPr bwMode="auto">
            <a:xfrm>
              <a:off x="2246"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rPr>
                <a:t>acquiring</a:t>
              </a:r>
            </a:p>
          </p:txBody>
        </p:sp>
      </p:grpSp>
      <p:sp>
        <p:nvSpPr>
          <p:cNvPr id="177161" name="Rectangle 30">
            <a:extLst>
              <a:ext uri="{FF2B5EF4-FFF2-40B4-BE49-F238E27FC236}">
                <a16:creationId xmlns:a16="http://schemas.microsoft.com/office/drawing/2014/main" id="{4E12F3CD-3A90-4D65-849D-38EF03924663}"/>
              </a:ext>
            </a:extLst>
          </p:cNvPr>
          <p:cNvSpPr>
            <a:spLocks noChangeArrowheads="1"/>
          </p:cNvSpPr>
          <p:nvPr/>
        </p:nvSpPr>
        <p:spPr bwMode="auto">
          <a:xfrm>
            <a:off x="6232525" y="509587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true</a:t>
            </a:r>
          </a:p>
        </p:txBody>
      </p:sp>
      <p:sp>
        <p:nvSpPr>
          <p:cNvPr id="177162" name="Rectangle 31">
            <a:extLst>
              <a:ext uri="{FF2B5EF4-FFF2-40B4-BE49-F238E27FC236}">
                <a16:creationId xmlns:a16="http://schemas.microsoft.com/office/drawing/2014/main" id="{B6697B17-3791-4B95-A411-1B647EBD1FF8}"/>
              </a:ext>
            </a:extLst>
          </p:cNvPr>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endParaRPr>
          </a:p>
        </p:txBody>
      </p:sp>
      <p:sp>
        <p:nvSpPr>
          <p:cNvPr id="177163" name="Line 32">
            <a:extLst>
              <a:ext uri="{FF2B5EF4-FFF2-40B4-BE49-F238E27FC236}">
                <a16:creationId xmlns:a16="http://schemas.microsoft.com/office/drawing/2014/main" id="{C55672C8-11E5-44F8-A162-64CFF743385F}"/>
              </a:ext>
            </a:extLst>
          </p:cNvPr>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77164" name="Group 33">
            <a:extLst>
              <a:ext uri="{FF2B5EF4-FFF2-40B4-BE49-F238E27FC236}">
                <a16:creationId xmlns:a16="http://schemas.microsoft.com/office/drawing/2014/main" id="{702B084C-DF82-47A3-999E-3FECD8F9088A}"/>
              </a:ext>
            </a:extLst>
          </p:cNvPr>
          <p:cNvGrpSpPr>
            <a:grpSpLocks/>
          </p:cNvGrpSpPr>
          <p:nvPr/>
        </p:nvGrpSpPr>
        <p:grpSpPr bwMode="auto">
          <a:xfrm>
            <a:off x="8545513" y="5273675"/>
            <a:ext cx="280987" cy="400050"/>
            <a:chOff x="3749" y="3267"/>
            <a:chExt cx="177" cy="252"/>
          </a:xfrm>
        </p:grpSpPr>
        <p:sp>
          <p:nvSpPr>
            <p:cNvPr id="177172" name="Line 34">
              <a:extLst>
                <a:ext uri="{FF2B5EF4-FFF2-40B4-BE49-F238E27FC236}">
                  <a16:creationId xmlns:a16="http://schemas.microsoft.com/office/drawing/2014/main" id="{818883B4-11D2-4411-9979-5087D5D475B0}"/>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7173" name="Line 35">
              <a:extLst>
                <a:ext uri="{FF2B5EF4-FFF2-40B4-BE49-F238E27FC236}">
                  <a16:creationId xmlns:a16="http://schemas.microsoft.com/office/drawing/2014/main" id="{AC85514D-712F-4F5D-83FE-485124EB5EBA}"/>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7174" name="Line 36">
              <a:extLst>
                <a:ext uri="{FF2B5EF4-FFF2-40B4-BE49-F238E27FC236}">
                  <a16:creationId xmlns:a16="http://schemas.microsoft.com/office/drawing/2014/main" id="{706BD95D-4CA6-4617-B69F-B5D18D8A4443}"/>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7165" name="Freeform 37">
            <a:extLst>
              <a:ext uri="{FF2B5EF4-FFF2-40B4-BE49-F238E27FC236}">
                <a16:creationId xmlns:a16="http://schemas.microsoft.com/office/drawing/2014/main" id="{F01ACBFF-753D-460B-9D84-5BA403D72772}"/>
              </a:ext>
            </a:extLst>
          </p:cNvPr>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7166" name="Rectangle 38">
            <a:extLst>
              <a:ext uri="{FF2B5EF4-FFF2-40B4-BE49-F238E27FC236}">
                <a16:creationId xmlns:a16="http://schemas.microsoft.com/office/drawing/2014/main" id="{3605E56F-0D5D-4F12-8BE0-370209313783}"/>
              </a:ext>
            </a:extLst>
          </p:cNvPr>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true</a:t>
            </a:r>
          </a:p>
        </p:txBody>
      </p:sp>
      <p:sp>
        <p:nvSpPr>
          <p:cNvPr id="177167" name="Rectangle 39">
            <a:extLst>
              <a:ext uri="{FF2B5EF4-FFF2-40B4-BE49-F238E27FC236}">
                <a16:creationId xmlns:a16="http://schemas.microsoft.com/office/drawing/2014/main" id="{ABC4980C-F9BB-4A19-AF87-B4599369CF3D}"/>
              </a:ext>
            </a:extLst>
          </p:cNvPr>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endParaRPr>
          </a:p>
        </p:txBody>
      </p:sp>
      <p:sp>
        <p:nvSpPr>
          <p:cNvPr id="177168" name="Freeform 40">
            <a:extLst>
              <a:ext uri="{FF2B5EF4-FFF2-40B4-BE49-F238E27FC236}">
                <a16:creationId xmlns:a16="http://schemas.microsoft.com/office/drawing/2014/main" id="{E56FC0B6-B263-4158-BBCF-9E0265B18784}"/>
              </a:ext>
            </a:extLst>
          </p:cNvPr>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7169" name="AutoShape 64">
            <a:extLst>
              <a:ext uri="{FF2B5EF4-FFF2-40B4-BE49-F238E27FC236}">
                <a16:creationId xmlns:a16="http://schemas.microsoft.com/office/drawing/2014/main" id="{1A6DFA1F-FCF8-431B-869B-4FE7DADACD40}"/>
              </a:ext>
            </a:extLst>
          </p:cNvPr>
          <p:cNvSpPr>
            <a:spLocks noChangeArrowheads="1"/>
          </p:cNvSpPr>
          <p:nvPr/>
        </p:nvSpPr>
        <p:spPr bwMode="auto">
          <a:xfrm>
            <a:off x="6764338" y="3232150"/>
            <a:ext cx="2174875" cy="1592263"/>
          </a:xfrm>
          <a:prstGeom prst="cloudCallout">
            <a:avLst>
              <a:gd name="adj1" fmla="val -57884"/>
              <a:gd name="adj2" fmla="val -835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00"/>
                </a:solidFill>
                <a:latin typeface="Arial" panose="020B0604020202020204" pitchFamily="34" charset="0"/>
                <a:ea typeface="宋体" panose="02010600030101010101" pitchFamily="2" charset="-122"/>
              </a:rPr>
              <a:t>Yes!</a:t>
            </a:r>
          </a:p>
        </p:txBody>
      </p:sp>
      <p:sp>
        <p:nvSpPr>
          <p:cNvPr id="177170" name="Rectangle 66">
            <a:extLst>
              <a:ext uri="{FF2B5EF4-FFF2-40B4-BE49-F238E27FC236}">
                <a16:creationId xmlns:a16="http://schemas.microsoft.com/office/drawing/2014/main" id="{2E6E860A-35D0-4FA4-A025-39B8C4A63CE4}"/>
              </a:ext>
            </a:extLst>
          </p:cNvPr>
          <p:cNvSpPr>
            <a:spLocks noChangeArrowheads="1"/>
          </p:cNvSpPr>
          <p:nvPr/>
        </p:nvSpPr>
        <p:spPr bwMode="auto">
          <a:xfrm>
            <a:off x="6235700" y="5073650"/>
            <a:ext cx="857250" cy="835025"/>
          </a:xfrm>
          <a:prstGeom prst="rect">
            <a:avLst/>
          </a:prstGeom>
          <a:solidFill>
            <a:srgbClr val="FF00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false</a:t>
            </a:r>
          </a:p>
        </p:txBody>
      </p:sp>
      <p:sp>
        <p:nvSpPr>
          <p:cNvPr id="177171" name="AutoShape 63">
            <a:extLst>
              <a:ext uri="{FF2B5EF4-FFF2-40B4-BE49-F238E27FC236}">
                <a16:creationId xmlns:a16="http://schemas.microsoft.com/office/drawing/2014/main" id="{0A5A6B3C-5817-4014-B997-B8E91D7772EE}"/>
              </a:ext>
            </a:extLst>
          </p:cNvPr>
          <p:cNvSpPr>
            <a:spLocks noChangeArrowheads="1"/>
          </p:cNvSpPr>
          <p:nvPr/>
        </p:nvSpPr>
        <p:spPr bwMode="auto">
          <a:xfrm>
            <a:off x="6264275" y="5275263"/>
            <a:ext cx="768350" cy="423862"/>
          </a:xfrm>
          <a:prstGeom prst="wedgeRoundRectCallout">
            <a:avLst>
              <a:gd name="adj1" fmla="val -96074"/>
              <a:gd name="adj2" fmla="val -450000"/>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a:extLst>
              <a:ext uri="{FF2B5EF4-FFF2-40B4-BE49-F238E27FC236}">
                <a16:creationId xmlns:a16="http://schemas.microsoft.com/office/drawing/2014/main" id="{17993DFE-D059-4CB2-B6F1-24EB64FA31E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8179" name="Slide Number Placeholder 4">
            <a:extLst>
              <a:ext uri="{FF2B5EF4-FFF2-40B4-BE49-F238E27FC236}">
                <a16:creationId xmlns:a16="http://schemas.microsoft.com/office/drawing/2014/main" id="{A3F22C75-0437-4911-908B-CBF0CA6E23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1F1AF96-C520-4842-879E-8E951DD4B676}" type="slidenum">
              <a:rPr lang="ar-SA" altLang="zh-CN" sz="1400" b="0">
                <a:solidFill>
                  <a:schemeClr val="tx1"/>
                </a:solidFill>
                <a:latin typeface="Arial" panose="020B0604020202020204" pitchFamily="34" charset="0"/>
              </a:rPr>
              <a:pPr/>
              <a:t>164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8180" name="Rectangle 3">
            <a:extLst>
              <a:ext uri="{FF2B5EF4-FFF2-40B4-BE49-F238E27FC236}">
                <a16:creationId xmlns:a16="http://schemas.microsoft.com/office/drawing/2014/main" id="{DCF55F53-35F0-4D62-A4AC-A38E31C5FD7C}"/>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78181" name="Rectangle 4">
            <a:extLst>
              <a:ext uri="{FF2B5EF4-FFF2-40B4-BE49-F238E27FC236}">
                <a16:creationId xmlns:a16="http://schemas.microsoft.com/office/drawing/2014/main" id="{9ED535AA-637D-4708-AC15-C82C7B8B7E8D}"/>
              </a:ext>
            </a:extLst>
          </p:cNvPr>
          <p:cNvSpPr>
            <a:spLocks noChangeArrowheads="1"/>
          </p:cNvSpPr>
          <p:nvPr/>
        </p:nvSpPr>
        <p:spPr bwMode="auto">
          <a:xfrm>
            <a:off x="919163" y="1981200"/>
            <a:ext cx="7153275" cy="21605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tx1"/>
                </a:solidFill>
                <a:latin typeface="Courier New" panose="02070309020205020404" pitchFamily="49" charset="0"/>
                <a:ea typeface="宋体" panose="02010600030101010101" pitchFamily="2" charset="-122"/>
              </a:rPr>
              <a:t>class</a:t>
            </a:r>
            <a:r>
              <a:rPr lang="en-US" altLang="zh-CN" sz="2400">
                <a:latin typeface="Courier New" panose="02070309020205020404" pitchFamily="49" charset="0"/>
                <a:ea typeface="宋体" panose="02010600030101010101" pitchFamily="2" charset="-122"/>
              </a:rPr>
              <a:t> Qnode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boolean</a:t>
            </a:r>
            <a:r>
              <a:rPr lang="en-US" altLang="zh-CN" sz="2400">
                <a:latin typeface="Courier New" panose="02070309020205020404" pitchFamily="49" charset="0"/>
                <a:ea typeface="宋体" panose="02010600030101010101" pitchFamily="2" charset="-122"/>
              </a:rPr>
              <a:t> locked = </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qnode   next   =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a:t>
            </a:r>
          </a:p>
          <a:p>
            <a:pPr algn="l"/>
            <a:endParaRPr lang="en-US" altLang="zh-CN" sz="2400">
              <a:latin typeface="Courier New" panose="02070309020205020404" pitchFamily="49" charset="0"/>
              <a:ea typeface="宋体" panose="02010600030101010101" pitchFamily="2" charset="-122"/>
            </a:endParaRPr>
          </a:p>
        </p:txBody>
      </p:sp>
      <p:sp>
        <p:nvSpPr>
          <p:cNvPr id="6" name="Rectangle 14">
            <a:extLst>
              <a:ext uri="{FF2B5EF4-FFF2-40B4-BE49-F238E27FC236}">
                <a16:creationId xmlns:a16="http://schemas.microsoft.com/office/drawing/2014/main" id="{28E05997-C606-4CBB-A2A0-91EA9238DF78}"/>
              </a:ext>
            </a:extLst>
          </p:cNvPr>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7" name="Rectangle 15">
            <a:extLst>
              <a:ext uri="{FF2B5EF4-FFF2-40B4-BE49-F238E27FC236}">
                <a16:creationId xmlns:a16="http://schemas.microsoft.com/office/drawing/2014/main" id="{68DA88B3-A899-4539-8120-9A5C4E95E74D}"/>
              </a:ext>
            </a:extLst>
          </p:cNvPr>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8" name="Line 16">
            <a:extLst>
              <a:ext uri="{FF2B5EF4-FFF2-40B4-BE49-F238E27FC236}">
                <a16:creationId xmlns:a16="http://schemas.microsoft.com/office/drawing/2014/main" id="{423552D9-26DD-418E-95F4-3DC6E9D7F789}"/>
              </a:ext>
            </a:extLst>
          </p:cNvPr>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9" name="Group 17">
            <a:extLst>
              <a:ext uri="{FF2B5EF4-FFF2-40B4-BE49-F238E27FC236}">
                <a16:creationId xmlns:a16="http://schemas.microsoft.com/office/drawing/2014/main" id="{C6B27DF3-ECD2-4789-AC02-D49CC416D6D3}"/>
              </a:ext>
            </a:extLst>
          </p:cNvPr>
          <p:cNvGrpSpPr>
            <a:grpSpLocks/>
          </p:cNvGrpSpPr>
          <p:nvPr/>
        </p:nvGrpSpPr>
        <p:grpSpPr bwMode="auto">
          <a:xfrm>
            <a:off x="7721600" y="4132263"/>
            <a:ext cx="280988" cy="400050"/>
            <a:chOff x="3749" y="3267"/>
            <a:chExt cx="177" cy="252"/>
          </a:xfrm>
        </p:grpSpPr>
        <p:sp>
          <p:nvSpPr>
            <p:cNvPr id="10" name="Line 18">
              <a:extLst>
                <a:ext uri="{FF2B5EF4-FFF2-40B4-BE49-F238E27FC236}">
                  <a16:creationId xmlns:a16="http://schemas.microsoft.com/office/drawing/2014/main" id="{18225B56-5C23-4F80-9A99-8F528A4E247D}"/>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Line 19">
              <a:extLst>
                <a:ext uri="{FF2B5EF4-FFF2-40B4-BE49-F238E27FC236}">
                  <a16:creationId xmlns:a16="http://schemas.microsoft.com/office/drawing/2014/main" id="{1C04FABA-6489-48A7-910B-A7B8ACA0A2A9}"/>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Line 20">
              <a:extLst>
                <a:ext uri="{FF2B5EF4-FFF2-40B4-BE49-F238E27FC236}">
                  <a16:creationId xmlns:a16="http://schemas.microsoft.com/office/drawing/2014/main" id="{A6EF0AD2-F83E-4485-949A-D7CD10A91A46}"/>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a:extLst>
              <a:ext uri="{FF2B5EF4-FFF2-40B4-BE49-F238E27FC236}">
                <a16:creationId xmlns:a16="http://schemas.microsoft.com/office/drawing/2014/main" id="{890E56FE-EBEA-400F-9B3D-DCC22E4CC2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79203" name="Slide Number Placeholder 4">
            <a:extLst>
              <a:ext uri="{FF2B5EF4-FFF2-40B4-BE49-F238E27FC236}">
                <a16:creationId xmlns:a16="http://schemas.microsoft.com/office/drawing/2014/main" id="{90AAF48F-637C-491D-96FD-0E3964FA9C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4172C4D-BC00-4142-8443-15A0195789D0}" type="slidenum">
              <a:rPr lang="ar-SA" altLang="zh-CN" sz="1400" b="0">
                <a:solidFill>
                  <a:schemeClr val="tx1"/>
                </a:solidFill>
                <a:latin typeface="Arial" panose="020B0604020202020204" pitchFamily="34" charset="0"/>
              </a:rPr>
              <a:pPr/>
              <a:t>165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79204" name="Rectangle 3">
            <a:extLst>
              <a:ext uri="{FF2B5EF4-FFF2-40B4-BE49-F238E27FC236}">
                <a16:creationId xmlns:a16="http://schemas.microsoft.com/office/drawing/2014/main" id="{7BA61612-6948-4F31-B5E3-4072E0701F78}"/>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79205" name="Rectangle 4">
            <a:extLst>
              <a:ext uri="{FF2B5EF4-FFF2-40B4-BE49-F238E27FC236}">
                <a16:creationId xmlns:a16="http://schemas.microsoft.com/office/drawing/2014/main" id="{2D29CCA7-EFD1-48B2-AE02-1E3FD7FDB396}"/>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chemeClr val="tx1"/>
                </a:solidFill>
                <a:latin typeface="Courier New" panose="02070309020205020404" pitchFamily="49" charset="0"/>
                <a:ea typeface="宋体" panose="02010600030101010101" pitchFamily="2" charset="-122"/>
              </a:rPr>
              <a:t>class</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MCSLock</a:t>
            </a:r>
            <a:r>
              <a:rPr lang="en-US" altLang="zh-CN" sz="2400" dirty="0">
                <a:latin typeface="Courier New" panose="02070309020205020404" pitchFamily="49" charset="0"/>
                <a:ea typeface="宋体" panose="02010600030101010101" pitchFamily="2" charset="-122"/>
              </a:rPr>
              <a:t> implements Lock {</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AtomicReference</a:t>
            </a:r>
            <a:r>
              <a:rPr lang="en-US" altLang="zh-CN" sz="2400" dirty="0">
                <a:latin typeface="Courier New" panose="02070309020205020404" pitchFamily="49" charset="0"/>
                <a:ea typeface="宋体" panose="02010600030101010101" pitchFamily="2" charset="-122"/>
              </a:rPr>
              <a:t> tail;</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public void</a:t>
            </a:r>
            <a:r>
              <a:rPr lang="en-US" altLang="zh-CN" sz="2400" dirty="0">
                <a:latin typeface="Courier New" panose="02070309020205020404" pitchFamily="49" charset="0"/>
                <a:ea typeface="宋体" panose="02010600030101010101" pitchFamily="2" charset="-122"/>
              </a:rPr>
              <a:t> lock() {</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 = </a:t>
            </a:r>
            <a:r>
              <a:rPr lang="en-US" altLang="zh-CN" sz="2400" dirty="0">
                <a:solidFill>
                  <a:schemeClr val="tx1"/>
                </a:solidFill>
                <a:latin typeface="Courier New" panose="02070309020205020404" pitchFamily="49" charset="0"/>
                <a:ea typeface="宋体" panose="02010600030101010101" pitchFamily="2" charset="-122"/>
              </a:rPr>
              <a:t>new</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pred</a:t>
            </a:r>
            <a:r>
              <a:rPr lang="en-US" altLang="zh-CN" sz="2400" dirty="0">
                <a:latin typeface="Courier New" panose="02070309020205020404" pitchFamily="49" charset="0"/>
                <a:ea typeface="宋体" panose="02010600030101010101" pitchFamily="2" charset="-122"/>
              </a:rPr>
              <a:t> = </a:t>
            </a:r>
            <a:r>
              <a:rPr lang="en-US" altLang="zh-CN" sz="2400" dirty="0" err="1">
                <a:latin typeface="Courier New" panose="02070309020205020404" pitchFamily="49" charset="0"/>
                <a:ea typeface="宋体" panose="02010600030101010101" pitchFamily="2" charset="-122"/>
              </a:rPr>
              <a:t>tail.getAndSet</a:t>
            </a:r>
            <a:r>
              <a:rPr lang="en-US" altLang="zh-CN" sz="2400" dirty="0">
                <a:latin typeface="Courier New" panose="02070309020205020404" pitchFamily="49" charset="0"/>
                <a:ea typeface="宋体" panose="02010600030101010101" pitchFamily="2" charset="-122"/>
              </a:rPr>
              <a:t>(</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if</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pred</a:t>
            </a:r>
            <a:r>
              <a:rPr lang="en-US" altLang="zh-CN" sz="2400" dirty="0">
                <a:latin typeface="Courier New" panose="02070309020205020404" pitchFamily="49" charset="0"/>
                <a:ea typeface="宋体" panose="02010600030101010101" pitchFamily="2" charset="-122"/>
              </a:rPr>
              <a:t> != </a:t>
            </a:r>
            <a:r>
              <a:rPr lang="en-US" altLang="zh-CN" sz="2400" dirty="0">
                <a:solidFill>
                  <a:schemeClr val="tx1"/>
                </a:solidFill>
                <a:latin typeface="Courier New" panose="02070309020205020404" pitchFamily="49" charset="0"/>
                <a:ea typeface="宋体" panose="02010600030101010101" pitchFamily="2" charset="-122"/>
              </a:rPr>
              <a:t>null</a:t>
            </a:r>
            <a:r>
              <a:rPr lang="en-US" altLang="zh-CN" sz="2400" dirty="0">
                <a:latin typeface="Courier New" panose="02070309020205020404" pitchFamily="49" charset="0"/>
                <a:ea typeface="宋体" panose="02010600030101010101" pitchFamily="2" charset="-122"/>
              </a:rPr>
              <a:t>) {</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qnode.locked</a:t>
            </a:r>
            <a:r>
              <a:rPr lang="en-US" altLang="zh-CN" sz="2400" dirty="0">
                <a:latin typeface="Courier New" panose="02070309020205020404" pitchFamily="49" charset="0"/>
                <a:ea typeface="宋体" panose="02010600030101010101" pitchFamily="2" charset="-122"/>
              </a:rPr>
              <a:t> = </a:t>
            </a:r>
            <a:r>
              <a:rPr lang="en-US" altLang="zh-CN" sz="2400" dirty="0">
                <a:solidFill>
                  <a:schemeClr val="tx1"/>
                </a:solidFill>
                <a:latin typeface="Courier New" panose="02070309020205020404" pitchFamily="49" charset="0"/>
                <a:ea typeface="宋体" panose="02010600030101010101" pitchFamily="2" charset="-122"/>
              </a:rPr>
              <a:t>true</a:t>
            </a:r>
            <a:r>
              <a:rPr lang="en-US" altLang="zh-CN" sz="2400" dirty="0">
                <a:latin typeface="Courier New" panose="02070309020205020404" pitchFamily="49" charset="0"/>
                <a:ea typeface="宋体" panose="02010600030101010101" pitchFamily="2" charset="-122"/>
              </a:rPr>
              <a:t>;</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pred.next</a:t>
            </a:r>
            <a:r>
              <a:rPr lang="en-US" altLang="zh-CN" sz="2400" dirty="0">
                <a:latin typeface="Courier New" panose="02070309020205020404" pitchFamily="49" charset="0"/>
                <a:ea typeface="宋体" panose="02010600030101010101" pitchFamily="2" charset="-122"/>
              </a:rPr>
              <a:t> =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while</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qnode.locked</a:t>
            </a:r>
            <a:r>
              <a:rPr lang="en-US" altLang="zh-CN" sz="2400" dirty="0">
                <a:latin typeface="Courier New" panose="02070309020205020404" pitchFamily="49" charset="0"/>
                <a:ea typeface="宋体" panose="02010600030101010101" pitchFamily="2" charset="-122"/>
              </a:rPr>
              <a:t>) {}</a:t>
            </a:r>
          </a:p>
          <a:p>
            <a:pPr algn="l">
              <a:spcBef>
                <a:spcPct val="20000"/>
              </a:spcBef>
            </a:pPr>
            <a:r>
              <a:rPr lang="en-US" altLang="zh-CN" sz="2400" dirty="0">
                <a:latin typeface="Courier New" panose="02070309020205020404" pitchFamily="49" charset="0"/>
                <a:ea typeface="宋体" panose="02010600030101010101" pitchFamily="2" charset="-122"/>
              </a:rPr>
              <a:t>  }}}</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a:extLst>
              <a:ext uri="{FF2B5EF4-FFF2-40B4-BE49-F238E27FC236}">
                <a16:creationId xmlns:a16="http://schemas.microsoft.com/office/drawing/2014/main" id="{25377C3D-5563-45B8-8E03-5B300635D6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0227" name="Slide Number Placeholder 4">
            <a:extLst>
              <a:ext uri="{FF2B5EF4-FFF2-40B4-BE49-F238E27FC236}">
                <a16:creationId xmlns:a16="http://schemas.microsoft.com/office/drawing/2014/main" id="{85B9FA67-C8D0-41E7-9D8D-1A122B549E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2805107-8464-4671-A3C4-FD9733E236AA}" type="slidenum">
              <a:rPr lang="ar-SA" altLang="zh-CN" sz="1400" b="0">
                <a:solidFill>
                  <a:schemeClr val="tx1"/>
                </a:solidFill>
                <a:latin typeface="Arial" panose="020B0604020202020204" pitchFamily="34" charset="0"/>
              </a:rPr>
              <a:pPr/>
              <a:t>166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0228" name="Rectangle 3">
            <a:extLst>
              <a:ext uri="{FF2B5EF4-FFF2-40B4-BE49-F238E27FC236}">
                <a16:creationId xmlns:a16="http://schemas.microsoft.com/office/drawing/2014/main" id="{5B089339-0E14-43C9-BB1B-F0C6989B5C54}"/>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0229" name="Rectangle 4">
            <a:extLst>
              <a:ext uri="{FF2B5EF4-FFF2-40B4-BE49-F238E27FC236}">
                <a16:creationId xmlns:a16="http://schemas.microsoft.com/office/drawing/2014/main" id="{CF188FD4-C89A-4E3A-8211-FB51D3701D77}"/>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class </a:t>
            </a:r>
            <a:r>
              <a:rPr lang="en-US" altLang="zh-CN" sz="2400" dirty="0" err="1">
                <a:solidFill>
                  <a:schemeClr val="folHlink"/>
                </a:solidFill>
                <a:latin typeface="Courier New" panose="02070309020205020404" pitchFamily="49" charset="0"/>
                <a:ea typeface="宋体" panose="02010600030101010101" pitchFamily="2" charset="-122"/>
              </a:rPr>
              <a:t>MCSLock</a:t>
            </a:r>
            <a:r>
              <a:rPr lang="en-US" altLang="zh-CN" sz="2400" dirty="0">
                <a:solidFill>
                  <a:schemeClr val="folHlink"/>
                </a:solidFill>
                <a:latin typeface="Courier New" panose="02070309020205020404" pitchFamily="49" charset="0"/>
                <a:ea typeface="宋体" panose="02010600030101010101" pitchFamily="2" charset="-122"/>
              </a:rPr>
              <a:t> implements Lock {</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AtomicReference</a:t>
            </a:r>
            <a:r>
              <a:rPr lang="en-US" altLang="zh-CN" sz="2400" dirty="0">
                <a:solidFill>
                  <a:schemeClr val="folHlink"/>
                </a:solidFill>
                <a:latin typeface="Courier New" panose="02070309020205020404" pitchFamily="49" charset="0"/>
                <a:ea typeface="宋体" panose="02010600030101010101" pitchFamily="2" charset="-122"/>
              </a:rPr>
              <a:t> tail;</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public void lock() {</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 = </a:t>
            </a:r>
            <a:r>
              <a:rPr lang="en-US" altLang="zh-CN" sz="2400" dirty="0">
                <a:solidFill>
                  <a:schemeClr val="tx1"/>
                </a:solidFill>
                <a:latin typeface="Courier New" panose="02070309020205020404" pitchFamily="49" charset="0"/>
                <a:ea typeface="宋体" panose="02010600030101010101" pitchFamily="2" charset="-122"/>
              </a:rPr>
              <a:t>new</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a:t>
            </a:r>
            <a:r>
              <a:rPr lang="en-US" altLang="zh-CN" sz="2400" dirty="0">
                <a:latin typeface="Courier New" panose="02070309020205020404" pitchFamily="49" charset="0"/>
                <a:ea typeface="宋体" panose="02010600030101010101" pitchFamily="2" charset="-122"/>
              </a:rPr>
              <a:t>();</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Qnode</a:t>
            </a:r>
            <a:r>
              <a:rPr lang="en-US" altLang="zh-CN" sz="2400" dirty="0">
                <a:solidFill>
                  <a:schemeClr val="folHlink"/>
                </a:solidFill>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pred</a:t>
            </a:r>
            <a:r>
              <a:rPr lang="en-US" altLang="zh-CN" sz="2400" dirty="0">
                <a:solidFill>
                  <a:schemeClr val="folHlink"/>
                </a:solidFill>
                <a:latin typeface="Courier New" panose="02070309020205020404" pitchFamily="49" charset="0"/>
                <a:ea typeface="宋体" panose="02010600030101010101" pitchFamily="2" charset="-122"/>
              </a:rPr>
              <a:t> = </a:t>
            </a:r>
            <a:r>
              <a:rPr lang="en-US" altLang="zh-CN" sz="2400" dirty="0" err="1">
                <a:solidFill>
                  <a:schemeClr val="folHlink"/>
                </a:solidFill>
                <a:latin typeface="Courier New" panose="02070309020205020404" pitchFamily="49" charset="0"/>
                <a:ea typeface="宋体" panose="02010600030101010101" pitchFamily="2" charset="-122"/>
              </a:rPr>
              <a:t>tail.getAndSet</a:t>
            </a:r>
            <a:r>
              <a:rPr lang="en-US" altLang="zh-CN" sz="2400" dirty="0">
                <a:solidFill>
                  <a:schemeClr val="folHlink"/>
                </a:solidFill>
                <a:latin typeface="Courier New" panose="02070309020205020404" pitchFamily="49" charset="0"/>
                <a:ea typeface="宋体" panose="02010600030101010101" pitchFamily="2" charset="-122"/>
              </a:rPr>
              <a:t>(</a:t>
            </a:r>
            <a:r>
              <a:rPr lang="en-US" altLang="zh-CN" sz="2400" dirty="0" err="1">
                <a:solidFill>
                  <a:schemeClr val="folHlink"/>
                </a:solidFill>
                <a:latin typeface="Courier New" panose="02070309020205020404" pitchFamily="49" charset="0"/>
                <a:ea typeface="宋体" panose="02010600030101010101" pitchFamily="2" charset="-122"/>
              </a:rPr>
              <a:t>qnode</a:t>
            </a:r>
            <a:r>
              <a:rPr lang="en-US" altLang="zh-CN" sz="2400" dirty="0">
                <a:solidFill>
                  <a:schemeClr val="folHlink"/>
                </a:solidFill>
                <a:latin typeface="Courier New" panose="02070309020205020404" pitchFamily="49" charset="0"/>
                <a:ea typeface="宋体" panose="02010600030101010101" pitchFamily="2" charset="-122"/>
              </a:rPr>
              <a:t>);</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if (</a:t>
            </a:r>
            <a:r>
              <a:rPr lang="en-US" altLang="zh-CN" sz="2400" dirty="0" err="1">
                <a:solidFill>
                  <a:schemeClr val="folHlink"/>
                </a:solidFill>
                <a:latin typeface="Courier New" panose="02070309020205020404" pitchFamily="49" charset="0"/>
                <a:ea typeface="宋体" panose="02010600030101010101" pitchFamily="2" charset="-122"/>
              </a:rPr>
              <a:t>pred</a:t>
            </a:r>
            <a:r>
              <a:rPr lang="en-US" altLang="zh-CN" sz="2400" dirty="0">
                <a:solidFill>
                  <a:schemeClr val="folHlink"/>
                </a:solidFill>
                <a:latin typeface="Courier New" panose="02070309020205020404" pitchFamily="49" charset="0"/>
                <a:ea typeface="宋体" panose="02010600030101010101" pitchFamily="2" charset="-122"/>
              </a:rPr>
              <a:t> != </a:t>
            </a:r>
            <a:r>
              <a:rPr lang="en-US" altLang="zh-CN" sz="2400" dirty="0">
                <a:solidFill>
                  <a:srgbClr val="B2B2B2"/>
                </a:solidFill>
                <a:latin typeface="Courier New" panose="02070309020205020404" pitchFamily="49" charset="0"/>
                <a:ea typeface="宋体" panose="02010600030101010101" pitchFamily="2" charset="-122"/>
              </a:rPr>
              <a:t>null</a:t>
            </a:r>
            <a:r>
              <a:rPr lang="en-US" altLang="zh-CN" sz="2400" dirty="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qnode.locked</a:t>
            </a:r>
            <a:r>
              <a:rPr lang="en-US" altLang="zh-CN" sz="2400" dirty="0">
                <a:solidFill>
                  <a:schemeClr val="folHlink"/>
                </a:solidFill>
                <a:latin typeface="Courier New" panose="02070309020205020404" pitchFamily="49" charset="0"/>
                <a:ea typeface="宋体" panose="02010600030101010101" pitchFamily="2" charset="-122"/>
              </a:rPr>
              <a:t> = true;</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pred.next</a:t>
            </a:r>
            <a:r>
              <a:rPr lang="en-US" altLang="zh-CN" sz="2400" dirty="0">
                <a:solidFill>
                  <a:schemeClr val="folHlink"/>
                </a:solidFill>
                <a:latin typeface="Courier New" panose="02070309020205020404" pitchFamily="49" charset="0"/>
                <a:ea typeface="宋体" panose="02010600030101010101" pitchFamily="2" charset="-122"/>
              </a:rPr>
              <a:t> = </a:t>
            </a:r>
            <a:r>
              <a:rPr lang="en-US" altLang="zh-CN" sz="2400" dirty="0" err="1">
                <a:solidFill>
                  <a:schemeClr val="folHlink"/>
                </a:solidFill>
                <a:latin typeface="Courier New" panose="02070309020205020404" pitchFamily="49" charset="0"/>
                <a:ea typeface="宋体" panose="02010600030101010101" pitchFamily="2" charset="-122"/>
              </a:rPr>
              <a:t>qnode</a:t>
            </a:r>
            <a:r>
              <a:rPr lang="en-US" altLang="zh-CN" sz="2400" dirty="0">
                <a:solidFill>
                  <a:schemeClr val="folHlink"/>
                </a:solidFill>
                <a:latin typeface="Courier New" panose="02070309020205020404" pitchFamily="49" charset="0"/>
                <a:ea typeface="宋体" panose="02010600030101010101" pitchFamily="2" charset="-122"/>
              </a:rPr>
              <a:t>;</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while (</a:t>
            </a:r>
            <a:r>
              <a:rPr lang="en-US" altLang="zh-CN" sz="2400" dirty="0" err="1">
                <a:solidFill>
                  <a:schemeClr val="folHlink"/>
                </a:solidFill>
                <a:latin typeface="Courier New" panose="02070309020205020404" pitchFamily="49" charset="0"/>
                <a:ea typeface="宋体" panose="02010600030101010101" pitchFamily="2" charset="-122"/>
              </a:rPr>
              <a:t>qnode.locked</a:t>
            </a:r>
            <a:r>
              <a:rPr lang="en-US" altLang="zh-CN" sz="2400" dirty="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p>
        </p:txBody>
      </p:sp>
      <p:sp>
        <p:nvSpPr>
          <p:cNvPr id="180230" name="AutoShape 6">
            <a:extLst>
              <a:ext uri="{FF2B5EF4-FFF2-40B4-BE49-F238E27FC236}">
                <a16:creationId xmlns:a16="http://schemas.microsoft.com/office/drawing/2014/main" id="{9D7CAF8E-A504-4601-A3C8-6F90927DAD70}"/>
              </a:ext>
            </a:extLst>
          </p:cNvPr>
          <p:cNvSpPr>
            <a:spLocks noChangeArrowheads="1"/>
          </p:cNvSpPr>
          <p:nvPr/>
        </p:nvSpPr>
        <p:spPr bwMode="auto">
          <a:xfrm>
            <a:off x="1042988" y="3095625"/>
            <a:ext cx="5468937" cy="465138"/>
          </a:xfrm>
          <a:prstGeom prst="wedgeRoundRectCallout">
            <a:avLst>
              <a:gd name="adj1" fmla="val 58042"/>
              <a:gd name="adj2" fmla="val -239079"/>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80231" name="Text Box 7">
            <a:extLst>
              <a:ext uri="{FF2B5EF4-FFF2-40B4-BE49-F238E27FC236}">
                <a16:creationId xmlns:a16="http://schemas.microsoft.com/office/drawing/2014/main" id="{F0B4EE6E-1588-49EC-9928-7A28B549CC5C}"/>
              </a:ext>
            </a:extLst>
          </p:cNvPr>
          <p:cNvSpPr txBox="1">
            <a:spLocks noChangeArrowheads="1"/>
          </p:cNvSpPr>
          <p:nvPr/>
        </p:nvSpPr>
        <p:spPr bwMode="auto">
          <a:xfrm>
            <a:off x="6757988" y="1717675"/>
            <a:ext cx="21891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Make a QNode </a:t>
            </a:r>
          </a:p>
        </p:txBody>
      </p:sp>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3">
            <a:extLst>
              <a:ext uri="{FF2B5EF4-FFF2-40B4-BE49-F238E27FC236}">
                <a16:creationId xmlns:a16="http://schemas.microsoft.com/office/drawing/2014/main" id="{3AC1C68D-CFD0-4582-9452-8D386EE71CD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1251" name="Slide Number Placeholder 4">
            <a:extLst>
              <a:ext uri="{FF2B5EF4-FFF2-40B4-BE49-F238E27FC236}">
                <a16:creationId xmlns:a16="http://schemas.microsoft.com/office/drawing/2014/main" id="{CC3478EE-B861-4675-BAF8-1E4B6A9130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02D09E1-2C30-4564-83D9-0EC48DDE9F38}" type="slidenum">
              <a:rPr lang="ar-SA" altLang="zh-CN" sz="1400" b="0">
                <a:solidFill>
                  <a:schemeClr val="tx1"/>
                </a:solidFill>
                <a:latin typeface="Arial" panose="020B0604020202020204" pitchFamily="34" charset="0"/>
              </a:rPr>
              <a:pPr/>
              <a:t>167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1252" name="Rectangle 3">
            <a:extLst>
              <a:ext uri="{FF2B5EF4-FFF2-40B4-BE49-F238E27FC236}">
                <a16:creationId xmlns:a16="http://schemas.microsoft.com/office/drawing/2014/main" id="{C916C99B-6EAC-4BE2-8DEE-A7D21049AE01}"/>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1253" name="Rectangle 4">
            <a:extLst>
              <a:ext uri="{FF2B5EF4-FFF2-40B4-BE49-F238E27FC236}">
                <a16:creationId xmlns:a16="http://schemas.microsoft.com/office/drawing/2014/main" id="{2F248AB0-F96C-4F10-9462-B837CCF1A52D}"/>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MCSLock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AtomicReference tail;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 qnode = new Qnode();</a:t>
            </a:r>
          </a:p>
          <a:p>
            <a:pPr algn="l">
              <a:spcBef>
                <a:spcPct val="20000"/>
              </a:spcBef>
            </a:pPr>
            <a:r>
              <a:rPr lang="en-US" altLang="zh-CN" sz="2400">
                <a:latin typeface="Courier New" panose="02070309020205020404" pitchFamily="49" charset="0"/>
                <a:ea typeface="宋体" panose="02010600030101010101" pitchFamily="2" charset="-122"/>
              </a:rPr>
              <a:t>  Qnode pred = tail.getAndSet(qnode);</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if (pred != null)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qnode.locked = true;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pred.next = qnode;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while (qnode.locked)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p:txBody>
      </p:sp>
      <p:sp>
        <p:nvSpPr>
          <p:cNvPr id="181254" name="AutoShape 6">
            <a:extLst>
              <a:ext uri="{FF2B5EF4-FFF2-40B4-BE49-F238E27FC236}">
                <a16:creationId xmlns:a16="http://schemas.microsoft.com/office/drawing/2014/main" id="{0D2A0AC3-701D-4BC1-8CA3-928EC1E5EE71}"/>
              </a:ext>
            </a:extLst>
          </p:cNvPr>
          <p:cNvSpPr>
            <a:spLocks noChangeArrowheads="1"/>
          </p:cNvSpPr>
          <p:nvPr/>
        </p:nvSpPr>
        <p:spPr bwMode="auto">
          <a:xfrm>
            <a:off x="1270000" y="3544888"/>
            <a:ext cx="6746875" cy="465137"/>
          </a:xfrm>
          <a:prstGeom prst="wedgeRoundRectCallout">
            <a:avLst>
              <a:gd name="adj1" fmla="val 33412"/>
              <a:gd name="adj2" fmla="val 139148"/>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81255" name="Text Box 7">
            <a:extLst>
              <a:ext uri="{FF2B5EF4-FFF2-40B4-BE49-F238E27FC236}">
                <a16:creationId xmlns:a16="http://schemas.microsoft.com/office/drawing/2014/main" id="{127644EB-DA12-479B-83D6-37FD0792B03B}"/>
              </a:ext>
            </a:extLst>
          </p:cNvPr>
          <p:cNvSpPr txBox="1">
            <a:spLocks noChangeArrowheads="1"/>
          </p:cNvSpPr>
          <p:nvPr/>
        </p:nvSpPr>
        <p:spPr bwMode="auto">
          <a:xfrm>
            <a:off x="5059363" y="4400550"/>
            <a:ext cx="32877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add my Node to the tail of queue  </a:t>
            </a:r>
          </a:p>
        </p:txBody>
      </p:sp>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3">
            <a:extLst>
              <a:ext uri="{FF2B5EF4-FFF2-40B4-BE49-F238E27FC236}">
                <a16:creationId xmlns:a16="http://schemas.microsoft.com/office/drawing/2014/main" id="{6DC677F2-FB89-44CC-93ED-B4F8A95C87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2275" name="Slide Number Placeholder 4">
            <a:extLst>
              <a:ext uri="{FF2B5EF4-FFF2-40B4-BE49-F238E27FC236}">
                <a16:creationId xmlns:a16="http://schemas.microsoft.com/office/drawing/2014/main" id="{F3FC97C4-4C90-4438-A2F1-89EACCC4DE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812DFDC-8605-4958-B09A-D5756BAEEEFA}" type="slidenum">
              <a:rPr lang="ar-SA" altLang="zh-CN" sz="1400" b="0">
                <a:solidFill>
                  <a:schemeClr val="tx1"/>
                </a:solidFill>
                <a:latin typeface="Arial" panose="020B0604020202020204" pitchFamily="34" charset="0"/>
              </a:rPr>
              <a:pPr/>
              <a:t>168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2276" name="Rectangle 3">
            <a:extLst>
              <a:ext uri="{FF2B5EF4-FFF2-40B4-BE49-F238E27FC236}">
                <a16:creationId xmlns:a16="http://schemas.microsoft.com/office/drawing/2014/main" id="{D6156738-D49D-4E45-882F-759CE8BF2E61}"/>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2277" name="Rectangle 4">
            <a:extLst>
              <a:ext uri="{FF2B5EF4-FFF2-40B4-BE49-F238E27FC236}">
                <a16:creationId xmlns:a16="http://schemas.microsoft.com/office/drawing/2014/main" id="{6A5C195A-F843-4E88-A74B-AFEB0FFC1312}"/>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MCSLock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AtomicReference tail;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 qnode = new Qnode();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 pred = tail.getAndSet(qnode);</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(pred !=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qnode.locked = </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pred.next = qnode;</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while (qnode.locked)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p:txBody>
      </p:sp>
      <p:sp>
        <p:nvSpPr>
          <p:cNvPr id="182278" name="AutoShape 6">
            <a:extLst>
              <a:ext uri="{FF2B5EF4-FFF2-40B4-BE49-F238E27FC236}">
                <a16:creationId xmlns:a16="http://schemas.microsoft.com/office/drawing/2014/main" id="{E4B60238-ACC9-4E26-B06C-0AB3DC053752}"/>
              </a:ext>
            </a:extLst>
          </p:cNvPr>
          <p:cNvSpPr>
            <a:spLocks noChangeArrowheads="1"/>
          </p:cNvSpPr>
          <p:nvPr/>
        </p:nvSpPr>
        <p:spPr bwMode="auto">
          <a:xfrm>
            <a:off x="1270000" y="4043363"/>
            <a:ext cx="4168775" cy="1249362"/>
          </a:xfrm>
          <a:prstGeom prst="wedgeRoundRectCallout">
            <a:avLst>
              <a:gd name="adj1" fmla="val 61542"/>
              <a:gd name="adj2" fmla="val -15279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82279" name="Text Box 7">
            <a:extLst>
              <a:ext uri="{FF2B5EF4-FFF2-40B4-BE49-F238E27FC236}">
                <a16:creationId xmlns:a16="http://schemas.microsoft.com/office/drawing/2014/main" id="{D45E3EF5-88A9-46B6-AA78-BAA06D737470}"/>
              </a:ext>
            </a:extLst>
          </p:cNvPr>
          <p:cNvSpPr txBox="1">
            <a:spLocks noChangeArrowheads="1"/>
          </p:cNvSpPr>
          <p:nvPr/>
        </p:nvSpPr>
        <p:spPr bwMode="auto">
          <a:xfrm>
            <a:off x="5530850" y="1998663"/>
            <a:ext cx="3460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Fix if queue was non-empty</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a:extLst>
              <a:ext uri="{FF2B5EF4-FFF2-40B4-BE49-F238E27FC236}">
                <a16:creationId xmlns:a16="http://schemas.microsoft.com/office/drawing/2014/main" id="{6B139A81-010E-4836-8C2D-F682EB81163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3299" name="Slide Number Placeholder 4">
            <a:extLst>
              <a:ext uri="{FF2B5EF4-FFF2-40B4-BE49-F238E27FC236}">
                <a16:creationId xmlns:a16="http://schemas.microsoft.com/office/drawing/2014/main" id="{2FEC702B-9275-47F1-A838-09B77F0091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417A964-9A49-470E-B457-580C5CAD80D7}" type="slidenum">
              <a:rPr lang="ar-SA" altLang="zh-CN" sz="1400" b="0">
                <a:solidFill>
                  <a:schemeClr val="tx1"/>
                </a:solidFill>
                <a:latin typeface="Arial" panose="020B0604020202020204" pitchFamily="34" charset="0"/>
              </a:rPr>
              <a:pPr/>
              <a:t>169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3300" name="Rectangle 3">
            <a:extLst>
              <a:ext uri="{FF2B5EF4-FFF2-40B4-BE49-F238E27FC236}">
                <a16:creationId xmlns:a16="http://schemas.microsoft.com/office/drawing/2014/main" id="{13E50248-D3C4-48E9-B1EB-80DD6DD8C8AA}"/>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3301" name="Rectangle 4">
            <a:extLst>
              <a:ext uri="{FF2B5EF4-FFF2-40B4-BE49-F238E27FC236}">
                <a16:creationId xmlns:a16="http://schemas.microsoft.com/office/drawing/2014/main" id="{A3DDC7AC-B36D-4D3E-8EEF-C73A1274AF08}"/>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MCSLock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AtomicReference tail;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 qnode = new Qnode();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 pred = tail.getAndSet(qnode);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if (pred != null)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qnode.locked = true;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pred.next = qnode;</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(qnode.locked)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83302" name="AutoShape 6">
            <a:extLst>
              <a:ext uri="{FF2B5EF4-FFF2-40B4-BE49-F238E27FC236}">
                <a16:creationId xmlns:a16="http://schemas.microsoft.com/office/drawing/2014/main" id="{4D5107F7-37B3-4692-9C58-BD959C73480C}"/>
              </a:ext>
            </a:extLst>
          </p:cNvPr>
          <p:cNvSpPr>
            <a:spLocks noChangeArrowheads="1"/>
          </p:cNvSpPr>
          <p:nvPr/>
        </p:nvSpPr>
        <p:spPr bwMode="auto">
          <a:xfrm>
            <a:off x="1270000" y="5275263"/>
            <a:ext cx="4667250" cy="385762"/>
          </a:xfrm>
          <a:prstGeom prst="wedgeRoundRectCallout">
            <a:avLst>
              <a:gd name="adj1" fmla="val 65954"/>
              <a:gd name="adj2" fmla="val -593620"/>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83303" name="Text Box 7">
            <a:extLst>
              <a:ext uri="{FF2B5EF4-FFF2-40B4-BE49-F238E27FC236}">
                <a16:creationId xmlns:a16="http://schemas.microsoft.com/office/drawing/2014/main" id="{05D6829B-8B0D-4968-9449-DFBF120ED160}"/>
              </a:ext>
            </a:extLst>
          </p:cNvPr>
          <p:cNvSpPr txBox="1">
            <a:spLocks noChangeArrowheads="1"/>
          </p:cNvSpPr>
          <p:nvPr/>
        </p:nvSpPr>
        <p:spPr bwMode="auto">
          <a:xfrm>
            <a:off x="5730875" y="2119313"/>
            <a:ext cx="2189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Wait until unlocked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a:extLst>
              <a:ext uri="{FF2B5EF4-FFF2-40B4-BE49-F238E27FC236}">
                <a16:creationId xmlns:a16="http://schemas.microsoft.com/office/drawing/2014/main" id="{FC5EC8F1-1141-4E80-8C41-5AA1EC0E436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1747" name="Slide Number Placeholder 4">
            <a:extLst>
              <a:ext uri="{FF2B5EF4-FFF2-40B4-BE49-F238E27FC236}">
                <a16:creationId xmlns:a16="http://schemas.microsoft.com/office/drawing/2014/main" id="{7CFB4045-C147-4A6A-930F-1F784267D8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E82DF4B-6315-47B0-85CC-20934DF6A14F}" type="slidenum">
              <a:rPr lang="ar-SA" altLang="zh-CN" sz="1400" b="0">
                <a:solidFill>
                  <a:schemeClr val="tx1"/>
                </a:solidFill>
                <a:latin typeface="Arial" panose="020B0604020202020204" pitchFamily="34" charset="0"/>
              </a:rPr>
              <a:pPr/>
              <a:t>17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1748" name="Rectangle 2">
            <a:extLst>
              <a:ext uri="{FF2B5EF4-FFF2-40B4-BE49-F238E27FC236}">
                <a16:creationId xmlns:a16="http://schemas.microsoft.com/office/drawing/2014/main" id="{5F70A0B5-4959-43D5-8023-E678922D743E}"/>
              </a:ext>
            </a:extLst>
          </p:cNvPr>
          <p:cNvSpPr>
            <a:spLocks noGrp="1" noChangeArrowheads="1"/>
          </p:cNvSpPr>
          <p:nvPr>
            <p:ph type="title"/>
          </p:nvPr>
        </p:nvSpPr>
        <p:spPr/>
        <p:txBody>
          <a:bodyPr/>
          <a:lstStyle/>
          <a:p>
            <a:r>
              <a:rPr lang="en-US" altLang="zh-CN">
                <a:ea typeface="宋体" panose="02010600030101010101" pitchFamily="2" charset="-122"/>
              </a:rPr>
              <a:t>Review: Test-and-Set</a:t>
            </a:r>
          </a:p>
        </p:txBody>
      </p:sp>
      <p:sp>
        <p:nvSpPr>
          <p:cNvPr id="31749" name="Rectangle 3">
            <a:extLst>
              <a:ext uri="{FF2B5EF4-FFF2-40B4-BE49-F238E27FC236}">
                <a16:creationId xmlns:a16="http://schemas.microsoft.com/office/drawing/2014/main" id="{6A8753E8-813E-4381-8AC0-7767F8BF9EA8}"/>
              </a:ext>
            </a:extLst>
          </p:cNvPr>
          <p:cNvSpPr>
            <a:spLocks noChangeArrowheads="1"/>
          </p:cNvSpPr>
          <p:nvPr/>
        </p:nvSpPr>
        <p:spPr bwMode="auto">
          <a:xfrm>
            <a:off x="947738" y="1981200"/>
            <a:ext cx="7153275" cy="1681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AtomicBoolean </a:t>
            </a:r>
            <a:r>
              <a:rPr lang="en-US" altLang="zh-CN" sz="2400">
                <a:latin typeface="Courier New" panose="02070309020205020404" pitchFamily="49" charset="0"/>
                <a:ea typeface="宋体" panose="02010600030101010101" pitchFamily="2" charset="-122"/>
                <a:cs typeface="Courier New" panose="02070309020205020404" pitchFamily="49" charset="0"/>
              </a:rPr>
              <a:t>lock</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prior = lock.getAndSet(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2" name="文本框 1">
            <a:extLst>
              <a:ext uri="{FF2B5EF4-FFF2-40B4-BE49-F238E27FC236}">
                <a16:creationId xmlns:a16="http://schemas.microsoft.com/office/drawing/2014/main" id="{BE24C3FD-2783-410A-A8EF-6C7597A0E2D8}"/>
              </a:ext>
            </a:extLst>
          </p:cNvPr>
          <p:cNvSpPr txBox="1"/>
          <p:nvPr/>
        </p:nvSpPr>
        <p:spPr>
          <a:xfrm>
            <a:off x="2038627" y="4789936"/>
            <a:ext cx="4971496" cy="707886"/>
          </a:xfrm>
          <a:prstGeom prst="rect">
            <a:avLst/>
          </a:prstGeom>
          <a:noFill/>
        </p:spPr>
        <p:txBody>
          <a:bodyPr wrap="square" rtlCol="0">
            <a:spAutoFit/>
          </a:bodyPr>
          <a:lstStyle/>
          <a:p>
            <a:r>
              <a:rPr lang="en-US" altLang="zh-CN" sz="2000" b="0" dirty="0"/>
              <a:t>The </a:t>
            </a:r>
            <a:r>
              <a:rPr lang="en-US" altLang="zh-CN" sz="2000" b="0" dirty="0" err="1"/>
              <a:t>AtomicBoolean</a:t>
            </a:r>
            <a:r>
              <a:rPr lang="en-US" altLang="zh-CN" sz="2000" b="0" dirty="0"/>
              <a:t> class looks ideal for implementing a spin lock.</a:t>
            </a:r>
          </a:p>
        </p:txBody>
      </p:sp>
    </p:spTree>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3">
            <a:extLst>
              <a:ext uri="{FF2B5EF4-FFF2-40B4-BE49-F238E27FC236}">
                <a16:creationId xmlns:a16="http://schemas.microsoft.com/office/drawing/2014/main" id="{540638F1-36AA-438E-A0C9-F523CD0972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4323" name="Slide Number Placeholder 4">
            <a:extLst>
              <a:ext uri="{FF2B5EF4-FFF2-40B4-BE49-F238E27FC236}">
                <a16:creationId xmlns:a16="http://schemas.microsoft.com/office/drawing/2014/main" id="{58BB779F-008B-45AE-9C7F-E956A9E843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EDAF089-43FC-45CD-B641-9863A006AE92}" type="slidenum">
              <a:rPr lang="ar-SA" altLang="zh-CN" sz="1400" b="0">
                <a:solidFill>
                  <a:schemeClr val="tx1"/>
                </a:solidFill>
                <a:latin typeface="Arial" panose="020B0604020202020204" pitchFamily="34" charset="0"/>
              </a:rPr>
              <a:pPr/>
              <a:t>170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4324" name="Rectangle 3">
            <a:extLst>
              <a:ext uri="{FF2B5EF4-FFF2-40B4-BE49-F238E27FC236}">
                <a16:creationId xmlns:a16="http://schemas.microsoft.com/office/drawing/2014/main" id="{A796F01E-C6DF-494A-9749-3FC57CB79414}"/>
              </a:ext>
            </a:extLst>
          </p:cNvPr>
          <p:cNvSpPr>
            <a:spLocks noGrp="1" noChangeArrowheads="1"/>
          </p:cNvSpPr>
          <p:nvPr>
            <p:ph type="title"/>
          </p:nvPr>
        </p:nvSpPr>
        <p:spPr/>
        <p:txBody>
          <a:bodyPr/>
          <a:lstStyle/>
          <a:p>
            <a:r>
              <a:rPr lang="en-US" altLang="zh-CN">
                <a:ea typeface="宋体" panose="02010600030101010101" pitchFamily="2" charset="-122"/>
              </a:rPr>
              <a:t>MCS Queue Unlock</a:t>
            </a:r>
          </a:p>
        </p:txBody>
      </p:sp>
      <p:sp>
        <p:nvSpPr>
          <p:cNvPr id="184325" name="Rectangle 4">
            <a:extLst>
              <a:ext uri="{FF2B5EF4-FFF2-40B4-BE49-F238E27FC236}">
                <a16:creationId xmlns:a16="http://schemas.microsoft.com/office/drawing/2014/main" id="{4BD9C2FC-F842-433F-9DEF-E1EF0C5F8CD3}"/>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tx1"/>
                </a:solidFill>
                <a:latin typeface="Courier New" panose="02070309020205020404" pitchFamily="49" charset="0"/>
                <a:ea typeface="宋体" panose="02010600030101010101" pitchFamily="2" charset="-122"/>
              </a:rPr>
              <a:t>class</a:t>
            </a:r>
            <a:r>
              <a:rPr lang="en-US" altLang="zh-CN" sz="2400">
                <a:latin typeface="Courier New" panose="02070309020205020404" pitchFamily="49" charset="0"/>
                <a:ea typeface="宋体" panose="02010600030101010101" pitchFamily="2" charset="-122"/>
              </a:rPr>
              <a:t> MCSLock implements Lock {</a:t>
            </a:r>
          </a:p>
          <a:p>
            <a:pPr algn="l">
              <a:spcBef>
                <a:spcPct val="20000"/>
              </a:spcBef>
            </a:pPr>
            <a:r>
              <a:rPr lang="en-US" altLang="zh-CN" sz="2400">
                <a:latin typeface="Courier New" panose="02070309020205020404" pitchFamily="49" charset="0"/>
                <a:ea typeface="宋体" panose="02010600030101010101" pitchFamily="2" charset="-122"/>
              </a:rPr>
              <a:t> AtomicReference tail;</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public void</a:t>
            </a:r>
            <a:r>
              <a:rPr lang="en-US" altLang="zh-CN" sz="2400">
                <a:latin typeface="Courier New" panose="02070309020205020404" pitchFamily="49" charset="0"/>
                <a:ea typeface="宋体" panose="02010600030101010101" pitchFamily="2" charset="-122"/>
              </a:rPr>
              <a:t> unlock()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(qnode.next ==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(tail.CAS(qnode,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return</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(qnode.next ==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qnode.next.locked = </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a:extLst>
              <a:ext uri="{FF2B5EF4-FFF2-40B4-BE49-F238E27FC236}">
                <a16:creationId xmlns:a16="http://schemas.microsoft.com/office/drawing/2014/main" id="{21C00514-9339-4288-85B4-7C2B16567A2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5347" name="Slide Number Placeholder 4">
            <a:extLst>
              <a:ext uri="{FF2B5EF4-FFF2-40B4-BE49-F238E27FC236}">
                <a16:creationId xmlns:a16="http://schemas.microsoft.com/office/drawing/2014/main" id="{DA7F6511-CC4B-4AEC-8FE9-7C8258F941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8917A87-79BF-4B30-A235-7CA79EFB8507}" type="slidenum">
              <a:rPr lang="ar-SA" altLang="zh-CN" sz="1400" b="0">
                <a:solidFill>
                  <a:schemeClr val="tx1"/>
                </a:solidFill>
                <a:latin typeface="Arial" panose="020B0604020202020204" pitchFamily="34" charset="0"/>
              </a:rPr>
              <a:pPr/>
              <a:t>171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5348" name="Rectangle 3">
            <a:extLst>
              <a:ext uri="{FF2B5EF4-FFF2-40B4-BE49-F238E27FC236}">
                <a16:creationId xmlns:a16="http://schemas.microsoft.com/office/drawing/2014/main" id="{186ADEE7-2B28-42C2-94AA-ABC6738545EA}"/>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5349" name="Rectangle 4">
            <a:extLst>
              <a:ext uri="{FF2B5EF4-FFF2-40B4-BE49-F238E27FC236}">
                <a16:creationId xmlns:a16="http://schemas.microsoft.com/office/drawing/2014/main" id="{EA1AA783-3A39-4641-8404-3A99DE6D5F80}"/>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class </a:t>
            </a:r>
            <a:r>
              <a:rPr lang="en-US" altLang="zh-CN" sz="2400" dirty="0" err="1">
                <a:solidFill>
                  <a:schemeClr val="folHlink"/>
                </a:solidFill>
                <a:latin typeface="Courier New" panose="02070309020205020404" pitchFamily="49" charset="0"/>
                <a:ea typeface="宋体" panose="02010600030101010101" pitchFamily="2" charset="-122"/>
              </a:rPr>
              <a:t>MCSLock</a:t>
            </a:r>
            <a:r>
              <a:rPr lang="en-US" altLang="zh-CN" sz="2400" dirty="0">
                <a:solidFill>
                  <a:schemeClr val="folHlink"/>
                </a:solidFill>
                <a:latin typeface="Courier New" panose="02070309020205020404" pitchFamily="49" charset="0"/>
                <a:ea typeface="宋体" panose="02010600030101010101" pitchFamily="2" charset="-122"/>
              </a:rPr>
              <a:t> implements Lock {</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AtomicReference</a:t>
            </a:r>
            <a:r>
              <a:rPr lang="en-US" altLang="zh-CN" sz="2400" dirty="0">
                <a:solidFill>
                  <a:schemeClr val="folHlink"/>
                </a:solidFill>
                <a:latin typeface="Courier New" panose="02070309020205020404" pitchFamily="49" charset="0"/>
                <a:ea typeface="宋体" panose="02010600030101010101" pitchFamily="2" charset="-122"/>
              </a:rPr>
              <a:t> tail;</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a:solidFill>
                  <a:schemeClr val="tx1"/>
                </a:solidFill>
                <a:latin typeface="Courier New" panose="02070309020205020404" pitchFamily="49" charset="0"/>
                <a:ea typeface="宋体" panose="02010600030101010101" pitchFamily="2" charset="-122"/>
              </a:rPr>
              <a:t>if</a:t>
            </a:r>
            <a:r>
              <a:rPr lang="en-US" altLang="zh-CN" sz="2400" dirty="0">
                <a:latin typeface="Courier New" panose="02070309020205020404" pitchFamily="49" charset="0"/>
                <a:ea typeface="宋体" panose="02010600030101010101" pitchFamily="2" charset="-122"/>
              </a:rPr>
              <a:t> (</a:t>
            </a:r>
            <a:r>
              <a:rPr lang="en-US" altLang="zh-CN" sz="2400" dirty="0" err="1">
                <a:latin typeface="Courier New" panose="02070309020205020404" pitchFamily="49" charset="0"/>
                <a:ea typeface="宋体" panose="02010600030101010101" pitchFamily="2" charset="-122"/>
              </a:rPr>
              <a:t>qnode.next</a:t>
            </a:r>
            <a:r>
              <a:rPr lang="en-US" altLang="zh-CN" sz="2400" dirty="0">
                <a:latin typeface="Courier New" panose="02070309020205020404" pitchFamily="49" charset="0"/>
                <a:ea typeface="宋体" panose="02010600030101010101" pitchFamily="2" charset="-122"/>
              </a:rPr>
              <a:t> == </a:t>
            </a:r>
            <a:r>
              <a:rPr lang="en-US" altLang="zh-CN" sz="2400" dirty="0">
                <a:solidFill>
                  <a:schemeClr val="tx1"/>
                </a:solidFill>
                <a:latin typeface="Courier New" panose="02070309020205020404" pitchFamily="49" charset="0"/>
                <a:ea typeface="宋体" panose="02010600030101010101" pitchFamily="2" charset="-122"/>
              </a:rPr>
              <a:t>null</a:t>
            </a:r>
            <a:r>
              <a:rPr lang="en-US" altLang="zh-CN" sz="2400" dirty="0">
                <a:latin typeface="Courier New" panose="02070309020205020404" pitchFamily="49" charset="0"/>
                <a:ea typeface="宋体" panose="02010600030101010101" pitchFamily="2" charset="-122"/>
              </a:rPr>
              <a:t>) {</a:t>
            </a:r>
          </a:p>
          <a:p>
            <a:pPr algn="l">
              <a:spcBef>
                <a:spcPct val="20000"/>
              </a:spcBef>
            </a:pPr>
            <a:r>
              <a:rPr lang="en-US" altLang="zh-CN" sz="2400" dirty="0">
                <a:latin typeface="Courier New" panose="02070309020205020404" pitchFamily="49" charset="0"/>
                <a:ea typeface="宋体" panose="02010600030101010101" pitchFamily="2" charset="-122"/>
              </a:rPr>
              <a:t>   </a:t>
            </a:r>
            <a:r>
              <a:rPr lang="en-US" altLang="zh-CN" sz="2400" dirty="0">
                <a:solidFill>
                  <a:schemeClr val="folHlink"/>
                </a:solidFill>
                <a:latin typeface="Courier New" panose="02070309020205020404" pitchFamily="49" charset="0"/>
                <a:ea typeface="宋体" panose="02010600030101010101" pitchFamily="2" charset="-122"/>
              </a:rPr>
              <a:t>if (</a:t>
            </a:r>
            <a:r>
              <a:rPr lang="en-US" altLang="zh-CN" sz="2400" dirty="0" err="1">
                <a:solidFill>
                  <a:schemeClr val="folHlink"/>
                </a:solidFill>
                <a:latin typeface="Courier New" panose="02070309020205020404" pitchFamily="49" charset="0"/>
                <a:ea typeface="宋体" panose="02010600030101010101" pitchFamily="2" charset="-122"/>
              </a:rPr>
              <a:t>tail.CAS</a:t>
            </a:r>
            <a:r>
              <a:rPr lang="en-US" altLang="zh-CN" sz="2400" dirty="0">
                <a:solidFill>
                  <a:schemeClr val="folHlink"/>
                </a:solidFill>
                <a:latin typeface="Courier New" panose="02070309020205020404" pitchFamily="49" charset="0"/>
                <a:ea typeface="宋体" panose="02010600030101010101" pitchFamily="2" charset="-122"/>
              </a:rPr>
              <a:t>(</a:t>
            </a:r>
            <a:r>
              <a:rPr lang="en-US" altLang="zh-CN" sz="2400" dirty="0" err="1">
                <a:solidFill>
                  <a:schemeClr val="folHlink"/>
                </a:solidFill>
                <a:latin typeface="Courier New" panose="02070309020205020404" pitchFamily="49" charset="0"/>
                <a:ea typeface="宋体" panose="02010600030101010101" pitchFamily="2" charset="-122"/>
              </a:rPr>
              <a:t>qnode</a:t>
            </a:r>
            <a:r>
              <a:rPr lang="en-US" altLang="zh-CN" sz="2400" dirty="0">
                <a:solidFill>
                  <a:schemeClr val="folHlink"/>
                </a:solidFill>
                <a:latin typeface="Courier New" panose="02070309020205020404" pitchFamily="49" charset="0"/>
                <a:ea typeface="宋体" panose="02010600030101010101" pitchFamily="2" charset="-122"/>
              </a:rPr>
              <a:t>, null)</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return;</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while (</a:t>
            </a:r>
            <a:r>
              <a:rPr lang="en-US" altLang="zh-CN" sz="2400" dirty="0" err="1">
                <a:solidFill>
                  <a:schemeClr val="folHlink"/>
                </a:solidFill>
                <a:latin typeface="Courier New" panose="02070309020205020404" pitchFamily="49" charset="0"/>
                <a:ea typeface="宋体" panose="02010600030101010101" pitchFamily="2" charset="-122"/>
              </a:rPr>
              <a:t>qnode.next</a:t>
            </a:r>
            <a:r>
              <a:rPr lang="en-US" altLang="zh-CN" sz="2400" dirty="0">
                <a:solidFill>
                  <a:schemeClr val="folHlink"/>
                </a:solidFill>
                <a:latin typeface="Courier New" panose="02070309020205020404" pitchFamily="49" charset="0"/>
                <a:ea typeface="宋体" panose="02010600030101010101" pitchFamily="2" charset="-122"/>
              </a:rPr>
              <a:t> == null) {}</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 </a:t>
            </a:r>
            <a:r>
              <a:rPr lang="en-US" altLang="zh-CN" sz="2400" dirty="0" err="1">
                <a:solidFill>
                  <a:schemeClr val="folHlink"/>
                </a:solidFill>
                <a:latin typeface="Courier New" panose="02070309020205020404" pitchFamily="49" charset="0"/>
                <a:ea typeface="宋体" panose="02010600030101010101" pitchFamily="2" charset="-122"/>
              </a:rPr>
              <a:t>qnode.next.locked</a:t>
            </a:r>
            <a:r>
              <a:rPr lang="en-US" altLang="zh-CN" sz="2400" dirty="0">
                <a:solidFill>
                  <a:schemeClr val="folHlink"/>
                </a:solidFill>
                <a:latin typeface="Courier New" panose="02070309020205020404" pitchFamily="49" charset="0"/>
                <a:ea typeface="宋体" panose="02010600030101010101" pitchFamily="2" charset="-122"/>
              </a:rPr>
              <a:t> = false;</a:t>
            </a:r>
          </a:p>
          <a:p>
            <a:pPr algn="l">
              <a:spcBef>
                <a:spcPct val="20000"/>
              </a:spcBef>
            </a:pPr>
            <a:r>
              <a:rPr lang="en-US" altLang="zh-CN" sz="2400" dirty="0">
                <a:solidFill>
                  <a:schemeClr val="folHlink"/>
                </a:solidFill>
                <a:latin typeface="Courier New" panose="02070309020205020404" pitchFamily="49" charset="0"/>
                <a:ea typeface="宋体" panose="02010600030101010101" pitchFamily="2" charset="-122"/>
              </a:rPr>
              <a:t>}}</a:t>
            </a:r>
          </a:p>
        </p:txBody>
      </p:sp>
      <p:sp>
        <p:nvSpPr>
          <p:cNvPr id="185350" name="AutoShape 6">
            <a:extLst>
              <a:ext uri="{FF2B5EF4-FFF2-40B4-BE49-F238E27FC236}">
                <a16:creationId xmlns:a16="http://schemas.microsoft.com/office/drawing/2014/main" id="{006BBC53-6A28-4F6B-AD84-DC38834FAB8A}"/>
              </a:ext>
            </a:extLst>
          </p:cNvPr>
          <p:cNvSpPr>
            <a:spLocks noChangeArrowheads="1"/>
          </p:cNvSpPr>
          <p:nvPr/>
        </p:nvSpPr>
        <p:spPr bwMode="auto">
          <a:xfrm>
            <a:off x="1042988" y="3130550"/>
            <a:ext cx="5419725" cy="458788"/>
          </a:xfrm>
          <a:prstGeom prst="wedgeRoundRectCallout">
            <a:avLst>
              <a:gd name="adj1" fmla="val 50292"/>
              <a:gd name="adj2" fmla="val 355537"/>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85351" name="Text Box 7">
            <a:extLst>
              <a:ext uri="{FF2B5EF4-FFF2-40B4-BE49-F238E27FC236}">
                <a16:creationId xmlns:a16="http://schemas.microsoft.com/office/drawing/2014/main" id="{EB548131-BEFB-4892-BC4E-FC618CFE59E0}"/>
              </a:ext>
            </a:extLst>
          </p:cNvPr>
          <p:cNvSpPr txBox="1">
            <a:spLocks noChangeArrowheads="1"/>
          </p:cNvSpPr>
          <p:nvPr/>
        </p:nvSpPr>
        <p:spPr bwMode="auto">
          <a:xfrm>
            <a:off x="5837238" y="5032375"/>
            <a:ext cx="2430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dirty="0">
                <a:solidFill>
                  <a:srgbClr val="FF3300"/>
                </a:solidFill>
                <a:latin typeface="Arial" panose="020B0604020202020204" pitchFamily="34" charset="0"/>
                <a:ea typeface="宋体" panose="02010600030101010101" pitchFamily="2" charset="-122"/>
                <a:cs typeface="Arial" panose="020B0604020202020204" pitchFamily="34" charset="0"/>
              </a:rPr>
              <a:t>Missing</a:t>
            </a:r>
          </a:p>
          <a:p>
            <a:pPr algn="ctr"/>
            <a:r>
              <a:rPr lang="en-US" altLang="zh-CN" sz="3200" dirty="0">
                <a:solidFill>
                  <a:srgbClr val="FF3300"/>
                </a:solidFill>
                <a:latin typeface="Arial" panose="020B0604020202020204" pitchFamily="34" charset="0"/>
                <a:ea typeface="宋体" panose="02010600030101010101" pitchFamily="2" charset="-122"/>
                <a:cs typeface="Arial" panose="020B0604020202020204" pitchFamily="34" charset="0"/>
              </a:rPr>
              <a:t>successor?</a:t>
            </a: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a:extLst>
              <a:ext uri="{FF2B5EF4-FFF2-40B4-BE49-F238E27FC236}">
                <a16:creationId xmlns:a16="http://schemas.microsoft.com/office/drawing/2014/main" id="{BD0412D3-1357-42CA-8F12-AF824E4EC9E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6371" name="Slide Number Placeholder 4">
            <a:extLst>
              <a:ext uri="{FF2B5EF4-FFF2-40B4-BE49-F238E27FC236}">
                <a16:creationId xmlns:a16="http://schemas.microsoft.com/office/drawing/2014/main" id="{63FFD528-1E25-43F6-8C23-B3B5344B70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4EE9D16-6390-4C9F-9134-07BF0FA77CE2}" type="slidenum">
              <a:rPr lang="ar-SA" altLang="zh-CN" sz="1400" b="0">
                <a:solidFill>
                  <a:schemeClr val="tx1"/>
                </a:solidFill>
                <a:latin typeface="Arial" panose="020B0604020202020204" pitchFamily="34" charset="0"/>
              </a:rPr>
              <a:pPr/>
              <a:t>172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6372" name="Rectangle 3">
            <a:extLst>
              <a:ext uri="{FF2B5EF4-FFF2-40B4-BE49-F238E27FC236}">
                <a16:creationId xmlns:a16="http://schemas.microsoft.com/office/drawing/2014/main" id="{3B8A8A3F-39F3-4DF3-96F7-3C6DB32BA249}"/>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6373" name="Rectangle 4">
            <a:extLst>
              <a:ext uri="{FF2B5EF4-FFF2-40B4-BE49-F238E27FC236}">
                <a16:creationId xmlns:a16="http://schemas.microsoft.com/office/drawing/2014/main" id="{2F783B4A-335E-42F8-AF47-A4FB692AA16E}"/>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MCSLock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AtomicReference tail;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if (qnode.next == null)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(tail.CAS(qnode,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return</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while (qnode.next == null)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qnode.next.locked = false;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86374" name="Text Box 6">
            <a:extLst>
              <a:ext uri="{FF2B5EF4-FFF2-40B4-BE49-F238E27FC236}">
                <a16:creationId xmlns:a16="http://schemas.microsoft.com/office/drawing/2014/main" id="{3DFB1B12-4CAF-4C1C-8375-8C7DA71F7FA0}"/>
              </a:ext>
            </a:extLst>
          </p:cNvPr>
          <p:cNvSpPr txBox="1">
            <a:spLocks noChangeArrowheads="1"/>
          </p:cNvSpPr>
          <p:nvPr/>
        </p:nvSpPr>
        <p:spPr bwMode="auto">
          <a:xfrm>
            <a:off x="1031875" y="1828800"/>
            <a:ext cx="5046663" cy="1066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If really no successor, return</a:t>
            </a:r>
          </a:p>
        </p:txBody>
      </p:sp>
      <p:sp>
        <p:nvSpPr>
          <p:cNvPr id="186375" name="AutoShape 7">
            <a:extLst>
              <a:ext uri="{FF2B5EF4-FFF2-40B4-BE49-F238E27FC236}">
                <a16:creationId xmlns:a16="http://schemas.microsoft.com/office/drawing/2014/main" id="{1231B723-5C52-4B43-B692-88A013DA7F56}"/>
              </a:ext>
            </a:extLst>
          </p:cNvPr>
          <p:cNvSpPr>
            <a:spLocks noChangeArrowheads="1"/>
          </p:cNvSpPr>
          <p:nvPr/>
        </p:nvSpPr>
        <p:spPr bwMode="auto">
          <a:xfrm>
            <a:off x="1216025" y="3571875"/>
            <a:ext cx="5419725" cy="838200"/>
          </a:xfrm>
          <a:prstGeom prst="wedgeRoundRectCallout">
            <a:avLst>
              <a:gd name="adj1" fmla="val 9287"/>
              <a:gd name="adj2" fmla="val -16098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a:extLst>
              <a:ext uri="{FF2B5EF4-FFF2-40B4-BE49-F238E27FC236}">
                <a16:creationId xmlns:a16="http://schemas.microsoft.com/office/drawing/2014/main" id="{7FBA7049-4BC6-4F2D-9A32-E436D5F7834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7395" name="Slide Number Placeholder 4">
            <a:extLst>
              <a:ext uri="{FF2B5EF4-FFF2-40B4-BE49-F238E27FC236}">
                <a16:creationId xmlns:a16="http://schemas.microsoft.com/office/drawing/2014/main" id="{A62775BB-B661-43AF-9F5B-73DEFB5803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21D362B-3454-495B-B70E-47933F482203}" type="slidenum">
              <a:rPr lang="ar-SA" altLang="zh-CN" sz="1400" b="0">
                <a:solidFill>
                  <a:schemeClr val="tx1"/>
                </a:solidFill>
                <a:latin typeface="Arial" panose="020B0604020202020204" pitchFamily="34" charset="0"/>
              </a:rPr>
              <a:pPr/>
              <a:t>173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7396" name="Rectangle 3">
            <a:extLst>
              <a:ext uri="{FF2B5EF4-FFF2-40B4-BE49-F238E27FC236}">
                <a16:creationId xmlns:a16="http://schemas.microsoft.com/office/drawing/2014/main" id="{FAAFE10E-7DE9-4E6E-9241-8383717E2B2D}"/>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7397" name="Rectangle 4">
            <a:extLst>
              <a:ext uri="{FF2B5EF4-FFF2-40B4-BE49-F238E27FC236}">
                <a16:creationId xmlns:a16="http://schemas.microsoft.com/office/drawing/2014/main" id="{E4A670F4-9807-4314-B951-01C2B48FA637}"/>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MCSLock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AtomicReference tail;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if (qnode.next == null)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if (tail.CAS(qnode, null)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return;</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(qnode.next == </a:t>
            </a:r>
            <a:r>
              <a:rPr lang="en-US" altLang="zh-CN" sz="2400">
                <a:solidFill>
                  <a:schemeClr val="tx1"/>
                </a:solidFill>
                <a:latin typeface="Courier New" panose="02070309020205020404" pitchFamily="49" charset="0"/>
                <a:ea typeface="宋体" panose="02010600030101010101" pitchFamily="2" charset="-122"/>
              </a:rPr>
              <a:t>null</a:t>
            </a:r>
            <a:r>
              <a:rPr lang="en-US" altLang="zh-CN" sz="2400">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qnode.next.locked = false;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87398" name="Text Box 6">
            <a:extLst>
              <a:ext uri="{FF2B5EF4-FFF2-40B4-BE49-F238E27FC236}">
                <a16:creationId xmlns:a16="http://schemas.microsoft.com/office/drawing/2014/main" id="{6A12E104-CC1B-43D9-8423-3A2342BA1F58}"/>
              </a:ext>
            </a:extLst>
          </p:cNvPr>
          <p:cNvSpPr txBox="1">
            <a:spLocks noChangeArrowheads="1"/>
          </p:cNvSpPr>
          <p:nvPr/>
        </p:nvSpPr>
        <p:spPr bwMode="auto">
          <a:xfrm>
            <a:off x="1031875" y="1828800"/>
            <a:ext cx="5046663" cy="1066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Otherwise wait for successor to catch up</a:t>
            </a:r>
          </a:p>
        </p:txBody>
      </p:sp>
      <p:sp>
        <p:nvSpPr>
          <p:cNvPr id="187399" name="AutoShape 7">
            <a:extLst>
              <a:ext uri="{FF2B5EF4-FFF2-40B4-BE49-F238E27FC236}">
                <a16:creationId xmlns:a16="http://schemas.microsoft.com/office/drawing/2014/main" id="{39897BAB-4723-439C-BEC7-34233E3A1E4F}"/>
              </a:ext>
            </a:extLst>
          </p:cNvPr>
          <p:cNvSpPr>
            <a:spLocks noChangeArrowheads="1"/>
          </p:cNvSpPr>
          <p:nvPr/>
        </p:nvSpPr>
        <p:spPr bwMode="auto">
          <a:xfrm>
            <a:off x="1373188" y="4311650"/>
            <a:ext cx="5656262" cy="633413"/>
          </a:xfrm>
          <a:prstGeom prst="wedgeRoundRectCallout">
            <a:avLst>
              <a:gd name="adj1" fmla="val 6806"/>
              <a:gd name="adj2" fmla="val -229199"/>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3">
            <a:extLst>
              <a:ext uri="{FF2B5EF4-FFF2-40B4-BE49-F238E27FC236}">
                <a16:creationId xmlns:a16="http://schemas.microsoft.com/office/drawing/2014/main" id="{8A75B17B-1649-4E85-8072-B883B438F3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8419" name="Slide Number Placeholder 4">
            <a:extLst>
              <a:ext uri="{FF2B5EF4-FFF2-40B4-BE49-F238E27FC236}">
                <a16:creationId xmlns:a16="http://schemas.microsoft.com/office/drawing/2014/main" id="{5D75C21C-4B31-4464-8BB3-022345C641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0253E89-A910-4517-A696-6E64D1431FDD}" type="slidenum">
              <a:rPr lang="ar-SA" altLang="zh-CN" sz="1400" b="0">
                <a:solidFill>
                  <a:schemeClr val="tx1"/>
                </a:solidFill>
                <a:latin typeface="Arial" panose="020B0604020202020204" pitchFamily="34" charset="0"/>
              </a:rPr>
              <a:pPr/>
              <a:t>174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88420" name="Rectangle 3">
            <a:extLst>
              <a:ext uri="{FF2B5EF4-FFF2-40B4-BE49-F238E27FC236}">
                <a16:creationId xmlns:a16="http://schemas.microsoft.com/office/drawing/2014/main" id="{449E7FC4-4000-4526-88F1-3F057D49D369}"/>
              </a:ext>
            </a:extLst>
          </p:cNvPr>
          <p:cNvSpPr>
            <a:spLocks noGrp="1" noChangeArrowheads="1"/>
          </p:cNvSpPr>
          <p:nvPr>
            <p:ph type="title"/>
          </p:nvPr>
        </p:nvSpPr>
        <p:spPr/>
        <p:txBody>
          <a:bodyPr/>
          <a:lstStyle/>
          <a:p>
            <a:r>
              <a:rPr lang="en-US" altLang="zh-CN">
                <a:ea typeface="宋体" panose="02010600030101010101" pitchFamily="2" charset="-122"/>
              </a:rPr>
              <a:t>MCS Queue Lock</a:t>
            </a:r>
          </a:p>
        </p:txBody>
      </p:sp>
      <p:sp>
        <p:nvSpPr>
          <p:cNvPr id="188421" name="Rectangle 4">
            <a:extLst>
              <a:ext uri="{FF2B5EF4-FFF2-40B4-BE49-F238E27FC236}">
                <a16:creationId xmlns:a16="http://schemas.microsoft.com/office/drawing/2014/main" id="{ACF18A02-60A8-42AE-BB15-7DD41EF6A061}"/>
              </a:ext>
            </a:extLst>
          </p:cNvPr>
          <p:cNvSpPr>
            <a:spLocks noChangeArrowheads="1"/>
          </p:cNvSpPr>
          <p:nvPr/>
        </p:nvSpPr>
        <p:spPr bwMode="auto">
          <a:xfrm>
            <a:off x="919163" y="1758950"/>
            <a:ext cx="7153275" cy="44497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class MCSLock implements 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AtomicReference queue;</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public void unlock()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if (qnode.next == null)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if (tail.CAS(qnode, null)</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return;</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while (qnode.next == null) {}</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  }</a:t>
            </a:r>
          </a:p>
          <a:p>
            <a:pPr algn="l">
              <a:spcBef>
                <a:spcPct val="20000"/>
              </a:spcBef>
            </a:pPr>
            <a:r>
              <a:rPr lang="en-US" altLang="zh-CN" sz="2400">
                <a:latin typeface="Courier New" panose="02070309020205020404" pitchFamily="49" charset="0"/>
                <a:ea typeface="宋体" panose="02010600030101010101" pitchFamily="2" charset="-122"/>
              </a:rPr>
              <a:t> qnode.next.locked = </a:t>
            </a:r>
            <a:r>
              <a:rPr lang="en-US" altLang="zh-CN" sz="2400">
                <a:solidFill>
                  <a:schemeClr val="tx1"/>
                </a:solidFill>
                <a:latin typeface="Courier New" panose="02070309020205020404" pitchFamily="49" charset="0"/>
                <a:ea typeface="宋体" panose="02010600030101010101" pitchFamily="2" charset="-122"/>
              </a:rPr>
              <a:t>false</a:t>
            </a:r>
            <a:r>
              <a:rPr lang="en-US" altLang="zh-CN" sz="2400">
                <a:latin typeface="Courier New" panose="02070309020205020404" pitchFamily="49" charset="0"/>
                <a:ea typeface="宋体" panose="02010600030101010101" pitchFamily="2" charset="-122"/>
              </a:rPr>
              <a:t>;</a:t>
            </a:r>
          </a:p>
          <a:p>
            <a:pPr algn="l">
              <a:spcBef>
                <a:spcPct val="20000"/>
              </a:spcBef>
            </a:pPr>
            <a:r>
              <a:rPr lang="en-US" altLang="zh-CN" sz="2400">
                <a:solidFill>
                  <a:schemeClr val="folHlink"/>
                </a:solidFill>
                <a:latin typeface="Courier New" panose="02070309020205020404" pitchFamily="49" charset="0"/>
                <a:ea typeface="宋体" panose="02010600030101010101" pitchFamily="2" charset="-122"/>
              </a:rPr>
              <a:t>}}</a:t>
            </a:r>
          </a:p>
        </p:txBody>
      </p:sp>
      <p:sp>
        <p:nvSpPr>
          <p:cNvPr id="188422" name="Text Box 6">
            <a:extLst>
              <a:ext uri="{FF2B5EF4-FFF2-40B4-BE49-F238E27FC236}">
                <a16:creationId xmlns:a16="http://schemas.microsoft.com/office/drawing/2014/main" id="{E35EFB10-8BAB-4873-AF17-8D9CC7205E15}"/>
              </a:ext>
            </a:extLst>
          </p:cNvPr>
          <p:cNvSpPr txBox="1">
            <a:spLocks noChangeArrowheads="1"/>
          </p:cNvSpPr>
          <p:nvPr/>
        </p:nvSpPr>
        <p:spPr bwMode="auto">
          <a:xfrm>
            <a:off x="2908300" y="2362200"/>
            <a:ext cx="5046663"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Pass lock to successor</a:t>
            </a:r>
          </a:p>
        </p:txBody>
      </p:sp>
      <p:sp>
        <p:nvSpPr>
          <p:cNvPr id="188423" name="AutoShape 7">
            <a:extLst>
              <a:ext uri="{FF2B5EF4-FFF2-40B4-BE49-F238E27FC236}">
                <a16:creationId xmlns:a16="http://schemas.microsoft.com/office/drawing/2014/main" id="{D0523304-67A0-44DB-8310-F10AE0BF5622}"/>
              </a:ext>
            </a:extLst>
          </p:cNvPr>
          <p:cNvSpPr>
            <a:spLocks noChangeArrowheads="1"/>
          </p:cNvSpPr>
          <p:nvPr/>
        </p:nvSpPr>
        <p:spPr bwMode="auto">
          <a:xfrm>
            <a:off x="1120775" y="5162550"/>
            <a:ext cx="4962525" cy="633413"/>
          </a:xfrm>
          <a:prstGeom prst="wedgeRoundRectCallout">
            <a:avLst>
              <a:gd name="adj1" fmla="val 30935"/>
              <a:gd name="adj2" fmla="val -408398"/>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a:extLst>
              <a:ext uri="{FF2B5EF4-FFF2-40B4-BE49-F238E27FC236}">
                <a16:creationId xmlns:a16="http://schemas.microsoft.com/office/drawing/2014/main" id="{D98D0F96-9846-4289-9B8D-B1B5BDC6768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9443" name="Slide Number Placeholder 4">
            <a:extLst>
              <a:ext uri="{FF2B5EF4-FFF2-40B4-BE49-F238E27FC236}">
                <a16:creationId xmlns:a16="http://schemas.microsoft.com/office/drawing/2014/main" id="{744A56B4-1009-4607-BF0F-04007AA1DE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383DB01-4D73-49B2-AED0-E0DF73974C4E}" type="slidenum">
              <a:rPr lang="ar-SA" altLang="zh-CN" sz="1400" b="0">
                <a:solidFill>
                  <a:schemeClr val="tx1"/>
                </a:solidFill>
                <a:latin typeface="Arial" panose="020B0604020202020204" pitchFamily="34" charset="0"/>
              </a:rPr>
              <a:pPr/>
              <a:t>175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89444" name="Picture 2" descr="magic">
            <a:extLst>
              <a:ext uri="{FF2B5EF4-FFF2-40B4-BE49-F238E27FC236}">
                <a16:creationId xmlns:a16="http://schemas.microsoft.com/office/drawing/2014/main" id="{B9AD231D-B2A8-4F89-B9FE-F1589BF92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Rectangle 3">
            <a:extLst>
              <a:ext uri="{FF2B5EF4-FFF2-40B4-BE49-F238E27FC236}">
                <a16:creationId xmlns:a16="http://schemas.microsoft.com/office/drawing/2014/main" id="{5F8CD6FB-C6AC-4930-A170-92E01AB56C51}"/>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89446" name="Rectangle 4">
            <a:extLst>
              <a:ext uri="{FF2B5EF4-FFF2-40B4-BE49-F238E27FC236}">
                <a16:creationId xmlns:a16="http://schemas.microsoft.com/office/drawing/2014/main" id="{C3E3CEE6-DF60-489A-9089-F537E4B22197}"/>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89447" name="Group 5">
            <a:extLst>
              <a:ext uri="{FF2B5EF4-FFF2-40B4-BE49-F238E27FC236}">
                <a16:creationId xmlns:a16="http://schemas.microsoft.com/office/drawing/2014/main" id="{AED1A728-4B05-4DF6-8784-32764C1C0AC9}"/>
              </a:ext>
            </a:extLst>
          </p:cNvPr>
          <p:cNvGrpSpPr>
            <a:grpSpLocks/>
          </p:cNvGrpSpPr>
          <p:nvPr/>
        </p:nvGrpSpPr>
        <p:grpSpPr bwMode="auto">
          <a:xfrm>
            <a:off x="2093913" y="1966913"/>
            <a:ext cx="1884362" cy="1879600"/>
            <a:chOff x="1085" y="1162"/>
            <a:chExt cx="1187" cy="1184"/>
          </a:xfrm>
        </p:grpSpPr>
        <p:grpSp>
          <p:nvGrpSpPr>
            <p:cNvPr id="189477" name="Group 6">
              <a:extLst>
                <a:ext uri="{FF2B5EF4-FFF2-40B4-BE49-F238E27FC236}">
                  <a16:creationId xmlns:a16="http://schemas.microsoft.com/office/drawing/2014/main" id="{A9030AB3-2EE9-4444-BA18-14B5456105FA}"/>
                </a:ext>
              </a:extLst>
            </p:cNvPr>
            <p:cNvGrpSpPr>
              <a:grpSpLocks/>
            </p:cNvGrpSpPr>
            <p:nvPr/>
          </p:nvGrpSpPr>
          <p:grpSpPr bwMode="auto">
            <a:xfrm>
              <a:off x="1107" y="1538"/>
              <a:ext cx="856" cy="808"/>
              <a:chOff x="1008" y="2720"/>
              <a:chExt cx="856" cy="808"/>
            </a:xfrm>
          </p:grpSpPr>
          <p:sp>
            <p:nvSpPr>
              <p:cNvPr id="189479" name="Rectangle 7">
                <a:extLst>
                  <a:ext uri="{FF2B5EF4-FFF2-40B4-BE49-F238E27FC236}">
                    <a16:creationId xmlns:a16="http://schemas.microsoft.com/office/drawing/2014/main" id="{1271592C-E7BF-4728-A969-CA939FEF9456}"/>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89480" name="Freeform 8">
                <a:extLst>
                  <a:ext uri="{FF2B5EF4-FFF2-40B4-BE49-F238E27FC236}">
                    <a16:creationId xmlns:a16="http://schemas.microsoft.com/office/drawing/2014/main" id="{2C8D176B-B8CD-4B26-9916-597F23FBF95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81" name="Freeform 9">
                <a:extLst>
                  <a:ext uri="{FF2B5EF4-FFF2-40B4-BE49-F238E27FC236}">
                    <a16:creationId xmlns:a16="http://schemas.microsoft.com/office/drawing/2014/main" id="{DB61284C-DF7C-4ACF-96FE-CFDFA45DC52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82" name="Freeform 10">
                <a:extLst>
                  <a:ext uri="{FF2B5EF4-FFF2-40B4-BE49-F238E27FC236}">
                    <a16:creationId xmlns:a16="http://schemas.microsoft.com/office/drawing/2014/main" id="{D93705F5-6714-4941-9648-A3C194BEDDD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83" name="Freeform 11">
                <a:extLst>
                  <a:ext uri="{FF2B5EF4-FFF2-40B4-BE49-F238E27FC236}">
                    <a16:creationId xmlns:a16="http://schemas.microsoft.com/office/drawing/2014/main" id="{F85D4082-DAC9-4E45-9770-E7006ED6B52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89484" name="Freeform 12">
                <a:extLst>
                  <a:ext uri="{FF2B5EF4-FFF2-40B4-BE49-F238E27FC236}">
                    <a16:creationId xmlns:a16="http://schemas.microsoft.com/office/drawing/2014/main" id="{C680ABE6-1B39-44E5-B521-C7AC759CC86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89485" name="Freeform 13">
                <a:extLst>
                  <a:ext uri="{FF2B5EF4-FFF2-40B4-BE49-F238E27FC236}">
                    <a16:creationId xmlns:a16="http://schemas.microsoft.com/office/drawing/2014/main" id="{B8D16C11-9B68-4200-9F1E-EF2FF6D2534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86" name="Freeform 14">
                <a:extLst>
                  <a:ext uri="{FF2B5EF4-FFF2-40B4-BE49-F238E27FC236}">
                    <a16:creationId xmlns:a16="http://schemas.microsoft.com/office/drawing/2014/main" id="{D96ADF63-BDD9-440D-AD81-F9E81B8A7B5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87" name="Freeform 15">
                <a:extLst>
                  <a:ext uri="{FF2B5EF4-FFF2-40B4-BE49-F238E27FC236}">
                    <a16:creationId xmlns:a16="http://schemas.microsoft.com/office/drawing/2014/main" id="{F1C3539F-B521-4A64-9D14-2685CBB9D87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89478" name="Rectangle 16">
              <a:extLst>
                <a:ext uri="{FF2B5EF4-FFF2-40B4-BE49-F238E27FC236}">
                  <a16:creationId xmlns:a16="http://schemas.microsoft.com/office/drawing/2014/main" id="{B8308A90-9054-4938-B760-50B1D7D09E50}"/>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89448" name="Group 17">
            <a:extLst>
              <a:ext uri="{FF2B5EF4-FFF2-40B4-BE49-F238E27FC236}">
                <a16:creationId xmlns:a16="http://schemas.microsoft.com/office/drawing/2014/main" id="{65CE7F55-0290-4DA3-A5B6-145264B33D7F}"/>
              </a:ext>
            </a:extLst>
          </p:cNvPr>
          <p:cNvGrpSpPr>
            <a:grpSpLocks/>
          </p:cNvGrpSpPr>
          <p:nvPr/>
        </p:nvGrpSpPr>
        <p:grpSpPr bwMode="auto">
          <a:xfrm>
            <a:off x="4902203" y="1998663"/>
            <a:ext cx="2825752" cy="1792287"/>
            <a:chOff x="1941" y="1182"/>
            <a:chExt cx="1780" cy="1129"/>
          </a:xfrm>
        </p:grpSpPr>
        <p:grpSp>
          <p:nvGrpSpPr>
            <p:cNvPr id="189465" name="Group 18">
              <a:extLst>
                <a:ext uri="{FF2B5EF4-FFF2-40B4-BE49-F238E27FC236}">
                  <a16:creationId xmlns:a16="http://schemas.microsoft.com/office/drawing/2014/main" id="{1E859AF9-7CAA-4790-9BB0-DD8BB4274381}"/>
                </a:ext>
              </a:extLst>
            </p:cNvPr>
            <p:cNvGrpSpPr>
              <a:grpSpLocks/>
            </p:cNvGrpSpPr>
            <p:nvPr/>
          </p:nvGrpSpPr>
          <p:grpSpPr bwMode="auto">
            <a:xfrm>
              <a:off x="2446" y="1572"/>
              <a:ext cx="712" cy="739"/>
              <a:chOff x="2496" y="2725"/>
              <a:chExt cx="712" cy="739"/>
            </a:xfrm>
          </p:grpSpPr>
          <p:sp>
            <p:nvSpPr>
              <p:cNvPr id="189467" name="Rectangle 19">
                <a:extLst>
                  <a:ext uri="{FF2B5EF4-FFF2-40B4-BE49-F238E27FC236}">
                    <a16:creationId xmlns:a16="http://schemas.microsoft.com/office/drawing/2014/main" id="{5F923492-5C30-4C3F-9CE0-9CCF60674CDB}"/>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89468" name="Freeform 20">
                <a:extLst>
                  <a:ext uri="{FF2B5EF4-FFF2-40B4-BE49-F238E27FC236}">
                    <a16:creationId xmlns:a16="http://schemas.microsoft.com/office/drawing/2014/main" id="{B4F803B4-EC97-4587-B18F-BD59C02B6D5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89469" name="Group 21">
                <a:extLst>
                  <a:ext uri="{FF2B5EF4-FFF2-40B4-BE49-F238E27FC236}">
                    <a16:creationId xmlns:a16="http://schemas.microsoft.com/office/drawing/2014/main" id="{06398FCD-FA96-45E5-98AC-0A043C0B028C}"/>
                  </a:ext>
                </a:extLst>
              </p:cNvPr>
              <p:cNvGrpSpPr>
                <a:grpSpLocks/>
              </p:cNvGrpSpPr>
              <p:nvPr/>
            </p:nvGrpSpPr>
            <p:grpSpPr bwMode="auto">
              <a:xfrm>
                <a:off x="3072" y="2832"/>
                <a:ext cx="136" cy="632"/>
                <a:chOff x="3072" y="2832"/>
                <a:chExt cx="136" cy="632"/>
              </a:xfrm>
            </p:grpSpPr>
            <p:sp>
              <p:nvSpPr>
                <p:cNvPr id="189474" name="Freeform 22">
                  <a:extLst>
                    <a:ext uri="{FF2B5EF4-FFF2-40B4-BE49-F238E27FC236}">
                      <a16:creationId xmlns:a16="http://schemas.microsoft.com/office/drawing/2014/main" id="{1178D0A5-427B-45BA-8995-DF155685E08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75" name="Freeform 23">
                  <a:extLst>
                    <a:ext uri="{FF2B5EF4-FFF2-40B4-BE49-F238E27FC236}">
                      <a16:creationId xmlns:a16="http://schemas.microsoft.com/office/drawing/2014/main" id="{BE701BF5-6C95-42BD-A513-BBB88DB5CFD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76" name="Freeform 24">
                  <a:extLst>
                    <a:ext uri="{FF2B5EF4-FFF2-40B4-BE49-F238E27FC236}">
                      <a16:creationId xmlns:a16="http://schemas.microsoft.com/office/drawing/2014/main" id="{3351AEDA-78BA-4EB5-BEAD-46CFD0BA47C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89470" name="Group 25">
                <a:extLst>
                  <a:ext uri="{FF2B5EF4-FFF2-40B4-BE49-F238E27FC236}">
                    <a16:creationId xmlns:a16="http://schemas.microsoft.com/office/drawing/2014/main" id="{95F4DBAE-5209-4C8B-8118-C20EBDC0209F}"/>
                  </a:ext>
                </a:extLst>
              </p:cNvPr>
              <p:cNvGrpSpPr>
                <a:grpSpLocks/>
              </p:cNvGrpSpPr>
              <p:nvPr/>
            </p:nvGrpSpPr>
            <p:grpSpPr bwMode="auto">
              <a:xfrm flipH="1">
                <a:off x="2496" y="2832"/>
                <a:ext cx="136" cy="632"/>
                <a:chOff x="3072" y="2832"/>
                <a:chExt cx="136" cy="632"/>
              </a:xfrm>
            </p:grpSpPr>
            <p:sp>
              <p:nvSpPr>
                <p:cNvPr id="189471" name="Freeform 26">
                  <a:extLst>
                    <a:ext uri="{FF2B5EF4-FFF2-40B4-BE49-F238E27FC236}">
                      <a16:creationId xmlns:a16="http://schemas.microsoft.com/office/drawing/2014/main" id="{99AE21A4-6291-4D76-A2D9-DE9C8828E75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72" name="Freeform 27">
                  <a:extLst>
                    <a:ext uri="{FF2B5EF4-FFF2-40B4-BE49-F238E27FC236}">
                      <a16:creationId xmlns:a16="http://schemas.microsoft.com/office/drawing/2014/main" id="{1E038561-614C-4B5B-BA29-F5000A9E95E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89473" name="Freeform 28">
                  <a:extLst>
                    <a:ext uri="{FF2B5EF4-FFF2-40B4-BE49-F238E27FC236}">
                      <a16:creationId xmlns:a16="http://schemas.microsoft.com/office/drawing/2014/main" id="{F962AD12-4D18-4406-852E-02495919166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89466" name="Rectangle 29">
              <a:extLst>
                <a:ext uri="{FF2B5EF4-FFF2-40B4-BE49-F238E27FC236}">
                  <a16:creationId xmlns:a16="http://schemas.microsoft.com/office/drawing/2014/main" id="{8C7ED176-1E87-4397-A93B-B1D8DE98A2FE}"/>
                </a:ext>
              </a:extLst>
            </p:cNvPr>
            <p:cNvSpPr>
              <a:spLocks noChangeArrowheads="1"/>
            </p:cNvSpPr>
            <p:nvPr/>
          </p:nvSpPr>
          <p:spPr bwMode="auto">
            <a:xfrm>
              <a:off x="1941" y="1182"/>
              <a:ext cx="17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cs typeface="Arial" panose="020B0604020202020204" pitchFamily="34" charset="0"/>
                </a:rPr>
                <a:t>just after swap</a:t>
              </a:r>
            </a:p>
          </p:txBody>
        </p:sp>
      </p:grpSp>
      <p:sp>
        <p:nvSpPr>
          <p:cNvPr id="189449" name="Rectangle 30">
            <a:extLst>
              <a:ext uri="{FF2B5EF4-FFF2-40B4-BE49-F238E27FC236}">
                <a16:creationId xmlns:a16="http://schemas.microsoft.com/office/drawing/2014/main" id="{09932C86-0143-4B3A-867A-81A503919DC4}"/>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89450" name="Rectangle 31">
            <a:extLst>
              <a:ext uri="{FF2B5EF4-FFF2-40B4-BE49-F238E27FC236}">
                <a16:creationId xmlns:a16="http://schemas.microsoft.com/office/drawing/2014/main" id="{78A5714E-AF0F-47B7-A44D-5E081CF810E4}"/>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89451" name="Line 32">
            <a:extLst>
              <a:ext uri="{FF2B5EF4-FFF2-40B4-BE49-F238E27FC236}">
                <a16:creationId xmlns:a16="http://schemas.microsoft.com/office/drawing/2014/main" id="{E41EB62F-95E9-4487-BA86-ADBA1973ED09}"/>
              </a:ext>
            </a:extLst>
          </p:cNvPr>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9452" name="Freeform 33">
            <a:extLst>
              <a:ext uri="{FF2B5EF4-FFF2-40B4-BE49-F238E27FC236}">
                <a16:creationId xmlns:a16="http://schemas.microsoft.com/office/drawing/2014/main" id="{E7D00CDD-3C75-497E-81F3-9273D8AE6602}"/>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89453" name="Group 34">
            <a:extLst>
              <a:ext uri="{FF2B5EF4-FFF2-40B4-BE49-F238E27FC236}">
                <a16:creationId xmlns:a16="http://schemas.microsoft.com/office/drawing/2014/main" id="{AC26FAE5-6470-4BF4-AFB6-1C9D41F88C7F}"/>
              </a:ext>
            </a:extLst>
          </p:cNvPr>
          <p:cNvGrpSpPr>
            <a:grpSpLocks/>
          </p:cNvGrpSpPr>
          <p:nvPr/>
        </p:nvGrpSpPr>
        <p:grpSpPr bwMode="auto">
          <a:xfrm>
            <a:off x="5126038" y="5186363"/>
            <a:ext cx="280987" cy="400050"/>
            <a:chOff x="3749" y="3267"/>
            <a:chExt cx="177" cy="252"/>
          </a:xfrm>
        </p:grpSpPr>
        <p:sp>
          <p:nvSpPr>
            <p:cNvPr id="189462" name="Line 35">
              <a:extLst>
                <a:ext uri="{FF2B5EF4-FFF2-40B4-BE49-F238E27FC236}">
                  <a16:creationId xmlns:a16="http://schemas.microsoft.com/office/drawing/2014/main" id="{D94804E9-4C69-4EC2-AF68-86A38FF1E73F}"/>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9463" name="Line 36">
              <a:extLst>
                <a:ext uri="{FF2B5EF4-FFF2-40B4-BE49-F238E27FC236}">
                  <a16:creationId xmlns:a16="http://schemas.microsoft.com/office/drawing/2014/main" id="{55C45479-0240-4651-92FD-4CBB571A1517}"/>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9464" name="Line 37">
              <a:extLst>
                <a:ext uri="{FF2B5EF4-FFF2-40B4-BE49-F238E27FC236}">
                  <a16:creationId xmlns:a16="http://schemas.microsoft.com/office/drawing/2014/main" id="{18F84893-E56C-428B-8E34-1CE2F2C1E229}"/>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89454" name="Rectangle 38">
            <a:extLst>
              <a:ext uri="{FF2B5EF4-FFF2-40B4-BE49-F238E27FC236}">
                <a16:creationId xmlns:a16="http://schemas.microsoft.com/office/drawing/2014/main" id="{B9A39015-A531-4078-A154-4B6EEBC0D6E5}"/>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89455" name="Rectangle 39">
            <a:extLst>
              <a:ext uri="{FF2B5EF4-FFF2-40B4-BE49-F238E27FC236}">
                <a16:creationId xmlns:a16="http://schemas.microsoft.com/office/drawing/2014/main" id="{C0B7CCEE-EA62-41F7-965A-4495F99AA22D}"/>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89456" name="Line 40">
            <a:extLst>
              <a:ext uri="{FF2B5EF4-FFF2-40B4-BE49-F238E27FC236}">
                <a16:creationId xmlns:a16="http://schemas.microsoft.com/office/drawing/2014/main" id="{590B7F1C-4B6A-4DCC-801F-76FC7519806B}"/>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89457" name="Group 41">
            <a:extLst>
              <a:ext uri="{FF2B5EF4-FFF2-40B4-BE49-F238E27FC236}">
                <a16:creationId xmlns:a16="http://schemas.microsoft.com/office/drawing/2014/main" id="{478C9B2D-97F4-4A0C-AC2E-5003EC33D584}"/>
              </a:ext>
            </a:extLst>
          </p:cNvPr>
          <p:cNvGrpSpPr>
            <a:grpSpLocks/>
          </p:cNvGrpSpPr>
          <p:nvPr/>
        </p:nvGrpSpPr>
        <p:grpSpPr bwMode="auto">
          <a:xfrm>
            <a:off x="7783513" y="4352925"/>
            <a:ext cx="280987" cy="400050"/>
            <a:chOff x="3749" y="3267"/>
            <a:chExt cx="177" cy="252"/>
          </a:xfrm>
        </p:grpSpPr>
        <p:sp>
          <p:nvSpPr>
            <p:cNvPr id="189459" name="Line 42">
              <a:extLst>
                <a:ext uri="{FF2B5EF4-FFF2-40B4-BE49-F238E27FC236}">
                  <a16:creationId xmlns:a16="http://schemas.microsoft.com/office/drawing/2014/main" id="{B27143B2-ABDB-4B2E-9EE4-B741A5A3DBF3}"/>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9460" name="Line 43">
              <a:extLst>
                <a:ext uri="{FF2B5EF4-FFF2-40B4-BE49-F238E27FC236}">
                  <a16:creationId xmlns:a16="http://schemas.microsoft.com/office/drawing/2014/main" id="{6A9D68C7-EBE8-44B8-BBBA-B7CD456CA491}"/>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9461" name="Line 44">
              <a:extLst>
                <a:ext uri="{FF2B5EF4-FFF2-40B4-BE49-F238E27FC236}">
                  <a16:creationId xmlns:a16="http://schemas.microsoft.com/office/drawing/2014/main" id="{0F6AE112-FA2F-478C-82A7-6B2DBFEE757F}"/>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89458" name="Freeform 45">
            <a:extLst>
              <a:ext uri="{FF2B5EF4-FFF2-40B4-BE49-F238E27FC236}">
                <a16:creationId xmlns:a16="http://schemas.microsoft.com/office/drawing/2014/main" id="{FC7DD425-054F-4B55-8F19-8F27751B46B9}"/>
              </a:ext>
            </a:extLst>
          </p:cNvPr>
          <p:cNvSpPr>
            <a:spLocks/>
          </p:cNvSpPr>
          <p:nvPr/>
        </p:nvSpPr>
        <p:spPr bwMode="auto">
          <a:xfrm>
            <a:off x="3109913" y="3224213"/>
            <a:ext cx="2279650" cy="1716087"/>
          </a:xfrm>
          <a:custGeom>
            <a:avLst/>
            <a:gdLst>
              <a:gd name="T0" fmla="*/ 2147483647 w 1436"/>
              <a:gd name="T1" fmla="*/ 0 h 1081"/>
              <a:gd name="T2" fmla="*/ 2147483647 w 1436"/>
              <a:gd name="T3" fmla="*/ 2147483647 h 1081"/>
              <a:gd name="T4" fmla="*/ 2147483647 w 1436"/>
              <a:gd name="T5" fmla="*/ 2147483647 h 1081"/>
              <a:gd name="T6" fmla="*/ 0 60000 65536"/>
              <a:gd name="T7" fmla="*/ 0 60000 65536"/>
              <a:gd name="T8" fmla="*/ 0 60000 65536"/>
              <a:gd name="T9" fmla="*/ 0 w 1436"/>
              <a:gd name="T10" fmla="*/ 0 h 1081"/>
              <a:gd name="T11" fmla="*/ 1436 w 1436"/>
              <a:gd name="T12" fmla="*/ 1081 h 1081"/>
            </a:gdLst>
            <a:ahLst/>
            <a:cxnLst>
              <a:cxn ang="T6">
                <a:pos x="T0" y="T1"/>
              </a:cxn>
              <a:cxn ang="T7">
                <a:pos x="T2" y="T3"/>
              </a:cxn>
              <a:cxn ang="T8">
                <a:pos x="T4" y="T5"/>
              </a:cxn>
            </a:cxnLst>
            <a:rect l="T9" t="T10" r="T11" b="T12"/>
            <a:pathLst>
              <a:path w="1436" h="1081">
                <a:moveTo>
                  <a:pt x="1436" y="0"/>
                </a:moveTo>
                <a:cubicBezTo>
                  <a:pt x="1236" y="69"/>
                  <a:pt x="468" y="234"/>
                  <a:pt x="234" y="414"/>
                </a:cubicBezTo>
                <a:cubicBezTo>
                  <a:pt x="0" y="594"/>
                  <a:pt x="66" y="970"/>
                  <a:pt x="32" y="108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3">
            <a:extLst>
              <a:ext uri="{FF2B5EF4-FFF2-40B4-BE49-F238E27FC236}">
                <a16:creationId xmlns:a16="http://schemas.microsoft.com/office/drawing/2014/main" id="{794E289C-60C2-483C-88EA-9F417BCFB52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0467" name="Slide Number Placeholder 4">
            <a:extLst>
              <a:ext uri="{FF2B5EF4-FFF2-40B4-BE49-F238E27FC236}">
                <a16:creationId xmlns:a16="http://schemas.microsoft.com/office/drawing/2014/main" id="{EDAAD348-B00C-4810-A465-2614A46E19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DE208C9-CB86-4CCF-99D1-486B3325161E}" type="slidenum">
              <a:rPr lang="ar-SA" altLang="zh-CN" sz="1400" b="0">
                <a:solidFill>
                  <a:schemeClr val="tx1"/>
                </a:solidFill>
                <a:latin typeface="Arial" panose="020B0604020202020204" pitchFamily="34" charset="0"/>
              </a:rPr>
              <a:pPr/>
              <a:t>176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0468" name="Picture 2" descr="magic">
            <a:extLst>
              <a:ext uri="{FF2B5EF4-FFF2-40B4-BE49-F238E27FC236}">
                <a16:creationId xmlns:a16="http://schemas.microsoft.com/office/drawing/2014/main" id="{19453DF4-E583-4D0C-A023-1A8BCEED1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9" name="Rectangle 3">
            <a:extLst>
              <a:ext uri="{FF2B5EF4-FFF2-40B4-BE49-F238E27FC236}">
                <a16:creationId xmlns:a16="http://schemas.microsoft.com/office/drawing/2014/main" id="{D55BB9E9-AD60-4442-A570-FBA752511EAC}"/>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90470" name="Rectangle 4">
            <a:extLst>
              <a:ext uri="{FF2B5EF4-FFF2-40B4-BE49-F238E27FC236}">
                <a16:creationId xmlns:a16="http://schemas.microsoft.com/office/drawing/2014/main" id="{B7CC4D3B-1760-4C21-8A76-BE93B05B2AF8}"/>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90471" name="Group 5">
            <a:extLst>
              <a:ext uri="{FF2B5EF4-FFF2-40B4-BE49-F238E27FC236}">
                <a16:creationId xmlns:a16="http://schemas.microsoft.com/office/drawing/2014/main" id="{9E929D34-7A87-43E8-A7B5-A46AAE79344B}"/>
              </a:ext>
            </a:extLst>
          </p:cNvPr>
          <p:cNvGrpSpPr>
            <a:grpSpLocks/>
          </p:cNvGrpSpPr>
          <p:nvPr/>
        </p:nvGrpSpPr>
        <p:grpSpPr bwMode="auto">
          <a:xfrm>
            <a:off x="2093913" y="1966913"/>
            <a:ext cx="1884362" cy="1879600"/>
            <a:chOff x="1085" y="1162"/>
            <a:chExt cx="1187" cy="1184"/>
          </a:xfrm>
        </p:grpSpPr>
        <p:grpSp>
          <p:nvGrpSpPr>
            <p:cNvPr id="190502" name="Group 6">
              <a:extLst>
                <a:ext uri="{FF2B5EF4-FFF2-40B4-BE49-F238E27FC236}">
                  <a16:creationId xmlns:a16="http://schemas.microsoft.com/office/drawing/2014/main" id="{F3E2891C-1270-423D-9CA9-57804CF01BD5}"/>
                </a:ext>
              </a:extLst>
            </p:cNvPr>
            <p:cNvGrpSpPr>
              <a:grpSpLocks/>
            </p:cNvGrpSpPr>
            <p:nvPr/>
          </p:nvGrpSpPr>
          <p:grpSpPr bwMode="auto">
            <a:xfrm>
              <a:off x="1107" y="1538"/>
              <a:ext cx="856" cy="808"/>
              <a:chOff x="1008" y="2720"/>
              <a:chExt cx="856" cy="808"/>
            </a:xfrm>
          </p:grpSpPr>
          <p:sp>
            <p:nvSpPr>
              <p:cNvPr id="190504" name="Rectangle 7">
                <a:extLst>
                  <a:ext uri="{FF2B5EF4-FFF2-40B4-BE49-F238E27FC236}">
                    <a16:creationId xmlns:a16="http://schemas.microsoft.com/office/drawing/2014/main" id="{872FD27F-33E6-443F-906D-5653BDD9510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0505" name="Freeform 8">
                <a:extLst>
                  <a:ext uri="{FF2B5EF4-FFF2-40B4-BE49-F238E27FC236}">
                    <a16:creationId xmlns:a16="http://schemas.microsoft.com/office/drawing/2014/main" id="{9C233031-879A-4E9E-B428-C481435A500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06" name="Freeform 9">
                <a:extLst>
                  <a:ext uri="{FF2B5EF4-FFF2-40B4-BE49-F238E27FC236}">
                    <a16:creationId xmlns:a16="http://schemas.microsoft.com/office/drawing/2014/main" id="{7365D075-56F3-4422-A6C1-B1FC4FAE95F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07" name="Freeform 10">
                <a:extLst>
                  <a:ext uri="{FF2B5EF4-FFF2-40B4-BE49-F238E27FC236}">
                    <a16:creationId xmlns:a16="http://schemas.microsoft.com/office/drawing/2014/main" id="{BB34FAA4-7C85-45A4-A349-946DCFF6283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08" name="Freeform 11">
                <a:extLst>
                  <a:ext uri="{FF2B5EF4-FFF2-40B4-BE49-F238E27FC236}">
                    <a16:creationId xmlns:a16="http://schemas.microsoft.com/office/drawing/2014/main" id="{A98D9CF0-5EB9-4687-A614-9DBB8C4F29F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0509" name="Freeform 12">
                <a:extLst>
                  <a:ext uri="{FF2B5EF4-FFF2-40B4-BE49-F238E27FC236}">
                    <a16:creationId xmlns:a16="http://schemas.microsoft.com/office/drawing/2014/main" id="{656E3FCB-1EE2-4B5B-BCAD-01B09EB17D8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0510" name="Freeform 13">
                <a:extLst>
                  <a:ext uri="{FF2B5EF4-FFF2-40B4-BE49-F238E27FC236}">
                    <a16:creationId xmlns:a16="http://schemas.microsoft.com/office/drawing/2014/main" id="{07B2C0FC-F116-4D2D-9A05-E77528BA3BB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11" name="Freeform 14">
                <a:extLst>
                  <a:ext uri="{FF2B5EF4-FFF2-40B4-BE49-F238E27FC236}">
                    <a16:creationId xmlns:a16="http://schemas.microsoft.com/office/drawing/2014/main" id="{8388DBD7-1489-4970-A0F9-F45573E4B09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12" name="Freeform 15">
                <a:extLst>
                  <a:ext uri="{FF2B5EF4-FFF2-40B4-BE49-F238E27FC236}">
                    <a16:creationId xmlns:a16="http://schemas.microsoft.com/office/drawing/2014/main" id="{BED18D06-975B-48CA-A771-F682895B1FC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90503" name="Rectangle 16">
              <a:extLst>
                <a:ext uri="{FF2B5EF4-FFF2-40B4-BE49-F238E27FC236}">
                  <a16:creationId xmlns:a16="http://schemas.microsoft.com/office/drawing/2014/main" id="{5E8BA26F-B2B8-48D0-9F8A-D153F1058507}"/>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90472" name="Group 17">
            <a:extLst>
              <a:ext uri="{FF2B5EF4-FFF2-40B4-BE49-F238E27FC236}">
                <a16:creationId xmlns:a16="http://schemas.microsoft.com/office/drawing/2014/main" id="{6FFF0E30-3A7D-4D15-8A37-6FC8EA3333BD}"/>
              </a:ext>
            </a:extLst>
          </p:cNvPr>
          <p:cNvGrpSpPr>
            <a:grpSpLocks/>
          </p:cNvGrpSpPr>
          <p:nvPr/>
        </p:nvGrpSpPr>
        <p:grpSpPr bwMode="auto">
          <a:xfrm>
            <a:off x="5703888" y="1998663"/>
            <a:ext cx="1184275" cy="1792287"/>
            <a:chOff x="2446" y="1182"/>
            <a:chExt cx="746" cy="1129"/>
          </a:xfrm>
        </p:grpSpPr>
        <p:grpSp>
          <p:nvGrpSpPr>
            <p:cNvPr id="190490" name="Group 18">
              <a:extLst>
                <a:ext uri="{FF2B5EF4-FFF2-40B4-BE49-F238E27FC236}">
                  <a16:creationId xmlns:a16="http://schemas.microsoft.com/office/drawing/2014/main" id="{59F4F679-A4E5-4426-8529-58DC18D68722}"/>
                </a:ext>
              </a:extLst>
            </p:cNvPr>
            <p:cNvGrpSpPr>
              <a:grpSpLocks/>
            </p:cNvGrpSpPr>
            <p:nvPr/>
          </p:nvGrpSpPr>
          <p:grpSpPr bwMode="auto">
            <a:xfrm>
              <a:off x="2446" y="1572"/>
              <a:ext cx="712" cy="739"/>
              <a:chOff x="2496" y="2725"/>
              <a:chExt cx="712" cy="739"/>
            </a:xfrm>
          </p:grpSpPr>
          <p:sp>
            <p:nvSpPr>
              <p:cNvPr id="190492" name="Rectangle 19">
                <a:extLst>
                  <a:ext uri="{FF2B5EF4-FFF2-40B4-BE49-F238E27FC236}">
                    <a16:creationId xmlns:a16="http://schemas.microsoft.com/office/drawing/2014/main" id="{486D5985-9718-41CB-B438-AC17AF110717}"/>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0493" name="Freeform 20">
                <a:extLst>
                  <a:ext uri="{FF2B5EF4-FFF2-40B4-BE49-F238E27FC236}">
                    <a16:creationId xmlns:a16="http://schemas.microsoft.com/office/drawing/2014/main" id="{4DDBAC9B-B8C2-4BDA-A6A8-6D2534D8D6E3}"/>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0494" name="Group 21">
                <a:extLst>
                  <a:ext uri="{FF2B5EF4-FFF2-40B4-BE49-F238E27FC236}">
                    <a16:creationId xmlns:a16="http://schemas.microsoft.com/office/drawing/2014/main" id="{B9A9D5C2-891F-45A3-B4E9-983B0FE6ED56}"/>
                  </a:ext>
                </a:extLst>
              </p:cNvPr>
              <p:cNvGrpSpPr>
                <a:grpSpLocks/>
              </p:cNvGrpSpPr>
              <p:nvPr/>
            </p:nvGrpSpPr>
            <p:grpSpPr bwMode="auto">
              <a:xfrm>
                <a:off x="3072" y="2832"/>
                <a:ext cx="136" cy="632"/>
                <a:chOff x="3072" y="2832"/>
                <a:chExt cx="136" cy="632"/>
              </a:xfrm>
            </p:grpSpPr>
            <p:sp>
              <p:nvSpPr>
                <p:cNvPr id="190499" name="Freeform 22">
                  <a:extLst>
                    <a:ext uri="{FF2B5EF4-FFF2-40B4-BE49-F238E27FC236}">
                      <a16:creationId xmlns:a16="http://schemas.microsoft.com/office/drawing/2014/main" id="{5F38669E-584A-45AD-B39B-FA27ED7E57F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00" name="Freeform 23">
                  <a:extLst>
                    <a:ext uri="{FF2B5EF4-FFF2-40B4-BE49-F238E27FC236}">
                      <a16:creationId xmlns:a16="http://schemas.microsoft.com/office/drawing/2014/main" id="{C0B6694C-6A16-4D33-B6E8-3D7EAA8A1B6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501" name="Freeform 24">
                  <a:extLst>
                    <a:ext uri="{FF2B5EF4-FFF2-40B4-BE49-F238E27FC236}">
                      <a16:creationId xmlns:a16="http://schemas.microsoft.com/office/drawing/2014/main" id="{E1727E6D-8CD6-4460-941E-396BD8FD8FC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0495" name="Group 25">
                <a:extLst>
                  <a:ext uri="{FF2B5EF4-FFF2-40B4-BE49-F238E27FC236}">
                    <a16:creationId xmlns:a16="http://schemas.microsoft.com/office/drawing/2014/main" id="{20ABB1CF-0652-4EA1-AA34-7B5D0375D1BA}"/>
                  </a:ext>
                </a:extLst>
              </p:cNvPr>
              <p:cNvGrpSpPr>
                <a:grpSpLocks/>
              </p:cNvGrpSpPr>
              <p:nvPr/>
            </p:nvGrpSpPr>
            <p:grpSpPr bwMode="auto">
              <a:xfrm flipH="1">
                <a:off x="2496" y="2832"/>
                <a:ext cx="136" cy="632"/>
                <a:chOff x="3072" y="2832"/>
                <a:chExt cx="136" cy="632"/>
              </a:xfrm>
            </p:grpSpPr>
            <p:sp>
              <p:nvSpPr>
                <p:cNvPr id="190496" name="Freeform 26">
                  <a:extLst>
                    <a:ext uri="{FF2B5EF4-FFF2-40B4-BE49-F238E27FC236}">
                      <a16:creationId xmlns:a16="http://schemas.microsoft.com/office/drawing/2014/main" id="{7951F33A-50DC-4B07-AEC4-502899A1DEA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497" name="Freeform 27">
                  <a:extLst>
                    <a:ext uri="{FF2B5EF4-FFF2-40B4-BE49-F238E27FC236}">
                      <a16:creationId xmlns:a16="http://schemas.microsoft.com/office/drawing/2014/main" id="{D16E0E29-51B1-4375-8742-CB99A9DC328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0498" name="Freeform 28">
                  <a:extLst>
                    <a:ext uri="{FF2B5EF4-FFF2-40B4-BE49-F238E27FC236}">
                      <a16:creationId xmlns:a16="http://schemas.microsoft.com/office/drawing/2014/main" id="{DDA3405C-558C-4363-9057-E356E0872AE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0491" name="Rectangle 29">
              <a:extLst>
                <a:ext uri="{FF2B5EF4-FFF2-40B4-BE49-F238E27FC236}">
                  <a16:creationId xmlns:a16="http://schemas.microsoft.com/office/drawing/2014/main" id="{F8E323F8-B2AC-4C7E-91D6-5709877945BF}"/>
                </a:ext>
              </a:extLst>
            </p:cNvPr>
            <p:cNvSpPr>
              <a:spLocks noChangeArrowheads="1"/>
            </p:cNvSpPr>
            <p:nvPr/>
          </p:nvSpPr>
          <p:spPr bwMode="auto">
            <a:xfrm>
              <a:off x="2473" y="1182"/>
              <a:ext cx="7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swap</a:t>
              </a:r>
            </a:p>
          </p:txBody>
        </p:sp>
      </p:grpSp>
      <p:sp>
        <p:nvSpPr>
          <p:cNvPr id="190473" name="Rectangle 30">
            <a:extLst>
              <a:ext uri="{FF2B5EF4-FFF2-40B4-BE49-F238E27FC236}">
                <a16:creationId xmlns:a16="http://schemas.microsoft.com/office/drawing/2014/main" id="{1AF16C47-3C8B-423D-94AF-C06DBD4E583B}"/>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0474" name="Rectangle 31">
            <a:extLst>
              <a:ext uri="{FF2B5EF4-FFF2-40B4-BE49-F238E27FC236}">
                <a16:creationId xmlns:a16="http://schemas.microsoft.com/office/drawing/2014/main" id="{06819493-6D8D-4EA2-8903-A53727BB0A0A}"/>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0475" name="Line 32">
            <a:extLst>
              <a:ext uri="{FF2B5EF4-FFF2-40B4-BE49-F238E27FC236}">
                <a16:creationId xmlns:a16="http://schemas.microsoft.com/office/drawing/2014/main" id="{5C772677-3BEE-44F7-B14A-341DF9025C63}"/>
              </a:ext>
            </a:extLst>
          </p:cNvPr>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0476" name="Freeform 33">
            <a:extLst>
              <a:ext uri="{FF2B5EF4-FFF2-40B4-BE49-F238E27FC236}">
                <a16:creationId xmlns:a16="http://schemas.microsoft.com/office/drawing/2014/main" id="{97ECBB30-4CE9-480F-853D-DF4DB235F144}"/>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90477" name="Group 34">
            <a:extLst>
              <a:ext uri="{FF2B5EF4-FFF2-40B4-BE49-F238E27FC236}">
                <a16:creationId xmlns:a16="http://schemas.microsoft.com/office/drawing/2014/main" id="{67677D27-E515-4437-8F68-C34C0AA1009C}"/>
              </a:ext>
            </a:extLst>
          </p:cNvPr>
          <p:cNvGrpSpPr>
            <a:grpSpLocks/>
          </p:cNvGrpSpPr>
          <p:nvPr/>
        </p:nvGrpSpPr>
        <p:grpSpPr bwMode="auto">
          <a:xfrm>
            <a:off x="5126038" y="5186363"/>
            <a:ext cx="280987" cy="400050"/>
            <a:chOff x="3749" y="3267"/>
            <a:chExt cx="177" cy="252"/>
          </a:xfrm>
        </p:grpSpPr>
        <p:sp>
          <p:nvSpPr>
            <p:cNvPr id="190487" name="Line 35">
              <a:extLst>
                <a:ext uri="{FF2B5EF4-FFF2-40B4-BE49-F238E27FC236}">
                  <a16:creationId xmlns:a16="http://schemas.microsoft.com/office/drawing/2014/main" id="{E4264895-E9DC-4D63-A114-5E2DDC28C86F}"/>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0488" name="Line 36">
              <a:extLst>
                <a:ext uri="{FF2B5EF4-FFF2-40B4-BE49-F238E27FC236}">
                  <a16:creationId xmlns:a16="http://schemas.microsoft.com/office/drawing/2014/main" id="{CA41AF09-BA09-4E9A-90C3-0FF57ACA006D}"/>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0489" name="Line 37">
              <a:extLst>
                <a:ext uri="{FF2B5EF4-FFF2-40B4-BE49-F238E27FC236}">
                  <a16:creationId xmlns:a16="http://schemas.microsoft.com/office/drawing/2014/main" id="{E4509161-E68D-498C-91BC-2A64B988E007}"/>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0478" name="Rectangle 38">
            <a:extLst>
              <a:ext uri="{FF2B5EF4-FFF2-40B4-BE49-F238E27FC236}">
                <a16:creationId xmlns:a16="http://schemas.microsoft.com/office/drawing/2014/main" id="{A3B2E7D8-C124-48E6-81FD-EA43C801E03F}"/>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90479" name="Rectangle 39">
            <a:extLst>
              <a:ext uri="{FF2B5EF4-FFF2-40B4-BE49-F238E27FC236}">
                <a16:creationId xmlns:a16="http://schemas.microsoft.com/office/drawing/2014/main" id="{9F472B8E-1E49-4EAF-A409-138EA8ACC9AE}"/>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0480" name="Line 40">
            <a:extLst>
              <a:ext uri="{FF2B5EF4-FFF2-40B4-BE49-F238E27FC236}">
                <a16:creationId xmlns:a16="http://schemas.microsoft.com/office/drawing/2014/main" id="{E9C2C8A4-2AD5-4B16-9B3A-CC1DC9E23F9E}"/>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0481" name="Group 41">
            <a:extLst>
              <a:ext uri="{FF2B5EF4-FFF2-40B4-BE49-F238E27FC236}">
                <a16:creationId xmlns:a16="http://schemas.microsoft.com/office/drawing/2014/main" id="{DBEC8DAC-6192-4A90-A63E-B39E9C2CC0A7}"/>
              </a:ext>
            </a:extLst>
          </p:cNvPr>
          <p:cNvGrpSpPr>
            <a:grpSpLocks/>
          </p:cNvGrpSpPr>
          <p:nvPr/>
        </p:nvGrpSpPr>
        <p:grpSpPr bwMode="auto">
          <a:xfrm>
            <a:off x="7783513" y="4352925"/>
            <a:ext cx="280987" cy="400050"/>
            <a:chOff x="3749" y="3267"/>
            <a:chExt cx="177" cy="252"/>
          </a:xfrm>
        </p:grpSpPr>
        <p:sp>
          <p:nvSpPr>
            <p:cNvPr id="190484" name="Line 42">
              <a:extLst>
                <a:ext uri="{FF2B5EF4-FFF2-40B4-BE49-F238E27FC236}">
                  <a16:creationId xmlns:a16="http://schemas.microsoft.com/office/drawing/2014/main" id="{F3E59D99-200A-4951-97C1-259920C28A16}"/>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0485" name="Line 43">
              <a:extLst>
                <a:ext uri="{FF2B5EF4-FFF2-40B4-BE49-F238E27FC236}">
                  <a16:creationId xmlns:a16="http://schemas.microsoft.com/office/drawing/2014/main" id="{C0262E08-4AEF-4D89-8E12-014CA89AC963}"/>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0486" name="Line 44">
              <a:extLst>
                <a:ext uri="{FF2B5EF4-FFF2-40B4-BE49-F238E27FC236}">
                  <a16:creationId xmlns:a16="http://schemas.microsoft.com/office/drawing/2014/main" id="{1CFDD75F-C9C7-4000-AB09-8DFAD3713B94}"/>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0482" name="Freeform 45">
            <a:extLst>
              <a:ext uri="{FF2B5EF4-FFF2-40B4-BE49-F238E27FC236}">
                <a16:creationId xmlns:a16="http://schemas.microsoft.com/office/drawing/2014/main" id="{515285A0-6A8D-43D5-9F7A-808516AA38C2}"/>
              </a:ext>
            </a:extLst>
          </p:cNvPr>
          <p:cNvSpPr>
            <a:spLocks/>
          </p:cNvSpPr>
          <p:nvPr/>
        </p:nvSpPr>
        <p:spPr bwMode="auto">
          <a:xfrm>
            <a:off x="3109913" y="3224213"/>
            <a:ext cx="2279650" cy="1716087"/>
          </a:xfrm>
          <a:custGeom>
            <a:avLst/>
            <a:gdLst>
              <a:gd name="T0" fmla="*/ 2147483647 w 1436"/>
              <a:gd name="T1" fmla="*/ 0 h 1081"/>
              <a:gd name="T2" fmla="*/ 2147483647 w 1436"/>
              <a:gd name="T3" fmla="*/ 2147483647 h 1081"/>
              <a:gd name="T4" fmla="*/ 2147483647 w 1436"/>
              <a:gd name="T5" fmla="*/ 2147483647 h 1081"/>
              <a:gd name="T6" fmla="*/ 0 60000 65536"/>
              <a:gd name="T7" fmla="*/ 0 60000 65536"/>
              <a:gd name="T8" fmla="*/ 0 60000 65536"/>
              <a:gd name="T9" fmla="*/ 0 w 1436"/>
              <a:gd name="T10" fmla="*/ 0 h 1081"/>
              <a:gd name="T11" fmla="*/ 1436 w 1436"/>
              <a:gd name="T12" fmla="*/ 1081 h 1081"/>
            </a:gdLst>
            <a:ahLst/>
            <a:cxnLst>
              <a:cxn ang="T6">
                <a:pos x="T0" y="T1"/>
              </a:cxn>
              <a:cxn ang="T7">
                <a:pos x="T2" y="T3"/>
              </a:cxn>
              <a:cxn ang="T8">
                <a:pos x="T4" y="T5"/>
              </a:cxn>
            </a:cxnLst>
            <a:rect l="T9" t="T10" r="T11" b="T12"/>
            <a:pathLst>
              <a:path w="1436" h="1081">
                <a:moveTo>
                  <a:pt x="1436" y="0"/>
                </a:moveTo>
                <a:cubicBezTo>
                  <a:pt x="1236" y="69"/>
                  <a:pt x="468" y="234"/>
                  <a:pt x="234" y="414"/>
                </a:cubicBezTo>
                <a:cubicBezTo>
                  <a:pt x="0" y="594"/>
                  <a:pt x="66" y="970"/>
                  <a:pt x="32" y="108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0483" name="AutoShape 46">
            <a:extLst>
              <a:ext uri="{FF2B5EF4-FFF2-40B4-BE49-F238E27FC236}">
                <a16:creationId xmlns:a16="http://schemas.microsoft.com/office/drawing/2014/main" id="{1BC8626D-6D72-4459-8675-F92C98F29BF5}"/>
              </a:ext>
            </a:extLst>
          </p:cNvPr>
          <p:cNvSpPr>
            <a:spLocks noChangeArrowheads="1"/>
          </p:cNvSpPr>
          <p:nvPr/>
        </p:nvSpPr>
        <p:spPr bwMode="auto">
          <a:xfrm>
            <a:off x="3481388" y="1522413"/>
            <a:ext cx="4595812" cy="1066800"/>
          </a:xfrm>
          <a:prstGeom prst="wedgeRoundRectCallout">
            <a:avLst>
              <a:gd name="adj1" fmla="val -51579"/>
              <a:gd name="adj2" fmla="val 108630"/>
              <a:gd name="adj3" fmla="val 16667"/>
            </a:avLst>
          </a:prstGeom>
          <a:solidFill>
            <a:schemeClr val="bg1"/>
          </a:solidFill>
          <a:ln w="38100">
            <a:solidFill>
              <a:srgbClr val="FF00FF"/>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FF00FF"/>
                </a:solidFill>
                <a:latin typeface="Arial" panose="020B0604020202020204" pitchFamily="34" charset="0"/>
                <a:ea typeface="宋体" panose="02010600030101010101" pitchFamily="2" charset="-122"/>
                <a:cs typeface="Arial" panose="020B0604020202020204" pitchFamily="34" charset="0"/>
              </a:rPr>
              <a:t>By looking at the queue, I see another thread is active</a:t>
            </a: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3">
            <a:extLst>
              <a:ext uri="{FF2B5EF4-FFF2-40B4-BE49-F238E27FC236}">
                <a16:creationId xmlns:a16="http://schemas.microsoft.com/office/drawing/2014/main" id="{88E7AB97-1266-4D69-AEFC-2D170469CB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1491" name="Slide Number Placeholder 4">
            <a:extLst>
              <a:ext uri="{FF2B5EF4-FFF2-40B4-BE49-F238E27FC236}">
                <a16:creationId xmlns:a16="http://schemas.microsoft.com/office/drawing/2014/main" id="{16C043DE-3EC5-4DCF-A483-5E01A9F173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9C6C3B5-3969-4BD5-8818-D3728543118F}" type="slidenum">
              <a:rPr lang="ar-SA" altLang="zh-CN" sz="1400" b="0">
                <a:solidFill>
                  <a:schemeClr val="tx1"/>
                </a:solidFill>
                <a:latin typeface="Arial" panose="020B0604020202020204" pitchFamily="34" charset="0"/>
              </a:rPr>
              <a:pPr/>
              <a:t>177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1492" name="Picture 2" descr="magic">
            <a:extLst>
              <a:ext uri="{FF2B5EF4-FFF2-40B4-BE49-F238E27FC236}">
                <a16:creationId xmlns:a16="http://schemas.microsoft.com/office/drawing/2014/main" id="{74E91415-C49E-4535-A892-078F47BB3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Rectangle 3">
            <a:extLst>
              <a:ext uri="{FF2B5EF4-FFF2-40B4-BE49-F238E27FC236}">
                <a16:creationId xmlns:a16="http://schemas.microsoft.com/office/drawing/2014/main" id="{E55D4DBB-7FB6-480C-9789-82ACE284834D}"/>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91494" name="Rectangle 4">
            <a:extLst>
              <a:ext uri="{FF2B5EF4-FFF2-40B4-BE49-F238E27FC236}">
                <a16:creationId xmlns:a16="http://schemas.microsoft.com/office/drawing/2014/main" id="{1934F5C2-7C7E-46EA-B51E-252663E69908}"/>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91495" name="Group 5">
            <a:extLst>
              <a:ext uri="{FF2B5EF4-FFF2-40B4-BE49-F238E27FC236}">
                <a16:creationId xmlns:a16="http://schemas.microsoft.com/office/drawing/2014/main" id="{5AC2AE9C-D880-40E8-85E4-EB2EF0CE069E}"/>
              </a:ext>
            </a:extLst>
          </p:cNvPr>
          <p:cNvGrpSpPr>
            <a:grpSpLocks/>
          </p:cNvGrpSpPr>
          <p:nvPr/>
        </p:nvGrpSpPr>
        <p:grpSpPr bwMode="auto">
          <a:xfrm>
            <a:off x="2093913" y="1966913"/>
            <a:ext cx="1884362" cy="1879600"/>
            <a:chOff x="1085" y="1162"/>
            <a:chExt cx="1187" cy="1184"/>
          </a:xfrm>
        </p:grpSpPr>
        <p:grpSp>
          <p:nvGrpSpPr>
            <p:cNvPr id="191527" name="Group 6">
              <a:extLst>
                <a:ext uri="{FF2B5EF4-FFF2-40B4-BE49-F238E27FC236}">
                  <a16:creationId xmlns:a16="http://schemas.microsoft.com/office/drawing/2014/main" id="{FB19F48C-C97B-4A51-8BCA-B9F9BCD273A1}"/>
                </a:ext>
              </a:extLst>
            </p:cNvPr>
            <p:cNvGrpSpPr>
              <a:grpSpLocks/>
            </p:cNvGrpSpPr>
            <p:nvPr/>
          </p:nvGrpSpPr>
          <p:grpSpPr bwMode="auto">
            <a:xfrm>
              <a:off x="1107" y="1538"/>
              <a:ext cx="856" cy="808"/>
              <a:chOff x="1008" y="2720"/>
              <a:chExt cx="856" cy="808"/>
            </a:xfrm>
          </p:grpSpPr>
          <p:sp>
            <p:nvSpPr>
              <p:cNvPr id="191529" name="Rectangle 7">
                <a:extLst>
                  <a:ext uri="{FF2B5EF4-FFF2-40B4-BE49-F238E27FC236}">
                    <a16:creationId xmlns:a16="http://schemas.microsoft.com/office/drawing/2014/main" id="{20A1BE06-6710-433F-8B32-12C61F370353}"/>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1530" name="Freeform 8">
                <a:extLst>
                  <a:ext uri="{FF2B5EF4-FFF2-40B4-BE49-F238E27FC236}">
                    <a16:creationId xmlns:a16="http://schemas.microsoft.com/office/drawing/2014/main" id="{7002D9C2-B173-42D5-AFF7-7A9350BFA4D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31" name="Freeform 9">
                <a:extLst>
                  <a:ext uri="{FF2B5EF4-FFF2-40B4-BE49-F238E27FC236}">
                    <a16:creationId xmlns:a16="http://schemas.microsoft.com/office/drawing/2014/main" id="{B23D1AFB-1D05-40A8-BCF7-6DACA5E56368}"/>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32" name="Freeform 10">
                <a:extLst>
                  <a:ext uri="{FF2B5EF4-FFF2-40B4-BE49-F238E27FC236}">
                    <a16:creationId xmlns:a16="http://schemas.microsoft.com/office/drawing/2014/main" id="{BEBFA392-BB31-48EF-BDAD-9CBAB943567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33" name="Freeform 11">
                <a:extLst>
                  <a:ext uri="{FF2B5EF4-FFF2-40B4-BE49-F238E27FC236}">
                    <a16:creationId xmlns:a16="http://schemas.microsoft.com/office/drawing/2014/main" id="{2F52A5D4-6175-4888-803E-E503B17D61D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1534" name="Freeform 12">
                <a:extLst>
                  <a:ext uri="{FF2B5EF4-FFF2-40B4-BE49-F238E27FC236}">
                    <a16:creationId xmlns:a16="http://schemas.microsoft.com/office/drawing/2014/main" id="{DFFAD0CC-6B62-4286-A05C-7CA7E99E191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1535" name="Freeform 13">
                <a:extLst>
                  <a:ext uri="{FF2B5EF4-FFF2-40B4-BE49-F238E27FC236}">
                    <a16:creationId xmlns:a16="http://schemas.microsoft.com/office/drawing/2014/main" id="{6A7CDFD5-2288-40E6-BF1D-0FB9F1A59F41}"/>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36" name="Freeform 14">
                <a:extLst>
                  <a:ext uri="{FF2B5EF4-FFF2-40B4-BE49-F238E27FC236}">
                    <a16:creationId xmlns:a16="http://schemas.microsoft.com/office/drawing/2014/main" id="{B3F48FAC-09E4-47CC-84C4-440C0EBC9C2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37" name="Freeform 15">
                <a:extLst>
                  <a:ext uri="{FF2B5EF4-FFF2-40B4-BE49-F238E27FC236}">
                    <a16:creationId xmlns:a16="http://schemas.microsoft.com/office/drawing/2014/main" id="{CD45CD77-35C3-460D-AD3B-7A9B81A2F62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91528" name="Rectangle 16">
              <a:extLst>
                <a:ext uri="{FF2B5EF4-FFF2-40B4-BE49-F238E27FC236}">
                  <a16:creationId xmlns:a16="http://schemas.microsoft.com/office/drawing/2014/main" id="{3FDFD97C-4CBD-4281-90D3-FDDA22C96804}"/>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91496" name="Group 17">
            <a:extLst>
              <a:ext uri="{FF2B5EF4-FFF2-40B4-BE49-F238E27FC236}">
                <a16:creationId xmlns:a16="http://schemas.microsoft.com/office/drawing/2014/main" id="{4678EAA1-CA73-47E1-AD23-40B6DB01A5AF}"/>
              </a:ext>
            </a:extLst>
          </p:cNvPr>
          <p:cNvGrpSpPr>
            <a:grpSpLocks/>
          </p:cNvGrpSpPr>
          <p:nvPr/>
        </p:nvGrpSpPr>
        <p:grpSpPr bwMode="auto">
          <a:xfrm>
            <a:off x="5703888" y="1998663"/>
            <a:ext cx="1184275" cy="1792287"/>
            <a:chOff x="2446" y="1182"/>
            <a:chExt cx="746" cy="1129"/>
          </a:xfrm>
        </p:grpSpPr>
        <p:grpSp>
          <p:nvGrpSpPr>
            <p:cNvPr id="191515" name="Group 18">
              <a:extLst>
                <a:ext uri="{FF2B5EF4-FFF2-40B4-BE49-F238E27FC236}">
                  <a16:creationId xmlns:a16="http://schemas.microsoft.com/office/drawing/2014/main" id="{3D3D965C-414B-4885-9677-582FC689FE0A}"/>
                </a:ext>
              </a:extLst>
            </p:cNvPr>
            <p:cNvGrpSpPr>
              <a:grpSpLocks/>
            </p:cNvGrpSpPr>
            <p:nvPr/>
          </p:nvGrpSpPr>
          <p:grpSpPr bwMode="auto">
            <a:xfrm>
              <a:off x="2446" y="1572"/>
              <a:ext cx="712" cy="739"/>
              <a:chOff x="2496" y="2725"/>
              <a:chExt cx="712" cy="739"/>
            </a:xfrm>
          </p:grpSpPr>
          <p:sp>
            <p:nvSpPr>
              <p:cNvPr id="191517" name="Rectangle 19">
                <a:extLst>
                  <a:ext uri="{FF2B5EF4-FFF2-40B4-BE49-F238E27FC236}">
                    <a16:creationId xmlns:a16="http://schemas.microsoft.com/office/drawing/2014/main" id="{2EBD6F1C-7CF9-4911-998F-1E4A1E4210EB}"/>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1518" name="Freeform 20">
                <a:extLst>
                  <a:ext uri="{FF2B5EF4-FFF2-40B4-BE49-F238E27FC236}">
                    <a16:creationId xmlns:a16="http://schemas.microsoft.com/office/drawing/2014/main" id="{CE4001E3-7B78-4660-B966-8F5AEF56A008}"/>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1519" name="Group 21">
                <a:extLst>
                  <a:ext uri="{FF2B5EF4-FFF2-40B4-BE49-F238E27FC236}">
                    <a16:creationId xmlns:a16="http://schemas.microsoft.com/office/drawing/2014/main" id="{237C885A-AC2D-43E8-9EA6-22AC8003B400}"/>
                  </a:ext>
                </a:extLst>
              </p:cNvPr>
              <p:cNvGrpSpPr>
                <a:grpSpLocks/>
              </p:cNvGrpSpPr>
              <p:nvPr/>
            </p:nvGrpSpPr>
            <p:grpSpPr bwMode="auto">
              <a:xfrm>
                <a:off x="3072" y="2832"/>
                <a:ext cx="136" cy="632"/>
                <a:chOff x="3072" y="2832"/>
                <a:chExt cx="136" cy="632"/>
              </a:xfrm>
            </p:grpSpPr>
            <p:sp>
              <p:nvSpPr>
                <p:cNvPr id="191524" name="Freeform 22">
                  <a:extLst>
                    <a:ext uri="{FF2B5EF4-FFF2-40B4-BE49-F238E27FC236}">
                      <a16:creationId xmlns:a16="http://schemas.microsoft.com/office/drawing/2014/main" id="{C9E2A1B1-EF00-440A-BD1D-9F2872CC286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25" name="Freeform 23">
                  <a:extLst>
                    <a:ext uri="{FF2B5EF4-FFF2-40B4-BE49-F238E27FC236}">
                      <a16:creationId xmlns:a16="http://schemas.microsoft.com/office/drawing/2014/main" id="{92870A28-C2DF-4A71-A5C4-AE66F4C0AEF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26" name="Freeform 24">
                  <a:extLst>
                    <a:ext uri="{FF2B5EF4-FFF2-40B4-BE49-F238E27FC236}">
                      <a16:creationId xmlns:a16="http://schemas.microsoft.com/office/drawing/2014/main" id="{4CE7B0C6-6723-4581-A447-083D933838C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1520" name="Group 25">
                <a:extLst>
                  <a:ext uri="{FF2B5EF4-FFF2-40B4-BE49-F238E27FC236}">
                    <a16:creationId xmlns:a16="http://schemas.microsoft.com/office/drawing/2014/main" id="{F1F9EBCA-C730-4ABC-B30D-4B7924E4A928}"/>
                  </a:ext>
                </a:extLst>
              </p:cNvPr>
              <p:cNvGrpSpPr>
                <a:grpSpLocks/>
              </p:cNvGrpSpPr>
              <p:nvPr/>
            </p:nvGrpSpPr>
            <p:grpSpPr bwMode="auto">
              <a:xfrm flipH="1">
                <a:off x="2496" y="2832"/>
                <a:ext cx="136" cy="632"/>
                <a:chOff x="3072" y="2832"/>
                <a:chExt cx="136" cy="632"/>
              </a:xfrm>
            </p:grpSpPr>
            <p:sp>
              <p:nvSpPr>
                <p:cNvPr id="191521" name="Freeform 26">
                  <a:extLst>
                    <a:ext uri="{FF2B5EF4-FFF2-40B4-BE49-F238E27FC236}">
                      <a16:creationId xmlns:a16="http://schemas.microsoft.com/office/drawing/2014/main" id="{3DB7350C-0F72-418C-B217-9BC88D6BB1B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22" name="Freeform 27">
                  <a:extLst>
                    <a:ext uri="{FF2B5EF4-FFF2-40B4-BE49-F238E27FC236}">
                      <a16:creationId xmlns:a16="http://schemas.microsoft.com/office/drawing/2014/main" id="{6F3E466F-8EC3-4C08-89E5-726E6097DFC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1523" name="Freeform 28">
                  <a:extLst>
                    <a:ext uri="{FF2B5EF4-FFF2-40B4-BE49-F238E27FC236}">
                      <a16:creationId xmlns:a16="http://schemas.microsoft.com/office/drawing/2014/main" id="{C4BC143C-EE26-44B1-8306-06A6EAF5997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1516" name="Rectangle 29">
              <a:extLst>
                <a:ext uri="{FF2B5EF4-FFF2-40B4-BE49-F238E27FC236}">
                  <a16:creationId xmlns:a16="http://schemas.microsoft.com/office/drawing/2014/main" id="{7668D3DB-900E-48D3-8996-8DEC5903FBAF}"/>
                </a:ext>
              </a:extLst>
            </p:cNvPr>
            <p:cNvSpPr>
              <a:spLocks noChangeArrowheads="1"/>
            </p:cNvSpPr>
            <p:nvPr/>
          </p:nvSpPr>
          <p:spPr bwMode="auto">
            <a:xfrm>
              <a:off x="2473" y="1182"/>
              <a:ext cx="7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swap</a:t>
              </a:r>
            </a:p>
          </p:txBody>
        </p:sp>
      </p:grpSp>
      <p:sp>
        <p:nvSpPr>
          <p:cNvPr id="191497" name="Rectangle 30">
            <a:extLst>
              <a:ext uri="{FF2B5EF4-FFF2-40B4-BE49-F238E27FC236}">
                <a16:creationId xmlns:a16="http://schemas.microsoft.com/office/drawing/2014/main" id="{2D8CED81-EBD4-47B6-ABB7-FE30AFE7AFE9}"/>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1498" name="Rectangle 31">
            <a:extLst>
              <a:ext uri="{FF2B5EF4-FFF2-40B4-BE49-F238E27FC236}">
                <a16:creationId xmlns:a16="http://schemas.microsoft.com/office/drawing/2014/main" id="{22A0A4B1-356B-426D-968C-56C8ADFFAB14}"/>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1499" name="Line 32">
            <a:extLst>
              <a:ext uri="{FF2B5EF4-FFF2-40B4-BE49-F238E27FC236}">
                <a16:creationId xmlns:a16="http://schemas.microsoft.com/office/drawing/2014/main" id="{52E78BB8-6244-4BF3-8A03-1D576EEC97AF}"/>
              </a:ext>
            </a:extLst>
          </p:cNvPr>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1500" name="Freeform 33">
            <a:extLst>
              <a:ext uri="{FF2B5EF4-FFF2-40B4-BE49-F238E27FC236}">
                <a16:creationId xmlns:a16="http://schemas.microsoft.com/office/drawing/2014/main" id="{DE0CD7E0-7DBF-414F-ADD2-E9843F76B870}"/>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91501" name="Group 34">
            <a:extLst>
              <a:ext uri="{FF2B5EF4-FFF2-40B4-BE49-F238E27FC236}">
                <a16:creationId xmlns:a16="http://schemas.microsoft.com/office/drawing/2014/main" id="{E94F60E1-D148-4B23-9288-9CC6DB8AE51D}"/>
              </a:ext>
            </a:extLst>
          </p:cNvPr>
          <p:cNvGrpSpPr>
            <a:grpSpLocks/>
          </p:cNvGrpSpPr>
          <p:nvPr/>
        </p:nvGrpSpPr>
        <p:grpSpPr bwMode="auto">
          <a:xfrm>
            <a:off x="5126038" y="5186363"/>
            <a:ext cx="280987" cy="400050"/>
            <a:chOff x="3749" y="3267"/>
            <a:chExt cx="177" cy="252"/>
          </a:xfrm>
        </p:grpSpPr>
        <p:sp>
          <p:nvSpPr>
            <p:cNvPr id="191512" name="Line 35">
              <a:extLst>
                <a:ext uri="{FF2B5EF4-FFF2-40B4-BE49-F238E27FC236}">
                  <a16:creationId xmlns:a16="http://schemas.microsoft.com/office/drawing/2014/main" id="{45012334-5F80-4802-BCCB-D5DD037BF6F5}"/>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1513" name="Line 36">
              <a:extLst>
                <a:ext uri="{FF2B5EF4-FFF2-40B4-BE49-F238E27FC236}">
                  <a16:creationId xmlns:a16="http://schemas.microsoft.com/office/drawing/2014/main" id="{3D8FAB55-50B9-416E-9D49-6C55C04CFFA1}"/>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1514" name="Line 37">
              <a:extLst>
                <a:ext uri="{FF2B5EF4-FFF2-40B4-BE49-F238E27FC236}">
                  <a16:creationId xmlns:a16="http://schemas.microsoft.com/office/drawing/2014/main" id="{94EFD274-A7A0-4BAF-99A7-11B7D801B7F3}"/>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1502" name="Rectangle 38">
            <a:extLst>
              <a:ext uri="{FF2B5EF4-FFF2-40B4-BE49-F238E27FC236}">
                <a16:creationId xmlns:a16="http://schemas.microsoft.com/office/drawing/2014/main" id="{8BAE0BC1-230A-461C-9765-F55CE11D66B9}"/>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91503" name="Rectangle 39">
            <a:extLst>
              <a:ext uri="{FF2B5EF4-FFF2-40B4-BE49-F238E27FC236}">
                <a16:creationId xmlns:a16="http://schemas.microsoft.com/office/drawing/2014/main" id="{1584BDAC-FD6B-4F2B-A5F5-AF29CB882CEE}"/>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1504" name="Line 40">
            <a:extLst>
              <a:ext uri="{FF2B5EF4-FFF2-40B4-BE49-F238E27FC236}">
                <a16:creationId xmlns:a16="http://schemas.microsoft.com/office/drawing/2014/main" id="{5356EA73-9ED8-4AD7-A719-884DDBA9F566}"/>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1505" name="Group 41">
            <a:extLst>
              <a:ext uri="{FF2B5EF4-FFF2-40B4-BE49-F238E27FC236}">
                <a16:creationId xmlns:a16="http://schemas.microsoft.com/office/drawing/2014/main" id="{57406FA8-2FF2-4F3C-87EE-249DDCDCB332}"/>
              </a:ext>
            </a:extLst>
          </p:cNvPr>
          <p:cNvGrpSpPr>
            <a:grpSpLocks/>
          </p:cNvGrpSpPr>
          <p:nvPr/>
        </p:nvGrpSpPr>
        <p:grpSpPr bwMode="auto">
          <a:xfrm>
            <a:off x="7783513" y="4352925"/>
            <a:ext cx="280987" cy="400050"/>
            <a:chOff x="3749" y="3267"/>
            <a:chExt cx="177" cy="252"/>
          </a:xfrm>
        </p:grpSpPr>
        <p:sp>
          <p:nvSpPr>
            <p:cNvPr id="191509" name="Line 42">
              <a:extLst>
                <a:ext uri="{FF2B5EF4-FFF2-40B4-BE49-F238E27FC236}">
                  <a16:creationId xmlns:a16="http://schemas.microsoft.com/office/drawing/2014/main" id="{136C97E1-8192-43D8-8792-91307D946A89}"/>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1510" name="Line 43">
              <a:extLst>
                <a:ext uri="{FF2B5EF4-FFF2-40B4-BE49-F238E27FC236}">
                  <a16:creationId xmlns:a16="http://schemas.microsoft.com/office/drawing/2014/main" id="{F0658A16-C1DB-4F09-B84A-5881EE266252}"/>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1511" name="Line 44">
              <a:extLst>
                <a:ext uri="{FF2B5EF4-FFF2-40B4-BE49-F238E27FC236}">
                  <a16:creationId xmlns:a16="http://schemas.microsoft.com/office/drawing/2014/main" id="{06258119-12D0-4862-B17C-37DF5D0399DD}"/>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1506" name="Freeform 45">
            <a:extLst>
              <a:ext uri="{FF2B5EF4-FFF2-40B4-BE49-F238E27FC236}">
                <a16:creationId xmlns:a16="http://schemas.microsoft.com/office/drawing/2014/main" id="{023AA83F-6D63-48F0-B127-6E45495E51AE}"/>
              </a:ext>
            </a:extLst>
          </p:cNvPr>
          <p:cNvSpPr>
            <a:spLocks/>
          </p:cNvSpPr>
          <p:nvPr/>
        </p:nvSpPr>
        <p:spPr bwMode="auto">
          <a:xfrm>
            <a:off x="3109913" y="3224213"/>
            <a:ext cx="2279650" cy="1716087"/>
          </a:xfrm>
          <a:custGeom>
            <a:avLst/>
            <a:gdLst>
              <a:gd name="T0" fmla="*/ 2147483647 w 1436"/>
              <a:gd name="T1" fmla="*/ 0 h 1081"/>
              <a:gd name="T2" fmla="*/ 2147483647 w 1436"/>
              <a:gd name="T3" fmla="*/ 2147483647 h 1081"/>
              <a:gd name="T4" fmla="*/ 2147483647 w 1436"/>
              <a:gd name="T5" fmla="*/ 2147483647 h 1081"/>
              <a:gd name="T6" fmla="*/ 0 60000 65536"/>
              <a:gd name="T7" fmla="*/ 0 60000 65536"/>
              <a:gd name="T8" fmla="*/ 0 60000 65536"/>
              <a:gd name="T9" fmla="*/ 0 w 1436"/>
              <a:gd name="T10" fmla="*/ 0 h 1081"/>
              <a:gd name="T11" fmla="*/ 1436 w 1436"/>
              <a:gd name="T12" fmla="*/ 1081 h 1081"/>
            </a:gdLst>
            <a:ahLst/>
            <a:cxnLst>
              <a:cxn ang="T6">
                <a:pos x="T0" y="T1"/>
              </a:cxn>
              <a:cxn ang="T7">
                <a:pos x="T2" y="T3"/>
              </a:cxn>
              <a:cxn ang="T8">
                <a:pos x="T4" y="T5"/>
              </a:cxn>
            </a:cxnLst>
            <a:rect l="T9" t="T10" r="T11" b="T12"/>
            <a:pathLst>
              <a:path w="1436" h="1081">
                <a:moveTo>
                  <a:pt x="1436" y="0"/>
                </a:moveTo>
                <a:cubicBezTo>
                  <a:pt x="1236" y="69"/>
                  <a:pt x="468" y="234"/>
                  <a:pt x="234" y="414"/>
                </a:cubicBezTo>
                <a:cubicBezTo>
                  <a:pt x="0" y="594"/>
                  <a:pt x="66" y="970"/>
                  <a:pt x="32" y="108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1507" name="AutoShape 47">
            <a:extLst>
              <a:ext uri="{FF2B5EF4-FFF2-40B4-BE49-F238E27FC236}">
                <a16:creationId xmlns:a16="http://schemas.microsoft.com/office/drawing/2014/main" id="{DD74E22F-56B1-4DFC-AF1C-1AC4B4FCB695}"/>
              </a:ext>
            </a:extLst>
          </p:cNvPr>
          <p:cNvSpPr>
            <a:spLocks noChangeArrowheads="1"/>
          </p:cNvSpPr>
          <p:nvPr/>
        </p:nvSpPr>
        <p:spPr bwMode="auto">
          <a:xfrm>
            <a:off x="3681413" y="5140325"/>
            <a:ext cx="3802062" cy="1066800"/>
          </a:xfrm>
          <a:prstGeom prst="wedgeRoundRectCallout">
            <a:avLst>
              <a:gd name="adj1" fmla="val -57597"/>
              <a:gd name="adj2" fmla="val -226639"/>
              <a:gd name="adj3" fmla="val 16667"/>
            </a:avLst>
          </a:prstGeom>
          <a:solidFill>
            <a:schemeClr val="bg1"/>
          </a:solidFill>
          <a:ln w="38100">
            <a:solidFill>
              <a:srgbClr val="FF00FF"/>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FF00FF"/>
                </a:solidFill>
                <a:latin typeface="Arial" panose="020B0604020202020204" pitchFamily="34" charset="0"/>
                <a:ea typeface="宋体" panose="02010600030101010101" pitchFamily="2" charset="-122"/>
                <a:cs typeface="Arial" panose="020B0604020202020204" pitchFamily="34" charset="0"/>
              </a:rPr>
              <a:t>I have to wait for that thread to finish</a:t>
            </a:r>
          </a:p>
        </p:txBody>
      </p:sp>
      <p:sp>
        <p:nvSpPr>
          <p:cNvPr id="191508" name="AutoShape 46">
            <a:extLst>
              <a:ext uri="{FF2B5EF4-FFF2-40B4-BE49-F238E27FC236}">
                <a16:creationId xmlns:a16="http://schemas.microsoft.com/office/drawing/2014/main" id="{C1A636C2-140D-4178-9658-397FB46C6EF5}"/>
              </a:ext>
            </a:extLst>
          </p:cNvPr>
          <p:cNvSpPr>
            <a:spLocks noChangeArrowheads="1"/>
          </p:cNvSpPr>
          <p:nvPr/>
        </p:nvSpPr>
        <p:spPr bwMode="auto">
          <a:xfrm>
            <a:off x="3481388" y="1522413"/>
            <a:ext cx="4595812" cy="1066800"/>
          </a:xfrm>
          <a:prstGeom prst="wedgeRoundRectCallout">
            <a:avLst>
              <a:gd name="adj1" fmla="val -51579"/>
              <a:gd name="adj2" fmla="val 108630"/>
              <a:gd name="adj3" fmla="val 16667"/>
            </a:avLst>
          </a:prstGeom>
          <a:solidFill>
            <a:schemeClr val="bg1"/>
          </a:solidFill>
          <a:ln w="38100">
            <a:solidFill>
              <a:srgbClr val="FF00FF"/>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FF00FF"/>
                </a:solidFill>
                <a:latin typeface="Arial" panose="020B0604020202020204" pitchFamily="34" charset="0"/>
                <a:ea typeface="宋体" panose="02010600030101010101" pitchFamily="2" charset="-122"/>
                <a:cs typeface="Arial" panose="020B0604020202020204" pitchFamily="34" charset="0"/>
              </a:rPr>
              <a:t>By looking at the queue, I see another thread is active</a:t>
            </a: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3">
            <a:extLst>
              <a:ext uri="{FF2B5EF4-FFF2-40B4-BE49-F238E27FC236}">
                <a16:creationId xmlns:a16="http://schemas.microsoft.com/office/drawing/2014/main" id="{11AD7FB3-5EF9-4345-AAB3-2BC49BFB9B1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2515" name="Slide Number Placeholder 4">
            <a:extLst>
              <a:ext uri="{FF2B5EF4-FFF2-40B4-BE49-F238E27FC236}">
                <a16:creationId xmlns:a16="http://schemas.microsoft.com/office/drawing/2014/main" id="{00E06941-52F2-401B-80C2-5A91ECBF22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24CE2F1-748A-4324-91EF-B59AE0A0818F}" type="slidenum">
              <a:rPr lang="ar-SA" altLang="zh-CN" sz="1400" b="0">
                <a:solidFill>
                  <a:schemeClr val="tx1"/>
                </a:solidFill>
                <a:latin typeface="Arial" panose="020B0604020202020204" pitchFamily="34" charset="0"/>
              </a:rPr>
              <a:pPr/>
              <a:t>178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2516" name="Picture 2" descr="magic">
            <a:extLst>
              <a:ext uri="{FF2B5EF4-FFF2-40B4-BE49-F238E27FC236}">
                <a16:creationId xmlns:a16="http://schemas.microsoft.com/office/drawing/2014/main" id="{574CF4B2-318E-4FC4-AB32-7A9A7226A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Rectangle 3">
            <a:extLst>
              <a:ext uri="{FF2B5EF4-FFF2-40B4-BE49-F238E27FC236}">
                <a16:creationId xmlns:a16="http://schemas.microsoft.com/office/drawing/2014/main" id="{D6EA12FF-1A54-46A3-AA3F-CEEE101E6A6E}"/>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92518" name="Rectangle 4">
            <a:extLst>
              <a:ext uri="{FF2B5EF4-FFF2-40B4-BE49-F238E27FC236}">
                <a16:creationId xmlns:a16="http://schemas.microsoft.com/office/drawing/2014/main" id="{F2A00518-67A9-43EF-92AC-2376220AFE35}"/>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92519" name="Group 5">
            <a:extLst>
              <a:ext uri="{FF2B5EF4-FFF2-40B4-BE49-F238E27FC236}">
                <a16:creationId xmlns:a16="http://schemas.microsoft.com/office/drawing/2014/main" id="{0DEC05B3-43C6-4D5F-8F09-37D10E920287}"/>
              </a:ext>
            </a:extLst>
          </p:cNvPr>
          <p:cNvGrpSpPr>
            <a:grpSpLocks/>
          </p:cNvGrpSpPr>
          <p:nvPr/>
        </p:nvGrpSpPr>
        <p:grpSpPr bwMode="auto">
          <a:xfrm>
            <a:off x="2093913" y="1966913"/>
            <a:ext cx="1884362" cy="1879600"/>
            <a:chOff x="1085" y="1162"/>
            <a:chExt cx="1187" cy="1184"/>
          </a:xfrm>
        </p:grpSpPr>
        <p:grpSp>
          <p:nvGrpSpPr>
            <p:cNvPr id="192545" name="Group 6">
              <a:extLst>
                <a:ext uri="{FF2B5EF4-FFF2-40B4-BE49-F238E27FC236}">
                  <a16:creationId xmlns:a16="http://schemas.microsoft.com/office/drawing/2014/main" id="{22E8E7F3-AC9E-431D-9301-35443AE9343C}"/>
                </a:ext>
              </a:extLst>
            </p:cNvPr>
            <p:cNvGrpSpPr>
              <a:grpSpLocks/>
            </p:cNvGrpSpPr>
            <p:nvPr/>
          </p:nvGrpSpPr>
          <p:grpSpPr bwMode="auto">
            <a:xfrm>
              <a:off x="1107" y="1538"/>
              <a:ext cx="856" cy="808"/>
              <a:chOff x="1008" y="2720"/>
              <a:chExt cx="856" cy="808"/>
            </a:xfrm>
          </p:grpSpPr>
          <p:sp>
            <p:nvSpPr>
              <p:cNvPr id="192547" name="Rectangle 7">
                <a:extLst>
                  <a:ext uri="{FF2B5EF4-FFF2-40B4-BE49-F238E27FC236}">
                    <a16:creationId xmlns:a16="http://schemas.microsoft.com/office/drawing/2014/main" id="{B8511F1F-DADD-418C-9CE8-4EFF499E6C72}"/>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2548" name="Freeform 8">
                <a:extLst>
                  <a:ext uri="{FF2B5EF4-FFF2-40B4-BE49-F238E27FC236}">
                    <a16:creationId xmlns:a16="http://schemas.microsoft.com/office/drawing/2014/main" id="{6B9D43C3-1C6B-42FF-A91E-DDA2D9B63BE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49" name="Freeform 9">
                <a:extLst>
                  <a:ext uri="{FF2B5EF4-FFF2-40B4-BE49-F238E27FC236}">
                    <a16:creationId xmlns:a16="http://schemas.microsoft.com/office/drawing/2014/main" id="{35FD5ACC-9D47-4D15-BF24-17A8AEE23BC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50" name="Freeform 10">
                <a:extLst>
                  <a:ext uri="{FF2B5EF4-FFF2-40B4-BE49-F238E27FC236}">
                    <a16:creationId xmlns:a16="http://schemas.microsoft.com/office/drawing/2014/main" id="{423867F6-2A09-4A00-9D0B-684C1648BA5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51" name="Freeform 11">
                <a:extLst>
                  <a:ext uri="{FF2B5EF4-FFF2-40B4-BE49-F238E27FC236}">
                    <a16:creationId xmlns:a16="http://schemas.microsoft.com/office/drawing/2014/main" id="{3B26F735-895D-4C48-8E5D-22325CEFFD3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2552" name="Freeform 12">
                <a:extLst>
                  <a:ext uri="{FF2B5EF4-FFF2-40B4-BE49-F238E27FC236}">
                    <a16:creationId xmlns:a16="http://schemas.microsoft.com/office/drawing/2014/main" id="{576E24B2-26B7-49C5-8204-3CD35D67F47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2553" name="Freeform 13">
                <a:extLst>
                  <a:ext uri="{FF2B5EF4-FFF2-40B4-BE49-F238E27FC236}">
                    <a16:creationId xmlns:a16="http://schemas.microsoft.com/office/drawing/2014/main" id="{FD6FDFCD-52A4-48B8-AF4C-67160CB68C2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54" name="Freeform 14">
                <a:extLst>
                  <a:ext uri="{FF2B5EF4-FFF2-40B4-BE49-F238E27FC236}">
                    <a16:creationId xmlns:a16="http://schemas.microsoft.com/office/drawing/2014/main" id="{A3910359-1041-4F52-868B-DB8F2493EDC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55" name="Freeform 15">
                <a:extLst>
                  <a:ext uri="{FF2B5EF4-FFF2-40B4-BE49-F238E27FC236}">
                    <a16:creationId xmlns:a16="http://schemas.microsoft.com/office/drawing/2014/main" id="{41134B68-66B0-4D61-A65D-59DD5760676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92546" name="Rectangle 16">
              <a:extLst>
                <a:ext uri="{FF2B5EF4-FFF2-40B4-BE49-F238E27FC236}">
                  <a16:creationId xmlns:a16="http://schemas.microsoft.com/office/drawing/2014/main" id="{5B7E0A34-0F88-4C8D-8612-756CDA3FC07E}"/>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92520" name="Group 17">
            <a:extLst>
              <a:ext uri="{FF2B5EF4-FFF2-40B4-BE49-F238E27FC236}">
                <a16:creationId xmlns:a16="http://schemas.microsoft.com/office/drawing/2014/main" id="{44C2C33F-8F3E-430A-B41E-82A898CDD082}"/>
              </a:ext>
            </a:extLst>
          </p:cNvPr>
          <p:cNvGrpSpPr>
            <a:grpSpLocks/>
          </p:cNvGrpSpPr>
          <p:nvPr/>
        </p:nvGrpSpPr>
        <p:grpSpPr bwMode="auto">
          <a:xfrm>
            <a:off x="5703888" y="2617788"/>
            <a:ext cx="1130300" cy="1173162"/>
            <a:chOff x="2496" y="2725"/>
            <a:chExt cx="712" cy="739"/>
          </a:xfrm>
        </p:grpSpPr>
        <p:sp>
          <p:nvSpPr>
            <p:cNvPr id="192535" name="Rectangle 18">
              <a:extLst>
                <a:ext uri="{FF2B5EF4-FFF2-40B4-BE49-F238E27FC236}">
                  <a16:creationId xmlns:a16="http://schemas.microsoft.com/office/drawing/2014/main" id="{238FEE6F-B296-4F49-ADA3-F991151AC86E}"/>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2536" name="Freeform 19">
              <a:extLst>
                <a:ext uri="{FF2B5EF4-FFF2-40B4-BE49-F238E27FC236}">
                  <a16:creationId xmlns:a16="http://schemas.microsoft.com/office/drawing/2014/main" id="{DC396143-A1AC-4557-8705-1B02B875875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2537" name="Group 20">
              <a:extLst>
                <a:ext uri="{FF2B5EF4-FFF2-40B4-BE49-F238E27FC236}">
                  <a16:creationId xmlns:a16="http://schemas.microsoft.com/office/drawing/2014/main" id="{271AED5C-68F5-4082-A781-9279310E6FD8}"/>
                </a:ext>
              </a:extLst>
            </p:cNvPr>
            <p:cNvGrpSpPr>
              <a:grpSpLocks/>
            </p:cNvGrpSpPr>
            <p:nvPr/>
          </p:nvGrpSpPr>
          <p:grpSpPr bwMode="auto">
            <a:xfrm>
              <a:off x="3072" y="2832"/>
              <a:ext cx="136" cy="632"/>
              <a:chOff x="3072" y="2832"/>
              <a:chExt cx="136" cy="632"/>
            </a:xfrm>
          </p:grpSpPr>
          <p:sp>
            <p:nvSpPr>
              <p:cNvPr id="192542" name="Freeform 21">
                <a:extLst>
                  <a:ext uri="{FF2B5EF4-FFF2-40B4-BE49-F238E27FC236}">
                    <a16:creationId xmlns:a16="http://schemas.microsoft.com/office/drawing/2014/main" id="{26341211-EF68-40FD-85FA-4FAC02D164F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43" name="Freeform 22">
                <a:extLst>
                  <a:ext uri="{FF2B5EF4-FFF2-40B4-BE49-F238E27FC236}">
                    <a16:creationId xmlns:a16="http://schemas.microsoft.com/office/drawing/2014/main" id="{48F49F3B-D2C7-4A01-A6DD-3163C2A1A0F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44" name="Freeform 23">
                <a:extLst>
                  <a:ext uri="{FF2B5EF4-FFF2-40B4-BE49-F238E27FC236}">
                    <a16:creationId xmlns:a16="http://schemas.microsoft.com/office/drawing/2014/main" id="{AC44FF8F-D434-4AC0-BC8F-DECCFAF2E48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2538" name="Group 24">
              <a:extLst>
                <a:ext uri="{FF2B5EF4-FFF2-40B4-BE49-F238E27FC236}">
                  <a16:creationId xmlns:a16="http://schemas.microsoft.com/office/drawing/2014/main" id="{0E983676-FB0C-47CC-A587-8CD8DDEDF9FD}"/>
                </a:ext>
              </a:extLst>
            </p:cNvPr>
            <p:cNvGrpSpPr>
              <a:grpSpLocks/>
            </p:cNvGrpSpPr>
            <p:nvPr/>
          </p:nvGrpSpPr>
          <p:grpSpPr bwMode="auto">
            <a:xfrm flipH="1">
              <a:off x="2496" y="2832"/>
              <a:ext cx="136" cy="632"/>
              <a:chOff x="3072" y="2832"/>
              <a:chExt cx="136" cy="632"/>
            </a:xfrm>
          </p:grpSpPr>
          <p:sp>
            <p:nvSpPr>
              <p:cNvPr id="192539" name="Freeform 25">
                <a:extLst>
                  <a:ext uri="{FF2B5EF4-FFF2-40B4-BE49-F238E27FC236}">
                    <a16:creationId xmlns:a16="http://schemas.microsoft.com/office/drawing/2014/main" id="{50009103-2445-475F-BDEA-D316A4C60D9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40" name="Freeform 26">
                <a:extLst>
                  <a:ext uri="{FF2B5EF4-FFF2-40B4-BE49-F238E27FC236}">
                    <a16:creationId xmlns:a16="http://schemas.microsoft.com/office/drawing/2014/main" id="{1FEA8949-759C-43B4-A2D2-43854EEE0CB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2541" name="Freeform 27">
                <a:extLst>
                  <a:ext uri="{FF2B5EF4-FFF2-40B4-BE49-F238E27FC236}">
                    <a16:creationId xmlns:a16="http://schemas.microsoft.com/office/drawing/2014/main" id="{74ADF1C7-8520-4818-A800-C0362EC08EA5}"/>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2521" name="Rectangle 28">
            <a:extLst>
              <a:ext uri="{FF2B5EF4-FFF2-40B4-BE49-F238E27FC236}">
                <a16:creationId xmlns:a16="http://schemas.microsoft.com/office/drawing/2014/main" id="{434864F0-DCBA-44C6-9AAD-D1552FA9D22B}"/>
              </a:ext>
            </a:extLst>
          </p:cNvPr>
          <p:cNvSpPr>
            <a:spLocks noChangeArrowheads="1"/>
          </p:cNvSpPr>
          <p:nvPr/>
        </p:nvSpPr>
        <p:spPr bwMode="auto">
          <a:xfrm>
            <a:off x="4873625" y="1998663"/>
            <a:ext cx="2916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prepare to spin</a:t>
            </a:r>
          </a:p>
        </p:txBody>
      </p:sp>
      <p:sp>
        <p:nvSpPr>
          <p:cNvPr id="192522" name="Rectangle 29">
            <a:extLst>
              <a:ext uri="{FF2B5EF4-FFF2-40B4-BE49-F238E27FC236}">
                <a16:creationId xmlns:a16="http://schemas.microsoft.com/office/drawing/2014/main" id="{A7E937CF-A680-4A9B-B55A-0EDCF0DE62B0}"/>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2523" name="Rectangle 30">
            <a:extLst>
              <a:ext uri="{FF2B5EF4-FFF2-40B4-BE49-F238E27FC236}">
                <a16:creationId xmlns:a16="http://schemas.microsoft.com/office/drawing/2014/main" id="{03B411C2-492B-4F3F-9B4E-BAF78F559D80}"/>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2524" name="Freeform 31">
            <a:extLst>
              <a:ext uri="{FF2B5EF4-FFF2-40B4-BE49-F238E27FC236}">
                <a16:creationId xmlns:a16="http://schemas.microsoft.com/office/drawing/2014/main" id="{6215E033-C26E-4267-B020-E3BEC506321B}"/>
              </a:ext>
            </a:extLst>
          </p:cNvPr>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2525" name="Freeform 32">
            <a:extLst>
              <a:ext uri="{FF2B5EF4-FFF2-40B4-BE49-F238E27FC236}">
                <a16:creationId xmlns:a16="http://schemas.microsoft.com/office/drawing/2014/main" id="{CBC140F6-B999-4453-AAB7-106EF636229B}"/>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2526" name="Rectangle 33">
            <a:extLst>
              <a:ext uri="{FF2B5EF4-FFF2-40B4-BE49-F238E27FC236}">
                <a16:creationId xmlns:a16="http://schemas.microsoft.com/office/drawing/2014/main" id="{645779E6-0813-4172-85A6-38613F46A973}"/>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2527" name="Rectangle 34">
            <a:extLst>
              <a:ext uri="{FF2B5EF4-FFF2-40B4-BE49-F238E27FC236}">
                <a16:creationId xmlns:a16="http://schemas.microsoft.com/office/drawing/2014/main" id="{847ECD64-AFEE-4DBB-9B4C-21D71A3AA2E2}"/>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2528" name="Line 35">
            <a:extLst>
              <a:ext uri="{FF2B5EF4-FFF2-40B4-BE49-F238E27FC236}">
                <a16:creationId xmlns:a16="http://schemas.microsoft.com/office/drawing/2014/main" id="{8176B582-388A-4C85-95DE-8986D26AB689}"/>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2529" name="Group 36">
            <a:extLst>
              <a:ext uri="{FF2B5EF4-FFF2-40B4-BE49-F238E27FC236}">
                <a16:creationId xmlns:a16="http://schemas.microsoft.com/office/drawing/2014/main" id="{001A1590-00A9-48A0-B3F7-2B237ABFDE42}"/>
              </a:ext>
            </a:extLst>
          </p:cNvPr>
          <p:cNvGrpSpPr>
            <a:grpSpLocks/>
          </p:cNvGrpSpPr>
          <p:nvPr/>
        </p:nvGrpSpPr>
        <p:grpSpPr bwMode="auto">
          <a:xfrm>
            <a:off x="7783513" y="4352925"/>
            <a:ext cx="280987" cy="400050"/>
            <a:chOff x="3749" y="3267"/>
            <a:chExt cx="177" cy="252"/>
          </a:xfrm>
        </p:grpSpPr>
        <p:sp>
          <p:nvSpPr>
            <p:cNvPr id="192532" name="Line 37">
              <a:extLst>
                <a:ext uri="{FF2B5EF4-FFF2-40B4-BE49-F238E27FC236}">
                  <a16:creationId xmlns:a16="http://schemas.microsoft.com/office/drawing/2014/main" id="{77D58F3E-8403-4B85-B896-CF1F482D4DD1}"/>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2533" name="Line 38">
              <a:extLst>
                <a:ext uri="{FF2B5EF4-FFF2-40B4-BE49-F238E27FC236}">
                  <a16:creationId xmlns:a16="http://schemas.microsoft.com/office/drawing/2014/main" id="{8D460961-AAAD-4796-B732-9B941A468297}"/>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2534" name="Line 39">
              <a:extLst>
                <a:ext uri="{FF2B5EF4-FFF2-40B4-BE49-F238E27FC236}">
                  <a16:creationId xmlns:a16="http://schemas.microsoft.com/office/drawing/2014/main" id="{65072FF3-979B-419F-8937-AE6DCB4F55AE}"/>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2530" name="Freeform 43">
            <a:extLst>
              <a:ext uri="{FF2B5EF4-FFF2-40B4-BE49-F238E27FC236}">
                <a16:creationId xmlns:a16="http://schemas.microsoft.com/office/drawing/2014/main" id="{966460A6-1492-44E9-98C8-62162CFD4924}"/>
              </a:ext>
            </a:extLst>
          </p:cNvPr>
          <p:cNvSpPr>
            <a:spLocks/>
          </p:cNvSpPr>
          <p:nvPr/>
        </p:nvSpPr>
        <p:spPr bwMode="auto">
          <a:xfrm flipH="1">
            <a:off x="5886450" y="3702050"/>
            <a:ext cx="661988" cy="7747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chemeClr val="tx1"/>
            </a:solidFill>
            <a:round/>
            <a:headEnd/>
            <a:tailEnd/>
          </a:ln>
        </p:spPr>
        <p:txBody>
          <a:bodyPr wrap="none" anchor="ctr"/>
          <a:lstStyle/>
          <a:p>
            <a:endParaRPr lang="zh-CN" altLang="en-US"/>
          </a:p>
        </p:txBody>
      </p:sp>
      <p:sp>
        <p:nvSpPr>
          <p:cNvPr id="192531" name="Freeform 44">
            <a:extLst>
              <a:ext uri="{FF2B5EF4-FFF2-40B4-BE49-F238E27FC236}">
                <a16:creationId xmlns:a16="http://schemas.microsoft.com/office/drawing/2014/main" id="{C0EE4C3D-E43C-4C08-A993-15890D33E623}"/>
              </a:ext>
            </a:extLst>
          </p:cNvPr>
          <p:cNvSpPr>
            <a:spLocks/>
          </p:cNvSpPr>
          <p:nvPr/>
        </p:nvSpPr>
        <p:spPr bwMode="auto">
          <a:xfrm flipH="1">
            <a:off x="4654550" y="3676650"/>
            <a:ext cx="1347788" cy="16764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chemeClr val="tx1"/>
            </a:solidFill>
            <a:round/>
            <a:headEnd/>
            <a:tailEnd/>
          </a:ln>
        </p:spPr>
        <p:txBody>
          <a:bodyPr wrap="none" anchor="ctr"/>
          <a:lstStyle/>
          <a:p>
            <a:endParaRPr lang="zh-CN" altLang="en-US"/>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3">
            <a:extLst>
              <a:ext uri="{FF2B5EF4-FFF2-40B4-BE49-F238E27FC236}">
                <a16:creationId xmlns:a16="http://schemas.microsoft.com/office/drawing/2014/main" id="{8E21A45C-8B0C-435B-A8A4-9CF70B45416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3539" name="Slide Number Placeholder 4">
            <a:extLst>
              <a:ext uri="{FF2B5EF4-FFF2-40B4-BE49-F238E27FC236}">
                <a16:creationId xmlns:a16="http://schemas.microsoft.com/office/drawing/2014/main" id="{290FE9E4-FEF7-45A0-BF95-164302BCE4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177E582-4100-4286-B99F-656C6BC6851D}" type="slidenum">
              <a:rPr lang="ar-SA" altLang="zh-CN" sz="1400" b="0">
                <a:solidFill>
                  <a:schemeClr val="tx1"/>
                </a:solidFill>
                <a:latin typeface="Arial" panose="020B0604020202020204" pitchFamily="34" charset="0"/>
              </a:rPr>
              <a:pPr/>
              <a:t>179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3540" name="Picture 2" descr="magic">
            <a:extLst>
              <a:ext uri="{FF2B5EF4-FFF2-40B4-BE49-F238E27FC236}">
                <a16:creationId xmlns:a16="http://schemas.microsoft.com/office/drawing/2014/main" id="{A61AAF28-17EE-4B93-A8E1-D19BA76D2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Rectangle 3">
            <a:extLst>
              <a:ext uri="{FF2B5EF4-FFF2-40B4-BE49-F238E27FC236}">
                <a16:creationId xmlns:a16="http://schemas.microsoft.com/office/drawing/2014/main" id="{98B8EA82-E8F6-4DF3-BCEA-9D67067F6DFC}"/>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93542" name="Rectangle 4">
            <a:extLst>
              <a:ext uri="{FF2B5EF4-FFF2-40B4-BE49-F238E27FC236}">
                <a16:creationId xmlns:a16="http://schemas.microsoft.com/office/drawing/2014/main" id="{018DA29F-086D-4474-B6E4-DC0E7BF0664E}"/>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93543" name="Group 5">
            <a:extLst>
              <a:ext uri="{FF2B5EF4-FFF2-40B4-BE49-F238E27FC236}">
                <a16:creationId xmlns:a16="http://schemas.microsoft.com/office/drawing/2014/main" id="{A1CBD9E6-5B5B-4E0D-A2D1-8523205D5661}"/>
              </a:ext>
            </a:extLst>
          </p:cNvPr>
          <p:cNvGrpSpPr>
            <a:grpSpLocks/>
          </p:cNvGrpSpPr>
          <p:nvPr/>
        </p:nvGrpSpPr>
        <p:grpSpPr bwMode="auto">
          <a:xfrm>
            <a:off x="2093913" y="1966913"/>
            <a:ext cx="1884362" cy="1879600"/>
            <a:chOff x="1085" y="1162"/>
            <a:chExt cx="1187" cy="1184"/>
          </a:xfrm>
        </p:grpSpPr>
        <p:grpSp>
          <p:nvGrpSpPr>
            <p:cNvPr id="193568" name="Group 6">
              <a:extLst>
                <a:ext uri="{FF2B5EF4-FFF2-40B4-BE49-F238E27FC236}">
                  <a16:creationId xmlns:a16="http://schemas.microsoft.com/office/drawing/2014/main" id="{3154AC48-8081-42B7-A62C-16A870AEA06C}"/>
                </a:ext>
              </a:extLst>
            </p:cNvPr>
            <p:cNvGrpSpPr>
              <a:grpSpLocks/>
            </p:cNvGrpSpPr>
            <p:nvPr/>
          </p:nvGrpSpPr>
          <p:grpSpPr bwMode="auto">
            <a:xfrm>
              <a:off x="1107" y="1538"/>
              <a:ext cx="856" cy="808"/>
              <a:chOff x="1008" y="2720"/>
              <a:chExt cx="856" cy="808"/>
            </a:xfrm>
          </p:grpSpPr>
          <p:sp>
            <p:nvSpPr>
              <p:cNvPr id="193570" name="Rectangle 7">
                <a:extLst>
                  <a:ext uri="{FF2B5EF4-FFF2-40B4-BE49-F238E27FC236}">
                    <a16:creationId xmlns:a16="http://schemas.microsoft.com/office/drawing/2014/main" id="{F0B3CE62-E711-4733-87E7-523C8CD4B895}"/>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3571" name="Freeform 8">
                <a:extLst>
                  <a:ext uri="{FF2B5EF4-FFF2-40B4-BE49-F238E27FC236}">
                    <a16:creationId xmlns:a16="http://schemas.microsoft.com/office/drawing/2014/main" id="{6759126D-B3AD-4B18-AE6A-E78616087E4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72" name="Freeform 9">
                <a:extLst>
                  <a:ext uri="{FF2B5EF4-FFF2-40B4-BE49-F238E27FC236}">
                    <a16:creationId xmlns:a16="http://schemas.microsoft.com/office/drawing/2014/main" id="{F9BE0042-673F-4D96-B3EE-E03246FA082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73" name="Freeform 10">
                <a:extLst>
                  <a:ext uri="{FF2B5EF4-FFF2-40B4-BE49-F238E27FC236}">
                    <a16:creationId xmlns:a16="http://schemas.microsoft.com/office/drawing/2014/main" id="{72AF43DB-1732-4520-9520-45DE2B4AA76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74" name="Freeform 11">
                <a:extLst>
                  <a:ext uri="{FF2B5EF4-FFF2-40B4-BE49-F238E27FC236}">
                    <a16:creationId xmlns:a16="http://schemas.microsoft.com/office/drawing/2014/main" id="{7D1551F9-B2C3-4412-B225-2A42D70E68E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3575" name="Freeform 12">
                <a:extLst>
                  <a:ext uri="{FF2B5EF4-FFF2-40B4-BE49-F238E27FC236}">
                    <a16:creationId xmlns:a16="http://schemas.microsoft.com/office/drawing/2014/main" id="{4C83B144-40C5-4983-AE7B-31DB549B303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3576" name="Freeform 13">
                <a:extLst>
                  <a:ext uri="{FF2B5EF4-FFF2-40B4-BE49-F238E27FC236}">
                    <a16:creationId xmlns:a16="http://schemas.microsoft.com/office/drawing/2014/main" id="{B5F6EB74-BEAE-482B-B545-A94CAF10940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77" name="Freeform 14">
                <a:extLst>
                  <a:ext uri="{FF2B5EF4-FFF2-40B4-BE49-F238E27FC236}">
                    <a16:creationId xmlns:a16="http://schemas.microsoft.com/office/drawing/2014/main" id="{231FF167-0826-4AC1-AF16-2B951FDA6159}"/>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78" name="Freeform 15">
                <a:extLst>
                  <a:ext uri="{FF2B5EF4-FFF2-40B4-BE49-F238E27FC236}">
                    <a16:creationId xmlns:a16="http://schemas.microsoft.com/office/drawing/2014/main" id="{23629ABF-2973-429D-BF96-55B03C4811D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93569" name="Rectangle 16">
              <a:extLst>
                <a:ext uri="{FF2B5EF4-FFF2-40B4-BE49-F238E27FC236}">
                  <a16:creationId xmlns:a16="http://schemas.microsoft.com/office/drawing/2014/main" id="{9214ED35-DB83-4600-9E77-57B07481B309}"/>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93544" name="Group 17">
            <a:extLst>
              <a:ext uri="{FF2B5EF4-FFF2-40B4-BE49-F238E27FC236}">
                <a16:creationId xmlns:a16="http://schemas.microsoft.com/office/drawing/2014/main" id="{07DE8601-D8B3-4EC1-B0E6-C8F749D0E08F}"/>
              </a:ext>
            </a:extLst>
          </p:cNvPr>
          <p:cNvGrpSpPr>
            <a:grpSpLocks/>
          </p:cNvGrpSpPr>
          <p:nvPr/>
        </p:nvGrpSpPr>
        <p:grpSpPr bwMode="auto">
          <a:xfrm>
            <a:off x="5703888" y="2617788"/>
            <a:ext cx="1130300" cy="1173162"/>
            <a:chOff x="2496" y="2725"/>
            <a:chExt cx="712" cy="739"/>
          </a:xfrm>
        </p:grpSpPr>
        <p:sp>
          <p:nvSpPr>
            <p:cNvPr id="193558" name="Rectangle 18">
              <a:extLst>
                <a:ext uri="{FF2B5EF4-FFF2-40B4-BE49-F238E27FC236}">
                  <a16:creationId xmlns:a16="http://schemas.microsoft.com/office/drawing/2014/main" id="{F7D621BA-F4FB-44EB-90C3-CD01941CEBD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3559" name="Freeform 19">
              <a:extLst>
                <a:ext uri="{FF2B5EF4-FFF2-40B4-BE49-F238E27FC236}">
                  <a16:creationId xmlns:a16="http://schemas.microsoft.com/office/drawing/2014/main" id="{E2F150AE-D2FA-41C7-8A6B-24461860F28A}"/>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3560" name="Group 20">
              <a:extLst>
                <a:ext uri="{FF2B5EF4-FFF2-40B4-BE49-F238E27FC236}">
                  <a16:creationId xmlns:a16="http://schemas.microsoft.com/office/drawing/2014/main" id="{4105AF53-EB3E-4FFE-8F73-98C747B1D31E}"/>
                </a:ext>
              </a:extLst>
            </p:cNvPr>
            <p:cNvGrpSpPr>
              <a:grpSpLocks/>
            </p:cNvGrpSpPr>
            <p:nvPr/>
          </p:nvGrpSpPr>
          <p:grpSpPr bwMode="auto">
            <a:xfrm>
              <a:off x="3072" y="2832"/>
              <a:ext cx="136" cy="632"/>
              <a:chOff x="3072" y="2832"/>
              <a:chExt cx="136" cy="632"/>
            </a:xfrm>
          </p:grpSpPr>
          <p:sp>
            <p:nvSpPr>
              <p:cNvPr id="193565" name="Freeform 21">
                <a:extLst>
                  <a:ext uri="{FF2B5EF4-FFF2-40B4-BE49-F238E27FC236}">
                    <a16:creationId xmlns:a16="http://schemas.microsoft.com/office/drawing/2014/main" id="{600C5BF6-0E96-4937-A77A-873FE50EA31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66" name="Freeform 22">
                <a:extLst>
                  <a:ext uri="{FF2B5EF4-FFF2-40B4-BE49-F238E27FC236}">
                    <a16:creationId xmlns:a16="http://schemas.microsoft.com/office/drawing/2014/main" id="{B02DF44D-8078-42D7-AD15-A9BA45EC27D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67" name="Freeform 23">
                <a:extLst>
                  <a:ext uri="{FF2B5EF4-FFF2-40B4-BE49-F238E27FC236}">
                    <a16:creationId xmlns:a16="http://schemas.microsoft.com/office/drawing/2014/main" id="{5EA953F3-92DA-45D0-AFC1-7083243AEFF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3561" name="Group 24">
              <a:extLst>
                <a:ext uri="{FF2B5EF4-FFF2-40B4-BE49-F238E27FC236}">
                  <a16:creationId xmlns:a16="http://schemas.microsoft.com/office/drawing/2014/main" id="{D0C2B801-0E95-4319-899E-EDC819FD4681}"/>
                </a:ext>
              </a:extLst>
            </p:cNvPr>
            <p:cNvGrpSpPr>
              <a:grpSpLocks/>
            </p:cNvGrpSpPr>
            <p:nvPr/>
          </p:nvGrpSpPr>
          <p:grpSpPr bwMode="auto">
            <a:xfrm flipH="1">
              <a:off x="2496" y="2832"/>
              <a:ext cx="136" cy="632"/>
              <a:chOff x="3072" y="2832"/>
              <a:chExt cx="136" cy="632"/>
            </a:xfrm>
          </p:grpSpPr>
          <p:sp>
            <p:nvSpPr>
              <p:cNvPr id="193562" name="Freeform 25">
                <a:extLst>
                  <a:ext uri="{FF2B5EF4-FFF2-40B4-BE49-F238E27FC236}">
                    <a16:creationId xmlns:a16="http://schemas.microsoft.com/office/drawing/2014/main" id="{DEA126BE-702A-4934-9095-B3F4F45F4DB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63" name="Freeform 26">
                <a:extLst>
                  <a:ext uri="{FF2B5EF4-FFF2-40B4-BE49-F238E27FC236}">
                    <a16:creationId xmlns:a16="http://schemas.microsoft.com/office/drawing/2014/main" id="{9AF7CB36-27BC-4FF0-BE9F-20C044EC732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3564" name="Freeform 27">
                <a:extLst>
                  <a:ext uri="{FF2B5EF4-FFF2-40B4-BE49-F238E27FC236}">
                    <a16:creationId xmlns:a16="http://schemas.microsoft.com/office/drawing/2014/main" id="{E0777B7B-E6A4-4C95-8601-5D020183AB8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3545" name="Rectangle 28">
            <a:extLst>
              <a:ext uri="{FF2B5EF4-FFF2-40B4-BE49-F238E27FC236}">
                <a16:creationId xmlns:a16="http://schemas.microsoft.com/office/drawing/2014/main" id="{1697D7C8-B6FD-479D-9FD3-E046B5C33D11}"/>
              </a:ext>
            </a:extLst>
          </p:cNvPr>
          <p:cNvSpPr>
            <a:spLocks noChangeArrowheads="1"/>
          </p:cNvSpPr>
          <p:nvPr/>
        </p:nvSpPr>
        <p:spPr bwMode="auto">
          <a:xfrm>
            <a:off x="5467350"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193546" name="Rectangle 29">
            <a:extLst>
              <a:ext uri="{FF2B5EF4-FFF2-40B4-BE49-F238E27FC236}">
                <a16:creationId xmlns:a16="http://schemas.microsoft.com/office/drawing/2014/main" id="{A6F1D28C-8601-439D-A856-378220B31DF1}"/>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3547" name="Rectangle 30">
            <a:extLst>
              <a:ext uri="{FF2B5EF4-FFF2-40B4-BE49-F238E27FC236}">
                <a16:creationId xmlns:a16="http://schemas.microsoft.com/office/drawing/2014/main" id="{CE8A8439-E89A-4F52-A704-2371154A16B9}"/>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3548" name="Freeform 31">
            <a:extLst>
              <a:ext uri="{FF2B5EF4-FFF2-40B4-BE49-F238E27FC236}">
                <a16:creationId xmlns:a16="http://schemas.microsoft.com/office/drawing/2014/main" id="{AF2659B3-4B79-4F99-9921-ED9C0557785B}"/>
              </a:ext>
            </a:extLst>
          </p:cNvPr>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3549" name="Freeform 32">
            <a:extLst>
              <a:ext uri="{FF2B5EF4-FFF2-40B4-BE49-F238E27FC236}">
                <a16:creationId xmlns:a16="http://schemas.microsoft.com/office/drawing/2014/main" id="{548FA350-2498-46E0-9F88-D9752AF23E9B}"/>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3550" name="Rectangle 33">
            <a:extLst>
              <a:ext uri="{FF2B5EF4-FFF2-40B4-BE49-F238E27FC236}">
                <a16:creationId xmlns:a16="http://schemas.microsoft.com/office/drawing/2014/main" id="{94E10E16-6087-4714-94D9-246C9A721C41}"/>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3551" name="Rectangle 34">
            <a:extLst>
              <a:ext uri="{FF2B5EF4-FFF2-40B4-BE49-F238E27FC236}">
                <a16:creationId xmlns:a16="http://schemas.microsoft.com/office/drawing/2014/main" id="{BB79E007-AAF0-4AF6-9435-027A6B9F1B03}"/>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3552" name="Line 35">
            <a:extLst>
              <a:ext uri="{FF2B5EF4-FFF2-40B4-BE49-F238E27FC236}">
                <a16:creationId xmlns:a16="http://schemas.microsoft.com/office/drawing/2014/main" id="{9BDEEE62-FFBD-4E59-9EAD-13A013FDA6CE}"/>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3553" name="Group 36">
            <a:extLst>
              <a:ext uri="{FF2B5EF4-FFF2-40B4-BE49-F238E27FC236}">
                <a16:creationId xmlns:a16="http://schemas.microsoft.com/office/drawing/2014/main" id="{505770B4-6A6C-482F-86E7-141DCC4609C8}"/>
              </a:ext>
            </a:extLst>
          </p:cNvPr>
          <p:cNvGrpSpPr>
            <a:grpSpLocks/>
          </p:cNvGrpSpPr>
          <p:nvPr/>
        </p:nvGrpSpPr>
        <p:grpSpPr bwMode="auto">
          <a:xfrm>
            <a:off x="7783513" y="4352925"/>
            <a:ext cx="280987" cy="400050"/>
            <a:chOff x="3749" y="3267"/>
            <a:chExt cx="177" cy="252"/>
          </a:xfrm>
        </p:grpSpPr>
        <p:sp>
          <p:nvSpPr>
            <p:cNvPr id="193555" name="Line 37">
              <a:extLst>
                <a:ext uri="{FF2B5EF4-FFF2-40B4-BE49-F238E27FC236}">
                  <a16:creationId xmlns:a16="http://schemas.microsoft.com/office/drawing/2014/main" id="{7AEF3E20-D02F-4C26-9B6A-7F20C70458E0}"/>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3556" name="Line 38">
              <a:extLst>
                <a:ext uri="{FF2B5EF4-FFF2-40B4-BE49-F238E27FC236}">
                  <a16:creationId xmlns:a16="http://schemas.microsoft.com/office/drawing/2014/main" id="{7BE1B4FB-AB7D-401F-BD82-7FE84063DABB}"/>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3557" name="Line 39">
              <a:extLst>
                <a:ext uri="{FF2B5EF4-FFF2-40B4-BE49-F238E27FC236}">
                  <a16:creationId xmlns:a16="http://schemas.microsoft.com/office/drawing/2014/main" id="{80FC0896-5A8E-41FA-80CD-DD8C346F6ABD}"/>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3554" name="AutoShape 40">
            <a:extLst>
              <a:ext uri="{FF2B5EF4-FFF2-40B4-BE49-F238E27FC236}">
                <a16:creationId xmlns:a16="http://schemas.microsoft.com/office/drawing/2014/main" id="{146654CD-18DC-44AE-8397-7B898700A208}"/>
              </a:ext>
            </a:extLst>
          </p:cNvPr>
          <p:cNvSpPr>
            <a:spLocks noChangeArrowheads="1"/>
          </p:cNvSpPr>
          <p:nvPr/>
        </p:nvSpPr>
        <p:spPr bwMode="auto">
          <a:xfrm>
            <a:off x="5021263"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a:extLst>
              <a:ext uri="{FF2B5EF4-FFF2-40B4-BE49-F238E27FC236}">
                <a16:creationId xmlns:a16="http://schemas.microsoft.com/office/drawing/2014/main" id="{0E05FEF7-300F-48CA-BE85-9CF898FE6D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2771" name="Slide Number Placeholder 4">
            <a:extLst>
              <a:ext uri="{FF2B5EF4-FFF2-40B4-BE49-F238E27FC236}">
                <a16:creationId xmlns:a16="http://schemas.microsoft.com/office/drawing/2014/main" id="{C9E852F9-E15F-469F-A6E1-13EFE4FACB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9D6FAE5-C967-4308-B29B-A1127463560F}" type="slidenum">
              <a:rPr lang="ar-SA" altLang="zh-CN" sz="1400" b="0">
                <a:solidFill>
                  <a:schemeClr val="tx1"/>
                </a:solidFill>
                <a:latin typeface="Arial" panose="020B0604020202020204" pitchFamily="34" charset="0"/>
              </a:rPr>
              <a:pPr/>
              <a:t>18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2772" name="Rectangle 2">
            <a:extLst>
              <a:ext uri="{FF2B5EF4-FFF2-40B4-BE49-F238E27FC236}">
                <a16:creationId xmlns:a16="http://schemas.microsoft.com/office/drawing/2014/main" id="{D7FCB263-F13C-4720-9922-FBD091132465}"/>
              </a:ext>
            </a:extLst>
          </p:cNvPr>
          <p:cNvSpPr>
            <a:spLocks noGrp="1" noChangeArrowheads="1"/>
          </p:cNvSpPr>
          <p:nvPr>
            <p:ph type="title"/>
          </p:nvPr>
        </p:nvSpPr>
        <p:spPr/>
        <p:txBody>
          <a:bodyPr/>
          <a:lstStyle/>
          <a:p>
            <a:r>
              <a:rPr lang="en-US" altLang="zh-CN">
                <a:ea typeface="宋体" panose="02010600030101010101" pitchFamily="2" charset="-122"/>
              </a:rPr>
              <a:t>Review: Test-and-Set</a:t>
            </a:r>
          </a:p>
        </p:txBody>
      </p:sp>
      <p:sp>
        <p:nvSpPr>
          <p:cNvPr id="32773" name="Rectangle 3">
            <a:extLst>
              <a:ext uri="{FF2B5EF4-FFF2-40B4-BE49-F238E27FC236}">
                <a16:creationId xmlns:a16="http://schemas.microsoft.com/office/drawing/2014/main" id="{BD3FF64B-B81D-4D45-8CE9-CBADA267CCDA}"/>
              </a:ext>
            </a:extLst>
          </p:cNvPr>
          <p:cNvSpPr>
            <a:spLocks noChangeArrowheads="1"/>
          </p:cNvSpPr>
          <p:nvPr/>
        </p:nvSpPr>
        <p:spPr bwMode="auto">
          <a:xfrm>
            <a:off x="947738" y="1981200"/>
            <a:ext cx="7153275" cy="16811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AtomicBoolean lock</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 new AtomicBoolean(false)</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boolean</a:t>
            </a:r>
            <a:r>
              <a:rPr lang="en-US" altLang="zh-CN" sz="2400">
                <a:latin typeface="Courier New" panose="02070309020205020404" pitchFamily="49" charset="0"/>
                <a:ea typeface="宋体" panose="02010600030101010101" pitchFamily="2" charset="-122"/>
                <a:cs typeface="Courier New" panose="02070309020205020404" pitchFamily="49" charset="0"/>
              </a:rPr>
              <a:t> prior = lock.getAndSet(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32774" name="Text Box 4">
            <a:extLst>
              <a:ext uri="{FF2B5EF4-FFF2-40B4-BE49-F238E27FC236}">
                <a16:creationId xmlns:a16="http://schemas.microsoft.com/office/drawing/2014/main" id="{5040A1B2-5186-44AB-8228-186A3B4E0CAF}"/>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(5)</a:t>
            </a:r>
          </a:p>
        </p:txBody>
      </p:sp>
      <p:sp>
        <p:nvSpPr>
          <p:cNvPr id="32775" name="AutoShape 5">
            <a:extLst>
              <a:ext uri="{FF2B5EF4-FFF2-40B4-BE49-F238E27FC236}">
                <a16:creationId xmlns:a16="http://schemas.microsoft.com/office/drawing/2014/main" id="{E05FCD83-70A5-4FB9-9CEE-0BDF69C863F1}"/>
              </a:ext>
            </a:extLst>
          </p:cNvPr>
          <p:cNvSpPr>
            <a:spLocks noChangeArrowheads="1"/>
          </p:cNvSpPr>
          <p:nvPr/>
        </p:nvSpPr>
        <p:spPr bwMode="auto">
          <a:xfrm>
            <a:off x="922338" y="2854325"/>
            <a:ext cx="6829425" cy="547688"/>
          </a:xfrm>
          <a:prstGeom prst="wedgeRoundRectCallout">
            <a:avLst>
              <a:gd name="adj1" fmla="val 11319"/>
              <a:gd name="adj2" fmla="val 17985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2776" name="Text Box 6">
            <a:extLst>
              <a:ext uri="{FF2B5EF4-FFF2-40B4-BE49-F238E27FC236}">
                <a16:creationId xmlns:a16="http://schemas.microsoft.com/office/drawing/2014/main" id="{C44CCF68-A4C6-4CFA-BA5C-49EA74CAB686}"/>
              </a:ext>
            </a:extLst>
          </p:cNvPr>
          <p:cNvSpPr txBox="1">
            <a:spLocks noChangeArrowheads="1"/>
          </p:cNvSpPr>
          <p:nvPr/>
        </p:nvSpPr>
        <p:spPr bwMode="auto">
          <a:xfrm>
            <a:off x="1787525" y="4187825"/>
            <a:ext cx="5784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Swapping in </a:t>
            </a:r>
            <a:r>
              <a:rPr lang="en-US" altLang="zh-CN" sz="3200">
                <a:solidFill>
                  <a:schemeClr val="tx1"/>
                </a:solidFill>
                <a:latin typeface="Arial" panose="020B0604020202020204" pitchFamily="34" charset="0"/>
                <a:ea typeface="宋体" panose="02010600030101010101" pitchFamily="2" charset="-122"/>
                <a:cs typeface="Arial" panose="020B0604020202020204" pitchFamily="34" charset="0"/>
              </a:rPr>
              <a:t>true</a:t>
            </a: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 is called “test-and-set” or TAS</a:t>
            </a:r>
          </a:p>
        </p:txBody>
      </p:sp>
    </p:spTree>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a:extLst>
              <a:ext uri="{FF2B5EF4-FFF2-40B4-BE49-F238E27FC236}">
                <a16:creationId xmlns:a16="http://schemas.microsoft.com/office/drawing/2014/main" id="{0E47DA0A-C37C-42CC-9822-E3C3F2F16FF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4563" name="Slide Number Placeholder 4">
            <a:extLst>
              <a:ext uri="{FF2B5EF4-FFF2-40B4-BE49-F238E27FC236}">
                <a16:creationId xmlns:a16="http://schemas.microsoft.com/office/drawing/2014/main" id="{C4D58413-740B-4542-BA52-B1D3FFEF36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2B207B5-A9CF-4AF3-9477-A6D999A1680E}" type="slidenum">
              <a:rPr lang="ar-SA" altLang="zh-CN" sz="1400" b="0">
                <a:solidFill>
                  <a:schemeClr val="tx1"/>
                </a:solidFill>
                <a:latin typeface="Arial" panose="020B0604020202020204" pitchFamily="34" charset="0"/>
              </a:rPr>
              <a:pPr/>
              <a:t>180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4564" name="Picture 2" descr="magic">
            <a:extLst>
              <a:ext uri="{FF2B5EF4-FFF2-40B4-BE49-F238E27FC236}">
                <a16:creationId xmlns:a16="http://schemas.microsoft.com/office/drawing/2014/main" id="{CAA9A56C-DA43-45D1-952A-669FEEEAA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Rectangle 3">
            <a:extLst>
              <a:ext uri="{FF2B5EF4-FFF2-40B4-BE49-F238E27FC236}">
                <a16:creationId xmlns:a16="http://schemas.microsoft.com/office/drawing/2014/main" id="{BDEFD8E3-E3BB-4EC7-B05E-DEEC8CFC408B}"/>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94566" name="Rectangle 4">
            <a:extLst>
              <a:ext uri="{FF2B5EF4-FFF2-40B4-BE49-F238E27FC236}">
                <a16:creationId xmlns:a16="http://schemas.microsoft.com/office/drawing/2014/main" id="{94B7D968-E0A1-4D81-A1B0-597D10AF2CBF}"/>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94567" name="Group 5">
            <a:extLst>
              <a:ext uri="{FF2B5EF4-FFF2-40B4-BE49-F238E27FC236}">
                <a16:creationId xmlns:a16="http://schemas.microsoft.com/office/drawing/2014/main" id="{9B5B23B9-9901-4D18-8789-ACC46CE62B5D}"/>
              </a:ext>
            </a:extLst>
          </p:cNvPr>
          <p:cNvGrpSpPr>
            <a:grpSpLocks/>
          </p:cNvGrpSpPr>
          <p:nvPr/>
        </p:nvGrpSpPr>
        <p:grpSpPr bwMode="auto">
          <a:xfrm>
            <a:off x="2093913" y="1966913"/>
            <a:ext cx="1884362" cy="1879600"/>
            <a:chOff x="1085" y="1162"/>
            <a:chExt cx="1187" cy="1184"/>
          </a:xfrm>
        </p:grpSpPr>
        <p:grpSp>
          <p:nvGrpSpPr>
            <p:cNvPr id="194594" name="Group 6">
              <a:extLst>
                <a:ext uri="{FF2B5EF4-FFF2-40B4-BE49-F238E27FC236}">
                  <a16:creationId xmlns:a16="http://schemas.microsoft.com/office/drawing/2014/main" id="{14126256-BC1B-4200-B5EC-90928AB03B01}"/>
                </a:ext>
              </a:extLst>
            </p:cNvPr>
            <p:cNvGrpSpPr>
              <a:grpSpLocks/>
            </p:cNvGrpSpPr>
            <p:nvPr/>
          </p:nvGrpSpPr>
          <p:grpSpPr bwMode="auto">
            <a:xfrm>
              <a:off x="1107" y="1538"/>
              <a:ext cx="856" cy="808"/>
              <a:chOff x="1008" y="2720"/>
              <a:chExt cx="856" cy="808"/>
            </a:xfrm>
          </p:grpSpPr>
          <p:sp>
            <p:nvSpPr>
              <p:cNvPr id="194596" name="Rectangle 7">
                <a:extLst>
                  <a:ext uri="{FF2B5EF4-FFF2-40B4-BE49-F238E27FC236}">
                    <a16:creationId xmlns:a16="http://schemas.microsoft.com/office/drawing/2014/main" id="{4550D0BF-78CF-4383-A3CC-0FAFF6430141}"/>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4597" name="Freeform 8">
                <a:extLst>
                  <a:ext uri="{FF2B5EF4-FFF2-40B4-BE49-F238E27FC236}">
                    <a16:creationId xmlns:a16="http://schemas.microsoft.com/office/drawing/2014/main" id="{8D5B8021-F9D9-4D48-8D43-4B5965F8618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598" name="Freeform 9">
                <a:extLst>
                  <a:ext uri="{FF2B5EF4-FFF2-40B4-BE49-F238E27FC236}">
                    <a16:creationId xmlns:a16="http://schemas.microsoft.com/office/drawing/2014/main" id="{FEB7994E-8460-4EC8-AD59-1053942F18E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599" name="Freeform 10">
                <a:extLst>
                  <a:ext uri="{FF2B5EF4-FFF2-40B4-BE49-F238E27FC236}">
                    <a16:creationId xmlns:a16="http://schemas.microsoft.com/office/drawing/2014/main" id="{2FBC5BBD-BD50-4611-9FE6-D4AEC25B6B1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600" name="Freeform 11">
                <a:extLst>
                  <a:ext uri="{FF2B5EF4-FFF2-40B4-BE49-F238E27FC236}">
                    <a16:creationId xmlns:a16="http://schemas.microsoft.com/office/drawing/2014/main" id="{5E601BF4-0950-4257-A0EF-336A77ABB2A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4601" name="Freeform 12">
                <a:extLst>
                  <a:ext uri="{FF2B5EF4-FFF2-40B4-BE49-F238E27FC236}">
                    <a16:creationId xmlns:a16="http://schemas.microsoft.com/office/drawing/2014/main" id="{197C9809-3049-4A3E-BD43-9C2D80147D3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4602" name="Freeform 13">
                <a:extLst>
                  <a:ext uri="{FF2B5EF4-FFF2-40B4-BE49-F238E27FC236}">
                    <a16:creationId xmlns:a16="http://schemas.microsoft.com/office/drawing/2014/main" id="{16A2DCBA-98A3-4956-BAE8-9E213D2CC4E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603" name="Freeform 14">
                <a:extLst>
                  <a:ext uri="{FF2B5EF4-FFF2-40B4-BE49-F238E27FC236}">
                    <a16:creationId xmlns:a16="http://schemas.microsoft.com/office/drawing/2014/main" id="{CDA6DD3E-FF30-4645-9B90-C2438C680FB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604" name="Freeform 15">
                <a:extLst>
                  <a:ext uri="{FF2B5EF4-FFF2-40B4-BE49-F238E27FC236}">
                    <a16:creationId xmlns:a16="http://schemas.microsoft.com/office/drawing/2014/main" id="{F6031A50-EA63-4441-ACF2-8C7EEC3FD71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94595" name="Rectangle 16">
              <a:extLst>
                <a:ext uri="{FF2B5EF4-FFF2-40B4-BE49-F238E27FC236}">
                  <a16:creationId xmlns:a16="http://schemas.microsoft.com/office/drawing/2014/main" id="{B50FF380-82EA-4B63-A085-FE24C514014F}"/>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94568" name="Group 17">
            <a:extLst>
              <a:ext uri="{FF2B5EF4-FFF2-40B4-BE49-F238E27FC236}">
                <a16:creationId xmlns:a16="http://schemas.microsoft.com/office/drawing/2014/main" id="{0C551D73-F1E6-4F04-9E42-D8AC2679B1FF}"/>
              </a:ext>
            </a:extLst>
          </p:cNvPr>
          <p:cNvGrpSpPr>
            <a:grpSpLocks/>
          </p:cNvGrpSpPr>
          <p:nvPr/>
        </p:nvGrpSpPr>
        <p:grpSpPr bwMode="auto">
          <a:xfrm>
            <a:off x="5703888" y="2617788"/>
            <a:ext cx="1130300" cy="1173162"/>
            <a:chOff x="2496" y="2725"/>
            <a:chExt cx="712" cy="739"/>
          </a:xfrm>
        </p:grpSpPr>
        <p:sp>
          <p:nvSpPr>
            <p:cNvPr id="194584" name="Rectangle 18">
              <a:extLst>
                <a:ext uri="{FF2B5EF4-FFF2-40B4-BE49-F238E27FC236}">
                  <a16:creationId xmlns:a16="http://schemas.microsoft.com/office/drawing/2014/main" id="{9DB97D36-590E-44CE-9E38-1096E59E650C}"/>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4585" name="Freeform 19">
              <a:extLst>
                <a:ext uri="{FF2B5EF4-FFF2-40B4-BE49-F238E27FC236}">
                  <a16:creationId xmlns:a16="http://schemas.microsoft.com/office/drawing/2014/main" id="{2B95E67E-0E6E-44BB-8C2A-996B10CBA93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4586" name="Group 20">
              <a:extLst>
                <a:ext uri="{FF2B5EF4-FFF2-40B4-BE49-F238E27FC236}">
                  <a16:creationId xmlns:a16="http://schemas.microsoft.com/office/drawing/2014/main" id="{3AAE6DA8-32A9-4CB8-9754-D4DBB5CA5F33}"/>
                </a:ext>
              </a:extLst>
            </p:cNvPr>
            <p:cNvGrpSpPr>
              <a:grpSpLocks/>
            </p:cNvGrpSpPr>
            <p:nvPr/>
          </p:nvGrpSpPr>
          <p:grpSpPr bwMode="auto">
            <a:xfrm>
              <a:off x="3072" y="2832"/>
              <a:ext cx="136" cy="632"/>
              <a:chOff x="3072" y="2832"/>
              <a:chExt cx="136" cy="632"/>
            </a:xfrm>
          </p:grpSpPr>
          <p:sp>
            <p:nvSpPr>
              <p:cNvPr id="194591" name="Freeform 21">
                <a:extLst>
                  <a:ext uri="{FF2B5EF4-FFF2-40B4-BE49-F238E27FC236}">
                    <a16:creationId xmlns:a16="http://schemas.microsoft.com/office/drawing/2014/main" id="{3CC0439E-194E-489E-B737-A5C4299FFD9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592" name="Freeform 22">
                <a:extLst>
                  <a:ext uri="{FF2B5EF4-FFF2-40B4-BE49-F238E27FC236}">
                    <a16:creationId xmlns:a16="http://schemas.microsoft.com/office/drawing/2014/main" id="{AE655CF7-8F45-40A3-8DBE-6CFA0B54591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593" name="Freeform 23">
                <a:extLst>
                  <a:ext uri="{FF2B5EF4-FFF2-40B4-BE49-F238E27FC236}">
                    <a16:creationId xmlns:a16="http://schemas.microsoft.com/office/drawing/2014/main" id="{ACDA7C64-E778-4BF7-B347-5EA43546F4A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4587" name="Group 24">
              <a:extLst>
                <a:ext uri="{FF2B5EF4-FFF2-40B4-BE49-F238E27FC236}">
                  <a16:creationId xmlns:a16="http://schemas.microsoft.com/office/drawing/2014/main" id="{0586064C-4A7E-40AA-A974-E069195DE2C0}"/>
                </a:ext>
              </a:extLst>
            </p:cNvPr>
            <p:cNvGrpSpPr>
              <a:grpSpLocks/>
            </p:cNvGrpSpPr>
            <p:nvPr/>
          </p:nvGrpSpPr>
          <p:grpSpPr bwMode="auto">
            <a:xfrm flipH="1">
              <a:off x="2496" y="2832"/>
              <a:ext cx="136" cy="632"/>
              <a:chOff x="3072" y="2832"/>
              <a:chExt cx="136" cy="632"/>
            </a:xfrm>
          </p:grpSpPr>
          <p:sp>
            <p:nvSpPr>
              <p:cNvPr id="194588" name="Freeform 25">
                <a:extLst>
                  <a:ext uri="{FF2B5EF4-FFF2-40B4-BE49-F238E27FC236}">
                    <a16:creationId xmlns:a16="http://schemas.microsoft.com/office/drawing/2014/main" id="{54900FBC-DE98-4E25-95BF-9EE277BEE87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589" name="Freeform 26">
                <a:extLst>
                  <a:ext uri="{FF2B5EF4-FFF2-40B4-BE49-F238E27FC236}">
                    <a16:creationId xmlns:a16="http://schemas.microsoft.com/office/drawing/2014/main" id="{FB28E69F-73A7-451B-A987-58610CD6CBB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4590" name="Freeform 27">
                <a:extLst>
                  <a:ext uri="{FF2B5EF4-FFF2-40B4-BE49-F238E27FC236}">
                    <a16:creationId xmlns:a16="http://schemas.microsoft.com/office/drawing/2014/main" id="{133F8C96-5B6F-44C3-94FE-FBEC174282F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4569" name="Rectangle 28">
            <a:extLst>
              <a:ext uri="{FF2B5EF4-FFF2-40B4-BE49-F238E27FC236}">
                <a16:creationId xmlns:a16="http://schemas.microsoft.com/office/drawing/2014/main" id="{188209E0-C4AB-4EF4-8484-D4B56455CED0}"/>
              </a:ext>
            </a:extLst>
          </p:cNvPr>
          <p:cNvSpPr>
            <a:spLocks noChangeArrowheads="1"/>
          </p:cNvSpPr>
          <p:nvPr/>
        </p:nvSpPr>
        <p:spPr bwMode="auto">
          <a:xfrm>
            <a:off x="5467350"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194570" name="Rectangle 29">
            <a:extLst>
              <a:ext uri="{FF2B5EF4-FFF2-40B4-BE49-F238E27FC236}">
                <a16:creationId xmlns:a16="http://schemas.microsoft.com/office/drawing/2014/main" id="{227AC391-D873-448C-B968-A9178CED98F8}"/>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4571" name="Rectangle 30">
            <a:extLst>
              <a:ext uri="{FF2B5EF4-FFF2-40B4-BE49-F238E27FC236}">
                <a16:creationId xmlns:a16="http://schemas.microsoft.com/office/drawing/2014/main" id="{4EA7D483-6E6F-4E25-AEE4-55F86F9B90DC}"/>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4572" name="Freeform 31">
            <a:extLst>
              <a:ext uri="{FF2B5EF4-FFF2-40B4-BE49-F238E27FC236}">
                <a16:creationId xmlns:a16="http://schemas.microsoft.com/office/drawing/2014/main" id="{EF70E52A-3E96-47BC-8249-356DE2D2D784}"/>
              </a:ext>
            </a:extLst>
          </p:cNvPr>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4573" name="Freeform 32">
            <a:extLst>
              <a:ext uri="{FF2B5EF4-FFF2-40B4-BE49-F238E27FC236}">
                <a16:creationId xmlns:a16="http://schemas.microsoft.com/office/drawing/2014/main" id="{9500A985-C20D-45D9-AFCC-B65647043517}"/>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4574" name="Rectangle 33">
            <a:extLst>
              <a:ext uri="{FF2B5EF4-FFF2-40B4-BE49-F238E27FC236}">
                <a16:creationId xmlns:a16="http://schemas.microsoft.com/office/drawing/2014/main" id="{108586E9-7CBE-464B-B49D-441B6AF6175E}"/>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4575" name="Rectangle 34">
            <a:extLst>
              <a:ext uri="{FF2B5EF4-FFF2-40B4-BE49-F238E27FC236}">
                <a16:creationId xmlns:a16="http://schemas.microsoft.com/office/drawing/2014/main" id="{340DFB7A-AA63-40D3-8195-443223C37BE4}"/>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4576" name="Line 35">
            <a:extLst>
              <a:ext uri="{FF2B5EF4-FFF2-40B4-BE49-F238E27FC236}">
                <a16:creationId xmlns:a16="http://schemas.microsoft.com/office/drawing/2014/main" id="{38237C0D-CA29-49EE-83C6-6F3E7A009FD6}"/>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4577" name="Group 36">
            <a:extLst>
              <a:ext uri="{FF2B5EF4-FFF2-40B4-BE49-F238E27FC236}">
                <a16:creationId xmlns:a16="http://schemas.microsoft.com/office/drawing/2014/main" id="{905ADDA2-6251-4232-AEC1-F721ECF4C7FF}"/>
              </a:ext>
            </a:extLst>
          </p:cNvPr>
          <p:cNvGrpSpPr>
            <a:grpSpLocks/>
          </p:cNvGrpSpPr>
          <p:nvPr/>
        </p:nvGrpSpPr>
        <p:grpSpPr bwMode="auto">
          <a:xfrm>
            <a:off x="7783513" y="4352925"/>
            <a:ext cx="280987" cy="400050"/>
            <a:chOff x="3749" y="3267"/>
            <a:chExt cx="177" cy="252"/>
          </a:xfrm>
        </p:grpSpPr>
        <p:sp>
          <p:nvSpPr>
            <p:cNvPr id="194581" name="Line 37">
              <a:extLst>
                <a:ext uri="{FF2B5EF4-FFF2-40B4-BE49-F238E27FC236}">
                  <a16:creationId xmlns:a16="http://schemas.microsoft.com/office/drawing/2014/main" id="{695369A8-BB1D-448F-8AFE-08E49E9FA799}"/>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582" name="Line 38">
              <a:extLst>
                <a:ext uri="{FF2B5EF4-FFF2-40B4-BE49-F238E27FC236}">
                  <a16:creationId xmlns:a16="http://schemas.microsoft.com/office/drawing/2014/main" id="{64B57473-A39E-4ACA-A1CF-EEA1843B0EAC}"/>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583" name="Line 39">
              <a:extLst>
                <a:ext uri="{FF2B5EF4-FFF2-40B4-BE49-F238E27FC236}">
                  <a16:creationId xmlns:a16="http://schemas.microsoft.com/office/drawing/2014/main" id="{6F77014A-A1C9-4797-9356-4EAEDB2107F3}"/>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4578" name="AutoShape 40">
            <a:extLst>
              <a:ext uri="{FF2B5EF4-FFF2-40B4-BE49-F238E27FC236}">
                <a16:creationId xmlns:a16="http://schemas.microsoft.com/office/drawing/2014/main" id="{28E565D4-366A-4CD2-8666-3DF7A74B35F8}"/>
              </a:ext>
            </a:extLst>
          </p:cNvPr>
          <p:cNvSpPr>
            <a:spLocks noChangeArrowheads="1"/>
          </p:cNvSpPr>
          <p:nvPr/>
        </p:nvSpPr>
        <p:spPr bwMode="auto">
          <a:xfrm>
            <a:off x="5021263"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94579" name="Rectangle 42">
            <a:extLst>
              <a:ext uri="{FF2B5EF4-FFF2-40B4-BE49-F238E27FC236}">
                <a16:creationId xmlns:a16="http://schemas.microsoft.com/office/drawing/2014/main" id="{6E99DE8E-6FC9-4157-9EA9-F07C395C127A}"/>
              </a:ext>
            </a:extLst>
          </p:cNvPr>
          <p:cNvSpPr>
            <a:spLocks noChangeArrowheads="1"/>
          </p:cNvSpPr>
          <p:nvPr/>
        </p:nvSpPr>
        <p:spPr bwMode="auto">
          <a:xfrm>
            <a:off x="5495925" y="415607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
        <p:nvSpPr>
          <p:cNvPr id="194580" name="Freeform 43">
            <a:extLst>
              <a:ext uri="{FF2B5EF4-FFF2-40B4-BE49-F238E27FC236}">
                <a16:creationId xmlns:a16="http://schemas.microsoft.com/office/drawing/2014/main" id="{7E27E5B1-1B6C-41D6-BA59-3BA31DD7B3C4}"/>
              </a:ext>
            </a:extLst>
          </p:cNvPr>
          <p:cNvSpPr>
            <a:spLocks/>
          </p:cNvSpPr>
          <p:nvPr/>
        </p:nvSpPr>
        <p:spPr bwMode="auto">
          <a:xfrm flipH="1" flipV="1">
            <a:off x="3244850" y="3397250"/>
            <a:ext cx="2401888" cy="10541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chemeClr val="tx1"/>
            </a:solidFill>
            <a:round/>
            <a:headEnd/>
            <a:tailEnd/>
          </a:ln>
        </p:spPr>
        <p:txBody>
          <a:bodyPr wrap="none" anchor="ctr"/>
          <a:lstStyle/>
          <a:p>
            <a:endParaRPr lang="zh-CN" altLang="en-US"/>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3">
            <a:extLst>
              <a:ext uri="{FF2B5EF4-FFF2-40B4-BE49-F238E27FC236}">
                <a16:creationId xmlns:a16="http://schemas.microsoft.com/office/drawing/2014/main" id="{C1D53220-BA5D-4C4B-812E-E5DD6EB61E9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5587" name="Slide Number Placeholder 4">
            <a:extLst>
              <a:ext uri="{FF2B5EF4-FFF2-40B4-BE49-F238E27FC236}">
                <a16:creationId xmlns:a16="http://schemas.microsoft.com/office/drawing/2014/main" id="{0C46B5A1-E4E0-4054-A82E-D861D3B53B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0B68D81-A27E-4556-B94A-A0ABC0137F79}" type="slidenum">
              <a:rPr lang="ar-SA" altLang="zh-CN" sz="1400" b="0">
                <a:solidFill>
                  <a:schemeClr val="tx1"/>
                </a:solidFill>
                <a:latin typeface="Arial" panose="020B0604020202020204" pitchFamily="34" charset="0"/>
              </a:rPr>
              <a:pPr/>
              <a:t>181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5588" name="Picture 2" descr="magic">
            <a:extLst>
              <a:ext uri="{FF2B5EF4-FFF2-40B4-BE49-F238E27FC236}">
                <a16:creationId xmlns:a16="http://schemas.microsoft.com/office/drawing/2014/main" id="{1912683C-154F-4DA6-B8E3-9B56B0BC3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Rectangle 3">
            <a:extLst>
              <a:ext uri="{FF2B5EF4-FFF2-40B4-BE49-F238E27FC236}">
                <a16:creationId xmlns:a16="http://schemas.microsoft.com/office/drawing/2014/main" id="{F773F452-6F6A-4849-A6CA-CFFEBD1D441D}"/>
              </a:ext>
            </a:extLst>
          </p:cNvPr>
          <p:cNvSpPr>
            <a:spLocks noGrp="1" noChangeArrowheads="1"/>
          </p:cNvSpPr>
          <p:nvPr>
            <p:ph type="title"/>
          </p:nvPr>
        </p:nvSpPr>
        <p:spPr/>
        <p:txBody>
          <a:bodyPr/>
          <a:lstStyle/>
          <a:p>
            <a:r>
              <a:rPr lang="en-US" altLang="zh-CN">
                <a:ea typeface="宋体" panose="02010600030101010101" pitchFamily="2" charset="-122"/>
              </a:rPr>
              <a:t>Purple Release</a:t>
            </a:r>
          </a:p>
        </p:txBody>
      </p:sp>
      <p:sp>
        <p:nvSpPr>
          <p:cNvPr id="195590" name="Rectangle 4">
            <a:extLst>
              <a:ext uri="{FF2B5EF4-FFF2-40B4-BE49-F238E27FC236}">
                <a16:creationId xmlns:a16="http://schemas.microsoft.com/office/drawing/2014/main" id="{20EC1ECD-B1D6-41B7-849C-D5BFB641D686}"/>
              </a:ext>
            </a:extLst>
          </p:cNvPr>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grpSp>
        <p:nvGrpSpPr>
          <p:cNvPr id="195591" name="Group 5">
            <a:extLst>
              <a:ext uri="{FF2B5EF4-FFF2-40B4-BE49-F238E27FC236}">
                <a16:creationId xmlns:a16="http://schemas.microsoft.com/office/drawing/2014/main" id="{F9E8C16A-B62D-45A9-A505-A83AEB41DB11}"/>
              </a:ext>
            </a:extLst>
          </p:cNvPr>
          <p:cNvGrpSpPr>
            <a:grpSpLocks/>
          </p:cNvGrpSpPr>
          <p:nvPr/>
        </p:nvGrpSpPr>
        <p:grpSpPr bwMode="auto">
          <a:xfrm>
            <a:off x="2093913" y="1966913"/>
            <a:ext cx="1884362" cy="1879600"/>
            <a:chOff x="1085" y="1162"/>
            <a:chExt cx="1187" cy="1184"/>
          </a:xfrm>
        </p:grpSpPr>
        <p:grpSp>
          <p:nvGrpSpPr>
            <p:cNvPr id="195616" name="Group 6">
              <a:extLst>
                <a:ext uri="{FF2B5EF4-FFF2-40B4-BE49-F238E27FC236}">
                  <a16:creationId xmlns:a16="http://schemas.microsoft.com/office/drawing/2014/main" id="{183ED0E1-8E7E-4483-AD85-EE89C686CE50}"/>
                </a:ext>
              </a:extLst>
            </p:cNvPr>
            <p:cNvGrpSpPr>
              <a:grpSpLocks/>
            </p:cNvGrpSpPr>
            <p:nvPr/>
          </p:nvGrpSpPr>
          <p:grpSpPr bwMode="auto">
            <a:xfrm>
              <a:off x="1107" y="1538"/>
              <a:ext cx="856" cy="808"/>
              <a:chOff x="1008" y="2720"/>
              <a:chExt cx="856" cy="808"/>
            </a:xfrm>
          </p:grpSpPr>
          <p:sp>
            <p:nvSpPr>
              <p:cNvPr id="195618" name="Rectangle 7">
                <a:extLst>
                  <a:ext uri="{FF2B5EF4-FFF2-40B4-BE49-F238E27FC236}">
                    <a16:creationId xmlns:a16="http://schemas.microsoft.com/office/drawing/2014/main" id="{81129731-A669-40ED-A16A-82EDC72B869F}"/>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5619" name="Freeform 8">
                <a:extLst>
                  <a:ext uri="{FF2B5EF4-FFF2-40B4-BE49-F238E27FC236}">
                    <a16:creationId xmlns:a16="http://schemas.microsoft.com/office/drawing/2014/main" id="{3A3F41CF-CF5D-4B6F-93D0-2339764AF18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20" name="Freeform 9">
                <a:extLst>
                  <a:ext uri="{FF2B5EF4-FFF2-40B4-BE49-F238E27FC236}">
                    <a16:creationId xmlns:a16="http://schemas.microsoft.com/office/drawing/2014/main" id="{A5E366B4-BD25-48F7-AB1B-8232C643FA48}"/>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21" name="Freeform 10">
                <a:extLst>
                  <a:ext uri="{FF2B5EF4-FFF2-40B4-BE49-F238E27FC236}">
                    <a16:creationId xmlns:a16="http://schemas.microsoft.com/office/drawing/2014/main" id="{C60B0512-23BF-4652-A635-4AB418C30AE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22" name="Freeform 11">
                <a:extLst>
                  <a:ext uri="{FF2B5EF4-FFF2-40B4-BE49-F238E27FC236}">
                    <a16:creationId xmlns:a16="http://schemas.microsoft.com/office/drawing/2014/main" id="{C2454ADD-0A2D-438C-AD8C-A3C79A95BFA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5623" name="Freeform 12">
                <a:extLst>
                  <a:ext uri="{FF2B5EF4-FFF2-40B4-BE49-F238E27FC236}">
                    <a16:creationId xmlns:a16="http://schemas.microsoft.com/office/drawing/2014/main" id="{7803151B-9A0A-495E-AC70-4FE27FD78A4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95624" name="Freeform 13">
                <a:extLst>
                  <a:ext uri="{FF2B5EF4-FFF2-40B4-BE49-F238E27FC236}">
                    <a16:creationId xmlns:a16="http://schemas.microsoft.com/office/drawing/2014/main" id="{53FF7BF6-43A9-4CDB-AA74-6EE086F97F1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25" name="Freeform 14">
                <a:extLst>
                  <a:ext uri="{FF2B5EF4-FFF2-40B4-BE49-F238E27FC236}">
                    <a16:creationId xmlns:a16="http://schemas.microsoft.com/office/drawing/2014/main" id="{E30E2196-B8F8-4B4D-8271-46B33FEFD66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26" name="Freeform 15">
                <a:extLst>
                  <a:ext uri="{FF2B5EF4-FFF2-40B4-BE49-F238E27FC236}">
                    <a16:creationId xmlns:a16="http://schemas.microsoft.com/office/drawing/2014/main" id="{36FD60F9-6502-4792-BF62-FD8C23B8C2E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95617" name="Rectangle 16">
              <a:extLst>
                <a:ext uri="{FF2B5EF4-FFF2-40B4-BE49-F238E27FC236}">
                  <a16:creationId xmlns:a16="http://schemas.microsoft.com/office/drawing/2014/main" id="{0877F07C-F91D-4192-B8ED-59A8F61114E7}"/>
                </a:ext>
              </a:extLst>
            </p:cNvPr>
            <p:cNvSpPr>
              <a:spLocks noChangeArrowheads="1"/>
            </p:cNvSpPr>
            <p:nvPr/>
          </p:nvSpPr>
          <p:spPr bwMode="auto">
            <a:xfrm>
              <a:off x="1085" y="1162"/>
              <a:ext cx="11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releasing</a:t>
              </a:r>
            </a:p>
          </p:txBody>
        </p:sp>
      </p:grpSp>
      <p:grpSp>
        <p:nvGrpSpPr>
          <p:cNvPr id="195592" name="Group 17">
            <a:extLst>
              <a:ext uri="{FF2B5EF4-FFF2-40B4-BE49-F238E27FC236}">
                <a16:creationId xmlns:a16="http://schemas.microsoft.com/office/drawing/2014/main" id="{C07A7A9D-A3D1-4795-8B30-E6EEC3533BE8}"/>
              </a:ext>
            </a:extLst>
          </p:cNvPr>
          <p:cNvGrpSpPr>
            <a:grpSpLocks/>
          </p:cNvGrpSpPr>
          <p:nvPr/>
        </p:nvGrpSpPr>
        <p:grpSpPr bwMode="auto">
          <a:xfrm>
            <a:off x="5703888" y="2617788"/>
            <a:ext cx="1130300" cy="1173162"/>
            <a:chOff x="2496" y="2725"/>
            <a:chExt cx="712" cy="739"/>
          </a:xfrm>
        </p:grpSpPr>
        <p:sp>
          <p:nvSpPr>
            <p:cNvPr id="195606" name="Rectangle 18">
              <a:extLst>
                <a:ext uri="{FF2B5EF4-FFF2-40B4-BE49-F238E27FC236}">
                  <a16:creationId xmlns:a16="http://schemas.microsoft.com/office/drawing/2014/main" id="{0352E62A-77F5-4F68-AA30-94A8BA11F511}"/>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5607" name="Freeform 19">
              <a:extLst>
                <a:ext uri="{FF2B5EF4-FFF2-40B4-BE49-F238E27FC236}">
                  <a16:creationId xmlns:a16="http://schemas.microsoft.com/office/drawing/2014/main" id="{71837D5D-FB45-40E8-B5ED-F8BB2C553B6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5608" name="Group 20">
              <a:extLst>
                <a:ext uri="{FF2B5EF4-FFF2-40B4-BE49-F238E27FC236}">
                  <a16:creationId xmlns:a16="http://schemas.microsoft.com/office/drawing/2014/main" id="{05D33DEF-CDA8-460F-A250-54BFDF4EB038}"/>
                </a:ext>
              </a:extLst>
            </p:cNvPr>
            <p:cNvGrpSpPr>
              <a:grpSpLocks/>
            </p:cNvGrpSpPr>
            <p:nvPr/>
          </p:nvGrpSpPr>
          <p:grpSpPr bwMode="auto">
            <a:xfrm>
              <a:off x="3072" y="2832"/>
              <a:ext cx="136" cy="632"/>
              <a:chOff x="3072" y="2832"/>
              <a:chExt cx="136" cy="632"/>
            </a:xfrm>
          </p:grpSpPr>
          <p:sp>
            <p:nvSpPr>
              <p:cNvPr id="195613" name="Freeform 21">
                <a:extLst>
                  <a:ext uri="{FF2B5EF4-FFF2-40B4-BE49-F238E27FC236}">
                    <a16:creationId xmlns:a16="http://schemas.microsoft.com/office/drawing/2014/main" id="{B1F64E9B-5271-4E74-BC89-A2B32F1D6CB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14" name="Freeform 22">
                <a:extLst>
                  <a:ext uri="{FF2B5EF4-FFF2-40B4-BE49-F238E27FC236}">
                    <a16:creationId xmlns:a16="http://schemas.microsoft.com/office/drawing/2014/main" id="{268D8CD7-4F01-432F-8629-F1DF468BA74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15" name="Freeform 23">
                <a:extLst>
                  <a:ext uri="{FF2B5EF4-FFF2-40B4-BE49-F238E27FC236}">
                    <a16:creationId xmlns:a16="http://schemas.microsoft.com/office/drawing/2014/main" id="{6D6E6B7C-9D0C-4428-9E37-BFC1721E891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5609" name="Group 24">
              <a:extLst>
                <a:ext uri="{FF2B5EF4-FFF2-40B4-BE49-F238E27FC236}">
                  <a16:creationId xmlns:a16="http://schemas.microsoft.com/office/drawing/2014/main" id="{9AC0AFF9-09E2-4E41-BBB2-2903112B6C32}"/>
                </a:ext>
              </a:extLst>
            </p:cNvPr>
            <p:cNvGrpSpPr>
              <a:grpSpLocks/>
            </p:cNvGrpSpPr>
            <p:nvPr/>
          </p:nvGrpSpPr>
          <p:grpSpPr bwMode="auto">
            <a:xfrm flipH="1">
              <a:off x="2496" y="2832"/>
              <a:ext cx="136" cy="632"/>
              <a:chOff x="3072" y="2832"/>
              <a:chExt cx="136" cy="632"/>
            </a:xfrm>
          </p:grpSpPr>
          <p:sp>
            <p:nvSpPr>
              <p:cNvPr id="195610" name="Freeform 25">
                <a:extLst>
                  <a:ext uri="{FF2B5EF4-FFF2-40B4-BE49-F238E27FC236}">
                    <a16:creationId xmlns:a16="http://schemas.microsoft.com/office/drawing/2014/main" id="{421E33DC-F0A9-41B8-B67D-BA65520B88F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11" name="Freeform 26">
                <a:extLst>
                  <a:ext uri="{FF2B5EF4-FFF2-40B4-BE49-F238E27FC236}">
                    <a16:creationId xmlns:a16="http://schemas.microsoft.com/office/drawing/2014/main" id="{78F3F5C2-A592-4224-A7E5-05D547EC757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5612" name="Freeform 27">
                <a:extLst>
                  <a:ext uri="{FF2B5EF4-FFF2-40B4-BE49-F238E27FC236}">
                    <a16:creationId xmlns:a16="http://schemas.microsoft.com/office/drawing/2014/main" id="{516D3C82-109C-4A9C-B0EB-CD8F64E1308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5593" name="Rectangle 29">
            <a:extLst>
              <a:ext uri="{FF2B5EF4-FFF2-40B4-BE49-F238E27FC236}">
                <a16:creationId xmlns:a16="http://schemas.microsoft.com/office/drawing/2014/main" id="{83FA520D-62C0-45E0-A886-0F2E64A10F27}"/>
              </a:ext>
            </a:extLst>
          </p:cNvPr>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5594" name="Rectangle 30">
            <a:extLst>
              <a:ext uri="{FF2B5EF4-FFF2-40B4-BE49-F238E27FC236}">
                <a16:creationId xmlns:a16="http://schemas.microsoft.com/office/drawing/2014/main" id="{2F126B2B-302E-429A-8EE5-9922EC3ADB77}"/>
              </a:ext>
            </a:extLst>
          </p:cNvPr>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5595" name="Freeform 31">
            <a:extLst>
              <a:ext uri="{FF2B5EF4-FFF2-40B4-BE49-F238E27FC236}">
                <a16:creationId xmlns:a16="http://schemas.microsoft.com/office/drawing/2014/main" id="{3D9BBEE9-774E-4A24-9086-EAEAC87BBA94}"/>
              </a:ext>
            </a:extLst>
          </p:cNvPr>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5596" name="Freeform 32">
            <a:extLst>
              <a:ext uri="{FF2B5EF4-FFF2-40B4-BE49-F238E27FC236}">
                <a16:creationId xmlns:a16="http://schemas.microsoft.com/office/drawing/2014/main" id="{9D377F44-1639-452A-A96B-8A0140C3C387}"/>
              </a:ext>
            </a:extLst>
          </p:cNvPr>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5597" name="Rectangle 33">
            <a:extLst>
              <a:ext uri="{FF2B5EF4-FFF2-40B4-BE49-F238E27FC236}">
                <a16:creationId xmlns:a16="http://schemas.microsoft.com/office/drawing/2014/main" id="{B31E2FC5-C715-4A04-B350-C00E53A18E97}"/>
              </a:ext>
            </a:extLst>
          </p:cNvPr>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5598" name="Rectangle 34">
            <a:extLst>
              <a:ext uri="{FF2B5EF4-FFF2-40B4-BE49-F238E27FC236}">
                <a16:creationId xmlns:a16="http://schemas.microsoft.com/office/drawing/2014/main" id="{15CB1727-C400-4E5B-9EE6-4075746D826E}"/>
              </a:ext>
            </a:extLst>
          </p:cNvPr>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5599" name="Line 35">
            <a:extLst>
              <a:ext uri="{FF2B5EF4-FFF2-40B4-BE49-F238E27FC236}">
                <a16:creationId xmlns:a16="http://schemas.microsoft.com/office/drawing/2014/main" id="{EF92D590-7E9B-49B4-A36A-1D322719D4C5}"/>
              </a:ext>
            </a:extLst>
          </p:cNvPr>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5600" name="Group 36">
            <a:extLst>
              <a:ext uri="{FF2B5EF4-FFF2-40B4-BE49-F238E27FC236}">
                <a16:creationId xmlns:a16="http://schemas.microsoft.com/office/drawing/2014/main" id="{8685AE92-F33F-4D38-AAFA-271D7BE79682}"/>
              </a:ext>
            </a:extLst>
          </p:cNvPr>
          <p:cNvGrpSpPr>
            <a:grpSpLocks/>
          </p:cNvGrpSpPr>
          <p:nvPr/>
        </p:nvGrpSpPr>
        <p:grpSpPr bwMode="auto">
          <a:xfrm>
            <a:off x="7783513" y="4352925"/>
            <a:ext cx="280987" cy="400050"/>
            <a:chOff x="3749" y="3267"/>
            <a:chExt cx="177" cy="252"/>
          </a:xfrm>
        </p:grpSpPr>
        <p:sp>
          <p:nvSpPr>
            <p:cNvPr id="195603" name="Line 37">
              <a:extLst>
                <a:ext uri="{FF2B5EF4-FFF2-40B4-BE49-F238E27FC236}">
                  <a16:creationId xmlns:a16="http://schemas.microsoft.com/office/drawing/2014/main" id="{DD08BF3B-9066-4BEF-9B71-4C821DF690F0}"/>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5604" name="Line 38">
              <a:extLst>
                <a:ext uri="{FF2B5EF4-FFF2-40B4-BE49-F238E27FC236}">
                  <a16:creationId xmlns:a16="http://schemas.microsoft.com/office/drawing/2014/main" id="{81A1E900-3D2A-45A7-ACC7-59BE8A5696C9}"/>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5605" name="Line 39">
              <a:extLst>
                <a:ext uri="{FF2B5EF4-FFF2-40B4-BE49-F238E27FC236}">
                  <a16:creationId xmlns:a16="http://schemas.microsoft.com/office/drawing/2014/main" id="{FE6A6825-E266-4E25-A153-57E4D1B09807}"/>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5601" name="Rectangle 41">
            <a:extLst>
              <a:ext uri="{FF2B5EF4-FFF2-40B4-BE49-F238E27FC236}">
                <a16:creationId xmlns:a16="http://schemas.microsoft.com/office/drawing/2014/main" id="{482F44B9-5B99-432F-A52F-3CB19882743B}"/>
              </a:ext>
            </a:extLst>
          </p:cNvPr>
          <p:cNvSpPr>
            <a:spLocks noChangeArrowheads="1"/>
          </p:cNvSpPr>
          <p:nvPr/>
        </p:nvSpPr>
        <p:spPr bwMode="auto">
          <a:xfrm>
            <a:off x="4621213" y="1978025"/>
            <a:ext cx="29543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 lock</a:t>
            </a:r>
          </a:p>
        </p:txBody>
      </p:sp>
      <p:sp>
        <p:nvSpPr>
          <p:cNvPr id="195602" name="Rectangle 42">
            <a:extLst>
              <a:ext uri="{FF2B5EF4-FFF2-40B4-BE49-F238E27FC236}">
                <a16:creationId xmlns:a16="http://schemas.microsoft.com/office/drawing/2014/main" id="{771BC9C9-0D71-451D-BD9C-ABE52269E8BA}"/>
              </a:ext>
            </a:extLst>
          </p:cNvPr>
          <p:cNvSpPr>
            <a:spLocks noChangeArrowheads="1"/>
          </p:cNvSpPr>
          <p:nvPr/>
        </p:nvSpPr>
        <p:spPr bwMode="auto">
          <a:xfrm>
            <a:off x="5495925" y="415607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false</a:t>
            </a:r>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3">
            <a:extLst>
              <a:ext uri="{FF2B5EF4-FFF2-40B4-BE49-F238E27FC236}">
                <a16:creationId xmlns:a16="http://schemas.microsoft.com/office/drawing/2014/main" id="{B60B55EC-B050-4CA5-9C69-DB5A98A026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6611" name="Slide Number Placeholder 4">
            <a:extLst>
              <a:ext uri="{FF2B5EF4-FFF2-40B4-BE49-F238E27FC236}">
                <a16:creationId xmlns:a16="http://schemas.microsoft.com/office/drawing/2014/main" id="{FDD932D2-9080-4E50-9D73-3C15F8C648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5FE0135-BA9B-4883-83D0-F184BA71C29A}" type="slidenum">
              <a:rPr lang="ar-SA" altLang="zh-CN" sz="1400" b="0">
                <a:solidFill>
                  <a:schemeClr val="tx1"/>
                </a:solidFill>
                <a:latin typeface="Arial" panose="020B0604020202020204" pitchFamily="34" charset="0"/>
              </a:rPr>
              <a:pPr/>
              <a:t>182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96612" name="Rectangle 2">
            <a:extLst>
              <a:ext uri="{FF2B5EF4-FFF2-40B4-BE49-F238E27FC236}">
                <a16:creationId xmlns:a16="http://schemas.microsoft.com/office/drawing/2014/main" id="{55C98134-4E31-48BE-A714-2076ABD093E9}"/>
              </a:ext>
            </a:extLst>
          </p:cNvPr>
          <p:cNvSpPr>
            <a:spLocks noGrp="1" noChangeArrowheads="1"/>
          </p:cNvSpPr>
          <p:nvPr>
            <p:ph type="title"/>
          </p:nvPr>
        </p:nvSpPr>
        <p:spPr/>
        <p:txBody>
          <a:bodyPr/>
          <a:lstStyle/>
          <a:p>
            <a:r>
              <a:rPr lang="en-US" altLang="zh-CN">
                <a:ea typeface="宋体" panose="02010600030101010101" pitchFamily="2" charset="-122"/>
              </a:rPr>
              <a:t>Abortable Locks</a:t>
            </a:r>
          </a:p>
        </p:txBody>
      </p:sp>
      <p:sp>
        <p:nvSpPr>
          <p:cNvPr id="196613" name="Rectangle 3">
            <a:extLst>
              <a:ext uri="{FF2B5EF4-FFF2-40B4-BE49-F238E27FC236}">
                <a16:creationId xmlns:a16="http://schemas.microsoft.com/office/drawing/2014/main" id="{3F8BB853-3671-41AF-BCFE-9AABC108802B}"/>
              </a:ext>
            </a:extLst>
          </p:cNvPr>
          <p:cNvSpPr>
            <a:spLocks noGrp="1" noChangeArrowheads="1"/>
          </p:cNvSpPr>
          <p:nvPr>
            <p:ph type="body" idx="1"/>
          </p:nvPr>
        </p:nvSpPr>
        <p:spPr/>
        <p:txBody>
          <a:bodyPr/>
          <a:lstStyle/>
          <a:p>
            <a:r>
              <a:rPr lang="en-US" altLang="zh-CN">
                <a:ea typeface="宋体" panose="02010600030101010101" pitchFamily="2" charset="-122"/>
              </a:rPr>
              <a:t>What if you want to give up waiting for a lock?</a:t>
            </a:r>
          </a:p>
          <a:p>
            <a:r>
              <a:rPr lang="en-US" altLang="zh-CN">
                <a:ea typeface="宋体" panose="02010600030101010101" pitchFamily="2" charset="-122"/>
              </a:rPr>
              <a:t>For example</a:t>
            </a:r>
          </a:p>
          <a:p>
            <a:pPr lvl="1"/>
            <a:r>
              <a:rPr lang="en-US" altLang="zh-CN">
                <a:ea typeface="宋体" panose="02010600030101010101" pitchFamily="2" charset="-122"/>
              </a:rPr>
              <a:t>Timeout</a:t>
            </a:r>
          </a:p>
          <a:p>
            <a:pPr lvl="1"/>
            <a:r>
              <a:rPr lang="en-US" altLang="zh-CN">
                <a:ea typeface="宋体" panose="02010600030101010101" pitchFamily="2" charset="-122"/>
              </a:rPr>
              <a:t>Database transaction aborted by user</a:t>
            </a: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a:extLst>
              <a:ext uri="{FF2B5EF4-FFF2-40B4-BE49-F238E27FC236}">
                <a16:creationId xmlns:a16="http://schemas.microsoft.com/office/drawing/2014/main" id="{CBFB25FA-5C9A-4220-B5F0-B9FF4809874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7635" name="Slide Number Placeholder 4">
            <a:extLst>
              <a:ext uri="{FF2B5EF4-FFF2-40B4-BE49-F238E27FC236}">
                <a16:creationId xmlns:a16="http://schemas.microsoft.com/office/drawing/2014/main" id="{1BCD9E8D-4A1A-4A4D-9179-5AB3AD4532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00555B6-C368-4D26-A0E8-EC0BE70CBE88}" type="slidenum">
              <a:rPr lang="ar-SA" altLang="zh-CN" sz="1400" b="0">
                <a:solidFill>
                  <a:schemeClr val="tx1"/>
                </a:solidFill>
                <a:latin typeface="Arial" panose="020B0604020202020204" pitchFamily="34" charset="0"/>
              </a:rPr>
              <a:pPr/>
              <a:t>183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97636" name="Rectangle 2">
            <a:extLst>
              <a:ext uri="{FF2B5EF4-FFF2-40B4-BE49-F238E27FC236}">
                <a16:creationId xmlns:a16="http://schemas.microsoft.com/office/drawing/2014/main" id="{5A4581F2-001B-467D-A2AF-62AA80ED0C6D}"/>
              </a:ext>
            </a:extLst>
          </p:cNvPr>
          <p:cNvSpPr>
            <a:spLocks noGrp="1" noChangeArrowheads="1"/>
          </p:cNvSpPr>
          <p:nvPr>
            <p:ph type="title"/>
          </p:nvPr>
        </p:nvSpPr>
        <p:spPr/>
        <p:txBody>
          <a:bodyPr/>
          <a:lstStyle/>
          <a:p>
            <a:r>
              <a:rPr lang="en-US" altLang="zh-CN">
                <a:ea typeface="宋体" panose="02010600030101010101" pitchFamily="2" charset="-122"/>
              </a:rPr>
              <a:t>Back-off Lock</a:t>
            </a:r>
          </a:p>
        </p:txBody>
      </p:sp>
      <p:sp>
        <p:nvSpPr>
          <p:cNvPr id="197637" name="Rectangle 3">
            <a:extLst>
              <a:ext uri="{FF2B5EF4-FFF2-40B4-BE49-F238E27FC236}">
                <a16:creationId xmlns:a16="http://schemas.microsoft.com/office/drawing/2014/main" id="{1435FA6D-762F-49C8-A8E9-6DE8B3B78D4A}"/>
              </a:ext>
            </a:extLst>
          </p:cNvPr>
          <p:cNvSpPr>
            <a:spLocks noGrp="1" noChangeArrowheads="1"/>
          </p:cNvSpPr>
          <p:nvPr>
            <p:ph type="body" idx="1"/>
          </p:nvPr>
        </p:nvSpPr>
        <p:spPr/>
        <p:txBody>
          <a:bodyPr/>
          <a:lstStyle/>
          <a:p>
            <a:r>
              <a:rPr lang="en-US" altLang="zh-CN" dirty="0">
                <a:ea typeface="宋体" panose="02010600030101010101" pitchFamily="2" charset="-122"/>
              </a:rPr>
              <a:t>Aborting is trivial</a:t>
            </a:r>
          </a:p>
          <a:p>
            <a:pPr lvl="1"/>
            <a:r>
              <a:rPr lang="en-US" altLang="zh-CN" dirty="0">
                <a:ea typeface="宋体" panose="02010600030101010101" pitchFamily="2" charset="-122"/>
              </a:rPr>
              <a:t>Just return from lock() call</a:t>
            </a:r>
          </a:p>
          <a:p>
            <a:r>
              <a:rPr lang="en-US" altLang="zh-CN" dirty="0">
                <a:ea typeface="宋体" panose="02010600030101010101" pitchFamily="2" charset="-122"/>
              </a:rPr>
              <a:t>Extra benefit:</a:t>
            </a:r>
          </a:p>
          <a:p>
            <a:pPr lvl="1"/>
            <a:r>
              <a:rPr lang="en-US" altLang="zh-CN" dirty="0">
                <a:ea typeface="宋体" panose="02010600030101010101" pitchFamily="2" charset="-122"/>
              </a:rPr>
              <a:t>No cleaning up</a:t>
            </a:r>
          </a:p>
          <a:p>
            <a:pPr lvl="1"/>
            <a:r>
              <a:rPr lang="en-US" altLang="zh-CN" dirty="0">
                <a:ea typeface="宋体" panose="02010600030101010101" pitchFamily="2" charset="-122"/>
              </a:rPr>
              <a:t>Immediate return</a:t>
            </a:r>
          </a:p>
          <a:p>
            <a:pPr lvl="1"/>
            <a:r>
              <a:rPr lang="en-US" altLang="zh-CN" dirty="0">
                <a:ea typeface="宋体" panose="02010600030101010101" pitchFamily="2" charset="-122"/>
              </a:rPr>
              <a:t>So aborting is wait-free</a:t>
            </a: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a:extLst>
              <a:ext uri="{FF2B5EF4-FFF2-40B4-BE49-F238E27FC236}">
                <a16:creationId xmlns:a16="http://schemas.microsoft.com/office/drawing/2014/main" id="{7A192B28-80BB-4ADD-AC36-B1C6A703794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8659" name="Slide Number Placeholder 4">
            <a:extLst>
              <a:ext uri="{FF2B5EF4-FFF2-40B4-BE49-F238E27FC236}">
                <a16:creationId xmlns:a16="http://schemas.microsoft.com/office/drawing/2014/main" id="{46F0504D-4F56-4D8A-A744-7880831412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A32D0E4-89C1-48AE-9443-A0211F9254C7}" type="slidenum">
              <a:rPr lang="ar-SA" altLang="zh-CN" sz="1400" b="0">
                <a:solidFill>
                  <a:schemeClr val="tx1"/>
                </a:solidFill>
                <a:latin typeface="Arial" panose="020B0604020202020204" pitchFamily="34" charset="0"/>
              </a:rPr>
              <a:pPr/>
              <a:t>184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98660" name="Rectangle 2">
            <a:extLst>
              <a:ext uri="{FF2B5EF4-FFF2-40B4-BE49-F238E27FC236}">
                <a16:creationId xmlns:a16="http://schemas.microsoft.com/office/drawing/2014/main" id="{1E848EA3-590C-4CEA-A6DB-B683888BE87E}"/>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sp>
        <p:nvSpPr>
          <p:cNvPr id="198661" name="Rectangle 3">
            <a:extLst>
              <a:ext uri="{FF2B5EF4-FFF2-40B4-BE49-F238E27FC236}">
                <a16:creationId xmlns:a16="http://schemas.microsoft.com/office/drawing/2014/main" id="{483B2470-43E0-4572-82DC-7D8258A3AA18}"/>
              </a:ext>
            </a:extLst>
          </p:cNvPr>
          <p:cNvSpPr>
            <a:spLocks noGrp="1" noChangeArrowheads="1"/>
          </p:cNvSpPr>
          <p:nvPr>
            <p:ph type="body" idx="1"/>
          </p:nvPr>
        </p:nvSpPr>
        <p:spPr/>
        <p:txBody>
          <a:bodyPr/>
          <a:lstStyle/>
          <a:p>
            <a:r>
              <a:rPr lang="en-US" altLang="zh-CN">
                <a:ea typeface="宋体" panose="02010600030101010101" pitchFamily="2" charset="-122"/>
              </a:rPr>
              <a:t>Can’t just quit</a:t>
            </a:r>
          </a:p>
          <a:p>
            <a:pPr lvl="1"/>
            <a:r>
              <a:rPr lang="en-US" altLang="zh-CN">
                <a:ea typeface="宋体" panose="02010600030101010101" pitchFamily="2" charset="-122"/>
              </a:rPr>
              <a:t>Thread in line behind will starve</a:t>
            </a:r>
          </a:p>
          <a:p>
            <a:r>
              <a:rPr lang="en-US" altLang="zh-CN">
                <a:ea typeface="宋体" panose="02010600030101010101" pitchFamily="2" charset="-122"/>
              </a:rPr>
              <a:t>Need a graceful way out</a:t>
            </a:r>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3">
            <a:extLst>
              <a:ext uri="{FF2B5EF4-FFF2-40B4-BE49-F238E27FC236}">
                <a16:creationId xmlns:a16="http://schemas.microsoft.com/office/drawing/2014/main" id="{1CBC04F6-0177-41E7-9BD0-3374B137A7D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9683" name="Slide Number Placeholder 4">
            <a:extLst>
              <a:ext uri="{FF2B5EF4-FFF2-40B4-BE49-F238E27FC236}">
                <a16:creationId xmlns:a16="http://schemas.microsoft.com/office/drawing/2014/main" id="{A7F427B4-DA94-4F64-8B4A-F00ADEE510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B0AE24E-F6EC-477B-B0C7-B979ACD6655D}" type="slidenum">
              <a:rPr lang="ar-SA" altLang="zh-CN" sz="1400" b="0">
                <a:solidFill>
                  <a:schemeClr val="tx1"/>
                </a:solidFill>
                <a:latin typeface="Arial" panose="020B0604020202020204" pitchFamily="34" charset="0"/>
              </a:rPr>
              <a:pPr/>
              <a:t>185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9684" name="Picture 2" descr="magic">
            <a:extLst>
              <a:ext uri="{FF2B5EF4-FFF2-40B4-BE49-F238E27FC236}">
                <a16:creationId xmlns:a16="http://schemas.microsoft.com/office/drawing/2014/main" id="{DF9008AA-0227-4BBD-9D41-A4ECF2820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Rectangle 3">
            <a:extLst>
              <a:ext uri="{FF2B5EF4-FFF2-40B4-BE49-F238E27FC236}">
                <a16:creationId xmlns:a16="http://schemas.microsoft.com/office/drawing/2014/main" id="{4A18A18D-21E7-4D6B-A79E-7FD7418F06F7}"/>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199686" name="Group 17">
            <a:extLst>
              <a:ext uri="{FF2B5EF4-FFF2-40B4-BE49-F238E27FC236}">
                <a16:creationId xmlns:a16="http://schemas.microsoft.com/office/drawing/2014/main" id="{F9529DF4-A888-49B1-A11C-003BE8266376}"/>
              </a:ext>
            </a:extLst>
          </p:cNvPr>
          <p:cNvGrpSpPr>
            <a:grpSpLocks/>
          </p:cNvGrpSpPr>
          <p:nvPr/>
        </p:nvGrpSpPr>
        <p:grpSpPr bwMode="auto">
          <a:xfrm>
            <a:off x="6392863" y="2617788"/>
            <a:ext cx="1130300" cy="1173162"/>
            <a:chOff x="2496" y="2725"/>
            <a:chExt cx="712" cy="739"/>
          </a:xfrm>
        </p:grpSpPr>
        <p:sp>
          <p:nvSpPr>
            <p:cNvPr id="199730" name="Rectangle 18">
              <a:extLst>
                <a:ext uri="{FF2B5EF4-FFF2-40B4-BE49-F238E27FC236}">
                  <a16:creationId xmlns:a16="http://schemas.microsoft.com/office/drawing/2014/main" id="{470D3523-7EC5-451A-98FE-700DEE34BFE5}"/>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9731" name="Freeform 19">
              <a:extLst>
                <a:ext uri="{FF2B5EF4-FFF2-40B4-BE49-F238E27FC236}">
                  <a16:creationId xmlns:a16="http://schemas.microsoft.com/office/drawing/2014/main" id="{4AB14AC8-4559-43AC-A0B6-00484C659C8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99732" name="Group 20">
              <a:extLst>
                <a:ext uri="{FF2B5EF4-FFF2-40B4-BE49-F238E27FC236}">
                  <a16:creationId xmlns:a16="http://schemas.microsoft.com/office/drawing/2014/main" id="{65B71E25-10B2-4595-A19B-0E47B33D862C}"/>
                </a:ext>
              </a:extLst>
            </p:cNvPr>
            <p:cNvGrpSpPr>
              <a:grpSpLocks/>
            </p:cNvGrpSpPr>
            <p:nvPr/>
          </p:nvGrpSpPr>
          <p:grpSpPr bwMode="auto">
            <a:xfrm>
              <a:off x="3072" y="2832"/>
              <a:ext cx="136" cy="632"/>
              <a:chOff x="3072" y="2832"/>
              <a:chExt cx="136" cy="632"/>
            </a:xfrm>
          </p:grpSpPr>
          <p:sp>
            <p:nvSpPr>
              <p:cNvPr id="199737" name="Freeform 21">
                <a:extLst>
                  <a:ext uri="{FF2B5EF4-FFF2-40B4-BE49-F238E27FC236}">
                    <a16:creationId xmlns:a16="http://schemas.microsoft.com/office/drawing/2014/main" id="{2DD231A2-F9AC-47A4-99A5-BA8AAE5FE75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38" name="Freeform 22">
                <a:extLst>
                  <a:ext uri="{FF2B5EF4-FFF2-40B4-BE49-F238E27FC236}">
                    <a16:creationId xmlns:a16="http://schemas.microsoft.com/office/drawing/2014/main" id="{12DA47DD-CA7D-4F6E-80A9-B8468D3AD4A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39" name="Freeform 23">
                <a:extLst>
                  <a:ext uri="{FF2B5EF4-FFF2-40B4-BE49-F238E27FC236}">
                    <a16:creationId xmlns:a16="http://schemas.microsoft.com/office/drawing/2014/main" id="{238C3DE6-785C-4E11-9E37-3C2DE9BD94C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9733" name="Group 24">
              <a:extLst>
                <a:ext uri="{FF2B5EF4-FFF2-40B4-BE49-F238E27FC236}">
                  <a16:creationId xmlns:a16="http://schemas.microsoft.com/office/drawing/2014/main" id="{4AF48FBD-0C30-421C-8F13-F1B45CDD8905}"/>
                </a:ext>
              </a:extLst>
            </p:cNvPr>
            <p:cNvGrpSpPr>
              <a:grpSpLocks/>
            </p:cNvGrpSpPr>
            <p:nvPr/>
          </p:nvGrpSpPr>
          <p:grpSpPr bwMode="auto">
            <a:xfrm flipH="1">
              <a:off x="2496" y="2832"/>
              <a:ext cx="136" cy="632"/>
              <a:chOff x="3072" y="2832"/>
              <a:chExt cx="136" cy="632"/>
            </a:xfrm>
          </p:grpSpPr>
          <p:sp>
            <p:nvSpPr>
              <p:cNvPr id="199734" name="Freeform 25">
                <a:extLst>
                  <a:ext uri="{FF2B5EF4-FFF2-40B4-BE49-F238E27FC236}">
                    <a16:creationId xmlns:a16="http://schemas.microsoft.com/office/drawing/2014/main" id="{701AF14A-EA38-4330-A151-58CFB592588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35" name="Freeform 26">
                <a:extLst>
                  <a:ext uri="{FF2B5EF4-FFF2-40B4-BE49-F238E27FC236}">
                    <a16:creationId xmlns:a16="http://schemas.microsoft.com/office/drawing/2014/main" id="{79B4DC67-DC68-4748-B0E8-813269020BA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36" name="Freeform 27">
                <a:extLst>
                  <a:ext uri="{FF2B5EF4-FFF2-40B4-BE49-F238E27FC236}">
                    <a16:creationId xmlns:a16="http://schemas.microsoft.com/office/drawing/2014/main" id="{E7AF402C-8A47-4178-A022-5A60DA912267}"/>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9687" name="Rectangle 28">
            <a:extLst>
              <a:ext uri="{FF2B5EF4-FFF2-40B4-BE49-F238E27FC236}">
                <a16:creationId xmlns:a16="http://schemas.microsoft.com/office/drawing/2014/main" id="{CFF7F605-F12C-40C5-A41F-42EFC75A90CD}"/>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199688" name="Rectangle 33">
            <a:extLst>
              <a:ext uri="{FF2B5EF4-FFF2-40B4-BE49-F238E27FC236}">
                <a16:creationId xmlns:a16="http://schemas.microsoft.com/office/drawing/2014/main" id="{454935E9-BF98-4D57-B405-9CDF03A57579}"/>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9689" name="Rectangle 34">
            <a:extLst>
              <a:ext uri="{FF2B5EF4-FFF2-40B4-BE49-F238E27FC236}">
                <a16:creationId xmlns:a16="http://schemas.microsoft.com/office/drawing/2014/main" id="{841EB2C7-C0E6-4541-854D-0418903085D3}"/>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9690" name="Line 35">
            <a:extLst>
              <a:ext uri="{FF2B5EF4-FFF2-40B4-BE49-F238E27FC236}">
                <a16:creationId xmlns:a16="http://schemas.microsoft.com/office/drawing/2014/main" id="{B214F8D7-A846-447B-BD81-402757B556E3}"/>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99691" name="Group 36">
            <a:extLst>
              <a:ext uri="{FF2B5EF4-FFF2-40B4-BE49-F238E27FC236}">
                <a16:creationId xmlns:a16="http://schemas.microsoft.com/office/drawing/2014/main" id="{7D455F76-40DF-4154-9DA4-81A2E92FB674}"/>
              </a:ext>
            </a:extLst>
          </p:cNvPr>
          <p:cNvGrpSpPr>
            <a:grpSpLocks/>
          </p:cNvGrpSpPr>
          <p:nvPr/>
        </p:nvGrpSpPr>
        <p:grpSpPr bwMode="auto">
          <a:xfrm>
            <a:off x="8472488" y="4405313"/>
            <a:ext cx="280987" cy="400050"/>
            <a:chOff x="3749" y="3267"/>
            <a:chExt cx="177" cy="252"/>
          </a:xfrm>
        </p:grpSpPr>
        <p:sp>
          <p:nvSpPr>
            <p:cNvPr id="199727" name="Line 37">
              <a:extLst>
                <a:ext uri="{FF2B5EF4-FFF2-40B4-BE49-F238E27FC236}">
                  <a16:creationId xmlns:a16="http://schemas.microsoft.com/office/drawing/2014/main" id="{F2B4E6C9-05C5-4095-A400-D96E29DD1B21}"/>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9728" name="Line 38">
              <a:extLst>
                <a:ext uri="{FF2B5EF4-FFF2-40B4-BE49-F238E27FC236}">
                  <a16:creationId xmlns:a16="http://schemas.microsoft.com/office/drawing/2014/main" id="{18747FC2-1543-47E0-B47F-7139270045F0}"/>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9729" name="Line 39">
              <a:extLst>
                <a:ext uri="{FF2B5EF4-FFF2-40B4-BE49-F238E27FC236}">
                  <a16:creationId xmlns:a16="http://schemas.microsoft.com/office/drawing/2014/main" id="{E2972BC4-84DF-4F42-8849-3213A6E326FE}"/>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99692" name="AutoShape 40">
            <a:extLst>
              <a:ext uri="{FF2B5EF4-FFF2-40B4-BE49-F238E27FC236}">
                <a16:creationId xmlns:a16="http://schemas.microsoft.com/office/drawing/2014/main" id="{B6A4535A-FE8C-4A2E-B87A-3752F17D6A6E}"/>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grpSp>
        <p:nvGrpSpPr>
          <p:cNvPr id="199693" name="Group 43">
            <a:extLst>
              <a:ext uri="{FF2B5EF4-FFF2-40B4-BE49-F238E27FC236}">
                <a16:creationId xmlns:a16="http://schemas.microsoft.com/office/drawing/2014/main" id="{850BF61D-254E-4711-8DCB-4C84ECBED506}"/>
              </a:ext>
            </a:extLst>
          </p:cNvPr>
          <p:cNvGrpSpPr>
            <a:grpSpLocks/>
          </p:cNvGrpSpPr>
          <p:nvPr/>
        </p:nvGrpSpPr>
        <p:grpSpPr bwMode="auto">
          <a:xfrm>
            <a:off x="4000500" y="2665413"/>
            <a:ext cx="1130300" cy="1173162"/>
            <a:chOff x="2496" y="2725"/>
            <a:chExt cx="712" cy="739"/>
          </a:xfrm>
        </p:grpSpPr>
        <p:sp>
          <p:nvSpPr>
            <p:cNvPr id="199717" name="Rectangle 44">
              <a:extLst>
                <a:ext uri="{FF2B5EF4-FFF2-40B4-BE49-F238E27FC236}">
                  <a16:creationId xmlns:a16="http://schemas.microsoft.com/office/drawing/2014/main" id="{A666E702-3F8C-4D36-9EF6-A23E495B1DDB}"/>
                </a:ext>
              </a:extLst>
            </p:cNvPr>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9718" name="Freeform 45">
              <a:extLst>
                <a:ext uri="{FF2B5EF4-FFF2-40B4-BE49-F238E27FC236}">
                  <a16:creationId xmlns:a16="http://schemas.microsoft.com/office/drawing/2014/main" id="{5958A7BE-48DD-40D4-A13B-C824C2375D0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zh-CN" altLang="en-US"/>
            </a:p>
          </p:txBody>
        </p:sp>
        <p:grpSp>
          <p:nvGrpSpPr>
            <p:cNvPr id="199719" name="Group 46">
              <a:extLst>
                <a:ext uri="{FF2B5EF4-FFF2-40B4-BE49-F238E27FC236}">
                  <a16:creationId xmlns:a16="http://schemas.microsoft.com/office/drawing/2014/main" id="{F1EDA8DA-803E-4B89-941B-D3FCEDE03FAE}"/>
                </a:ext>
              </a:extLst>
            </p:cNvPr>
            <p:cNvGrpSpPr>
              <a:grpSpLocks/>
            </p:cNvGrpSpPr>
            <p:nvPr/>
          </p:nvGrpSpPr>
          <p:grpSpPr bwMode="auto">
            <a:xfrm>
              <a:off x="3072" y="2832"/>
              <a:ext cx="136" cy="632"/>
              <a:chOff x="3072" y="2832"/>
              <a:chExt cx="136" cy="632"/>
            </a:xfrm>
          </p:grpSpPr>
          <p:sp>
            <p:nvSpPr>
              <p:cNvPr id="199724" name="Freeform 47">
                <a:extLst>
                  <a:ext uri="{FF2B5EF4-FFF2-40B4-BE49-F238E27FC236}">
                    <a16:creationId xmlns:a16="http://schemas.microsoft.com/office/drawing/2014/main" id="{F01B081B-D6A3-4589-96FD-05A5A68DDBC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25" name="Freeform 48">
                <a:extLst>
                  <a:ext uri="{FF2B5EF4-FFF2-40B4-BE49-F238E27FC236}">
                    <a16:creationId xmlns:a16="http://schemas.microsoft.com/office/drawing/2014/main" id="{9ECACCF7-7BC9-4C4B-A16B-5ECE1310809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26" name="Freeform 49">
                <a:extLst>
                  <a:ext uri="{FF2B5EF4-FFF2-40B4-BE49-F238E27FC236}">
                    <a16:creationId xmlns:a16="http://schemas.microsoft.com/office/drawing/2014/main" id="{04D29752-CA41-4091-A0C5-C0E865CD1F1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9720" name="Group 50">
              <a:extLst>
                <a:ext uri="{FF2B5EF4-FFF2-40B4-BE49-F238E27FC236}">
                  <a16:creationId xmlns:a16="http://schemas.microsoft.com/office/drawing/2014/main" id="{04FEEBB4-E8CA-485E-BBE7-6E9F8CAE0633}"/>
                </a:ext>
              </a:extLst>
            </p:cNvPr>
            <p:cNvGrpSpPr>
              <a:grpSpLocks/>
            </p:cNvGrpSpPr>
            <p:nvPr/>
          </p:nvGrpSpPr>
          <p:grpSpPr bwMode="auto">
            <a:xfrm flipH="1">
              <a:off x="2496" y="2832"/>
              <a:ext cx="136" cy="632"/>
              <a:chOff x="3072" y="2832"/>
              <a:chExt cx="136" cy="632"/>
            </a:xfrm>
          </p:grpSpPr>
          <p:sp>
            <p:nvSpPr>
              <p:cNvPr id="199721" name="Freeform 51">
                <a:extLst>
                  <a:ext uri="{FF2B5EF4-FFF2-40B4-BE49-F238E27FC236}">
                    <a16:creationId xmlns:a16="http://schemas.microsoft.com/office/drawing/2014/main" id="{7E189F97-A184-4B06-BA3B-002AE16F69E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22" name="Freeform 52">
                <a:extLst>
                  <a:ext uri="{FF2B5EF4-FFF2-40B4-BE49-F238E27FC236}">
                    <a16:creationId xmlns:a16="http://schemas.microsoft.com/office/drawing/2014/main" id="{92832705-42CB-4A4A-9C7A-269C5D3D874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23" name="Freeform 53">
                <a:extLst>
                  <a:ext uri="{FF2B5EF4-FFF2-40B4-BE49-F238E27FC236}">
                    <a16:creationId xmlns:a16="http://schemas.microsoft.com/office/drawing/2014/main" id="{28463EC3-5C43-4AE9-80EE-E46CECE9B3F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9694" name="Rectangle 54">
            <a:extLst>
              <a:ext uri="{FF2B5EF4-FFF2-40B4-BE49-F238E27FC236}">
                <a16:creationId xmlns:a16="http://schemas.microsoft.com/office/drawing/2014/main" id="{ABC1FA66-EB66-4799-9171-9E903647D4FF}"/>
              </a:ext>
            </a:extLst>
          </p:cNvPr>
          <p:cNvSpPr>
            <a:spLocks noChangeArrowheads="1"/>
          </p:cNvSpPr>
          <p:nvPr/>
        </p:nvSpPr>
        <p:spPr bwMode="auto">
          <a:xfrm>
            <a:off x="3763963" y="2046288"/>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199695" name="Rectangle 55">
            <a:extLst>
              <a:ext uri="{FF2B5EF4-FFF2-40B4-BE49-F238E27FC236}">
                <a16:creationId xmlns:a16="http://schemas.microsoft.com/office/drawing/2014/main" id="{15BD31B9-0055-4B67-94E2-ACE33C25365C}"/>
              </a:ext>
            </a:extLst>
          </p:cNvPr>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9696" name="Rectangle 56">
            <a:extLst>
              <a:ext uri="{FF2B5EF4-FFF2-40B4-BE49-F238E27FC236}">
                <a16:creationId xmlns:a16="http://schemas.microsoft.com/office/drawing/2014/main" id="{7053216E-A2CC-4591-B466-04DEFC49E954}"/>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9697" name="Line 57">
            <a:extLst>
              <a:ext uri="{FF2B5EF4-FFF2-40B4-BE49-F238E27FC236}">
                <a16:creationId xmlns:a16="http://schemas.microsoft.com/office/drawing/2014/main" id="{8A8FE620-6FEA-440E-85D0-7C716C01F1B8}"/>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9698" name="AutoShape 62">
            <a:extLst>
              <a:ext uri="{FF2B5EF4-FFF2-40B4-BE49-F238E27FC236}">
                <a16:creationId xmlns:a16="http://schemas.microsoft.com/office/drawing/2014/main" id="{0317F498-3160-426A-8790-0691EBC95EB1}"/>
              </a:ext>
            </a:extLst>
          </p:cNvPr>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pic>
        <p:nvPicPr>
          <p:cNvPr id="199699" name="Picture 64" descr="magic">
            <a:extLst>
              <a:ext uri="{FF2B5EF4-FFF2-40B4-BE49-F238E27FC236}">
                <a16:creationId xmlns:a16="http://schemas.microsoft.com/office/drawing/2014/main" id="{AF920CC9-9D6C-48CA-B60B-E4F647C3E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251618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9700" name="Group 65">
            <a:extLst>
              <a:ext uri="{FF2B5EF4-FFF2-40B4-BE49-F238E27FC236}">
                <a16:creationId xmlns:a16="http://schemas.microsoft.com/office/drawing/2014/main" id="{CED426B1-BC56-4563-826F-AEB433FF2D70}"/>
              </a:ext>
            </a:extLst>
          </p:cNvPr>
          <p:cNvGrpSpPr>
            <a:grpSpLocks/>
          </p:cNvGrpSpPr>
          <p:nvPr/>
        </p:nvGrpSpPr>
        <p:grpSpPr bwMode="auto">
          <a:xfrm>
            <a:off x="1808163" y="2641600"/>
            <a:ext cx="1130300" cy="1173163"/>
            <a:chOff x="2496" y="2725"/>
            <a:chExt cx="712" cy="739"/>
          </a:xfrm>
        </p:grpSpPr>
        <p:sp>
          <p:nvSpPr>
            <p:cNvPr id="199707" name="Rectangle 66">
              <a:extLst>
                <a:ext uri="{FF2B5EF4-FFF2-40B4-BE49-F238E27FC236}">
                  <a16:creationId xmlns:a16="http://schemas.microsoft.com/office/drawing/2014/main" id="{502DA8E9-8847-47B9-BF56-AE65D8FB3B0B}"/>
                </a:ext>
              </a:extLst>
            </p:cNvPr>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99708" name="Freeform 67">
              <a:extLst>
                <a:ext uri="{FF2B5EF4-FFF2-40B4-BE49-F238E27FC236}">
                  <a16:creationId xmlns:a16="http://schemas.microsoft.com/office/drawing/2014/main" id="{168D4961-CA4A-4C6C-BCCE-40F5644A5705}"/>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zh-CN" altLang="en-US"/>
            </a:p>
          </p:txBody>
        </p:sp>
        <p:grpSp>
          <p:nvGrpSpPr>
            <p:cNvPr id="199709" name="Group 68">
              <a:extLst>
                <a:ext uri="{FF2B5EF4-FFF2-40B4-BE49-F238E27FC236}">
                  <a16:creationId xmlns:a16="http://schemas.microsoft.com/office/drawing/2014/main" id="{B7332D5D-5848-4BC6-8E59-B2D6BE4A1694}"/>
                </a:ext>
              </a:extLst>
            </p:cNvPr>
            <p:cNvGrpSpPr>
              <a:grpSpLocks/>
            </p:cNvGrpSpPr>
            <p:nvPr/>
          </p:nvGrpSpPr>
          <p:grpSpPr bwMode="auto">
            <a:xfrm>
              <a:off x="3072" y="2832"/>
              <a:ext cx="136" cy="632"/>
              <a:chOff x="3072" y="2832"/>
              <a:chExt cx="136" cy="632"/>
            </a:xfrm>
          </p:grpSpPr>
          <p:sp>
            <p:nvSpPr>
              <p:cNvPr id="199714" name="Freeform 69">
                <a:extLst>
                  <a:ext uri="{FF2B5EF4-FFF2-40B4-BE49-F238E27FC236}">
                    <a16:creationId xmlns:a16="http://schemas.microsoft.com/office/drawing/2014/main" id="{89DCD107-FE33-47D4-AE7C-422F80FD613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15" name="Freeform 70">
                <a:extLst>
                  <a:ext uri="{FF2B5EF4-FFF2-40B4-BE49-F238E27FC236}">
                    <a16:creationId xmlns:a16="http://schemas.microsoft.com/office/drawing/2014/main" id="{CB124A0A-7124-4F45-8FCA-54C5AB2DA5B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16" name="Freeform 71">
                <a:extLst>
                  <a:ext uri="{FF2B5EF4-FFF2-40B4-BE49-F238E27FC236}">
                    <a16:creationId xmlns:a16="http://schemas.microsoft.com/office/drawing/2014/main" id="{38408E13-47E6-480B-8A24-76EB2C65CB6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99710" name="Group 72">
              <a:extLst>
                <a:ext uri="{FF2B5EF4-FFF2-40B4-BE49-F238E27FC236}">
                  <a16:creationId xmlns:a16="http://schemas.microsoft.com/office/drawing/2014/main" id="{DFEAFED2-92F2-4CE0-A776-AD616C3ADF32}"/>
                </a:ext>
              </a:extLst>
            </p:cNvPr>
            <p:cNvGrpSpPr>
              <a:grpSpLocks/>
            </p:cNvGrpSpPr>
            <p:nvPr/>
          </p:nvGrpSpPr>
          <p:grpSpPr bwMode="auto">
            <a:xfrm flipH="1">
              <a:off x="2496" y="2832"/>
              <a:ext cx="136" cy="632"/>
              <a:chOff x="3072" y="2832"/>
              <a:chExt cx="136" cy="632"/>
            </a:xfrm>
          </p:grpSpPr>
          <p:sp>
            <p:nvSpPr>
              <p:cNvPr id="199711" name="Freeform 73">
                <a:extLst>
                  <a:ext uri="{FF2B5EF4-FFF2-40B4-BE49-F238E27FC236}">
                    <a16:creationId xmlns:a16="http://schemas.microsoft.com/office/drawing/2014/main" id="{00162CAE-F902-4B3B-8DF8-3CFDA910D7B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12" name="Freeform 74">
                <a:extLst>
                  <a:ext uri="{FF2B5EF4-FFF2-40B4-BE49-F238E27FC236}">
                    <a16:creationId xmlns:a16="http://schemas.microsoft.com/office/drawing/2014/main" id="{E557C354-D8F2-4589-B392-B8B257EF6DF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99713" name="Freeform 75">
                <a:extLst>
                  <a:ext uri="{FF2B5EF4-FFF2-40B4-BE49-F238E27FC236}">
                    <a16:creationId xmlns:a16="http://schemas.microsoft.com/office/drawing/2014/main" id="{4C210C0B-1F94-4566-804D-7FA1D984358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99701" name="Rectangle 76">
            <a:extLst>
              <a:ext uri="{FF2B5EF4-FFF2-40B4-BE49-F238E27FC236}">
                <a16:creationId xmlns:a16="http://schemas.microsoft.com/office/drawing/2014/main" id="{A968DD0D-6CCD-4A56-893D-2288D1F2B4C6}"/>
              </a:ext>
            </a:extLst>
          </p:cNvPr>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199702" name="Rectangle 77">
            <a:extLst>
              <a:ext uri="{FF2B5EF4-FFF2-40B4-BE49-F238E27FC236}">
                <a16:creationId xmlns:a16="http://schemas.microsoft.com/office/drawing/2014/main" id="{D82848BC-C83D-478A-AADE-4D9170AB47DA}"/>
              </a:ext>
            </a:extLst>
          </p:cNvPr>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199703" name="Line 78">
            <a:extLst>
              <a:ext uri="{FF2B5EF4-FFF2-40B4-BE49-F238E27FC236}">
                <a16:creationId xmlns:a16="http://schemas.microsoft.com/office/drawing/2014/main" id="{A3A55BAB-20B5-43EB-83E5-B6FA2FA009DF}"/>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9704" name="AutoShape 79">
            <a:extLst>
              <a:ext uri="{FF2B5EF4-FFF2-40B4-BE49-F238E27FC236}">
                <a16:creationId xmlns:a16="http://schemas.microsoft.com/office/drawing/2014/main" id="{D5DC8E69-4E45-4D81-801B-29EF47A09268}"/>
              </a:ext>
            </a:extLst>
          </p:cNvPr>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99705" name="Line 80">
            <a:extLst>
              <a:ext uri="{FF2B5EF4-FFF2-40B4-BE49-F238E27FC236}">
                <a16:creationId xmlns:a16="http://schemas.microsoft.com/office/drawing/2014/main" id="{ED96BDAA-009A-4227-98D9-DA0A0D4DDFBE}"/>
              </a:ext>
            </a:extLst>
          </p:cNvPr>
          <p:cNvSpPr>
            <a:spLocks noChangeShapeType="1"/>
          </p:cNvSpPr>
          <p:nvPr/>
        </p:nvSpPr>
        <p:spPr bwMode="auto">
          <a:xfrm>
            <a:off x="693738"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9706" name="Rectangle 81">
            <a:extLst>
              <a:ext uri="{FF2B5EF4-FFF2-40B4-BE49-F238E27FC236}">
                <a16:creationId xmlns:a16="http://schemas.microsoft.com/office/drawing/2014/main" id="{130FD2EB-665A-4DB2-9F24-D0E2360A57AF}"/>
              </a:ext>
            </a:extLst>
          </p:cNvPr>
          <p:cNvSpPr>
            <a:spLocks noChangeArrowheads="1"/>
          </p:cNvSpPr>
          <p:nvPr/>
        </p:nvSpPr>
        <p:spPr bwMode="auto">
          <a:xfrm>
            <a:off x="1501775" y="1963738"/>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3">
            <a:extLst>
              <a:ext uri="{FF2B5EF4-FFF2-40B4-BE49-F238E27FC236}">
                <a16:creationId xmlns:a16="http://schemas.microsoft.com/office/drawing/2014/main" id="{F0E434D1-C4A9-45D9-B51E-2C264258E59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0707" name="Slide Number Placeholder 4">
            <a:extLst>
              <a:ext uri="{FF2B5EF4-FFF2-40B4-BE49-F238E27FC236}">
                <a16:creationId xmlns:a16="http://schemas.microsoft.com/office/drawing/2014/main" id="{838431A1-F4BD-4709-85FB-02EEA089DE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52AFAD2-4A3C-45CB-9991-EBC9F872000D}" type="slidenum">
              <a:rPr lang="ar-SA" altLang="zh-CN" sz="1400" b="0">
                <a:solidFill>
                  <a:schemeClr val="tx1"/>
                </a:solidFill>
                <a:latin typeface="Arial" panose="020B0604020202020204" pitchFamily="34" charset="0"/>
              </a:rPr>
              <a:pPr/>
              <a:t>186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0708" name="Picture 2" descr="magic">
            <a:extLst>
              <a:ext uri="{FF2B5EF4-FFF2-40B4-BE49-F238E27FC236}">
                <a16:creationId xmlns:a16="http://schemas.microsoft.com/office/drawing/2014/main" id="{ACC99423-D6B6-42AC-AD53-E9E1D2887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Rectangle 3">
            <a:extLst>
              <a:ext uri="{FF2B5EF4-FFF2-40B4-BE49-F238E27FC236}">
                <a16:creationId xmlns:a16="http://schemas.microsoft.com/office/drawing/2014/main" id="{049916D4-2C31-40BF-AFC2-4BAC875BCD98}"/>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0710" name="Group 4">
            <a:extLst>
              <a:ext uri="{FF2B5EF4-FFF2-40B4-BE49-F238E27FC236}">
                <a16:creationId xmlns:a16="http://schemas.microsoft.com/office/drawing/2014/main" id="{1487E073-57A5-41D7-86BE-58CDF42A9C37}"/>
              </a:ext>
            </a:extLst>
          </p:cNvPr>
          <p:cNvGrpSpPr>
            <a:grpSpLocks/>
          </p:cNvGrpSpPr>
          <p:nvPr/>
        </p:nvGrpSpPr>
        <p:grpSpPr bwMode="auto">
          <a:xfrm>
            <a:off x="6392863" y="2617788"/>
            <a:ext cx="1130300" cy="1173162"/>
            <a:chOff x="2496" y="2725"/>
            <a:chExt cx="712" cy="739"/>
          </a:xfrm>
        </p:grpSpPr>
        <p:sp>
          <p:nvSpPr>
            <p:cNvPr id="200754" name="Rectangle 5">
              <a:extLst>
                <a:ext uri="{FF2B5EF4-FFF2-40B4-BE49-F238E27FC236}">
                  <a16:creationId xmlns:a16="http://schemas.microsoft.com/office/drawing/2014/main" id="{85D56D7D-DBB9-4CF9-B916-5E39E10C751C}"/>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0755" name="Freeform 6">
              <a:extLst>
                <a:ext uri="{FF2B5EF4-FFF2-40B4-BE49-F238E27FC236}">
                  <a16:creationId xmlns:a16="http://schemas.microsoft.com/office/drawing/2014/main" id="{FFFADD53-580A-44BE-996D-43D290D3C94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0756" name="Group 7">
              <a:extLst>
                <a:ext uri="{FF2B5EF4-FFF2-40B4-BE49-F238E27FC236}">
                  <a16:creationId xmlns:a16="http://schemas.microsoft.com/office/drawing/2014/main" id="{2372A09A-88A6-4DA3-9057-D92338506B2C}"/>
                </a:ext>
              </a:extLst>
            </p:cNvPr>
            <p:cNvGrpSpPr>
              <a:grpSpLocks/>
            </p:cNvGrpSpPr>
            <p:nvPr/>
          </p:nvGrpSpPr>
          <p:grpSpPr bwMode="auto">
            <a:xfrm>
              <a:off x="3072" y="2832"/>
              <a:ext cx="136" cy="632"/>
              <a:chOff x="3072" y="2832"/>
              <a:chExt cx="136" cy="632"/>
            </a:xfrm>
          </p:grpSpPr>
          <p:sp>
            <p:nvSpPr>
              <p:cNvPr id="200761" name="Freeform 8">
                <a:extLst>
                  <a:ext uri="{FF2B5EF4-FFF2-40B4-BE49-F238E27FC236}">
                    <a16:creationId xmlns:a16="http://schemas.microsoft.com/office/drawing/2014/main" id="{04BB5F66-DB46-498F-A1AC-FFA807C3486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62" name="Freeform 9">
                <a:extLst>
                  <a:ext uri="{FF2B5EF4-FFF2-40B4-BE49-F238E27FC236}">
                    <a16:creationId xmlns:a16="http://schemas.microsoft.com/office/drawing/2014/main" id="{32B22495-83C0-4126-8CEA-3C45E335109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63" name="Freeform 10">
                <a:extLst>
                  <a:ext uri="{FF2B5EF4-FFF2-40B4-BE49-F238E27FC236}">
                    <a16:creationId xmlns:a16="http://schemas.microsoft.com/office/drawing/2014/main" id="{3911FBD8-B6ED-4E8D-95C8-551489351A1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0757" name="Group 11">
              <a:extLst>
                <a:ext uri="{FF2B5EF4-FFF2-40B4-BE49-F238E27FC236}">
                  <a16:creationId xmlns:a16="http://schemas.microsoft.com/office/drawing/2014/main" id="{722AA158-4BA7-4488-8F61-D9F16D302EF9}"/>
                </a:ext>
              </a:extLst>
            </p:cNvPr>
            <p:cNvGrpSpPr>
              <a:grpSpLocks/>
            </p:cNvGrpSpPr>
            <p:nvPr/>
          </p:nvGrpSpPr>
          <p:grpSpPr bwMode="auto">
            <a:xfrm flipH="1">
              <a:off x="2496" y="2832"/>
              <a:ext cx="136" cy="632"/>
              <a:chOff x="3072" y="2832"/>
              <a:chExt cx="136" cy="632"/>
            </a:xfrm>
          </p:grpSpPr>
          <p:sp>
            <p:nvSpPr>
              <p:cNvPr id="200758" name="Freeform 12">
                <a:extLst>
                  <a:ext uri="{FF2B5EF4-FFF2-40B4-BE49-F238E27FC236}">
                    <a16:creationId xmlns:a16="http://schemas.microsoft.com/office/drawing/2014/main" id="{72FE31B3-D9F6-440B-A694-E41A8EBF441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59" name="Freeform 13">
                <a:extLst>
                  <a:ext uri="{FF2B5EF4-FFF2-40B4-BE49-F238E27FC236}">
                    <a16:creationId xmlns:a16="http://schemas.microsoft.com/office/drawing/2014/main" id="{51EC262A-502A-4655-8BDE-A795F0E9D81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60" name="Freeform 14">
                <a:extLst>
                  <a:ext uri="{FF2B5EF4-FFF2-40B4-BE49-F238E27FC236}">
                    <a16:creationId xmlns:a16="http://schemas.microsoft.com/office/drawing/2014/main" id="{9EEBEBD3-1163-46CC-A9AE-312DF3E969DB}"/>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0711" name="Rectangle 15">
            <a:extLst>
              <a:ext uri="{FF2B5EF4-FFF2-40B4-BE49-F238E27FC236}">
                <a16:creationId xmlns:a16="http://schemas.microsoft.com/office/drawing/2014/main" id="{9613182D-7426-4B84-9FA0-DC6E904B75EA}"/>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0712" name="Rectangle 16">
            <a:extLst>
              <a:ext uri="{FF2B5EF4-FFF2-40B4-BE49-F238E27FC236}">
                <a16:creationId xmlns:a16="http://schemas.microsoft.com/office/drawing/2014/main" id="{DCD6D323-2DB7-4346-8A4F-7F24A07E1709}"/>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0713" name="Rectangle 17">
            <a:extLst>
              <a:ext uri="{FF2B5EF4-FFF2-40B4-BE49-F238E27FC236}">
                <a16:creationId xmlns:a16="http://schemas.microsoft.com/office/drawing/2014/main" id="{14715B45-7891-470A-B235-B6013CE8DC85}"/>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0714" name="Line 18">
            <a:extLst>
              <a:ext uri="{FF2B5EF4-FFF2-40B4-BE49-F238E27FC236}">
                <a16:creationId xmlns:a16="http://schemas.microsoft.com/office/drawing/2014/main" id="{BA14EF19-CFCB-4F73-9C72-784042B31C7D}"/>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0715" name="Group 19">
            <a:extLst>
              <a:ext uri="{FF2B5EF4-FFF2-40B4-BE49-F238E27FC236}">
                <a16:creationId xmlns:a16="http://schemas.microsoft.com/office/drawing/2014/main" id="{1FF1BD8B-C68D-4501-AC24-EF4E8DD25DD7}"/>
              </a:ext>
            </a:extLst>
          </p:cNvPr>
          <p:cNvGrpSpPr>
            <a:grpSpLocks/>
          </p:cNvGrpSpPr>
          <p:nvPr/>
        </p:nvGrpSpPr>
        <p:grpSpPr bwMode="auto">
          <a:xfrm>
            <a:off x="8472488" y="4405313"/>
            <a:ext cx="280987" cy="400050"/>
            <a:chOff x="3749" y="3267"/>
            <a:chExt cx="177" cy="252"/>
          </a:xfrm>
        </p:grpSpPr>
        <p:sp>
          <p:nvSpPr>
            <p:cNvPr id="200751" name="Line 20">
              <a:extLst>
                <a:ext uri="{FF2B5EF4-FFF2-40B4-BE49-F238E27FC236}">
                  <a16:creationId xmlns:a16="http://schemas.microsoft.com/office/drawing/2014/main" id="{2A4B3BB0-718F-49EE-946F-6223308A82E6}"/>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0752" name="Line 21">
              <a:extLst>
                <a:ext uri="{FF2B5EF4-FFF2-40B4-BE49-F238E27FC236}">
                  <a16:creationId xmlns:a16="http://schemas.microsoft.com/office/drawing/2014/main" id="{BDAA7559-0DC0-4234-8BF9-1E7C8044BD2A}"/>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0753" name="Line 22">
              <a:extLst>
                <a:ext uri="{FF2B5EF4-FFF2-40B4-BE49-F238E27FC236}">
                  <a16:creationId xmlns:a16="http://schemas.microsoft.com/office/drawing/2014/main" id="{3B686D1B-49C0-41F1-B46D-543AE1B47C30}"/>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0716" name="AutoShape 23">
            <a:extLst>
              <a:ext uri="{FF2B5EF4-FFF2-40B4-BE49-F238E27FC236}">
                <a16:creationId xmlns:a16="http://schemas.microsoft.com/office/drawing/2014/main" id="{6625EE4B-96F6-4DA7-810B-ED357E07A771}"/>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grpSp>
        <p:nvGrpSpPr>
          <p:cNvPr id="200717" name="Group 24">
            <a:extLst>
              <a:ext uri="{FF2B5EF4-FFF2-40B4-BE49-F238E27FC236}">
                <a16:creationId xmlns:a16="http://schemas.microsoft.com/office/drawing/2014/main" id="{5CF0404C-BE41-41E9-AF5C-72396472E7B7}"/>
              </a:ext>
            </a:extLst>
          </p:cNvPr>
          <p:cNvGrpSpPr>
            <a:grpSpLocks/>
          </p:cNvGrpSpPr>
          <p:nvPr/>
        </p:nvGrpSpPr>
        <p:grpSpPr bwMode="auto">
          <a:xfrm>
            <a:off x="4000500" y="2665413"/>
            <a:ext cx="1130300" cy="1173162"/>
            <a:chOff x="2496" y="2725"/>
            <a:chExt cx="712" cy="739"/>
          </a:xfrm>
        </p:grpSpPr>
        <p:sp>
          <p:nvSpPr>
            <p:cNvPr id="200741" name="Rectangle 25">
              <a:extLst>
                <a:ext uri="{FF2B5EF4-FFF2-40B4-BE49-F238E27FC236}">
                  <a16:creationId xmlns:a16="http://schemas.microsoft.com/office/drawing/2014/main" id="{323A021D-289A-4081-A9B5-A9B5F4630665}"/>
                </a:ext>
              </a:extLst>
            </p:cNvPr>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0742" name="Freeform 26">
              <a:extLst>
                <a:ext uri="{FF2B5EF4-FFF2-40B4-BE49-F238E27FC236}">
                  <a16:creationId xmlns:a16="http://schemas.microsoft.com/office/drawing/2014/main" id="{2B952B74-1843-4B4F-9405-5E603F18E08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zh-CN" altLang="en-US"/>
            </a:p>
          </p:txBody>
        </p:sp>
        <p:grpSp>
          <p:nvGrpSpPr>
            <p:cNvPr id="200743" name="Group 27">
              <a:extLst>
                <a:ext uri="{FF2B5EF4-FFF2-40B4-BE49-F238E27FC236}">
                  <a16:creationId xmlns:a16="http://schemas.microsoft.com/office/drawing/2014/main" id="{888C3540-40FB-4BE0-BAB9-E4D7AC5AC06D}"/>
                </a:ext>
              </a:extLst>
            </p:cNvPr>
            <p:cNvGrpSpPr>
              <a:grpSpLocks/>
            </p:cNvGrpSpPr>
            <p:nvPr/>
          </p:nvGrpSpPr>
          <p:grpSpPr bwMode="auto">
            <a:xfrm>
              <a:off x="3072" y="2832"/>
              <a:ext cx="136" cy="632"/>
              <a:chOff x="3072" y="2832"/>
              <a:chExt cx="136" cy="632"/>
            </a:xfrm>
          </p:grpSpPr>
          <p:sp>
            <p:nvSpPr>
              <p:cNvPr id="200748" name="Freeform 28">
                <a:extLst>
                  <a:ext uri="{FF2B5EF4-FFF2-40B4-BE49-F238E27FC236}">
                    <a16:creationId xmlns:a16="http://schemas.microsoft.com/office/drawing/2014/main" id="{C0DE5C25-D5F0-48C1-9D3A-EE86D217734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49" name="Freeform 29">
                <a:extLst>
                  <a:ext uri="{FF2B5EF4-FFF2-40B4-BE49-F238E27FC236}">
                    <a16:creationId xmlns:a16="http://schemas.microsoft.com/office/drawing/2014/main" id="{9EAF51AA-2534-4C56-B64F-774895FEF17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50" name="Freeform 30">
                <a:extLst>
                  <a:ext uri="{FF2B5EF4-FFF2-40B4-BE49-F238E27FC236}">
                    <a16:creationId xmlns:a16="http://schemas.microsoft.com/office/drawing/2014/main" id="{B8FCDF98-C788-403D-9BED-075BC29CDF8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0744" name="Group 31">
              <a:extLst>
                <a:ext uri="{FF2B5EF4-FFF2-40B4-BE49-F238E27FC236}">
                  <a16:creationId xmlns:a16="http://schemas.microsoft.com/office/drawing/2014/main" id="{0660FCD9-9D17-4C0A-A288-266433AEE1EE}"/>
                </a:ext>
              </a:extLst>
            </p:cNvPr>
            <p:cNvGrpSpPr>
              <a:grpSpLocks/>
            </p:cNvGrpSpPr>
            <p:nvPr/>
          </p:nvGrpSpPr>
          <p:grpSpPr bwMode="auto">
            <a:xfrm flipH="1">
              <a:off x="2496" y="2832"/>
              <a:ext cx="136" cy="632"/>
              <a:chOff x="3072" y="2832"/>
              <a:chExt cx="136" cy="632"/>
            </a:xfrm>
          </p:grpSpPr>
          <p:sp>
            <p:nvSpPr>
              <p:cNvPr id="200745" name="Freeform 32">
                <a:extLst>
                  <a:ext uri="{FF2B5EF4-FFF2-40B4-BE49-F238E27FC236}">
                    <a16:creationId xmlns:a16="http://schemas.microsoft.com/office/drawing/2014/main" id="{701D16D8-DD93-4EF9-A3A7-F7933A10F28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46" name="Freeform 33">
                <a:extLst>
                  <a:ext uri="{FF2B5EF4-FFF2-40B4-BE49-F238E27FC236}">
                    <a16:creationId xmlns:a16="http://schemas.microsoft.com/office/drawing/2014/main" id="{B152640C-A44A-4A69-B770-393C31DC549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47" name="Freeform 34">
                <a:extLst>
                  <a:ext uri="{FF2B5EF4-FFF2-40B4-BE49-F238E27FC236}">
                    <a16:creationId xmlns:a16="http://schemas.microsoft.com/office/drawing/2014/main" id="{A79970EF-AEBE-4CA7-9F24-7BBA3A1A0EC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0718" name="Rectangle 35">
            <a:extLst>
              <a:ext uri="{FF2B5EF4-FFF2-40B4-BE49-F238E27FC236}">
                <a16:creationId xmlns:a16="http://schemas.microsoft.com/office/drawing/2014/main" id="{CD5254E6-0FBD-4C43-B97E-8EB1C2C40916}"/>
              </a:ext>
            </a:extLst>
          </p:cNvPr>
          <p:cNvSpPr>
            <a:spLocks noChangeArrowheads="1"/>
          </p:cNvSpPr>
          <p:nvPr/>
        </p:nvSpPr>
        <p:spPr bwMode="auto">
          <a:xfrm>
            <a:off x="3763963" y="2046288"/>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0719" name="Rectangle 36">
            <a:extLst>
              <a:ext uri="{FF2B5EF4-FFF2-40B4-BE49-F238E27FC236}">
                <a16:creationId xmlns:a16="http://schemas.microsoft.com/office/drawing/2014/main" id="{BFAFC444-2664-41D1-B4A1-A63C0A0A3327}"/>
              </a:ext>
            </a:extLst>
          </p:cNvPr>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0720" name="Rectangle 37">
            <a:extLst>
              <a:ext uri="{FF2B5EF4-FFF2-40B4-BE49-F238E27FC236}">
                <a16:creationId xmlns:a16="http://schemas.microsoft.com/office/drawing/2014/main" id="{E94DFA43-B735-4644-A6BD-4580AC68E1DF}"/>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0721" name="Line 38">
            <a:extLst>
              <a:ext uri="{FF2B5EF4-FFF2-40B4-BE49-F238E27FC236}">
                <a16:creationId xmlns:a16="http://schemas.microsoft.com/office/drawing/2014/main" id="{6E60B5F2-5D1A-4B35-A053-52F4E29360BB}"/>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0722" name="AutoShape 39">
            <a:extLst>
              <a:ext uri="{FF2B5EF4-FFF2-40B4-BE49-F238E27FC236}">
                <a16:creationId xmlns:a16="http://schemas.microsoft.com/office/drawing/2014/main" id="{C53E474A-C198-433A-8DAE-5ECB22578CB0}"/>
              </a:ext>
            </a:extLst>
          </p:cNvPr>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pic>
        <p:nvPicPr>
          <p:cNvPr id="200723" name="Picture 40" descr="magic">
            <a:extLst>
              <a:ext uri="{FF2B5EF4-FFF2-40B4-BE49-F238E27FC236}">
                <a16:creationId xmlns:a16="http://schemas.microsoft.com/office/drawing/2014/main" id="{BCF75A35-83BC-40D8-AA79-0395D5ECC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251618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724" name="Group 41">
            <a:extLst>
              <a:ext uri="{FF2B5EF4-FFF2-40B4-BE49-F238E27FC236}">
                <a16:creationId xmlns:a16="http://schemas.microsoft.com/office/drawing/2014/main" id="{FF2E51B1-6263-47C2-8E3F-5FD49ACCDFA6}"/>
              </a:ext>
            </a:extLst>
          </p:cNvPr>
          <p:cNvGrpSpPr>
            <a:grpSpLocks/>
          </p:cNvGrpSpPr>
          <p:nvPr/>
        </p:nvGrpSpPr>
        <p:grpSpPr bwMode="auto">
          <a:xfrm>
            <a:off x="1808163" y="2641600"/>
            <a:ext cx="1130300" cy="1173163"/>
            <a:chOff x="2496" y="2725"/>
            <a:chExt cx="712" cy="739"/>
          </a:xfrm>
        </p:grpSpPr>
        <p:sp>
          <p:nvSpPr>
            <p:cNvPr id="200731" name="Rectangle 42">
              <a:extLst>
                <a:ext uri="{FF2B5EF4-FFF2-40B4-BE49-F238E27FC236}">
                  <a16:creationId xmlns:a16="http://schemas.microsoft.com/office/drawing/2014/main" id="{1EB00B4C-0475-4E3D-B5FC-4160ACFB0246}"/>
                </a:ext>
              </a:extLst>
            </p:cNvPr>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0732" name="Freeform 43">
              <a:extLst>
                <a:ext uri="{FF2B5EF4-FFF2-40B4-BE49-F238E27FC236}">
                  <a16:creationId xmlns:a16="http://schemas.microsoft.com/office/drawing/2014/main" id="{FD9228D4-4DD5-4839-A749-678D6BA65CD5}"/>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zh-CN" altLang="en-US"/>
            </a:p>
          </p:txBody>
        </p:sp>
        <p:grpSp>
          <p:nvGrpSpPr>
            <p:cNvPr id="200733" name="Group 44">
              <a:extLst>
                <a:ext uri="{FF2B5EF4-FFF2-40B4-BE49-F238E27FC236}">
                  <a16:creationId xmlns:a16="http://schemas.microsoft.com/office/drawing/2014/main" id="{37D357CA-D77E-4E3F-85CD-8C3306822B7D}"/>
                </a:ext>
              </a:extLst>
            </p:cNvPr>
            <p:cNvGrpSpPr>
              <a:grpSpLocks/>
            </p:cNvGrpSpPr>
            <p:nvPr/>
          </p:nvGrpSpPr>
          <p:grpSpPr bwMode="auto">
            <a:xfrm>
              <a:off x="3072" y="2832"/>
              <a:ext cx="136" cy="632"/>
              <a:chOff x="3072" y="2832"/>
              <a:chExt cx="136" cy="632"/>
            </a:xfrm>
          </p:grpSpPr>
          <p:sp>
            <p:nvSpPr>
              <p:cNvPr id="200738" name="Freeform 45">
                <a:extLst>
                  <a:ext uri="{FF2B5EF4-FFF2-40B4-BE49-F238E27FC236}">
                    <a16:creationId xmlns:a16="http://schemas.microsoft.com/office/drawing/2014/main" id="{9BE568EB-9ECB-4ED7-B575-818102D3BB5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39" name="Freeform 46">
                <a:extLst>
                  <a:ext uri="{FF2B5EF4-FFF2-40B4-BE49-F238E27FC236}">
                    <a16:creationId xmlns:a16="http://schemas.microsoft.com/office/drawing/2014/main" id="{8212F1AF-9B16-47CC-9934-E6F7B036FDA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40" name="Freeform 47">
                <a:extLst>
                  <a:ext uri="{FF2B5EF4-FFF2-40B4-BE49-F238E27FC236}">
                    <a16:creationId xmlns:a16="http://schemas.microsoft.com/office/drawing/2014/main" id="{5EA3780B-F376-4FC3-95C6-4DEEF4CE707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0734" name="Group 48">
              <a:extLst>
                <a:ext uri="{FF2B5EF4-FFF2-40B4-BE49-F238E27FC236}">
                  <a16:creationId xmlns:a16="http://schemas.microsoft.com/office/drawing/2014/main" id="{CF9DCCD2-10CA-4829-ABF5-6D358CEC485B}"/>
                </a:ext>
              </a:extLst>
            </p:cNvPr>
            <p:cNvGrpSpPr>
              <a:grpSpLocks/>
            </p:cNvGrpSpPr>
            <p:nvPr/>
          </p:nvGrpSpPr>
          <p:grpSpPr bwMode="auto">
            <a:xfrm flipH="1">
              <a:off x="2496" y="2832"/>
              <a:ext cx="136" cy="632"/>
              <a:chOff x="3072" y="2832"/>
              <a:chExt cx="136" cy="632"/>
            </a:xfrm>
          </p:grpSpPr>
          <p:sp>
            <p:nvSpPr>
              <p:cNvPr id="200735" name="Freeform 49">
                <a:extLst>
                  <a:ext uri="{FF2B5EF4-FFF2-40B4-BE49-F238E27FC236}">
                    <a16:creationId xmlns:a16="http://schemas.microsoft.com/office/drawing/2014/main" id="{0FE0AA3F-07E7-4E0C-A1AA-E0B8384888B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36" name="Freeform 50">
                <a:extLst>
                  <a:ext uri="{FF2B5EF4-FFF2-40B4-BE49-F238E27FC236}">
                    <a16:creationId xmlns:a16="http://schemas.microsoft.com/office/drawing/2014/main" id="{F37D7EC8-AE68-4367-818B-14140A8781D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0737" name="Freeform 51">
                <a:extLst>
                  <a:ext uri="{FF2B5EF4-FFF2-40B4-BE49-F238E27FC236}">
                    <a16:creationId xmlns:a16="http://schemas.microsoft.com/office/drawing/2014/main" id="{A31CA41F-5CAC-4A48-AEC0-B7ED67CCF82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0725" name="Rectangle 52">
            <a:extLst>
              <a:ext uri="{FF2B5EF4-FFF2-40B4-BE49-F238E27FC236}">
                <a16:creationId xmlns:a16="http://schemas.microsoft.com/office/drawing/2014/main" id="{6D47FB8B-263F-4164-A0ED-795BFBF5CD79}"/>
              </a:ext>
            </a:extLst>
          </p:cNvPr>
          <p:cNvSpPr>
            <a:spLocks noChangeArrowheads="1"/>
          </p:cNvSpPr>
          <p:nvPr/>
        </p:nvSpPr>
        <p:spPr bwMode="auto">
          <a:xfrm>
            <a:off x="1574800" y="4187825"/>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1"/>
                </a:solidFill>
                <a:latin typeface="Arial" panose="020B0604020202020204" pitchFamily="34" charset="0"/>
                <a:ea typeface="宋体" panose="02010600030101010101" pitchFamily="2" charset="-122"/>
                <a:cs typeface="Arial" panose="020B0604020202020204" pitchFamily="34" charset="0"/>
              </a:rPr>
              <a:t>false</a:t>
            </a:r>
          </a:p>
        </p:txBody>
      </p:sp>
      <p:sp>
        <p:nvSpPr>
          <p:cNvPr id="200726" name="Rectangle 53">
            <a:extLst>
              <a:ext uri="{FF2B5EF4-FFF2-40B4-BE49-F238E27FC236}">
                <a16:creationId xmlns:a16="http://schemas.microsoft.com/office/drawing/2014/main" id="{790F9863-6664-4648-8A05-0208A1626ED2}"/>
              </a:ext>
            </a:extLst>
          </p:cNvPr>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0727" name="Line 54">
            <a:extLst>
              <a:ext uri="{FF2B5EF4-FFF2-40B4-BE49-F238E27FC236}">
                <a16:creationId xmlns:a16="http://schemas.microsoft.com/office/drawing/2014/main" id="{B5D0C4CC-0619-406E-8190-4D9361C4A53D}"/>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0728" name="AutoShape 55">
            <a:extLst>
              <a:ext uri="{FF2B5EF4-FFF2-40B4-BE49-F238E27FC236}">
                <a16:creationId xmlns:a16="http://schemas.microsoft.com/office/drawing/2014/main" id="{07D91D6A-970E-4B03-9BCB-B88EAA81C190}"/>
              </a:ext>
            </a:extLst>
          </p:cNvPr>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0729" name="Line 56">
            <a:extLst>
              <a:ext uri="{FF2B5EF4-FFF2-40B4-BE49-F238E27FC236}">
                <a16:creationId xmlns:a16="http://schemas.microsoft.com/office/drawing/2014/main" id="{95BB3952-E889-42F5-BA46-74B23A61EA85}"/>
              </a:ext>
            </a:extLst>
          </p:cNvPr>
          <p:cNvSpPr>
            <a:spLocks noChangeShapeType="1"/>
          </p:cNvSpPr>
          <p:nvPr/>
        </p:nvSpPr>
        <p:spPr bwMode="auto">
          <a:xfrm>
            <a:off x="693738"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0730" name="Rectangle 57">
            <a:extLst>
              <a:ext uri="{FF2B5EF4-FFF2-40B4-BE49-F238E27FC236}">
                <a16:creationId xmlns:a16="http://schemas.microsoft.com/office/drawing/2014/main" id="{CA80D5CC-8654-41C5-977C-DCD308326687}"/>
              </a:ext>
            </a:extLst>
          </p:cNvPr>
          <p:cNvSpPr>
            <a:spLocks noChangeArrowheads="1"/>
          </p:cNvSpPr>
          <p:nvPr/>
        </p:nvSpPr>
        <p:spPr bwMode="auto">
          <a:xfrm>
            <a:off x="1658938" y="1963738"/>
            <a:ext cx="13985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locked</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3">
            <a:extLst>
              <a:ext uri="{FF2B5EF4-FFF2-40B4-BE49-F238E27FC236}">
                <a16:creationId xmlns:a16="http://schemas.microsoft.com/office/drawing/2014/main" id="{9089A1B6-1511-4BCF-9D48-2F75B1BD83E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1731" name="Slide Number Placeholder 4">
            <a:extLst>
              <a:ext uri="{FF2B5EF4-FFF2-40B4-BE49-F238E27FC236}">
                <a16:creationId xmlns:a16="http://schemas.microsoft.com/office/drawing/2014/main" id="{EDFE15FA-6CAE-4A26-9893-EBC12B1CA0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8B3E2C2-5215-4B75-80BD-02B9C6BC423B}" type="slidenum">
              <a:rPr lang="ar-SA" altLang="zh-CN" sz="1400" b="0">
                <a:solidFill>
                  <a:schemeClr val="tx1"/>
                </a:solidFill>
                <a:latin typeface="Arial" panose="020B0604020202020204" pitchFamily="34" charset="0"/>
              </a:rPr>
              <a:pPr/>
              <a:t>187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1732" name="Picture 2" descr="magic">
            <a:extLst>
              <a:ext uri="{FF2B5EF4-FFF2-40B4-BE49-F238E27FC236}">
                <a16:creationId xmlns:a16="http://schemas.microsoft.com/office/drawing/2014/main" id="{FF75A709-F2B0-4CFA-9E9A-968AE76E7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Rectangle 3">
            <a:extLst>
              <a:ext uri="{FF2B5EF4-FFF2-40B4-BE49-F238E27FC236}">
                <a16:creationId xmlns:a16="http://schemas.microsoft.com/office/drawing/2014/main" id="{B5AD1D06-1FF9-4248-A513-A8A72E7441D8}"/>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1734" name="Group 4">
            <a:extLst>
              <a:ext uri="{FF2B5EF4-FFF2-40B4-BE49-F238E27FC236}">
                <a16:creationId xmlns:a16="http://schemas.microsoft.com/office/drawing/2014/main" id="{9A2214CF-36C7-487A-B947-54818EBC7E13}"/>
              </a:ext>
            </a:extLst>
          </p:cNvPr>
          <p:cNvGrpSpPr>
            <a:grpSpLocks/>
          </p:cNvGrpSpPr>
          <p:nvPr/>
        </p:nvGrpSpPr>
        <p:grpSpPr bwMode="auto">
          <a:xfrm>
            <a:off x="6392863" y="2617788"/>
            <a:ext cx="1130300" cy="1173162"/>
            <a:chOff x="2496" y="2725"/>
            <a:chExt cx="712" cy="739"/>
          </a:xfrm>
        </p:grpSpPr>
        <p:sp>
          <p:nvSpPr>
            <p:cNvPr id="201761" name="Rectangle 5">
              <a:extLst>
                <a:ext uri="{FF2B5EF4-FFF2-40B4-BE49-F238E27FC236}">
                  <a16:creationId xmlns:a16="http://schemas.microsoft.com/office/drawing/2014/main" id="{FD582706-41FE-44C9-AFAF-2C7B3E1AB17B}"/>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1762" name="Freeform 6">
              <a:extLst>
                <a:ext uri="{FF2B5EF4-FFF2-40B4-BE49-F238E27FC236}">
                  <a16:creationId xmlns:a16="http://schemas.microsoft.com/office/drawing/2014/main" id="{01859418-1566-4DDF-874B-9F839A769AA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1763" name="Group 7">
              <a:extLst>
                <a:ext uri="{FF2B5EF4-FFF2-40B4-BE49-F238E27FC236}">
                  <a16:creationId xmlns:a16="http://schemas.microsoft.com/office/drawing/2014/main" id="{5B59DA2E-6AD3-4854-97D8-08381B68CCA0}"/>
                </a:ext>
              </a:extLst>
            </p:cNvPr>
            <p:cNvGrpSpPr>
              <a:grpSpLocks/>
            </p:cNvGrpSpPr>
            <p:nvPr/>
          </p:nvGrpSpPr>
          <p:grpSpPr bwMode="auto">
            <a:xfrm>
              <a:off x="3072" y="2832"/>
              <a:ext cx="136" cy="632"/>
              <a:chOff x="3072" y="2832"/>
              <a:chExt cx="136" cy="632"/>
            </a:xfrm>
          </p:grpSpPr>
          <p:sp>
            <p:nvSpPr>
              <p:cNvPr id="201768" name="Freeform 8">
                <a:extLst>
                  <a:ext uri="{FF2B5EF4-FFF2-40B4-BE49-F238E27FC236}">
                    <a16:creationId xmlns:a16="http://schemas.microsoft.com/office/drawing/2014/main" id="{578BD92A-A72E-445C-B382-09410DDD7CD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69" name="Freeform 9">
                <a:extLst>
                  <a:ext uri="{FF2B5EF4-FFF2-40B4-BE49-F238E27FC236}">
                    <a16:creationId xmlns:a16="http://schemas.microsoft.com/office/drawing/2014/main" id="{D5623576-21BF-454D-B382-6CFF4F51BDA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70" name="Freeform 10">
                <a:extLst>
                  <a:ext uri="{FF2B5EF4-FFF2-40B4-BE49-F238E27FC236}">
                    <a16:creationId xmlns:a16="http://schemas.microsoft.com/office/drawing/2014/main" id="{5A39A7CD-1A8E-4ACE-B3AA-B7685C190CD8}"/>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1764" name="Group 11">
              <a:extLst>
                <a:ext uri="{FF2B5EF4-FFF2-40B4-BE49-F238E27FC236}">
                  <a16:creationId xmlns:a16="http://schemas.microsoft.com/office/drawing/2014/main" id="{557EA9FD-0E46-45BA-A676-C13C9A7E4CD5}"/>
                </a:ext>
              </a:extLst>
            </p:cNvPr>
            <p:cNvGrpSpPr>
              <a:grpSpLocks/>
            </p:cNvGrpSpPr>
            <p:nvPr/>
          </p:nvGrpSpPr>
          <p:grpSpPr bwMode="auto">
            <a:xfrm flipH="1">
              <a:off x="2496" y="2832"/>
              <a:ext cx="136" cy="632"/>
              <a:chOff x="3072" y="2832"/>
              <a:chExt cx="136" cy="632"/>
            </a:xfrm>
          </p:grpSpPr>
          <p:sp>
            <p:nvSpPr>
              <p:cNvPr id="201765" name="Freeform 12">
                <a:extLst>
                  <a:ext uri="{FF2B5EF4-FFF2-40B4-BE49-F238E27FC236}">
                    <a16:creationId xmlns:a16="http://schemas.microsoft.com/office/drawing/2014/main" id="{386C874E-BF4F-40C3-B501-60C83545F7D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66" name="Freeform 13">
                <a:extLst>
                  <a:ext uri="{FF2B5EF4-FFF2-40B4-BE49-F238E27FC236}">
                    <a16:creationId xmlns:a16="http://schemas.microsoft.com/office/drawing/2014/main" id="{BD29E301-EEC1-498C-AC57-F2668EC8759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67" name="Freeform 14">
                <a:extLst>
                  <a:ext uri="{FF2B5EF4-FFF2-40B4-BE49-F238E27FC236}">
                    <a16:creationId xmlns:a16="http://schemas.microsoft.com/office/drawing/2014/main" id="{AB7BD68B-A8E9-40A8-9AA1-DB39EEAF8BD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1735" name="Rectangle 15">
            <a:extLst>
              <a:ext uri="{FF2B5EF4-FFF2-40B4-BE49-F238E27FC236}">
                <a16:creationId xmlns:a16="http://schemas.microsoft.com/office/drawing/2014/main" id="{E04DD4E5-FCDF-4760-B104-A60B3197A984}"/>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1736" name="Rectangle 16">
            <a:extLst>
              <a:ext uri="{FF2B5EF4-FFF2-40B4-BE49-F238E27FC236}">
                <a16:creationId xmlns:a16="http://schemas.microsoft.com/office/drawing/2014/main" id="{6C17445C-EDFC-4827-BFDD-3669102A10D2}"/>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1737" name="Rectangle 17">
            <a:extLst>
              <a:ext uri="{FF2B5EF4-FFF2-40B4-BE49-F238E27FC236}">
                <a16:creationId xmlns:a16="http://schemas.microsoft.com/office/drawing/2014/main" id="{CD603551-BEFD-4F1D-A9D7-270EA894F9A6}"/>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1738" name="Line 18">
            <a:extLst>
              <a:ext uri="{FF2B5EF4-FFF2-40B4-BE49-F238E27FC236}">
                <a16:creationId xmlns:a16="http://schemas.microsoft.com/office/drawing/2014/main" id="{1A960F2C-58F0-4BF2-99B3-013C277D7D37}"/>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1739" name="Group 19">
            <a:extLst>
              <a:ext uri="{FF2B5EF4-FFF2-40B4-BE49-F238E27FC236}">
                <a16:creationId xmlns:a16="http://schemas.microsoft.com/office/drawing/2014/main" id="{1FDA0299-7178-445C-BB7E-FDA28EE40F8F}"/>
              </a:ext>
            </a:extLst>
          </p:cNvPr>
          <p:cNvGrpSpPr>
            <a:grpSpLocks/>
          </p:cNvGrpSpPr>
          <p:nvPr/>
        </p:nvGrpSpPr>
        <p:grpSpPr bwMode="auto">
          <a:xfrm>
            <a:off x="8472488" y="4405313"/>
            <a:ext cx="280987" cy="400050"/>
            <a:chOff x="3749" y="3267"/>
            <a:chExt cx="177" cy="252"/>
          </a:xfrm>
        </p:grpSpPr>
        <p:sp>
          <p:nvSpPr>
            <p:cNvPr id="201758" name="Line 20">
              <a:extLst>
                <a:ext uri="{FF2B5EF4-FFF2-40B4-BE49-F238E27FC236}">
                  <a16:creationId xmlns:a16="http://schemas.microsoft.com/office/drawing/2014/main" id="{92350E7B-8811-4966-AC65-8BA7D3217EB9}"/>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1759" name="Line 21">
              <a:extLst>
                <a:ext uri="{FF2B5EF4-FFF2-40B4-BE49-F238E27FC236}">
                  <a16:creationId xmlns:a16="http://schemas.microsoft.com/office/drawing/2014/main" id="{058491EB-0238-4452-965D-95867F850F79}"/>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1760" name="Line 22">
              <a:extLst>
                <a:ext uri="{FF2B5EF4-FFF2-40B4-BE49-F238E27FC236}">
                  <a16:creationId xmlns:a16="http://schemas.microsoft.com/office/drawing/2014/main" id="{4E88B3B8-9D67-481D-AC6D-5CDE00CD2C7C}"/>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1740" name="AutoShape 23">
            <a:extLst>
              <a:ext uri="{FF2B5EF4-FFF2-40B4-BE49-F238E27FC236}">
                <a16:creationId xmlns:a16="http://schemas.microsoft.com/office/drawing/2014/main" id="{6998DAD7-1EBC-4F59-AA4B-AFD350E33197}"/>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grpSp>
        <p:nvGrpSpPr>
          <p:cNvPr id="201741" name="Group 24">
            <a:extLst>
              <a:ext uri="{FF2B5EF4-FFF2-40B4-BE49-F238E27FC236}">
                <a16:creationId xmlns:a16="http://schemas.microsoft.com/office/drawing/2014/main" id="{765EDEE4-EC17-4CCF-B4F4-9DB4A862721E}"/>
              </a:ext>
            </a:extLst>
          </p:cNvPr>
          <p:cNvGrpSpPr>
            <a:grpSpLocks/>
          </p:cNvGrpSpPr>
          <p:nvPr/>
        </p:nvGrpSpPr>
        <p:grpSpPr bwMode="auto">
          <a:xfrm>
            <a:off x="4000500" y="2665413"/>
            <a:ext cx="1130300" cy="1173162"/>
            <a:chOff x="2496" y="2725"/>
            <a:chExt cx="712" cy="739"/>
          </a:xfrm>
        </p:grpSpPr>
        <p:sp>
          <p:nvSpPr>
            <p:cNvPr id="201748" name="Rectangle 25">
              <a:extLst>
                <a:ext uri="{FF2B5EF4-FFF2-40B4-BE49-F238E27FC236}">
                  <a16:creationId xmlns:a16="http://schemas.microsoft.com/office/drawing/2014/main" id="{1A9A4134-5ACA-4486-B6CA-85D6647F99DD}"/>
                </a:ext>
              </a:extLst>
            </p:cNvPr>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1749" name="Freeform 26">
              <a:extLst>
                <a:ext uri="{FF2B5EF4-FFF2-40B4-BE49-F238E27FC236}">
                  <a16:creationId xmlns:a16="http://schemas.microsoft.com/office/drawing/2014/main" id="{50AB5C82-4478-4DAF-BAD6-974BBD026D0F}"/>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zh-CN" altLang="en-US"/>
            </a:p>
          </p:txBody>
        </p:sp>
        <p:grpSp>
          <p:nvGrpSpPr>
            <p:cNvPr id="201750" name="Group 27">
              <a:extLst>
                <a:ext uri="{FF2B5EF4-FFF2-40B4-BE49-F238E27FC236}">
                  <a16:creationId xmlns:a16="http://schemas.microsoft.com/office/drawing/2014/main" id="{3F38606E-980F-4D44-971E-6E63AD703A03}"/>
                </a:ext>
              </a:extLst>
            </p:cNvPr>
            <p:cNvGrpSpPr>
              <a:grpSpLocks/>
            </p:cNvGrpSpPr>
            <p:nvPr/>
          </p:nvGrpSpPr>
          <p:grpSpPr bwMode="auto">
            <a:xfrm>
              <a:off x="3072" y="2832"/>
              <a:ext cx="136" cy="632"/>
              <a:chOff x="3072" y="2832"/>
              <a:chExt cx="136" cy="632"/>
            </a:xfrm>
          </p:grpSpPr>
          <p:sp>
            <p:nvSpPr>
              <p:cNvPr id="201755" name="Freeform 28">
                <a:extLst>
                  <a:ext uri="{FF2B5EF4-FFF2-40B4-BE49-F238E27FC236}">
                    <a16:creationId xmlns:a16="http://schemas.microsoft.com/office/drawing/2014/main" id="{9E296A45-0E90-4D63-8409-2730709B11D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56" name="Freeform 29">
                <a:extLst>
                  <a:ext uri="{FF2B5EF4-FFF2-40B4-BE49-F238E27FC236}">
                    <a16:creationId xmlns:a16="http://schemas.microsoft.com/office/drawing/2014/main" id="{6B0ABFE7-9443-4D34-9ED3-C0506BB42B0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57" name="Freeform 30">
                <a:extLst>
                  <a:ext uri="{FF2B5EF4-FFF2-40B4-BE49-F238E27FC236}">
                    <a16:creationId xmlns:a16="http://schemas.microsoft.com/office/drawing/2014/main" id="{F4F1282F-BBE8-4A50-BE1B-65AB3BDB7F05}"/>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1751" name="Group 31">
              <a:extLst>
                <a:ext uri="{FF2B5EF4-FFF2-40B4-BE49-F238E27FC236}">
                  <a16:creationId xmlns:a16="http://schemas.microsoft.com/office/drawing/2014/main" id="{1C2C70FF-FE55-4D20-9265-1AB2F952FE4E}"/>
                </a:ext>
              </a:extLst>
            </p:cNvPr>
            <p:cNvGrpSpPr>
              <a:grpSpLocks/>
            </p:cNvGrpSpPr>
            <p:nvPr/>
          </p:nvGrpSpPr>
          <p:grpSpPr bwMode="auto">
            <a:xfrm flipH="1">
              <a:off x="2496" y="2832"/>
              <a:ext cx="136" cy="632"/>
              <a:chOff x="3072" y="2832"/>
              <a:chExt cx="136" cy="632"/>
            </a:xfrm>
          </p:grpSpPr>
          <p:sp>
            <p:nvSpPr>
              <p:cNvPr id="201752" name="Freeform 32">
                <a:extLst>
                  <a:ext uri="{FF2B5EF4-FFF2-40B4-BE49-F238E27FC236}">
                    <a16:creationId xmlns:a16="http://schemas.microsoft.com/office/drawing/2014/main" id="{6B148700-45F1-4D4B-BC27-C59DC9F59FB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53" name="Freeform 33">
                <a:extLst>
                  <a:ext uri="{FF2B5EF4-FFF2-40B4-BE49-F238E27FC236}">
                    <a16:creationId xmlns:a16="http://schemas.microsoft.com/office/drawing/2014/main" id="{A7DD9E9C-A9B2-43F7-9B81-D71CCCE9B9F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1754" name="Freeform 34">
                <a:extLst>
                  <a:ext uri="{FF2B5EF4-FFF2-40B4-BE49-F238E27FC236}">
                    <a16:creationId xmlns:a16="http://schemas.microsoft.com/office/drawing/2014/main" id="{58206E68-D095-498B-81E1-13FEF0ABDDA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1742" name="Rectangle 35">
            <a:extLst>
              <a:ext uri="{FF2B5EF4-FFF2-40B4-BE49-F238E27FC236}">
                <a16:creationId xmlns:a16="http://schemas.microsoft.com/office/drawing/2014/main" id="{69111DB1-3977-4B0E-89BE-956181DA20BF}"/>
              </a:ext>
            </a:extLst>
          </p:cNvPr>
          <p:cNvSpPr>
            <a:spLocks noChangeArrowheads="1"/>
          </p:cNvSpPr>
          <p:nvPr/>
        </p:nvSpPr>
        <p:spPr bwMode="auto">
          <a:xfrm>
            <a:off x="3921125" y="2046288"/>
            <a:ext cx="1398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locked</a:t>
            </a:r>
          </a:p>
        </p:txBody>
      </p:sp>
      <p:sp>
        <p:nvSpPr>
          <p:cNvPr id="201743" name="Rectangle 36">
            <a:extLst>
              <a:ext uri="{FF2B5EF4-FFF2-40B4-BE49-F238E27FC236}">
                <a16:creationId xmlns:a16="http://schemas.microsoft.com/office/drawing/2014/main" id="{5AF341E0-DF5E-4B12-B25D-3C7E11AA4128}"/>
              </a:ext>
            </a:extLst>
          </p:cNvPr>
          <p:cNvSpPr>
            <a:spLocks noChangeArrowheads="1"/>
          </p:cNvSpPr>
          <p:nvPr/>
        </p:nvSpPr>
        <p:spPr bwMode="auto">
          <a:xfrm>
            <a:off x="3767138" y="4189413"/>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0066FF"/>
                </a:solidFill>
                <a:latin typeface="Arial" panose="020B0604020202020204" pitchFamily="34" charset="0"/>
                <a:ea typeface="宋体" panose="02010600030101010101" pitchFamily="2" charset="-122"/>
                <a:cs typeface="Arial" panose="020B0604020202020204" pitchFamily="34" charset="0"/>
              </a:rPr>
              <a:t>false</a:t>
            </a:r>
          </a:p>
        </p:txBody>
      </p:sp>
      <p:sp>
        <p:nvSpPr>
          <p:cNvPr id="201744" name="Rectangle 37">
            <a:extLst>
              <a:ext uri="{FF2B5EF4-FFF2-40B4-BE49-F238E27FC236}">
                <a16:creationId xmlns:a16="http://schemas.microsoft.com/office/drawing/2014/main" id="{1DBBA7E0-0318-411F-B718-29BA970A1C23}"/>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1745" name="Line 38">
            <a:extLst>
              <a:ext uri="{FF2B5EF4-FFF2-40B4-BE49-F238E27FC236}">
                <a16:creationId xmlns:a16="http://schemas.microsoft.com/office/drawing/2014/main" id="{51A4F641-A4FA-4A17-BE30-1CC7B7A5B942}"/>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1746" name="AutoShape 39">
            <a:extLst>
              <a:ext uri="{FF2B5EF4-FFF2-40B4-BE49-F238E27FC236}">
                <a16:creationId xmlns:a16="http://schemas.microsoft.com/office/drawing/2014/main" id="{C75298B1-ABF5-43FC-8046-35014A213738}"/>
              </a:ext>
            </a:extLst>
          </p:cNvPr>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1747" name="Line 54">
            <a:extLst>
              <a:ext uri="{FF2B5EF4-FFF2-40B4-BE49-F238E27FC236}">
                <a16:creationId xmlns:a16="http://schemas.microsoft.com/office/drawing/2014/main" id="{A0CA19A0-2D57-48F4-BA68-FB308394B9E7}"/>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3">
            <a:extLst>
              <a:ext uri="{FF2B5EF4-FFF2-40B4-BE49-F238E27FC236}">
                <a16:creationId xmlns:a16="http://schemas.microsoft.com/office/drawing/2014/main" id="{82DB4E18-8516-411C-A302-B803EB8A838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2755" name="Slide Number Placeholder 4">
            <a:extLst>
              <a:ext uri="{FF2B5EF4-FFF2-40B4-BE49-F238E27FC236}">
                <a16:creationId xmlns:a16="http://schemas.microsoft.com/office/drawing/2014/main" id="{043073F2-F0DC-4758-9988-24CB8BAB7A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A189BF8-3CEE-4D9A-B967-40BB1490041B}" type="slidenum">
              <a:rPr lang="ar-SA" altLang="zh-CN" sz="1400" b="0">
                <a:solidFill>
                  <a:schemeClr val="tx1"/>
                </a:solidFill>
                <a:latin typeface="Arial" panose="020B0604020202020204" pitchFamily="34" charset="0"/>
              </a:rPr>
              <a:pPr/>
              <a:t>188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02756" name="Rectangle 3">
            <a:extLst>
              <a:ext uri="{FF2B5EF4-FFF2-40B4-BE49-F238E27FC236}">
                <a16:creationId xmlns:a16="http://schemas.microsoft.com/office/drawing/2014/main" id="{73ECB096-D628-487A-B839-1BE23A28F466}"/>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2757" name="Group 4">
            <a:extLst>
              <a:ext uri="{FF2B5EF4-FFF2-40B4-BE49-F238E27FC236}">
                <a16:creationId xmlns:a16="http://schemas.microsoft.com/office/drawing/2014/main" id="{3CEF7961-4B01-435A-AF1A-1960D5D66256}"/>
              </a:ext>
            </a:extLst>
          </p:cNvPr>
          <p:cNvGrpSpPr>
            <a:grpSpLocks/>
          </p:cNvGrpSpPr>
          <p:nvPr/>
        </p:nvGrpSpPr>
        <p:grpSpPr bwMode="auto">
          <a:xfrm>
            <a:off x="6392863" y="2617788"/>
            <a:ext cx="1130300" cy="1173162"/>
            <a:chOff x="2496" y="2725"/>
            <a:chExt cx="712" cy="739"/>
          </a:xfrm>
        </p:grpSpPr>
        <p:sp>
          <p:nvSpPr>
            <p:cNvPr id="202767" name="Rectangle 5">
              <a:extLst>
                <a:ext uri="{FF2B5EF4-FFF2-40B4-BE49-F238E27FC236}">
                  <a16:creationId xmlns:a16="http://schemas.microsoft.com/office/drawing/2014/main" id="{BDFDEDF3-0698-40FE-8AF3-0445FA6E970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2768" name="Freeform 6">
              <a:extLst>
                <a:ext uri="{FF2B5EF4-FFF2-40B4-BE49-F238E27FC236}">
                  <a16:creationId xmlns:a16="http://schemas.microsoft.com/office/drawing/2014/main" id="{1FEF2DEE-32D8-4935-BDFE-829144C9155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2769" name="Group 7">
              <a:extLst>
                <a:ext uri="{FF2B5EF4-FFF2-40B4-BE49-F238E27FC236}">
                  <a16:creationId xmlns:a16="http://schemas.microsoft.com/office/drawing/2014/main" id="{1D3B0F0A-4BB0-4EE6-9EFC-35D3E9C62A48}"/>
                </a:ext>
              </a:extLst>
            </p:cNvPr>
            <p:cNvGrpSpPr>
              <a:grpSpLocks/>
            </p:cNvGrpSpPr>
            <p:nvPr/>
          </p:nvGrpSpPr>
          <p:grpSpPr bwMode="auto">
            <a:xfrm>
              <a:off x="3072" y="2832"/>
              <a:ext cx="136" cy="632"/>
              <a:chOff x="3072" y="2832"/>
              <a:chExt cx="136" cy="632"/>
            </a:xfrm>
          </p:grpSpPr>
          <p:sp>
            <p:nvSpPr>
              <p:cNvPr id="202774" name="Freeform 8">
                <a:extLst>
                  <a:ext uri="{FF2B5EF4-FFF2-40B4-BE49-F238E27FC236}">
                    <a16:creationId xmlns:a16="http://schemas.microsoft.com/office/drawing/2014/main" id="{CFEFE96B-1E24-4E7A-817E-74B90E2E8F7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2775" name="Freeform 9">
                <a:extLst>
                  <a:ext uri="{FF2B5EF4-FFF2-40B4-BE49-F238E27FC236}">
                    <a16:creationId xmlns:a16="http://schemas.microsoft.com/office/drawing/2014/main" id="{D0B432A8-423F-4F2E-A258-BCA01F76DFE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2776" name="Freeform 10">
                <a:extLst>
                  <a:ext uri="{FF2B5EF4-FFF2-40B4-BE49-F238E27FC236}">
                    <a16:creationId xmlns:a16="http://schemas.microsoft.com/office/drawing/2014/main" id="{70DE0B50-67A2-421E-A1F5-A71272A48C1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2770" name="Group 11">
              <a:extLst>
                <a:ext uri="{FF2B5EF4-FFF2-40B4-BE49-F238E27FC236}">
                  <a16:creationId xmlns:a16="http://schemas.microsoft.com/office/drawing/2014/main" id="{F54E4ED3-E6B5-4F67-A737-3C4C3323FCE2}"/>
                </a:ext>
              </a:extLst>
            </p:cNvPr>
            <p:cNvGrpSpPr>
              <a:grpSpLocks/>
            </p:cNvGrpSpPr>
            <p:nvPr/>
          </p:nvGrpSpPr>
          <p:grpSpPr bwMode="auto">
            <a:xfrm flipH="1">
              <a:off x="2496" y="2832"/>
              <a:ext cx="136" cy="632"/>
              <a:chOff x="3072" y="2832"/>
              <a:chExt cx="136" cy="632"/>
            </a:xfrm>
          </p:grpSpPr>
          <p:sp>
            <p:nvSpPr>
              <p:cNvPr id="202771" name="Freeform 12">
                <a:extLst>
                  <a:ext uri="{FF2B5EF4-FFF2-40B4-BE49-F238E27FC236}">
                    <a16:creationId xmlns:a16="http://schemas.microsoft.com/office/drawing/2014/main" id="{65B029BE-DAB0-4326-9AD9-3CD7497CFB6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2772" name="Freeform 13">
                <a:extLst>
                  <a:ext uri="{FF2B5EF4-FFF2-40B4-BE49-F238E27FC236}">
                    <a16:creationId xmlns:a16="http://schemas.microsoft.com/office/drawing/2014/main" id="{C67BF748-39AD-4726-96FE-E213184341B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2773" name="Freeform 14">
                <a:extLst>
                  <a:ext uri="{FF2B5EF4-FFF2-40B4-BE49-F238E27FC236}">
                    <a16:creationId xmlns:a16="http://schemas.microsoft.com/office/drawing/2014/main" id="{6691D416-C033-4E3F-A0DC-8315C8CAD11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2758" name="Rectangle 15">
            <a:extLst>
              <a:ext uri="{FF2B5EF4-FFF2-40B4-BE49-F238E27FC236}">
                <a16:creationId xmlns:a16="http://schemas.microsoft.com/office/drawing/2014/main" id="{C7F6065D-8BAF-4FA5-A082-B92DBFE493E7}"/>
              </a:ext>
            </a:extLst>
          </p:cNvPr>
          <p:cNvSpPr>
            <a:spLocks noChangeArrowheads="1"/>
          </p:cNvSpPr>
          <p:nvPr/>
        </p:nvSpPr>
        <p:spPr bwMode="auto">
          <a:xfrm>
            <a:off x="6313488" y="1998663"/>
            <a:ext cx="13985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locked</a:t>
            </a:r>
          </a:p>
        </p:txBody>
      </p:sp>
      <p:sp>
        <p:nvSpPr>
          <p:cNvPr id="202759" name="Rectangle 16">
            <a:extLst>
              <a:ext uri="{FF2B5EF4-FFF2-40B4-BE49-F238E27FC236}">
                <a16:creationId xmlns:a16="http://schemas.microsoft.com/office/drawing/2014/main" id="{6A49B91D-343E-4ACD-991B-3189DCE577E0}"/>
              </a:ext>
            </a:extLst>
          </p:cNvPr>
          <p:cNvSpPr>
            <a:spLocks noChangeArrowheads="1"/>
          </p:cNvSpPr>
          <p:nvPr/>
        </p:nvSpPr>
        <p:spPr bwMode="auto">
          <a:xfrm>
            <a:off x="6159500" y="4187825"/>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FF0066"/>
                </a:solidFill>
                <a:latin typeface="Arial" panose="020B0604020202020204" pitchFamily="34" charset="0"/>
                <a:ea typeface="宋体" panose="02010600030101010101" pitchFamily="2" charset="-122"/>
                <a:cs typeface="Arial" panose="020B0604020202020204" pitchFamily="34" charset="0"/>
              </a:rPr>
              <a:t>false</a:t>
            </a:r>
          </a:p>
        </p:txBody>
      </p:sp>
      <p:sp>
        <p:nvSpPr>
          <p:cNvPr id="202760" name="Rectangle 17">
            <a:extLst>
              <a:ext uri="{FF2B5EF4-FFF2-40B4-BE49-F238E27FC236}">
                <a16:creationId xmlns:a16="http://schemas.microsoft.com/office/drawing/2014/main" id="{1C752CA8-8BFF-4C56-99AD-DB525C428E1D}"/>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2761" name="Line 18">
            <a:extLst>
              <a:ext uri="{FF2B5EF4-FFF2-40B4-BE49-F238E27FC236}">
                <a16:creationId xmlns:a16="http://schemas.microsoft.com/office/drawing/2014/main" id="{C4168F0C-58BB-4ECB-BA03-0C4AA96FD8E1}"/>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2762" name="Group 19">
            <a:extLst>
              <a:ext uri="{FF2B5EF4-FFF2-40B4-BE49-F238E27FC236}">
                <a16:creationId xmlns:a16="http://schemas.microsoft.com/office/drawing/2014/main" id="{266A94FE-B383-4E33-AFB4-BC3A0909B39B}"/>
              </a:ext>
            </a:extLst>
          </p:cNvPr>
          <p:cNvGrpSpPr>
            <a:grpSpLocks/>
          </p:cNvGrpSpPr>
          <p:nvPr/>
        </p:nvGrpSpPr>
        <p:grpSpPr bwMode="auto">
          <a:xfrm>
            <a:off x="8472488" y="4405313"/>
            <a:ext cx="280987" cy="400050"/>
            <a:chOff x="3749" y="3267"/>
            <a:chExt cx="177" cy="252"/>
          </a:xfrm>
        </p:grpSpPr>
        <p:sp>
          <p:nvSpPr>
            <p:cNvPr id="202764" name="Line 20">
              <a:extLst>
                <a:ext uri="{FF2B5EF4-FFF2-40B4-BE49-F238E27FC236}">
                  <a16:creationId xmlns:a16="http://schemas.microsoft.com/office/drawing/2014/main" id="{B22E3A62-3D81-437A-91A4-6451B97AD6A3}"/>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2765" name="Line 21">
              <a:extLst>
                <a:ext uri="{FF2B5EF4-FFF2-40B4-BE49-F238E27FC236}">
                  <a16:creationId xmlns:a16="http://schemas.microsoft.com/office/drawing/2014/main" id="{369A0F80-CE03-4C37-9884-CC4E9C60ADB7}"/>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2766" name="Line 22">
              <a:extLst>
                <a:ext uri="{FF2B5EF4-FFF2-40B4-BE49-F238E27FC236}">
                  <a16:creationId xmlns:a16="http://schemas.microsoft.com/office/drawing/2014/main" id="{7FDF4448-21D3-469A-855B-8FEF932E2A1B}"/>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2763" name="AutoShape 23">
            <a:extLst>
              <a:ext uri="{FF2B5EF4-FFF2-40B4-BE49-F238E27FC236}">
                <a16:creationId xmlns:a16="http://schemas.microsoft.com/office/drawing/2014/main" id="{F333BA2C-02B3-40D6-BE0C-C9AB4F7A66BC}"/>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a:extLst>
              <a:ext uri="{FF2B5EF4-FFF2-40B4-BE49-F238E27FC236}">
                <a16:creationId xmlns:a16="http://schemas.microsoft.com/office/drawing/2014/main" id="{0C297C90-7538-425C-A71E-74C2B405BE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3779" name="Slide Number Placeholder 4">
            <a:extLst>
              <a:ext uri="{FF2B5EF4-FFF2-40B4-BE49-F238E27FC236}">
                <a16:creationId xmlns:a16="http://schemas.microsoft.com/office/drawing/2014/main" id="{2DFB38C1-989E-4A98-8BD7-9441044498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D81D5DE-27B4-4D64-9722-B4C5B33BC6F5}" type="slidenum">
              <a:rPr lang="ar-SA" altLang="zh-CN" sz="1400" b="0">
                <a:solidFill>
                  <a:schemeClr val="tx1"/>
                </a:solidFill>
                <a:latin typeface="Arial" panose="020B0604020202020204" pitchFamily="34" charset="0"/>
              </a:rPr>
              <a:pPr/>
              <a:t>189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3780" name="Picture 2" descr="magic">
            <a:extLst>
              <a:ext uri="{FF2B5EF4-FFF2-40B4-BE49-F238E27FC236}">
                <a16:creationId xmlns:a16="http://schemas.microsoft.com/office/drawing/2014/main" id="{102EDB58-0F1A-424D-BD7C-6D87D654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1" name="Rectangle 3">
            <a:extLst>
              <a:ext uri="{FF2B5EF4-FFF2-40B4-BE49-F238E27FC236}">
                <a16:creationId xmlns:a16="http://schemas.microsoft.com/office/drawing/2014/main" id="{AB49CFD4-8840-4403-B4F1-397DEDE80545}"/>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3782" name="Group 4">
            <a:extLst>
              <a:ext uri="{FF2B5EF4-FFF2-40B4-BE49-F238E27FC236}">
                <a16:creationId xmlns:a16="http://schemas.microsoft.com/office/drawing/2014/main" id="{5480ACE3-345E-4DB6-9E7C-BB5F4B7802BA}"/>
              </a:ext>
            </a:extLst>
          </p:cNvPr>
          <p:cNvGrpSpPr>
            <a:grpSpLocks/>
          </p:cNvGrpSpPr>
          <p:nvPr/>
        </p:nvGrpSpPr>
        <p:grpSpPr bwMode="auto">
          <a:xfrm>
            <a:off x="6392863" y="2617788"/>
            <a:ext cx="1130300" cy="1173162"/>
            <a:chOff x="2496" y="2725"/>
            <a:chExt cx="712" cy="739"/>
          </a:xfrm>
        </p:grpSpPr>
        <p:sp>
          <p:nvSpPr>
            <p:cNvPr id="203826" name="Rectangle 5">
              <a:extLst>
                <a:ext uri="{FF2B5EF4-FFF2-40B4-BE49-F238E27FC236}">
                  <a16:creationId xmlns:a16="http://schemas.microsoft.com/office/drawing/2014/main" id="{AE64BE84-D459-4865-BFD8-C4ADD4A3696F}"/>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3827" name="Freeform 6">
              <a:extLst>
                <a:ext uri="{FF2B5EF4-FFF2-40B4-BE49-F238E27FC236}">
                  <a16:creationId xmlns:a16="http://schemas.microsoft.com/office/drawing/2014/main" id="{44E70396-A394-4E01-9861-9A0336B21A5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3828" name="Group 7">
              <a:extLst>
                <a:ext uri="{FF2B5EF4-FFF2-40B4-BE49-F238E27FC236}">
                  <a16:creationId xmlns:a16="http://schemas.microsoft.com/office/drawing/2014/main" id="{2BE344FA-4E42-4B51-95F7-94D11120BDB6}"/>
                </a:ext>
              </a:extLst>
            </p:cNvPr>
            <p:cNvGrpSpPr>
              <a:grpSpLocks/>
            </p:cNvGrpSpPr>
            <p:nvPr/>
          </p:nvGrpSpPr>
          <p:grpSpPr bwMode="auto">
            <a:xfrm>
              <a:off x="3072" y="2832"/>
              <a:ext cx="136" cy="632"/>
              <a:chOff x="3072" y="2832"/>
              <a:chExt cx="136" cy="632"/>
            </a:xfrm>
          </p:grpSpPr>
          <p:sp>
            <p:nvSpPr>
              <p:cNvPr id="203833" name="Freeform 8">
                <a:extLst>
                  <a:ext uri="{FF2B5EF4-FFF2-40B4-BE49-F238E27FC236}">
                    <a16:creationId xmlns:a16="http://schemas.microsoft.com/office/drawing/2014/main" id="{38212359-2BBF-4188-A5CE-457A084FA0A7}"/>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34" name="Freeform 9">
                <a:extLst>
                  <a:ext uri="{FF2B5EF4-FFF2-40B4-BE49-F238E27FC236}">
                    <a16:creationId xmlns:a16="http://schemas.microsoft.com/office/drawing/2014/main" id="{FECFF032-DDCA-4D35-B47C-72B62BEBF36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35" name="Freeform 10">
                <a:extLst>
                  <a:ext uri="{FF2B5EF4-FFF2-40B4-BE49-F238E27FC236}">
                    <a16:creationId xmlns:a16="http://schemas.microsoft.com/office/drawing/2014/main" id="{A3E484D3-7AB8-4CE1-9845-B61D6EC587C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3829" name="Group 11">
              <a:extLst>
                <a:ext uri="{FF2B5EF4-FFF2-40B4-BE49-F238E27FC236}">
                  <a16:creationId xmlns:a16="http://schemas.microsoft.com/office/drawing/2014/main" id="{AE30A012-365A-4FA5-B67B-4B0DB1971845}"/>
                </a:ext>
              </a:extLst>
            </p:cNvPr>
            <p:cNvGrpSpPr>
              <a:grpSpLocks/>
            </p:cNvGrpSpPr>
            <p:nvPr/>
          </p:nvGrpSpPr>
          <p:grpSpPr bwMode="auto">
            <a:xfrm flipH="1">
              <a:off x="2496" y="2832"/>
              <a:ext cx="136" cy="632"/>
              <a:chOff x="3072" y="2832"/>
              <a:chExt cx="136" cy="632"/>
            </a:xfrm>
          </p:grpSpPr>
          <p:sp>
            <p:nvSpPr>
              <p:cNvPr id="203830" name="Freeform 12">
                <a:extLst>
                  <a:ext uri="{FF2B5EF4-FFF2-40B4-BE49-F238E27FC236}">
                    <a16:creationId xmlns:a16="http://schemas.microsoft.com/office/drawing/2014/main" id="{7CE2D0F1-8BF5-497F-8B93-B8A79F87D40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31" name="Freeform 13">
                <a:extLst>
                  <a:ext uri="{FF2B5EF4-FFF2-40B4-BE49-F238E27FC236}">
                    <a16:creationId xmlns:a16="http://schemas.microsoft.com/office/drawing/2014/main" id="{7ABD966C-6D8C-4B02-87CF-A414E2DD4B8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32" name="Freeform 14">
                <a:extLst>
                  <a:ext uri="{FF2B5EF4-FFF2-40B4-BE49-F238E27FC236}">
                    <a16:creationId xmlns:a16="http://schemas.microsoft.com/office/drawing/2014/main" id="{74B9F28D-4C28-4119-AB18-9D0D7D2FDCF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3783" name="Rectangle 15">
            <a:extLst>
              <a:ext uri="{FF2B5EF4-FFF2-40B4-BE49-F238E27FC236}">
                <a16:creationId xmlns:a16="http://schemas.microsoft.com/office/drawing/2014/main" id="{49FFDEDC-36CF-4C68-8BB8-6A492718785D}"/>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3784" name="Rectangle 16">
            <a:extLst>
              <a:ext uri="{FF2B5EF4-FFF2-40B4-BE49-F238E27FC236}">
                <a16:creationId xmlns:a16="http://schemas.microsoft.com/office/drawing/2014/main" id="{E424F645-5CB6-4041-8FD7-ACB080937D40}"/>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3785" name="Rectangle 17">
            <a:extLst>
              <a:ext uri="{FF2B5EF4-FFF2-40B4-BE49-F238E27FC236}">
                <a16:creationId xmlns:a16="http://schemas.microsoft.com/office/drawing/2014/main" id="{1BBB3928-E292-4A16-AC66-9C8352472B25}"/>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3786" name="Line 18">
            <a:extLst>
              <a:ext uri="{FF2B5EF4-FFF2-40B4-BE49-F238E27FC236}">
                <a16:creationId xmlns:a16="http://schemas.microsoft.com/office/drawing/2014/main" id="{4DC5BB88-4B70-4482-BB3D-4AA571116F62}"/>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3787" name="Group 19">
            <a:extLst>
              <a:ext uri="{FF2B5EF4-FFF2-40B4-BE49-F238E27FC236}">
                <a16:creationId xmlns:a16="http://schemas.microsoft.com/office/drawing/2014/main" id="{2C6699C1-1D68-465F-9F94-F37FF4A2B17B}"/>
              </a:ext>
            </a:extLst>
          </p:cNvPr>
          <p:cNvGrpSpPr>
            <a:grpSpLocks/>
          </p:cNvGrpSpPr>
          <p:nvPr/>
        </p:nvGrpSpPr>
        <p:grpSpPr bwMode="auto">
          <a:xfrm>
            <a:off x="8472488" y="4405313"/>
            <a:ext cx="280987" cy="400050"/>
            <a:chOff x="3749" y="3267"/>
            <a:chExt cx="177" cy="252"/>
          </a:xfrm>
        </p:grpSpPr>
        <p:sp>
          <p:nvSpPr>
            <p:cNvPr id="203823" name="Line 20">
              <a:extLst>
                <a:ext uri="{FF2B5EF4-FFF2-40B4-BE49-F238E27FC236}">
                  <a16:creationId xmlns:a16="http://schemas.microsoft.com/office/drawing/2014/main" id="{FDFAFD47-C174-4717-8817-899ACEDA2924}"/>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3824" name="Line 21">
              <a:extLst>
                <a:ext uri="{FF2B5EF4-FFF2-40B4-BE49-F238E27FC236}">
                  <a16:creationId xmlns:a16="http://schemas.microsoft.com/office/drawing/2014/main" id="{EF77F6F8-6762-4EFE-8D2F-C607E02F7D45}"/>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3825" name="Line 22">
              <a:extLst>
                <a:ext uri="{FF2B5EF4-FFF2-40B4-BE49-F238E27FC236}">
                  <a16:creationId xmlns:a16="http://schemas.microsoft.com/office/drawing/2014/main" id="{6D6240FF-2CCD-4CE2-9990-6105F0AEED26}"/>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3788" name="AutoShape 23">
            <a:extLst>
              <a:ext uri="{FF2B5EF4-FFF2-40B4-BE49-F238E27FC236}">
                <a16:creationId xmlns:a16="http://schemas.microsoft.com/office/drawing/2014/main" id="{81F7A493-C371-4A96-8FD0-FE455D36E52C}"/>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grpSp>
        <p:nvGrpSpPr>
          <p:cNvPr id="203789" name="Group 24">
            <a:extLst>
              <a:ext uri="{FF2B5EF4-FFF2-40B4-BE49-F238E27FC236}">
                <a16:creationId xmlns:a16="http://schemas.microsoft.com/office/drawing/2014/main" id="{CC636C66-6D57-41E4-9FFC-386A47F50C9D}"/>
              </a:ext>
            </a:extLst>
          </p:cNvPr>
          <p:cNvGrpSpPr>
            <a:grpSpLocks/>
          </p:cNvGrpSpPr>
          <p:nvPr/>
        </p:nvGrpSpPr>
        <p:grpSpPr bwMode="auto">
          <a:xfrm>
            <a:off x="4000500" y="2665413"/>
            <a:ext cx="1130300" cy="1173162"/>
            <a:chOff x="2496" y="2725"/>
            <a:chExt cx="712" cy="739"/>
          </a:xfrm>
        </p:grpSpPr>
        <p:sp>
          <p:nvSpPr>
            <p:cNvPr id="203813" name="Rectangle 25">
              <a:extLst>
                <a:ext uri="{FF2B5EF4-FFF2-40B4-BE49-F238E27FC236}">
                  <a16:creationId xmlns:a16="http://schemas.microsoft.com/office/drawing/2014/main" id="{4A20755D-A5B0-497D-AB0D-85D2B36D8CC5}"/>
                </a:ext>
              </a:extLst>
            </p:cNvPr>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3814" name="Freeform 26">
              <a:extLst>
                <a:ext uri="{FF2B5EF4-FFF2-40B4-BE49-F238E27FC236}">
                  <a16:creationId xmlns:a16="http://schemas.microsoft.com/office/drawing/2014/main" id="{110B03C8-BC4D-4E4A-BE8B-2204A5C6BF5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zh-CN" altLang="en-US"/>
            </a:p>
          </p:txBody>
        </p:sp>
        <p:grpSp>
          <p:nvGrpSpPr>
            <p:cNvPr id="203815" name="Group 27">
              <a:extLst>
                <a:ext uri="{FF2B5EF4-FFF2-40B4-BE49-F238E27FC236}">
                  <a16:creationId xmlns:a16="http://schemas.microsoft.com/office/drawing/2014/main" id="{B42E11C2-704E-4D52-98FD-CAABE4BF07EE}"/>
                </a:ext>
              </a:extLst>
            </p:cNvPr>
            <p:cNvGrpSpPr>
              <a:grpSpLocks/>
            </p:cNvGrpSpPr>
            <p:nvPr/>
          </p:nvGrpSpPr>
          <p:grpSpPr bwMode="auto">
            <a:xfrm>
              <a:off x="3072" y="2832"/>
              <a:ext cx="136" cy="632"/>
              <a:chOff x="3072" y="2832"/>
              <a:chExt cx="136" cy="632"/>
            </a:xfrm>
          </p:grpSpPr>
          <p:sp>
            <p:nvSpPr>
              <p:cNvPr id="203820" name="Freeform 28">
                <a:extLst>
                  <a:ext uri="{FF2B5EF4-FFF2-40B4-BE49-F238E27FC236}">
                    <a16:creationId xmlns:a16="http://schemas.microsoft.com/office/drawing/2014/main" id="{9D3487AC-1AF7-4CA5-8E24-2A0BB6CF5C7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21" name="Freeform 29">
                <a:extLst>
                  <a:ext uri="{FF2B5EF4-FFF2-40B4-BE49-F238E27FC236}">
                    <a16:creationId xmlns:a16="http://schemas.microsoft.com/office/drawing/2014/main" id="{9E219EE7-5220-4A87-A4EC-7D1B42B563F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22" name="Freeform 30">
                <a:extLst>
                  <a:ext uri="{FF2B5EF4-FFF2-40B4-BE49-F238E27FC236}">
                    <a16:creationId xmlns:a16="http://schemas.microsoft.com/office/drawing/2014/main" id="{D2A7A457-2472-4221-A696-78FE24F8615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3816" name="Group 31">
              <a:extLst>
                <a:ext uri="{FF2B5EF4-FFF2-40B4-BE49-F238E27FC236}">
                  <a16:creationId xmlns:a16="http://schemas.microsoft.com/office/drawing/2014/main" id="{53AD9EDA-F523-487A-9511-C4F800467E18}"/>
                </a:ext>
              </a:extLst>
            </p:cNvPr>
            <p:cNvGrpSpPr>
              <a:grpSpLocks/>
            </p:cNvGrpSpPr>
            <p:nvPr/>
          </p:nvGrpSpPr>
          <p:grpSpPr bwMode="auto">
            <a:xfrm flipH="1">
              <a:off x="2496" y="2832"/>
              <a:ext cx="136" cy="632"/>
              <a:chOff x="3072" y="2832"/>
              <a:chExt cx="136" cy="632"/>
            </a:xfrm>
          </p:grpSpPr>
          <p:sp>
            <p:nvSpPr>
              <p:cNvPr id="203817" name="Freeform 32">
                <a:extLst>
                  <a:ext uri="{FF2B5EF4-FFF2-40B4-BE49-F238E27FC236}">
                    <a16:creationId xmlns:a16="http://schemas.microsoft.com/office/drawing/2014/main" id="{EF5C9D39-0EC2-4953-81CD-391F1EE0A5A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18" name="Freeform 33">
                <a:extLst>
                  <a:ext uri="{FF2B5EF4-FFF2-40B4-BE49-F238E27FC236}">
                    <a16:creationId xmlns:a16="http://schemas.microsoft.com/office/drawing/2014/main" id="{CCE90A67-1060-43BA-A128-0834948F6CC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19" name="Freeform 34">
                <a:extLst>
                  <a:ext uri="{FF2B5EF4-FFF2-40B4-BE49-F238E27FC236}">
                    <a16:creationId xmlns:a16="http://schemas.microsoft.com/office/drawing/2014/main" id="{D960B6C4-9B85-4725-B17C-D67C9085445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3790" name="Rectangle 35">
            <a:extLst>
              <a:ext uri="{FF2B5EF4-FFF2-40B4-BE49-F238E27FC236}">
                <a16:creationId xmlns:a16="http://schemas.microsoft.com/office/drawing/2014/main" id="{5EBAAF4C-CFAF-4850-B106-BF15F3DFFE2A}"/>
              </a:ext>
            </a:extLst>
          </p:cNvPr>
          <p:cNvSpPr>
            <a:spLocks noChangeArrowheads="1"/>
          </p:cNvSpPr>
          <p:nvPr/>
        </p:nvSpPr>
        <p:spPr bwMode="auto">
          <a:xfrm>
            <a:off x="3763963" y="2046288"/>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3791" name="Rectangle 36">
            <a:extLst>
              <a:ext uri="{FF2B5EF4-FFF2-40B4-BE49-F238E27FC236}">
                <a16:creationId xmlns:a16="http://schemas.microsoft.com/office/drawing/2014/main" id="{D1CCDA69-C4C9-4581-AEEE-ECB73854B285}"/>
              </a:ext>
            </a:extLst>
          </p:cNvPr>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3792" name="Rectangle 37">
            <a:extLst>
              <a:ext uri="{FF2B5EF4-FFF2-40B4-BE49-F238E27FC236}">
                <a16:creationId xmlns:a16="http://schemas.microsoft.com/office/drawing/2014/main" id="{92C73D3E-68C2-4348-9BAE-8A9F2CD2EB37}"/>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3793" name="Line 38">
            <a:extLst>
              <a:ext uri="{FF2B5EF4-FFF2-40B4-BE49-F238E27FC236}">
                <a16:creationId xmlns:a16="http://schemas.microsoft.com/office/drawing/2014/main" id="{F295A2EC-06CE-469A-AE9D-6B4A5637AF17}"/>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3794" name="AutoShape 39">
            <a:extLst>
              <a:ext uri="{FF2B5EF4-FFF2-40B4-BE49-F238E27FC236}">
                <a16:creationId xmlns:a16="http://schemas.microsoft.com/office/drawing/2014/main" id="{810DC9C3-CC35-41D4-891C-C0744978C6B9}"/>
              </a:ext>
            </a:extLst>
          </p:cNvPr>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pic>
        <p:nvPicPr>
          <p:cNvPr id="203795" name="Picture 40" descr="magic">
            <a:extLst>
              <a:ext uri="{FF2B5EF4-FFF2-40B4-BE49-F238E27FC236}">
                <a16:creationId xmlns:a16="http://schemas.microsoft.com/office/drawing/2014/main" id="{2C768922-D61F-42E3-8975-78EF905DA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251618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796" name="Group 41">
            <a:extLst>
              <a:ext uri="{FF2B5EF4-FFF2-40B4-BE49-F238E27FC236}">
                <a16:creationId xmlns:a16="http://schemas.microsoft.com/office/drawing/2014/main" id="{EC868941-D3BB-43CC-A87D-78CF66D04345}"/>
              </a:ext>
            </a:extLst>
          </p:cNvPr>
          <p:cNvGrpSpPr>
            <a:grpSpLocks/>
          </p:cNvGrpSpPr>
          <p:nvPr/>
        </p:nvGrpSpPr>
        <p:grpSpPr bwMode="auto">
          <a:xfrm>
            <a:off x="1808163" y="2641600"/>
            <a:ext cx="1130300" cy="1173163"/>
            <a:chOff x="2496" y="2725"/>
            <a:chExt cx="712" cy="739"/>
          </a:xfrm>
        </p:grpSpPr>
        <p:sp>
          <p:nvSpPr>
            <p:cNvPr id="203803" name="Rectangle 42">
              <a:extLst>
                <a:ext uri="{FF2B5EF4-FFF2-40B4-BE49-F238E27FC236}">
                  <a16:creationId xmlns:a16="http://schemas.microsoft.com/office/drawing/2014/main" id="{32532495-B69E-4A50-BA65-B0A1DBF1621B}"/>
                </a:ext>
              </a:extLst>
            </p:cNvPr>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3804" name="Freeform 43">
              <a:extLst>
                <a:ext uri="{FF2B5EF4-FFF2-40B4-BE49-F238E27FC236}">
                  <a16:creationId xmlns:a16="http://schemas.microsoft.com/office/drawing/2014/main" id="{92FA3491-883B-4A9E-B600-F735706FC0B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zh-CN" altLang="en-US"/>
            </a:p>
          </p:txBody>
        </p:sp>
        <p:grpSp>
          <p:nvGrpSpPr>
            <p:cNvPr id="203805" name="Group 44">
              <a:extLst>
                <a:ext uri="{FF2B5EF4-FFF2-40B4-BE49-F238E27FC236}">
                  <a16:creationId xmlns:a16="http://schemas.microsoft.com/office/drawing/2014/main" id="{16EA1006-4151-4E1D-ACBE-E4679DB9302E}"/>
                </a:ext>
              </a:extLst>
            </p:cNvPr>
            <p:cNvGrpSpPr>
              <a:grpSpLocks/>
            </p:cNvGrpSpPr>
            <p:nvPr/>
          </p:nvGrpSpPr>
          <p:grpSpPr bwMode="auto">
            <a:xfrm>
              <a:off x="3072" y="2832"/>
              <a:ext cx="136" cy="632"/>
              <a:chOff x="3072" y="2832"/>
              <a:chExt cx="136" cy="632"/>
            </a:xfrm>
          </p:grpSpPr>
          <p:sp>
            <p:nvSpPr>
              <p:cNvPr id="203810" name="Freeform 45">
                <a:extLst>
                  <a:ext uri="{FF2B5EF4-FFF2-40B4-BE49-F238E27FC236}">
                    <a16:creationId xmlns:a16="http://schemas.microsoft.com/office/drawing/2014/main" id="{2754F202-E403-4913-958A-0ACF03349D1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11" name="Freeform 46">
                <a:extLst>
                  <a:ext uri="{FF2B5EF4-FFF2-40B4-BE49-F238E27FC236}">
                    <a16:creationId xmlns:a16="http://schemas.microsoft.com/office/drawing/2014/main" id="{4C3BEC23-04CF-4ED0-8537-6363981363C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12" name="Freeform 47">
                <a:extLst>
                  <a:ext uri="{FF2B5EF4-FFF2-40B4-BE49-F238E27FC236}">
                    <a16:creationId xmlns:a16="http://schemas.microsoft.com/office/drawing/2014/main" id="{9347003F-A84F-4684-A664-1753E475A86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3806" name="Group 48">
              <a:extLst>
                <a:ext uri="{FF2B5EF4-FFF2-40B4-BE49-F238E27FC236}">
                  <a16:creationId xmlns:a16="http://schemas.microsoft.com/office/drawing/2014/main" id="{F79BF2CF-D76B-4751-98C9-23458F3C393F}"/>
                </a:ext>
              </a:extLst>
            </p:cNvPr>
            <p:cNvGrpSpPr>
              <a:grpSpLocks/>
            </p:cNvGrpSpPr>
            <p:nvPr/>
          </p:nvGrpSpPr>
          <p:grpSpPr bwMode="auto">
            <a:xfrm flipH="1">
              <a:off x="2496" y="2832"/>
              <a:ext cx="136" cy="632"/>
              <a:chOff x="3072" y="2832"/>
              <a:chExt cx="136" cy="632"/>
            </a:xfrm>
          </p:grpSpPr>
          <p:sp>
            <p:nvSpPr>
              <p:cNvPr id="203807" name="Freeform 49">
                <a:extLst>
                  <a:ext uri="{FF2B5EF4-FFF2-40B4-BE49-F238E27FC236}">
                    <a16:creationId xmlns:a16="http://schemas.microsoft.com/office/drawing/2014/main" id="{2747E95D-42F4-4FF8-BACF-75495DC2EAD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08" name="Freeform 50">
                <a:extLst>
                  <a:ext uri="{FF2B5EF4-FFF2-40B4-BE49-F238E27FC236}">
                    <a16:creationId xmlns:a16="http://schemas.microsoft.com/office/drawing/2014/main" id="{BB8756B1-15EC-4F34-BB1D-2BB7920A9BE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3809" name="Freeform 51">
                <a:extLst>
                  <a:ext uri="{FF2B5EF4-FFF2-40B4-BE49-F238E27FC236}">
                    <a16:creationId xmlns:a16="http://schemas.microsoft.com/office/drawing/2014/main" id="{1D14441C-E23F-48BD-B60C-8B220F079BD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3797" name="Rectangle 52">
            <a:extLst>
              <a:ext uri="{FF2B5EF4-FFF2-40B4-BE49-F238E27FC236}">
                <a16:creationId xmlns:a16="http://schemas.microsoft.com/office/drawing/2014/main" id="{C3BCC706-B3E0-4BA5-84EE-52CE6BB8F0B9}"/>
              </a:ext>
            </a:extLst>
          </p:cNvPr>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3798" name="Rectangle 53">
            <a:extLst>
              <a:ext uri="{FF2B5EF4-FFF2-40B4-BE49-F238E27FC236}">
                <a16:creationId xmlns:a16="http://schemas.microsoft.com/office/drawing/2014/main" id="{9552FA32-9E9E-4C5D-BC22-D2E4EC33D83E}"/>
              </a:ext>
            </a:extLst>
          </p:cNvPr>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3799" name="Line 54">
            <a:extLst>
              <a:ext uri="{FF2B5EF4-FFF2-40B4-BE49-F238E27FC236}">
                <a16:creationId xmlns:a16="http://schemas.microsoft.com/office/drawing/2014/main" id="{A5D771D1-3A47-4D53-9043-5D4C5D7CFF29}"/>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3800" name="AutoShape 55">
            <a:extLst>
              <a:ext uri="{FF2B5EF4-FFF2-40B4-BE49-F238E27FC236}">
                <a16:creationId xmlns:a16="http://schemas.microsoft.com/office/drawing/2014/main" id="{D1C63A98-DA97-4129-A27F-156CE3015218}"/>
              </a:ext>
            </a:extLst>
          </p:cNvPr>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3801" name="Line 56">
            <a:extLst>
              <a:ext uri="{FF2B5EF4-FFF2-40B4-BE49-F238E27FC236}">
                <a16:creationId xmlns:a16="http://schemas.microsoft.com/office/drawing/2014/main" id="{FCCFF563-4926-4122-BBBA-6E441206A929}"/>
              </a:ext>
            </a:extLst>
          </p:cNvPr>
          <p:cNvSpPr>
            <a:spLocks noChangeShapeType="1"/>
          </p:cNvSpPr>
          <p:nvPr/>
        </p:nvSpPr>
        <p:spPr bwMode="auto">
          <a:xfrm>
            <a:off x="693738"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3802" name="Rectangle 57">
            <a:extLst>
              <a:ext uri="{FF2B5EF4-FFF2-40B4-BE49-F238E27FC236}">
                <a16:creationId xmlns:a16="http://schemas.microsoft.com/office/drawing/2014/main" id="{07E0EFF8-CC93-498B-9EE8-0E2CFDF05398}"/>
              </a:ext>
            </a:extLst>
          </p:cNvPr>
          <p:cNvSpPr>
            <a:spLocks noChangeArrowheads="1"/>
          </p:cNvSpPr>
          <p:nvPr/>
        </p:nvSpPr>
        <p:spPr bwMode="auto">
          <a:xfrm>
            <a:off x="1501775" y="1963738"/>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04CA3205-C730-4AAE-B52A-CBD40FECDFE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3795" name="Slide Number Placeholder 4">
            <a:extLst>
              <a:ext uri="{FF2B5EF4-FFF2-40B4-BE49-F238E27FC236}">
                <a16:creationId xmlns:a16="http://schemas.microsoft.com/office/drawing/2014/main" id="{29C0893C-96D2-411D-8C95-B2514C480C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93638CD-EDB0-4A60-9BCE-3FA2FF9126C2}" type="slidenum">
              <a:rPr lang="ar-SA" altLang="zh-CN" sz="1400" b="0">
                <a:solidFill>
                  <a:schemeClr val="tx1"/>
                </a:solidFill>
                <a:latin typeface="Arial" panose="020B0604020202020204" pitchFamily="34" charset="0"/>
              </a:rPr>
              <a:pPr/>
              <a:t>19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3796" name="Picture 4" descr="magic">
            <a:extLst>
              <a:ext uri="{FF2B5EF4-FFF2-40B4-BE49-F238E27FC236}">
                <a16:creationId xmlns:a16="http://schemas.microsoft.com/office/drawing/2014/main" id="{663AB06D-852C-4FCC-A4FF-005FAC31F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a:extLst>
              <a:ext uri="{FF2B5EF4-FFF2-40B4-BE49-F238E27FC236}">
                <a16:creationId xmlns:a16="http://schemas.microsoft.com/office/drawing/2014/main" id="{45A3A458-89F1-403B-B7A6-8A763BCC77BB}"/>
              </a:ext>
            </a:extLst>
          </p:cNvPr>
          <p:cNvSpPr>
            <a:spLocks noGrp="1" noChangeArrowheads="1"/>
          </p:cNvSpPr>
          <p:nvPr>
            <p:ph type="title"/>
          </p:nvPr>
        </p:nvSpPr>
        <p:spPr/>
        <p:txBody>
          <a:bodyPr/>
          <a:lstStyle/>
          <a:p>
            <a:r>
              <a:rPr lang="en-US" altLang="zh-CN">
                <a:ea typeface="宋体" panose="02010600030101010101" pitchFamily="2" charset="-122"/>
              </a:rPr>
              <a:t>Test-and-Set Locks</a:t>
            </a:r>
          </a:p>
        </p:txBody>
      </p:sp>
      <p:sp>
        <p:nvSpPr>
          <p:cNvPr id="33798" name="Rectangle 3">
            <a:extLst>
              <a:ext uri="{FF2B5EF4-FFF2-40B4-BE49-F238E27FC236}">
                <a16:creationId xmlns:a16="http://schemas.microsoft.com/office/drawing/2014/main" id="{93FFCA97-ABC6-4FF0-9C23-D82AC02BD535}"/>
              </a:ext>
            </a:extLst>
          </p:cNvPr>
          <p:cNvSpPr>
            <a:spLocks noGrp="1" noChangeArrowheads="1"/>
          </p:cNvSpPr>
          <p:nvPr>
            <p:ph type="body" idx="1"/>
          </p:nvPr>
        </p:nvSpPr>
        <p:spPr/>
        <p:txBody>
          <a:bodyPr/>
          <a:lstStyle/>
          <a:p>
            <a:r>
              <a:rPr lang="en-US" altLang="zh-CN">
                <a:ea typeface="宋体" panose="02010600030101010101" pitchFamily="2" charset="-122"/>
              </a:rPr>
              <a:t>Locking</a:t>
            </a:r>
          </a:p>
          <a:p>
            <a:pPr lvl="1"/>
            <a:r>
              <a:rPr lang="en-US" altLang="zh-CN">
                <a:ea typeface="宋体" panose="02010600030101010101" pitchFamily="2" charset="-122"/>
              </a:rPr>
              <a:t>Lock is free: value is </a:t>
            </a:r>
            <a:r>
              <a:rPr lang="en-US" altLang="zh-CN">
                <a:solidFill>
                  <a:schemeClr val="tx1"/>
                </a:solidFill>
                <a:ea typeface="宋体" panose="02010600030101010101" pitchFamily="2" charset="-122"/>
              </a:rPr>
              <a:t>false</a:t>
            </a:r>
          </a:p>
          <a:p>
            <a:pPr lvl="1"/>
            <a:r>
              <a:rPr lang="en-US" altLang="zh-CN">
                <a:ea typeface="宋体" panose="02010600030101010101" pitchFamily="2" charset="-122"/>
              </a:rPr>
              <a:t>Lock is taken: value is </a:t>
            </a:r>
            <a:r>
              <a:rPr lang="en-US" altLang="zh-CN">
                <a:solidFill>
                  <a:schemeClr val="tx1"/>
                </a:solidFill>
                <a:ea typeface="宋体" panose="02010600030101010101" pitchFamily="2" charset="-122"/>
              </a:rPr>
              <a:t>true</a:t>
            </a:r>
          </a:p>
          <a:p>
            <a:r>
              <a:rPr lang="en-US" altLang="zh-CN">
                <a:ea typeface="宋体" panose="02010600030101010101" pitchFamily="2" charset="-122"/>
              </a:rPr>
              <a:t>Acquire lock by calling TAS</a:t>
            </a:r>
          </a:p>
          <a:p>
            <a:pPr lvl="1"/>
            <a:r>
              <a:rPr lang="en-US" altLang="zh-CN">
                <a:ea typeface="宋体" panose="02010600030101010101" pitchFamily="2" charset="-122"/>
              </a:rPr>
              <a:t>If result is </a:t>
            </a:r>
            <a:r>
              <a:rPr lang="en-US" altLang="zh-CN">
                <a:solidFill>
                  <a:schemeClr val="tx1"/>
                </a:solidFill>
                <a:ea typeface="宋体" panose="02010600030101010101" pitchFamily="2" charset="-122"/>
              </a:rPr>
              <a:t>false</a:t>
            </a:r>
            <a:r>
              <a:rPr lang="en-US" altLang="zh-CN">
                <a:ea typeface="宋体" panose="02010600030101010101" pitchFamily="2" charset="-122"/>
              </a:rPr>
              <a:t>, you win</a:t>
            </a:r>
          </a:p>
          <a:p>
            <a:pPr lvl="1"/>
            <a:r>
              <a:rPr lang="en-US" altLang="zh-CN">
                <a:ea typeface="宋体" panose="02010600030101010101" pitchFamily="2" charset="-122"/>
              </a:rPr>
              <a:t>If result is </a:t>
            </a:r>
            <a:r>
              <a:rPr lang="en-US" altLang="zh-CN">
                <a:solidFill>
                  <a:schemeClr val="tx1"/>
                </a:solidFill>
                <a:ea typeface="宋体" panose="02010600030101010101" pitchFamily="2" charset="-122"/>
              </a:rPr>
              <a:t>true</a:t>
            </a:r>
            <a:r>
              <a:rPr lang="en-US" altLang="zh-CN">
                <a:ea typeface="宋体" panose="02010600030101010101" pitchFamily="2" charset="-122"/>
              </a:rPr>
              <a:t>, you lose </a:t>
            </a:r>
          </a:p>
          <a:p>
            <a:r>
              <a:rPr lang="en-US" altLang="zh-CN">
                <a:ea typeface="宋体" panose="02010600030101010101" pitchFamily="2" charset="-122"/>
              </a:rPr>
              <a:t>Release lock by writing </a:t>
            </a:r>
            <a:r>
              <a:rPr lang="en-US" altLang="zh-CN">
                <a:solidFill>
                  <a:schemeClr val="tx1"/>
                </a:solidFill>
                <a:ea typeface="宋体" panose="02010600030101010101" pitchFamily="2" charset="-122"/>
              </a:rPr>
              <a:t>false</a:t>
            </a:r>
          </a:p>
        </p:txBody>
      </p:sp>
    </p:spTree>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a:extLst>
              <a:ext uri="{FF2B5EF4-FFF2-40B4-BE49-F238E27FC236}">
                <a16:creationId xmlns:a16="http://schemas.microsoft.com/office/drawing/2014/main" id="{7BFEF758-4F44-41CC-B849-4C33B4BB837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4803" name="Slide Number Placeholder 4">
            <a:extLst>
              <a:ext uri="{FF2B5EF4-FFF2-40B4-BE49-F238E27FC236}">
                <a16:creationId xmlns:a16="http://schemas.microsoft.com/office/drawing/2014/main" id="{4C0C5B1B-F188-43F4-B79C-DA7148D3B2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A725CA5-B1A5-4464-94AC-77E7608E2922}" type="slidenum">
              <a:rPr lang="ar-SA" altLang="zh-CN" sz="1400" b="0">
                <a:solidFill>
                  <a:schemeClr val="tx1"/>
                </a:solidFill>
                <a:latin typeface="Arial" panose="020B0604020202020204" pitchFamily="34" charset="0"/>
              </a:rPr>
              <a:pPr/>
              <a:t>190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4804" name="Picture 2" descr="magic">
            <a:extLst>
              <a:ext uri="{FF2B5EF4-FFF2-40B4-BE49-F238E27FC236}">
                <a16:creationId xmlns:a16="http://schemas.microsoft.com/office/drawing/2014/main" id="{686FDC5A-9894-4BBA-87D0-95D2CCBB9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5" name="Rectangle 3">
            <a:extLst>
              <a:ext uri="{FF2B5EF4-FFF2-40B4-BE49-F238E27FC236}">
                <a16:creationId xmlns:a16="http://schemas.microsoft.com/office/drawing/2014/main" id="{067DBFA6-9274-4FA1-99B4-1F20E137A955}"/>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4806" name="Group 4">
            <a:extLst>
              <a:ext uri="{FF2B5EF4-FFF2-40B4-BE49-F238E27FC236}">
                <a16:creationId xmlns:a16="http://schemas.microsoft.com/office/drawing/2014/main" id="{8C5EE605-403B-4322-87A2-913F273663AF}"/>
              </a:ext>
            </a:extLst>
          </p:cNvPr>
          <p:cNvGrpSpPr>
            <a:grpSpLocks/>
          </p:cNvGrpSpPr>
          <p:nvPr/>
        </p:nvGrpSpPr>
        <p:grpSpPr bwMode="auto">
          <a:xfrm>
            <a:off x="6392863" y="2617788"/>
            <a:ext cx="1130300" cy="1173162"/>
            <a:chOff x="2496" y="2725"/>
            <a:chExt cx="712" cy="739"/>
          </a:xfrm>
        </p:grpSpPr>
        <p:sp>
          <p:nvSpPr>
            <p:cNvPr id="204837" name="Rectangle 5">
              <a:extLst>
                <a:ext uri="{FF2B5EF4-FFF2-40B4-BE49-F238E27FC236}">
                  <a16:creationId xmlns:a16="http://schemas.microsoft.com/office/drawing/2014/main" id="{F0946BAF-EF10-4CBC-B0A9-B701AE586F89}"/>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4838" name="Freeform 6">
              <a:extLst>
                <a:ext uri="{FF2B5EF4-FFF2-40B4-BE49-F238E27FC236}">
                  <a16:creationId xmlns:a16="http://schemas.microsoft.com/office/drawing/2014/main" id="{8EBB29F5-F699-41AC-A091-BD638A8EA628}"/>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4839" name="Group 7">
              <a:extLst>
                <a:ext uri="{FF2B5EF4-FFF2-40B4-BE49-F238E27FC236}">
                  <a16:creationId xmlns:a16="http://schemas.microsoft.com/office/drawing/2014/main" id="{4C0F36CC-5E81-47CB-890F-386BD23C0D0E}"/>
                </a:ext>
              </a:extLst>
            </p:cNvPr>
            <p:cNvGrpSpPr>
              <a:grpSpLocks/>
            </p:cNvGrpSpPr>
            <p:nvPr/>
          </p:nvGrpSpPr>
          <p:grpSpPr bwMode="auto">
            <a:xfrm>
              <a:off x="3072" y="2832"/>
              <a:ext cx="136" cy="632"/>
              <a:chOff x="3072" y="2832"/>
              <a:chExt cx="136" cy="632"/>
            </a:xfrm>
          </p:grpSpPr>
          <p:sp>
            <p:nvSpPr>
              <p:cNvPr id="204844" name="Freeform 8">
                <a:extLst>
                  <a:ext uri="{FF2B5EF4-FFF2-40B4-BE49-F238E27FC236}">
                    <a16:creationId xmlns:a16="http://schemas.microsoft.com/office/drawing/2014/main" id="{C2FAC4B2-11BC-43F2-A9F9-36BA9449D3D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45" name="Freeform 9">
                <a:extLst>
                  <a:ext uri="{FF2B5EF4-FFF2-40B4-BE49-F238E27FC236}">
                    <a16:creationId xmlns:a16="http://schemas.microsoft.com/office/drawing/2014/main" id="{48AE1C49-30B0-4A40-8929-463E7ED7DBEB}"/>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46" name="Freeform 10">
                <a:extLst>
                  <a:ext uri="{FF2B5EF4-FFF2-40B4-BE49-F238E27FC236}">
                    <a16:creationId xmlns:a16="http://schemas.microsoft.com/office/drawing/2014/main" id="{DBBF0230-324A-46AD-A868-4617BC41A808}"/>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4840" name="Group 11">
              <a:extLst>
                <a:ext uri="{FF2B5EF4-FFF2-40B4-BE49-F238E27FC236}">
                  <a16:creationId xmlns:a16="http://schemas.microsoft.com/office/drawing/2014/main" id="{7B5E3629-F6FE-42A7-BB64-9476A30E2D4F}"/>
                </a:ext>
              </a:extLst>
            </p:cNvPr>
            <p:cNvGrpSpPr>
              <a:grpSpLocks/>
            </p:cNvGrpSpPr>
            <p:nvPr/>
          </p:nvGrpSpPr>
          <p:grpSpPr bwMode="auto">
            <a:xfrm flipH="1">
              <a:off x="2496" y="2832"/>
              <a:ext cx="136" cy="632"/>
              <a:chOff x="3072" y="2832"/>
              <a:chExt cx="136" cy="632"/>
            </a:xfrm>
          </p:grpSpPr>
          <p:sp>
            <p:nvSpPr>
              <p:cNvPr id="204841" name="Freeform 12">
                <a:extLst>
                  <a:ext uri="{FF2B5EF4-FFF2-40B4-BE49-F238E27FC236}">
                    <a16:creationId xmlns:a16="http://schemas.microsoft.com/office/drawing/2014/main" id="{1023F8F4-82F5-40CD-AE7F-94ACD96290A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42" name="Freeform 13">
                <a:extLst>
                  <a:ext uri="{FF2B5EF4-FFF2-40B4-BE49-F238E27FC236}">
                    <a16:creationId xmlns:a16="http://schemas.microsoft.com/office/drawing/2014/main" id="{7A88FADB-AAD1-486B-A12D-00C990460CF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43" name="Freeform 14">
                <a:extLst>
                  <a:ext uri="{FF2B5EF4-FFF2-40B4-BE49-F238E27FC236}">
                    <a16:creationId xmlns:a16="http://schemas.microsoft.com/office/drawing/2014/main" id="{1D7BD620-AFD2-4BC7-B629-FC40CE2C179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4807" name="Rectangle 15">
            <a:extLst>
              <a:ext uri="{FF2B5EF4-FFF2-40B4-BE49-F238E27FC236}">
                <a16:creationId xmlns:a16="http://schemas.microsoft.com/office/drawing/2014/main" id="{86216322-A256-4574-8F4B-33AE5C663A49}"/>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4808" name="Rectangle 16">
            <a:extLst>
              <a:ext uri="{FF2B5EF4-FFF2-40B4-BE49-F238E27FC236}">
                <a16:creationId xmlns:a16="http://schemas.microsoft.com/office/drawing/2014/main" id="{562C9C2B-C266-454B-953B-DD8CD5F15682}"/>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4809" name="Rectangle 17">
            <a:extLst>
              <a:ext uri="{FF2B5EF4-FFF2-40B4-BE49-F238E27FC236}">
                <a16:creationId xmlns:a16="http://schemas.microsoft.com/office/drawing/2014/main" id="{A3F84374-D1E7-4B3A-8DF0-E4F4E9C00FA8}"/>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4810" name="Line 18">
            <a:extLst>
              <a:ext uri="{FF2B5EF4-FFF2-40B4-BE49-F238E27FC236}">
                <a16:creationId xmlns:a16="http://schemas.microsoft.com/office/drawing/2014/main" id="{3A921B5E-37CA-4E5D-A90C-FBB8BBCE1AD6}"/>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4811" name="Group 19">
            <a:extLst>
              <a:ext uri="{FF2B5EF4-FFF2-40B4-BE49-F238E27FC236}">
                <a16:creationId xmlns:a16="http://schemas.microsoft.com/office/drawing/2014/main" id="{C7578B6C-5018-4C2D-AEC4-404E52026BDE}"/>
              </a:ext>
            </a:extLst>
          </p:cNvPr>
          <p:cNvGrpSpPr>
            <a:grpSpLocks/>
          </p:cNvGrpSpPr>
          <p:nvPr/>
        </p:nvGrpSpPr>
        <p:grpSpPr bwMode="auto">
          <a:xfrm>
            <a:off x="8472488" y="4405313"/>
            <a:ext cx="280987" cy="400050"/>
            <a:chOff x="3749" y="3267"/>
            <a:chExt cx="177" cy="252"/>
          </a:xfrm>
        </p:grpSpPr>
        <p:sp>
          <p:nvSpPr>
            <p:cNvPr id="204834" name="Line 20">
              <a:extLst>
                <a:ext uri="{FF2B5EF4-FFF2-40B4-BE49-F238E27FC236}">
                  <a16:creationId xmlns:a16="http://schemas.microsoft.com/office/drawing/2014/main" id="{4BE5F930-DB31-4DE0-9261-1EE660643607}"/>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835" name="Line 21">
              <a:extLst>
                <a:ext uri="{FF2B5EF4-FFF2-40B4-BE49-F238E27FC236}">
                  <a16:creationId xmlns:a16="http://schemas.microsoft.com/office/drawing/2014/main" id="{719F37BF-E081-46C1-BD6D-AB20811C4936}"/>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836" name="Line 22">
              <a:extLst>
                <a:ext uri="{FF2B5EF4-FFF2-40B4-BE49-F238E27FC236}">
                  <a16:creationId xmlns:a16="http://schemas.microsoft.com/office/drawing/2014/main" id="{2B4DCAEB-3925-418A-88AD-5648A69928A1}"/>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4812" name="AutoShape 23">
            <a:extLst>
              <a:ext uri="{FF2B5EF4-FFF2-40B4-BE49-F238E27FC236}">
                <a16:creationId xmlns:a16="http://schemas.microsoft.com/office/drawing/2014/main" id="{59DF6494-7124-4277-ACFE-8C04EFAA1094}"/>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4813" name="Rectangle 36">
            <a:extLst>
              <a:ext uri="{FF2B5EF4-FFF2-40B4-BE49-F238E27FC236}">
                <a16:creationId xmlns:a16="http://schemas.microsoft.com/office/drawing/2014/main" id="{9C4CCAD3-1876-426F-8798-CAA3EE9085B2}"/>
              </a:ext>
            </a:extLst>
          </p:cNvPr>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4814" name="Rectangle 37">
            <a:extLst>
              <a:ext uri="{FF2B5EF4-FFF2-40B4-BE49-F238E27FC236}">
                <a16:creationId xmlns:a16="http://schemas.microsoft.com/office/drawing/2014/main" id="{301BD680-4EFB-472F-B46F-7FC141A656BC}"/>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4815" name="Line 38">
            <a:extLst>
              <a:ext uri="{FF2B5EF4-FFF2-40B4-BE49-F238E27FC236}">
                <a16:creationId xmlns:a16="http://schemas.microsoft.com/office/drawing/2014/main" id="{F6917D07-DD65-4050-ABD7-571BDE070DB7}"/>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204816" name="Picture 40" descr="magic">
            <a:extLst>
              <a:ext uri="{FF2B5EF4-FFF2-40B4-BE49-F238E27FC236}">
                <a16:creationId xmlns:a16="http://schemas.microsoft.com/office/drawing/2014/main" id="{BF4FF51A-12D1-4722-8413-EA93956FF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251618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17" name="Group 41">
            <a:extLst>
              <a:ext uri="{FF2B5EF4-FFF2-40B4-BE49-F238E27FC236}">
                <a16:creationId xmlns:a16="http://schemas.microsoft.com/office/drawing/2014/main" id="{234588D5-DEBB-43FC-AC24-EEE14FB77FE8}"/>
              </a:ext>
            </a:extLst>
          </p:cNvPr>
          <p:cNvGrpSpPr>
            <a:grpSpLocks/>
          </p:cNvGrpSpPr>
          <p:nvPr/>
        </p:nvGrpSpPr>
        <p:grpSpPr bwMode="auto">
          <a:xfrm>
            <a:off x="1808163" y="2641600"/>
            <a:ext cx="1130300" cy="1173163"/>
            <a:chOff x="2496" y="2725"/>
            <a:chExt cx="712" cy="739"/>
          </a:xfrm>
        </p:grpSpPr>
        <p:sp>
          <p:nvSpPr>
            <p:cNvPr id="204824" name="Rectangle 42">
              <a:extLst>
                <a:ext uri="{FF2B5EF4-FFF2-40B4-BE49-F238E27FC236}">
                  <a16:creationId xmlns:a16="http://schemas.microsoft.com/office/drawing/2014/main" id="{015F1A3E-AC9F-41B0-9D3F-FE01AD650E9C}"/>
                </a:ext>
              </a:extLst>
            </p:cNvPr>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4825" name="Freeform 43">
              <a:extLst>
                <a:ext uri="{FF2B5EF4-FFF2-40B4-BE49-F238E27FC236}">
                  <a16:creationId xmlns:a16="http://schemas.microsoft.com/office/drawing/2014/main" id="{9ED4AD81-6652-4CEF-BCB4-2E35F7148E77}"/>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zh-CN" altLang="en-US"/>
            </a:p>
          </p:txBody>
        </p:sp>
        <p:grpSp>
          <p:nvGrpSpPr>
            <p:cNvPr id="204826" name="Group 44">
              <a:extLst>
                <a:ext uri="{FF2B5EF4-FFF2-40B4-BE49-F238E27FC236}">
                  <a16:creationId xmlns:a16="http://schemas.microsoft.com/office/drawing/2014/main" id="{57906A10-6FF4-4926-8632-3362F9384522}"/>
                </a:ext>
              </a:extLst>
            </p:cNvPr>
            <p:cNvGrpSpPr>
              <a:grpSpLocks/>
            </p:cNvGrpSpPr>
            <p:nvPr/>
          </p:nvGrpSpPr>
          <p:grpSpPr bwMode="auto">
            <a:xfrm>
              <a:off x="3072" y="2832"/>
              <a:ext cx="136" cy="632"/>
              <a:chOff x="3072" y="2832"/>
              <a:chExt cx="136" cy="632"/>
            </a:xfrm>
          </p:grpSpPr>
          <p:sp>
            <p:nvSpPr>
              <p:cNvPr id="204831" name="Freeform 45">
                <a:extLst>
                  <a:ext uri="{FF2B5EF4-FFF2-40B4-BE49-F238E27FC236}">
                    <a16:creationId xmlns:a16="http://schemas.microsoft.com/office/drawing/2014/main" id="{31E2EAEB-B4E7-41E0-A527-F2465FA3AC9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32" name="Freeform 46">
                <a:extLst>
                  <a:ext uri="{FF2B5EF4-FFF2-40B4-BE49-F238E27FC236}">
                    <a16:creationId xmlns:a16="http://schemas.microsoft.com/office/drawing/2014/main" id="{F497A4B7-76DE-4924-9D33-74C422FE0D1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33" name="Freeform 47">
                <a:extLst>
                  <a:ext uri="{FF2B5EF4-FFF2-40B4-BE49-F238E27FC236}">
                    <a16:creationId xmlns:a16="http://schemas.microsoft.com/office/drawing/2014/main" id="{FFA5CBC5-310C-406C-A215-E29E62A3383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4827" name="Group 48">
              <a:extLst>
                <a:ext uri="{FF2B5EF4-FFF2-40B4-BE49-F238E27FC236}">
                  <a16:creationId xmlns:a16="http://schemas.microsoft.com/office/drawing/2014/main" id="{CA86A142-25F8-4934-A67E-556AF4F8AF99}"/>
                </a:ext>
              </a:extLst>
            </p:cNvPr>
            <p:cNvGrpSpPr>
              <a:grpSpLocks/>
            </p:cNvGrpSpPr>
            <p:nvPr/>
          </p:nvGrpSpPr>
          <p:grpSpPr bwMode="auto">
            <a:xfrm flipH="1">
              <a:off x="2496" y="2832"/>
              <a:ext cx="136" cy="632"/>
              <a:chOff x="3072" y="2832"/>
              <a:chExt cx="136" cy="632"/>
            </a:xfrm>
          </p:grpSpPr>
          <p:sp>
            <p:nvSpPr>
              <p:cNvPr id="204828" name="Freeform 49">
                <a:extLst>
                  <a:ext uri="{FF2B5EF4-FFF2-40B4-BE49-F238E27FC236}">
                    <a16:creationId xmlns:a16="http://schemas.microsoft.com/office/drawing/2014/main" id="{68869382-2489-4214-9D50-80252E8CF1F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29" name="Freeform 50">
                <a:extLst>
                  <a:ext uri="{FF2B5EF4-FFF2-40B4-BE49-F238E27FC236}">
                    <a16:creationId xmlns:a16="http://schemas.microsoft.com/office/drawing/2014/main" id="{EE0F2C86-BFDA-44EF-939B-EC36C9659EC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4830" name="Freeform 51">
                <a:extLst>
                  <a:ext uri="{FF2B5EF4-FFF2-40B4-BE49-F238E27FC236}">
                    <a16:creationId xmlns:a16="http://schemas.microsoft.com/office/drawing/2014/main" id="{8A68BC02-34E4-4005-971A-00514749486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4818" name="Rectangle 52">
            <a:extLst>
              <a:ext uri="{FF2B5EF4-FFF2-40B4-BE49-F238E27FC236}">
                <a16:creationId xmlns:a16="http://schemas.microsoft.com/office/drawing/2014/main" id="{92E46135-7BD7-4ABA-BBA4-161B3F5301F7}"/>
              </a:ext>
            </a:extLst>
          </p:cNvPr>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4819" name="Rectangle 53">
            <a:extLst>
              <a:ext uri="{FF2B5EF4-FFF2-40B4-BE49-F238E27FC236}">
                <a16:creationId xmlns:a16="http://schemas.microsoft.com/office/drawing/2014/main" id="{F2BB0488-928A-4362-88CD-6E5408EB762E}"/>
              </a:ext>
            </a:extLst>
          </p:cNvPr>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4820" name="Line 54">
            <a:extLst>
              <a:ext uri="{FF2B5EF4-FFF2-40B4-BE49-F238E27FC236}">
                <a16:creationId xmlns:a16="http://schemas.microsoft.com/office/drawing/2014/main" id="{9DE9E496-AE2E-4D63-B86B-A71124D26FEC}"/>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821" name="AutoShape 55">
            <a:extLst>
              <a:ext uri="{FF2B5EF4-FFF2-40B4-BE49-F238E27FC236}">
                <a16:creationId xmlns:a16="http://schemas.microsoft.com/office/drawing/2014/main" id="{6DF8FC24-0418-46BE-AFF4-67146F190BCF}"/>
              </a:ext>
            </a:extLst>
          </p:cNvPr>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4822" name="Line 56">
            <a:extLst>
              <a:ext uri="{FF2B5EF4-FFF2-40B4-BE49-F238E27FC236}">
                <a16:creationId xmlns:a16="http://schemas.microsoft.com/office/drawing/2014/main" id="{7197DDB4-69E0-4B28-9FEF-214DDF2B8443}"/>
              </a:ext>
            </a:extLst>
          </p:cNvPr>
          <p:cNvSpPr>
            <a:spLocks noChangeShapeType="1"/>
          </p:cNvSpPr>
          <p:nvPr/>
        </p:nvSpPr>
        <p:spPr bwMode="auto">
          <a:xfrm>
            <a:off x="693738"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823" name="Rectangle 57">
            <a:extLst>
              <a:ext uri="{FF2B5EF4-FFF2-40B4-BE49-F238E27FC236}">
                <a16:creationId xmlns:a16="http://schemas.microsoft.com/office/drawing/2014/main" id="{B394AD8C-5563-4B3B-B1FC-52DD98FF5B94}"/>
              </a:ext>
            </a:extLst>
          </p:cNvPr>
          <p:cNvSpPr>
            <a:spLocks noChangeArrowheads="1"/>
          </p:cNvSpPr>
          <p:nvPr/>
        </p:nvSpPr>
        <p:spPr bwMode="auto">
          <a:xfrm>
            <a:off x="1501775" y="1963738"/>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a:extLst>
              <a:ext uri="{FF2B5EF4-FFF2-40B4-BE49-F238E27FC236}">
                <a16:creationId xmlns:a16="http://schemas.microsoft.com/office/drawing/2014/main" id="{74C0FAF7-3FA1-47D9-B205-246D900F13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5827" name="Slide Number Placeholder 4">
            <a:extLst>
              <a:ext uri="{FF2B5EF4-FFF2-40B4-BE49-F238E27FC236}">
                <a16:creationId xmlns:a16="http://schemas.microsoft.com/office/drawing/2014/main" id="{A99E4A51-5CC4-4C73-8B77-8417C7398B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5F0A138-F1A5-42D6-B223-631E67CDAD13}" type="slidenum">
              <a:rPr lang="ar-SA" altLang="zh-CN" sz="1400" b="0">
                <a:solidFill>
                  <a:schemeClr val="tx1"/>
                </a:solidFill>
                <a:latin typeface="Arial" panose="020B0604020202020204" pitchFamily="34" charset="0"/>
              </a:rPr>
              <a:pPr/>
              <a:t>191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5828" name="Picture 2" descr="magic">
            <a:extLst>
              <a:ext uri="{FF2B5EF4-FFF2-40B4-BE49-F238E27FC236}">
                <a16:creationId xmlns:a16="http://schemas.microsoft.com/office/drawing/2014/main" id="{B086F179-DDE6-498D-BCA2-255A65B5E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9" name="Rectangle 3">
            <a:extLst>
              <a:ext uri="{FF2B5EF4-FFF2-40B4-BE49-F238E27FC236}">
                <a16:creationId xmlns:a16="http://schemas.microsoft.com/office/drawing/2014/main" id="{99E077B8-F3CD-46DF-A3D3-F69C3DCBF5B4}"/>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5830" name="Group 4">
            <a:extLst>
              <a:ext uri="{FF2B5EF4-FFF2-40B4-BE49-F238E27FC236}">
                <a16:creationId xmlns:a16="http://schemas.microsoft.com/office/drawing/2014/main" id="{1C07F85B-DBA7-41C0-9E7F-07526E7407B9}"/>
              </a:ext>
            </a:extLst>
          </p:cNvPr>
          <p:cNvGrpSpPr>
            <a:grpSpLocks/>
          </p:cNvGrpSpPr>
          <p:nvPr/>
        </p:nvGrpSpPr>
        <p:grpSpPr bwMode="auto">
          <a:xfrm>
            <a:off x="6392863" y="2617788"/>
            <a:ext cx="1130300" cy="1173162"/>
            <a:chOff x="2496" y="2725"/>
            <a:chExt cx="712" cy="739"/>
          </a:xfrm>
        </p:grpSpPr>
        <p:sp>
          <p:nvSpPr>
            <p:cNvPr id="205861" name="Rectangle 5">
              <a:extLst>
                <a:ext uri="{FF2B5EF4-FFF2-40B4-BE49-F238E27FC236}">
                  <a16:creationId xmlns:a16="http://schemas.microsoft.com/office/drawing/2014/main" id="{E61C339B-05D7-44A8-8917-CD93175A674C}"/>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5862" name="Freeform 6">
              <a:extLst>
                <a:ext uri="{FF2B5EF4-FFF2-40B4-BE49-F238E27FC236}">
                  <a16:creationId xmlns:a16="http://schemas.microsoft.com/office/drawing/2014/main" id="{DD90F09B-9504-44E9-BF2C-6F8029BDF88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5863" name="Group 7">
              <a:extLst>
                <a:ext uri="{FF2B5EF4-FFF2-40B4-BE49-F238E27FC236}">
                  <a16:creationId xmlns:a16="http://schemas.microsoft.com/office/drawing/2014/main" id="{EF63E9AE-8B66-48B5-AB59-1CFF74721E6F}"/>
                </a:ext>
              </a:extLst>
            </p:cNvPr>
            <p:cNvGrpSpPr>
              <a:grpSpLocks/>
            </p:cNvGrpSpPr>
            <p:nvPr/>
          </p:nvGrpSpPr>
          <p:grpSpPr bwMode="auto">
            <a:xfrm>
              <a:off x="3072" y="2832"/>
              <a:ext cx="136" cy="632"/>
              <a:chOff x="3072" y="2832"/>
              <a:chExt cx="136" cy="632"/>
            </a:xfrm>
          </p:grpSpPr>
          <p:sp>
            <p:nvSpPr>
              <p:cNvPr id="205868" name="Freeform 8">
                <a:extLst>
                  <a:ext uri="{FF2B5EF4-FFF2-40B4-BE49-F238E27FC236}">
                    <a16:creationId xmlns:a16="http://schemas.microsoft.com/office/drawing/2014/main" id="{F8AEBEA3-7907-4B7D-B7B6-BD2ED06A058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69" name="Freeform 9">
                <a:extLst>
                  <a:ext uri="{FF2B5EF4-FFF2-40B4-BE49-F238E27FC236}">
                    <a16:creationId xmlns:a16="http://schemas.microsoft.com/office/drawing/2014/main" id="{B11AF6F6-F238-4268-B456-CA835696B6A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70" name="Freeform 10">
                <a:extLst>
                  <a:ext uri="{FF2B5EF4-FFF2-40B4-BE49-F238E27FC236}">
                    <a16:creationId xmlns:a16="http://schemas.microsoft.com/office/drawing/2014/main" id="{6C83CCF8-291C-46A4-AD94-7F6C1283A27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5864" name="Group 11">
              <a:extLst>
                <a:ext uri="{FF2B5EF4-FFF2-40B4-BE49-F238E27FC236}">
                  <a16:creationId xmlns:a16="http://schemas.microsoft.com/office/drawing/2014/main" id="{1639D953-B814-4332-AB70-FFA06CE7CADA}"/>
                </a:ext>
              </a:extLst>
            </p:cNvPr>
            <p:cNvGrpSpPr>
              <a:grpSpLocks/>
            </p:cNvGrpSpPr>
            <p:nvPr/>
          </p:nvGrpSpPr>
          <p:grpSpPr bwMode="auto">
            <a:xfrm flipH="1">
              <a:off x="2496" y="2832"/>
              <a:ext cx="136" cy="632"/>
              <a:chOff x="3072" y="2832"/>
              <a:chExt cx="136" cy="632"/>
            </a:xfrm>
          </p:grpSpPr>
          <p:sp>
            <p:nvSpPr>
              <p:cNvPr id="205865" name="Freeform 12">
                <a:extLst>
                  <a:ext uri="{FF2B5EF4-FFF2-40B4-BE49-F238E27FC236}">
                    <a16:creationId xmlns:a16="http://schemas.microsoft.com/office/drawing/2014/main" id="{41FA9F7A-B44A-4BC7-9FF1-543B634DD4E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66" name="Freeform 13">
                <a:extLst>
                  <a:ext uri="{FF2B5EF4-FFF2-40B4-BE49-F238E27FC236}">
                    <a16:creationId xmlns:a16="http://schemas.microsoft.com/office/drawing/2014/main" id="{B29325A8-7722-469C-A825-F2B8D5C6090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67" name="Freeform 14">
                <a:extLst>
                  <a:ext uri="{FF2B5EF4-FFF2-40B4-BE49-F238E27FC236}">
                    <a16:creationId xmlns:a16="http://schemas.microsoft.com/office/drawing/2014/main" id="{4DB8C627-F3CD-494C-B761-4AE823EEB9B7}"/>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5831" name="Rectangle 15">
            <a:extLst>
              <a:ext uri="{FF2B5EF4-FFF2-40B4-BE49-F238E27FC236}">
                <a16:creationId xmlns:a16="http://schemas.microsoft.com/office/drawing/2014/main" id="{C748B2DD-9F1A-420F-80F4-6CA4A1CE007D}"/>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5832" name="Rectangle 16">
            <a:extLst>
              <a:ext uri="{FF2B5EF4-FFF2-40B4-BE49-F238E27FC236}">
                <a16:creationId xmlns:a16="http://schemas.microsoft.com/office/drawing/2014/main" id="{951364C7-ECA5-4621-8730-4F6488DD728A}"/>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5833" name="Rectangle 17">
            <a:extLst>
              <a:ext uri="{FF2B5EF4-FFF2-40B4-BE49-F238E27FC236}">
                <a16:creationId xmlns:a16="http://schemas.microsoft.com/office/drawing/2014/main" id="{544F3929-AB52-4664-8B4E-A8960C8E8841}"/>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5834" name="Line 18">
            <a:extLst>
              <a:ext uri="{FF2B5EF4-FFF2-40B4-BE49-F238E27FC236}">
                <a16:creationId xmlns:a16="http://schemas.microsoft.com/office/drawing/2014/main" id="{33FF46D5-E831-47C7-AE8D-D624BF813A4E}"/>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5835" name="Group 19">
            <a:extLst>
              <a:ext uri="{FF2B5EF4-FFF2-40B4-BE49-F238E27FC236}">
                <a16:creationId xmlns:a16="http://schemas.microsoft.com/office/drawing/2014/main" id="{345458C4-1290-4343-A5B8-019D2D80561E}"/>
              </a:ext>
            </a:extLst>
          </p:cNvPr>
          <p:cNvGrpSpPr>
            <a:grpSpLocks/>
          </p:cNvGrpSpPr>
          <p:nvPr/>
        </p:nvGrpSpPr>
        <p:grpSpPr bwMode="auto">
          <a:xfrm>
            <a:off x="8472488" y="4405313"/>
            <a:ext cx="280987" cy="400050"/>
            <a:chOff x="3749" y="3267"/>
            <a:chExt cx="177" cy="252"/>
          </a:xfrm>
        </p:grpSpPr>
        <p:sp>
          <p:nvSpPr>
            <p:cNvPr id="205858" name="Line 20">
              <a:extLst>
                <a:ext uri="{FF2B5EF4-FFF2-40B4-BE49-F238E27FC236}">
                  <a16:creationId xmlns:a16="http://schemas.microsoft.com/office/drawing/2014/main" id="{146D55F3-4340-4608-B03E-893805F21BCB}"/>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59" name="Line 21">
              <a:extLst>
                <a:ext uri="{FF2B5EF4-FFF2-40B4-BE49-F238E27FC236}">
                  <a16:creationId xmlns:a16="http://schemas.microsoft.com/office/drawing/2014/main" id="{E8051042-D28B-4ED0-8086-FEEE4568E9D2}"/>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60" name="Line 22">
              <a:extLst>
                <a:ext uri="{FF2B5EF4-FFF2-40B4-BE49-F238E27FC236}">
                  <a16:creationId xmlns:a16="http://schemas.microsoft.com/office/drawing/2014/main" id="{9473D98F-B745-4E2E-AEBB-F880F4921EB6}"/>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5836" name="AutoShape 23">
            <a:extLst>
              <a:ext uri="{FF2B5EF4-FFF2-40B4-BE49-F238E27FC236}">
                <a16:creationId xmlns:a16="http://schemas.microsoft.com/office/drawing/2014/main" id="{7D6A1DEE-A73E-42C1-AB05-AF80297E886F}"/>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5837" name="Rectangle 36">
            <a:extLst>
              <a:ext uri="{FF2B5EF4-FFF2-40B4-BE49-F238E27FC236}">
                <a16:creationId xmlns:a16="http://schemas.microsoft.com/office/drawing/2014/main" id="{E0E26F15-8AAC-427A-A5AF-E8F53706E48F}"/>
              </a:ext>
            </a:extLst>
          </p:cNvPr>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5838" name="Rectangle 37">
            <a:extLst>
              <a:ext uri="{FF2B5EF4-FFF2-40B4-BE49-F238E27FC236}">
                <a16:creationId xmlns:a16="http://schemas.microsoft.com/office/drawing/2014/main" id="{EF8BEF67-C3BF-49A7-9686-D215C45197FC}"/>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5839" name="Line 38">
            <a:extLst>
              <a:ext uri="{FF2B5EF4-FFF2-40B4-BE49-F238E27FC236}">
                <a16:creationId xmlns:a16="http://schemas.microsoft.com/office/drawing/2014/main" id="{2DCB616A-C3D8-4519-945B-FACDB1420F45}"/>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205840" name="Picture 40" descr="magic">
            <a:extLst>
              <a:ext uri="{FF2B5EF4-FFF2-40B4-BE49-F238E27FC236}">
                <a16:creationId xmlns:a16="http://schemas.microsoft.com/office/drawing/2014/main" id="{B382A64B-E8EC-4318-A028-8037C1955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2516188"/>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41" name="Group 41">
            <a:extLst>
              <a:ext uri="{FF2B5EF4-FFF2-40B4-BE49-F238E27FC236}">
                <a16:creationId xmlns:a16="http://schemas.microsoft.com/office/drawing/2014/main" id="{C1DD8535-906B-47CB-B7F1-A08971CFEDEC}"/>
              </a:ext>
            </a:extLst>
          </p:cNvPr>
          <p:cNvGrpSpPr>
            <a:grpSpLocks/>
          </p:cNvGrpSpPr>
          <p:nvPr/>
        </p:nvGrpSpPr>
        <p:grpSpPr bwMode="auto">
          <a:xfrm>
            <a:off x="1808163" y="2641600"/>
            <a:ext cx="1130300" cy="1173163"/>
            <a:chOff x="2496" y="2725"/>
            <a:chExt cx="712" cy="739"/>
          </a:xfrm>
        </p:grpSpPr>
        <p:sp>
          <p:nvSpPr>
            <p:cNvPr id="205848" name="Rectangle 42">
              <a:extLst>
                <a:ext uri="{FF2B5EF4-FFF2-40B4-BE49-F238E27FC236}">
                  <a16:creationId xmlns:a16="http://schemas.microsoft.com/office/drawing/2014/main" id="{8D87F8F6-F97A-4965-BD62-D16BF75B5EED}"/>
                </a:ext>
              </a:extLst>
            </p:cNvPr>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5849" name="Freeform 43">
              <a:extLst>
                <a:ext uri="{FF2B5EF4-FFF2-40B4-BE49-F238E27FC236}">
                  <a16:creationId xmlns:a16="http://schemas.microsoft.com/office/drawing/2014/main" id="{CAF1ED1B-7541-4039-B58B-39399D13B6E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zh-CN" altLang="en-US"/>
            </a:p>
          </p:txBody>
        </p:sp>
        <p:grpSp>
          <p:nvGrpSpPr>
            <p:cNvPr id="205850" name="Group 44">
              <a:extLst>
                <a:ext uri="{FF2B5EF4-FFF2-40B4-BE49-F238E27FC236}">
                  <a16:creationId xmlns:a16="http://schemas.microsoft.com/office/drawing/2014/main" id="{22BFFD3C-4D11-4F6A-94AB-55D083BDB422}"/>
                </a:ext>
              </a:extLst>
            </p:cNvPr>
            <p:cNvGrpSpPr>
              <a:grpSpLocks/>
            </p:cNvGrpSpPr>
            <p:nvPr/>
          </p:nvGrpSpPr>
          <p:grpSpPr bwMode="auto">
            <a:xfrm>
              <a:off x="3072" y="2832"/>
              <a:ext cx="136" cy="632"/>
              <a:chOff x="3072" y="2832"/>
              <a:chExt cx="136" cy="632"/>
            </a:xfrm>
          </p:grpSpPr>
          <p:sp>
            <p:nvSpPr>
              <p:cNvPr id="205855" name="Freeform 45">
                <a:extLst>
                  <a:ext uri="{FF2B5EF4-FFF2-40B4-BE49-F238E27FC236}">
                    <a16:creationId xmlns:a16="http://schemas.microsoft.com/office/drawing/2014/main" id="{9752860F-B0B8-4EA8-A47F-6D06A992526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56" name="Freeform 46">
                <a:extLst>
                  <a:ext uri="{FF2B5EF4-FFF2-40B4-BE49-F238E27FC236}">
                    <a16:creationId xmlns:a16="http://schemas.microsoft.com/office/drawing/2014/main" id="{B9E30BBD-D1D3-4250-AEDA-6A05F98E611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57" name="Freeform 47">
                <a:extLst>
                  <a:ext uri="{FF2B5EF4-FFF2-40B4-BE49-F238E27FC236}">
                    <a16:creationId xmlns:a16="http://schemas.microsoft.com/office/drawing/2014/main" id="{753F30FB-AC2D-4B4F-9DC6-ACD02A13233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5851" name="Group 48">
              <a:extLst>
                <a:ext uri="{FF2B5EF4-FFF2-40B4-BE49-F238E27FC236}">
                  <a16:creationId xmlns:a16="http://schemas.microsoft.com/office/drawing/2014/main" id="{1D78FB6E-B9CC-4119-8B4D-AFE3365D6DDE}"/>
                </a:ext>
              </a:extLst>
            </p:cNvPr>
            <p:cNvGrpSpPr>
              <a:grpSpLocks/>
            </p:cNvGrpSpPr>
            <p:nvPr/>
          </p:nvGrpSpPr>
          <p:grpSpPr bwMode="auto">
            <a:xfrm flipH="1">
              <a:off x="2496" y="2832"/>
              <a:ext cx="136" cy="632"/>
              <a:chOff x="3072" y="2832"/>
              <a:chExt cx="136" cy="632"/>
            </a:xfrm>
          </p:grpSpPr>
          <p:sp>
            <p:nvSpPr>
              <p:cNvPr id="205852" name="Freeform 49">
                <a:extLst>
                  <a:ext uri="{FF2B5EF4-FFF2-40B4-BE49-F238E27FC236}">
                    <a16:creationId xmlns:a16="http://schemas.microsoft.com/office/drawing/2014/main" id="{752A60B5-B801-4A81-8A11-A9C7B3203FD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53" name="Freeform 50">
                <a:extLst>
                  <a:ext uri="{FF2B5EF4-FFF2-40B4-BE49-F238E27FC236}">
                    <a16:creationId xmlns:a16="http://schemas.microsoft.com/office/drawing/2014/main" id="{957C5E94-0921-4246-A652-89CBFAB676E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5854" name="Freeform 51">
                <a:extLst>
                  <a:ext uri="{FF2B5EF4-FFF2-40B4-BE49-F238E27FC236}">
                    <a16:creationId xmlns:a16="http://schemas.microsoft.com/office/drawing/2014/main" id="{4C198532-9CD3-456C-A948-8A4BFB50DFE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5842" name="Rectangle 52">
            <a:extLst>
              <a:ext uri="{FF2B5EF4-FFF2-40B4-BE49-F238E27FC236}">
                <a16:creationId xmlns:a16="http://schemas.microsoft.com/office/drawing/2014/main" id="{A3B97C0D-358D-4952-92AE-823F840F1649}"/>
              </a:ext>
            </a:extLst>
          </p:cNvPr>
          <p:cNvSpPr>
            <a:spLocks noChangeArrowheads="1"/>
          </p:cNvSpPr>
          <p:nvPr/>
        </p:nvSpPr>
        <p:spPr bwMode="auto">
          <a:xfrm>
            <a:off x="1574800" y="4187825"/>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1"/>
                </a:solidFill>
                <a:latin typeface="Arial" panose="020B0604020202020204" pitchFamily="34" charset="0"/>
                <a:ea typeface="宋体" panose="02010600030101010101" pitchFamily="2" charset="-122"/>
                <a:cs typeface="Arial" panose="020B0604020202020204" pitchFamily="34" charset="0"/>
              </a:rPr>
              <a:t>false</a:t>
            </a:r>
          </a:p>
        </p:txBody>
      </p:sp>
      <p:sp>
        <p:nvSpPr>
          <p:cNvPr id="205843" name="Rectangle 53">
            <a:extLst>
              <a:ext uri="{FF2B5EF4-FFF2-40B4-BE49-F238E27FC236}">
                <a16:creationId xmlns:a16="http://schemas.microsoft.com/office/drawing/2014/main" id="{0A74644A-27FF-4A9C-B75E-5F8712E73C6D}"/>
              </a:ext>
            </a:extLst>
          </p:cNvPr>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5844" name="Line 54">
            <a:extLst>
              <a:ext uri="{FF2B5EF4-FFF2-40B4-BE49-F238E27FC236}">
                <a16:creationId xmlns:a16="http://schemas.microsoft.com/office/drawing/2014/main" id="{8899D7B7-3BE8-492C-B8E3-BDCDD39C4008}"/>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45" name="AutoShape 55">
            <a:extLst>
              <a:ext uri="{FF2B5EF4-FFF2-40B4-BE49-F238E27FC236}">
                <a16:creationId xmlns:a16="http://schemas.microsoft.com/office/drawing/2014/main" id="{08C818EE-77BB-4C38-884D-7ED97D81C9C9}"/>
              </a:ext>
            </a:extLst>
          </p:cNvPr>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5846" name="Line 56">
            <a:extLst>
              <a:ext uri="{FF2B5EF4-FFF2-40B4-BE49-F238E27FC236}">
                <a16:creationId xmlns:a16="http://schemas.microsoft.com/office/drawing/2014/main" id="{8EADC397-50C1-414D-A7CB-62B84840817B}"/>
              </a:ext>
            </a:extLst>
          </p:cNvPr>
          <p:cNvSpPr>
            <a:spLocks noChangeShapeType="1"/>
          </p:cNvSpPr>
          <p:nvPr/>
        </p:nvSpPr>
        <p:spPr bwMode="auto">
          <a:xfrm>
            <a:off x="693738"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47" name="Rectangle 57">
            <a:extLst>
              <a:ext uri="{FF2B5EF4-FFF2-40B4-BE49-F238E27FC236}">
                <a16:creationId xmlns:a16="http://schemas.microsoft.com/office/drawing/2014/main" id="{03F9FBD5-7515-45C0-8C0E-5FF6194F221A}"/>
              </a:ext>
            </a:extLst>
          </p:cNvPr>
          <p:cNvSpPr>
            <a:spLocks noChangeArrowheads="1"/>
          </p:cNvSpPr>
          <p:nvPr/>
        </p:nvSpPr>
        <p:spPr bwMode="auto">
          <a:xfrm>
            <a:off x="1658938" y="1963738"/>
            <a:ext cx="13985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locked</a:t>
            </a:r>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3">
            <a:extLst>
              <a:ext uri="{FF2B5EF4-FFF2-40B4-BE49-F238E27FC236}">
                <a16:creationId xmlns:a16="http://schemas.microsoft.com/office/drawing/2014/main" id="{2EF09AF8-0A1E-4988-9D95-7C5989D69C6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6851" name="Slide Number Placeholder 4">
            <a:extLst>
              <a:ext uri="{FF2B5EF4-FFF2-40B4-BE49-F238E27FC236}">
                <a16:creationId xmlns:a16="http://schemas.microsoft.com/office/drawing/2014/main" id="{A5CF1314-8164-42D2-96F8-F76677CE00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FEFBE5F-AFD7-4206-BCE7-31C041E88501}" type="slidenum">
              <a:rPr lang="ar-SA" altLang="zh-CN" sz="1400" b="0">
                <a:solidFill>
                  <a:schemeClr val="tx1"/>
                </a:solidFill>
                <a:latin typeface="Arial" panose="020B0604020202020204" pitchFamily="34" charset="0"/>
              </a:rPr>
              <a:pPr/>
              <a:t>192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06852" name="Rectangle 3">
            <a:extLst>
              <a:ext uri="{FF2B5EF4-FFF2-40B4-BE49-F238E27FC236}">
                <a16:creationId xmlns:a16="http://schemas.microsoft.com/office/drawing/2014/main" id="{F08CB01B-7A08-492B-A885-411B03483C8F}"/>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grpSp>
        <p:nvGrpSpPr>
          <p:cNvPr id="206853" name="Group 4">
            <a:extLst>
              <a:ext uri="{FF2B5EF4-FFF2-40B4-BE49-F238E27FC236}">
                <a16:creationId xmlns:a16="http://schemas.microsoft.com/office/drawing/2014/main" id="{3FBD0A40-554A-4EB9-A249-82AFF9D4A84F}"/>
              </a:ext>
            </a:extLst>
          </p:cNvPr>
          <p:cNvGrpSpPr>
            <a:grpSpLocks/>
          </p:cNvGrpSpPr>
          <p:nvPr/>
        </p:nvGrpSpPr>
        <p:grpSpPr bwMode="auto">
          <a:xfrm>
            <a:off x="6392863" y="2617788"/>
            <a:ext cx="1130300" cy="1173162"/>
            <a:chOff x="2496" y="2725"/>
            <a:chExt cx="712" cy="739"/>
          </a:xfrm>
        </p:grpSpPr>
        <p:sp>
          <p:nvSpPr>
            <p:cNvPr id="206867" name="Rectangle 5">
              <a:extLst>
                <a:ext uri="{FF2B5EF4-FFF2-40B4-BE49-F238E27FC236}">
                  <a16:creationId xmlns:a16="http://schemas.microsoft.com/office/drawing/2014/main" id="{8E7B8DFF-9EDD-48E5-A67A-DE861F2779F1}"/>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6868" name="Freeform 6">
              <a:extLst>
                <a:ext uri="{FF2B5EF4-FFF2-40B4-BE49-F238E27FC236}">
                  <a16:creationId xmlns:a16="http://schemas.microsoft.com/office/drawing/2014/main" id="{F70A7B36-9569-4B76-AA8B-36414F83CD9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206869" name="Group 7">
              <a:extLst>
                <a:ext uri="{FF2B5EF4-FFF2-40B4-BE49-F238E27FC236}">
                  <a16:creationId xmlns:a16="http://schemas.microsoft.com/office/drawing/2014/main" id="{69A2CB4B-E1D0-4208-8F79-9DB1AA15C814}"/>
                </a:ext>
              </a:extLst>
            </p:cNvPr>
            <p:cNvGrpSpPr>
              <a:grpSpLocks/>
            </p:cNvGrpSpPr>
            <p:nvPr/>
          </p:nvGrpSpPr>
          <p:grpSpPr bwMode="auto">
            <a:xfrm>
              <a:off x="3072" y="2832"/>
              <a:ext cx="136" cy="632"/>
              <a:chOff x="3072" y="2832"/>
              <a:chExt cx="136" cy="632"/>
            </a:xfrm>
          </p:grpSpPr>
          <p:sp>
            <p:nvSpPr>
              <p:cNvPr id="206874" name="Freeform 8">
                <a:extLst>
                  <a:ext uri="{FF2B5EF4-FFF2-40B4-BE49-F238E27FC236}">
                    <a16:creationId xmlns:a16="http://schemas.microsoft.com/office/drawing/2014/main" id="{841EBECE-7BE2-4425-859C-5675EB998BB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6875" name="Freeform 9">
                <a:extLst>
                  <a:ext uri="{FF2B5EF4-FFF2-40B4-BE49-F238E27FC236}">
                    <a16:creationId xmlns:a16="http://schemas.microsoft.com/office/drawing/2014/main" id="{DE433CF6-2DC2-4675-ABBF-DB424184D6D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6876" name="Freeform 10">
                <a:extLst>
                  <a:ext uri="{FF2B5EF4-FFF2-40B4-BE49-F238E27FC236}">
                    <a16:creationId xmlns:a16="http://schemas.microsoft.com/office/drawing/2014/main" id="{E7D9A3D5-9B0F-4CEE-A2A3-4C8A4DAB00B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06870" name="Group 11">
              <a:extLst>
                <a:ext uri="{FF2B5EF4-FFF2-40B4-BE49-F238E27FC236}">
                  <a16:creationId xmlns:a16="http://schemas.microsoft.com/office/drawing/2014/main" id="{08CA2C17-0E0A-4ECC-925F-11034614FF7F}"/>
                </a:ext>
              </a:extLst>
            </p:cNvPr>
            <p:cNvGrpSpPr>
              <a:grpSpLocks/>
            </p:cNvGrpSpPr>
            <p:nvPr/>
          </p:nvGrpSpPr>
          <p:grpSpPr bwMode="auto">
            <a:xfrm flipH="1">
              <a:off x="2496" y="2832"/>
              <a:ext cx="136" cy="632"/>
              <a:chOff x="3072" y="2832"/>
              <a:chExt cx="136" cy="632"/>
            </a:xfrm>
          </p:grpSpPr>
          <p:sp>
            <p:nvSpPr>
              <p:cNvPr id="206871" name="Freeform 12">
                <a:extLst>
                  <a:ext uri="{FF2B5EF4-FFF2-40B4-BE49-F238E27FC236}">
                    <a16:creationId xmlns:a16="http://schemas.microsoft.com/office/drawing/2014/main" id="{DD928397-28F5-4197-8BDD-5B8B50ADD60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6872" name="Freeform 13">
                <a:extLst>
                  <a:ext uri="{FF2B5EF4-FFF2-40B4-BE49-F238E27FC236}">
                    <a16:creationId xmlns:a16="http://schemas.microsoft.com/office/drawing/2014/main" id="{564B9DB2-D7B9-475D-AF30-BADCBFB66F2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06873" name="Freeform 14">
                <a:extLst>
                  <a:ext uri="{FF2B5EF4-FFF2-40B4-BE49-F238E27FC236}">
                    <a16:creationId xmlns:a16="http://schemas.microsoft.com/office/drawing/2014/main" id="{3E13A60B-E141-4870-B80F-2D781BD9C55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206854" name="Rectangle 15">
            <a:extLst>
              <a:ext uri="{FF2B5EF4-FFF2-40B4-BE49-F238E27FC236}">
                <a16:creationId xmlns:a16="http://schemas.microsoft.com/office/drawing/2014/main" id="{D363D29B-4ECE-44A1-85E3-085759E2905E}"/>
              </a:ext>
            </a:extLst>
          </p:cNvPr>
          <p:cNvSpPr>
            <a:spLocks noChangeArrowheads="1"/>
          </p:cNvSpPr>
          <p:nvPr/>
        </p:nvSpPr>
        <p:spPr bwMode="auto">
          <a:xfrm>
            <a:off x="6156325" y="1998663"/>
            <a:ext cx="1711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spinning</a:t>
            </a:r>
          </a:p>
        </p:txBody>
      </p:sp>
      <p:sp>
        <p:nvSpPr>
          <p:cNvPr id="206855" name="Rectangle 16">
            <a:extLst>
              <a:ext uri="{FF2B5EF4-FFF2-40B4-BE49-F238E27FC236}">
                <a16:creationId xmlns:a16="http://schemas.microsoft.com/office/drawing/2014/main" id="{57750E51-236A-4862-904A-0A6771C31B58}"/>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6856" name="Rectangle 17">
            <a:extLst>
              <a:ext uri="{FF2B5EF4-FFF2-40B4-BE49-F238E27FC236}">
                <a16:creationId xmlns:a16="http://schemas.microsoft.com/office/drawing/2014/main" id="{A2C4D4B6-9C32-4A01-9640-4A68E468FCAC}"/>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6857" name="Line 18">
            <a:extLst>
              <a:ext uri="{FF2B5EF4-FFF2-40B4-BE49-F238E27FC236}">
                <a16:creationId xmlns:a16="http://schemas.microsoft.com/office/drawing/2014/main" id="{9238B4A2-8102-403D-B2F1-2EE85599C648}"/>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6858" name="Group 19">
            <a:extLst>
              <a:ext uri="{FF2B5EF4-FFF2-40B4-BE49-F238E27FC236}">
                <a16:creationId xmlns:a16="http://schemas.microsoft.com/office/drawing/2014/main" id="{3091CA23-400F-421F-ACE2-98B8585E87C7}"/>
              </a:ext>
            </a:extLst>
          </p:cNvPr>
          <p:cNvGrpSpPr>
            <a:grpSpLocks/>
          </p:cNvGrpSpPr>
          <p:nvPr/>
        </p:nvGrpSpPr>
        <p:grpSpPr bwMode="auto">
          <a:xfrm>
            <a:off x="8472488" y="4405313"/>
            <a:ext cx="280987" cy="400050"/>
            <a:chOff x="3749" y="3267"/>
            <a:chExt cx="177" cy="252"/>
          </a:xfrm>
        </p:grpSpPr>
        <p:sp>
          <p:nvSpPr>
            <p:cNvPr id="206864" name="Line 20">
              <a:extLst>
                <a:ext uri="{FF2B5EF4-FFF2-40B4-BE49-F238E27FC236}">
                  <a16:creationId xmlns:a16="http://schemas.microsoft.com/office/drawing/2014/main" id="{D0104C2A-091D-41BB-8155-319EA5F9BFAF}"/>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6865" name="Line 21">
              <a:extLst>
                <a:ext uri="{FF2B5EF4-FFF2-40B4-BE49-F238E27FC236}">
                  <a16:creationId xmlns:a16="http://schemas.microsoft.com/office/drawing/2014/main" id="{546B2485-E580-4343-ACD0-6D59AB8D3E07}"/>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6866" name="Line 22">
              <a:extLst>
                <a:ext uri="{FF2B5EF4-FFF2-40B4-BE49-F238E27FC236}">
                  <a16:creationId xmlns:a16="http://schemas.microsoft.com/office/drawing/2014/main" id="{893858D3-82A5-4F32-BE7F-870952D1D5CD}"/>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6859" name="AutoShape 23">
            <a:extLst>
              <a:ext uri="{FF2B5EF4-FFF2-40B4-BE49-F238E27FC236}">
                <a16:creationId xmlns:a16="http://schemas.microsoft.com/office/drawing/2014/main" id="{30789B07-E37C-4BD5-A5CC-13E5986DBA89}"/>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6860" name="Rectangle 25">
            <a:extLst>
              <a:ext uri="{FF2B5EF4-FFF2-40B4-BE49-F238E27FC236}">
                <a16:creationId xmlns:a16="http://schemas.microsoft.com/office/drawing/2014/main" id="{78595745-498E-45ED-A25C-A9A7FFD86355}"/>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6861" name="Line 26">
            <a:extLst>
              <a:ext uri="{FF2B5EF4-FFF2-40B4-BE49-F238E27FC236}">
                <a16:creationId xmlns:a16="http://schemas.microsoft.com/office/drawing/2014/main" id="{663164D1-CB8B-4212-B8A2-64CCDBA19BE6}"/>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6862" name="Line 41">
            <a:extLst>
              <a:ext uri="{FF2B5EF4-FFF2-40B4-BE49-F238E27FC236}">
                <a16:creationId xmlns:a16="http://schemas.microsoft.com/office/drawing/2014/main" id="{2938FE9A-EE2D-484B-8AEA-4F76C3445F0A}"/>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6863" name="Rectangle 45">
            <a:extLst>
              <a:ext uri="{FF2B5EF4-FFF2-40B4-BE49-F238E27FC236}">
                <a16:creationId xmlns:a16="http://schemas.microsoft.com/office/drawing/2014/main" id="{B282BBE9-EE2C-4E2C-B072-7870D4C87BB3}"/>
              </a:ext>
            </a:extLst>
          </p:cNvPr>
          <p:cNvSpPr>
            <a:spLocks noChangeArrowheads="1"/>
          </p:cNvSpPr>
          <p:nvPr/>
        </p:nvSpPr>
        <p:spPr bwMode="auto">
          <a:xfrm>
            <a:off x="3767138" y="4189413"/>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0066FF"/>
                </a:solidFill>
                <a:latin typeface="Arial" panose="020B0604020202020204" pitchFamily="34" charset="0"/>
                <a:ea typeface="宋体" panose="02010600030101010101" pitchFamily="2" charset="-122"/>
                <a:cs typeface="Arial" panose="020B0604020202020204" pitchFamily="34" charset="0"/>
              </a:rPr>
              <a:t>false</a:t>
            </a:r>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a:extLst>
              <a:ext uri="{FF2B5EF4-FFF2-40B4-BE49-F238E27FC236}">
                <a16:creationId xmlns:a16="http://schemas.microsoft.com/office/drawing/2014/main" id="{83935AB5-29A0-442D-87FD-16C48D292C1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7875" name="Slide Number Placeholder 4">
            <a:extLst>
              <a:ext uri="{FF2B5EF4-FFF2-40B4-BE49-F238E27FC236}">
                <a16:creationId xmlns:a16="http://schemas.microsoft.com/office/drawing/2014/main" id="{2B5B3E8F-32C6-4762-B06B-6DC0027B96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47039FF-2EDE-4ED2-AB25-3C2BE7FE8774}" type="slidenum">
              <a:rPr lang="ar-SA" altLang="zh-CN" sz="1400" b="0">
                <a:solidFill>
                  <a:schemeClr val="tx1"/>
                </a:solidFill>
                <a:latin typeface="Arial" panose="020B0604020202020204" pitchFamily="34" charset="0"/>
              </a:rPr>
              <a:pPr/>
              <a:t>193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7876" name="Picture 2" descr="magic">
            <a:extLst>
              <a:ext uri="{FF2B5EF4-FFF2-40B4-BE49-F238E27FC236}">
                <a16:creationId xmlns:a16="http://schemas.microsoft.com/office/drawing/2014/main" id="{941DA9BA-3EE0-4E05-B7C2-104C576BF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Rectangle 3">
            <a:extLst>
              <a:ext uri="{FF2B5EF4-FFF2-40B4-BE49-F238E27FC236}">
                <a16:creationId xmlns:a16="http://schemas.microsoft.com/office/drawing/2014/main" id="{4CD45474-BEEA-4179-906D-5F8115C117AF}"/>
              </a:ext>
            </a:extLst>
          </p:cNvPr>
          <p:cNvSpPr>
            <a:spLocks noGrp="1" noChangeArrowheads="1"/>
          </p:cNvSpPr>
          <p:nvPr>
            <p:ph type="title"/>
          </p:nvPr>
        </p:nvSpPr>
        <p:spPr/>
        <p:txBody>
          <a:bodyPr/>
          <a:lstStyle/>
          <a:p>
            <a:r>
              <a:rPr lang="en-US" altLang="zh-CN">
                <a:ea typeface="宋体" panose="02010600030101010101" pitchFamily="2" charset="-122"/>
              </a:rPr>
              <a:t>Queue Locks</a:t>
            </a:r>
          </a:p>
        </p:txBody>
      </p:sp>
      <p:sp>
        <p:nvSpPr>
          <p:cNvPr id="207878" name="Rectangle 15">
            <a:extLst>
              <a:ext uri="{FF2B5EF4-FFF2-40B4-BE49-F238E27FC236}">
                <a16:creationId xmlns:a16="http://schemas.microsoft.com/office/drawing/2014/main" id="{2B51F302-3EC5-4F1E-8863-7CC7A33846CB}"/>
              </a:ext>
            </a:extLst>
          </p:cNvPr>
          <p:cNvSpPr>
            <a:spLocks noChangeArrowheads="1"/>
          </p:cNvSpPr>
          <p:nvPr/>
        </p:nvSpPr>
        <p:spPr bwMode="auto">
          <a:xfrm>
            <a:off x="6364986" y="1998663"/>
            <a:ext cx="1300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chemeClr val="tx1"/>
                </a:solidFill>
                <a:latin typeface="Arial" panose="020B0604020202020204" pitchFamily="34" charset="0"/>
                <a:ea typeface="宋体" panose="02010600030101010101" pitchFamily="2" charset="-122"/>
                <a:cs typeface="Arial" panose="020B0604020202020204" pitchFamily="34" charset="0"/>
              </a:rPr>
              <a:t>starve</a:t>
            </a:r>
          </a:p>
        </p:txBody>
      </p:sp>
      <p:sp>
        <p:nvSpPr>
          <p:cNvPr id="207879" name="Rectangle 16">
            <a:extLst>
              <a:ext uri="{FF2B5EF4-FFF2-40B4-BE49-F238E27FC236}">
                <a16:creationId xmlns:a16="http://schemas.microsoft.com/office/drawing/2014/main" id="{4AEEBE87-510C-45CC-96E0-E3BDBE81C5E5}"/>
              </a:ext>
            </a:extLst>
          </p:cNvPr>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true</a:t>
            </a:r>
          </a:p>
        </p:txBody>
      </p:sp>
      <p:sp>
        <p:nvSpPr>
          <p:cNvPr id="207880" name="Rectangle 17">
            <a:extLst>
              <a:ext uri="{FF2B5EF4-FFF2-40B4-BE49-F238E27FC236}">
                <a16:creationId xmlns:a16="http://schemas.microsoft.com/office/drawing/2014/main" id="{3AF94851-A97E-4BCA-9858-9484E8DE2DDF}"/>
              </a:ext>
            </a:extLst>
          </p:cNvPr>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7881" name="Line 18">
            <a:extLst>
              <a:ext uri="{FF2B5EF4-FFF2-40B4-BE49-F238E27FC236}">
                <a16:creationId xmlns:a16="http://schemas.microsoft.com/office/drawing/2014/main" id="{C53F3129-0CC2-4996-81AD-019D2C73F945}"/>
              </a:ext>
            </a:extLst>
          </p:cNvPr>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7882" name="Group 19">
            <a:extLst>
              <a:ext uri="{FF2B5EF4-FFF2-40B4-BE49-F238E27FC236}">
                <a16:creationId xmlns:a16="http://schemas.microsoft.com/office/drawing/2014/main" id="{81C6F472-50EC-40DD-90C1-00F2B4C6458D}"/>
              </a:ext>
            </a:extLst>
          </p:cNvPr>
          <p:cNvGrpSpPr>
            <a:grpSpLocks/>
          </p:cNvGrpSpPr>
          <p:nvPr/>
        </p:nvGrpSpPr>
        <p:grpSpPr bwMode="auto">
          <a:xfrm>
            <a:off x="8472488" y="4405313"/>
            <a:ext cx="280987" cy="400050"/>
            <a:chOff x="3749" y="3267"/>
            <a:chExt cx="177" cy="252"/>
          </a:xfrm>
        </p:grpSpPr>
        <p:sp>
          <p:nvSpPr>
            <p:cNvPr id="207898" name="Line 20">
              <a:extLst>
                <a:ext uri="{FF2B5EF4-FFF2-40B4-BE49-F238E27FC236}">
                  <a16:creationId xmlns:a16="http://schemas.microsoft.com/office/drawing/2014/main" id="{96FCD231-EAB4-4333-AF03-54ADC78B42A4}"/>
                </a:ext>
              </a:extLst>
            </p:cNvPr>
            <p:cNvSpPr>
              <a:spLocks noChangeShapeType="1"/>
            </p:cNvSpPr>
            <p:nvPr/>
          </p:nvSpPr>
          <p:spPr bwMode="auto">
            <a:xfrm>
              <a:off x="3749" y="3267"/>
              <a:ext cx="0" cy="2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899" name="Line 21">
              <a:extLst>
                <a:ext uri="{FF2B5EF4-FFF2-40B4-BE49-F238E27FC236}">
                  <a16:creationId xmlns:a16="http://schemas.microsoft.com/office/drawing/2014/main" id="{397D7359-6D67-4B26-88C0-7BBC95B224A3}"/>
                </a:ext>
              </a:extLst>
            </p:cNvPr>
            <p:cNvSpPr>
              <a:spLocks noChangeShapeType="1"/>
            </p:cNvSpPr>
            <p:nvPr/>
          </p:nvSpPr>
          <p:spPr bwMode="auto">
            <a:xfrm>
              <a:off x="3837" y="3317"/>
              <a:ext cx="0" cy="15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900" name="Line 22">
              <a:extLst>
                <a:ext uri="{FF2B5EF4-FFF2-40B4-BE49-F238E27FC236}">
                  <a16:creationId xmlns:a16="http://schemas.microsoft.com/office/drawing/2014/main" id="{051CB0B6-8384-4F3E-8E65-2927557DD931}"/>
                </a:ext>
              </a:extLst>
            </p:cNvPr>
            <p:cNvSpPr>
              <a:spLocks noChangeShapeType="1"/>
            </p:cNvSpPr>
            <p:nvPr/>
          </p:nvSpPr>
          <p:spPr bwMode="auto">
            <a:xfrm>
              <a:off x="3926" y="3343"/>
              <a:ext cx="0" cy="1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7883" name="AutoShape 23">
            <a:extLst>
              <a:ext uri="{FF2B5EF4-FFF2-40B4-BE49-F238E27FC236}">
                <a16:creationId xmlns:a16="http://schemas.microsoft.com/office/drawing/2014/main" id="{EFEDA2B8-8FE4-468C-9E83-C13F34B16760}"/>
              </a:ext>
            </a:extLst>
          </p:cNvPr>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207884" name="Rectangle 36">
            <a:extLst>
              <a:ext uri="{FF2B5EF4-FFF2-40B4-BE49-F238E27FC236}">
                <a16:creationId xmlns:a16="http://schemas.microsoft.com/office/drawing/2014/main" id="{A39307F8-1978-46FA-9C2D-F074E22CFE46}"/>
              </a:ext>
            </a:extLst>
          </p:cNvPr>
          <p:cNvSpPr>
            <a:spLocks noChangeArrowheads="1"/>
          </p:cNvSpPr>
          <p:nvPr/>
        </p:nvSpPr>
        <p:spPr bwMode="auto">
          <a:xfrm>
            <a:off x="3767138" y="4189413"/>
            <a:ext cx="857250" cy="835025"/>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rgbClr val="0066FF"/>
                </a:solidFill>
                <a:latin typeface="Arial" panose="020B0604020202020204" pitchFamily="34" charset="0"/>
                <a:ea typeface="宋体" panose="02010600030101010101" pitchFamily="2" charset="-122"/>
                <a:cs typeface="Arial" panose="020B0604020202020204" pitchFamily="34" charset="0"/>
              </a:rPr>
              <a:t>false</a:t>
            </a:r>
          </a:p>
        </p:txBody>
      </p:sp>
      <p:sp>
        <p:nvSpPr>
          <p:cNvPr id="207885" name="Rectangle 37">
            <a:extLst>
              <a:ext uri="{FF2B5EF4-FFF2-40B4-BE49-F238E27FC236}">
                <a16:creationId xmlns:a16="http://schemas.microsoft.com/office/drawing/2014/main" id="{BEE6340A-E852-4CE3-A10D-0BD32E8AC678}"/>
              </a:ext>
            </a:extLst>
          </p:cNvPr>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2400" b="0">
              <a:solidFill>
                <a:schemeClr val="bg1"/>
              </a:solidFill>
              <a:latin typeface="Arial" panose="020B0604020202020204" pitchFamily="34" charset="0"/>
              <a:cs typeface="Arial" panose="020B0604020202020204" pitchFamily="34" charset="0"/>
            </a:endParaRPr>
          </a:p>
        </p:txBody>
      </p:sp>
      <p:sp>
        <p:nvSpPr>
          <p:cNvPr id="207886" name="Line 38">
            <a:extLst>
              <a:ext uri="{FF2B5EF4-FFF2-40B4-BE49-F238E27FC236}">
                <a16:creationId xmlns:a16="http://schemas.microsoft.com/office/drawing/2014/main" id="{10970AD1-7F5B-4187-8D61-CE5FDE6B6203}"/>
              </a:ext>
            </a:extLst>
          </p:cNvPr>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7887" name="Line 40">
            <a:extLst>
              <a:ext uri="{FF2B5EF4-FFF2-40B4-BE49-F238E27FC236}">
                <a16:creationId xmlns:a16="http://schemas.microsoft.com/office/drawing/2014/main" id="{600151E2-60E2-4B01-BB23-64890FDDE1C7}"/>
              </a:ext>
            </a:extLst>
          </p:cNvPr>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07888" name="Group 41">
            <a:extLst>
              <a:ext uri="{FF2B5EF4-FFF2-40B4-BE49-F238E27FC236}">
                <a16:creationId xmlns:a16="http://schemas.microsoft.com/office/drawing/2014/main" id="{C5CC89E7-07B6-419E-B9F3-54F6EFAE4AF3}"/>
              </a:ext>
            </a:extLst>
          </p:cNvPr>
          <p:cNvGrpSpPr>
            <a:grpSpLocks/>
          </p:cNvGrpSpPr>
          <p:nvPr/>
        </p:nvGrpSpPr>
        <p:grpSpPr bwMode="auto">
          <a:xfrm>
            <a:off x="6275388" y="2774950"/>
            <a:ext cx="1770062" cy="1065213"/>
            <a:chOff x="1295" y="669"/>
            <a:chExt cx="1115" cy="671"/>
          </a:xfrm>
        </p:grpSpPr>
        <p:sp>
          <p:nvSpPr>
            <p:cNvPr id="207889" name="Freeform 42">
              <a:extLst>
                <a:ext uri="{FF2B5EF4-FFF2-40B4-BE49-F238E27FC236}">
                  <a16:creationId xmlns:a16="http://schemas.microsoft.com/office/drawing/2014/main" id="{66A1D9BC-549A-48A9-AB1D-EDFC4DD235CE}"/>
                </a:ext>
              </a:extLst>
            </p:cNvPr>
            <p:cNvSpPr>
              <a:spLocks/>
            </p:cNvSpPr>
            <p:nvPr/>
          </p:nvSpPr>
          <p:spPr bwMode="auto">
            <a:xfrm>
              <a:off x="1344" y="720"/>
              <a:ext cx="912" cy="480"/>
            </a:xfrm>
            <a:custGeom>
              <a:avLst/>
              <a:gdLst>
                <a:gd name="T0" fmla="*/ 0 w 912"/>
                <a:gd name="T1" fmla="*/ 0 h 624"/>
                <a:gd name="T2" fmla="*/ 384 w 912"/>
                <a:gd name="T3" fmla="*/ 99 h 624"/>
                <a:gd name="T4" fmla="*/ 912 w 912"/>
                <a:gd name="T5" fmla="*/ 9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zh-CN" altLang="en-US"/>
            </a:p>
          </p:txBody>
        </p:sp>
        <p:sp>
          <p:nvSpPr>
            <p:cNvPr id="207890" name="Rectangle 43">
              <a:extLst>
                <a:ext uri="{FF2B5EF4-FFF2-40B4-BE49-F238E27FC236}">
                  <a16:creationId xmlns:a16="http://schemas.microsoft.com/office/drawing/2014/main" id="{1F694616-4E15-4F8E-A8FD-FDA57BEAE9AE}"/>
                </a:ext>
              </a:extLst>
            </p:cNvPr>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207891" name="Freeform 44">
              <a:extLst>
                <a:ext uri="{FF2B5EF4-FFF2-40B4-BE49-F238E27FC236}">
                  <a16:creationId xmlns:a16="http://schemas.microsoft.com/office/drawing/2014/main" id="{27E29AE1-B8F6-4E4A-B532-F44F42A6B437}"/>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zh-CN" altLang="en-US"/>
            </a:p>
          </p:txBody>
        </p:sp>
        <p:sp>
          <p:nvSpPr>
            <p:cNvPr id="207892" name="Freeform 45">
              <a:extLst>
                <a:ext uri="{FF2B5EF4-FFF2-40B4-BE49-F238E27FC236}">
                  <a16:creationId xmlns:a16="http://schemas.microsoft.com/office/drawing/2014/main" id="{BB3A3793-CD24-42D6-8E7D-19B6D45EF3FE}"/>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07893" name="Freeform 46">
              <a:extLst>
                <a:ext uri="{FF2B5EF4-FFF2-40B4-BE49-F238E27FC236}">
                  <a16:creationId xmlns:a16="http://schemas.microsoft.com/office/drawing/2014/main" id="{91889109-DD5D-4A66-9E26-82452FA0A98E}"/>
                </a:ext>
              </a:extLst>
            </p:cNvPr>
            <p:cNvSpPr>
              <a:spLocks/>
            </p:cNvSpPr>
            <p:nvPr/>
          </p:nvSpPr>
          <p:spPr bwMode="auto">
            <a:xfrm>
              <a:off x="1309" y="789"/>
              <a:ext cx="419" cy="245"/>
            </a:xfrm>
            <a:custGeom>
              <a:avLst/>
              <a:gdLst>
                <a:gd name="T0" fmla="*/ 59 w 537"/>
                <a:gd name="T1" fmla="*/ 18 h 359"/>
                <a:gd name="T2" fmla="*/ 61 w 537"/>
                <a:gd name="T3" fmla="*/ 23 h 359"/>
                <a:gd name="T4" fmla="*/ 29 w 537"/>
                <a:gd name="T5" fmla="*/ 25 h 359"/>
                <a:gd name="T6" fmla="*/ 0 w 537"/>
                <a:gd name="T7" fmla="*/ 12 h 359"/>
                <a:gd name="T8" fmla="*/ 49 w 537"/>
                <a:gd name="T9" fmla="*/ 0 h 359"/>
                <a:gd name="T10" fmla="*/ 94 w 537"/>
                <a:gd name="T11" fmla="*/ 8 h 359"/>
                <a:gd name="T12" fmla="*/ 89 w 537"/>
                <a:gd name="T13" fmla="*/ 11 h 359"/>
                <a:gd name="T14" fmla="*/ 48 w 537"/>
                <a:gd name="T15" fmla="*/ 5 h 359"/>
                <a:gd name="T16" fmla="*/ 16 w 537"/>
                <a:gd name="T17" fmla="*/ 12 h 359"/>
                <a:gd name="T18" fmla="*/ 36 w 537"/>
                <a:gd name="T19" fmla="*/ 21 h 359"/>
                <a:gd name="T20" fmla="*/ 59 w 537"/>
                <a:gd name="T21" fmla="*/ 1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07894" name="Freeform 47">
              <a:extLst>
                <a:ext uri="{FF2B5EF4-FFF2-40B4-BE49-F238E27FC236}">
                  <a16:creationId xmlns:a16="http://schemas.microsoft.com/office/drawing/2014/main" id="{C4D8FB40-356E-440E-9A57-B17849999974}"/>
                </a:ext>
              </a:extLst>
            </p:cNvPr>
            <p:cNvSpPr>
              <a:spLocks/>
            </p:cNvSpPr>
            <p:nvPr/>
          </p:nvSpPr>
          <p:spPr bwMode="auto">
            <a:xfrm>
              <a:off x="1295" y="672"/>
              <a:ext cx="320" cy="240"/>
            </a:xfrm>
            <a:custGeom>
              <a:avLst/>
              <a:gdLst>
                <a:gd name="T0" fmla="*/ 9 w 537"/>
                <a:gd name="T1" fmla="*/ 15 h 359"/>
                <a:gd name="T2" fmla="*/ 9 w 537"/>
                <a:gd name="T3" fmla="*/ 20 h 359"/>
                <a:gd name="T4" fmla="*/ 5 w 537"/>
                <a:gd name="T5" fmla="*/ 21 h 359"/>
                <a:gd name="T6" fmla="*/ 0 w 537"/>
                <a:gd name="T7" fmla="*/ 10 h 359"/>
                <a:gd name="T8" fmla="*/ 8 w 537"/>
                <a:gd name="T9" fmla="*/ 0 h 359"/>
                <a:gd name="T10" fmla="*/ 14 w 537"/>
                <a:gd name="T11" fmla="*/ 7 h 359"/>
                <a:gd name="T12" fmla="*/ 14 w 537"/>
                <a:gd name="T13" fmla="*/ 9 h 359"/>
                <a:gd name="T14" fmla="*/ 8 w 537"/>
                <a:gd name="T15" fmla="*/ 5 h 359"/>
                <a:gd name="T16" fmla="*/ 2 w 537"/>
                <a:gd name="T17" fmla="*/ 10 h 359"/>
                <a:gd name="T18" fmla="*/ 5 w 537"/>
                <a:gd name="T19" fmla="*/ 18 h 359"/>
                <a:gd name="T20" fmla="*/ 9 w 537"/>
                <a:gd name="T21" fmla="*/ 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07895" name="Freeform 48">
              <a:extLst>
                <a:ext uri="{FF2B5EF4-FFF2-40B4-BE49-F238E27FC236}">
                  <a16:creationId xmlns:a16="http://schemas.microsoft.com/office/drawing/2014/main" id="{7CC477B2-8763-4E69-8E34-98AB508EB7BC}"/>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07896" name="Freeform 49">
              <a:extLst>
                <a:ext uri="{FF2B5EF4-FFF2-40B4-BE49-F238E27FC236}">
                  <a16:creationId xmlns:a16="http://schemas.microsoft.com/office/drawing/2014/main" id="{3926215E-6EFA-46B4-A7BF-4C2D7E5B299E}"/>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zh-CN" altLang="en-US"/>
            </a:p>
          </p:txBody>
        </p:sp>
        <p:sp>
          <p:nvSpPr>
            <p:cNvPr id="207897" name="Freeform 50">
              <a:extLst>
                <a:ext uri="{FF2B5EF4-FFF2-40B4-BE49-F238E27FC236}">
                  <a16:creationId xmlns:a16="http://schemas.microsoft.com/office/drawing/2014/main" id="{C3E98CA3-0498-46A1-ABE2-5C09347CC0F1}"/>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zh-CN" altLang="en-US"/>
            </a:p>
          </p:txBody>
        </p:sp>
      </p:gr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Slide Number Placeholder 4">
            <a:extLst>
              <a:ext uri="{FF2B5EF4-FFF2-40B4-BE49-F238E27FC236}">
                <a16:creationId xmlns:a16="http://schemas.microsoft.com/office/drawing/2014/main" id="{B5D0F14F-556B-428F-B434-1F08BF473A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C8ED1BC-B22A-4F66-91B3-CF6018A9338A}" type="slidenum">
              <a:rPr lang="ar-SA" altLang="zh-CN" sz="1400" b="0">
                <a:solidFill>
                  <a:schemeClr val="tx1"/>
                </a:solidFill>
                <a:latin typeface="Arial" panose="020B0604020202020204" pitchFamily="34" charset="0"/>
              </a:rPr>
              <a:pPr/>
              <a:t>194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8900" name="Picture 2" descr="magic">
            <a:extLst>
              <a:ext uri="{FF2B5EF4-FFF2-40B4-BE49-F238E27FC236}">
                <a16:creationId xmlns:a16="http://schemas.microsoft.com/office/drawing/2014/main" id="{A8E1383D-1225-4949-8044-68393E3CE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Rectangle 3">
            <a:extLst>
              <a:ext uri="{FF2B5EF4-FFF2-40B4-BE49-F238E27FC236}">
                <a16:creationId xmlns:a16="http://schemas.microsoft.com/office/drawing/2014/main" id="{34B61033-6F79-4B4B-AD25-41E770E896C1}"/>
              </a:ext>
            </a:extLst>
          </p:cNvPr>
          <p:cNvSpPr>
            <a:spLocks noGrp="1" noChangeArrowheads="1"/>
          </p:cNvSpPr>
          <p:nvPr>
            <p:ph type="title"/>
          </p:nvPr>
        </p:nvSpPr>
        <p:spPr/>
        <p:txBody>
          <a:bodyPr/>
          <a:lstStyle/>
          <a:p>
            <a:r>
              <a:rPr lang="en-US" altLang="zh-CN" dirty="0">
                <a:ea typeface="宋体" panose="02010600030101010101" pitchFamily="2" charset="-122"/>
              </a:rPr>
              <a:t>Abortable </a:t>
            </a:r>
            <a:r>
              <a:rPr lang="en-US" altLang="zh-CN" dirty="0">
                <a:solidFill>
                  <a:srgbClr val="FF0000"/>
                </a:solidFill>
                <a:ea typeface="宋体" panose="02010600030101010101" pitchFamily="2" charset="-122"/>
              </a:rPr>
              <a:t>CLH</a:t>
            </a:r>
            <a:r>
              <a:rPr lang="en-US" altLang="zh-CN" dirty="0">
                <a:ea typeface="宋体" panose="02010600030101010101" pitchFamily="2" charset="-122"/>
              </a:rPr>
              <a:t> Lock</a:t>
            </a:r>
          </a:p>
        </p:txBody>
      </p:sp>
      <p:sp>
        <p:nvSpPr>
          <p:cNvPr id="208902" name="Rectangle 4">
            <a:extLst>
              <a:ext uri="{FF2B5EF4-FFF2-40B4-BE49-F238E27FC236}">
                <a16:creationId xmlns:a16="http://schemas.microsoft.com/office/drawing/2014/main" id="{02E0DF8A-5598-4504-8784-9B5914C0E267}"/>
              </a:ext>
            </a:extLst>
          </p:cNvPr>
          <p:cNvSpPr>
            <a:spLocks noGrp="1" noChangeArrowheads="1"/>
          </p:cNvSpPr>
          <p:nvPr>
            <p:ph type="body" idx="1"/>
          </p:nvPr>
        </p:nvSpPr>
        <p:spPr/>
        <p:txBody>
          <a:bodyPr/>
          <a:lstStyle/>
          <a:p>
            <a:r>
              <a:rPr lang="en-US" altLang="zh-CN" dirty="0">
                <a:ea typeface="宋体" panose="02010600030101010101" pitchFamily="2" charset="-122"/>
              </a:rPr>
              <a:t>When a thread gives up</a:t>
            </a:r>
          </a:p>
          <a:p>
            <a:pPr lvl="1"/>
            <a:r>
              <a:rPr lang="en-US" altLang="zh-CN" dirty="0">
                <a:ea typeface="宋体" panose="02010600030101010101" pitchFamily="2" charset="-122"/>
              </a:rPr>
              <a:t>Removing node in a wait-free way is hard</a:t>
            </a:r>
          </a:p>
        </p:txBody>
      </p:sp>
      <p:pic>
        <p:nvPicPr>
          <p:cNvPr id="13" name="图片 12">
            <a:extLst>
              <a:ext uri="{FF2B5EF4-FFF2-40B4-BE49-F238E27FC236}">
                <a16:creationId xmlns:a16="http://schemas.microsoft.com/office/drawing/2014/main" id="{A5A0446E-3FF3-4C1B-8484-0372E02D000D}"/>
              </a:ext>
            </a:extLst>
          </p:cNvPr>
          <p:cNvPicPr>
            <a:picLocks noChangeAspect="1"/>
          </p:cNvPicPr>
          <p:nvPr/>
        </p:nvPicPr>
        <p:blipFill>
          <a:blip r:embed="rId4"/>
          <a:stretch>
            <a:fillRect/>
          </a:stretch>
        </p:blipFill>
        <p:spPr>
          <a:xfrm>
            <a:off x="1152615" y="3169920"/>
            <a:ext cx="5766345" cy="3633999"/>
          </a:xfrm>
          <a:prstGeom prst="rect">
            <a:avLst/>
          </a:prstGeom>
        </p:spPr>
      </p:pic>
      <p:grpSp>
        <p:nvGrpSpPr>
          <p:cNvPr id="14" name="组合 13">
            <a:extLst>
              <a:ext uri="{FF2B5EF4-FFF2-40B4-BE49-F238E27FC236}">
                <a16:creationId xmlns:a16="http://schemas.microsoft.com/office/drawing/2014/main" id="{C36E7D46-067C-460F-842C-57F1D7977FDE}"/>
              </a:ext>
            </a:extLst>
          </p:cNvPr>
          <p:cNvGrpSpPr/>
          <p:nvPr/>
        </p:nvGrpSpPr>
        <p:grpSpPr>
          <a:xfrm>
            <a:off x="3646895" y="5521314"/>
            <a:ext cx="777784" cy="690880"/>
            <a:chOff x="7492456" y="4632960"/>
            <a:chExt cx="777784" cy="690880"/>
          </a:xfrm>
        </p:grpSpPr>
        <p:sp>
          <p:nvSpPr>
            <p:cNvPr id="15" name="Line 37">
              <a:extLst>
                <a:ext uri="{FF2B5EF4-FFF2-40B4-BE49-F238E27FC236}">
                  <a16:creationId xmlns:a16="http://schemas.microsoft.com/office/drawing/2014/main" id="{7C97563B-D24E-4289-BDFA-C649A49212A6}"/>
                </a:ext>
              </a:extLst>
            </p:cNvPr>
            <p:cNvSpPr>
              <a:spLocks noChangeShapeType="1"/>
            </p:cNvSpPr>
            <p:nvPr/>
          </p:nvSpPr>
          <p:spPr bwMode="auto">
            <a:xfrm>
              <a:off x="7492456" y="4632960"/>
              <a:ext cx="777784" cy="690880"/>
            </a:xfrm>
            <a:prstGeom prst="line">
              <a:avLst/>
            </a:prstGeom>
            <a:noFill/>
            <a:ln w="57150">
              <a:solidFill>
                <a:schemeClr val="tx1"/>
              </a:solidFill>
              <a:prstDash val="solid"/>
              <a:round/>
              <a:headEnd/>
              <a:tailEnd type="non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Line 37">
              <a:extLst>
                <a:ext uri="{FF2B5EF4-FFF2-40B4-BE49-F238E27FC236}">
                  <a16:creationId xmlns:a16="http://schemas.microsoft.com/office/drawing/2014/main" id="{EA5B5126-A029-43E7-A2A1-B7D1BDB7EA93}"/>
                </a:ext>
              </a:extLst>
            </p:cNvPr>
            <p:cNvSpPr>
              <a:spLocks noChangeShapeType="1"/>
            </p:cNvSpPr>
            <p:nvPr/>
          </p:nvSpPr>
          <p:spPr bwMode="auto">
            <a:xfrm flipH="1">
              <a:off x="7492456" y="4632960"/>
              <a:ext cx="777784" cy="690880"/>
            </a:xfrm>
            <a:prstGeom prst="line">
              <a:avLst/>
            </a:prstGeom>
            <a:noFill/>
            <a:ln w="57150">
              <a:solidFill>
                <a:schemeClr val="tx1"/>
              </a:solidFill>
              <a:prstDash val="solid"/>
              <a:round/>
              <a:headEnd/>
              <a:tailEnd type="non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7" name="文本框 16">
            <a:extLst>
              <a:ext uri="{FF2B5EF4-FFF2-40B4-BE49-F238E27FC236}">
                <a16:creationId xmlns:a16="http://schemas.microsoft.com/office/drawing/2014/main" id="{6CACF704-06B3-4097-86A5-F7791F4D9BCF}"/>
              </a:ext>
            </a:extLst>
          </p:cNvPr>
          <p:cNvSpPr txBox="1"/>
          <p:nvPr/>
        </p:nvSpPr>
        <p:spPr>
          <a:xfrm>
            <a:off x="4054316" y="2979478"/>
            <a:ext cx="1260280" cy="461665"/>
          </a:xfrm>
          <a:prstGeom prst="rect">
            <a:avLst/>
          </a:prstGeom>
          <a:noFill/>
        </p:spPr>
        <p:txBody>
          <a:bodyPr wrap="none" rtlCol="0">
            <a:spAutoFit/>
          </a:bodyPr>
          <a:lstStyle/>
          <a:p>
            <a:r>
              <a:rPr lang="en-US" altLang="zh-CN" sz="2400" dirty="0">
                <a:solidFill>
                  <a:srgbClr val="FF0000"/>
                </a:solidFill>
              </a:rPr>
              <a:t>Give up</a:t>
            </a:r>
            <a:endParaRPr lang="zh-CN" altLang="en-US" sz="2400" dirty="0">
              <a:solidFill>
                <a:srgbClr val="FF0000"/>
              </a:solidFill>
            </a:endParaRPr>
          </a:p>
        </p:txBody>
      </p:sp>
      <p:sp>
        <p:nvSpPr>
          <p:cNvPr id="18" name="Line 37">
            <a:extLst>
              <a:ext uri="{FF2B5EF4-FFF2-40B4-BE49-F238E27FC236}">
                <a16:creationId xmlns:a16="http://schemas.microsoft.com/office/drawing/2014/main" id="{60CC7CFE-F0B1-423F-A44C-EB303E5CE459}"/>
              </a:ext>
            </a:extLst>
          </p:cNvPr>
          <p:cNvSpPr>
            <a:spLocks noChangeShapeType="1"/>
          </p:cNvSpPr>
          <p:nvPr/>
        </p:nvSpPr>
        <p:spPr bwMode="auto">
          <a:xfrm>
            <a:off x="3089364" y="4152254"/>
            <a:ext cx="1960155" cy="136906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 name="文本框 1">
            <a:extLst>
              <a:ext uri="{FF2B5EF4-FFF2-40B4-BE49-F238E27FC236}">
                <a16:creationId xmlns:a16="http://schemas.microsoft.com/office/drawing/2014/main" id="{FB260DEB-4E59-4123-B844-5BCA916E633E}"/>
              </a:ext>
            </a:extLst>
          </p:cNvPr>
          <p:cNvSpPr txBox="1"/>
          <p:nvPr/>
        </p:nvSpPr>
        <p:spPr>
          <a:xfrm>
            <a:off x="304800" y="4636729"/>
            <a:ext cx="1495922" cy="400110"/>
          </a:xfrm>
          <a:prstGeom prst="rect">
            <a:avLst/>
          </a:prstGeom>
          <a:noFill/>
        </p:spPr>
        <p:txBody>
          <a:bodyPr wrap="none" rtlCol="0">
            <a:spAutoFit/>
          </a:bodyPr>
          <a:lstStyle/>
          <a:p>
            <a:r>
              <a:rPr lang="en-US" altLang="zh-CN" sz="2000" b="0" dirty="0">
                <a:solidFill>
                  <a:schemeClr val="tx1"/>
                </a:solidFill>
                <a:latin typeface="Arial" panose="020B0604020202020204" pitchFamily="34" charset="0"/>
                <a:cs typeface="Arial" panose="020B0604020202020204" pitchFamily="34" charset="0"/>
              </a:rPr>
              <a:t>Approach 1</a:t>
            </a:r>
            <a:endParaRPr lang="zh-CN" altLang="en-US"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066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Slide Number Placeholder 4">
            <a:extLst>
              <a:ext uri="{FF2B5EF4-FFF2-40B4-BE49-F238E27FC236}">
                <a16:creationId xmlns:a16="http://schemas.microsoft.com/office/drawing/2014/main" id="{B5D0F14F-556B-428F-B434-1F08BF473A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C8ED1BC-B22A-4F66-91B3-CF6018A9338A}" type="slidenum">
              <a:rPr lang="ar-SA" altLang="zh-CN" sz="1400" b="0">
                <a:solidFill>
                  <a:schemeClr val="tx1"/>
                </a:solidFill>
                <a:latin typeface="Arial" panose="020B0604020202020204" pitchFamily="34" charset="0"/>
              </a:rPr>
              <a:pPr/>
              <a:t>195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8900" name="Picture 2" descr="magic">
            <a:extLst>
              <a:ext uri="{FF2B5EF4-FFF2-40B4-BE49-F238E27FC236}">
                <a16:creationId xmlns:a16="http://schemas.microsoft.com/office/drawing/2014/main" id="{A8E1383D-1225-4949-8044-68393E3CE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Rectangle 3">
            <a:extLst>
              <a:ext uri="{FF2B5EF4-FFF2-40B4-BE49-F238E27FC236}">
                <a16:creationId xmlns:a16="http://schemas.microsoft.com/office/drawing/2014/main" id="{34B61033-6F79-4B4B-AD25-41E770E896C1}"/>
              </a:ext>
            </a:extLst>
          </p:cNvPr>
          <p:cNvSpPr>
            <a:spLocks noGrp="1" noChangeArrowheads="1"/>
          </p:cNvSpPr>
          <p:nvPr>
            <p:ph type="title"/>
          </p:nvPr>
        </p:nvSpPr>
        <p:spPr/>
        <p:txBody>
          <a:bodyPr/>
          <a:lstStyle/>
          <a:p>
            <a:r>
              <a:rPr lang="en-US" altLang="zh-CN" dirty="0">
                <a:ea typeface="宋体" panose="02010600030101010101" pitchFamily="2" charset="-122"/>
              </a:rPr>
              <a:t>Abortable </a:t>
            </a:r>
            <a:r>
              <a:rPr lang="en-US" altLang="zh-CN" dirty="0">
                <a:solidFill>
                  <a:srgbClr val="FF0000"/>
                </a:solidFill>
                <a:ea typeface="宋体" panose="02010600030101010101" pitchFamily="2" charset="-122"/>
              </a:rPr>
              <a:t>CLH</a:t>
            </a:r>
            <a:r>
              <a:rPr lang="en-US" altLang="zh-CN" dirty="0">
                <a:ea typeface="宋体" panose="02010600030101010101" pitchFamily="2" charset="-122"/>
              </a:rPr>
              <a:t> Lock</a:t>
            </a:r>
          </a:p>
        </p:txBody>
      </p:sp>
      <p:sp>
        <p:nvSpPr>
          <p:cNvPr id="208902" name="Rectangle 4">
            <a:extLst>
              <a:ext uri="{FF2B5EF4-FFF2-40B4-BE49-F238E27FC236}">
                <a16:creationId xmlns:a16="http://schemas.microsoft.com/office/drawing/2014/main" id="{02E0DF8A-5598-4504-8784-9B5914C0E267}"/>
              </a:ext>
            </a:extLst>
          </p:cNvPr>
          <p:cNvSpPr>
            <a:spLocks noGrp="1" noChangeArrowheads="1"/>
          </p:cNvSpPr>
          <p:nvPr>
            <p:ph type="body" idx="1"/>
          </p:nvPr>
        </p:nvSpPr>
        <p:spPr/>
        <p:txBody>
          <a:bodyPr/>
          <a:lstStyle/>
          <a:p>
            <a:r>
              <a:rPr lang="en-US" altLang="zh-CN" dirty="0">
                <a:ea typeface="宋体" panose="02010600030101010101" pitchFamily="2" charset="-122"/>
              </a:rPr>
              <a:t>When a thread gives up</a:t>
            </a:r>
          </a:p>
          <a:p>
            <a:pPr lvl="1"/>
            <a:r>
              <a:rPr lang="en-US" altLang="zh-CN" dirty="0">
                <a:ea typeface="宋体" panose="02010600030101010101" pitchFamily="2" charset="-122"/>
              </a:rPr>
              <a:t>Removing node in a wait-free way is hard</a:t>
            </a:r>
          </a:p>
        </p:txBody>
      </p:sp>
      <p:pic>
        <p:nvPicPr>
          <p:cNvPr id="7" name="图片 6">
            <a:extLst>
              <a:ext uri="{FF2B5EF4-FFF2-40B4-BE49-F238E27FC236}">
                <a16:creationId xmlns:a16="http://schemas.microsoft.com/office/drawing/2014/main" id="{50F69C37-64BA-419A-AA95-2BBBC39B82C9}"/>
              </a:ext>
            </a:extLst>
          </p:cNvPr>
          <p:cNvPicPr>
            <a:picLocks noChangeAspect="1"/>
          </p:cNvPicPr>
          <p:nvPr/>
        </p:nvPicPr>
        <p:blipFill>
          <a:blip r:embed="rId4"/>
          <a:stretch>
            <a:fillRect/>
          </a:stretch>
        </p:blipFill>
        <p:spPr>
          <a:xfrm>
            <a:off x="1152615" y="3169920"/>
            <a:ext cx="5766345" cy="3633999"/>
          </a:xfrm>
          <a:prstGeom prst="rect">
            <a:avLst/>
          </a:prstGeom>
        </p:spPr>
      </p:pic>
      <p:grpSp>
        <p:nvGrpSpPr>
          <p:cNvPr id="8" name="组合 7">
            <a:extLst>
              <a:ext uri="{FF2B5EF4-FFF2-40B4-BE49-F238E27FC236}">
                <a16:creationId xmlns:a16="http://schemas.microsoft.com/office/drawing/2014/main" id="{3EE2090F-25D2-41EC-8060-DC4308F5FE30}"/>
              </a:ext>
            </a:extLst>
          </p:cNvPr>
          <p:cNvGrpSpPr/>
          <p:nvPr/>
        </p:nvGrpSpPr>
        <p:grpSpPr>
          <a:xfrm>
            <a:off x="4835615" y="5557520"/>
            <a:ext cx="777784" cy="690880"/>
            <a:chOff x="7492456" y="4632960"/>
            <a:chExt cx="777784" cy="690880"/>
          </a:xfrm>
        </p:grpSpPr>
        <p:sp>
          <p:nvSpPr>
            <p:cNvPr id="9" name="Line 37">
              <a:extLst>
                <a:ext uri="{FF2B5EF4-FFF2-40B4-BE49-F238E27FC236}">
                  <a16:creationId xmlns:a16="http://schemas.microsoft.com/office/drawing/2014/main" id="{038A9733-0CD7-4AD0-A607-F508F3140BA4}"/>
                </a:ext>
              </a:extLst>
            </p:cNvPr>
            <p:cNvSpPr>
              <a:spLocks noChangeShapeType="1"/>
            </p:cNvSpPr>
            <p:nvPr/>
          </p:nvSpPr>
          <p:spPr bwMode="auto">
            <a:xfrm>
              <a:off x="7492456" y="4632960"/>
              <a:ext cx="777784" cy="690880"/>
            </a:xfrm>
            <a:prstGeom prst="line">
              <a:avLst/>
            </a:prstGeom>
            <a:noFill/>
            <a:ln w="57150">
              <a:solidFill>
                <a:schemeClr val="tx1"/>
              </a:solidFill>
              <a:prstDash val="solid"/>
              <a:round/>
              <a:headEnd/>
              <a:tailEnd type="non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37">
              <a:extLst>
                <a:ext uri="{FF2B5EF4-FFF2-40B4-BE49-F238E27FC236}">
                  <a16:creationId xmlns:a16="http://schemas.microsoft.com/office/drawing/2014/main" id="{33E2B04A-C384-4D33-BF7B-B77E30FF0E94}"/>
                </a:ext>
              </a:extLst>
            </p:cNvPr>
            <p:cNvSpPr>
              <a:spLocks noChangeShapeType="1"/>
            </p:cNvSpPr>
            <p:nvPr/>
          </p:nvSpPr>
          <p:spPr bwMode="auto">
            <a:xfrm flipH="1">
              <a:off x="7492456" y="4632960"/>
              <a:ext cx="777784" cy="690880"/>
            </a:xfrm>
            <a:prstGeom prst="line">
              <a:avLst/>
            </a:prstGeom>
            <a:noFill/>
            <a:ln w="57150">
              <a:solidFill>
                <a:schemeClr val="tx1"/>
              </a:solidFill>
              <a:prstDash val="solid"/>
              <a:round/>
              <a:headEnd/>
              <a:tailEnd type="non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 name="文本框 10">
            <a:extLst>
              <a:ext uri="{FF2B5EF4-FFF2-40B4-BE49-F238E27FC236}">
                <a16:creationId xmlns:a16="http://schemas.microsoft.com/office/drawing/2014/main" id="{F221935A-A31E-4FD6-920A-A3BB3E25E7FB}"/>
              </a:ext>
            </a:extLst>
          </p:cNvPr>
          <p:cNvSpPr txBox="1"/>
          <p:nvPr/>
        </p:nvSpPr>
        <p:spPr>
          <a:xfrm>
            <a:off x="4054316" y="2979478"/>
            <a:ext cx="1260280" cy="461665"/>
          </a:xfrm>
          <a:prstGeom prst="rect">
            <a:avLst/>
          </a:prstGeom>
          <a:noFill/>
        </p:spPr>
        <p:txBody>
          <a:bodyPr wrap="none" rtlCol="0">
            <a:spAutoFit/>
          </a:bodyPr>
          <a:lstStyle/>
          <a:p>
            <a:r>
              <a:rPr lang="en-US" altLang="zh-CN" sz="2400" dirty="0">
                <a:solidFill>
                  <a:srgbClr val="FF0000"/>
                </a:solidFill>
              </a:rPr>
              <a:t>Give up</a:t>
            </a:r>
            <a:endParaRPr lang="zh-CN" altLang="en-US" sz="2400" dirty="0">
              <a:solidFill>
                <a:srgbClr val="FF0000"/>
              </a:solidFill>
            </a:endParaRPr>
          </a:p>
        </p:txBody>
      </p:sp>
      <p:sp>
        <p:nvSpPr>
          <p:cNvPr id="12" name="Freeform 33">
            <a:extLst>
              <a:ext uri="{FF2B5EF4-FFF2-40B4-BE49-F238E27FC236}">
                <a16:creationId xmlns:a16="http://schemas.microsoft.com/office/drawing/2014/main" id="{0850079B-D690-46C7-9902-ABA11660CFBF}"/>
              </a:ext>
            </a:extLst>
          </p:cNvPr>
          <p:cNvSpPr>
            <a:spLocks/>
          </p:cNvSpPr>
          <p:nvPr/>
        </p:nvSpPr>
        <p:spPr bwMode="auto">
          <a:xfrm rot="4354107">
            <a:off x="4617760" y="4302923"/>
            <a:ext cx="790575" cy="1748116"/>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p>
        </p:txBody>
      </p:sp>
      <p:sp>
        <p:nvSpPr>
          <p:cNvPr id="13" name="文本框 12">
            <a:extLst>
              <a:ext uri="{FF2B5EF4-FFF2-40B4-BE49-F238E27FC236}">
                <a16:creationId xmlns:a16="http://schemas.microsoft.com/office/drawing/2014/main" id="{7111C8BB-2176-478C-84FC-A0B8F1ACDCDA}"/>
              </a:ext>
            </a:extLst>
          </p:cNvPr>
          <p:cNvSpPr txBox="1"/>
          <p:nvPr/>
        </p:nvSpPr>
        <p:spPr>
          <a:xfrm>
            <a:off x="7077075" y="4446229"/>
            <a:ext cx="1495922" cy="400110"/>
          </a:xfrm>
          <a:prstGeom prst="rect">
            <a:avLst/>
          </a:prstGeom>
          <a:noFill/>
        </p:spPr>
        <p:txBody>
          <a:bodyPr wrap="none" rtlCol="0">
            <a:spAutoFit/>
          </a:bodyPr>
          <a:lstStyle/>
          <a:p>
            <a:r>
              <a:rPr lang="en-US" altLang="zh-CN" sz="2000" b="0" dirty="0">
                <a:solidFill>
                  <a:schemeClr val="tx1"/>
                </a:solidFill>
                <a:latin typeface="Arial" panose="020B0604020202020204" pitchFamily="34" charset="0"/>
                <a:cs typeface="Arial" panose="020B0604020202020204" pitchFamily="34" charset="0"/>
              </a:rPr>
              <a:t>Approach 2</a:t>
            </a:r>
            <a:endParaRPr lang="zh-CN" altLang="en-US"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444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a:extLst>
              <a:ext uri="{FF2B5EF4-FFF2-40B4-BE49-F238E27FC236}">
                <a16:creationId xmlns:a16="http://schemas.microsoft.com/office/drawing/2014/main" id="{5FC3E5A9-FFB1-4163-A255-29122279DC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8899" name="Slide Number Placeholder 4">
            <a:extLst>
              <a:ext uri="{FF2B5EF4-FFF2-40B4-BE49-F238E27FC236}">
                <a16:creationId xmlns:a16="http://schemas.microsoft.com/office/drawing/2014/main" id="{B5D0F14F-556B-428F-B434-1F08BF473A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C8ED1BC-B22A-4F66-91B3-CF6018A9338A}" type="slidenum">
              <a:rPr lang="ar-SA" altLang="zh-CN" sz="1400" b="0">
                <a:solidFill>
                  <a:schemeClr val="tx1"/>
                </a:solidFill>
                <a:latin typeface="Arial" panose="020B0604020202020204" pitchFamily="34" charset="0"/>
              </a:rPr>
              <a:pPr/>
              <a:t>196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8900" name="Picture 2" descr="magic">
            <a:extLst>
              <a:ext uri="{FF2B5EF4-FFF2-40B4-BE49-F238E27FC236}">
                <a16:creationId xmlns:a16="http://schemas.microsoft.com/office/drawing/2014/main" id="{A8E1383D-1225-4949-8044-68393E3CE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Rectangle 3">
            <a:extLst>
              <a:ext uri="{FF2B5EF4-FFF2-40B4-BE49-F238E27FC236}">
                <a16:creationId xmlns:a16="http://schemas.microsoft.com/office/drawing/2014/main" id="{34B61033-6F79-4B4B-AD25-41E770E896C1}"/>
              </a:ext>
            </a:extLst>
          </p:cNvPr>
          <p:cNvSpPr>
            <a:spLocks noGrp="1" noChangeArrowheads="1"/>
          </p:cNvSpPr>
          <p:nvPr>
            <p:ph type="title"/>
          </p:nvPr>
        </p:nvSpPr>
        <p:spPr/>
        <p:txBody>
          <a:bodyPr/>
          <a:lstStyle/>
          <a:p>
            <a:r>
              <a:rPr lang="en-US" altLang="zh-CN" dirty="0">
                <a:ea typeface="宋体" panose="02010600030101010101" pitchFamily="2" charset="-122"/>
              </a:rPr>
              <a:t>Abortable </a:t>
            </a:r>
            <a:r>
              <a:rPr lang="en-US" altLang="zh-CN" dirty="0">
                <a:solidFill>
                  <a:srgbClr val="FF0000"/>
                </a:solidFill>
                <a:ea typeface="宋体" panose="02010600030101010101" pitchFamily="2" charset="-122"/>
              </a:rPr>
              <a:t>CLH</a:t>
            </a:r>
            <a:r>
              <a:rPr lang="en-US" altLang="zh-CN" dirty="0">
                <a:ea typeface="宋体" panose="02010600030101010101" pitchFamily="2" charset="-122"/>
              </a:rPr>
              <a:t> Lock</a:t>
            </a:r>
          </a:p>
        </p:txBody>
      </p:sp>
      <p:sp>
        <p:nvSpPr>
          <p:cNvPr id="208902" name="Rectangle 4">
            <a:extLst>
              <a:ext uri="{FF2B5EF4-FFF2-40B4-BE49-F238E27FC236}">
                <a16:creationId xmlns:a16="http://schemas.microsoft.com/office/drawing/2014/main" id="{02E0DF8A-5598-4504-8784-9B5914C0E267}"/>
              </a:ext>
            </a:extLst>
          </p:cNvPr>
          <p:cNvSpPr>
            <a:spLocks noGrp="1" noChangeArrowheads="1"/>
          </p:cNvSpPr>
          <p:nvPr>
            <p:ph type="body" idx="1"/>
          </p:nvPr>
        </p:nvSpPr>
        <p:spPr/>
        <p:txBody>
          <a:bodyPr/>
          <a:lstStyle/>
          <a:p>
            <a:r>
              <a:rPr lang="en-US" altLang="zh-CN" dirty="0">
                <a:ea typeface="宋体" panose="02010600030101010101" pitchFamily="2" charset="-122"/>
              </a:rPr>
              <a:t>When a thread gives up</a:t>
            </a:r>
          </a:p>
          <a:p>
            <a:pPr lvl="1"/>
            <a:r>
              <a:rPr lang="en-US" altLang="zh-CN" dirty="0">
                <a:ea typeface="宋体" panose="02010600030101010101" pitchFamily="2" charset="-122"/>
              </a:rPr>
              <a:t>Removing node in a wait-free way is hard</a:t>
            </a:r>
          </a:p>
          <a:p>
            <a:r>
              <a:rPr lang="en-US" altLang="zh-CN" dirty="0">
                <a:ea typeface="宋体" panose="02010600030101010101" pitchFamily="2" charset="-122"/>
              </a:rPr>
              <a:t>Idea:</a:t>
            </a:r>
          </a:p>
          <a:p>
            <a:pPr lvl="1"/>
            <a:r>
              <a:rPr lang="en-US" altLang="zh-CN" dirty="0">
                <a:ea typeface="宋体" panose="02010600030101010101" pitchFamily="2" charset="-122"/>
              </a:rPr>
              <a:t>The aborting thread marks the node</a:t>
            </a:r>
          </a:p>
          <a:p>
            <a:pPr lvl="1"/>
            <a:r>
              <a:rPr lang="en-US" altLang="zh-CN" dirty="0">
                <a:ea typeface="宋体" panose="02010600030101010101" pitchFamily="2" charset="-122"/>
              </a:rPr>
              <a:t>Let </a:t>
            </a:r>
            <a:r>
              <a:rPr lang="en-US" altLang="zh-CN" dirty="0">
                <a:solidFill>
                  <a:schemeClr val="tx1"/>
                </a:solidFill>
                <a:ea typeface="宋体" panose="02010600030101010101" pitchFamily="2" charset="-122"/>
              </a:rPr>
              <a:t>successor</a:t>
            </a:r>
            <a:r>
              <a:rPr lang="en-US" altLang="zh-CN" dirty="0">
                <a:ea typeface="宋体" panose="02010600030101010101" pitchFamily="2" charset="-122"/>
              </a:rPr>
              <a:t> deal with it</a:t>
            </a:r>
          </a:p>
          <a:p>
            <a:pPr lvl="1"/>
            <a:r>
              <a:rPr lang="en-US" altLang="zh-CN" dirty="0">
                <a:ea typeface="宋体" panose="02010600030101010101" pitchFamily="2" charset="-122"/>
              </a:rPr>
              <a:t>Read textbook for the algorithm</a:t>
            </a:r>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3">
            <a:extLst>
              <a:ext uri="{FF2B5EF4-FFF2-40B4-BE49-F238E27FC236}">
                <a16:creationId xmlns:a16="http://schemas.microsoft.com/office/drawing/2014/main" id="{CC4D66C8-25FE-4153-B769-B70756799D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42691" name="Slide Number Placeholder 4">
            <a:extLst>
              <a:ext uri="{FF2B5EF4-FFF2-40B4-BE49-F238E27FC236}">
                <a16:creationId xmlns:a16="http://schemas.microsoft.com/office/drawing/2014/main" id="{A00392CB-90FB-4E68-8D9E-3472D8803E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61C740E-54A6-42F2-ADC2-7FD1C09536C2}" type="slidenum">
              <a:rPr lang="ar-SA" altLang="zh-CN" sz="1400" b="0">
                <a:solidFill>
                  <a:schemeClr val="tx1"/>
                </a:solidFill>
                <a:latin typeface="Arial" panose="020B0604020202020204" pitchFamily="34" charset="0"/>
              </a:rPr>
              <a:pPr/>
              <a:t>197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42692" name="Rectangle 2">
            <a:extLst>
              <a:ext uri="{FF2B5EF4-FFF2-40B4-BE49-F238E27FC236}">
                <a16:creationId xmlns:a16="http://schemas.microsoft.com/office/drawing/2014/main" id="{293DFE78-FA3B-454E-A2F5-47B4499C8D90}"/>
              </a:ext>
            </a:extLst>
          </p:cNvPr>
          <p:cNvSpPr>
            <a:spLocks noGrp="1" noChangeArrowheads="1"/>
          </p:cNvSpPr>
          <p:nvPr>
            <p:ph type="title"/>
          </p:nvPr>
        </p:nvSpPr>
        <p:spPr/>
        <p:txBody>
          <a:bodyPr/>
          <a:lstStyle/>
          <a:p>
            <a:r>
              <a:rPr lang="en-US" altLang="zh-CN">
                <a:ea typeface="宋体" panose="02010600030101010101" pitchFamily="2" charset="-122"/>
              </a:rPr>
              <a:t>One Lock To Rule Them All?</a:t>
            </a:r>
          </a:p>
        </p:txBody>
      </p:sp>
      <p:sp>
        <p:nvSpPr>
          <p:cNvPr id="242693" name="Rectangle 3">
            <a:extLst>
              <a:ext uri="{FF2B5EF4-FFF2-40B4-BE49-F238E27FC236}">
                <a16:creationId xmlns:a16="http://schemas.microsoft.com/office/drawing/2014/main" id="{2D61BB5B-8D7E-4CAC-9E97-41984E9B2AC0}"/>
              </a:ext>
            </a:extLst>
          </p:cNvPr>
          <p:cNvSpPr>
            <a:spLocks noGrp="1" noChangeArrowheads="1"/>
          </p:cNvSpPr>
          <p:nvPr>
            <p:ph type="body" idx="1"/>
          </p:nvPr>
        </p:nvSpPr>
        <p:spPr/>
        <p:txBody>
          <a:bodyPr/>
          <a:lstStyle/>
          <a:p>
            <a:r>
              <a:rPr lang="en-US" altLang="zh-CN" dirty="0" err="1">
                <a:ea typeface="宋体" panose="02010600030101010101" pitchFamily="2" charset="-122"/>
              </a:rPr>
              <a:t>TTAS+Backoff</a:t>
            </a:r>
            <a:r>
              <a:rPr lang="en-US" altLang="zh-CN" dirty="0">
                <a:ea typeface="宋体" panose="02010600030101010101" pitchFamily="2" charset="-122"/>
              </a:rPr>
              <a:t>, CLH, MCS…</a:t>
            </a:r>
          </a:p>
          <a:p>
            <a:r>
              <a:rPr lang="en-US" altLang="zh-CN" dirty="0">
                <a:ea typeface="宋体" panose="02010600030101010101" pitchFamily="2" charset="-122"/>
              </a:rPr>
              <a:t>Each better than others in some way</a:t>
            </a:r>
          </a:p>
          <a:p>
            <a:r>
              <a:rPr lang="en-US" altLang="zh-CN" dirty="0">
                <a:ea typeface="宋体" panose="02010600030101010101" pitchFamily="2" charset="-122"/>
              </a:rPr>
              <a:t>There is no one solution</a:t>
            </a:r>
          </a:p>
          <a:p>
            <a:r>
              <a:rPr lang="en-US" altLang="zh-CN" dirty="0">
                <a:ea typeface="宋体" panose="02010600030101010101" pitchFamily="2" charset="-122"/>
              </a:rPr>
              <a:t>Lock we pick really depends on:</a:t>
            </a:r>
          </a:p>
          <a:p>
            <a:pPr lvl="1"/>
            <a:r>
              <a:rPr lang="en-US" altLang="zh-CN" dirty="0">
                <a:ea typeface="宋体" panose="02010600030101010101" pitchFamily="2" charset="-122"/>
              </a:rPr>
              <a:t> the application</a:t>
            </a:r>
          </a:p>
          <a:p>
            <a:pPr lvl="1"/>
            <a:r>
              <a:rPr lang="en-US" altLang="zh-CN" dirty="0">
                <a:ea typeface="宋体" panose="02010600030101010101" pitchFamily="2" charset="-122"/>
              </a:rPr>
              <a:t> the hardware</a:t>
            </a:r>
          </a:p>
          <a:p>
            <a:pPr lvl="1"/>
            <a:r>
              <a:rPr lang="en-US" altLang="zh-CN" dirty="0">
                <a:ea typeface="宋体" panose="02010600030101010101" pitchFamily="2" charset="-122"/>
              </a:rPr>
              <a:t> which properties are important</a:t>
            </a:r>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E6F5715F-95F9-406B-9FDC-AC7DBD38A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8D902BB2-6596-4306-B0F5-5534077D0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9BB718-44E6-47AF-9A83-3992B7B90B91}" type="slidenum">
              <a:rPr lang="ar-SA" altLang="zh-CN" sz="1400" b="0">
                <a:solidFill>
                  <a:schemeClr val="tx1"/>
                </a:solidFill>
                <a:latin typeface="Arial" panose="020B0604020202020204" pitchFamily="34" charset="0"/>
              </a:rPr>
              <a:pPr/>
              <a:t>198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4820" name="Rectangle 2">
            <a:extLst>
              <a:ext uri="{FF2B5EF4-FFF2-40B4-BE49-F238E27FC236}">
                <a16:creationId xmlns:a16="http://schemas.microsoft.com/office/drawing/2014/main" id="{E70EB622-222E-4120-BFE4-3A8FF8F78A6E}"/>
              </a:ext>
            </a:extLst>
          </p:cNvPr>
          <p:cNvSpPr>
            <a:spLocks noGrp="1" noChangeArrowheads="1"/>
          </p:cNvSpPr>
          <p:nvPr>
            <p:ph type="title"/>
          </p:nvPr>
        </p:nvSpPr>
        <p:spPr/>
        <p:txBody>
          <a:bodyPr/>
          <a:lstStyle/>
          <a:p>
            <a:r>
              <a:rPr lang="en-US" altLang="zh-CN" dirty="0"/>
              <a:t>Ticket Lock</a:t>
            </a:r>
            <a:endParaRPr lang="en-US" altLang="zh-CN" dirty="0">
              <a:ea typeface="宋体" panose="02010600030101010101" pitchFamily="2" charset="-122"/>
            </a:endParaRPr>
          </a:p>
        </p:txBody>
      </p:sp>
      <p:sp>
        <p:nvSpPr>
          <p:cNvPr id="34821" name="Rectangle 3">
            <a:extLst>
              <a:ext uri="{FF2B5EF4-FFF2-40B4-BE49-F238E27FC236}">
                <a16:creationId xmlns:a16="http://schemas.microsoft.com/office/drawing/2014/main" id="{A7E86974-0237-47A8-AFC3-69E5FB28C8D8}"/>
              </a:ext>
            </a:extLst>
          </p:cNvPr>
          <p:cNvSpPr>
            <a:spLocks noChangeArrowheads="1"/>
          </p:cNvSpPr>
          <p:nvPr/>
        </p:nvSpPr>
        <p:spPr bwMode="auto">
          <a:xfrm>
            <a:off x="594804" y="1981200"/>
            <a:ext cx="8309499" cy="403495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TicketLock</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 owner =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0</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 next =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0</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endParaRPr lang="en-US" altLang="zh-CN" sz="2400" dirty="0">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400" dirty="0">
                <a:latin typeface="Courier New" panose="02070309020205020404" pitchFamily="49" charset="0"/>
                <a:ea typeface="宋体" panose="02010600030101010101" pitchFamily="2" charset="-122"/>
                <a:cs typeface="Courier New" panose="02070309020205020404" pitchFamily="49" charset="0"/>
              </a:rPr>
              <a:t> lock()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int </a:t>
            </a:r>
            <a:r>
              <a:rPr lang="en-US" altLang="zh-CN" sz="2400" dirty="0" err="1">
                <a:solidFill>
                  <a:schemeClr val="tx1"/>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next.getAndIncrement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400" dirty="0" err="1">
                <a:solidFill>
                  <a:schemeClr val="tx1"/>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owner.get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400" dirty="0">
                <a:latin typeface="Courier New" panose="02070309020205020404" pitchFamily="49" charset="0"/>
                <a:ea typeface="宋体" panose="02010600030101010101" pitchFamily="2" charset="-122"/>
                <a:cs typeface="Courier New" panose="02070309020205020404" pitchFamily="49" charset="0"/>
              </a:rPr>
              <a:t> unlock()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owner.getAndIncrement</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 </a:t>
            </a:r>
            <a:endParaRPr lang="en-US" altLang="zh-CN" sz="2400" dirty="0">
              <a:solidFill>
                <a:schemeClr val="folHlink"/>
              </a:solidFill>
              <a:latin typeface="Courier New" panose="02070309020205020404" pitchFamily="49" charset="0"/>
              <a:ea typeface="宋体" panose="02010600030101010101" pitchFamily="2" charset="-122"/>
            </a:endParaRPr>
          </a:p>
        </p:txBody>
      </p:sp>
    </p:spTree>
    <p:extLst>
      <p:ext uri="{BB962C8B-B14F-4D97-AF65-F5344CB8AC3E}">
        <p14:creationId xmlns:p14="http://schemas.microsoft.com/office/powerpoint/2010/main" val="1315816589"/>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E6F5715F-95F9-406B-9FDC-AC7DBD38A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8D902BB2-6596-4306-B0F5-5534077D0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9BB718-44E6-47AF-9A83-3992B7B90B91}" type="slidenum">
              <a:rPr lang="ar-SA" altLang="zh-CN" sz="1400" b="0">
                <a:solidFill>
                  <a:schemeClr val="tx1"/>
                </a:solidFill>
                <a:latin typeface="Arial" panose="020B0604020202020204" pitchFamily="34" charset="0"/>
              </a:rPr>
              <a:pPr/>
              <a:t>199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4820" name="Rectangle 2">
            <a:extLst>
              <a:ext uri="{FF2B5EF4-FFF2-40B4-BE49-F238E27FC236}">
                <a16:creationId xmlns:a16="http://schemas.microsoft.com/office/drawing/2014/main" id="{E70EB622-222E-4120-BFE4-3A8FF8F78A6E}"/>
              </a:ext>
            </a:extLst>
          </p:cNvPr>
          <p:cNvSpPr>
            <a:spLocks noGrp="1" noChangeArrowheads="1"/>
          </p:cNvSpPr>
          <p:nvPr>
            <p:ph type="title"/>
          </p:nvPr>
        </p:nvSpPr>
        <p:spPr/>
        <p:txBody>
          <a:bodyPr/>
          <a:lstStyle/>
          <a:p>
            <a:r>
              <a:rPr lang="en-US" altLang="zh-CN" dirty="0"/>
              <a:t>Ticket Lock</a:t>
            </a:r>
            <a:endParaRPr lang="en-US" altLang="zh-CN" dirty="0">
              <a:ea typeface="宋体" panose="02010600030101010101" pitchFamily="2" charset="-122"/>
            </a:endParaRPr>
          </a:p>
        </p:txBody>
      </p:sp>
      <p:sp>
        <p:nvSpPr>
          <p:cNvPr id="34821" name="Rectangle 3">
            <a:extLst>
              <a:ext uri="{FF2B5EF4-FFF2-40B4-BE49-F238E27FC236}">
                <a16:creationId xmlns:a16="http://schemas.microsoft.com/office/drawing/2014/main" id="{A7E86974-0237-47A8-AFC3-69E5FB28C8D8}"/>
              </a:ext>
            </a:extLst>
          </p:cNvPr>
          <p:cNvSpPr>
            <a:spLocks noChangeArrowheads="1"/>
          </p:cNvSpPr>
          <p:nvPr/>
        </p:nvSpPr>
        <p:spPr bwMode="auto">
          <a:xfrm>
            <a:off x="594804" y="1981200"/>
            <a:ext cx="8309499" cy="403495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TicketLock</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 owner =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0</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 next =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0</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endParaRPr lang="en-US" altLang="zh-CN" sz="2400" dirty="0">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void lock()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next.getAndIncrement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while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owner.get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void unlock()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owner.getAndIncrement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endParaRPr lang="en-US" altLang="zh-CN" sz="2400" dirty="0">
              <a:solidFill>
                <a:srgbClr val="B2B2B2"/>
              </a:solidFill>
              <a:latin typeface="Courier New" panose="02070309020205020404" pitchFamily="49" charset="0"/>
              <a:ea typeface="宋体" panose="02010600030101010101" pitchFamily="2" charset="-122"/>
            </a:endParaRPr>
          </a:p>
        </p:txBody>
      </p:sp>
      <p:sp>
        <p:nvSpPr>
          <p:cNvPr id="6" name="圆角矩形标注 3">
            <a:extLst>
              <a:ext uri="{FF2B5EF4-FFF2-40B4-BE49-F238E27FC236}">
                <a16:creationId xmlns:a16="http://schemas.microsoft.com/office/drawing/2014/main" id="{533170C4-C93F-44E3-8D4E-4CE53F313F0B}"/>
              </a:ext>
            </a:extLst>
          </p:cNvPr>
          <p:cNvSpPr/>
          <p:nvPr/>
        </p:nvSpPr>
        <p:spPr>
          <a:xfrm>
            <a:off x="3657186" y="3087710"/>
            <a:ext cx="4066387" cy="682580"/>
          </a:xfrm>
          <a:prstGeom prst="wedgeRoundRectCallout">
            <a:avLst>
              <a:gd name="adj1" fmla="val -43185"/>
              <a:gd name="adj2" fmla="val -76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rPr>
              <a:t>the next available ticket</a:t>
            </a:r>
            <a:endParaRPr lang="zh-CN" altLang="en-US" sz="2400" dirty="0">
              <a:solidFill>
                <a:prstClr val="white"/>
              </a:solidFill>
            </a:endParaRPr>
          </a:p>
        </p:txBody>
      </p:sp>
      <p:sp>
        <p:nvSpPr>
          <p:cNvPr id="7" name="圆角矩形标注 4">
            <a:extLst>
              <a:ext uri="{FF2B5EF4-FFF2-40B4-BE49-F238E27FC236}">
                <a16:creationId xmlns:a16="http://schemas.microsoft.com/office/drawing/2014/main" id="{BBA3C003-4877-484B-AEE4-7347947D857F}"/>
              </a:ext>
            </a:extLst>
          </p:cNvPr>
          <p:cNvSpPr/>
          <p:nvPr/>
        </p:nvSpPr>
        <p:spPr>
          <a:xfrm>
            <a:off x="4090920" y="1300380"/>
            <a:ext cx="4200824" cy="627254"/>
          </a:xfrm>
          <a:prstGeom prst="wedgeRoundRectCallout">
            <a:avLst>
              <a:gd name="adj1" fmla="val -49479"/>
              <a:gd name="adj2" fmla="val 117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rPr>
              <a:t>lock owner’s ticket number</a:t>
            </a:r>
            <a:endParaRPr lang="zh-CN" altLang="en-US" sz="2400" dirty="0">
              <a:solidFill>
                <a:prstClr val="white"/>
              </a:solidFill>
            </a:endParaRPr>
          </a:p>
        </p:txBody>
      </p:sp>
    </p:spTree>
    <p:extLst>
      <p:ext uri="{BB962C8B-B14F-4D97-AF65-F5344CB8AC3E}">
        <p14:creationId xmlns:p14="http://schemas.microsoft.com/office/powerpoint/2010/main" val="18023219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077C4329-AFEE-4EBB-9113-CC996F31C0A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3315" name="Slide Number Placeholder 4">
            <a:extLst>
              <a:ext uri="{FF2B5EF4-FFF2-40B4-BE49-F238E27FC236}">
                <a16:creationId xmlns:a16="http://schemas.microsoft.com/office/drawing/2014/main" id="{C832B2E1-BF23-4522-827C-866EBC7398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1573124-2C07-4133-BDB1-CD9555F47293}" type="slidenum">
              <a:rPr lang="ar-SA" altLang="zh-CN" sz="1400" b="0">
                <a:solidFill>
                  <a:schemeClr val="tx1"/>
                </a:solidFill>
                <a:latin typeface="Arial" panose="020B0604020202020204" pitchFamily="34" charset="0"/>
              </a:rPr>
              <a:pPr/>
              <a:t>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3316" name="Picture 4" descr="magic">
            <a:extLst>
              <a:ext uri="{FF2B5EF4-FFF2-40B4-BE49-F238E27FC236}">
                <a16:creationId xmlns:a16="http://schemas.microsoft.com/office/drawing/2014/main" id="{3EB590F2-4A27-4EDE-9305-714CBEB25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id="{E7E08274-377B-4D8A-9AAE-5906991659E3}"/>
              </a:ext>
            </a:extLst>
          </p:cNvPr>
          <p:cNvSpPr>
            <a:spLocks noGrp="1" noChangeArrowheads="1"/>
          </p:cNvSpPr>
          <p:nvPr>
            <p:ph type="title"/>
          </p:nvPr>
        </p:nvSpPr>
        <p:spPr/>
        <p:txBody>
          <a:bodyPr/>
          <a:lstStyle/>
          <a:p>
            <a:r>
              <a:rPr lang="en-US" altLang="zh-CN">
                <a:ea typeface="宋体" panose="02010600030101010101" pitchFamily="2" charset="-122"/>
              </a:rPr>
              <a:t>Focus so far: Correctness and Progress</a:t>
            </a:r>
          </a:p>
        </p:txBody>
      </p:sp>
      <p:sp>
        <p:nvSpPr>
          <p:cNvPr id="13318" name="Rectangle 3">
            <a:extLst>
              <a:ext uri="{FF2B5EF4-FFF2-40B4-BE49-F238E27FC236}">
                <a16:creationId xmlns:a16="http://schemas.microsoft.com/office/drawing/2014/main" id="{B4D01F7A-9B13-47D3-B831-EF7DDFA87B16}"/>
              </a:ext>
            </a:extLst>
          </p:cNvPr>
          <p:cNvSpPr>
            <a:spLocks noGrp="1" noChangeArrowheads="1"/>
          </p:cNvSpPr>
          <p:nvPr>
            <p:ph type="body" idx="1"/>
          </p:nvPr>
        </p:nvSpPr>
        <p:spPr/>
        <p:txBody>
          <a:bodyPr/>
          <a:lstStyle/>
          <a:p>
            <a:r>
              <a:rPr lang="en-US" altLang="zh-CN">
                <a:ea typeface="宋体" panose="02010600030101010101" pitchFamily="2" charset="-122"/>
              </a:rPr>
              <a:t>Models</a:t>
            </a:r>
          </a:p>
          <a:p>
            <a:pPr lvl="1"/>
            <a:r>
              <a:rPr lang="en-US" altLang="zh-CN">
                <a:ea typeface="宋体" panose="02010600030101010101" pitchFamily="2" charset="-122"/>
              </a:rPr>
              <a:t>Accurate </a:t>
            </a:r>
            <a:r>
              <a:rPr lang="en-US" altLang="zh-CN" sz="2000">
                <a:solidFill>
                  <a:schemeClr val="tx1"/>
                </a:solidFill>
                <a:ea typeface="宋体" panose="02010600030101010101" pitchFamily="2" charset="-122"/>
              </a:rPr>
              <a:t>(we never lied to you)</a:t>
            </a:r>
          </a:p>
          <a:p>
            <a:pPr lvl="1"/>
            <a:r>
              <a:rPr lang="en-US" altLang="zh-CN">
                <a:ea typeface="宋体" panose="02010600030101010101" pitchFamily="2" charset="-122"/>
              </a:rPr>
              <a:t>But idealized </a:t>
            </a:r>
            <a:r>
              <a:rPr lang="en-US" altLang="zh-CN" sz="2000">
                <a:solidFill>
                  <a:schemeClr val="tx1"/>
                </a:solidFill>
                <a:ea typeface="宋体" panose="02010600030101010101" pitchFamily="2" charset="-122"/>
              </a:rPr>
              <a:t>(so we forgot to mention a few things)</a:t>
            </a:r>
          </a:p>
          <a:p>
            <a:r>
              <a:rPr lang="en-US" altLang="zh-CN">
                <a:ea typeface="宋体" panose="02010600030101010101" pitchFamily="2" charset="-122"/>
              </a:rPr>
              <a:t>Protocols</a:t>
            </a:r>
          </a:p>
          <a:p>
            <a:pPr lvl="1"/>
            <a:r>
              <a:rPr lang="en-US" altLang="zh-CN">
                <a:ea typeface="宋体" panose="02010600030101010101" pitchFamily="2" charset="-122"/>
              </a:rPr>
              <a:t>Elegant</a:t>
            </a:r>
          </a:p>
          <a:p>
            <a:pPr lvl="1"/>
            <a:r>
              <a:rPr lang="en-US" altLang="zh-CN">
                <a:ea typeface="宋体" panose="02010600030101010101" pitchFamily="2" charset="-122"/>
              </a:rPr>
              <a:t>Important</a:t>
            </a:r>
          </a:p>
          <a:p>
            <a:pPr lvl="1"/>
            <a:r>
              <a:rPr lang="en-US" altLang="zh-CN">
                <a:ea typeface="宋体" panose="02010600030101010101" pitchFamily="2" charset="-122"/>
              </a:rPr>
              <a:t>But naïve</a:t>
            </a:r>
          </a:p>
          <a:p>
            <a:pPr lvl="1"/>
            <a:endParaRPr lang="en-US" altLang="zh-CN">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E6F5715F-95F9-406B-9FDC-AC7DBD38A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8D902BB2-6596-4306-B0F5-5534077D0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9BB718-44E6-47AF-9A83-3992B7B90B91}" type="slidenum">
              <a:rPr lang="ar-SA" altLang="zh-CN" sz="1400" b="0">
                <a:solidFill>
                  <a:schemeClr val="tx1"/>
                </a:solidFill>
                <a:latin typeface="Arial" panose="020B0604020202020204" pitchFamily="34" charset="0"/>
              </a:rPr>
              <a:pPr/>
              <a:t>20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4820" name="Rectangle 2">
            <a:extLst>
              <a:ext uri="{FF2B5EF4-FFF2-40B4-BE49-F238E27FC236}">
                <a16:creationId xmlns:a16="http://schemas.microsoft.com/office/drawing/2014/main" id="{E70EB622-222E-4120-BFE4-3A8FF8F78A6E}"/>
              </a:ext>
            </a:extLst>
          </p:cNvPr>
          <p:cNvSpPr>
            <a:spLocks noGrp="1" noChangeArrowheads="1"/>
          </p:cNvSpPr>
          <p:nvPr>
            <p:ph type="title"/>
          </p:nvPr>
        </p:nvSpPr>
        <p:spPr/>
        <p:txBody>
          <a:bodyPr/>
          <a:lstStyle/>
          <a:p>
            <a:r>
              <a:rPr lang="en-US" altLang="zh-CN">
                <a:ea typeface="宋体" panose="02010600030101010101" pitchFamily="2" charset="-122"/>
              </a:rPr>
              <a:t>Test-and-set Lock</a:t>
            </a:r>
          </a:p>
        </p:txBody>
      </p:sp>
      <p:sp>
        <p:nvSpPr>
          <p:cNvPr id="34821" name="Rectangle 3">
            <a:extLst>
              <a:ext uri="{FF2B5EF4-FFF2-40B4-BE49-F238E27FC236}">
                <a16:creationId xmlns:a16="http://schemas.microsoft.com/office/drawing/2014/main" id="{A7E86974-0237-47A8-AFC3-69E5FB28C8D8}"/>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2400">
                <a:latin typeface="Courier New" panose="02070309020205020404" pitchFamily="49" charset="0"/>
                <a:ea typeface="宋体" panose="02010600030101010101" pitchFamily="2" charset="-122"/>
                <a:cs typeface="Courier New" panose="02070309020205020404" pitchFamily="49" charset="0"/>
              </a:rPr>
              <a:t> TASlock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endParaRPr lang="en-US" altLang="zh-CN" sz="2400">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400">
                <a:latin typeface="Courier New" panose="02070309020205020404" pitchFamily="49" charset="0"/>
                <a:ea typeface="宋体" panose="02010600030101010101" pitchFamily="2" charset="-122"/>
                <a:cs typeface="Courier New" panose="02070309020205020404" pitchFamily="49" charset="0"/>
              </a:rPr>
              <a:t> 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latin typeface="Courier New" panose="02070309020205020404" pitchFamily="49" charset="0"/>
                <a:ea typeface="宋体" panose="02010600030101010101" pitchFamily="2" charset="-122"/>
                <a:cs typeface="Courier New" panose="02070309020205020404" pitchFamily="49" charset="0"/>
              </a:rPr>
              <a:t> (state.getAndSet(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400">
                <a:latin typeface="Courier New" panose="02070309020205020404" pitchFamily="49" charset="0"/>
                <a:ea typeface="宋体" panose="02010600030101010101" pitchFamily="2" charset="-122"/>
                <a:cs typeface="Courier New" panose="02070309020205020404" pitchFamily="49" charset="0"/>
              </a:rPr>
              <a:t> unlock()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state.set(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 </a:t>
            </a:r>
            <a:endParaRPr lang="en-US" altLang="zh-CN" sz="2400">
              <a:solidFill>
                <a:schemeClr val="folHlink"/>
              </a:solidFill>
              <a:latin typeface="Courier New" panose="02070309020205020404" pitchFamily="49" charset="0"/>
              <a:ea typeface="宋体" panose="02010600030101010101" pitchFamily="2" charset="-122"/>
            </a:endParaRPr>
          </a:p>
        </p:txBody>
      </p:sp>
    </p:spTree>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E6F5715F-95F9-406B-9FDC-AC7DBD38A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8D902BB2-6596-4306-B0F5-5534077D0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9BB718-44E6-47AF-9A83-3992B7B90B91}" type="slidenum">
              <a:rPr lang="ar-SA" altLang="zh-CN" sz="1400" b="0">
                <a:solidFill>
                  <a:schemeClr val="tx1"/>
                </a:solidFill>
                <a:latin typeface="Arial" panose="020B0604020202020204" pitchFamily="34" charset="0"/>
              </a:rPr>
              <a:pPr/>
              <a:t>200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4820" name="Rectangle 2">
            <a:extLst>
              <a:ext uri="{FF2B5EF4-FFF2-40B4-BE49-F238E27FC236}">
                <a16:creationId xmlns:a16="http://schemas.microsoft.com/office/drawing/2014/main" id="{E70EB622-222E-4120-BFE4-3A8FF8F78A6E}"/>
              </a:ext>
            </a:extLst>
          </p:cNvPr>
          <p:cNvSpPr>
            <a:spLocks noGrp="1" noChangeArrowheads="1"/>
          </p:cNvSpPr>
          <p:nvPr>
            <p:ph type="title"/>
          </p:nvPr>
        </p:nvSpPr>
        <p:spPr/>
        <p:txBody>
          <a:bodyPr/>
          <a:lstStyle/>
          <a:p>
            <a:r>
              <a:rPr lang="en-US" altLang="zh-CN" dirty="0"/>
              <a:t>Ticket Lock</a:t>
            </a:r>
            <a:endParaRPr lang="en-US" altLang="zh-CN" dirty="0">
              <a:ea typeface="宋体" panose="02010600030101010101" pitchFamily="2" charset="-122"/>
            </a:endParaRPr>
          </a:p>
        </p:txBody>
      </p:sp>
      <p:sp>
        <p:nvSpPr>
          <p:cNvPr id="34821" name="Rectangle 3">
            <a:extLst>
              <a:ext uri="{FF2B5EF4-FFF2-40B4-BE49-F238E27FC236}">
                <a16:creationId xmlns:a16="http://schemas.microsoft.com/office/drawing/2014/main" id="{A7E86974-0237-47A8-AFC3-69E5FB28C8D8}"/>
              </a:ext>
            </a:extLst>
          </p:cNvPr>
          <p:cNvSpPr>
            <a:spLocks noChangeArrowheads="1"/>
          </p:cNvSpPr>
          <p:nvPr/>
        </p:nvSpPr>
        <p:spPr bwMode="auto">
          <a:xfrm>
            <a:off x="594804" y="1981200"/>
            <a:ext cx="8309499" cy="403495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class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TicketLock</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owner = new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(0);</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next = new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(0);</a:t>
            </a:r>
          </a:p>
          <a:p>
            <a:pPr algn="l">
              <a:lnSpc>
                <a:spcPct val="70000"/>
              </a:lnSpc>
              <a:spcBef>
                <a:spcPct val="20000"/>
              </a:spcBef>
            </a:pPr>
            <a:endParaRPr lang="en-US" altLang="zh-CN" sz="2400" dirty="0">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void lock()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int </a:t>
            </a:r>
            <a:r>
              <a:rPr lang="en-US" altLang="zh-CN" sz="2400" dirty="0" err="1">
                <a:solidFill>
                  <a:schemeClr val="tx1"/>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next.getAndIncrement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owner.get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void unlock()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owner.getAndIncrement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endParaRPr lang="en-US" altLang="zh-CN" sz="2400" dirty="0">
              <a:solidFill>
                <a:srgbClr val="B2B2B2"/>
              </a:solidFill>
              <a:latin typeface="Courier New" panose="02070309020205020404" pitchFamily="49" charset="0"/>
              <a:ea typeface="宋体" panose="02010600030101010101" pitchFamily="2" charset="-122"/>
            </a:endParaRPr>
          </a:p>
        </p:txBody>
      </p:sp>
      <p:sp>
        <p:nvSpPr>
          <p:cNvPr id="6" name="AutoShape 6">
            <a:extLst>
              <a:ext uri="{FF2B5EF4-FFF2-40B4-BE49-F238E27FC236}">
                <a16:creationId xmlns:a16="http://schemas.microsoft.com/office/drawing/2014/main" id="{5D3AFFFB-0DF4-4658-8832-514334134F91}"/>
              </a:ext>
            </a:extLst>
          </p:cNvPr>
          <p:cNvSpPr>
            <a:spLocks noChangeArrowheads="1"/>
          </p:cNvSpPr>
          <p:nvPr/>
        </p:nvSpPr>
        <p:spPr bwMode="auto">
          <a:xfrm>
            <a:off x="1133475" y="3512289"/>
            <a:ext cx="5871007" cy="482661"/>
          </a:xfrm>
          <a:prstGeom prst="wedgeRoundRectCallout">
            <a:avLst>
              <a:gd name="adj1" fmla="val 45907"/>
              <a:gd name="adj2" fmla="val 171605"/>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 name="Text Box 7">
            <a:extLst>
              <a:ext uri="{FF2B5EF4-FFF2-40B4-BE49-F238E27FC236}">
                <a16:creationId xmlns:a16="http://schemas.microsoft.com/office/drawing/2014/main" id="{6FF63049-B696-4E18-97FA-0E6887A05C01}"/>
              </a:ext>
            </a:extLst>
          </p:cNvPr>
          <p:cNvSpPr txBox="1">
            <a:spLocks noChangeArrowheads="1"/>
          </p:cNvSpPr>
          <p:nvPr/>
        </p:nvSpPr>
        <p:spPr bwMode="auto">
          <a:xfrm>
            <a:off x="5759049" y="4516449"/>
            <a:ext cx="31452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dirty="0">
                <a:solidFill>
                  <a:srgbClr val="FF3300"/>
                </a:solidFill>
                <a:latin typeface="Arial" panose="020B0604020202020204" pitchFamily="34" charset="0"/>
                <a:ea typeface="宋体" panose="02010600030101010101" pitchFamily="2" charset="-122"/>
                <a:cs typeface="Arial" panose="020B0604020202020204" pitchFamily="34" charset="0"/>
              </a:rPr>
              <a:t>Get the current thread’s ticket</a:t>
            </a:r>
          </a:p>
        </p:txBody>
      </p:sp>
    </p:spTree>
    <p:extLst>
      <p:ext uri="{BB962C8B-B14F-4D97-AF65-F5344CB8AC3E}">
        <p14:creationId xmlns:p14="http://schemas.microsoft.com/office/powerpoint/2010/main" val="759144261"/>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E6F5715F-95F9-406B-9FDC-AC7DBD38A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8D902BB2-6596-4306-B0F5-5534077D0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9BB718-44E6-47AF-9A83-3992B7B90B91}" type="slidenum">
              <a:rPr lang="ar-SA" altLang="zh-CN" sz="1400" b="0">
                <a:solidFill>
                  <a:schemeClr val="tx1"/>
                </a:solidFill>
                <a:latin typeface="Arial" panose="020B0604020202020204" pitchFamily="34" charset="0"/>
              </a:rPr>
              <a:pPr/>
              <a:t>201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4820" name="Rectangle 2">
            <a:extLst>
              <a:ext uri="{FF2B5EF4-FFF2-40B4-BE49-F238E27FC236}">
                <a16:creationId xmlns:a16="http://schemas.microsoft.com/office/drawing/2014/main" id="{E70EB622-222E-4120-BFE4-3A8FF8F78A6E}"/>
              </a:ext>
            </a:extLst>
          </p:cNvPr>
          <p:cNvSpPr>
            <a:spLocks noGrp="1" noChangeArrowheads="1"/>
          </p:cNvSpPr>
          <p:nvPr>
            <p:ph type="title"/>
          </p:nvPr>
        </p:nvSpPr>
        <p:spPr/>
        <p:txBody>
          <a:bodyPr/>
          <a:lstStyle/>
          <a:p>
            <a:r>
              <a:rPr lang="en-US" altLang="zh-CN" dirty="0"/>
              <a:t>Ticket Lock</a:t>
            </a:r>
            <a:endParaRPr lang="en-US" altLang="zh-CN" dirty="0">
              <a:ea typeface="宋体" panose="02010600030101010101" pitchFamily="2" charset="-122"/>
            </a:endParaRPr>
          </a:p>
        </p:txBody>
      </p:sp>
      <p:sp>
        <p:nvSpPr>
          <p:cNvPr id="34821" name="Rectangle 3">
            <a:extLst>
              <a:ext uri="{FF2B5EF4-FFF2-40B4-BE49-F238E27FC236}">
                <a16:creationId xmlns:a16="http://schemas.microsoft.com/office/drawing/2014/main" id="{A7E86974-0237-47A8-AFC3-69E5FB28C8D8}"/>
              </a:ext>
            </a:extLst>
          </p:cNvPr>
          <p:cNvSpPr>
            <a:spLocks noChangeArrowheads="1"/>
          </p:cNvSpPr>
          <p:nvPr/>
        </p:nvSpPr>
        <p:spPr bwMode="auto">
          <a:xfrm>
            <a:off x="594804" y="1981200"/>
            <a:ext cx="8309499" cy="403495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class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TicketLock</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owner = new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(0);</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next = new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(0);</a:t>
            </a:r>
          </a:p>
          <a:p>
            <a:pPr algn="l">
              <a:lnSpc>
                <a:spcPct val="70000"/>
              </a:lnSpc>
              <a:spcBef>
                <a:spcPct val="20000"/>
              </a:spcBef>
            </a:pPr>
            <a:endPar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next.getAndIncrement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while (</a:t>
            </a:r>
            <a:r>
              <a:rPr lang="en-US" altLang="zh-CN" sz="2400" dirty="0" err="1">
                <a:solidFill>
                  <a:schemeClr val="tx1"/>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owner.get</a:t>
            </a:r>
            <a:r>
              <a:rPr lang="en-US" altLang="zh-CN" sz="2400" dirty="0">
                <a:solidFill>
                  <a:schemeClr val="tx1"/>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void unlock()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owner.getAndIncrement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endParaRPr lang="en-US" altLang="zh-CN" sz="2400" dirty="0">
              <a:solidFill>
                <a:srgbClr val="B2B2B2"/>
              </a:solidFill>
              <a:latin typeface="Courier New" panose="02070309020205020404" pitchFamily="49" charset="0"/>
              <a:ea typeface="宋体" panose="02010600030101010101" pitchFamily="2" charset="-122"/>
            </a:endParaRPr>
          </a:p>
        </p:txBody>
      </p:sp>
      <p:sp>
        <p:nvSpPr>
          <p:cNvPr id="6" name="AutoShape 6">
            <a:extLst>
              <a:ext uri="{FF2B5EF4-FFF2-40B4-BE49-F238E27FC236}">
                <a16:creationId xmlns:a16="http://schemas.microsoft.com/office/drawing/2014/main" id="{4B0A8386-AFC5-4B84-B652-E3AAAC9735D8}"/>
              </a:ext>
            </a:extLst>
          </p:cNvPr>
          <p:cNvSpPr>
            <a:spLocks noChangeArrowheads="1"/>
          </p:cNvSpPr>
          <p:nvPr/>
        </p:nvSpPr>
        <p:spPr bwMode="auto">
          <a:xfrm>
            <a:off x="867145" y="3858518"/>
            <a:ext cx="5871007" cy="482661"/>
          </a:xfrm>
          <a:prstGeom prst="wedgeRoundRectCallout">
            <a:avLst>
              <a:gd name="adj1" fmla="val 45907"/>
              <a:gd name="adj2" fmla="val 171605"/>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 name="Text Box 7">
            <a:extLst>
              <a:ext uri="{FF2B5EF4-FFF2-40B4-BE49-F238E27FC236}">
                <a16:creationId xmlns:a16="http://schemas.microsoft.com/office/drawing/2014/main" id="{040A54F6-3142-4E38-8B18-FA25358238CD}"/>
              </a:ext>
            </a:extLst>
          </p:cNvPr>
          <p:cNvSpPr txBox="1">
            <a:spLocks noChangeArrowheads="1"/>
          </p:cNvSpPr>
          <p:nvPr/>
        </p:nvSpPr>
        <p:spPr bwMode="auto">
          <a:xfrm>
            <a:off x="5291091" y="4862678"/>
            <a:ext cx="33468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dirty="0">
                <a:solidFill>
                  <a:srgbClr val="FF3300"/>
                </a:solidFill>
                <a:latin typeface="Arial" panose="020B0604020202020204" pitchFamily="34" charset="0"/>
                <a:ea typeface="宋体" panose="02010600030101010101" pitchFamily="2" charset="-122"/>
                <a:cs typeface="Arial" panose="020B0604020202020204" pitchFamily="34" charset="0"/>
              </a:rPr>
              <a:t>Wait until the current thread becomes owner</a:t>
            </a:r>
          </a:p>
        </p:txBody>
      </p:sp>
    </p:spTree>
    <p:extLst>
      <p:ext uri="{BB962C8B-B14F-4D97-AF65-F5344CB8AC3E}">
        <p14:creationId xmlns:p14="http://schemas.microsoft.com/office/powerpoint/2010/main" val="907486131"/>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a:extLst>
              <a:ext uri="{FF2B5EF4-FFF2-40B4-BE49-F238E27FC236}">
                <a16:creationId xmlns:a16="http://schemas.microsoft.com/office/drawing/2014/main" id="{E6F5715F-95F9-406B-9FDC-AC7DBD38ACD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4819" name="Slide Number Placeholder 4">
            <a:extLst>
              <a:ext uri="{FF2B5EF4-FFF2-40B4-BE49-F238E27FC236}">
                <a16:creationId xmlns:a16="http://schemas.microsoft.com/office/drawing/2014/main" id="{8D902BB2-6596-4306-B0F5-5534077D0B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9BB718-44E6-47AF-9A83-3992B7B90B91}" type="slidenum">
              <a:rPr lang="ar-SA" altLang="zh-CN" sz="1400" b="0">
                <a:solidFill>
                  <a:schemeClr val="tx1"/>
                </a:solidFill>
                <a:latin typeface="Arial" panose="020B0604020202020204" pitchFamily="34" charset="0"/>
              </a:rPr>
              <a:pPr/>
              <a:t>202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4820" name="Rectangle 2">
            <a:extLst>
              <a:ext uri="{FF2B5EF4-FFF2-40B4-BE49-F238E27FC236}">
                <a16:creationId xmlns:a16="http://schemas.microsoft.com/office/drawing/2014/main" id="{E70EB622-222E-4120-BFE4-3A8FF8F78A6E}"/>
              </a:ext>
            </a:extLst>
          </p:cNvPr>
          <p:cNvSpPr>
            <a:spLocks noGrp="1" noChangeArrowheads="1"/>
          </p:cNvSpPr>
          <p:nvPr>
            <p:ph type="title"/>
          </p:nvPr>
        </p:nvSpPr>
        <p:spPr/>
        <p:txBody>
          <a:bodyPr/>
          <a:lstStyle/>
          <a:p>
            <a:r>
              <a:rPr lang="en-US" altLang="zh-CN" dirty="0"/>
              <a:t>Ticket Lock</a:t>
            </a:r>
            <a:endParaRPr lang="en-US" altLang="zh-CN" dirty="0">
              <a:ea typeface="宋体" panose="02010600030101010101" pitchFamily="2" charset="-122"/>
            </a:endParaRPr>
          </a:p>
        </p:txBody>
      </p:sp>
      <p:sp>
        <p:nvSpPr>
          <p:cNvPr id="34821" name="Rectangle 3">
            <a:extLst>
              <a:ext uri="{FF2B5EF4-FFF2-40B4-BE49-F238E27FC236}">
                <a16:creationId xmlns:a16="http://schemas.microsoft.com/office/drawing/2014/main" id="{A7E86974-0237-47A8-AFC3-69E5FB28C8D8}"/>
              </a:ext>
            </a:extLst>
          </p:cNvPr>
          <p:cNvSpPr>
            <a:spLocks noChangeArrowheads="1"/>
          </p:cNvSpPr>
          <p:nvPr/>
        </p:nvSpPr>
        <p:spPr bwMode="auto">
          <a:xfrm>
            <a:off x="594804" y="1981200"/>
            <a:ext cx="8309499" cy="403495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class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TicketLock</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owner = new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(0);</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next = new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AtomicInteger</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(0);</a:t>
            </a:r>
          </a:p>
          <a:p>
            <a:pPr algn="l">
              <a:lnSpc>
                <a:spcPct val="70000"/>
              </a:lnSpc>
              <a:spcBef>
                <a:spcPct val="20000"/>
              </a:spcBef>
            </a:pPr>
            <a:endPar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int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next.getAndIncrement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while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i</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 </a:t>
            </a:r>
            <a:r>
              <a:rPr lang="en-US" altLang="zh-CN" sz="2400" dirty="0" err="1">
                <a:solidFill>
                  <a:srgbClr val="B2B2B2"/>
                </a:solidFill>
                <a:latin typeface="Courier New" panose="02070309020205020404" pitchFamily="49" charset="0"/>
                <a:ea typeface="宋体" panose="02010600030101010101" pitchFamily="2" charset="-122"/>
                <a:cs typeface="Courier New" panose="02070309020205020404" pitchFamily="49" charset="0"/>
              </a:rPr>
              <a:t>owner.get</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void unlock() {</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err="1">
                <a:latin typeface="Courier New" panose="02070309020205020404" pitchFamily="49" charset="0"/>
                <a:ea typeface="宋体" panose="02010600030101010101" pitchFamily="2" charset="-122"/>
                <a:cs typeface="Courier New" panose="02070309020205020404" pitchFamily="49" charset="0"/>
              </a:rPr>
              <a:t>owner.getAndIncrement</a:t>
            </a:r>
            <a:r>
              <a:rPr lang="en-US" altLang="zh-CN" sz="2400" dirty="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dirty="0">
                <a:latin typeface="Courier New" panose="02070309020205020404" pitchFamily="49" charset="0"/>
                <a:ea typeface="宋体" panose="02010600030101010101" pitchFamily="2" charset="-122"/>
                <a:cs typeface="Courier New" panose="02070309020205020404" pitchFamily="49" charset="0"/>
              </a:rPr>
              <a:t> </a:t>
            </a:r>
            <a:r>
              <a:rPr lang="en-US" altLang="zh-CN" sz="2400" dirty="0">
                <a:solidFill>
                  <a:srgbClr val="B2B2B2"/>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dirty="0">
              <a:solidFill>
                <a:srgbClr val="B2B2B2"/>
              </a:solidFill>
              <a:latin typeface="Courier New" panose="02070309020205020404" pitchFamily="49" charset="0"/>
              <a:ea typeface="宋体" panose="02010600030101010101" pitchFamily="2" charset="-122"/>
            </a:endParaRPr>
          </a:p>
        </p:txBody>
      </p:sp>
      <p:sp>
        <p:nvSpPr>
          <p:cNvPr id="6" name="AutoShape 6">
            <a:extLst>
              <a:ext uri="{FF2B5EF4-FFF2-40B4-BE49-F238E27FC236}">
                <a16:creationId xmlns:a16="http://schemas.microsoft.com/office/drawing/2014/main" id="{FD174478-A3D6-4DB2-A2A6-37AB524D7CF0}"/>
              </a:ext>
            </a:extLst>
          </p:cNvPr>
          <p:cNvSpPr>
            <a:spLocks noChangeArrowheads="1"/>
          </p:cNvSpPr>
          <p:nvPr/>
        </p:nvSpPr>
        <p:spPr bwMode="auto">
          <a:xfrm>
            <a:off x="893778" y="5172413"/>
            <a:ext cx="4876707" cy="482661"/>
          </a:xfrm>
          <a:prstGeom prst="wedgeRoundRectCallout">
            <a:avLst>
              <a:gd name="adj1" fmla="val 48675"/>
              <a:gd name="adj2" fmla="val -12268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7" name="Text Box 7">
            <a:extLst>
              <a:ext uri="{FF2B5EF4-FFF2-40B4-BE49-F238E27FC236}">
                <a16:creationId xmlns:a16="http://schemas.microsoft.com/office/drawing/2014/main" id="{90FCC6D3-36C8-47E4-9796-531D34F8864E}"/>
              </a:ext>
            </a:extLst>
          </p:cNvPr>
          <p:cNvSpPr txBox="1">
            <a:spLocks noChangeArrowheads="1"/>
          </p:cNvSpPr>
          <p:nvPr/>
        </p:nvSpPr>
        <p:spPr bwMode="auto">
          <a:xfrm>
            <a:off x="5601810" y="3989796"/>
            <a:ext cx="31071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dirty="0">
                <a:solidFill>
                  <a:srgbClr val="FF3300"/>
                </a:solidFill>
                <a:latin typeface="Arial" panose="020B0604020202020204" pitchFamily="34" charset="0"/>
                <a:ea typeface="宋体" panose="02010600030101010101" pitchFamily="2" charset="-122"/>
                <a:cs typeface="Arial" panose="020B0604020202020204" pitchFamily="34" charset="0"/>
              </a:rPr>
              <a:t>On release: let owner be the next thread</a:t>
            </a:r>
          </a:p>
        </p:txBody>
      </p:sp>
    </p:spTree>
    <p:extLst>
      <p:ext uri="{BB962C8B-B14F-4D97-AF65-F5344CB8AC3E}">
        <p14:creationId xmlns:p14="http://schemas.microsoft.com/office/powerpoint/2010/main" val="4124503718"/>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0CCDF-AF5E-49FB-9A4F-EF651C3514EC}"/>
              </a:ext>
            </a:extLst>
          </p:cNvPr>
          <p:cNvSpPr>
            <a:spLocks noGrp="1"/>
          </p:cNvSpPr>
          <p:nvPr>
            <p:ph type="title"/>
          </p:nvPr>
        </p:nvSpPr>
        <p:spPr/>
        <p:txBody>
          <a:bodyPr/>
          <a:lstStyle/>
          <a:p>
            <a:r>
              <a:rPr lang="en-US" altLang="zh-CN" dirty="0"/>
              <a:t>Correctness and Progress</a:t>
            </a:r>
            <a:endParaRPr lang="zh-CN" altLang="en-US" dirty="0"/>
          </a:p>
        </p:txBody>
      </p:sp>
      <p:sp>
        <p:nvSpPr>
          <p:cNvPr id="3" name="内容占位符 2">
            <a:extLst>
              <a:ext uri="{FF2B5EF4-FFF2-40B4-BE49-F238E27FC236}">
                <a16:creationId xmlns:a16="http://schemas.microsoft.com/office/drawing/2014/main" id="{9D1866CA-81C8-4AA2-B978-DF2E05A96160}"/>
              </a:ext>
            </a:extLst>
          </p:cNvPr>
          <p:cNvSpPr>
            <a:spLocks noGrp="1"/>
          </p:cNvSpPr>
          <p:nvPr>
            <p:ph idx="1"/>
          </p:nvPr>
        </p:nvSpPr>
        <p:spPr/>
        <p:txBody>
          <a:bodyPr/>
          <a:lstStyle/>
          <a:p>
            <a:r>
              <a:rPr lang="en-US" altLang="zh-CN" dirty="0"/>
              <a:t>Linearizability</a:t>
            </a:r>
          </a:p>
          <a:p>
            <a:pPr lvl="1"/>
            <a:endParaRPr lang="en-US" altLang="zh-CN" dirty="0"/>
          </a:p>
          <a:p>
            <a:r>
              <a:rPr lang="en-US" altLang="zh-CN" dirty="0"/>
              <a:t>Mutual exclusion</a:t>
            </a:r>
          </a:p>
          <a:p>
            <a:pPr lvl="1"/>
            <a:endParaRPr lang="en-US" altLang="zh-CN" dirty="0"/>
          </a:p>
          <a:p>
            <a:r>
              <a:rPr lang="en-US" altLang="zh-CN" dirty="0"/>
              <a:t>Deadlock-free</a:t>
            </a:r>
          </a:p>
          <a:p>
            <a:pPr lvl="1"/>
            <a:endParaRPr lang="en-US" altLang="zh-CN" dirty="0"/>
          </a:p>
          <a:p>
            <a:r>
              <a:rPr lang="en-US" altLang="zh-CN" dirty="0"/>
              <a:t>Starvation-free</a:t>
            </a:r>
            <a:endParaRPr lang="zh-CN" altLang="en-US" dirty="0"/>
          </a:p>
        </p:txBody>
      </p:sp>
      <p:sp>
        <p:nvSpPr>
          <p:cNvPr id="4" name="页脚占位符 3">
            <a:extLst>
              <a:ext uri="{FF2B5EF4-FFF2-40B4-BE49-F238E27FC236}">
                <a16:creationId xmlns:a16="http://schemas.microsoft.com/office/drawing/2014/main" id="{80C44BE4-CCCD-4E49-A15E-052D2233781D}"/>
              </a:ext>
            </a:extLst>
          </p:cNvPr>
          <p:cNvSpPr>
            <a:spLocks noGrp="1"/>
          </p:cNvSpPr>
          <p:nvPr>
            <p:ph type="ftr" sz="quarter" idx="10"/>
          </p:nvPr>
        </p:nvSpPr>
        <p:spPr/>
        <p:txBody>
          <a:bodyPr/>
          <a:lstStyle/>
          <a:p>
            <a:pPr>
              <a:defRPr/>
            </a:pPr>
            <a:r>
              <a:rPr lang="en-US"/>
              <a:t>Art of Multiprocessor Programming</a:t>
            </a:r>
          </a:p>
        </p:txBody>
      </p:sp>
      <p:sp>
        <p:nvSpPr>
          <p:cNvPr id="5" name="灯片编号占位符 4">
            <a:extLst>
              <a:ext uri="{FF2B5EF4-FFF2-40B4-BE49-F238E27FC236}">
                <a16:creationId xmlns:a16="http://schemas.microsoft.com/office/drawing/2014/main" id="{052EA991-73FF-47CC-9219-8FBC66C47A5B}"/>
              </a:ext>
            </a:extLst>
          </p:cNvPr>
          <p:cNvSpPr>
            <a:spLocks noGrp="1"/>
          </p:cNvSpPr>
          <p:nvPr>
            <p:ph type="sldNum" sz="quarter" idx="11"/>
          </p:nvPr>
        </p:nvSpPr>
        <p:spPr/>
        <p:txBody>
          <a:bodyPr/>
          <a:lstStyle/>
          <a:p>
            <a:fld id="{4FEA9F2B-F0E7-480C-ADCE-86C8C9B8EC12}" type="slidenum">
              <a:rPr lang="ar-SA" altLang="zh-CN" smtClean="0"/>
              <a:pPr/>
              <a:t>203</a:t>
            </a:fld>
            <a:endParaRPr lang="en-US" altLang="zh-CN">
              <a:ea typeface="宋体" panose="02010600030101010101" pitchFamily="2" charset="-122"/>
            </a:endParaRPr>
          </a:p>
        </p:txBody>
      </p:sp>
    </p:spTree>
    <p:extLst>
      <p:ext uri="{BB962C8B-B14F-4D97-AF65-F5344CB8AC3E}">
        <p14:creationId xmlns:p14="http://schemas.microsoft.com/office/powerpoint/2010/main" val="657727516"/>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oter Placeholder 1">
            <a:extLst>
              <a:ext uri="{FF2B5EF4-FFF2-40B4-BE49-F238E27FC236}">
                <a16:creationId xmlns:a16="http://schemas.microsoft.com/office/drawing/2014/main" id="{21C2AC6C-BAA1-4B08-89CB-C55E9D9BB3F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43715" name="Slide Number Placeholder 2">
            <a:extLst>
              <a:ext uri="{FF2B5EF4-FFF2-40B4-BE49-F238E27FC236}">
                <a16:creationId xmlns:a16="http://schemas.microsoft.com/office/drawing/2014/main" id="{5A47B48B-ACD9-4EDB-90F5-71AE7322BA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FBA3AD3-0892-405F-8658-280F1F255D54}" type="slidenum">
              <a:rPr lang="ar-SA" altLang="zh-CN" sz="1400" b="0">
                <a:solidFill>
                  <a:schemeClr val="tx1"/>
                </a:solidFill>
                <a:latin typeface="Arial" panose="020B0604020202020204" pitchFamily="34" charset="0"/>
              </a:rPr>
              <a:pPr/>
              <a:t>204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243716" name="Rectangle 2">
            <a:extLst>
              <a:ext uri="{FF2B5EF4-FFF2-40B4-BE49-F238E27FC236}">
                <a16:creationId xmlns:a16="http://schemas.microsoft.com/office/drawing/2014/main" id="{6CD9AD99-12A1-469D-B89E-078CDB3B9179}"/>
              </a:ext>
            </a:extLst>
          </p:cNvPr>
          <p:cNvSpPr>
            <a:spLocks noChangeArrowheads="1"/>
          </p:cNvSpPr>
          <p:nvPr/>
        </p:nvSpPr>
        <p:spPr bwMode="auto">
          <a:xfrm>
            <a:off x="0" y="-63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400" b="0">
                <a:solidFill>
                  <a:schemeClr val="tx1"/>
                </a:solidFill>
                <a:latin typeface="Arial" panose="020B0604020202020204" pitchFamily="34" charset="0"/>
                <a:ea typeface="宋体" panose="02010600030101010101" pitchFamily="2" charset="-122"/>
                <a:hlinkClick r:id="rId3"/>
              </a:rPr>
              <a:t>  </a:t>
            </a:r>
            <a:r>
              <a:rPr lang="en-US" altLang="zh-CN" sz="1800" b="0">
                <a:solidFill>
                  <a:schemeClr val="tx1"/>
                </a:solidFill>
                <a:latin typeface="Arial" panose="020B0604020202020204" pitchFamily="34" charset="0"/>
                <a:ea typeface="宋体" panose="02010600030101010101" pitchFamily="2" charset="-122"/>
              </a:rPr>
              <a:t> </a:t>
            </a:r>
            <a:r>
              <a:rPr lang="en-US" altLang="zh-CN" sz="2400" b="0">
                <a:solidFill>
                  <a:schemeClr val="tx1"/>
                </a:solidFill>
                <a:latin typeface="Arial" panose="020B0604020202020204" pitchFamily="34" charset="0"/>
                <a:ea typeface="宋体" panose="02010600030101010101" pitchFamily="2" charset="-122"/>
              </a:rPr>
              <a:t>        </a:t>
            </a:r>
            <a:br>
              <a:rPr lang="en-US" altLang="zh-CN" sz="2400" b="0">
                <a:solidFill>
                  <a:schemeClr val="tx1"/>
                </a:solidFill>
                <a:latin typeface="Arial" panose="020B0604020202020204" pitchFamily="34" charset="0"/>
                <a:ea typeface="宋体" panose="02010600030101010101" pitchFamily="2" charset="-122"/>
              </a:rPr>
            </a:br>
            <a:r>
              <a:rPr lang="en-US" altLang="zh-CN" sz="2400" b="0">
                <a:solidFill>
                  <a:schemeClr val="tx1"/>
                </a:solidFill>
                <a:latin typeface="Arial" panose="020B0604020202020204" pitchFamily="34" charset="0"/>
                <a:ea typeface="宋体" panose="02010600030101010101" pitchFamily="2" charset="-122"/>
              </a:rPr>
              <a:t>This work is licensed under a </a:t>
            </a:r>
            <a:r>
              <a:rPr lang="en-US" altLang="zh-CN" sz="2400" b="0">
                <a:solidFill>
                  <a:schemeClr val="tx1"/>
                </a:solidFill>
                <a:latin typeface="Arial" panose="020B0604020202020204" pitchFamily="34" charset="0"/>
                <a:ea typeface="宋体" panose="02010600030101010101" pitchFamily="2" charset="-122"/>
                <a:hlinkClick r:id="rId3"/>
              </a:rPr>
              <a:t>Creative Commons Attribution-ShareAlike 2.5 License</a:t>
            </a:r>
            <a:r>
              <a:rPr lang="en-US" altLang="zh-CN" sz="2400" b="0">
                <a:solidFill>
                  <a:schemeClr val="tx1"/>
                </a:solidFill>
                <a:latin typeface="Arial" panose="020B0604020202020204" pitchFamily="34" charset="0"/>
                <a:ea typeface="宋体" panose="02010600030101010101" pitchFamily="2" charset="-122"/>
              </a:rPr>
              <a:t>. </a:t>
            </a:r>
          </a:p>
        </p:txBody>
      </p:sp>
      <p:pic>
        <p:nvPicPr>
          <p:cNvPr id="243717" name="Picture 3" descr="Creative Commons License">
            <a:hlinkClick r:id="rId3"/>
            <a:extLst>
              <a:ext uri="{FF2B5EF4-FFF2-40B4-BE49-F238E27FC236}">
                <a16:creationId xmlns:a16="http://schemas.microsoft.com/office/drawing/2014/main" id="{84491D63-8037-4C72-A6BD-AECE498C3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8" name="Rectangle 5">
            <a:extLst>
              <a:ext uri="{FF2B5EF4-FFF2-40B4-BE49-F238E27FC236}">
                <a16:creationId xmlns:a16="http://schemas.microsoft.com/office/drawing/2014/main" id="{6F7D3708-452C-4169-8F7B-5F9463A88EFC}"/>
              </a:ext>
            </a:extLst>
          </p:cNvPr>
          <p:cNvSpPr>
            <a:spLocks noChangeArrowheads="1"/>
          </p:cNvSpPr>
          <p:nvPr/>
        </p:nvSpPr>
        <p:spPr bwMode="auto">
          <a:xfrm>
            <a:off x="685800" y="134302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You are free:</a:t>
            </a:r>
          </a:p>
          <a:p>
            <a:pPr lvl="1" algn="l">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Share</a:t>
            </a:r>
            <a:r>
              <a:rPr lang="en-US" altLang="zh-CN" sz="1600" b="0">
                <a:solidFill>
                  <a:schemeClr val="tx1"/>
                </a:solidFill>
                <a:latin typeface="Lucida Sans" panose="020B0602030504020204" pitchFamily="34" charset="0"/>
                <a:ea typeface="宋体" panose="02010600030101010101" pitchFamily="2" charset="-122"/>
              </a:rPr>
              <a:t> — to copy, distribute and transmit the work </a:t>
            </a:r>
          </a:p>
          <a:p>
            <a:pPr lvl="1" algn="l">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Remix</a:t>
            </a:r>
            <a:r>
              <a:rPr lang="en-US" altLang="zh-CN" sz="1600" b="0">
                <a:solidFill>
                  <a:schemeClr val="tx1"/>
                </a:solidFill>
                <a:latin typeface="Lucida Sans" panose="020B0602030504020204" pitchFamily="34" charset="0"/>
                <a:ea typeface="宋体" panose="02010600030101010101" pitchFamily="2" charset="-122"/>
              </a:rPr>
              <a:t> — to adapt the work </a:t>
            </a:r>
          </a:p>
          <a:p>
            <a:pPr algn="l">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Under the following conditions</a:t>
            </a:r>
            <a:r>
              <a:rPr lang="en-US" altLang="zh-CN" sz="1600" b="0">
                <a:solidFill>
                  <a:schemeClr val="tx1"/>
                </a:solidFill>
                <a:latin typeface="Lucida Sans" panose="020B0602030504020204" pitchFamily="34" charset="0"/>
                <a:ea typeface="宋体" panose="02010600030101010101" pitchFamily="2" charset="-122"/>
              </a:rPr>
              <a:t>:</a:t>
            </a:r>
          </a:p>
          <a:p>
            <a:pPr lvl="1" algn="l">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Attribution</a:t>
            </a:r>
            <a:r>
              <a:rPr lang="en-US" altLang="zh-CN" sz="1600" b="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algn="l">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Share Alike</a:t>
            </a:r>
            <a:r>
              <a:rPr lang="en-US" altLang="zh-CN" sz="1600" b="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algn="l">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algn="l">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http://creativecommons.org/licenses/by-sa/3.0/. </a:t>
            </a:r>
          </a:p>
          <a:p>
            <a:pPr algn="l">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algn="l">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algn="l">
              <a:lnSpc>
                <a:spcPct val="80000"/>
              </a:lnSpc>
              <a:spcBef>
                <a:spcPct val="20000"/>
              </a:spcBef>
              <a:buFontTx/>
              <a:buChar char="•"/>
            </a:pPr>
            <a:endParaRPr lang="en-US" altLang="zh-CN" sz="1600" b="0">
              <a:solidFill>
                <a:schemeClr val="tx1"/>
              </a:solidFill>
              <a:latin typeface="Lucida Sans" panose="020B0602030504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28568794-BCD1-47EA-A007-4189B1ED9F4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5843" name="Slide Number Placeholder 4">
            <a:extLst>
              <a:ext uri="{FF2B5EF4-FFF2-40B4-BE49-F238E27FC236}">
                <a16:creationId xmlns:a16="http://schemas.microsoft.com/office/drawing/2014/main" id="{28F47DA0-3E6B-4E9E-8A8C-02B47ACFBC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139E09B-E54F-4B4F-B4D4-E09931D16F88}" type="slidenum">
              <a:rPr lang="ar-SA" altLang="zh-CN" sz="1400" b="0">
                <a:solidFill>
                  <a:schemeClr val="tx1"/>
                </a:solidFill>
                <a:latin typeface="Arial" panose="020B0604020202020204" pitchFamily="34" charset="0"/>
              </a:rPr>
              <a:pPr/>
              <a:t>21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5844" name="Rectangle 2">
            <a:extLst>
              <a:ext uri="{FF2B5EF4-FFF2-40B4-BE49-F238E27FC236}">
                <a16:creationId xmlns:a16="http://schemas.microsoft.com/office/drawing/2014/main" id="{9D2A8C71-E0CD-4B29-8DA3-FB801222BA2E}"/>
              </a:ext>
            </a:extLst>
          </p:cNvPr>
          <p:cNvSpPr>
            <a:spLocks noGrp="1" noChangeArrowheads="1"/>
          </p:cNvSpPr>
          <p:nvPr>
            <p:ph type="title"/>
          </p:nvPr>
        </p:nvSpPr>
        <p:spPr/>
        <p:txBody>
          <a:bodyPr/>
          <a:lstStyle/>
          <a:p>
            <a:r>
              <a:rPr lang="en-US" altLang="zh-CN">
                <a:ea typeface="宋体" panose="02010600030101010101" pitchFamily="2" charset="-122"/>
              </a:rPr>
              <a:t>Test-and-set Lock</a:t>
            </a:r>
          </a:p>
        </p:txBody>
      </p:sp>
      <p:sp>
        <p:nvSpPr>
          <p:cNvPr id="35845" name="Rectangle 3">
            <a:extLst>
              <a:ext uri="{FF2B5EF4-FFF2-40B4-BE49-F238E27FC236}">
                <a16:creationId xmlns:a16="http://schemas.microsoft.com/office/drawing/2014/main" id="{B09B24DD-DEC1-4270-93FA-77211E0F0A60}"/>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TASlock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endParaRPr lang="en-US" altLang="zh-CN" sz="2400">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void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(state.getAndSet(true))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unlock()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state.set(false);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35846" name="AutoShape 5">
            <a:extLst>
              <a:ext uri="{FF2B5EF4-FFF2-40B4-BE49-F238E27FC236}">
                <a16:creationId xmlns:a16="http://schemas.microsoft.com/office/drawing/2014/main" id="{760C9704-F59B-4F2D-B1A6-B4FEFB3E7257}"/>
              </a:ext>
            </a:extLst>
          </p:cNvPr>
          <p:cNvSpPr>
            <a:spLocks noChangeArrowheads="1"/>
          </p:cNvSpPr>
          <p:nvPr/>
        </p:nvSpPr>
        <p:spPr bwMode="auto">
          <a:xfrm>
            <a:off x="928688" y="2316163"/>
            <a:ext cx="5311775" cy="738187"/>
          </a:xfrm>
          <a:prstGeom prst="wedgeRoundRectCallout">
            <a:avLst>
              <a:gd name="adj1" fmla="val 31829"/>
              <a:gd name="adj2" fmla="val 304407"/>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5847" name="Text Box 6">
            <a:extLst>
              <a:ext uri="{FF2B5EF4-FFF2-40B4-BE49-F238E27FC236}">
                <a16:creationId xmlns:a16="http://schemas.microsoft.com/office/drawing/2014/main" id="{70AA21C0-1E5F-4FCB-B2EA-A68F2CA11432}"/>
              </a:ext>
            </a:extLst>
          </p:cNvPr>
          <p:cNvSpPr txBox="1">
            <a:spLocks noChangeArrowheads="1"/>
          </p:cNvSpPr>
          <p:nvPr/>
        </p:nvSpPr>
        <p:spPr bwMode="auto">
          <a:xfrm>
            <a:off x="2365375" y="4899025"/>
            <a:ext cx="5730875"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Lock state is AtomicBoolean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a:extLst>
              <a:ext uri="{FF2B5EF4-FFF2-40B4-BE49-F238E27FC236}">
                <a16:creationId xmlns:a16="http://schemas.microsoft.com/office/drawing/2014/main" id="{886D1947-D954-40B8-9F3F-6968CE2616C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6867" name="Slide Number Placeholder 4">
            <a:extLst>
              <a:ext uri="{FF2B5EF4-FFF2-40B4-BE49-F238E27FC236}">
                <a16:creationId xmlns:a16="http://schemas.microsoft.com/office/drawing/2014/main" id="{12687F26-2856-4031-979C-DF556ED620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3DCB96B-F089-4539-9F28-CC6266180DC0}" type="slidenum">
              <a:rPr lang="ar-SA" altLang="zh-CN" sz="1400" b="0">
                <a:solidFill>
                  <a:schemeClr val="tx1"/>
                </a:solidFill>
                <a:latin typeface="Arial" panose="020B0604020202020204" pitchFamily="34" charset="0"/>
              </a:rPr>
              <a:pPr/>
              <a:t>22</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6868" name="Rectangle 2">
            <a:extLst>
              <a:ext uri="{FF2B5EF4-FFF2-40B4-BE49-F238E27FC236}">
                <a16:creationId xmlns:a16="http://schemas.microsoft.com/office/drawing/2014/main" id="{CE5FE54A-07A1-4A9A-A5CB-F5CD71B14BB1}"/>
              </a:ext>
            </a:extLst>
          </p:cNvPr>
          <p:cNvSpPr>
            <a:spLocks noGrp="1" noChangeArrowheads="1"/>
          </p:cNvSpPr>
          <p:nvPr>
            <p:ph type="title"/>
          </p:nvPr>
        </p:nvSpPr>
        <p:spPr/>
        <p:txBody>
          <a:bodyPr/>
          <a:lstStyle/>
          <a:p>
            <a:r>
              <a:rPr lang="en-US" altLang="zh-CN">
                <a:ea typeface="宋体" panose="02010600030101010101" pitchFamily="2" charset="-122"/>
              </a:rPr>
              <a:t>Test-and-set Lock</a:t>
            </a:r>
          </a:p>
        </p:txBody>
      </p:sp>
      <p:sp>
        <p:nvSpPr>
          <p:cNvPr id="36869" name="Rectangle 3">
            <a:extLst>
              <a:ext uri="{FF2B5EF4-FFF2-40B4-BE49-F238E27FC236}">
                <a16:creationId xmlns:a16="http://schemas.microsoft.com/office/drawing/2014/main" id="{4C93C735-E65D-47CA-9D98-EF96418D4C97}"/>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TASlock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new AtomicBoolean(false);</a:t>
            </a:r>
          </a:p>
          <a:p>
            <a:pPr algn="l">
              <a:lnSpc>
                <a:spcPct val="70000"/>
              </a:lnSpc>
              <a:spcBef>
                <a:spcPct val="2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latin typeface="Courier New" panose="02070309020205020404" pitchFamily="49" charset="0"/>
                <a:ea typeface="宋体" panose="02010600030101010101" pitchFamily="2" charset="-122"/>
                <a:cs typeface="Courier New" panose="02070309020205020404" pitchFamily="49" charset="0"/>
              </a:rPr>
              <a:t> (state.getAndSet(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unlock()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state.set(false);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36870" name="AutoShape 5">
            <a:extLst>
              <a:ext uri="{FF2B5EF4-FFF2-40B4-BE49-F238E27FC236}">
                <a16:creationId xmlns:a16="http://schemas.microsoft.com/office/drawing/2014/main" id="{772B8CFF-51E5-4D83-A8BE-5E6DEDDE0A68}"/>
              </a:ext>
            </a:extLst>
          </p:cNvPr>
          <p:cNvSpPr>
            <a:spLocks noChangeArrowheads="1"/>
          </p:cNvSpPr>
          <p:nvPr/>
        </p:nvSpPr>
        <p:spPr bwMode="auto">
          <a:xfrm>
            <a:off x="1323975" y="3490913"/>
            <a:ext cx="6240463" cy="600075"/>
          </a:xfrm>
          <a:prstGeom prst="wedgeRoundRectCallout">
            <a:avLst>
              <a:gd name="adj1" fmla="val 14995"/>
              <a:gd name="adj2" fmla="val 177514"/>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6871" name="Text Box 6">
            <a:extLst>
              <a:ext uri="{FF2B5EF4-FFF2-40B4-BE49-F238E27FC236}">
                <a16:creationId xmlns:a16="http://schemas.microsoft.com/office/drawing/2014/main" id="{3E10C271-6B83-4A4D-B3C6-171744C779C2}"/>
              </a:ext>
            </a:extLst>
          </p:cNvPr>
          <p:cNvSpPr txBox="1">
            <a:spLocks noChangeArrowheads="1"/>
          </p:cNvSpPr>
          <p:nvPr/>
        </p:nvSpPr>
        <p:spPr bwMode="auto">
          <a:xfrm>
            <a:off x="1905000" y="4899025"/>
            <a:ext cx="6191250" cy="5794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Keep trying until lock acquired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7F3871AD-8F28-487E-988E-9316B589D89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7891" name="Slide Number Placeholder 4">
            <a:extLst>
              <a:ext uri="{FF2B5EF4-FFF2-40B4-BE49-F238E27FC236}">
                <a16:creationId xmlns:a16="http://schemas.microsoft.com/office/drawing/2014/main" id="{36B3E905-3AFD-406C-AB60-87EE864832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A42745C-B74B-4E40-B389-B46AF25AB5AD}" type="slidenum">
              <a:rPr lang="ar-SA" altLang="zh-CN" sz="1400" b="0">
                <a:solidFill>
                  <a:schemeClr val="tx1"/>
                </a:solidFill>
                <a:latin typeface="Arial" panose="020B0604020202020204" pitchFamily="34" charset="0"/>
              </a:rPr>
              <a:pPr/>
              <a:t>23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7892" name="Rectangle 2">
            <a:extLst>
              <a:ext uri="{FF2B5EF4-FFF2-40B4-BE49-F238E27FC236}">
                <a16:creationId xmlns:a16="http://schemas.microsoft.com/office/drawing/2014/main" id="{3CE15159-4111-44D1-B2F9-0B34C4FA24E2}"/>
              </a:ext>
            </a:extLst>
          </p:cNvPr>
          <p:cNvSpPr>
            <a:spLocks noGrp="1" noChangeArrowheads="1"/>
          </p:cNvSpPr>
          <p:nvPr>
            <p:ph type="title"/>
          </p:nvPr>
        </p:nvSpPr>
        <p:spPr/>
        <p:txBody>
          <a:bodyPr/>
          <a:lstStyle/>
          <a:p>
            <a:r>
              <a:rPr lang="en-US" altLang="zh-CN">
                <a:ea typeface="宋体" panose="02010600030101010101" pitchFamily="2" charset="-122"/>
              </a:rPr>
              <a:t>Test-and-set Lock</a:t>
            </a:r>
          </a:p>
        </p:txBody>
      </p:sp>
      <p:sp>
        <p:nvSpPr>
          <p:cNvPr id="37893" name="Rectangle 3">
            <a:extLst>
              <a:ext uri="{FF2B5EF4-FFF2-40B4-BE49-F238E27FC236}">
                <a16:creationId xmlns:a16="http://schemas.microsoft.com/office/drawing/2014/main" id="{F686189C-6427-480B-BAF8-EC1FF8448A44}"/>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TASlock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new AtomicBoolean(false);</a:t>
            </a:r>
          </a:p>
          <a:p>
            <a:pPr algn="l">
              <a:lnSpc>
                <a:spcPct val="70000"/>
              </a:lnSpc>
              <a:spcBef>
                <a:spcPct val="2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(state.getAndSet(true))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unlock()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state.set(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37894" name="AutoShape 5">
            <a:extLst>
              <a:ext uri="{FF2B5EF4-FFF2-40B4-BE49-F238E27FC236}">
                <a16:creationId xmlns:a16="http://schemas.microsoft.com/office/drawing/2014/main" id="{2056737D-68EE-44AA-AF86-74FA4099A109}"/>
              </a:ext>
            </a:extLst>
          </p:cNvPr>
          <p:cNvSpPr>
            <a:spLocks noChangeArrowheads="1"/>
          </p:cNvSpPr>
          <p:nvPr/>
        </p:nvSpPr>
        <p:spPr bwMode="auto">
          <a:xfrm>
            <a:off x="1217613" y="4770438"/>
            <a:ext cx="3467100" cy="600075"/>
          </a:xfrm>
          <a:prstGeom prst="wedgeRoundRectCallout">
            <a:avLst>
              <a:gd name="adj1" fmla="val 60852"/>
              <a:gd name="adj2" fmla="val -32010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37895" name="Text Box 6">
            <a:extLst>
              <a:ext uri="{FF2B5EF4-FFF2-40B4-BE49-F238E27FC236}">
                <a16:creationId xmlns:a16="http://schemas.microsoft.com/office/drawing/2014/main" id="{47F7BE21-0E7F-48DD-808F-6FA04601C251}"/>
              </a:ext>
            </a:extLst>
          </p:cNvPr>
          <p:cNvSpPr txBox="1">
            <a:spLocks noChangeArrowheads="1"/>
          </p:cNvSpPr>
          <p:nvPr/>
        </p:nvSpPr>
        <p:spPr bwMode="auto">
          <a:xfrm>
            <a:off x="2503488" y="2051050"/>
            <a:ext cx="5500687" cy="1066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rPr>
              <a:t>Release lock by resetting state to false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D3FC30A7-6C5A-4F7B-BA96-0E602630245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8915" name="Slide Number Placeholder 4">
            <a:extLst>
              <a:ext uri="{FF2B5EF4-FFF2-40B4-BE49-F238E27FC236}">
                <a16:creationId xmlns:a16="http://schemas.microsoft.com/office/drawing/2014/main" id="{1D49FB26-3147-45AC-9BAE-EE28906D0A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9C8D5F7-0CC4-41C4-A134-9FA52474DA22}" type="slidenum">
              <a:rPr lang="ar-SA" altLang="zh-CN" sz="1400" b="0">
                <a:solidFill>
                  <a:schemeClr val="tx1"/>
                </a:solidFill>
                <a:latin typeface="Arial" panose="020B0604020202020204" pitchFamily="34" charset="0"/>
              </a:rPr>
              <a:pPr/>
              <a:t>24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38916" name="Rectangle 2">
            <a:extLst>
              <a:ext uri="{FF2B5EF4-FFF2-40B4-BE49-F238E27FC236}">
                <a16:creationId xmlns:a16="http://schemas.microsoft.com/office/drawing/2014/main" id="{457B78A9-897E-4506-A777-6B0993B0A636}"/>
              </a:ext>
            </a:extLst>
          </p:cNvPr>
          <p:cNvSpPr>
            <a:spLocks noGrp="1" noChangeArrowheads="1"/>
          </p:cNvSpPr>
          <p:nvPr>
            <p:ph type="title"/>
          </p:nvPr>
        </p:nvSpPr>
        <p:spPr/>
        <p:txBody>
          <a:bodyPr/>
          <a:lstStyle/>
          <a:p>
            <a:r>
              <a:rPr lang="en-US" altLang="zh-CN">
                <a:ea typeface="宋体" panose="02010600030101010101" pitchFamily="2" charset="-122"/>
              </a:rPr>
              <a:t>Space Complexity</a:t>
            </a:r>
          </a:p>
        </p:txBody>
      </p:sp>
      <p:sp>
        <p:nvSpPr>
          <p:cNvPr id="38917" name="Rectangle 3">
            <a:extLst>
              <a:ext uri="{FF2B5EF4-FFF2-40B4-BE49-F238E27FC236}">
                <a16:creationId xmlns:a16="http://schemas.microsoft.com/office/drawing/2014/main" id="{1BF7EC0B-C67E-48DD-A48D-4E268BD24520}"/>
              </a:ext>
            </a:extLst>
          </p:cNvPr>
          <p:cNvSpPr>
            <a:spLocks noGrp="1" noChangeArrowheads="1"/>
          </p:cNvSpPr>
          <p:nvPr>
            <p:ph type="body" idx="1"/>
          </p:nvPr>
        </p:nvSpPr>
        <p:spPr/>
        <p:txBody>
          <a:bodyPr/>
          <a:lstStyle/>
          <a:p>
            <a:r>
              <a:rPr lang="en-US" altLang="zh-CN">
                <a:ea typeface="宋体" panose="02010600030101010101" pitchFamily="2" charset="-122"/>
              </a:rPr>
              <a:t>TAS spin-lock has small “footprint” </a:t>
            </a:r>
          </a:p>
          <a:p>
            <a:r>
              <a:rPr lang="en-US" altLang="zh-CN">
                <a:solidFill>
                  <a:schemeClr val="tx1"/>
                </a:solidFill>
                <a:ea typeface="宋体" panose="02010600030101010101" pitchFamily="2" charset="-122"/>
              </a:rPr>
              <a:t>N</a:t>
            </a:r>
            <a:r>
              <a:rPr lang="en-US" altLang="zh-CN">
                <a:ea typeface="宋体" panose="02010600030101010101" pitchFamily="2" charset="-122"/>
              </a:rPr>
              <a:t> thread spin-lock uses </a:t>
            </a:r>
            <a:r>
              <a:rPr lang="en-US" altLang="zh-CN">
                <a:solidFill>
                  <a:schemeClr val="tx1"/>
                </a:solidFill>
                <a:ea typeface="宋体" panose="02010600030101010101" pitchFamily="2" charset="-122"/>
              </a:rPr>
              <a:t>O(1)</a:t>
            </a:r>
            <a:r>
              <a:rPr lang="en-US" altLang="zh-CN">
                <a:ea typeface="宋体" panose="02010600030101010101" pitchFamily="2" charset="-122"/>
              </a:rPr>
              <a:t> space</a:t>
            </a:r>
          </a:p>
          <a:p>
            <a:r>
              <a:rPr lang="en-US" altLang="zh-CN">
                <a:ea typeface="宋体" panose="02010600030101010101" pitchFamily="2" charset="-122"/>
              </a:rPr>
              <a:t>As opposed to </a:t>
            </a:r>
            <a:r>
              <a:rPr lang="en-US" altLang="zh-CN">
                <a:solidFill>
                  <a:schemeClr val="tx1"/>
                </a:solidFill>
                <a:ea typeface="宋体" panose="02010600030101010101" pitchFamily="2" charset="-122"/>
              </a:rPr>
              <a:t>O(n)</a:t>
            </a:r>
            <a:r>
              <a:rPr lang="en-US" altLang="zh-CN">
                <a:ea typeface="宋体" panose="02010600030101010101" pitchFamily="2" charset="-122"/>
              </a:rPr>
              <a:t> Peterson/Bakery </a:t>
            </a:r>
          </a:p>
          <a:p>
            <a:r>
              <a:rPr lang="en-US" altLang="zh-CN">
                <a:ea typeface="宋体" panose="02010600030101010101" pitchFamily="2" charset="-122"/>
              </a:rPr>
              <a:t>How did we overcome the </a:t>
            </a:r>
            <a:r>
              <a:rPr lang="en-US" altLang="zh-CN" b="1">
                <a:solidFill>
                  <a:schemeClr val="tx1"/>
                </a:solidFill>
                <a:latin typeface="Symbol" panose="05050102010706020507" pitchFamily="18" charset="2"/>
                <a:ea typeface="宋体" panose="02010600030101010101" pitchFamily="2" charset="-122"/>
              </a:rPr>
              <a:t>W</a:t>
            </a:r>
            <a:r>
              <a:rPr lang="en-US" altLang="zh-CN">
                <a:solidFill>
                  <a:schemeClr val="tx1"/>
                </a:solidFill>
                <a:ea typeface="宋体" panose="02010600030101010101" pitchFamily="2" charset="-122"/>
              </a:rPr>
              <a:t>(n)</a:t>
            </a:r>
            <a:r>
              <a:rPr lang="en-US" altLang="zh-CN">
                <a:ea typeface="宋体" panose="02010600030101010101" pitchFamily="2" charset="-122"/>
              </a:rPr>
              <a:t> lower bound? </a:t>
            </a:r>
          </a:p>
          <a:p>
            <a:r>
              <a:rPr lang="en-US" altLang="zh-CN">
                <a:ea typeface="宋体" panose="02010600030101010101" pitchFamily="2" charset="-122"/>
              </a:rPr>
              <a:t>We used a RMW operation…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a:extLst>
              <a:ext uri="{FF2B5EF4-FFF2-40B4-BE49-F238E27FC236}">
                <a16:creationId xmlns:a16="http://schemas.microsoft.com/office/drawing/2014/main" id="{784B972E-36B6-4663-9C88-E386DF86245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39939" name="Slide Number Placeholder 4">
            <a:extLst>
              <a:ext uri="{FF2B5EF4-FFF2-40B4-BE49-F238E27FC236}">
                <a16:creationId xmlns:a16="http://schemas.microsoft.com/office/drawing/2014/main" id="{972A98B5-5E34-45F6-8555-14916C3FC8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3641D59-4065-47A6-B39B-91B76DD28D52}" type="slidenum">
              <a:rPr lang="ar-SA" altLang="zh-CN" sz="1400" b="0">
                <a:solidFill>
                  <a:schemeClr val="tx1"/>
                </a:solidFill>
                <a:latin typeface="Arial" panose="020B0604020202020204" pitchFamily="34" charset="0"/>
              </a:rPr>
              <a:pPr/>
              <a:t>25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39940" name="Picture 4" descr="magic">
            <a:extLst>
              <a:ext uri="{FF2B5EF4-FFF2-40B4-BE49-F238E27FC236}">
                <a16:creationId xmlns:a16="http://schemas.microsoft.com/office/drawing/2014/main" id="{55CAB562-6308-4C17-8126-CC801FA04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2">
            <a:extLst>
              <a:ext uri="{FF2B5EF4-FFF2-40B4-BE49-F238E27FC236}">
                <a16:creationId xmlns:a16="http://schemas.microsoft.com/office/drawing/2014/main" id="{01508837-926F-4FC4-857E-B34FC72AE022}"/>
              </a:ext>
            </a:extLst>
          </p:cNvPr>
          <p:cNvSpPr>
            <a:spLocks noGrp="1" noChangeArrowheads="1"/>
          </p:cNvSpPr>
          <p:nvPr>
            <p:ph type="title"/>
          </p:nvPr>
        </p:nvSpPr>
        <p:spPr/>
        <p:txBody>
          <a:bodyPr/>
          <a:lstStyle/>
          <a:p>
            <a:r>
              <a:rPr lang="en-US" altLang="zh-CN">
                <a:ea typeface="宋体" panose="02010600030101010101" pitchFamily="2" charset="-122"/>
              </a:rPr>
              <a:t>Performance</a:t>
            </a:r>
          </a:p>
        </p:txBody>
      </p:sp>
      <p:sp>
        <p:nvSpPr>
          <p:cNvPr id="39942" name="Rectangle 3">
            <a:extLst>
              <a:ext uri="{FF2B5EF4-FFF2-40B4-BE49-F238E27FC236}">
                <a16:creationId xmlns:a16="http://schemas.microsoft.com/office/drawing/2014/main" id="{BB25F4B0-BD1D-4C5C-809B-E95EB3CF40A6}"/>
              </a:ext>
            </a:extLst>
          </p:cNvPr>
          <p:cNvSpPr>
            <a:spLocks noGrp="1" noChangeArrowheads="1"/>
          </p:cNvSpPr>
          <p:nvPr>
            <p:ph type="body" idx="1"/>
          </p:nvPr>
        </p:nvSpPr>
        <p:spPr/>
        <p:txBody>
          <a:bodyPr/>
          <a:lstStyle/>
          <a:p>
            <a:r>
              <a:rPr lang="en-US" altLang="zh-CN">
                <a:ea typeface="宋体" panose="02010600030101010101" pitchFamily="2" charset="-122"/>
              </a:rPr>
              <a:t>Experiment</a:t>
            </a:r>
          </a:p>
          <a:p>
            <a:pPr lvl="1"/>
            <a:r>
              <a:rPr lang="en-US" altLang="zh-CN" i="1">
                <a:solidFill>
                  <a:schemeClr val="tx1"/>
                </a:solidFill>
                <a:ea typeface="宋体" panose="02010600030101010101" pitchFamily="2" charset="-122"/>
              </a:rPr>
              <a:t>n</a:t>
            </a:r>
            <a:r>
              <a:rPr lang="en-US" altLang="zh-CN">
                <a:solidFill>
                  <a:schemeClr val="tx1"/>
                </a:solidFill>
                <a:ea typeface="宋体" panose="02010600030101010101" pitchFamily="2" charset="-122"/>
              </a:rPr>
              <a:t> </a:t>
            </a:r>
            <a:r>
              <a:rPr lang="en-US" altLang="zh-CN">
                <a:ea typeface="宋体" panose="02010600030101010101" pitchFamily="2" charset="-122"/>
              </a:rPr>
              <a:t>threads</a:t>
            </a:r>
          </a:p>
          <a:p>
            <a:pPr lvl="1"/>
            <a:r>
              <a:rPr lang="en-US" altLang="zh-CN">
                <a:ea typeface="宋体" panose="02010600030101010101" pitchFamily="2" charset="-122"/>
              </a:rPr>
              <a:t>Increment shared counter </a:t>
            </a:r>
            <a:r>
              <a:rPr lang="en-US" altLang="zh-CN">
                <a:solidFill>
                  <a:schemeClr val="tx1"/>
                </a:solidFill>
                <a:ea typeface="宋体" panose="02010600030101010101" pitchFamily="2" charset="-122"/>
              </a:rPr>
              <a:t>1 million</a:t>
            </a:r>
            <a:r>
              <a:rPr lang="en-US" altLang="zh-CN">
                <a:ea typeface="宋体" panose="02010600030101010101" pitchFamily="2" charset="-122"/>
              </a:rPr>
              <a:t> times</a:t>
            </a:r>
          </a:p>
          <a:p>
            <a:r>
              <a:rPr lang="en-US" altLang="zh-CN">
                <a:ea typeface="宋体" panose="02010600030101010101" pitchFamily="2" charset="-122"/>
              </a:rPr>
              <a:t>How long </a:t>
            </a:r>
            <a:r>
              <a:rPr lang="en-US" altLang="zh-CN">
                <a:solidFill>
                  <a:schemeClr val="tx1"/>
                </a:solidFill>
                <a:ea typeface="宋体" panose="02010600030101010101" pitchFamily="2" charset="-122"/>
              </a:rPr>
              <a:t>should</a:t>
            </a:r>
            <a:r>
              <a:rPr lang="en-US" altLang="zh-CN">
                <a:ea typeface="宋体" panose="02010600030101010101" pitchFamily="2" charset="-122"/>
              </a:rPr>
              <a:t> it take?</a:t>
            </a:r>
          </a:p>
          <a:p>
            <a:r>
              <a:rPr lang="en-US" altLang="zh-CN">
                <a:ea typeface="宋体" panose="02010600030101010101" pitchFamily="2" charset="-122"/>
              </a:rPr>
              <a:t>How long </a:t>
            </a:r>
            <a:r>
              <a:rPr lang="en-US" altLang="zh-CN">
                <a:solidFill>
                  <a:schemeClr val="tx1"/>
                </a:solidFill>
                <a:ea typeface="宋体" panose="02010600030101010101" pitchFamily="2" charset="-122"/>
              </a:rPr>
              <a:t>does</a:t>
            </a:r>
            <a:r>
              <a:rPr lang="en-US" altLang="zh-CN">
                <a:ea typeface="宋体" panose="02010600030101010101" pitchFamily="2" charset="-122"/>
              </a:rPr>
              <a:t> it take? </a:t>
            </a:r>
          </a:p>
          <a:p>
            <a:pPr lvl="1"/>
            <a:endParaRPr lang="en-US" altLang="zh-CN">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3BBB2746-2094-4E3A-9448-8ED0C89247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0963" name="Slide Number Placeholder 4">
            <a:extLst>
              <a:ext uri="{FF2B5EF4-FFF2-40B4-BE49-F238E27FC236}">
                <a16:creationId xmlns:a16="http://schemas.microsoft.com/office/drawing/2014/main" id="{E75FC10C-16C3-4DCC-AD88-568B387AB3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AD22B38-8FBE-4E26-931A-006FCC6941EE}" type="slidenum">
              <a:rPr lang="ar-SA" altLang="zh-CN" sz="1400" b="0">
                <a:solidFill>
                  <a:schemeClr val="tx1"/>
                </a:solidFill>
                <a:latin typeface="Arial" panose="020B0604020202020204" pitchFamily="34" charset="0"/>
              </a:rPr>
              <a:pPr/>
              <a:t>26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0964" name="Picture 2" descr="magic">
            <a:extLst>
              <a:ext uri="{FF2B5EF4-FFF2-40B4-BE49-F238E27FC236}">
                <a16:creationId xmlns:a16="http://schemas.microsoft.com/office/drawing/2014/main" id="{545510DB-DD61-4220-AE71-8DFA09D2F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a:extLst>
              <a:ext uri="{FF2B5EF4-FFF2-40B4-BE49-F238E27FC236}">
                <a16:creationId xmlns:a16="http://schemas.microsoft.com/office/drawing/2014/main" id="{CE56C633-9B82-48B6-BE2D-6AC6924DD021}"/>
              </a:ext>
            </a:extLst>
          </p:cNvPr>
          <p:cNvSpPr>
            <a:spLocks noGrp="1" noChangeArrowheads="1"/>
          </p:cNvSpPr>
          <p:nvPr>
            <p:ph type="title"/>
          </p:nvPr>
        </p:nvSpPr>
        <p:spPr/>
        <p:txBody>
          <a:bodyPr/>
          <a:lstStyle/>
          <a:p>
            <a:r>
              <a:rPr lang="en-US" altLang="zh-CN">
                <a:ea typeface="宋体" panose="02010600030101010101" pitchFamily="2" charset="-122"/>
              </a:rPr>
              <a:t>Graph</a:t>
            </a:r>
          </a:p>
        </p:txBody>
      </p:sp>
      <p:sp>
        <p:nvSpPr>
          <p:cNvPr id="40966" name="Line 4">
            <a:extLst>
              <a:ext uri="{FF2B5EF4-FFF2-40B4-BE49-F238E27FC236}">
                <a16:creationId xmlns:a16="http://schemas.microsoft.com/office/drawing/2014/main" id="{8B4CC980-3CCF-446E-9B4D-689BE70B590A}"/>
              </a:ext>
            </a:extLst>
          </p:cNvPr>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67" name="Line 5">
            <a:extLst>
              <a:ext uri="{FF2B5EF4-FFF2-40B4-BE49-F238E27FC236}">
                <a16:creationId xmlns:a16="http://schemas.microsoft.com/office/drawing/2014/main" id="{6C437683-64C9-4BDE-806C-6035B9F00561}"/>
              </a:ext>
            </a:extLst>
          </p:cNvPr>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0968" name="Text Box 7">
            <a:extLst>
              <a:ext uri="{FF2B5EF4-FFF2-40B4-BE49-F238E27FC236}">
                <a16:creationId xmlns:a16="http://schemas.microsoft.com/office/drawing/2014/main" id="{F518F3F3-3D5A-4B58-AE59-AFE7C818697B}"/>
              </a:ext>
            </a:extLst>
          </p:cNvPr>
          <p:cNvSpPr txBox="1">
            <a:spLocks noChangeArrowheads="1"/>
          </p:cNvSpPr>
          <p:nvPr/>
        </p:nvSpPr>
        <p:spPr bwMode="auto">
          <a:xfrm>
            <a:off x="6167438" y="3657600"/>
            <a:ext cx="111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00FF00"/>
                </a:solidFill>
                <a:latin typeface="Arial" panose="020B0604020202020204" pitchFamily="34" charset="0"/>
                <a:ea typeface="宋体" panose="02010600030101010101" pitchFamily="2" charset="-122"/>
                <a:cs typeface="Arial" panose="020B0604020202020204" pitchFamily="34" charset="0"/>
              </a:rPr>
              <a:t>ideal</a:t>
            </a:r>
          </a:p>
        </p:txBody>
      </p:sp>
      <p:sp>
        <p:nvSpPr>
          <p:cNvPr id="40969" name="Text Box 8">
            <a:extLst>
              <a:ext uri="{FF2B5EF4-FFF2-40B4-BE49-F238E27FC236}">
                <a16:creationId xmlns:a16="http://schemas.microsoft.com/office/drawing/2014/main" id="{876708EF-A7D1-45F2-87AB-29E4EE687F06}"/>
              </a:ext>
            </a:extLst>
          </p:cNvPr>
          <p:cNvSpPr txBox="1">
            <a:spLocks noChangeArrowheads="1"/>
          </p:cNvSpPr>
          <p:nvPr/>
        </p:nvSpPr>
        <p:spPr bwMode="auto">
          <a:xfrm rot="10800000">
            <a:off x="1665288" y="2894013"/>
            <a:ext cx="739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time</a:t>
            </a:r>
          </a:p>
        </p:txBody>
      </p:sp>
      <p:sp>
        <p:nvSpPr>
          <p:cNvPr id="40970" name="Text Box 9">
            <a:extLst>
              <a:ext uri="{FF2B5EF4-FFF2-40B4-BE49-F238E27FC236}">
                <a16:creationId xmlns:a16="http://schemas.microsoft.com/office/drawing/2014/main" id="{D351C495-F11F-484F-9CC3-DBB7979C6926}"/>
              </a:ext>
            </a:extLst>
          </p:cNvPr>
          <p:cNvSpPr txBox="1">
            <a:spLocks noChangeArrowheads="1"/>
          </p:cNvSpPr>
          <p:nvPr/>
        </p:nvSpPr>
        <p:spPr bwMode="auto">
          <a:xfrm rot="-5400000">
            <a:off x="3895725" y="4379913"/>
            <a:ext cx="739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threads</a:t>
            </a:r>
          </a:p>
        </p:txBody>
      </p:sp>
      <p:sp>
        <p:nvSpPr>
          <p:cNvPr id="40971" name="Freeform 11">
            <a:extLst>
              <a:ext uri="{FF2B5EF4-FFF2-40B4-BE49-F238E27FC236}">
                <a16:creationId xmlns:a16="http://schemas.microsoft.com/office/drawing/2014/main" id="{9894CA02-D6D5-4D88-A913-034842C7A9DF}"/>
              </a:ext>
            </a:extLst>
          </p:cNvPr>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10028" name="AutoShape 12">
            <a:extLst>
              <a:ext uri="{FF2B5EF4-FFF2-40B4-BE49-F238E27FC236}">
                <a16:creationId xmlns:a16="http://schemas.microsoft.com/office/drawing/2014/main" id="{5D932C0C-AFB1-4037-8C37-8DAC044D72DA}"/>
              </a:ext>
            </a:extLst>
          </p:cNvPr>
          <p:cNvSpPr>
            <a:spLocks noChangeArrowheads="1"/>
          </p:cNvSpPr>
          <p:nvPr/>
        </p:nvSpPr>
        <p:spPr bwMode="auto">
          <a:xfrm>
            <a:off x="3481388" y="1774825"/>
            <a:ext cx="2533650" cy="1851025"/>
          </a:xfrm>
          <a:prstGeom prst="wedgeRoundRectCallout">
            <a:avLst>
              <a:gd name="adj1" fmla="val -11028"/>
              <a:gd name="adj2" fmla="val 66722"/>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0000"/>
                </a:solidFill>
                <a:latin typeface="Arial" panose="020B0604020202020204" pitchFamily="34" charset="0"/>
                <a:ea typeface="宋体" panose="02010600030101010101" pitchFamily="2" charset="-122"/>
                <a:cs typeface="Arial" panose="020B0604020202020204" pitchFamily="34" charset="0"/>
              </a:rPr>
              <a:t>no speedup because of sequential bottleneck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C2AB4D15-F7F3-457B-B03F-299E34C3CC8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1987" name="Slide Number Placeholder 4">
            <a:extLst>
              <a:ext uri="{FF2B5EF4-FFF2-40B4-BE49-F238E27FC236}">
                <a16:creationId xmlns:a16="http://schemas.microsoft.com/office/drawing/2014/main" id="{84D357D0-3417-4F28-A4F6-00695275634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9BF6997-810A-4E47-BBC6-C883583F2BF3}" type="slidenum">
              <a:rPr lang="ar-SA" altLang="zh-CN" sz="1400" b="0">
                <a:solidFill>
                  <a:schemeClr val="tx1"/>
                </a:solidFill>
                <a:latin typeface="Arial" panose="020B0604020202020204" pitchFamily="34" charset="0"/>
              </a:rPr>
              <a:pPr/>
              <a:t>27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1988" name="Picture 2" descr="magic">
            <a:extLst>
              <a:ext uri="{FF2B5EF4-FFF2-40B4-BE49-F238E27FC236}">
                <a16:creationId xmlns:a16="http://schemas.microsoft.com/office/drawing/2014/main" id="{191F6E28-9D56-4620-B969-095BB0D27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a:extLst>
              <a:ext uri="{FF2B5EF4-FFF2-40B4-BE49-F238E27FC236}">
                <a16:creationId xmlns:a16="http://schemas.microsoft.com/office/drawing/2014/main" id="{1D7A080A-9F01-4997-8423-06C084079762}"/>
              </a:ext>
            </a:extLst>
          </p:cNvPr>
          <p:cNvSpPr>
            <a:spLocks noGrp="1" noChangeArrowheads="1"/>
          </p:cNvSpPr>
          <p:nvPr>
            <p:ph type="title"/>
          </p:nvPr>
        </p:nvSpPr>
        <p:spPr/>
        <p:txBody>
          <a:bodyPr/>
          <a:lstStyle/>
          <a:p>
            <a:r>
              <a:rPr lang="en-US" altLang="zh-CN">
                <a:ea typeface="宋体" panose="02010600030101010101" pitchFamily="2" charset="-122"/>
              </a:rPr>
              <a:t>Mystery #1</a:t>
            </a:r>
          </a:p>
        </p:txBody>
      </p:sp>
      <p:sp>
        <p:nvSpPr>
          <p:cNvPr id="41990" name="Line 4">
            <a:extLst>
              <a:ext uri="{FF2B5EF4-FFF2-40B4-BE49-F238E27FC236}">
                <a16:creationId xmlns:a16="http://schemas.microsoft.com/office/drawing/2014/main" id="{063FBC73-7D00-4C1B-9453-F778F62B4845}"/>
              </a:ext>
            </a:extLst>
          </p:cNvPr>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1" name="Line 5">
            <a:extLst>
              <a:ext uri="{FF2B5EF4-FFF2-40B4-BE49-F238E27FC236}">
                <a16:creationId xmlns:a16="http://schemas.microsoft.com/office/drawing/2014/main" id="{D95246BA-0C13-45E9-AA77-B5DFBB9CE32B}"/>
              </a:ext>
            </a:extLst>
          </p:cNvPr>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992" name="Text Box 7">
            <a:extLst>
              <a:ext uri="{FF2B5EF4-FFF2-40B4-BE49-F238E27FC236}">
                <a16:creationId xmlns:a16="http://schemas.microsoft.com/office/drawing/2014/main" id="{24F32F33-332B-439C-9169-B1075511B97D}"/>
              </a:ext>
            </a:extLst>
          </p:cNvPr>
          <p:cNvSpPr txBox="1">
            <a:spLocks noChangeArrowheads="1"/>
          </p:cNvSpPr>
          <p:nvPr/>
        </p:nvSpPr>
        <p:spPr bwMode="auto">
          <a:xfrm rot="10800000">
            <a:off x="1665288" y="2894013"/>
            <a:ext cx="739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time</a:t>
            </a:r>
          </a:p>
        </p:txBody>
      </p:sp>
      <p:sp>
        <p:nvSpPr>
          <p:cNvPr id="41993" name="Text Box 8">
            <a:extLst>
              <a:ext uri="{FF2B5EF4-FFF2-40B4-BE49-F238E27FC236}">
                <a16:creationId xmlns:a16="http://schemas.microsoft.com/office/drawing/2014/main" id="{01885E8D-5973-4016-8765-A630730A810B}"/>
              </a:ext>
            </a:extLst>
          </p:cNvPr>
          <p:cNvSpPr txBox="1">
            <a:spLocks noChangeArrowheads="1"/>
          </p:cNvSpPr>
          <p:nvPr/>
        </p:nvSpPr>
        <p:spPr bwMode="auto">
          <a:xfrm rot="-5400000">
            <a:off x="3895725" y="4379913"/>
            <a:ext cx="739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threads</a:t>
            </a:r>
          </a:p>
        </p:txBody>
      </p:sp>
      <p:sp>
        <p:nvSpPr>
          <p:cNvPr id="41994" name="Text Box 10">
            <a:extLst>
              <a:ext uri="{FF2B5EF4-FFF2-40B4-BE49-F238E27FC236}">
                <a16:creationId xmlns:a16="http://schemas.microsoft.com/office/drawing/2014/main" id="{E8453F7E-F42F-4B51-8A9E-F0C426E716F7}"/>
              </a:ext>
            </a:extLst>
          </p:cNvPr>
          <p:cNvSpPr txBox="1">
            <a:spLocks noChangeArrowheads="1"/>
          </p:cNvSpPr>
          <p:nvPr/>
        </p:nvSpPr>
        <p:spPr bwMode="auto">
          <a:xfrm>
            <a:off x="5964238" y="2071688"/>
            <a:ext cx="19081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3200">
                <a:solidFill>
                  <a:srgbClr val="FF9900"/>
                </a:solidFill>
                <a:latin typeface="Arial" panose="020B0604020202020204" pitchFamily="34" charset="0"/>
                <a:ea typeface="宋体" panose="02010600030101010101" pitchFamily="2" charset="-122"/>
                <a:cs typeface="Arial" panose="020B0604020202020204" pitchFamily="34" charset="0"/>
              </a:rPr>
              <a:t>TAS lock</a:t>
            </a:r>
          </a:p>
          <a:p>
            <a:pPr algn="l"/>
            <a:endParaRPr lang="en-US" altLang="zh-CN" sz="3200">
              <a:solidFill>
                <a:srgbClr val="00FF00"/>
              </a:solidFill>
              <a:latin typeface="Arial" panose="020B0604020202020204" pitchFamily="34" charset="0"/>
              <a:ea typeface="宋体" panose="02010600030101010101" pitchFamily="2" charset="-122"/>
              <a:cs typeface="Arial" panose="020B0604020202020204" pitchFamily="34" charset="0"/>
            </a:endParaRPr>
          </a:p>
          <a:p>
            <a:pPr algn="l"/>
            <a:endParaRPr lang="en-US" altLang="zh-CN" sz="3200">
              <a:solidFill>
                <a:srgbClr val="00FF00"/>
              </a:solidFill>
              <a:latin typeface="Arial" panose="020B0604020202020204" pitchFamily="34" charset="0"/>
              <a:ea typeface="宋体" panose="02010600030101010101" pitchFamily="2" charset="-122"/>
              <a:cs typeface="Arial" panose="020B0604020202020204" pitchFamily="34" charset="0"/>
            </a:endParaRPr>
          </a:p>
          <a:p>
            <a:pPr algn="l"/>
            <a:r>
              <a:rPr lang="en-US" altLang="zh-CN" sz="3200">
                <a:solidFill>
                  <a:srgbClr val="00FF00"/>
                </a:solidFill>
                <a:latin typeface="Arial" panose="020B0604020202020204" pitchFamily="34" charset="0"/>
                <a:ea typeface="宋体" panose="02010600030101010101" pitchFamily="2" charset="-122"/>
                <a:cs typeface="Arial" panose="020B0604020202020204" pitchFamily="34" charset="0"/>
              </a:rPr>
              <a:t>Ideal</a:t>
            </a:r>
          </a:p>
          <a:p>
            <a:pPr algn="l"/>
            <a:endParaRPr lang="en-US" altLang="zh-CN" sz="3200">
              <a:solidFill>
                <a:srgbClr val="FF9900"/>
              </a:solidFill>
              <a:latin typeface="Arial" panose="020B0604020202020204" pitchFamily="34" charset="0"/>
              <a:ea typeface="宋体" panose="02010600030101010101" pitchFamily="2" charset="-122"/>
              <a:cs typeface="Arial" panose="020B0604020202020204" pitchFamily="34" charset="0"/>
            </a:endParaRPr>
          </a:p>
        </p:txBody>
      </p:sp>
      <p:sp>
        <p:nvSpPr>
          <p:cNvPr id="41995" name="Freeform 12">
            <a:extLst>
              <a:ext uri="{FF2B5EF4-FFF2-40B4-BE49-F238E27FC236}">
                <a16:creationId xmlns:a16="http://schemas.microsoft.com/office/drawing/2014/main" id="{2496E492-AD99-4CD7-9FC7-05257C06C7D2}"/>
              </a:ext>
            </a:extLst>
          </p:cNvPr>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996" name="Freeform 13">
            <a:extLst>
              <a:ext uri="{FF2B5EF4-FFF2-40B4-BE49-F238E27FC236}">
                <a16:creationId xmlns:a16="http://schemas.microsoft.com/office/drawing/2014/main" id="{C104FABF-1DAD-4F26-8722-4530D55E564E}"/>
              </a:ext>
            </a:extLst>
          </p:cNvPr>
          <p:cNvSpPr>
            <a:spLocks/>
          </p:cNvSpPr>
          <p:nvPr/>
        </p:nvSpPr>
        <p:spPr bwMode="auto">
          <a:xfrm>
            <a:off x="2911475" y="1630363"/>
            <a:ext cx="2470150" cy="2239962"/>
          </a:xfrm>
          <a:custGeom>
            <a:avLst/>
            <a:gdLst>
              <a:gd name="T0" fmla="*/ 0 w 1556"/>
              <a:gd name="T1" fmla="*/ 2147483647 h 1411"/>
              <a:gd name="T2" fmla="*/ 2147483647 w 1556"/>
              <a:gd name="T3" fmla="*/ 2147483647 h 1411"/>
              <a:gd name="T4" fmla="*/ 2147483647 w 1556"/>
              <a:gd name="T5" fmla="*/ 2147483647 h 1411"/>
              <a:gd name="T6" fmla="*/ 2147483647 w 1556"/>
              <a:gd name="T7" fmla="*/ 0 h 1411"/>
              <a:gd name="T8" fmla="*/ 0 60000 65536"/>
              <a:gd name="T9" fmla="*/ 0 60000 65536"/>
              <a:gd name="T10" fmla="*/ 0 60000 65536"/>
              <a:gd name="T11" fmla="*/ 0 60000 65536"/>
              <a:gd name="T12" fmla="*/ 0 w 1556"/>
              <a:gd name="T13" fmla="*/ 0 h 1411"/>
              <a:gd name="T14" fmla="*/ 1556 w 1556"/>
              <a:gd name="T15" fmla="*/ 1411 h 1411"/>
            </a:gdLst>
            <a:ahLst/>
            <a:cxnLst>
              <a:cxn ang="T8">
                <a:pos x="T0" y="T1"/>
              </a:cxn>
              <a:cxn ang="T9">
                <a:pos x="T2" y="T3"/>
              </a:cxn>
              <a:cxn ang="T10">
                <a:pos x="T4" y="T5"/>
              </a:cxn>
              <a:cxn ang="T11">
                <a:pos x="T6" y="T7"/>
              </a:cxn>
            </a:cxnLst>
            <a:rect l="T12" t="T13" r="T14" b="T15"/>
            <a:pathLst>
              <a:path w="1556" h="1411">
                <a:moveTo>
                  <a:pt x="0" y="1411"/>
                </a:moveTo>
                <a:cubicBezTo>
                  <a:pt x="195" y="1345"/>
                  <a:pt x="391" y="1280"/>
                  <a:pt x="596" y="1152"/>
                </a:cubicBezTo>
                <a:cubicBezTo>
                  <a:pt x="801" y="1024"/>
                  <a:pt x="1069" y="835"/>
                  <a:pt x="1229" y="643"/>
                </a:cubicBezTo>
                <a:cubicBezTo>
                  <a:pt x="1389" y="451"/>
                  <a:pt x="1472" y="225"/>
                  <a:pt x="1556" y="0"/>
                </a:cubicBezTo>
              </a:path>
            </a:pathLst>
          </a:custGeom>
          <a:noFill/>
          <a:ln w="5715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96048" name="AutoShape 16">
            <a:extLst>
              <a:ext uri="{FF2B5EF4-FFF2-40B4-BE49-F238E27FC236}">
                <a16:creationId xmlns:a16="http://schemas.microsoft.com/office/drawing/2014/main" id="{81DFE6D0-D3D6-4EB7-9323-CE649ADBE65E}"/>
              </a:ext>
            </a:extLst>
          </p:cNvPr>
          <p:cNvSpPr>
            <a:spLocks noChangeArrowheads="1"/>
          </p:cNvSpPr>
          <p:nvPr/>
        </p:nvSpPr>
        <p:spPr bwMode="auto">
          <a:xfrm>
            <a:off x="6389688" y="3724275"/>
            <a:ext cx="1971675" cy="2520950"/>
          </a:xfrm>
          <a:prstGeom prst="wedgeRoundRectCallout">
            <a:avLst>
              <a:gd name="adj1" fmla="val -118921"/>
              <a:gd name="adj2" fmla="val -89421"/>
              <a:gd name="adj3" fmla="val 16667"/>
            </a:avLst>
          </a:prstGeom>
          <a:solidFill>
            <a:schemeClr val="bg1">
              <a:alpha val="47058"/>
            </a:schemeClr>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00"/>
                </a:solidFill>
                <a:latin typeface="Arial" panose="020B0604020202020204" pitchFamily="34" charset="0"/>
                <a:ea typeface="宋体" panose="02010600030101010101" pitchFamily="2" charset="-122"/>
                <a:cs typeface="Arial" panose="020B0604020202020204" pitchFamily="34" charset="0"/>
              </a:rPr>
              <a:t>What is </a:t>
            </a:r>
          </a:p>
          <a:p>
            <a:pPr algn="ctr"/>
            <a:r>
              <a:rPr lang="en-US" altLang="zh-CN" sz="3200" b="0">
                <a:solidFill>
                  <a:srgbClr val="FF0000"/>
                </a:solidFill>
                <a:latin typeface="Arial" panose="020B0604020202020204" pitchFamily="34" charset="0"/>
                <a:ea typeface="宋体" panose="02010600030101010101" pitchFamily="2" charset="-122"/>
                <a:cs typeface="Arial" panose="020B0604020202020204" pitchFamily="34" charset="0"/>
              </a:rPr>
              <a:t>going 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6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B38EDC3A-C971-4C70-AC0E-CF40E2599DA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3011" name="Slide Number Placeholder 4">
            <a:extLst>
              <a:ext uri="{FF2B5EF4-FFF2-40B4-BE49-F238E27FC236}">
                <a16:creationId xmlns:a16="http://schemas.microsoft.com/office/drawing/2014/main" id="{67462C72-16A5-4FE0-8B51-9602BE4DEF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2F9FFD7-7E1E-4798-A5DB-A8E27024790F}" type="slidenum">
              <a:rPr lang="ar-SA" altLang="zh-CN" sz="1400" b="0">
                <a:solidFill>
                  <a:schemeClr val="tx1"/>
                </a:solidFill>
                <a:latin typeface="Arial" panose="020B0604020202020204" pitchFamily="34" charset="0"/>
              </a:rPr>
              <a:pPr/>
              <a:t>28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3012" name="Picture 2" descr="magic">
            <a:extLst>
              <a:ext uri="{FF2B5EF4-FFF2-40B4-BE49-F238E27FC236}">
                <a16:creationId xmlns:a16="http://schemas.microsoft.com/office/drawing/2014/main" id="{8DE23313-A905-48D5-B83A-289294101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3">
            <a:extLst>
              <a:ext uri="{FF2B5EF4-FFF2-40B4-BE49-F238E27FC236}">
                <a16:creationId xmlns:a16="http://schemas.microsoft.com/office/drawing/2014/main" id="{602A4B4F-819E-46B6-890A-9E583AA45066}"/>
              </a:ext>
            </a:extLst>
          </p:cNvPr>
          <p:cNvSpPr>
            <a:spLocks noGrp="1" noChangeArrowheads="1"/>
          </p:cNvSpPr>
          <p:nvPr>
            <p:ph type="title"/>
          </p:nvPr>
        </p:nvSpPr>
        <p:spPr/>
        <p:txBody>
          <a:bodyPr/>
          <a:lstStyle/>
          <a:p>
            <a:r>
              <a:rPr lang="en-US" altLang="zh-CN" sz="4000">
                <a:ea typeface="宋体" panose="02010600030101010101" pitchFamily="2" charset="-122"/>
              </a:rPr>
              <a:t>Test-and-Test-and-Set Locks</a:t>
            </a:r>
          </a:p>
        </p:txBody>
      </p:sp>
      <p:sp>
        <p:nvSpPr>
          <p:cNvPr id="43014" name="Rectangle 4">
            <a:extLst>
              <a:ext uri="{FF2B5EF4-FFF2-40B4-BE49-F238E27FC236}">
                <a16:creationId xmlns:a16="http://schemas.microsoft.com/office/drawing/2014/main" id="{9E628629-C462-4D08-819E-EE6F4E2F7057}"/>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Lurking stage</a:t>
            </a:r>
          </a:p>
          <a:p>
            <a:pPr lvl="1">
              <a:lnSpc>
                <a:spcPct val="90000"/>
              </a:lnSpc>
            </a:pPr>
            <a:r>
              <a:rPr lang="en-US" altLang="zh-CN">
                <a:ea typeface="宋体" panose="02010600030101010101" pitchFamily="2" charset="-122"/>
              </a:rPr>
              <a:t>Wait until lock “looks” free</a:t>
            </a:r>
          </a:p>
          <a:p>
            <a:pPr lvl="1">
              <a:lnSpc>
                <a:spcPct val="90000"/>
              </a:lnSpc>
            </a:pPr>
            <a:r>
              <a:rPr lang="en-US" altLang="zh-CN">
                <a:ea typeface="宋体" panose="02010600030101010101" pitchFamily="2" charset="-122"/>
              </a:rPr>
              <a:t>Spin while read returns </a:t>
            </a:r>
            <a:r>
              <a:rPr lang="en-US" altLang="zh-CN">
                <a:solidFill>
                  <a:schemeClr val="tx1"/>
                </a:solidFill>
                <a:ea typeface="宋体" panose="02010600030101010101" pitchFamily="2" charset="-122"/>
              </a:rPr>
              <a:t>true </a:t>
            </a:r>
            <a:r>
              <a:rPr lang="en-US" altLang="zh-CN">
                <a:ea typeface="宋体" panose="02010600030101010101" pitchFamily="2" charset="-122"/>
              </a:rPr>
              <a:t>(lock taken)</a:t>
            </a:r>
          </a:p>
          <a:p>
            <a:pPr>
              <a:lnSpc>
                <a:spcPct val="90000"/>
              </a:lnSpc>
            </a:pPr>
            <a:r>
              <a:rPr lang="en-US" altLang="zh-CN">
                <a:ea typeface="宋体" panose="02010600030101010101" pitchFamily="2" charset="-122"/>
              </a:rPr>
              <a:t>Pouncing state</a:t>
            </a:r>
          </a:p>
          <a:p>
            <a:pPr lvl="1">
              <a:lnSpc>
                <a:spcPct val="90000"/>
              </a:lnSpc>
            </a:pPr>
            <a:r>
              <a:rPr lang="en-US" altLang="zh-CN">
                <a:ea typeface="宋体" panose="02010600030101010101" pitchFamily="2" charset="-122"/>
              </a:rPr>
              <a:t>As soon as lock “looks” available</a:t>
            </a:r>
          </a:p>
          <a:p>
            <a:pPr lvl="1">
              <a:lnSpc>
                <a:spcPct val="90000"/>
              </a:lnSpc>
            </a:pPr>
            <a:r>
              <a:rPr lang="en-US" altLang="zh-CN">
                <a:ea typeface="宋体" panose="02010600030101010101" pitchFamily="2" charset="-122"/>
              </a:rPr>
              <a:t>Read returns </a:t>
            </a:r>
            <a:r>
              <a:rPr lang="en-US" altLang="zh-CN">
                <a:solidFill>
                  <a:schemeClr val="tx1"/>
                </a:solidFill>
                <a:ea typeface="宋体" panose="02010600030101010101" pitchFamily="2" charset="-122"/>
              </a:rPr>
              <a:t>false </a:t>
            </a:r>
            <a:r>
              <a:rPr lang="en-US" altLang="zh-CN">
                <a:ea typeface="宋体" panose="02010600030101010101" pitchFamily="2" charset="-122"/>
              </a:rPr>
              <a:t>(lock free)</a:t>
            </a:r>
          </a:p>
          <a:p>
            <a:pPr lvl="1">
              <a:lnSpc>
                <a:spcPct val="90000"/>
              </a:lnSpc>
            </a:pPr>
            <a:r>
              <a:rPr lang="en-US" altLang="zh-CN">
                <a:ea typeface="宋体" panose="02010600030101010101" pitchFamily="2" charset="-122"/>
              </a:rPr>
              <a:t>Call TAS to acquire lock</a:t>
            </a:r>
          </a:p>
          <a:p>
            <a:pPr lvl="1">
              <a:lnSpc>
                <a:spcPct val="90000"/>
              </a:lnSpc>
            </a:pPr>
            <a:r>
              <a:rPr lang="en-US" altLang="zh-CN">
                <a:ea typeface="宋体" panose="02010600030101010101" pitchFamily="2" charset="-122"/>
              </a:rPr>
              <a:t>If TAS loses, back to lurking</a:t>
            </a:r>
          </a:p>
          <a:p>
            <a:pPr lvl="2">
              <a:lnSpc>
                <a:spcPct val="90000"/>
              </a:lnSpc>
              <a:buFontTx/>
              <a:buNone/>
            </a:pPr>
            <a:endParaRPr lang="en-US" altLang="zh-CN">
              <a:solidFill>
                <a:schemeClr val="tx1"/>
              </a:solidFill>
              <a:ea typeface="宋体" panose="02010600030101010101" pitchFamily="2" charset="-122"/>
            </a:endParaRPr>
          </a:p>
          <a:p>
            <a:pPr>
              <a:lnSpc>
                <a:spcPct val="90000"/>
              </a:lnSpc>
            </a:pPr>
            <a:endParaRPr lang="en-US" altLang="zh-CN">
              <a:solidFill>
                <a:schemeClr val="tx1"/>
              </a:solidFill>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86FA7B79-9A09-40E9-BDC4-12D4A9D6076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4035" name="Slide Number Placeholder 4">
            <a:extLst>
              <a:ext uri="{FF2B5EF4-FFF2-40B4-BE49-F238E27FC236}">
                <a16:creationId xmlns:a16="http://schemas.microsoft.com/office/drawing/2014/main" id="{18440FD2-9DFF-438B-B0B1-DEACD15DC4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CCFEF6E-ABFC-43CE-AD90-60262A42139C}" type="slidenum">
              <a:rPr lang="ar-SA" altLang="zh-CN" sz="1400" b="0">
                <a:solidFill>
                  <a:schemeClr val="tx1"/>
                </a:solidFill>
                <a:latin typeface="Arial" panose="020B0604020202020204" pitchFamily="34" charset="0"/>
              </a:rPr>
              <a:pPr/>
              <a:t>29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44036" name="Rectangle 3">
            <a:extLst>
              <a:ext uri="{FF2B5EF4-FFF2-40B4-BE49-F238E27FC236}">
                <a16:creationId xmlns:a16="http://schemas.microsoft.com/office/drawing/2014/main" id="{54FCAF1C-8035-4F9B-AD31-D70050A7DE30}"/>
              </a:ext>
            </a:extLst>
          </p:cNvPr>
          <p:cNvSpPr>
            <a:spLocks noGrp="1" noChangeArrowheads="1"/>
          </p:cNvSpPr>
          <p:nvPr>
            <p:ph type="title"/>
          </p:nvPr>
        </p:nvSpPr>
        <p:spPr/>
        <p:txBody>
          <a:bodyPr/>
          <a:lstStyle/>
          <a:p>
            <a:r>
              <a:rPr lang="en-US" altLang="zh-CN">
                <a:ea typeface="宋体" panose="02010600030101010101" pitchFamily="2" charset="-122"/>
              </a:rPr>
              <a:t>Test-and-test-and-set Lock</a:t>
            </a:r>
          </a:p>
        </p:txBody>
      </p:sp>
      <p:sp>
        <p:nvSpPr>
          <p:cNvPr id="44037" name="Rectangle 4">
            <a:extLst>
              <a:ext uri="{FF2B5EF4-FFF2-40B4-BE49-F238E27FC236}">
                <a16:creationId xmlns:a16="http://schemas.microsoft.com/office/drawing/2014/main" id="{7746B4BB-9110-44FA-9A1F-9BD109C07651}"/>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class</a:t>
            </a:r>
            <a:r>
              <a:rPr lang="en-US" altLang="zh-CN" sz="2400">
                <a:latin typeface="Courier New" panose="02070309020205020404" pitchFamily="49" charset="0"/>
                <a:ea typeface="宋体" panose="02010600030101010101" pitchFamily="2" charset="-122"/>
                <a:cs typeface="Courier New" panose="02070309020205020404" pitchFamily="49" charset="0"/>
              </a:rPr>
              <a:t> TTASlock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new</a:t>
            </a:r>
            <a:r>
              <a:rPr lang="en-US" altLang="zh-CN" sz="2400">
                <a:latin typeface="Courier New" panose="02070309020205020404" pitchFamily="49" charset="0"/>
                <a:ea typeface="宋体" panose="02010600030101010101" pitchFamily="2" charset="-122"/>
                <a:cs typeface="Courier New" panose="02070309020205020404" pitchFamily="49" charset="0"/>
              </a:rPr>
              <a:t> AtomicBoolean(</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false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endParaRPr lang="en-US" altLang="zh-CN" sz="2400">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void</a:t>
            </a:r>
            <a:r>
              <a:rPr lang="en-US" altLang="zh-CN" sz="2400">
                <a:latin typeface="Courier New" panose="02070309020205020404" pitchFamily="49" charset="0"/>
                <a:ea typeface="宋体" panose="02010600030101010101" pitchFamily="2" charset="-122"/>
                <a:cs typeface="Courier New" panose="02070309020205020404" pitchFamily="49" charset="0"/>
              </a:rPr>
              <a:t> lock()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latin typeface="Courier New" panose="02070309020205020404" pitchFamily="49" charset="0"/>
                <a:ea typeface="宋体" panose="02010600030101010101" pitchFamily="2" charset="-122"/>
                <a:cs typeface="Courier New" panose="02070309020205020404" pitchFamily="49" charset="0"/>
              </a:rPr>
              <a:t> (state.get())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if</a:t>
            </a:r>
            <a:r>
              <a:rPr lang="en-US" altLang="zh-CN" sz="2400">
                <a:latin typeface="Courier New" panose="02070309020205020404" pitchFamily="49" charset="0"/>
                <a:ea typeface="宋体" panose="02010600030101010101" pitchFamily="2" charset="-122"/>
                <a:cs typeface="Courier New" panose="02070309020205020404" pitchFamily="49" charset="0"/>
              </a:rPr>
              <a:t> (!state.getAndSet(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return</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26AFBC50-8DC3-4C84-8E29-BBC6EE07775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4339" name="Slide Number Placeholder 4">
            <a:extLst>
              <a:ext uri="{FF2B5EF4-FFF2-40B4-BE49-F238E27FC236}">
                <a16:creationId xmlns:a16="http://schemas.microsoft.com/office/drawing/2014/main" id="{632C0322-A0D5-4AEF-8798-5539C1A42B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BDB46CB-83F4-4D28-9423-A1384F3AFCDE}" type="slidenum">
              <a:rPr lang="ar-SA" altLang="zh-CN" sz="1400" b="0">
                <a:solidFill>
                  <a:schemeClr val="tx1"/>
                </a:solidFill>
                <a:latin typeface="Arial" panose="020B0604020202020204" pitchFamily="34" charset="0"/>
              </a:rPr>
              <a:pPr/>
              <a:t>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4340" name="Picture 4" descr="magic">
            <a:extLst>
              <a:ext uri="{FF2B5EF4-FFF2-40B4-BE49-F238E27FC236}">
                <a16:creationId xmlns:a16="http://schemas.microsoft.com/office/drawing/2014/main" id="{0CEDB860-7086-4A81-A2A7-AD3AD181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a:extLst>
              <a:ext uri="{FF2B5EF4-FFF2-40B4-BE49-F238E27FC236}">
                <a16:creationId xmlns:a16="http://schemas.microsoft.com/office/drawing/2014/main" id="{044CCF45-776E-4D8D-A79B-376E29FC3FBA}"/>
              </a:ext>
            </a:extLst>
          </p:cNvPr>
          <p:cNvSpPr>
            <a:spLocks noGrp="1" noChangeArrowheads="1"/>
          </p:cNvSpPr>
          <p:nvPr>
            <p:ph type="title"/>
          </p:nvPr>
        </p:nvSpPr>
        <p:spPr/>
        <p:txBody>
          <a:bodyPr/>
          <a:lstStyle/>
          <a:p>
            <a:r>
              <a:rPr lang="en-US" altLang="zh-CN">
                <a:ea typeface="宋体" panose="02010600030101010101" pitchFamily="2" charset="-122"/>
              </a:rPr>
              <a:t>New Focus: Performance</a:t>
            </a:r>
          </a:p>
        </p:txBody>
      </p:sp>
      <p:sp>
        <p:nvSpPr>
          <p:cNvPr id="14342" name="Rectangle 3">
            <a:extLst>
              <a:ext uri="{FF2B5EF4-FFF2-40B4-BE49-F238E27FC236}">
                <a16:creationId xmlns:a16="http://schemas.microsoft.com/office/drawing/2014/main" id="{66B82B4C-C653-4AC0-8327-9DFEBD06CB8A}"/>
              </a:ext>
            </a:extLst>
          </p:cNvPr>
          <p:cNvSpPr>
            <a:spLocks noGrp="1" noChangeArrowheads="1"/>
          </p:cNvSpPr>
          <p:nvPr>
            <p:ph type="body" idx="1"/>
          </p:nvPr>
        </p:nvSpPr>
        <p:spPr/>
        <p:txBody>
          <a:bodyPr/>
          <a:lstStyle/>
          <a:p>
            <a:r>
              <a:rPr lang="en-US" altLang="zh-CN">
                <a:ea typeface="宋体" panose="02010600030101010101" pitchFamily="2" charset="-122"/>
              </a:rPr>
              <a:t>Models</a:t>
            </a:r>
          </a:p>
          <a:p>
            <a:pPr lvl="1"/>
            <a:r>
              <a:rPr lang="en-US" altLang="zh-CN">
                <a:ea typeface="宋体" panose="02010600030101010101" pitchFamily="2" charset="-122"/>
              </a:rPr>
              <a:t>More complicated </a:t>
            </a:r>
            <a:r>
              <a:rPr lang="en-US" altLang="zh-CN" sz="2000">
                <a:solidFill>
                  <a:schemeClr val="tx1"/>
                </a:solidFill>
                <a:ea typeface="宋体" panose="02010600030101010101" pitchFamily="2" charset="-122"/>
              </a:rPr>
              <a:t>(not the same as complex!)</a:t>
            </a:r>
          </a:p>
          <a:p>
            <a:pPr lvl="1"/>
            <a:r>
              <a:rPr lang="en-US" altLang="zh-CN">
                <a:ea typeface="宋体" panose="02010600030101010101" pitchFamily="2" charset="-122"/>
              </a:rPr>
              <a:t>Still focus on principles </a:t>
            </a:r>
            <a:r>
              <a:rPr lang="en-US" altLang="zh-CN" sz="2000">
                <a:solidFill>
                  <a:schemeClr val="tx1"/>
                </a:solidFill>
                <a:ea typeface="宋体" panose="02010600030101010101" pitchFamily="2" charset="-122"/>
              </a:rPr>
              <a:t>(not soon obsolete)</a:t>
            </a:r>
          </a:p>
          <a:p>
            <a:r>
              <a:rPr lang="en-US" altLang="zh-CN">
                <a:ea typeface="宋体" panose="02010600030101010101" pitchFamily="2" charset="-122"/>
              </a:rPr>
              <a:t>Protocols</a:t>
            </a:r>
          </a:p>
          <a:p>
            <a:pPr lvl="1"/>
            <a:r>
              <a:rPr lang="en-US" altLang="zh-CN">
                <a:ea typeface="宋体" panose="02010600030101010101" pitchFamily="2" charset="-122"/>
              </a:rPr>
              <a:t>Elegant </a:t>
            </a:r>
            <a:r>
              <a:rPr lang="en-US" altLang="zh-CN" sz="2000">
                <a:solidFill>
                  <a:schemeClr val="tx1"/>
                </a:solidFill>
                <a:ea typeface="宋体" panose="02010600030101010101" pitchFamily="2" charset="-122"/>
              </a:rPr>
              <a:t>(in their fashion)</a:t>
            </a:r>
            <a:endParaRPr lang="en-US" altLang="zh-CN">
              <a:ea typeface="宋体" panose="02010600030101010101" pitchFamily="2" charset="-122"/>
            </a:endParaRPr>
          </a:p>
          <a:p>
            <a:pPr lvl="1"/>
            <a:r>
              <a:rPr lang="en-US" altLang="zh-CN">
                <a:ea typeface="宋体" panose="02010600030101010101" pitchFamily="2" charset="-122"/>
              </a:rPr>
              <a:t>Important </a:t>
            </a:r>
            <a:r>
              <a:rPr lang="en-US" altLang="zh-CN" sz="2000">
                <a:solidFill>
                  <a:schemeClr val="tx1"/>
                </a:solidFill>
                <a:ea typeface="宋体" panose="02010600030101010101" pitchFamily="2" charset="-122"/>
              </a:rPr>
              <a:t>(why else would we pay attention)</a:t>
            </a:r>
            <a:endParaRPr lang="en-US" altLang="zh-CN">
              <a:ea typeface="宋体" panose="02010600030101010101" pitchFamily="2" charset="-122"/>
            </a:endParaRPr>
          </a:p>
          <a:p>
            <a:pPr lvl="1"/>
            <a:r>
              <a:rPr lang="en-US" altLang="zh-CN">
                <a:ea typeface="宋体" panose="02010600030101010101" pitchFamily="2" charset="-122"/>
              </a:rPr>
              <a:t>And realistic </a:t>
            </a:r>
            <a:r>
              <a:rPr lang="en-US" altLang="zh-CN" sz="2000">
                <a:solidFill>
                  <a:schemeClr val="tx1"/>
                </a:solidFill>
                <a:ea typeface="宋体" panose="02010600030101010101" pitchFamily="2" charset="-122"/>
              </a:rPr>
              <a:t>(your mileage may vary)</a:t>
            </a:r>
            <a:endParaRPr lang="en-US" altLang="zh-CN">
              <a:ea typeface="宋体" panose="02010600030101010101" pitchFamily="2" charset="-122"/>
            </a:endParaRPr>
          </a:p>
          <a:p>
            <a:pPr lvl="1"/>
            <a:endParaRPr lang="en-US" altLang="zh-CN">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7EADB1E8-E420-4B9E-9430-A5348CB5A5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5059" name="Slide Number Placeholder 4">
            <a:extLst>
              <a:ext uri="{FF2B5EF4-FFF2-40B4-BE49-F238E27FC236}">
                <a16:creationId xmlns:a16="http://schemas.microsoft.com/office/drawing/2014/main" id="{6DBC218D-F4EA-4B8B-8C20-C2E69ABEB0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1863958-2D0C-4985-B9F2-E47B14AB4800}" type="slidenum">
              <a:rPr lang="ar-SA" altLang="zh-CN" sz="1400" b="0">
                <a:solidFill>
                  <a:schemeClr val="tx1"/>
                </a:solidFill>
                <a:latin typeface="Arial" panose="020B0604020202020204" pitchFamily="34" charset="0"/>
              </a:rPr>
              <a:pPr/>
              <a:t>30</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45060" name="Rectangle 2">
            <a:extLst>
              <a:ext uri="{FF2B5EF4-FFF2-40B4-BE49-F238E27FC236}">
                <a16:creationId xmlns:a16="http://schemas.microsoft.com/office/drawing/2014/main" id="{6A49A36F-4142-484A-AAB2-5ECAE7A7F14B}"/>
              </a:ext>
            </a:extLst>
          </p:cNvPr>
          <p:cNvSpPr>
            <a:spLocks noGrp="1" noChangeArrowheads="1"/>
          </p:cNvSpPr>
          <p:nvPr>
            <p:ph type="title"/>
          </p:nvPr>
        </p:nvSpPr>
        <p:spPr/>
        <p:txBody>
          <a:bodyPr/>
          <a:lstStyle/>
          <a:p>
            <a:r>
              <a:rPr lang="en-US" altLang="zh-CN">
                <a:ea typeface="宋体" panose="02010600030101010101" pitchFamily="2" charset="-122"/>
              </a:rPr>
              <a:t>Test-and-test-and-set Lock</a:t>
            </a:r>
          </a:p>
        </p:txBody>
      </p:sp>
      <p:sp>
        <p:nvSpPr>
          <p:cNvPr id="45061" name="Rectangle 3">
            <a:extLst>
              <a:ext uri="{FF2B5EF4-FFF2-40B4-BE49-F238E27FC236}">
                <a16:creationId xmlns:a16="http://schemas.microsoft.com/office/drawing/2014/main" id="{F1667785-55DB-4F3B-90E0-CD137FF515EB}"/>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TTASlock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new AtomicBoolean(false);</a:t>
            </a:r>
          </a:p>
          <a:p>
            <a:pPr algn="l">
              <a:lnSpc>
                <a:spcPct val="70000"/>
              </a:lnSpc>
              <a:spcBef>
                <a:spcPct val="2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(true)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latin typeface="Courier New" panose="02070309020205020404" pitchFamily="49" charset="0"/>
                <a:ea typeface="宋体" panose="02010600030101010101" pitchFamily="2" charset="-122"/>
                <a:cs typeface="Courier New" panose="02070309020205020404" pitchFamily="49" charset="0"/>
              </a:rPr>
              <a:t> (state.get())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if (!state.getAndSet(true))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return;</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45062" name="AutoShape 5">
            <a:extLst>
              <a:ext uri="{FF2B5EF4-FFF2-40B4-BE49-F238E27FC236}">
                <a16:creationId xmlns:a16="http://schemas.microsoft.com/office/drawing/2014/main" id="{1A328740-E24A-4B89-B56F-43CF526AC75C}"/>
              </a:ext>
            </a:extLst>
          </p:cNvPr>
          <p:cNvSpPr>
            <a:spLocks noChangeArrowheads="1"/>
          </p:cNvSpPr>
          <p:nvPr/>
        </p:nvSpPr>
        <p:spPr bwMode="auto">
          <a:xfrm>
            <a:off x="1377950" y="3890963"/>
            <a:ext cx="4394200" cy="433387"/>
          </a:xfrm>
          <a:prstGeom prst="wedgeRoundRectCallout">
            <a:avLst>
              <a:gd name="adj1" fmla="val 13403"/>
              <a:gd name="adj2" fmla="val 23461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45063" name="Text Box 6">
            <a:extLst>
              <a:ext uri="{FF2B5EF4-FFF2-40B4-BE49-F238E27FC236}">
                <a16:creationId xmlns:a16="http://schemas.microsoft.com/office/drawing/2014/main" id="{994EC36E-99F4-40AE-B4E3-AA9EC80FCFAB}"/>
              </a:ext>
            </a:extLst>
          </p:cNvPr>
          <p:cNvSpPr txBox="1">
            <a:spLocks noChangeArrowheads="1"/>
          </p:cNvSpPr>
          <p:nvPr/>
        </p:nvSpPr>
        <p:spPr bwMode="auto">
          <a:xfrm>
            <a:off x="3055938" y="4984750"/>
            <a:ext cx="499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Wait until lock looks free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31450D5C-2757-4C24-89B1-E5AF3959DF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6083" name="Slide Number Placeholder 4">
            <a:extLst>
              <a:ext uri="{FF2B5EF4-FFF2-40B4-BE49-F238E27FC236}">
                <a16:creationId xmlns:a16="http://schemas.microsoft.com/office/drawing/2014/main" id="{FAC6ADB6-8983-4680-BFD1-51DB796C6F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6623EB7-F06B-4563-8F43-70FBA76804A0}" type="slidenum">
              <a:rPr lang="ar-SA" altLang="zh-CN" sz="1400" b="0">
                <a:solidFill>
                  <a:schemeClr val="tx1"/>
                </a:solidFill>
                <a:latin typeface="Arial" panose="020B0604020202020204" pitchFamily="34" charset="0"/>
              </a:rPr>
              <a:pPr/>
              <a:t>31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46084" name="Rectangle 2">
            <a:extLst>
              <a:ext uri="{FF2B5EF4-FFF2-40B4-BE49-F238E27FC236}">
                <a16:creationId xmlns:a16="http://schemas.microsoft.com/office/drawing/2014/main" id="{DC140E14-32CE-4BDA-8C64-57A9C8957497}"/>
              </a:ext>
            </a:extLst>
          </p:cNvPr>
          <p:cNvSpPr>
            <a:spLocks noGrp="1" noChangeArrowheads="1"/>
          </p:cNvSpPr>
          <p:nvPr>
            <p:ph type="title"/>
          </p:nvPr>
        </p:nvSpPr>
        <p:spPr/>
        <p:txBody>
          <a:bodyPr/>
          <a:lstStyle/>
          <a:p>
            <a:r>
              <a:rPr lang="en-US" altLang="zh-CN">
                <a:ea typeface="宋体" panose="02010600030101010101" pitchFamily="2" charset="-122"/>
              </a:rPr>
              <a:t>Test-and-test-and-set Lock</a:t>
            </a:r>
          </a:p>
        </p:txBody>
      </p:sp>
      <p:sp>
        <p:nvSpPr>
          <p:cNvPr id="46085" name="Rectangle 3">
            <a:extLst>
              <a:ext uri="{FF2B5EF4-FFF2-40B4-BE49-F238E27FC236}">
                <a16:creationId xmlns:a16="http://schemas.microsoft.com/office/drawing/2014/main" id="{9C1AED04-3C7B-4C76-91D9-15B3FB7CF55F}"/>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TTASlock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new AtomicBoolean(false);</a:t>
            </a:r>
          </a:p>
          <a:p>
            <a:pPr algn="l">
              <a:lnSpc>
                <a:spcPct val="70000"/>
              </a:lnSpc>
              <a:spcBef>
                <a:spcPct val="2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(true)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(state.get())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if</a:t>
            </a:r>
            <a:r>
              <a:rPr lang="en-US" altLang="zh-CN" sz="2400">
                <a:latin typeface="Courier New" panose="02070309020205020404" pitchFamily="49" charset="0"/>
                <a:ea typeface="宋体" panose="02010600030101010101" pitchFamily="2" charset="-122"/>
                <a:cs typeface="Courier New" panose="02070309020205020404" pitchFamily="49" charset="0"/>
              </a:rPr>
              <a:t> (!state.getAndSet(</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true</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return</a:t>
            </a:r>
            <a:r>
              <a:rPr lang="en-US" altLang="zh-CN" sz="2400">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46086" name="AutoShape 5">
            <a:extLst>
              <a:ext uri="{FF2B5EF4-FFF2-40B4-BE49-F238E27FC236}">
                <a16:creationId xmlns:a16="http://schemas.microsoft.com/office/drawing/2014/main" id="{8036CFCD-B253-4F1B-B404-66188147A607}"/>
              </a:ext>
            </a:extLst>
          </p:cNvPr>
          <p:cNvSpPr>
            <a:spLocks noChangeArrowheads="1"/>
          </p:cNvSpPr>
          <p:nvPr/>
        </p:nvSpPr>
        <p:spPr bwMode="auto">
          <a:xfrm>
            <a:off x="1484313" y="4241800"/>
            <a:ext cx="5370512" cy="754063"/>
          </a:xfrm>
          <a:prstGeom prst="wedgeRoundRectCallout">
            <a:avLst>
              <a:gd name="adj1" fmla="val 31111"/>
              <a:gd name="adj2" fmla="val -140949"/>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46087" name="Text Box 6">
            <a:extLst>
              <a:ext uri="{FF2B5EF4-FFF2-40B4-BE49-F238E27FC236}">
                <a16:creationId xmlns:a16="http://schemas.microsoft.com/office/drawing/2014/main" id="{BA042925-4C72-47AD-8BA8-93B8F764CA88}"/>
              </a:ext>
            </a:extLst>
          </p:cNvPr>
          <p:cNvSpPr txBox="1">
            <a:spLocks noChangeArrowheads="1"/>
          </p:cNvSpPr>
          <p:nvPr/>
        </p:nvSpPr>
        <p:spPr bwMode="auto">
          <a:xfrm>
            <a:off x="5287963" y="2851150"/>
            <a:ext cx="33575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Then try to acquire it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B53079A2-3A32-458F-8207-454B837823A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7107" name="Slide Number Placeholder 4">
            <a:extLst>
              <a:ext uri="{FF2B5EF4-FFF2-40B4-BE49-F238E27FC236}">
                <a16:creationId xmlns:a16="http://schemas.microsoft.com/office/drawing/2014/main" id="{61506AAD-1395-40B7-A127-1FC43CA381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BC4B3C9-AB77-4C49-9D23-0E4B014B07C4}" type="slidenum">
              <a:rPr lang="ar-SA" altLang="zh-CN" sz="1400" b="0">
                <a:solidFill>
                  <a:schemeClr val="tx1"/>
                </a:solidFill>
                <a:latin typeface="Arial" panose="020B0604020202020204" pitchFamily="34" charset="0"/>
              </a:rPr>
              <a:pPr/>
              <a:t>32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7108" name="Picture 12" descr="magic">
            <a:extLst>
              <a:ext uri="{FF2B5EF4-FFF2-40B4-BE49-F238E27FC236}">
                <a16:creationId xmlns:a16="http://schemas.microsoft.com/office/drawing/2014/main" id="{9057B201-F93F-41C8-A550-6150A1719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a:extLst>
              <a:ext uri="{FF2B5EF4-FFF2-40B4-BE49-F238E27FC236}">
                <a16:creationId xmlns:a16="http://schemas.microsoft.com/office/drawing/2014/main" id="{4B660799-6032-4FC2-BDAB-49AD395DB759}"/>
              </a:ext>
            </a:extLst>
          </p:cNvPr>
          <p:cNvSpPr>
            <a:spLocks noGrp="1" noChangeArrowheads="1"/>
          </p:cNvSpPr>
          <p:nvPr>
            <p:ph type="title"/>
          </p:nvPr>
        </p:nvSpPr>
        <p:spPr/>
        <p:txBody>
          <a:bodyPr/>
          <a:lstStyle/>
          <a:p>
            <a:r>
              <a:rPr lang="en-US" altLang="zh-CN">
                <a:ea typeface="宋体" panose="02010600030101010101" pitchFamily="2" charset="-122"/>
              </a:rPr>
              <a:t>Mystery #2</a:t>
            </a:r>
          </a:p>
        </p:txBody>
      </p:sp>
      <p:sp>
        <p:nvSpPr>
          <p:cNvPr id="47110" name="Line 3">
            <a:extLst>
              <a:ext uri="{FF2B5EF4-FFF2-40B4-BE49-F238E27FC236}">
                <a16:creationId xmlns:a16="http://schemas.microsoft.com/office/drawing/2014/main" id="{9D69B23E-7D7F-4689-BEB8-AB47BD948145}"/>
              </a:ext>
            </a:extLst>
          </p:cNvPr>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1" name="Line 4">
            <a:extLst>
              <a:ext uri="{FF2B5EF4-FFF2-40B4-BE49-F238E27FC236}">
                <a16:creationId xmlns:a16="http://schemas.microsoft.com/office/drawing/2014/main" id="{E635FD2B-0AD8-4CEE-A221-41FFD6FEC8AF}"/>
              </a:ext>
            </a:extLst>
          </p:cNvPr>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2" name="Text Box 6">
            <a:extLst>
              <a:ext uri="{FF2B5EF4-FFF2-40B4-BE49-F238E27FC236}">
                <a16:creationId xmlns:a16="http://schemas.microsoft.com/office/drawing/2014/main" id="{24AEC040-C76A-4ABF-9EA0-11AAFB140E0D}"/>
              </a:ext>
            </a:extLst>
          </p:cNvPr>
          <p:cNvSpPr txBox="1">
            <a:spLocks noChangeArrowheads="1"/>
          </p:cNvSpPr>
          <p:nvPr/>
        </p:nvSpPr>
        <p:spPr bwMode="auto">
          <a:xfrm>
            <a:off x="5948363" y="1898650"/>
            <a:ext cx="19145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9900"/>
                </a:solidFill>
                <a:latin typeface="Arial" panose="020B0604020202020204" pitchFamily="34" charset="0"/>
                <a:ea typeface="宋体" panose="02010600030101010101" pitchFamily="2" charset="-122"/>
                <a:cs typeface="Arial" panose="020B0604020202020204" pitchFamily="34" charset="0"/>
              </a:rPr>
              <a:t>TAS lock</a:t>
            </a:r>
          </a:p>
          <a:p>
            <a:pPr algn="l"/>
            <a:endParaRPr lang="en-US" altLang="zh-CN" sz="2800">
              <a:solidFill>
                <a:srgbClr val="FF9900"/>
              </a:solidFill>
              <a:latin typeface="Arial" panose="020B0604020202020204" pitchFamily="34" charset="0"/>
              <a:ea typeface="宋体" panose="02010600030101010101" pitchFamily="2" charset="-122"/>
              <a:cs typeface="Arial" panose="020B0604020202020204" pitchFamily="34" charset="0"/>
            </a:endParaRPr>
          </a:p>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TTAS lock</a:t>
            </a:r>
          </a:p>
          <a:p>
            <a:pPr algn="l"/>
            <a:endParaRPr lang="en-US" altLang="zh-CN" sz="2800">
              <a:solidFill>
                <a:srgbClr val="00FF00"/>
              </a:solidFill>
              <a:latin typeface="Arial" panose="020B0604020202020204" pitchFamily="34" charset="0"/>
              <a:ea typeface="宋体" panose="02010600030101010101" pitchFamily="2" charset="-122"/>
              <a:cs typeface="Arial" panose="020B0604020202020204" pitchFamily="34" charset="0"/>
            </a:endParaRPr>
          </a:p>
          <a:p>
            <a:pPr algn="l"/>
            <a:r>
              <a:rPr lang="en-US" altLang="zh-CN" sz="2800">
                <a:solidFill>
                  <a:srgbClr val="00FF00"/>
                </a:solidFill>
                <a:latin typeface="Arial" panose="020B0604020202020204" pitchFamily="34" charset="0"/>
                <a:ea typeface="宋体" panose="02010600030101010101" pitchFamily="2" charset="-122"/>
                <a:cs typeface="Arial" panose="020B0604020202020204" pitchFamily="34" charset="0"/>
              </a:rPr>
              <a:t>Ideal</a:t>
            </a:r>
          </a:p>
          <a:p>
            <a:pPr algn="l"/>
            <a:endPar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endParaRPr>
          </a:p>
        </p:txBody>
      </p:sp>
      <p:sp>
        <p:nvSpPr>
          <p:cNvPr id="47113" name="Text Box 7">
            <a:extLst>
              <a:ext uri="{FF2B5EF4-FFF2-40B4-BE49-F238E27FC236}">
                <a16:creationId xmlns:a16="http://schemas.microsoft.com/office/drawing/2014/main" id="{57AF0229-85E6-4011-9593-A50AC298B317}"/>
              </a:ext>
            </a:extLst>
          </p:cNvPr>
          <p:cNvSpPr txBox="1">
            <a:spLocks noChangeArrowheads="1"/>
          </p:cNvSpPr>
          <p:nvPr/>
        </p:nvSpPr>
        <p:spPr bwMode="auto">
          <a:xfrm rot="10800000">
            <a:off x="1665288" y="2894013"/>
            <a:ext cx="739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time</a:t>
            </a:r>
          </a:p>
        </p:txBody>
      </p:sp>
      <p:sp>
        <p:nvSpPr>
          <p:cNvPr id="47114" name="Text Box 8">
            <a:extLst>
              <a:ext uri="{FF2B5EF4-FFF2-40B4-BE49-F238E27FC236}">
                <a16:creationId xmlns:a16="http://schemas.microsoft.com/office/drawing/2014/main" id="{160BEF00-726A-443E-8862-3C727CFFE76B}"/>
              </a:ext>
            </a:extLst>
          </p:cNvPr>
          <p:cNvSpPr txBox="1">
            <a:spLocks noChangeArrowheads="1"/>
          </p:cNvSpPr>
          <p:nvPr/>
        </p:nvSpPr>
        <p:spPr bwMode="auto">
          <a:xfrm rot="-5400000">
            <a:off x="3895725" y="4379913"/>
            <a:ext cx="739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threads</a:t>
            </a:r>
          </a:p>
        </p:txBody>
      </p:sp>
      <p:sp>
        <p:nvSpPr>
          <p:cNvPr id="47115" name="Freeform 13">
            <a:extLst>
              <a:ext uri="{FF2B5EF4-FFF2-40B4-BE49-F238E27FC236}">
                <a16:creationId xmlns:a16="http://schemas.microsoft.com/office/drawing/2014/main" id="{365142E1-A83C-4A78-B270-6C96604C198B}"/>
              </a:ext>
            </a:extLst>
          </p:cNvPr>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16" name="Freeform 14">
            <a:extLst>
              <a:ext uri="{FF2B5EF4-FFF2-40B4-BE49-F238E27FC236}">
                <a16:creationId xmlns:a16="http://schemas.microsoft.com/office/drawing/2014/main" id="{CA85A12E-AC6A-4D21-9E14-AC5B68BF8642}"/>
              </a:ext>
            </a:extLst>
          </p:cNvPr>
          <p:cNvSpPr>
            <a:spLocks/>
          </p:cNvSpPr>
          <p:nvPr/>
        </p:nvSpPr>
        <p:spPr bwMode="auto">
          <a:xfrm>
            <a:off x="2911475" y="1630363"/>
            <a:ext cx="2470150" cy="2239962"/>
          </a:xfrm>
          <a:custGeom>
            <a:avLst/>
            <a:gdLst>
              <a:gd name="T0" fmla="*/ 0 w 1556"/>
              <a:gd name="T1" fmla="*/ 2147483647 h 1411"/>
              <a:gd name="T2" fmla="*/ 2147483647 w 1556"/>
              <a:gd name="T3" fmla="*/ 2147483647 h 1411"/>
              <a:gd name="T4" fmla="*/ 2147483647 w 1556"/>
              <a:gd name="T5" fmla="*/ 2147483647 h 1411"/>
              <a:gd name="T6" fmla="*/ 2147483647 w 1556"/>
              <a:gd name="T7" fmla="*/ 0 h 1411"/>
              <a:gd name="T8" fmla="*/ 0 60000 65536"/>
              <a:gd name="T9" fmla="*/ 0 60000 65536"/>
              <a:gd name="T10" fmla="*/ 0 60000 65536"/>
              <a:gd name="T11" fmla="*/ 0 60000 65536"/>
              <a:gd name="T12" fmla="*/ 0 w 1556"/>
              <a:gd name="T13" fmla="*/ 0 h 1411"/>
              <a:gd name="T14" fmla="*/ 1556 w 1556"/>
              <a:gd name="T15" fmla="*/ 1411 h 1411"/>
            </a:gdLst>
            <a:ahLst/>
            <a:cxnLst>
              <a:cxn ang="T8">
                <a:pos x="T0" y="T1"/>
              </a:cxn>
              <a:cxn ang="T9">
                <a:pos x="T2" y="T3"/>
              </a:cxn>
              <a:cxn ang="T10">
                <a:pos x="T4" y="T5"/>
              </a:cxn>
              <a:cxn ang="T11">
                <a:pos x="T6" y="T7"/>
              </a:cxn>
            </a:cxnLst>
            <a:rect l="T12" t="T13" r="T14" b="T15"/>
            <a:pathLst>
              <a:path w="1556" h="1411">
                <a:moveTo>
                  <a:pt x="0" y="1411"/>
                </a:moveTo>
                <a:cubicBezTo>
                  <a:pt x="195" y="1345"/>
                  <a:pt x="391" y="1280"/>
                  <a:pt x="596" y="1152"/>
                </a:cubicBezTo>
                <a:cubicBezTo>
                  <a:pt x="801" y="1024"/>
                  <a:pt x="1069" y="835"/>
                  <a:pt x="1229" y="643"/>
                </a:cubicBezTo>
                <a:cubicBezTo>
                  <a:pt x="1389" y="451"/>
                  <a:pt x="1472" y="225"/>
                  <a:pt x="1556" y="0"/>
                </a:cubicBezTo>
              </a:path>
            </a:pathLst>
          </a:custGeom>
          <a:noFill/>
          <a:ln w="5715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117" name="Freeform 15">
            <a:extLst>
              <a:ext uri="{FF2B5EF4-FFF2-40B4-BE49-F238E27FC236}">
                <a16:creationId xmlns:a16="http://schemas.microsoft.com/office/drawing/2014/main" id="{85D67CB5-CDD2-4A56-833E-11438EB6752A}"/>
              </a:ext>
            </a:extLst>
          </p:cNvPr>
          <p:cNvSpPr>
            <a:spLocks/>
          </p:cNvSpPr>
          <p:nvPr/>
        </p:nvSpPr>
        <p:spPr bwMode="auto">
          <a:xfrm>
            <a:off x="2911475" y="2955925"/>
            <a:ext cx="2681288" cy="990600"/>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8D0D4FE2-A33F-4973-83EA-FEDE37D5724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8131" name="Slide Number Placeholder 4">
            <a:extLst>
              <a:ext uri="{FF2B5EF4-FFF2-40B4-BE49-F238E27FC236}">
                <a16:creationId xmlns:a16="http://schemas.microsoft.com/office/drawing/2014/main" id="{5A62EAFB-08E9-4832-BEDE-35EB6A8600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4A8086B-CFDE-4FA1-A36D-3C8B74430150}" type="slidenum">
              <a:rPr lang="ar-SA" altLang="zh-CN" sz="1400" b="0">
                <a:solidFill>
                  <a:schemeClr val="tx1"/>
                </a:solidFill>
                <a:latin typeface="Arial" panose="020B0604020202020204" pitchFamily="34" charset="0"/>
              </a:rPr>
              <a:pPr/>
              <a:t>33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8132" name="Picture 2" descr="magic">
            <a:extLst>
              <a:ext uri="{FF2B5EF4-FFF2-40B4-BE49-F238E27FC236}">
                <a16:creationId xmlns:a16="http://schemas.microsoft.com/office/drawing/2014/main" id="{138A6A1B-7E1D-4327-AFFD-349E2F5D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3">
            <a:extLst>
              <a:ext uri="{FF2B5EF4-FFF2-40B4-BE49-F238E27FC236}">
                <a16:creationId xmlns:a16="http://schemas.microsoft.com/office/drawing/2014/main" id="{4DEF330F-5A5F-4815-B309-1AF7820DE493}"/>
              </a:ext>
            </a:extLst>
          </p:cNvPr>
          <p:cNvSpPr>
            <a:spLocks noGrp="1" noChangeArrowheads="1"/>
          </p:cNvSpPr>
          <p:nvPr>
            <p:ph type="title"/>
          </p:nvPr>
        </p:nvSpPr>
        <p:spPr/>
        <p:txBody>
          <a:bodyPr/>
          <a:lstStyle/>
          <a:p>
            <a:r>
              <a:rPr lang="en-US" altLang="zh-CN">
                <a:ea typeface="宋体" panose="02010600030101010101" pitchFamily="2" charset="-122"/>
              </a:rPr>
              <a:t>Mystery</a:t>
            </a:r>
          </a:p>
        </p:txBody>
      </p:sp>
      <p:sp>
        <p:nvSpPr>
          <p:cNvPr id="48134" name="Rectangle 4">
            <a:extLst>
              <a:ext uri="{FF2B5EF4-FFF2-40B4-BE49-F238E27FC236}">
                <a16:creationId xmlns:a16="http://schemas.microsoft.com/office/drawing/2014/main" id="{429C6F77-1B50-4E1F-890C-303B9C104AD9}"/>
              </a:ext>
            </a:extLst>
          </p:cNvPr>
          <p:cNvSpPr>
            <a:spLocks noGrp="1" noChangeArrowheads="1"/>
          </p:cNvSpPr>
          <p:nvPr>
            <p:ph type="body" idx="1"/>
          </p:nvPr>
        </p:nvSpPr>
        <p:spPr/>
        <p:txBody>
          <a:bodyPr/>
          <a:lstStyle/>
          <a:p>
            <a:r>
              <a:rPr lang="en-US" altLang="zh-CN">
                <a:ea typeface="宋体" panose="02010600030101010101" pitchFamily="2" charset="-122"/>
              </a:rPr>
              <a:t>Both</a:t>
            </a:r>
          </a:p>
          <a:p>
            <a:pPr lvl="1"/>
            <a:r>
              <a:rPr lang="en-US" altLang="zh-CN">
                <a:ea typeface="宋体" panose="02010600030101010101" pitchFamily="2" charset="-122"/>
              </a:rPr>
              <a:t>TAS and TTAS</a:t>
            </a:r>
          </a:p>
          <a:p>
            <a:pPr lvl="1"/>
            <a:r>
              <a:rPr lang="en-US" altLang="zh-CN">
                <a:ea typeface="宋体" panose="02010600030101010101" pitchFamily="2" charset="-122"/>
              </a:rPr>
              <a:t>Do the same thing (in our model)</a:t>
            </a:r>
          </a:p>
          <a:p>
            <a:r>
              <a:rPr lang="en-US" altLang="zh-CN">
                <a:ea typeface="宋体" panose="02010600030101010101" pitchFamily="2" charset="-122"/>
              </a:rPr>
              <a:t>Except that	</a:t>
            </a:r>
          </a:p>
          <a:p>
            <a:pPr lvl="1"/>
            <a:r>
              <a:rPr lang="en-US" altLang="zh-CN">
                <a:ea typeface="宋体" panose="02010600030101010101" pitchFamily="2" charset="-122"/>
              </a:rPr>
              <a:t>TTAS performs much better than TAS</a:t>
            </a:r>
          </a:p>
          <a:p>
            <a:pPr lvl="1"/>
            <a:r>
              <a:rPr lang="en-US" altLang="zh-CN">
                <a:ea typeface="宋体" panose="02010600030101010101" pitchFamily="2" charset="-122"/>
              </a:rPr>
              <a:t>Neither approaches ideal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521ACDED-79D9-4E21-8AA1-BBD9894054B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9155" name="Slide Number Placeholder 4">
            <a:extLst>
              <a:ext uri="{FF2B5EF4-FFF2-40B4-BE49-F238E27FC236}">
                <a16:creationId xmlns:a16="http://schemas.microsoft.com/office/drawing/2014/main" id="{ED36E556-1AC5-4DF7-AFBB-AE89B5562C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62D3ADB-E10E-406F-952E-7941E32F7DE4}" type="slidenum">
              <a:rPr lang="ar-SA" altLang="zh-CN" sz="1400" b="0">
                <a:solidFill>
                  <a:schemeClr val="tx1"/>
                </a:solidFill>
                <a:latin typeface="Arial" panose="020B0604020202020204" pitchFamily="34" charset="0"/>
              </a:rPr>
              <a:pPr/>
              <a:t>34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49156" name="Picture 2" descr="magic">
            <a:extLst>
              <a:ext uri="{FF2B5EF4-FFF2-40B4-BE49-F238E27FC236}">
                <a16:creationId xmlns:a16="http://schemas.microsoft.com/office/drawing/2014/main" id="{888C1969-4BCF-4DAB-90FC-436580437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3">
            <a:extLst>
              <a:ext uri="{FF2B5EF4-FFF2-40B4-BE49-F238E27FC236}">
                <a16:creationId xmlns:a16="http://schemas.microsoft.com/office/drawing/2014/main" id="{A07659FC-291F-4D53-865C-1ACC8AA69B67}"/>
              </a:ext>
            </a:extLst>
          </p:cNvPr>
          <p:cNvSpPr>
            <a:spLocks noGrp="1" noChangeArrowheads="1"/>
          </p:cNvSpPr>
          <p:nvPr>
            <p:ph type="title"/>
          </p:nvPr>
        </p:nvSpPr>
        <p:spPr/>
        <p:txBody>
          <a:bodyPr/>
          <a:lstStyle/>
          <a:p>
            <a:r>
              <a:rPr lang="en-US" altLang="zh-CN">
                <a:ea typeface="宋体" panose="02010600030101010101" pitchFamily="2" charset="-122"/>
              </a:rPr>
              <a:t>Opinion</a:t>
            </a:r>
          </a:p>
        </p:txBody>
      </p:sp>
      <p:sp>
        <p:nvSpPr>
          <p:cNvPr id="49158" name="Rectangle 4">
            <a:extLst>
              <a:ext uri="{FF2B5EF4-FFF2-40B4-BE49-F238E27FC236}">
                <a16:creationId xmlns:a16="http://schemas.microsoft.com/office/drawing/2014/main" id="{6CBCFACF-AE7A-48AA-9B2E-EBD08726B65F}"/>
              </a:ext>
            </a:extLst>
          </p:cNvPr>
          <p:cNvSpPr>
            <a:spLocks noGrp="1" noChangeArrowheads="1"/>
          </p:cNvSpPr>
          <p:nvPr>
            <p:ph type="body" idx="1"/>
          </p:nvPr>
        </p:nvSpPr>
        <p:spPr/>
        <p:txBody>
          <a:bodyPr/>
          <a:lstStyle/>
          <a:p>
            <a:r>
              <a:rPr lang="en-US" altLang="zh-CN">
                <a:ea typeface="宋体" panose="02010600030101010101" pitchFamily="2" charset="-122"/>
              </a:rPr>
              <a:t>Our memory abstraction is </a:t>
            </a:r>
            <a:r>
              <a:rPr lang="en-US" altLang="zh-CN">
                <a:solidFill>
                  <a:schemeClr val="tx2"/>
                </a:solidFill>
                <a:ea typeface="宋体" panose="02010600030101010101" pitchFamily="2" charset="-122"/>
              </a:rPr>
              <a:t>broken</a:t>
            </a:r>
          </a:p>
          <a:p>
            <a:r>
              <a:rPr lang="en-US" altLang="zh-CN">
                <a:ea typeface="宋体" panose="02010600030101010101" pitchFamily="2" charset="-122"/>
              </a:rPr>
              <a:t>TAS &amp; TTAS methods</a:t>
            </a:r>
          </a:p>
          <a:p>
            <a:pPr lvl="1"/>
            <a:r>
              <a:rPr lang="en-US" altLang="zh-CN">
                <a:ea typeface="宋体" panose="02010600030101010101" pitchFamily="2" charset="-122"/>
              </a:rPr>
              <a:t>Are provably the same </a:t>
            </a:r>
            <a:r>
              <a:rPr lang="en-US" altLang="zh-CN" sz="2000">
                <a:solidFill>
                  <a:schemeClr val="tx1"/>
                </a:solidFill>
                <a:ea typeface="宋体" panose="02010600030101010101" pitchFamily="2" charset="-122"/>
              </a:rPr>
              <a:t>(in our model)</a:t>
            </a:r>
          </a:p>
          <a:p>
            <a:pPr lvl="1"/>
            <a:r>
              <a:rPr lang="en-US" altLang="zh-CN">
                <a:ea typeface="宋体" panose="02010600030101010101" pitchFamily="2" charset="-122"/>
              </a:rPr>
              <a:t>Except they aren’t </a:t>
            </a:r>
            <a:r>
              <a:rPr lang="en-US" altLang="zh-CN" sz="2000">
                <a:solidFill>
                  <a:schemeClr val="tx1"/>
                </a:solidFill>
                <a:ea typeface="宋体" panose="02010600030101010101" pitchFamily="2" charset="-122"/>
              </a:rPr>
              <a:t>(in field tests)</a:t>
            </a:r>
          </a:p>
          <a:p>
            <a:r>
              <a:rPr lang="en-US" altLang="zh-CN">
                <a:ea typeface="宋体" panose="02010600030101010101" pitchFamily="2" charset="-122"/>
              </a:rPr>
              <a:t>Need a more detailed model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D98EB5C4-0AAF-4F9A-AA21-1C919E979AF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0179" name="Slide Number Placeholder 4">
            <a:extLst>
              <a:ext uri="{FF2B5EF4-FFF2-40B4-BE49-F238E27FC236}">
                <a16:creationId xmlns:a16="http://schemas.microsoft.com/office/drawing/2014/main" id="{EEBFB1CC-ADEB-4F85-84F7-DB793F99AD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08BFE47-CB6A-473E-A8F7-B0796DF4A35B}" type="slidenum">
              <a:rPr lang="ar-SA" altLang="zh-CN" sz="1400" b="0">
                <a:solidFill>
                  <a:schemeClr val="tx1"/>
                </a:solidFill>
                <a:latin typeface="Arial" panose="020B0604020202020204" pitchFamily="34" charset="0"/>
              </a:rPr>
              <a:pPr/>
              <a:t>35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0180" name="Picture 42" descr="magic">
            <a:extLst>
              <a:ext uri="{FF2B5EF4-FFF2-40B4-BE49-F238E27FC236}">
                <a16:creationId xmlns:a16="http://schemas.microsoft.com/office/drawing/2014/main" id="{A4A80623-4E4F-4221-9CE4-FF3058596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a:extLst>
              <a:ext uri="{FF2B5EF4-FFF2-40B4-BE49-F238E27FC236}">
                <a16:creationId xmlns:a16="http://schemas.microsoft.com/office/drawing/2014/main" id="{9DA3692F-35DA-4273-A9C5-AC5F44A29A34}"/>
              </a:ext>
            </a:extLst>
          </p:cNvPr>
          <p:cNvSpPr>
            <a:spLocks noGrp="1" noChangeArrowheads="1"/>
          </p:cNvSpPr>
          <p:nvPr>
            <p:ph type="title"/>
          </p:nvPr>
        </p:nvSpPr>
        <p:spPr/>
        <p:txBody>
          <a:bodyPr/>
          <a:lstStyle/>
          <a:p>
            <a:r>
              <a:rPr lang="en-US" altLang="zh-CN">
                <a:ea typeface="宋体" panose="02010600030101010101" pitchFamily="2" charset="-122"/>
              </a:rPr>
              <a:t>Bus-Based Architectures</a:t>
            </a:r>
          </a:p>
        </p:txBody>
      </p:sp>
      <p:grpSp>
        <p:nvGrpSpPr>
          <p:cNvPr id="50182" name="Group 3">
            <a:extLst>
              <a:ext uri="{FF2B5EF4-FFF2-40B4-BE49-F238E27FC236}">
                <a16:creationId xmlns:a16="http://schemas.microsoft.com/office/drawing/2014/main" id="{92D4E853-8DE2-40B2-AB05-129D46480A42}"/>
              </a:ext>
            </a:extLst>
          </p:cNvPr>
          <p:cNvGrpSpPr>
            <a:grpSpLocks/>
          </p:cNvGrpSpPr>
          <p:nvPr/>
        </p:nvGrpSpPr>
        <p:grpSpPr bwMode="auto">
          <a:xfrm>
            <a:off x="3732213" y="2495550"/>
            <a:ext cx="1130300" cy="1173163"/>
            <a:chOff x="2496" y="2725"/>
            <a:chExt cx="712" cy="739"/>
          </a:xfrm>
        </p:grpSpPr>
        <p:sp>
          <p:nvSpPr>
            <p:cNvPr id="50209" name="Rectangle 4">
              <a:extLst>
                <a:ext uri="{FF2B5EF4-FFF2-40B4-BE49-F238E27FC236}">
                  <a16:creationId xmlns:a16="http://schemas.microsoft.com/office/drawing/2014/main" id="{6E622C01-00B5-4CC8-8629-48830F8F9455}"/>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210" name="Freeform 5">
              <a:extLst>
                <a:ext uri="{FF2B5EF4-FFF2-40B4-BE49-F238E27FC236}">
                  <a16:creationId xmlns:a16="http://schemas.microsoft.com/office/drawing/2014/main" id="{17D2E1F5-7F6B-41BF-9B25-9F078386D56F}"/>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50211" name="Group 6">
              <a:extLst>
                <a:ext uri="{FF2B5EF4-FFF2-40B4-BE49-F238E27FC236}">
                  <a16:creationId xmlns:a16="http://schemas.microsoft.com/office/drawing/2014/main" id="{22EFA23B-CC3D-477C-B050-C39C2DAE6BE2}"/>
                </a:ext>
              </a:extLst>
            </p:cNvPr>
            <p:cNvGrpSpPr>
              <a:grpSpLocks/>
            </p:cNvGrpSpPr>
            <p:nvPr/>
          </p:nvGrpSpPr>
          <p:grpSpPr bwMode="auto">
            <a:xfrm>
              <a:off x="3072" y="2832"/>
              <a:ext cx="136" cy="632"/>
              <a:chOff x="3072" y="2832"/>
              <a:chExt cx="136" cy="632"/>
            </a:xfrm>
          </p:grpSpPr>
          <p:sp>
            <p:nvSpPr>
              <p:cNvPr id="50216" name="Freeform 7">
                <a:extLst>
                  <a:ext uri="{FF2B5EF4-FFF2-40B4-BE49-F238E27FC236}">
                    <a16:creationId xmlns:a16="http://schemas.microsoft.com/office/drawing/2014/main" id="{6FC51D07-FF43-4B1A-AFE6-AF336CBAB65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17" name="Freeform 8">
                <a:extLst>
                  <a:ext uri="{FF2B5EF4-FFF2-40B4-BE49-F238E27FC236}">
                    <a16:creationId xmlns:a16="http://schemas.microsoft.com/office/drawing/2014/main" id="{B0A0B039-47EE-4EFE-BC0E-524F97F13E3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18" name="Freeform 9">
                <a:extLst>
                  <a:ext uri="{FF2B5EF4-FFF2-40B4-BE49-F238E27FC236}">
                    <a16:creationId xmlns:a16="http://schemas.microsoft.com/office/drawing/2014/main" id="{EE08D230-4E4E-40D2-A960-36DC8B72042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0212" name="Group 10">
              <a:extLst>
                <a:ext uri="{FF2B5EF4-FFF2-40B4-BE49-F238E27FC236}">
                  <a16:creationId xmlns:a16="http://schemas.microsoft.com/office/drawing/2014/main" id="{0EBABBFE-C4F6-44E2-8215-88435F8D9F11}"/>
                </a:ext>
              </a:extLst>
            </p:cNvPr>
            <p:cNvGrpSpPr>
              <a:grpSpLocks/>
            </p:cNvGrpSpPr>
            <p:nvPr/>
          </p:nvGrpSpPr>
          <p:grpSpPr bwMode="auto">
            <a:xfrm flipH="1">
              <a:off x="2496" y="2832"/>
              <a:ext cx="136" cy="632"/>
              <a:chOff x="3072" y="2832"/>
              <a:chExt cx="136" cy="632"/>
            </a:xfrm>
          </p:grpSpPr>
          <p:sp>
            <p:nvSpPr>
              <p:cNvPr id="50213" name="Freeform 11">
                <a:extLst>
                  <a:ext uri="{FF2B5EF4-FFF2-40B4-BE49-F238E27FC236}">
                    <a16:creationId xmlns:a16="http://schemas.microsoft.com/office/drawing/2014/main" id="{2F9ABF7E-36E0-4A76-A32A-6BE07C7B622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14" name="Freeform 12">
                <a:extLst>
                  <a:ext uri="{FF2B5EF4-FFF2-40B4-BE49-F238E27FC236}">
                    <a16:creationId xmlns:a16="http://schemas.microsoft.com/office/drawing/2014/main" id="{4C93FDBA-0D8B-4E99-926D-9CCEC7AA445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15" name="Freeform 13">
                <a:extLst>
                  <a:ext uri="{FF2B5EF4-FFF2-40B4-BE49-F238E27FC236}">
                    <a16:creationId xmlns:a16="http://schemas.microsoft.com/office/drawing/2014/main" id="{B87CC8FE-AC1D-4589-BDEB-F70320C2D13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0183" name="Group 14">
            <a:extLst>
              <a:ext uri="{FF2B5EF4-FFF2-40B4-BE49-F238E27FC236}">
                <a16:creationId xmlns:a16="http://schemas.microsoft.com/office/drawing/2014/main" id="{F917B22E-D07C-4A0F-B330-70A03037AF45}"/>
              </a:ext>
            </a:extLst>
          </p:cNvPr>
          <p:cNvGrpSpPr>
            <a:grpSpLocks/>
          </p:cNvGrpSpPr>
          <p:nvPr/>
        </p:nvGrpSpPr>
        <p:grpSpPr bwMode="auto">
          <a:xfrm>
            <a:off x="1757363" y="2441575"/>
            <a:ext cx="1358900" cy="1282700"/>
            <a:chOff x="1008" y="2720"/>
            <a:chExt cx="856" cy="808"/>
          </a:xfrm>
        </p:grpSpPr>
        <p:sp>
          <p:nvSpPr>
            <p:cNvPr id="50200" name="Rectangle 15">
              <a:extLst>
                <a:ext uri="{FF2B5EF4-FFF2-40B4-BE49-F238E27FC236}">
                  <a16:creationId xmlns:a16="http://schemas.microsoft.com/office/drawing/2014/main" id="{B8EF853E-E878-4C03-A75C-481528E9ED6B}"/>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201" name="Freeform 16">
              <a:extLst>
                <a:ext uri="{FF2B5EF4-FFF2-40B4-BE49-F238E27FC236}">
                  <a16:creationId xmlns:a16="http://schemas.microsoft.com/office/drawing/2014/main" id="{3EBB5209-2DEC-49A0-8BCB-9B0AB36A830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02" name="Freeform 17">
              <a:extLst>
                <a:ext uri="{FF2B5EF4-FFF2-40B4-BE49-F238E27FC236}">
                  <a16:creationId xmlns:a16="http://schemas.microsoft.com/office/drawing/2014/main" id="{54FD7D45-1BED-4A1F-9D17-9ECF33DDF08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03" name="Freeform 18">
              <a:extLst>
                <a:ext uri="{FF2B5EF4-FFF2-40B4-BE49-F238E27FC236}">
                  <a16:creationId xmlns:a16="http://schemas.microsoft.com/office/drawing/2014/main" id="{CAF24D39-6BDD-47C5-B7E9-9C0C6CF2407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04" name="Freeform 19">
              <a:extLst>
                <a:ext uri="{FF2B5EF4-FFF2-40B4-BE49-F238E27FC236}">
                  <a16:creationId xmlns:a16="http://schemas.microsoft.com/office/drawing/2014/main" id="{9F7567D5-B0AF-40AA-8BB1-1F8B06DD077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0205" name="Freeform 20">
              <a:extLst>
                <a:ext uri="{FF2B5EF4-FFF2-40B4-BE49-F238E27FC236}">
                  <a16:creationId xmlns:a16="http://schemas.microsoft.com/office/drawing/2014/main" id="{645C3085-73BB-4228-87FA-CC569606AA1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0206" name="Freeform 21">
              <a:extLst>
                <a:ext uri="{FF2B5EF4-FFF2-40B4-BE49-F238E27FC236}">
                  <a16:creationId xmlns:a16="http://schemas.microsoft.com/office/drawing/2014/main" id="{842C4593-8DB5-4BF0-AED2-06A98866945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07" name="Freeform 22">
              <a:extLst>
                <a:ext uri="{FF2B5EF4-FFF2-40B4-BE49-F238E27FC236}">
                  <a16:creationId xmlns:a16="http://schemas.microsoft.com/office/drawing/2014/main" id="{1E6F4E21-966E-48C7-B3ED-D87AB03B125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208" name="Freeform 23">
              <a:extLst>
                <a:ext uri="{FF2B5EF4-FFF2-40B4-BE49-F238E27FC236}">
                  <a16:creationId xmlns:a16="http://schemas.microsoft.com/office/drawing/2014/main" id="{9BFECD44-DDDB-4168-981C-CBE0F6B7615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0184" name="Group 24">
            <a:extLst>
              <a:ext uri="{FF2B5EF4-FFF2-40B4-BE49-F238E27FC236}">
                <a16:creationId xmlns:a16="http://schemas.microsoft.com/office/drawing/2014/main" id="{C1672CD3-2C78-4761-AEE0-D19AA61A8489}"/>
              </a:ext>
            </a:extLst>
          </p:cNvPr>
          <p:cNvGrpSpPr>
            <a:grpSpLocks/>
          </p:cNvGrpSpPr>
          <p:nvPr/>
        </p:nvGrpSpPr>
        <p:grpSpPr bwMode="auto">
          <a:xfrm flipH="1">
            <a:off x="5480050" y="2441575"/>
            <a:ext cx="1358900" cy="1282700"/>
            <a:chOff x="1008" y="2720"/>
            <a:chExt cx="856" cy="808"/>
          </a:xfrm>
        </p:grpSpPr>
        <p:sp>
          <p:nvSpPr>
            <p:cNvPr id="50191" name="Rectangle 25">
              <a:extLst>
                <a:ext uri="{FF2B5EF4-FFF2-40B4-BE49-F238E27FC236}">
                  <a16:creationId xmlns:a16="http://schemas.microsoft.com/office/drawing/2014/main" id="{63C323DB-BC2A-4935-9DFE-BDC39B3F37F7}"/>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92" name="Freeform 26">
              <a:extLst>
                <a:ext uri="{FF2B5EF4-FFF2-40B4-BE49-F238E27FC236}">
                  <a16:creationId xmlns:a16="http://schemas.microsoft.com/office/drawing/2014/main" id="{9E4A9A12-44E1-490D-9B32-86E47A409668}"/>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193" name="Freeform 27">
              <a:extLst>
                <a:ext uri="{FF2B5EF4-FFF2-40B4-BE49-F238E27FC236}">
                  <a16:creationId xmlns:a16="http://schemas.microsoft.com/office/drawing/2014/main" id="{89E4C242-B08D-4136-928D-50D37404F0C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194" name="Freeform 28">
              <a:extLst>
                <a:ext uri="{FF2B5EF4-FFF2-40B4-BE49-F238E27FC236}">
                  <a16:creationId xmlns:a16="http://schemas.microsoft.com/office/drawing/2014/main" id="{E01811A3-C0B3-40DC-8F6E-7F7EC21CB00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195" name="Freeform 29">
              <a:extLst>
                <a:ext uri="{FF2B5EF4-FFF2-40B4-BE49-F238E27FC236}">
                  <a16:creationId xmlns:a16="http://schemas.microsoft.com/office/drawing/2014/main" id="{CD17C98C-1BBA-458E-9B46-4980D793271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50196" name="Freeform 30">
              <a:extLst>
                <a:ext uri="{FF2B5EF4-FFF2-40B4-BE49-F238E27FC236}">
                  <a16:creationId xmlns:a16="http://schemas.microsoft.com/office/drawing/2014/main" id="{71C56429-A5CA-4576-8D82-4E3DABDE0FD3}"/>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50197" name="Freeform 31">
              <a:extLst>
                <a:ext uri="{FF2B5EF4-FFF2-40B4-BE49-F238E27FC236}">
                  <a16:creationId xmlns:a16="http://schemas.microsoft.com/office/drawing/2014/main" id="{29649E62-D1E8-435F-8A85-7607CF3157F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198" name="Freeform 32">
              <a:extLst>
                <a:ext uri="{FF2B5EF4-FFF2-40B4-BE49-F238E27FC236}">
                  <a16:creationId xmlns:a16="http://schemas.microsoft.com/office/drawing/2014/main" id="{A64BE47C-6D71-4FE3-950F-22D320832B3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0199" name="Freeform 33">
              <a:extLst>
                <a:ext uri="{FF2B5EF4-FFF2-40B4-BE49-F238E27FC236}">
                  <a16:creationId xmlns:a16="http://schemas.microsoft.com/office/drawing/2014/main" id="{6B721941-FF2F-4CFC-A860-376B8209E78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0185" name="AutoShape 34">
            <a:extLst>
              <a:ext uri="{FF2B5EF4-FFF2-40B4-BE49-F238E27FC236}">
                <a16:creationId xmlns:a16="http://schemas.microsoft.com/office/drawing/2014/main" id="{E36D4434-F26E-4833-95C3-B3A37E30B402}"/>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rPr>
              <a:t>Bus</a:t>
            </a:r>
          </a:p>
        </p:txBody>
      </p:sp>
      <p:sp>
        <p:nvSpPr>
          <p:cNvPr id="50186" name="Rectangle 36">
            <a:extLst>
              <a:ext uri="{FF2B5EF4-FFF2-40B4-BE49-F238E27FC236}">
                <a16:creationId xmlns:a16="http://schemas.microsoft.com/office/drawing/2014/main" id="{3D1A7C1D-1206-44AA-A502-3B6C2C2A6618}"/>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0187" name="Rectangle 38">
            <a:extLst>
              <a:ext uri="{FF2B5EF4-FFF2-40B4-BE49-F238E27FC236}">
                <a16:creationId xmlns:a16="http://schemas.microsoft.com/office/drawing/2014/main" id="{1B10C36F-CE59-4871-971E-8C22AE0D67FC}"/>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0188" name="AutoShape 39">
            <a:extLst>
              <a:ext uri="{FF2B5EF4-FFF2-40B4-BE49-F238E27FC236}">
                <a16:creationId xmlns:a16="http://schemas.microsoft.com/office/drawing/2014/main" id="{4D4289A8-59C4-4E71-9432-CDB7444F04BB}"/>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0189" name="Rectangle 40">
            <a:extLst>
              <a:ext uri="{FF2B5EF4-FFF2-40B4-BE49-F238E27FC236}">
                <a16:creationId xmlns:a16="http://schemas.microsoft.com/office/drawing/2014/main" id="{BE3D9DB3-1515-49C3-AE54-EF696CE6ED99}"/>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0190" name="Rectangle 41">
            <a:extLst>
              <a:ext uri="{FF2B5EF4-FFF2-40B4-BE49-F238E27FC236}">
                <a16:creationId xmlns:a16="http://schemas.microsoft.com/office/drawing/2014/main" id="{B9BA2255-3697-477D-A571-91B28D910BBE}"/>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501AE9E8-4F70-4C27-93AD-EB2F69CDECE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1203" name="Slide Number Placeholder 4">
            <a:extLst>
              <a:ext uri="{FF2B5EF4-FFF2-40B4-BE49-F238E27FC236}">
                <a16:creationId xmlns:a16="http://schemas.microsoft.com/office/drawing/2014/main" id="{1EEC116E-0C51-419E-82C4-0C7E169B37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866F2CF-E218-4115-B011-2681931012F2}" type="slidenum">
              <a:rPr lang="ar-SA" altLang="zh-CN" sz="1400" b="0">
                <a:solidFill>
                  <a:schemeClr val="tx1"/>
                </a:solidFill>
                <a:latin typeface="Arial" panose="020B0604020202020204" pitchFamily="34" charset="0"/>
              </a:rPr>
              <a:pPr/>
              <a:t>36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1204" name="Picture 41" descr="magic">
            <a:extLst>
              <a:ext uri="{FF2B5EF4-FFF2-40B4-BE49-F238E27FC236}">
                <a16:creationId xmlns:a16="http://schemas.microsoft.com/office/drawing/2014/main" id="{6463E7E8-3696-4097-A671-5D97FD0E4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2">
            <a:extLst>
              <a:ext uri="{FF2B5EF4-FFF2-40B4-BE49-F238E27FC236}">
                <a16:creationId xmlns:a16="http://schemas.microsoft.com/office/drawing/2014/main" id="{AD74ACA1-495C-44B7-976F-15659424A660}"/>
              </a:ext>
            </a:extLst>
          </p:cNvPr>
          <p:cNvSpPr>
            <a:spLocks noGrp="1" noChangeArrowheads="1"/>
          </p:cNvSpPr>
          <p:nvPr>
            <p:ph type="title"/>
          </p:nvPr>
        </p:nvSpPr>
        <p:spPr/>
        <p:txBody>
          <a:bodyPr/>
          <a:lstStyle/>
          <a:p>
            <a:r>
              <a:rPr lang="en-US" altLang="zh-CN">
                <a:ea typeface="宋体" panose="02010600030101010101" pitchFamily="2" charset="-122"/>
              </a:rPr>
              <a:t>Bus-Based Architectures</a:t>
            </a:r>
          </a:p>
        </p:txBody>
      </p:sp>
      <p:grpSp>
        <p:nvGrpSpPr>
          <p:cNvPr id="51206" name="Group 3">
            <a:extLst>
              <a:ext uri="{FF2B5EF4-FFF2-40B4-BE49-F238E27FC236}">
                <a16:creationId xmlns:a16="http://schemas.microsoft.com/office/drawing/2014/main" id="{9A1E08F0-C35C-4AA3-BCAE-4F0F6C9962F8}"/>
              </a:ext>
            </a:extLst>
          </p:cNvPr>
          <p:cNvGrpSpPr>
            <a:grpSpLocks/>
          </p:cNvGrpSpPr>
          <p:nvPr/>
        </p:nvGrpSpPr>
        <p:grpSpPr bwMode="auto">
          <a:xfrm>
            <a:off x="3732213" y="2495550"/>
            <a:ext cx="1130300" cy="1173163"/>
            <a:chOff x="2496" y="2725"/>
            <a:chExt cx="712" cy="739"/>
          </a:xfrm>
        </p:grpSpPr>
        <p:sp>
          <p:nvSpPr>
            <p:cNvPr id="51234" name="Rectangle 4">
              <a:extLst>
                <a:ext uri="{FF2B5EF4-FFF2-40B4-BE49-F238E27FC236}">
                  <a16:creationId xmlns:a16="http://schemas.microsoft.com/office/drawing/2014/main" id="{5FB43917-D52D-4D14-8A86-2FA126378BE8}"/>
                </a:ext>
              </a:extLst>
            </p:cNvPr>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35" name="Freeform 5">
              <a:extLst>
                <a:ext uri="{FF2B5EF4-FFF2-40B4-BE49-F238E27FC236}">
                  <a16:creationId xmlns:a16="http://schemas.microsoft.com/office/drawing/2014/main" id="{1A070010-19A0-49B3-81FD-D437711CA4B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zh-CN" altLang="en-US"/>
            </a:p>
          </p:txBody>
        </p:sp>
        <p:grpSp>
          <p:nvGrpSpPr>
            <p:cNvPr id="51236" name="Group 6">
              <a:extLst>
                <a:ext uri="{FF2B5EF4-FFF2-40B4-BE49-F238E27FC236}">
                  <a16:creationId xmlns:a16="http://schemas.microsoft.com/office/drawing/2014/main" id="{ED297898-C3DB-4F45-AF10-546CE948648E}"/>
                </a:ext>
              </a:extLst>
            </p:cNvPr>
            <p:cNvGrpSpPr>
              <a:grpSpLocks/>
            </p:cNvGrpSpPr>
            <p:nvPr/>
          </p:nvGrpSpPr>
          <p:grpSpPr bwMode="auto">
            <a:xfrm>
              <a:off x="3072" y="2832"/>
              <a:ext cx="136" cy="632"/>
              <a:chOff x="3072" y="2832"/>
              <a:chExt cx="136" cy="632"/>
            </a:xfrm>
          </p:grpSpPr>
          <p:sp>
            <p:nvSpPr>
              <p:cNvPr id="51241" name="Freeform 7">
                <a:extLst>
                  <a:ext uri="{FF2B5EF4-FFF2-40B4-BE49-F238E27FC236}">
                    <a16:creationId xmlns:a16="http://schemas.microsoft.com/office/drawing/2014/main" id="{D9582ABF-D53D-4920-A5B5-C3F595A83C2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42" name="Freeform 8">
                <a:extLst>
                  <a:ext uri="{FF2B5EF4-FFF2-40B4-BE49-F238E27FC236}">
                    <a16:creationId xmlns:a16="http://schemas.microsoft.com/office/drawing/2014/main" id="{A34BB939-FD57-49E8-AF17-07CF0A65A3E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43" name="Freeform 9">
                <a:extLst>
                  <a:ext uri="{FF2B5EF4-FFF2-40B4-BE49-F238E27FC236}">
                    <a16:creationId xmlns:a16="http://schemas.microsoft.com/office/drawing/2014/main" id="{70792552-1087-40E4-A882-0D835D9A0F97}"/>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1237" name="Group 10">
              <a:extLst>
                <a:ext uri="{FF2B5EF4-FFF2-40B4-BE49-F238E27FC236}">
                  <a16:creationId xmlns:a16="http://schemas.microsoft.com/office/drawing/2014/main" id="{DD0544F0-F5EA-4DAA-A85B-A4F966E055D5}"/>
                </a:ext>
              </a:extLst>
            </p:cNvPr>
            <p:cNvGrpSpPr>
              <a:grpSpLocks/>
            </p:cNvGrpSpPr>
            <p:nvPr/>
          </p:nvGrpSpPr>
          <p:grpSpPr bwMode="auto">
            <a:xfrm flipH="1">
              <a:off x="2496" y="2832"/>
              <a:ext cx="136" cy="632"/>
              <a:chOff x="3072" y="2832"/>
              <a:chExt cx="136" cy="632"/>
            </a:xfrm>
          </p:grpSpPr>
          <p:sp>
            <p:nvSpPr>
              <p:cNvPr id="51238" name="Freeform 11">
                <a:extLst>
                  <a:ext uri="{FF2B5EF4-FFF2-40B4-BE49-F238E27FC236}">
                    <a16:creationId xmlns:a16="http://schemas.microsoft.com/office/drawing/2014/main" id="{C128491A-55AA-4D2A-B66D-FD8C4B60032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39" name="Freeform 12">
                <a:extLst>
                  <a:ext uri="{FF2B5EF4-FFF2-40B4-BE49-F238E27FC236}">
                    <a16:creationId xmlns:a16="http://schemas.microsoft.com/office/drawing/2014/main" id="{02832F7D-3E54-4950-99DD-F98084E890E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40" name="Freeform 13">
                <a:extLst>
                  <a:ext uri="{FF2B5EF4-FFF2-40B4-BE49-F238E27FC236}">
                    <a16:creationId xmlns:a16="http://schemas.microsoft.com/office/drawing/2014/main" id="{21E8568D-55D4-477E-8924-6EAC32C6827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1207" name="Group 14">
            <a:extLst>
              <a:ext uri="{FF2B5EF4-FFF2-40B4-BE49-F238E27FC236}">
                <a16:creationId xmlns:a16="http://schemas.microsoft.com/office/drawing/2014/main" id="{7126BC1A-3D61-4A93-88B7-9FCDB79D3F01}"/>
              </a:ext>
            </a:extLst>
          </p:cNvPr>
          <p:cNvGrpSpPr>
            <a:grpSpLocks/>
          </p:cNvGrpSpPr>
          <p:nvPr/>
        </p:nvGrpSpPr>
        <p:grpSpPr bwMode="auto">
          <a:xfrm>
            <a:off x="1757363" y="2441575"/>
            <a:ext cx="1358900" cy="1282700"/>
            <a:chOff x="1008" y="2720"/>
            <a:chExt cx="856" cy="808"/>
          </a:xfrm>
        </p:grpSpPr>
        <p:sp>
          <p:nvSpPr>
            <p:cNvPr id="51225" name="Rectangle 15">
              <a:extLst>
                <a:ext uri="{FF2B5EF4-FFF2-40B4-BE49-F238E27FC236}">
                  <a16:creationId xmlns:a16="http://schemas.microsoft.com/office/drawing/2014/main" id="{77C717C6-5719-482D-9223-26D3871BDFC0}"/>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26" name="Freeform 16">
              <a:extLst>
                <a:ext uri="{FF2B5EF4-FFF2-40B4-BE49-F238E27FC236}">
                  <a16:creationId xmlns:a16="http://schemas.microsoft.com/office/drawing/2014/main" id="{D4332F3E-B78E-4B87-83B5-46796279013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27" name="Freeform 17">
              <a:extLst>
                <a:ext uri="{FF2B5EF4-FFF2-40B4-BE49-F238E27FC236}">
                  <a16:creationId xmlns:a16="http://schemas.microsoft.com/office/drawing/2014/main" id="{E72D2494-5DB9-4951-BE03-27C2FEA5CC2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28" name="Freeform 18">
              <a:extLst>
                <a:ext uri="{FF2B5EF4-FFF2-40B4-BE49-F238E27FC236}">
                  <a16:creationId xmlns:a16="http://schemas.microsoft.com/office/drawing/2014/main" id="{DD958BC8-8298-414B-8D46-71E7B45C87D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29" name="Freeform 19">
              <a:extLst>
                <a:ext uri="{FF2B5EF4-FFF2-40B4-BE49-F238E27FC236}">
                  <a16:creationId xmlns:a16="http://schemas.microsoft.com/office/drawing/2014/main" id="{234CF361-B95D-4178-8901-34FA83FF6DE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1230" name="Freeform 20">
              <a:extLst>
                <a:ext uri="{FF2B5EF4-FFF2-40B4-BE49-F238E27FC236}">
                  <a16:creationId xmlns:a16="http://schemas.microsoft.com/office/drawing/2014/main" id="{2376E4B6-B562-4EFA-8E1D-242ED6EBE06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1231" name="Freeform 21">
              <a:extLst>
                <a:ext uri="{FF2B5EF4-FFF2-40B4-BE49-F238E27FC236}">
                  <a16:creationId xmlns:a16="http://schemas.microsoft.com/office/drawing/2014/main" id="{6F269485-962B-429D-869F-907E9E17058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32" name="Freeform 22">
              <a:extLst>
                <a:ext uri="{FF2B5EF4-FFF2-40B4-BE49-F238E27FC236}">
                  <a16:creationId xmlns:a16="http://schemas.microsoft.com/office/drawing/2014/main" id="{902EAA78-6094-484C-949E-8886F13938B8}"/>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33" name="Freeform 23">
              <a:extLst>
                <a:ext uri="{FF2B5EF4-FFF2-40B4-BE49-F238E27FC236}">
                  <a16:creationId xmlns:a16="http://schemas.microsoft.com/office/drawing/2014/main" id="{40E9ACDE-BD41-4805-AAA4-63A7486CCAAD}"/>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1208" name="Group 24">
            <a:extLst>
              <a:ext uri="{FF2B5EF4-FFF2-40B4-BE49-F238E27FC236}">
                <a16:creationId xmlns:a16="http://schemas.microsoft.com/office/drawing/2014/main" id="{FB3EFD2B-C1EC-4103-AA84-4B1A4B8C8300}"/>
              </a:ext>
            </a:extLst>
          </p:cNvPr>
          <p:cNvGrpSpPr>
            <a:grpSpLocks/>
          </p:cNvGrpSpPr>
          <p:nvPr/>
        </p:nvGrpSpPr>
        <p:grpSpPr bwMode="auto">
          <a:xfrm flipH="1">
            <a:off x="5480050" y="2441575"/>
            <a:ext cx="1358900" cy="1282700"/>
            <a:chOff x="1008" y="2720"/>
            <a:chExt cx="856" cy="808"/>
          </a:xfrm>
        </p:grpSpPr>
        <p:sp>
          <p:nvSpPr>
            <p:cNvPr id="51216" name="Rectangle 25">
              <a:extLst>
                <a:ext uri="{FF2B5EF4-FFF2-40B4-BE49-F238E27FC236}">
                  <a16:creationId xmlns:a16="http://schemas.microsoft.com/office/drawing/2014/main" id="{E7E646F7-7AC0-4E78-B297-2DFD3C2E6458}"/>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7" name="Freeform 26">
              <a:extLst>
                <a:ext uri="{FF2B5EF4-FFF2-40B4-BE49-F238E27FC236}">
                  <a16:creationId xmlns:a16="http://schemas.microsoft.com/office/drawing/2014/main" id="{4B0A75F8-FC9E-4C8C-8E29-B83CD7FC874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18" name="Freeform 27">
              <a:extLst>
                <a:ext uri="{FF2B5EF4-FFF2-40B4-BE49-F238E27FC236}">
                  <a16:creationId xmlns:a16="http://schemas.microsoft.com/office/drawing/2014/main" id="{DBA77123-B3FE-4174-8E4A-2BF402CF8B3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19" name="Freeform 28">
              <a:extLst>
                <a:ext uri="{FF2B5EF4-FFF2-40B4-BE49-F238E27FC236}">
                  <a16:creationId xmlns:a16="http://schemas.microsoft.com/office/drawing/2014/main" id="{489C7F57-EDBF-43A5-AC23-6BE84CB12D2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20" name="Freeform 29">
              <a:extLst>
                <a:ext uri="{FF2B5EF4-FFF2-40B4-BE49-F238E27FC236}">
                  <a16:creationId xmlns:a16="http://schemas.microsoft.com/office/drawing/2014/main" id="{2DF82B58-2B6F-4BF6-8383-062F8ED0258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1221" name="Freeform 30">
              <a:extLst>
                <a:ext uri="{FF2B5EF4-FFF2-40B4-BE49-F238E27FC236}">
                  <a16:creationId xmlns:a16="http://schemas.microsoft.com/office/drawing/2014/main" id="{DC8E7D99-D7C0-4DE2-943C-14CF3318BA5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1222" name="Freeform 31">
              <a:extLst>
                <a:ext uri="{FF2B5EF4-FFF2-40B4-BE49-F238E27FC236}">
                  <a16:creationId xmlns:a16="http://schemas.microsoft.com/office/drawing/2014/main" id="{69CA785E-567B-4706-B645-697ECB22D86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23" name="Freeform 32">
              <a:extLst>
                <a:ext uri="{FF2B5EF4-FFF2-40B4-BE49-F238E27FC236}">
                  <a16:creationId xmlns:a16="http://schemas.microsoft.com/office/drawing/2014/main" id="{56AAB2FF-0F6F-4A3C-80E7-5DDFA93B794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1224" name="Freeform 33">
              <a:extLst>
                <a:ext uri="{FF2B5EF4-FFF2-40B4-BE49-F238E27FC236}">
                  <a16:creationId xmlns:a16="http://schemas.microsoft.com/office/drawing/2014/main" id="{322B0CA1-D33F-4166-AA06-8F1A7F6805D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1209" name="AutoShape 34">
            <a:extLst>
              <a:ext uri="{FF2B5EF4-FFF2-40B4-BE49-F238E27FC236}">
                <a16:creationId xmlns:a16="http://schemas.microsoft.com/office/drawing/2014/main" id="{505D284D-582F-47D1-9A4B-6A0F06478A2E}"/>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rPr>
              <a:t>Bus</a:t>
            </a:r>
          </a:p>
        </p:txBody>
      </p:sp>
      <p:sp>
        <p:nvSpPr>
          <p:cNvPr id="51210" name="Rectangle 35">
            <a:extLst>
              <a:ext uri="{FF2B5EF4-FFF2-40B4-BE49-F238E27FC236}">
                <a16:creationId xmlns:a16="http://schemas.microsoft.com/office/drawing/2014/main" id="{15543540-1A10-47B9-B8FC-4DB7F84B9A17}"/>
              </a:ext>
            </a:extLst>
          </p:cNvPr>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1211" name="Rectangle 36">
            <a:extLst>
              <a:ext uri="{FF2B5EF4-FFF2-40B4-BE49-F238E27FC236}">
                <a16:creationId xmlns:a16="http://schemas.microsoft.com/office/drawing/2014/main" id="{B2575912-62E2-4CF9-93A6-F8A00DEB3FC3}"/>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1212" name="AutoShape 37">
            <a:extLst>
              <a:ext uri="{FF2B5EF4-FFF2-40B4-BE49-F238E27FC236}">
                <a16:creationId xmlns:a16="http://schemas.microsoft.com/office/drawing/2014/main" id="{BA577636-B61D-4877-A591-3E63E6FBD8B4}"/>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1213" name="Rectangle 38">
            <a:extLst>
              <a:ext uri="{FF2B5EF4-FFF2-40B4-BE49-F238E27FC236}">
                <a16:creationId xmlns:a16="http://schemas.microsoft.com/office/drawing/2014/main" id="{596DCAAB-7EEF-4D88-ACE2-B4FB53BB9EF7}"/>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cache</a:t>
            </a:r>
          </a:p>
        </p:txBody>
      </p:sp>
      <p:sp>
        <p:nvSpPr>
          <p:cNvPr id="51214" name="Rectangle 39">
            <a:extLst>
              <a:ext uri="{FF2B5EF4-FFF2-40B4-BE49-F238E27FC236}">
                <a16:creationId xmlns:a16="http://schemas.microsoft.com/office/drawing/2014/main" id="{23CF347C-B099-4A67-BF7F-F17E84575169}"/>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cache</a:t>
            </a:r>
          </a:p>
        </p:txBody>
      </p:sp>
      <p:sp>
        <p:nvSpPr>
          <p:cNvPr id="51215" name="AutoShape 40">
            <a:extLst>
              <a:ext uri="{FF2B5EF4-FFF2-40B4-BE49-F238E27FC236}">
                <a16:creationId xmlns:a16="http://schemas.microsoft.com/office/drawing/2014/main" id="{331D76F5-2075-445B-8EBC-4FE9721DE8B7}"/>
              </a:ext>
            </a:extLst>
          </p:cNvPr>
          <p:cNvSpPr>
            <a:spLocks noChangeArrowheads="1"/>
          </p:cNvSpPr>
          <p:nvPr/>
        </p:nvSpPr>
        <p:spPr bwMode="auto">
          <a:xfrm>
            <a:off x="2998787" y="1603375"/>
            <a:ext cx="4982237" cy="2582863"/>
          </a:xfrm>
          <a:prstGeom prst="wedgeRoundRectCallout">
            <a:avLst>
              <a:gd name="adj1" fmla="val -21931"/>
              <a:gd name="adj2" fmla="val 89829"/>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Memory has a high latency (50-100 cycles to read/write)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FFA64EE6-6D50-4732-8AA8-8D66BFDE269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2227" name="Slide Number Placeholder 4">
            <a:extLst>
              <a:ext uri="{FF2B5EF4-FFF2-40B4-BE49-F238E27FC236}">
                <a16:creationId xmlns:a16="http://schemas.microsoft.com/office/drawing/2014/main" id="{F6074381-993E-415B-8279-C7C6715E68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1A6C2CC-63D2-45F2-B3D9-9E92F23D0B42}" type="slidenum">
              <a:rPr lang="ar-SA" altLang="zh-CN" sz="1400" b="0">
                <a:solidFill>
                  <a:schemeClr val="tx1"/>
                </a:solidFill>
                <a:latin typeface="Arial" panose="020B0604020202020204" pitchFamily="34" charset="0"/>
              </a:rPr>
              <a:pPr/>
              <a:t>37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2228" name="Picture 42" descr="magic">
            <a:extLst>
              <a:ext uri="{FF2B5EF4-FFF2-40B4-BE49-F238E27FC236}">
                <a16:creationId xmlns:a16="http://schemas.microsoft.com/office/drawing/2014/main" id="{61CD0F7F-49D7-46F3-A4DC-3D2823E8C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2">
            <a:extLst>
              <a:ext uri="{FF2B5EF4-FFF2-40B4-BE49-F238E27FC236}">
                <a16:creationId xmlns:a16="http://schemas.microsoft.com/office/drawing/2014/main" id="{FA0BB14D-9809-44A6-A173-BD539CE521C9}"/>
              </a:ext>
            </a:extLst>
          </p:cNvPr>
          <p:cNvSpPr>
            <a:spLocks noGrp="1" noChangeArrowheads="1"/>
          </p:cNvSpPr>
          <p:nvPr>
            <p:ph type="title"/>
          </p:nvPr>
        </p:nvSpPr>
        <p:spPr/>
        <p:txBody>
          <a:bodyPr/>
          <a:lstStyle/>
          <a:p>
            <a:r>
              <a:rPr lang="en-US" altLang="zh-CN">
                <a:ea typeface="宋体" panose="02010600030101010101" pitchFamily="2" charset="-122"/>
              </a:rPr>
              <a:t>Bus-Based Architectures</a:t>
            </a:r>
          </a:p>
        </p:txBody>
      </p:sp>
      <p:grpSp>
        <p:nvGrpSpPr>
          <p:cNvPr id="52230" name="Group 3">
            <a:extLst>
              <a:ext uri="{FF2B5EF4-FFF2-40B4-BE49-F238E27FC236}">
                <a16:creationId xmlns:a16="http://schemas.microsoft.com/office/drawing/2014/main" id="{586C0C6B-DF92-4E87-9504-B6A5435CDAF1}"/>
              </a:ext>
            </a:extLst>
          </p:cNvPr>
          <p:cNvGrpSpPr>
            <a:grpSpLocks/>
          </p:cNvGrpSpPr>
          <p:nvPr/>
        </p:nvGrpSpPr>
        <p:grpSpPr bwMode="auto">
          <a:xfrm>
            <a:off x="3732213" y="2495550"/>
            <a:ext cx="1130300" cy="1173163"/>
            <a:chOff x="2496" y="2725"/>
            <a:chExt cx="712" cy="739"/>
          </a:xfrm>
        </p:grpSpPr>
        <p:sp>
          <p:nvSpPr>
            <p:cNvPr id="52258" name="Rectangle 4">
              <a:extLst>
                <a:ext uri="{FF2B5EF4-FFF2-40B4-BE49-F238E27FC236}">
                  <a16:creationId xmlns:a16="http://schemas.microsoft.com/office/drawing/2014/main" id="{1DF63696-AE0B-4EF1-8F0A-7B54BF416C37}"/>
                </a:ext>
              </a:extLst>
            </p:cNvPr>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2259" name="Freeform 5">
              <a:extLst>
                <a:ext uri="{FF2B5EF4-FFF2-40B4-BE49-F238E27FC236}">
                  <a16:creationId xmlns:a16="http://schemas.microsoft.com/office/drawing/2014/main" id="{EB1B487D-EB3E-46CE-923D-CDA63930704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zh-CN" altLang="en-US"/>
            </a:p>
          </p:txBody>
        </p:sp>
        <p:grpSp>
          <p:nvGrpSpPr>
            <p:cNvPr id="52260" name="Group 6">
              <a:extLst>
                <a:ext uri="{FF2B5EF4-FFF2-40B4-BE49-F238E27FC236}">
                  <a16:creationId xmlns:a16="http://schemas.microsoft.com/office/drawing/2014/main" id="{D1A8DE82-EFAA-4909-A0D3-977B1099DFA1}"/>
                </a:ext>
              </a:extLst>
            </p:cNvPr>
            <p:cNvGrpSpPr>
              <a:grpSpLocks/>
            </p:cNvGrpSpPr>
            <p:nvPr/>
          </p:nvGrpSpPr>
          <p:grpSpPr bwMode="auto">
            <a:xfrm>
              <a:off x="3072" y="2832"/>
              <a:ext cx="136" cy="632"/>
              <a:chOff x="3072" y="2832"/>
              <a:chExt cx="136" cy="632"/>
            </a:xfrm>
          </p:grpSpPr>
          <p:sp>
            <p:nvSpPr>
              <p:cNvPr id="52265" name="Freeform 7">
                <a:extLst>
                  <a:ext uri="{FF2B5EF4-FFF2-40B4-BE49-F238E27FC236}">
                    <a16:creationId xmlns:a16="http://schemas.microsoft.com/office/drawing/2014/main" id="{4E9C9C20-E67E-498C-BA6B-9EF5ADAC08C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66" name="Freeform 8">
                <a:extLst>
                  <a:ext uri="{FF2B5EF4-FFF2-40B4-BE49-F238E27FC236}">
                    <a16:creationId xmlns:a16="http://schemas.microsoft.com/office/drawing/2014/main" id="{8677C442-BB6C-4565-B9BA-C6FF9304538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67" name="Freeform 9">
                <a:extLst>
                  <a:ext uri="{FF2B5EF4-FFF2-40B4-BE49-F238E27FC236}">
                    <a16:creationId xmlns:a16="http://schemas.microsoft.com/office/drawing/2014/main" id="{A1758B4F-77F4-462D-8FAA-72B1B28EA61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2261" name="Group 10">
              <a:extLst>
                <a:ext uri="{FF2B5EF4-FFF2-40B4-BE49-F238E27FC236}">
                  <a16:creationId xmlns:a16="http://schemas.microsoft.com/office/drawing/2014/main" id="{B2B90300-B6ED-4455-AD82-994E6F1FB72C}"/>
                </a:ext>
              </a:extLst>
            </p:cNvPr>
            <p:cNvGrpSpPr>
              <a:grpSpLocks/>
            </p:cNvGrpSpPr>
            <p:nvPr/>
          </p:nvGrpSpPr>
          <p:grpSpPr bwMode="auto">
            <a:xfrm flipH="1">
              <a:off x="2496" y="2832"/>
              <a:ext cx="136" cy="632"/>
              <a:chOff x="3072" y="2832"/>
              <a:chExt cx="136" cy="632"/>
            </a:xfrm>
          </p:grpSpPr>
          <p:sp>
            <p:nvSpPr>
              <p:cNvPr id="52262" name="Freeform 11">
                <a:extLst>
                  <a:ext uri="{FF2B5EF4-FFF2-40B4-BE49-F238E27FC236}">
                    <a16:creationId xmlns:a16="http://schemas.microsoft.com/office/drawing/2014/main" id="{57E10753-8EB2-40EC-A073-587C19B03EC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63" name="Freeform 12">
                <a:extLst>
                  <a:ext uri="{FF2B5EF4-FFF2-40B4-BE49-F238E27FC236}">
                    <a16:creationId xmlns:a16="http://schemas.microsoft.com/office/drawing/2014/main" id="{E468F567-22BC-4C6F-A762-DEAD6461841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64" name="Freeform 13">
                <a:extLst>
                  <a:ext uri="{FF2B5EF4-FFF2-40B4-BE49-F238E27FC236}">
                    <a16:creationId xmlns:a16="http://schemas.microsoft.com/office/drawing/2014/main" id="{FCCE5CA2-FA97-4B71-B714-0A9E5C83967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2231" name="Group 14">
            <a:extLst>
              <a:ext uri="{FF2B5EF4-FFF2-40B4-BE49-F238E27FC236}">
                <a16:creationId xmlns:a16="http://schemas.microsoft.com/office/drawing/2014/main" id="{578CE861-8AE7-40D5-98FE-9CE0940508A6}"/>
              </a:ext>
            </a:extLst>
          </p:cNvPr>
          <p:cNvGrpSpPr>
            <a:grpSpLocks/>
          </p:cNvGrpSpPr>
          <p:nvPr/>
        </p:nvGrpSpPr>
        <p:grpSpPr bwMode="auto">
          <a:xfrm>
            <a:off x="1757363" y="2441575"/>
            <a:ext cx="1358900" cy="1282700"/>
            <a:chOff x="1008" y="2720"/>
            <a:chExt cx="856" cy="808"/>
          </a:xfrm>
        </p:grpSpPr>
        <p:sp>
          <p:nvSpPr>
            <p:cNvPr id="52249" name="Rectangle 15">
              <a:extLst>
                <a:ext uri="{FF2B5EF4-FFF2-40B4-BE49-F238E27FC236}">
                  <a16:creationId xmlns:a16="http://schemas.microsoft.com/office/drawing/2014/main" id="{0FDCB783-ED4E-41AC-AD0A-EE8C65883ABC}"/>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2250" name="Freeform 16">
              <a:extLst>
                <a:ext uri="{FF2B5EF4-FFF2-40B4-BE49-F238E27FC236}">
                  <a16:creationId xmlns:a16="http://schemas.microsoft.com/office/drawing/2014/main" id="{03A27AAB-C772-4097-A31C-F4281436D99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51" name="Freeform 17">
              <a:extLst>
                <a:ext uri="{FF2B5EF4-FFF2-40B4-BE49-F238E27FC236}">
                  <a16:creationId xmlns:a16="http://schemas.microsoft.com/office/drawing/2014/main" id="{E2A17541-B434-46D2-8596-07FB41AC13EF}"/>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52" name="Freeform 18">
              <a:extLst>
                <a:ext uri="{FF2B5EF4-FFF2-40B4-BE49-F238E27FC236}">
                  <a16:creationId xmlns:a16="http://schemas.microsoft.com/office/drawing/2014/main" id="{096A4C09-42A7-48B9-A7A6-12F44377945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53" name="Freeform 19">
              <a:extLst>
                <a:ext uri="{FF2B5EF4-FFF2-40B4-BE49-F238E27FC236}">
                  <a16:creationId xmlns:a16="http://schemas.microsoft.com/office/drawing/2014/main" id="{FF283897-980A-4468-8BAF-FF8D7FEE9B5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2254" name="Freeform 20">
              <a:extLst>
                <a:ext uri="{FF2B5EF4-FFF2-40B4-BE49-F238E27FC236}">
                  <a16:creationId xmlns:a16="http://schemas.microsoft.com/office/drawing/2014/main" id="{1DF205FB-053C-417D-8F79-B5EA0443E1C5}"/>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2255" name="Freeform 21">
              <a:extLst>
                <a:ext uri="{FF2B5EF4-FFF2-40B4-BE49-F238E27FC236}">
                  <a16:creationId xmlns:a16="http://schemas.microsoft.com/office/drawing/2014/main" id="{318ED138-55E5-4904-B866-32ACDBDA9675}"/>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56" name="Freeform 22">
              <a:extLst>
                <a:ext uri="{FF2B5EF4-FFF2-40B4-BE49-F238E27FC236}">
                  <a16:creationId xmlns:a16="http://schemas.microsoft.com/office/drawing/2014/main" id="{754A768D-47F0-4C32-A479-79A0228855D9}"/>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57" name="Freeform 23">
              <a:extLst>
                <a:ext uri="{FF2B5EF4-FFF2-40B4-BE49-F238E27FC236}">
                  <a16:creationId xmlns:a16="http://schemas.microsoft.com/office/drawing/2014/main" id="{36F488AC-3A27-4BB3-B771-120DFC0368C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2232" name="Group 24">
            <a:extLst>
              <a:ext uri="{FF2B5EF4-FFF2-40B4-BE49-F238E27FC236}">
                <a16:creationId xmlns:a16="http://schemas.microsoft.com/office/drawing/2014/main" id="{260FFAB6-4B2F-4286-845E-1D099B2DE064}"/>
              </a:ext>
            </a:extLst>
          </p:cNvPr>
          <p:cNvGrpSpPr>
            <a:grpSpLocks/>
          </p:cNvGrpSpPr>
          <p:nvPr/>
        </p:nvGrpSpPr>
        <p:grpSpPr bwMode="auto">
          <a:xfrm flipH="1">
            <a:off x="5480050" y="2441575"/>
            <a:ext cx="1358900" cy="1282700"/>
            <a:chOff x="1008" y="2720"/>
            <a:chExt cx="856" cy="808"/>
          </a:xfrm>
        </p:grpSpPr>
        <p:sp>
          <p:nvSpPr>
            <p:cNvPr id="52240" name="Rectangle 25">
              <a:extLst>
                <a:ext uri="{FF2B5EF4-FFF2-40B4-BE49-F238E27FC236}">
                  <a16:creationId xmlns:a16="http://schemas.microsoft.com/office/drawing/2014/main" id="{F7439CBB-712A-41B2-9023-0609D6C245FA}"/>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2241" name="Freeform 26">
              <a:extLst>
                <a:ext uri="{FF2B5EF4-FFF2-40B4-BE49-F238E27FC236}">
                  <a16:creationId xmlns:a16="http://schemas.microsoft.com/office/drawing/2014/main" id="{B8C78C8B-4011-4C44-BDD5-C18FE8C1D28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42" name="Freeform 27">
              <a:extLst>
                <a:ext uri="{FF2B5EF4-FFF2-40B4-BE49-F238E27FC236}">
                  <a16:creationId xmlns:a16="http://schemas.microsoft.com/office/drawing/2014/main" id="{9127C40F-21AF-420B-A880-78955A51FDF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43" name="Freeform 28">
              <a:extLst>
                <a:ext uri="{FF2B5EF4-FFF2-40B4-BE49-F238E27FC236}">
                  <a16:creationId xmlns:a16="http://schemas.microsoft.com/office/drawing/2014/main" id="{16C9BD17-3AA6-4827-A528-5CD5004FD28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44" name="Freeform 29">
              <a:extLst>
                <a:ext uri="{FF2B5EF4-FFF2-40B4-BE49-F238E27FC236}">
                  <a16:creationId xmlns:a16="http://schemas.microsoft.com/office/drawing/2014/main" id="{F3B4D790-0F87-470F-BC45-C0083885BD1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2245" name="Freeform 30">
              <a:extLst>
                <a:ext uri="{FF2B5EF4-FFF2-40B4-BE49-F238E27FC236}">
                  <a16:creationId xmlns:a16="http://schemas.microsoft.com/office/drawing/2014/main" id="{8DF65004-C9B8-4CBE-B83C-4FB64A2EA3B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2246" name="Freeform 31">
              <a:extLst>
                <a:ext uri="{FF2B5EF4-FFF2-40B4-BE49-F238E27FC236}">
                  <a16:creationId xmlns:a16="http://schemas.microsoft.com/office/drawing/2014/main" id="{421FBA24-EE74-477B-9B98-5AA3DBC196A3}"/>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47" name="Freeform 32">
              <a:extLst>
                <a:ext uri="{FF2B5EF4-FFF2-40B4-BE49-F238E27FC236}">
                  <a16:creationId xmlns:a16="http://schemas.microsoft.com/office/drawing/2014/main" id="{B007B56D-161F-4120-9ED3-3888D90C47F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2248" name="Freeform 33">
              <a:extLst>
                <a:ext uri="{FF2B5EF4-FFF2-40B4-BE49-F238E27FC236}">
                  <a16:creationId xmlns:a16="http://schemas.microsoft.com/office/drawing/2014/main" id="{6AF41BB8-9CF2-478C-AA10-EB5C753CD4F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2233" name="Rectangle 35">
            <a:extLst>
              <a:ext uri="{FF2B5EF4-FFF2-40B4-BE49-F238E27FC236}">
                <a16:creationId xmlns:a16="http://schemas.microsoft.com/office/drawing/2014/main" id="{56372ECC-7A8D-4173-A555-95F2C6BF753C}"/>
              </a:ext>
            </a:extLst>
          </p:cNvPr>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2234" name="Rectangle 36">
            <a:extLst>
              <a:ext uri="{FF2B5EF4-FFF2-40B4-BE49-F238E27FC236}">
                <a16:creationId xmlns:a16="http://schemas.microsoft.com/office/drawing/2014/main" id="{90C259DF-7059-4BC0-8827-1BCEF964F342}"/>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2235" name="AutoShape 37">
            <a:extLst>
              <a:ext uri="{FF2B5EF4-FFF2-40B4-BE49-F238E27FC236}">
                <a16:creationId xmlns:a16="http://schemas.microsoft.com/office/drawing/2014/main" id="{F971A983-8336-427C-8150-099A30E402DD}"/>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2236" name="Rectangle 38">
            <a:extLst>
              <a:ext uri="{FF2B5EF4-FFF2-40B4-BE49-F238E27FC236}">
                <a16:creationId xmlns:a16="http://schemas.microsoft.com/office/drawing/2014/main" id="{B9948685-E8C0-4B7D-8646-2330323E5135}"/>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2237" name="Rectangle 39">
            <a:extLst>
              <a:ext uri="{FF2B5EF4-FFF2-40B4-BE49-F238E27FC236}">
                <a16:creationId xmlns:a16="http://schemas.microsoft.com/office/drawing/2014/main" id="{2F15BAC5-3A5E-4725-B4F7-9822BCD239CF}"/>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2238" name="AutoShape 40">
            <a:extLst>
              <a:ext uri="{FF2B5EF4-FFF2-40B4-BE49-F238E27FC236}">
                <a16:creationId xmlns:a16="http://schemas.microsoft.com/office/drawing/2014/main" id="{FF7BE1C3-DB00-4402-A912-96B45FF255AB}"/>
              </a:ext>
            </a:extLst>
          </p:cNvPr>
          <p:cNvSpPr>
            <a:spLocks noChangeArrowheads="1"/>
          </p:cNvSpPr>
          <p:nvPr/>
        </p:nvSpPr>
        <p:spPr bwMode="auto">
          <a:xfrm>
            <a:off x="931863" y="1402672"/>
            <a:ext cx="6978141" cy="2494641"/>
          </a:xfrm>
          <a:prstGeom prst="wedgeRoundRectCallout">
            <a:avLst>
              <a:gd name="adj1" fmla="val 3824"/>
              <a:gd name="adj2" fmla="val 73662"/>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Shared Bus</a:t>
            </a:r>
          </a:p>
          <a:p>
            <a:pPr lvl="1" algn="l">
              <a:buFontTx/>
              <a:buChar char="•"/>
            </a:pP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Broadcast medium</a:t>
            </a:r>
          </a:p>
          <a:p>
            <a:pPr lvl="1" algn="l">
              <a:buFontTx/>
              <a:buChar char="•"/>
            </a:pP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One broadcaster at a time</a:t>
            </a:r>
          </a:p>
          <a:p>
            <a:pPr lvl="1" algn="l">
              <a:buFontTx/>
              <a:buChar char="•"/>
            </a:pP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Processors and memory all “snoop”</a:t>
            </a:r>
          </a:p>
        </p:txBody>
      </p:sp>
      <p:sp>
        <p:nvSpPr>
          <p:cNvPr id="52239" name="AutoShape 41">
            <a:extLst>
              <a:ext uri="{FF2B5EF4-FFF2-40B4-BE49-F238E27FC236}">
                <a16:creationId xmlns:a16="http://schemas.microsoft.com/office/drawing/2014/main" id="{AC23B8E1-1F8F-487F-ABAB-5B59F54949EE}"/>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rPr>
              <a:t>Bus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BC835472-2EB6-4329-AD72-E5DE39BB6F0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3251" name="Slide Number Placeholder 4">
            <a:extLst>
              <a:ext uri="{FF2B5EF4-FFF2-40B4-BE49-F238E27FC236}">
                <a16:creationId xmlns:a16="http://schemas.microsoft.com/office/drawing/2014/main" id="{8FD80129-D1E3-4CE4-953F-C7FDBBBE5E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E9A6ADC-D176-4B7F-A0BE-C13B1CAE9AD2}" type="slidenum">
              <a:rPr lang="ar-SA" altLang="zh-CN" sz="1400" b="0">
                <a:solidFill>
                  <a:schemeClr val="tx1"/>
                </a:solidFill>
                <a:latin typeface="Arial" panose="020B0604020202020204" pitchFamily="34" charset="0"/>
              </a:rPr>
              <a:pPr/>
              <a:t>38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3252" name="Picture 42" descr="magic">
            <a:extLst>
              <a:ext uri="{FF2B5EF4-FFF2-40B4-BE49-F238E27FC236}">
                <a16:creationId xmlns:a16="http://schemas.microsoft.com/office/drawing/2014/main" id="{D59CBF11-CC49-4632-ABCE-A42DF5138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2">
            <a:extLst>
              <a:ext uri="{FF2B5EF4-FFF2-40B4-BE49-F238E27FC236}">
                <a16:creationId xmlns:a16="http://schemas.microsoft.com/office/drawing/2014/main" id="{CF76E240-C6F1-4D9D-9680-4C6F056DB3BB}"/>
              </a:ext>
            </a:extLst>
          </p:cNvPr>
          <p:cNvSpPr>
            <a:spLocks noGrp="1" noChangeArrowheads="1"/>
          </p:cNvSpPr>
          <p:nvPr>
            <p:ph type="title"/>
          </p:nvPr>
        </p:nvSpPr>
        <p:spPr/>
        <p:txBody>
          <a:bodyPr/>
          <a:lstStyle/>
          <a:p>
            <a:r>
              <a:rPr lang="en-US" altLang="zh-CN">
                <a:ea typeface="宋体" panose="02010600030101010101" pitchFamily="2" charset="-122"/>
              </a:rPr>
              <a:t>Bus-Based Architectures</a:t>
            </a:r>
          </a:p>
        </p:txBody>
      </p:sp>
      <p:grpSp>
        <p:nvGrpSpPr>
          <p:cNvPr id="53254" name="Group 3">
            <a:extLst>
              <a:ext uri="{FF2B5EF4-FFF2-40B4-BE49-F238E27FC236}">
                <a16:creationId xmlns:a16="http://schemas.microsoft.com/office/drawing/2014/main" id="{DC985BC5-C813-4309-9618-D6A072CB53BE}"/>
              </a:ext>
            </a:extLst>
          </p:cNvPr>
          <p:cNvGrpSpPr>
            <a:grpSpLocks/>
          </p:cNvGrpSpPr>
          <p:nvPr/>
        </p:nvGrpSpPr>
        <p:grpSpPr bwMode="auto">
          <a:xfrm>
            <a:off x="3732213" y="2495550"/>
            <a:ext cx="1130300" cy="1173163"/>
            <a:chOff x="2496" y="2725"/>
            <a:chExt cx="712" cy="739"/>
          </a:xfrm>
        </p:grpSpPr>
        <p:sp>
          <p:nvSpPr>
            <p:cNvPr id="53282" name="Rectangle 4">
              <a:extLst>
                <a:ext uri="{FF2B5EF4-FFF2-40B4-BE49-F238E27FC236}">
                  <a16:creationId xmlns:a16="http://schemas.microsoft.com/office/drawing/2014/main" id="{EF3C150E-C575-4D78-A6B2-48AC882F6657}"/>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3283" name="Freeform 5">
              <a:extLst>
                <a:ext uri="{FF2B5EF4-FFF2-40B4-BE49-F238E27FC236}">
                  <a16:creationId xmlns:a16="http://schemas.microsoft.com/office/drawing/2014/main" id="{AAB436FA-C1E8-414A-BA16-6A44A795A28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53284" name="Group 6">
              <a:extLst>
                <a:ext uri="{FF2B5EF4-FFF2-40B4-BE49-F238E27FC236}">
                  <a16:creationId xmlns:a16="http://schemas.microsoft.com/office/drawing/2014/main" id="{BA332B0D-DC54-425D-80FF-7F788E234458}"/>
                </a:ext>
              </a:extLst>
            </p:cNvPr>
            <p:cNvGrpSpPr>
              <a:grpSpLocks/>
            </p:cNvGrpSpPr>
            <p:nvPr/>
          </p:nvGrpSpPr>
          <p:grpSpPr bwMode="auto">
            <a:xfrm>
              <a:off x="3072" y="2832"/>
              <a:ext cx="136" cy="632"/>
              <a:chOff x="3072" y="2832"/>
              <a:chExt cx="136" cy="632"/>
            </a:xfrm>
          </p:grpSpPr>
          <p:sp>
            <p:nvSpPr>
              <p:cNvPr id="53289" name="Freeform 7">
                <a:extLst>
                  <a:ext uri="{FF2B5EF4-FFF2-40B4-BE49-F238E27FC236}">
                    <a16:creationId xmlns:a16="http://schemas.microsoft.com/office/drawing/2014/main" id="{B7032BE8-F0FA-4A46-9B95-A38B75AA8C6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90" name="Freeform 8">
                <a:extLst>
                  <a:ext uri="{FF2B5EF4-FFF2-40B4-BE49-F238E27FC236}">
                    <a16:creationId xmlns:a16="http://schemas.microsoft.com/office/drawing/2014/main" id="{4C9AA903-6B52-4D5A-81EB-5A1866D320F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91" name="Freeform 9">
                <a:extLst>
                  <a:ext uri="{FF2B5EF4-FFF2-40B4-BE49-F238E27FC236}">
                    <a16:creationId xmlns:a16="http://schemas.microsoft.com/office/drawing/2014/main" id="{5920C12C-3EA8-4699-893C-47979D811D9B}"/>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3285" name="Group 10">
              <a:extLst>
                <a:ext uri="{FF2B5EF4-FFF2-40B4-BE49-F238E27FC236}">
                  <a16:creationId xmlns:a16="http://schemas.microsoft.com/office/drawing/2014/main" id="{D15730A7-7BCD-45FC-91A4-9DEFCDFCD38B}"/>
                </a:ext>
              </a:extLst>
            </p:cNvPr>
            <p:cNvGrpSpPr>
              <a:grpSpLocks/>
            </p:cNvGrpSpPr>
            <p:nvPr/>
          </p:nvGrpSpPr>
          <p:grpSpPr bwMode="auto">
            <a:xfrm flipH="1">
              <a:off x="2496" y="2832"/>
              <a:ext cx="136" cy="632"/>
              <a:chOff x="3072" y="2832"/>
              <a:chExt cx="136" cy="632"/>
            </a:xfrm>
          </p:grpSpPr>
          <p:sp>
            <p:nvSpPr>
              <p:cNvPr id="53286" name="Freeform 11">
                <a:extLst>
                  <a:ext uri="{FF2B5EF4-FFF2-40B4-BE49-F238E27FC236}">
                    <a16:creationId xmlns:a16="http://schemas.microsoft.com/office/drawing/2014/main" id="{1B9A5ED2-1B30-415B-B76C-11D50CB0ACA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87" name="Freeform 12">
                <a:extLst>
                  <a:ext uri="{FF2B5EF4-FFF2-40B4-BE49-F238E27FC236}">
                    <a16:creationId xmlns:a16="http://schemas.microsoft.com/office/drawing/2014/main" id="{260515F4-B9C6-481F-B84A-F5EA09EFFA1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88" name="Freeform 13">
                <a:extLst>
                  <a:ext uri="{FF2B5EF4-FFF2-40B4-BE49-F238E27FC236}">
                    <a16:creationId xmlns:a16="http://schemas.microsoft.com/office/drawing/2014/main" id="{B7BEFD4C-DA89-4DF3-AB6D-7461C96053D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3255" name="Group 14">
            <a:extLst>
              <a:ext uri="{FF2B5EF4-FFF2-40B4-BE49-F238E27FC236}">
                <a16:creationId xmlns:a16="http://schemas.microsoft.com/office/drawing/2014/main" id="{818C405D-782D-4F52-9AEB-524915B46C2F}"/>
              </a:ext>
            </a:extLst>
          </p:cNvPr>
          <p:cNvGrpSpPr>
            <a:grpSpLocks/>
          </p:cNvGrpSpPr>
          <p:nvPr/>
        </p:nvGrpSpPr>
        <p:grpSpPr bwMode="auto">
          <a:xfrm>
            <a:off x="1757363" y="2441575"/>
            <a:ext cx="1358900" cy="1282700"/>
            <a:chOff x="1008" y="2720"/>
            <a:chExt cx="856" cy="808"/>
          </a:xfrm>
        </p:grpSpPr>
        <p:sp>
          <p:nvSpPr>
            <p:cNvPr id="53273" name="Rectangle 15">
              <a:extLst>
                <a:ext uri="{FF2B5EF4-FFF2-40B4-BE49-F238E27FC236}">
                  <a16:creationId xmlns:a16="http://schemas.microsoft.com/office/drawing/2014/main" id="{90E4EE78-847C-4942-9ACD-2475A37D3B8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3274" name="Freeform 16">
              <a:extLst>
                <a:ext uri="{FF2B5EF4-FFF2-40B4-BE49-F238E27FC236}">
                  <a16:creationId xmlns:a16="http://schemas.microsoft.com/office/drawing/2014/main" id="{6146D550-0DE8-437B-BDE2-FF834B956881}"/>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75" name="Freeform 17">
              <a:extLst>
                <a:ext uri="{FF2B5EF4-FFF2-40B4-BE49-F238E27FC236}">
                  <a16:creationId xmlns:a16="http://schemas.microsoft.com/office/drawing/2014/main" id="{6F07C5B8-0CF5-41BD-A1EC-03CBD8C2980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76" name="Freeform 18">
              <a:extLst>
                <a:ext uri="{FF2B5EF4-FFF2-40B4-BE49-F238E27FC236}">
                  <a16:creationId xmlns:a16="http://schemas.microsoft.com/office/drawing/2014/main" id="{8D0F9440-401F-43B5-94A9-3FE60DF45E9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77" name="Freeform 19">
              <a:extLst>
                <a:ext uri="{FF2B5EF4-FFF2-40B4-BE49-F238E27FC236}">
                  <a16:creationId xmlns:a16="http://schemas.microsoft.com/office/drawing/2014/main" id="{4CE1C45C-99C0-4464-A86D-89D43668F5E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3278" name="Freeform 20">
              <a:extLst>
                <a:ext uri="{FF2B5EF4-FFF2-40B4-BE49-F238E27FC236}">
                  <a16:creationId xmlns:a16="http://schemas.microsoft.com/office/drawing/2014/main" id="{9D26E9EA-BD8E-45B2-B80E-409D59B6F30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3279" name="Freeform 21">
              <a:extLst>
                <a:ext uri="{FF2B5EF4-FFF2-40B4-BE49-F238E27FC236}">
                  <a16:creationId xmlns:a16="http://schemas.microsoft.com/office/drawing/2014/main" id="{B3A9F612-4D19-4018-8ADA-27A22CAB899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80" name="Freeform 22">
              <a:extLst>
                <a:ext uri="{FF2B5EF4-FFF2-40B4-BE49-F238E27FC236}">
                  <a16:creationId xmlns:a16="http://schemas.microsoft.com/office/drawing/2014/main" id="{B1C07989-057D-41DE-87BE-B598187A810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81" name="Freeform 23">
              <a:extLst>
                <a:ext uri="{FF2B5EF4-FFF2-40B4-BE49-F238E27FC236}">
                  <a16:creationId xmlns:a16="http://schemas.microsoft.com/office/drawing/2014/main" id="{AFCC6CD2-244D-43B4-A9C2-535FF403384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3256" name="Group 24">
            <a:extLst>
              <a:ext uri="{FF2B5EF4-FFF2-40B4-BE49-F238E27FC236}">
                <a16:creationId xmlns:a16="http://schemas.microsoft.com/office/drawing/2014/main" id="{BD00BBD2-A3AD-4BEA-9398-26F618105165}"/>
              </a:ext>
            </a:extLst>
          </p:cNvPr>
          <p:cNvGrpSpPr>
            <a:grpSpLocks/>
          </p:cNvGrpSpPr>
          <p:nvPr/>
        </p:nvGrpSpPr>
        <p:grpSpPr bwMode="auto">
          <a:xfrm flipH="1">
            <a:off x="5480050" y="2441575"/>
            <a:ext cx="1358900" cy="1282700"/>
            <a:chOff x="1008" y="2720"/>
            <a:chExt cx="856" cy="808"/>
          </a:xfrm>
        </p:grpSpPr>
        <p:sp>
          <p:nvSpPr>
            <p:cNvPr id="53264" name="Rectangle 25">
              <a:extLst>
                <a:ext uri="{FF2B5EF4-FFF2-40B4-BE49-F238E27FC236}">
                  <a16:creationId xmlns:a16="http://schemas.microsoft.com/office/drawing/2014/main" id="{A299F756-1421-40A7-A140-3E462E45161B}"/>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3265" name="Freeform 26">
              <a:extLst>
                <a:ext uri="{FF2B5EF4-FFF2-40B4-BE49-F238E27FC236}">
                  <a16:creationId xmlns:a16="http://schemas.microsoft.com/office/drawing/2014/main" id="{A9EFA1DA-6D0F-4E1E-B77F-DA471E4C8A4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66" name="Freeform 27">
              <a:extLst>
                <a:ext uri="{FF2B5EF4-FFF2-40B4-BE49-F238E27FC236}">
                  <a16:creationId xmlns:a16="http://schemas.microsoft.com/office/drawing/2014/main" id="{01E2C146-9FF9-4AB0-BE3B-47EA1340A8B7}"/>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67" name="Freeform 28">
              <a:extLst>
                <a:ext uri="{FF2B5EF4-FFF2-40B4-BE49-F238E27FC236}">
                  <a16:creationId xmlns:a16="http://schemas.microsoft.com/office/drawing/2014/main" id="{C84CA66C-DA6A-4B49-A43E-6EE0F63C0799}"/>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68" name="Freeform 29">
              <a:extLst>
                <a:ext uri="{FF2B5EF4-FFF2-40B4-BE49-F238E27FC236}">
                  <a16:creationId xmlns:a16="http://schemas.microsoft.com/office/drawing/2014/main" id="{42D2A3C0-7331-4779-BBCA-E729B3368FB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53269" name="Freeform 30">
              <a:extLst>
                <a:ext uri="{FF2B5EF4-FFF2-40B4-BE49-F238E27FC236}">
                  <a16:creationId xmlns:a16="http://schemas.microsoft.com/office/drawing/2014/main" id="{F3DDD5DC-2B5D-4FC4-A37D-1311EB38D14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53270" name="Freeform 31">
              <a:extLst>
                <a:ext uri="{FF2B5EF4-FFF2-40B4-BE49-F238E27FC236}">
                  <a16:creationId xmlns:a16="http://schemas.microsoft.com/office/drawing/2014/main" id="{D2D02F5A-E08B-4E9B-A2A4-8CC5B84DF38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71" name="Freeform 32">
              <a:extLst>
                <a:ext uri="{FF2B5EF4-FFF2-40B4-BE49-F238E27FC236}">
                  <a16:creationId xmlns:a16="http://schemas.microsoft.com/office/drawing/2014/main" id="{F183F0ED-EC30-4B56-99F2-647BEDD679F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3272" name="Freeform 33">
              <a:extLst>
                <a:ext uri="{FF2B5EF4-FFF2-40B4-BE49-F238E27FC236}">
                  <a16:creationId xmlns:a16="http://schemas.microsoft.com/office/drawing/2014/main" id="{62E91960-8EF4-452F-8A50-8D540302E0A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3257" name="AutoShape 34">
            <a:extLst>
              <a:ext uri="{FF2B5EF4-FFF2-40B4-BE49-F238E27FC236}">
                <a16:creationId xmlns:a16="http://schemas.microsoft.com/office/drawing/2014/main" id="{7E5CE549-5F81-42C0-91C9-6BA34C50C138}"/>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3258" name="Rectangle 35">
            <a:extLst>
              <a:ext uri="{FF2B5EF4-FFF2-40B4-BE49-F238E27FC236}">
                <a16:creationId xmlns:a16="http://schemas.microsoft.com/office/drawing/2014/main" id="{07452BA3-6507-408C-A10F-04DBF14BDE02}"/>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3259" name="Rectangle 36">
            <a:extLst>
              <a:ext uri="{FF2B5EF4-FFF2-40B4-BE49-F238E27FC236}">
                <a16:creationId xmlns:a16="http://schemas.microsoft.com/office/drawing/2014/main" id="{2F7C0DD8-DAB0-4DC7-8238-D42A884C8DE7}"/>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3260" name="AutoShape 37">
            <a:extLst>
              <a:ext uri="{FF2B5EF4-FFF2-40B4-BE49-F238E27FC236}">
                <a16:creationId xmlns:a16="http://schemas.microsoft.com/office/drawing/2014/main" id="{C7116996-6086-427E-81C5-35788491BA76}"/>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53261" name="Rectangle 38">
            <a:extLst>
              <a:ext uri="{FF2B5EF4-FFF2-40B4-BE49-F238E27FC236}">
                <a16:creationId xmlns:a16="http://schemas.microsoft.com/office/drawing/2014/main" id="{CC4BAA91-A738-4EE0-986E-BE440718C2C2}"/>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3262" name="Rectangle 39">
            <a:extLst>
              <a:ext uri="{FF2B5EF4-FFF2-40B4-BE49-F238E27FC236}">
                <a16:creationId xmlns:a16="http://schemas.microsoft.com/office/drawing/2014/main" id="{D89D63BF-48CD-4A0D-AA4F-F4677136F7C9}"/>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3263" name="AutoShape 41">
            <a:extLst>
              <a:ext uri="{FF2B5EF4-FFF2-40B4-BE49-F238E27FC236}">
                <a16:creationId xmlns:a16="http://schemas.microsoft.com/office/drawing/2014/main" id="{81BEF811-F561-4788-8B75-E00FAB8B39B7}"/>
              </a:ext>
            </a:extLst>
          </p:cNvPr>
          <p:cNvSpPr>
            <a:spLocks noChangeArrowheads="1"/>
          </p:cNvSpPr>
          <p:nvPr/>
        </p:nvSpPr>
        <p:spPr bwMode="auto">
          <a:xfrm>
            <a:off x="2537619" y="1180830"/>
            <a:ext cx="6288088" cy="1901301"/>
          </a:xfrm>
          <a:prstGeom prst="wedgeRoundRectCallout">
            <a:avLst>
              <a:gd name="adj1" fmla="val -20662"/>
              <a:gd name="adj2" fmla="val 89829"/>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Per-Processor Caches</a:t>
            </a:r>
          </a:p>
          <a:p>
            <a:pPr lvl="1" algn="l">
              <a:buFontTx/>
              <a:buChar char="•"/>
            </a:pPr>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Small</a:t>
            </a:r>
          </a:p>
          <a:p>
            <a:pPr lvl="1" algn="l">
              <a:buFontTx/>
              <a:buChar char="•"/>
            </a:pPr>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Fast: 1 or 2 cycles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18C6F25E-5571-4A96-8EFF-1E2888CB03F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4275" name="Slide Number Placeholder 4">
            <a:extLst>
              <a:ext uri="{FF2B5EF4-FFF2-40B4-BE49-F238E27FC236}">
                <a16:creationId xmlns:a16="http://schemas.microsoft.com/office/drawing/2014/main" id="{7E77033A-317A-40D4-BFEC-5A6EEDC718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525CFEB-7A2E-41F8-B5D6-B16F59E39939}" type="slidenum">
              <a:rPr lang="ar-SA" altLang="zh-CN" sz="1400" b="0">
                <a:solidFill>
                  <a:schemeClr val="tx1"/>
                </a:solidFill>
                <a:latin typeface="Arial" panose="020B0604020202020204" pitchFamily="34" charset="0"/>
              </a:rPr>
              <a:pPr/>
              <a:t>39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4276" name="Picture 2" descr="magic">
            <a:extLst>
              <a:ext uri="{FF2B5EF4-FFF2-40B4-BE49-F238E27FC236}">
                <a16:creationId xmlns:a16="http://schemas.microsoft.com/office/drawing/2014/main" id="{245BDB0A-5FD8-480E-B37B-3319BC9D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3">
            <a:extLst>
              <a:ext uri="{FF2B5EF4-FFF2-40B4-BE49-F238E27FC236}">
                <a16:creationId xmlns:a16="http://schemas.microsoft.com/office/drawing/2014/main" id="{E525B06B-54E5-4E56-B755-4DE8CF8DDDAA}"/>
              </a:ext>
            </a:extLst>
          </p:cNvPr>
          <p:cNvSpPr>
            <a:spLocks noGrp="1" noChangeArrowheads="1"/>
          </p:cNvSpPr>
          <p:nvPr>
            <p:ph type="title"/>
          </p:nvPr>
        </p:nvSpPr>
        <p:spPr/>
        <p:txBody>
          <a:bodyPr/>
          <a:lstStyle/>
          <a:p>
            <a:r>
              <a:rPr lang="en-US" altLang="zh-CN">
                <a:ea typeface="宋体" panose="02010600030101010101" pitchFamily="2" charset="-122"/>
              </a:rPr>
              <a:t>Jargon Watch</a:t>
            </a:r>
          </a:p>
        </p:txBody>
      </p:sp>
      <p:sp>
        <p:nvSpPr>
          <p:cNvPr id="54278" name="Rectangle 4">
            <a:extLst>
              <a:ext uri="{FF2B5EF4-FFF2-40B4-BE49-F238E27FC236}">
                <a16:creationId xmlns:a16="http://schemas.microsoft.com/office/drawing/2014/main" id="{B9A6D1BD-3525-4137-9D37-60634302AB09}"/>
              </a:ext>
            </a:extLst>
          </p:cNvPr>
          <p:cNvSpPr>
            <a:spLocks noGrp="1" noChangeArrowheads="1"/>
          </p:cNvSpPr>
          <p:nvPr>
            <p:ph type="body" idx="1"/>
          </p:nvPr>
        </p:nvSpPr>
        <p:spPr/>
        <p:txBody>
          <a:bodyPr/>
          <a:lstStyle/>
          <a:p>
            <a:r>
              <a:rPr lang="en-US" altLang="zh-CN">
                <a:ea typeface="宋体" panose="02010600030101010101" pitchFamily="2" charset="-122"/>
              </a:rPr>
              <a:t>Cache </a:t>
            </a:r>
            <a:r>
              <a:rPr lang="en-US" altLang="zh-CN">
                <a:solidFill>
                  <a:schemeClr val="tx1"/>
                </a:solidFill>
                <a:ea typeface="宋体" panose="02010600030101010101" pitchFamily="2" charset="-122"/>
              </a:rPr>
              <a:t>hit</a:t>
            </a:r>
          </a:p>
          <a:p>
            <a:pPr lvl="1"/>
            <a:r>
              <a:rPr lang="en-US" altLang="zh-CN">
                <a:ea typeface="宋体" panose="02010600030101010101" pitchFamily="2" charset="-122"/>
              </a:rPr>
              <a:t>“I found what I wanted in my cache”</a:t>
            </a:r>
          </a:p>
          <a:p>
            <a:pPr lvl="1"/>
            <a:r>
              <a:rPr lang="en-US" altLang="zh-CN">
                <a:ea typeface="宋体" panose="02010600030101010101" pitchFamily="2" charset="-122"/>
              </a:rPr>
              <a:t>Good Thing™</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a:extLst>
              <a:ext uri="{FF2B5EF4-FFF2-40B4-BE49-F238E27FC236}">
                <a16:creationId xmlns:a16="http://schemas.microsoft.com/office/drawing/2014/main" id="{1CA30784-3FCC-49DB-8009-84266113E72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8435" name="Slide Number Placeholder 4">
            <a:extLst>
              <a:ext uri="{FF2B5EF4-FFF2-40B4-BE49-F238E27FC236}">
                <a16:creationId xmlns:a16="http://schemas.microsoft.com/office/drawing/2014/main" id="{13F07B8F-6822-4FD7-A733-F824D3C8E1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CB3E174-7723-4731-93FE-DE7927520109}" type="slidenum">
              <a:rPr lang="ar-SA" altLang="zh-CN" sz="1400" b="0">
                <a:solidFill>
                  <a:schemeClr val="tx1"/>
                </a:solidFill>
                <a:latin typeface="Arial" panose="020B0604020202020204" pitchFamily="34" charset="0"/>
              </a:rPr>
              <a:pPr/>
              <a:t>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8436" name="Picture 2" descr="magic">
            <a:extLst>
              <a:ext uri="{FF2B5EF4-FFF2-40B4-BE49-F238E27FC236}">
                <a16:creationId xmlns:a16="http://schemas.microsoft.com/office/drawing/2014/main" id="{DDCD822C-55B7-4475-8CCB-61CC208C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a:extLst>
              <a:ext uri="{FF2B5EF4-FFF2-40B4-BE49-F238E27FC236}">
                <a16:creationId xmlns:a16="http://schemas.microsoft.com/office/drawing/2014/main" id="{40798DBB-5841-41DC-8946-16F943E61964}"/>
              </a:ext>
            </a:extLst>
          </p:cNvPr>
          <p:cNvSpPr>
            <a:spLocks noGrp="1" noChangeArrowheads="1"/>
          </p:cNvSpPr>
          <p:nvPr>
            <p:ph type="title"/>
          </p:nvPr>
        </p:nvSpPr>
        <p:spPr/>
        <p:txBody>
          <a:bodyPr/>
          <a:lstStyle/>
          <a:p>
            <a:r>
              <a:rPr lang="en-US" altLang="zh-CN" sz="4000">
                <a:ea typeface="宋体" panose="02010600030101010101" pitchFamily="2" charset="-122"/>
              </a:rPr>
              <a:t>Today: Revisit Mutual Exclusion</a:t>
            </a:r>
          </a:p>
        </p:txBody>
      </p:sp>
      <p:sp>
        <p:nvSpPr>
          <p:cNvPr id="18438" name="Rectangle 4">
            <a:extLst>
              <a:ext uri="{FF2B5EF4-FFF2-40B4-BE49-F238E27FC236}">
                <a16:creationId xmlns:a16="http://schemas.microsoft.com/office/drawing/2014/main" id="{3BAFE555-F0E5-4DA1-A9A7-9E9167B738D3}"/>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Performance, not just correctness</a:t>
            </a:r>
          </a:p>
          <a:p>
            <a:pPr>
              <a:lnSpc>
                <a:spcPct val="90000"/>
              </a:lnSpc>
            </a:pPr>
            <a:r>
              <a:rPr lang="en-US" altLang="zh-CN">
                <a:ea typeface="宋体" panose="02010600030101010101" pitchFamily="2" charset="-122"/>
              </a:rPr>
              <a:t>Proper use of multiprocessor architectures</a:t>
            </a:r>
          </a:p>
          <a:p>
            <a:pPr>
              <a:lnSpc>
                <a:spcPct val="90000"/>
              </a:lnSpc>
            </a:pPr>
            <a:r>
              <a:rPr lang="en-US" altLang="zh-CN">
                <a:ea typeface="宋体" panose="02010600030101010101" pitchFamily="2" charset="-122"/>
              </a:rPr>
              <a:t>A collection of locking algorithms… </a:t>
            </a:r>
          </a:p>
          <a:p>
            <a:pPr>
              <a:lnSpc>
                <a:spcPct val="90000"/>
              </a:lnSpc>
              <a:buFontTx/>
              <a:buNone/>
            </a:pPr>
            <a:endParaRPr lang="en-US" altLang="zh-CN">
              <a:ea typeface="宋体" panose="02010600030101010101" pitchFamily="2" charset="-122"/>
            </a:endParaRPr>
          </a:p>
        </p:txBody>
      </p:sp>
      <p:sp>
        <p:nvSpPr>
          <p:cNvPr id="18439" name="Text Box 5">
            <a:extLst>
              <a:ext uri="{FF2B5EF4-FFF2-40B4-BE49-F238E27FC236}">
                <a16:creationId xmlns:a16="http://schemas.microsoft.com/office/drawing/2014/main" id="{423C4689-DCB2-4062-9437-AE5B99351F3A}"/>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(1)</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F1AB9519-0E7D-4446-A8F6-FD5FA83F15D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5299" name="Slide Number Placeholder 4">
            <a:extLst>
              <a:ext uri="{FF2B5EF4-FFF2-40B4-BE49-F238E27FC236}">
                <a16:creationId xmlns:a16="http://schemas.microsoft.com/office/drawing/2014/main" id="{F192365C-C5AD-47C0-B7ED-F77BED7AE4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AD99875-6264-49F0-B307-AA42AFBE9F5B}" type="slidenum">
              <a:rPr lang="ar-SA" altLang="zh-CN" sz="1400" b="0">
                <a:solidFill>
                  <a:schemeClr val="tx1"/>
                </a:solidFill>
                <a:latin typeface="Arial" panose="020B0604020202020204" pitchFamily="34" charset="0"/>
              </a:rPr>
              <a:pPr/>
              <a:t>40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5300" name="Picture 2" descr="magic">
            <a:extLst>
              <a:ext uri="{FF2B5EF4-FFF2-40B4-BE49-F238E27FC236}">
                <a16:creationId xmlns:a16="http://schemas.microsoft.com/office/drawing/2014/main" id="{5F5CDCE6-5E87-4F4D-A936-6C891F5AC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3">
            <a:extLst>
              <a:ext uri="{FF2B5EF4-FFF2-40B4-BE49-F238E27FC236}">
                <a16:creationId xmlns:a16="http://schemas.microsoft.com/office/drawing/2014/main" id="{9714AF43-1C51-4A8C-BB76-351494F87553}"/>
              </a:ext>
            </a:extLst>
          </p:cNvPr>
          <p:cNvSpPr>
            <a:spLocks noGrp="1" noChangeArrowheads="1"/>
          </p:cNvSpPr>
          <p:nvPr>
            <p:ph type="title"/>
          </p:nvPr>
        </p:nvSpPr>
        <p:spPr/>
        <p:txBody>
          <a:bodyPr/>
          <a:lstStyle/>
          <a:p>
            <a:r>
              <a:rPr lang="en-US" altLang="zh-CN">
                <a:ea typeface="宋体" panose="02010600030101010101" pitchFamily="2" charset="-122"/>
              </a:rPr>
              <a:t>Jargon Watch</a:t>
            </a:r>
          </a:p>
        </p:txBody>
      </p:sp>
      <p:sp>
        <p:nvSpPr>
          <p:cNvPr id="55302" name="Rectangle 4">
            <a:extLst>
              <a:ext uri="{FF2B5EF4-FFF2-40B4-BE49-F238E27FC236}">
                <a16:creationId xmlns:a16="http://schemas.microsoft.com/office/drawing/2014/main" id="{BC61B57B-F0DE-47F5-B4B0-EDD42C0C39E7}"/>
              </a:ext>
            </a:extLst>
          </p:cNvPr>
          <p:cNvSpPr>
            <a:spLocks noGrp="1" noChangeArrowheads="1"/>
          </p:cNvSpPr>
          <p:nvPr>
            <p:ph type="body" idx="1"/>
          </p:nvPr>
        </p:nvSpPr>
        <p:spPr/>
        <p:txBody>
          <a:bodyPr/>
          <a:lstStyle/>
          <a:p>
            <a:r>
              <a:rPr lang="en-US" altLang="zh-CN" dirty="0">
                <a:ea typeface="宋体" panose="02010600030101010101" pitchFamily="2" charset="-122"/>
              </a:rPr>
              <a:t>Cache </a:t>
            </a:r>
            <a:r>
              <a:rPr lang="en-US" altLang="zh-CN" dirty="0">
                <a:solidFill>
                  <a:schemeClr val="tx1"/>
                </a:solidFill>
                <a:ea typeface="宋体" panose="02010600030101010101" pitchFamily="2" charset="-122"/>
              </a:rPr>
              <a:t>hit</a:t>
            </a:r>
          </a:p>
          <a:p>
            <a:pPr lvl="1"/>
            <a:r>
              <a:rPr lang="en-US" altLang="zh-CN" dirty="0">
                <a:ea typeface="宋体" panose="02010600030101010101" pitchFamily="2" charset="-122"/>
              </a:rPr>
              <a:t>“I found what I wanted in my cache”</a:t>
            </a:r>
          </a:p>
          <a:p>
            <a:pPr lvl="1"/>
            <a:r>
              <a:rPr lang="en-US" altLang="zh-CN" dirty="0">
                <a:ea typeface="宋体" panose="02010600030101010101" pitchFamily="2" charset="-122"/>
              </a:rPr>
              <a:t>Good Thing™</a:t>
            </a:r>
          </a:p>
          <a:p>
            <a:r>
              <a:rPr lang="en-US" altLang="zh-CN" dirty="0">
                <a:ea typeface="宋体" panose="02010600030101010101" pitchFamily="2" charset="-122"/>
              </a:rPr>
              <a:t>Cache </a:t>
            </a:r>
            <a:r>
              <a:rPr lang="en-US" altLang="zh-CN" dirty="0">
                <a:solidFill>
                  <a:schemeClr val="tx1"/>
                </a:solidFill>
                <a:ea typeface="宋体" panose="02010600030101010101" pitchFamily="2" charset="-122"/>
              </a:rPr>
              <a:t>miss</a:t>
            </a:r>
          </a:p>
          <a:p>
            <a:pPr lvl="1"/>
            <a:r>
              <a:rPr lang="en-US" altLang="zh-CN" dirty="0">
                <a:ea typeface="宋体" panose="02010600030101010101" pitchFamily="2" charset="-122"/>
              </a:rPr>
              <a:t>“I had to walk all the way to memory for that data”</a:t>
            </a:r>
          </a:p>
          <a:p>
            <a:pPr lvl="1"/>
            <a:r>
              <a:rPr lang="en-US" altLang="zh-CN" dirty="0">
                <a:ea typeface="宋体" panose="02010600030101010101" pitchFamily="2" charset="-122"/>
              </a:rPr>
              <a:t>Bad Thing™</a:t>
            </a:r>
          </a:p>
        </p:txBody>
      </p:sp>
      <p:sp>
        <p:nvSpPr>
          <p:cNvPr id="7" name="文本框 6">
            <a:extLst>
              <a:ext uri="{FF2B5EF4-FFF2-40B4-BE49-F238E27FC236}">
                <a16:creationId xmlns:a16="http://schemas.microsoft.com/office/drawing/2014/main" id="{6F690535-E7ED-4DC8-985B-2EAF1B9E09A9}"/>
              </a:ext>
            </a:extLst>
          </p:cNvPr>
          <p:cNvSpPr txBox="1"/>
          <p:nvPr/>
        </p:nvSpPr>
        <p:spPr>
          <a:xfrm>
            <a:off x="469013" y="5768028"/>
            <a:ext cx="8448743" cy="830997"/>
          </a:xfrm>
          <a:prstGeom prst="rect">
            <a:avLst/>
          </a:prstGeom>
          <a:solidFill>
            <a:schemeClr val="bg1"/>
          </a:solidFill>
        </p:spPr>
        <p:txBody>
          <a:bodyPr wrap="square" rtlCol="0">
            <a:spAutoFit/>
          </a:bodyPr>
          <a:lstStyle/>
          <a:p>
            <a:pPr algn="l"/>
            <a:r>
              <a:rPr lang="en-US" altLang="zh-CN" sz="2400" dirty="0">
                <a:solidFill>
                  <a:schemeClr val="tx1"/>
                </a:solidFill>
              </a:rPr>
              <a:t>Performance of an algorithm is largely determined by its cache behavior: how many hits and misses.</a:t>
            </a:r>
            <a:endParaRPr lang="zh-CN" altLang="en-US" sz="2400" dirty="0">
              <a:solidFill>
                <a:schemeClr val="tx1"/>
              </a:solidFill>
            </a:endParaRPr>
          </a:p>
        </p:txBody>
      </p:sp>
      <p:sp>
        <p:nvSpPr>
          <p:cNvPr id="8" name="文本框 7">
            <a:extLst>
              <a:ext uri="{FF2B5EF4-FFF2-40B4-BE49-F238E27FC236}">
                <a16:creationId xmlns:a16="http://schemas.microsoft.com/office/drawing/2014/main" id="{8BE76980-A884-4A9C-A012-C7F05353E85C}"/>
              </a:ext>
            </a:extLst>
          </p:cNvPr>
          <p:cNvSpPr txBox="1"/>
          <p:nvPr/>
        </p:nvSpPr>
        <p:spPr>
          <a:xfrm>
            <a:off x="4217963" y="4592018"/>
            <a:ext cx="3804247" cy="523220"/>
          </a:xfrm>
          <a:prstGeom prst="rect">
            <a:avLst/>
          </a:prstGeom>
          <a:noFill/>
        </p:spPr>
        <p:txBody>
          <a:bodyPr wrap="none" rtlCol="0">
            <a:spAutoFit/>
          </a:bodyPr>
          <a:lstStyle/>
          <a:p>
            <a:r>
              <a:rPr lang="en-US" altLang="zh-CN" sz="2800" dirty="0">
                <a:solidFill>
                  <a:srgbClr val="FF0000"/>
                </a:solidFill>
              </a:rPr>
              <a:t>Very time-consuming</a:t>
            </a:r>
            <a:endParaRPr lang="zh-CN" alt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a:extLst>
              <a:ext uri="{FF2B5EF4-FFF2-40B4-BE49-F238E27FC236}">
                <a16:creationId xmlns:a16="http://schemas.microsoft.com/office/drawing/2014/main" id="{E6A55F03-73A8-42B1-8599-76E47FC064D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6323" name="Slide Number Placeholder 4">
            <a:extLst>
              <a:ext uri="{FF2B5EF4-FFF2-40B4-BE49-F238E27FC236}">
                <a16:creationId xmlns:a16="http://schemas.microsoft.com/office/drawing/2014/main" id="{07B16814-296B-4442-803E-42BAAFD457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74EDE3E-FF16-4177-BF16-9B82A9900491}" type="slidenum">
              <a:rPr lang="ar-SA" altLang="zh-CN" sz="1400" b="0">
                <a:solidFill>
                  <a:schemeClr val="tx1"/>
                </a:solidFill>
                <a:latin typeface="Arial" panose="020B0604020202020204" pitchFamily="34" charset="0"/>
              </a:rPr>
              <a:pPr/>
              <a:t>41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6324" name="Picture 4" descr="magic">
            <a:extLst>
              <a:ext uri="{FF2B5EF4-FFF2-40B4-BE49-F238E27FC236}">
                <a16:creationId xmlns:a16="http://schemas.microsoft.com/office/drawing/2014/main" id="{250D7BE2-2A43-417B-9094-0216DAF3B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a:extLst>
              <a:ext uri="{FF2B5EF4-FFF2-40B4-BE49-F238E27FC236}">
                <a16:creationId xmlns:a16="http://schemas.microsoft.com/office/drawing/2014/main" id="{FFE52238-FB80-4104-B557-D32D2B781BAD}"/>
              </a:ext>
            </a:extLst>
          </p:cNvPr>
          <p:cNvSpPr>
            <a:spLocks noGrp="1" noChangeArrowheads="1"/>
          </p:cNvSpPr>
          <p:nvPr>
            <p:ph type="title"/>
          </p:nvPr>
        </p:nvSpPr>
        <p:spPr/>
        <p:txBody>
          <a:bodyPr/>
          <a:lstStyle/>
          <a:p>
            <a:r>
              <a:rPr lang="en-US" altLang="zh-CN">
                <a:ea typeface="宋体" panose="02010600030101010101" pitchFamily="2" charset="-122"/>
              </a:rPr>
              <a:t>Cave Canem</a:t>
            </a:r>
          </a:p>
        </p:txBody>
      </p:sp>
      <p:sp>
        <p:nvSpPr>
          <p:cNvPr id="56326" name="Rectangle 3">
            <a:extLst>
              <a:ext uri="{FF2B5EF4-FFF2-40B4-BE49-F238E27FC236}">
                <a16:creationId xmlns:a16="http://schemas.microsoft.com/office/drawing/2014/main" id="{9AA4E53F-6649-452D-A870-61F43916F453}"/>
              </a:ext>
            </a:extLst>
          </p:cNvPr>
          <p:cNvSpPr>
            <a:spLocks noGrp="1" noChangeArrowheads="1"/>
          </p:cNvSpPr>
          <p:nvPr>
            <p:ph type="body" idx="1"/>
          </p:nvPr>
        </p:nvSpPr>
        <p:spPr/>
        <p:txBody>
          <a:bodyPr/>
          <a:lstStyle/>
          <a:p>
            <a:r>
              <a:rPr lang="en-US" altLang="zh-CN">
                <a:ea typeface="宋体" panose="02010600030101010101" pitchFamily="2" charset="-122"/>
              </a:rPr>
              <a:t>This model is </a:t>
            </a:r>
            <a:r>
              <a:rPr lang="en-US" altLang="zh-CN">
                <a:solidFill>
                  <a:schemeClr val="tx1"/>
                </a:solidFill>
                <a:ea typeface="宋体" panose="02010600030101010101" pitchFamily="2" charset="-122"/>
              </a:rPr>
              <a:t>still</a:t>
            </a:r>
            <a:r>
              <a:rPr lang="en-US" altLang="zh-CN">
                <a:ea typeface="宋体" panose="02010600030101010101" pitchFamily="2" charset="-122"/>
              </a:rPr>
              <a:t> a simplification</a:t>
            </a:r>
          </a:p>
          <a:p>
            <a:pPr lvl="1"/>
            <a:r>
              <a:rPr lang="en-US" altLang="zh-CN">
                <a:ea typeface="宋体" panose="02010600030101010101" pitchFamily="2" charset="-122"/>
              </a:rPr>
              <a:t>But not in any essential way</a:t>
            </a:r>
          </a:p>
          <a:p>
            <a:pPr lvl="1"/>
            <a:r>
              <a:rPr lang="en-US" altLang="zh-CN">
                <a:ea typeface="宋体" panose="02010600030101010101" pitchFamily="2" charset="-122"/>
              </a:rPr>
              <a:t>Illustrates basic principles</a:t>
            </a:r>
          </a:p>
          <a:p>
            <a:r>
              <a:rPr lang="en-US" altLang="zh-CN">
                <a:ea typeface="宋体" panose="02010600030101010101" pitchFamily="2" charset="-122"/>
              </a:rPr>
              <a:t>Will discuss complexities later</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a:extLst>
              <a:ext uri="{FF2B5EF4-FFF2-40B4-BE49-F238E27FC236}">
                <a16:creationId xmlns:a16="http://schemas.microsoft.com/office/drawing/2014/main" id="{BCC2109B-F86D-4F09-B95B-888B81D1726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7347" name="Slide Number Placeholder 4">
            <a:extLst>
              <a:ext uri="{FF2B5EF4-FFF2-40B4-BE49-F238E27FC236}">
                <a16:creationId xmlns:a16="http://schemas.microsoft.com/office/drawing/2014/main" id="{4C8F9D8F-DD37-4A69-B93A-59D836EE58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64F1640-19AB-4B74-B711-5829F54B3063}" type="slidenum">
              <a:rPr lang="ar-SA" altLang="zh-CN" sz="1400" b="0">
                <a:solidFill>
                  <a:schemeClr val="tx1"/>
                </a:solidFill>
                <a:latin typeface="Arial" panose="020B0604020202020204" pitchFamily="34" charset="0"/>
              </a:rPr>
              <a:pPr/>
              <a:t>42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7348" name="Picture 2" descr="magic">
            <a:extLst>
              <a:ext uri="{FF2B5EF4-FFF2-40B4-BE49-F238E27FC236}">
                <a16:creationId xmlns:a16="http://schemas.microsoft.com/office/drawing/2014/main" id="{1D5B84CB-5E5B-4610-9E95-B15955AD2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AutoShape 3">
            <a:extLst>
              <a:ext uri="{FF2B5EF4-FFF2-40B4-BE49-F238E27FC236}">
                <a16:creationId xmlns:a16="http://schemas.microsoft.com/office/drawing/2014/main" id="{02D61D33-372B-4A79-9E9C-C2865BAB161E}"/>
              </a:ext>
            </a:extLst>
          </p:cNvPr>
          <p:cNvSpPr>
            <a:spLocks noChangeArrowheads="1"/>
          </p:cNvSpPr>
          <p:nvPr/>
        </p:nvSpPr>
        <p:spPr bwMode="auto">
          <a:xfrm>
            <a:off x="1192213" y="429260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7350" name="Rectangle 4">
            <a:extLst>
              <a:ext uri="{FF2B5EF4-FFF2-40B4-BE49-F238E27FC236}">
                <a16:creationId xmlns:a16="http://schemas.microsoft.com/office/drawing/2014/main" id="{B45F2CB4-0BB6-4892-AC18-9855F77A25FD}"/>
              </a:ext>
            </a:extLst>
          </p:cNvPr>
          <p:cNvSpPr>
            <a:spLocks noGrp="1" noChangeArrowheads="1"/>
          </p:cNvSpPr>
          <p:nvPr>
            <p:ph type="title"/>
          </p:nvPr>
        </p:nvSpPr>
        <p:spPr/>
        <p:txBody>
          <a:bodyPr/>
          <a:lstStyle/>
          <a:p>
            <a:r>
              <a:rPr lang="en-US" altLang="zh-CN" sz="4000">
                <a:ea typeface="宋体" panose="02010600030101010101" pitchFamily="2" charset="-122"/>
              </a:rPr>
              <a:t>Processor Issues Load Request</a:t>
            </a:r>
          </a:p>
        </p:txBody>
      </p:sp>
      <p:grpSp>
        <p:nvGrpSpPr>
          <p:cNvPr id="57351" name="Group 5">
            <a:extLst>
              <a:ext uri="{FF2B5EF4-FFF2-40B4-BE49-F238E27FC236}">
                <a16:creationId xmlns:a16="http://schemas.microsoft.com/office/drawing/2014/main" id="{42B009AA-4D7A-47D6-AAB7-3E2AA9A14F0F}"/>
              </a:ext>
            </a:extLst>
          </p:cNvPr>
          <p:cNvGrpSpPr>
            <a:grpSpLocks/>
          </p:cNvGrpSpPr>
          <p:nvPr/>
        </p:nvGrpSpPr>
        <p:grpSpPr bwMode="auto">
          <a:xfrm>
            <a:off x="3732213" y="2495550"/>
            <a:ext cx="1130300" cy="1173163"/>
            <a:chOff x="2496" y="2725"/>
            <a:chExt cx="712" cy="739"/>
          </a:xfrm>
        </p:grpSpPr>
        <p:sp>
          <p:nvSpPr>
            <p:cNvPr id="57378" name="Rectangle 6">
              <a:extLst>
                <a:ext uri="{FF2B5EF4-FFF2-40B4-BE49-F238E27FC236}">
                  <a16:creationId xmlns:a16="http://schemas.microsoft.com/office/drawing/2014/main" id="{A7EC4629-D998-41D0-BE60-AEA3AE32DF73}"/>
                </a:ext>
              </a:extLst>
            </p:cNvPr>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7379" name="Freeform 7">
              <a:extLst>
                <a:ext uri="{FF2B5EF4-FFF2-40B4-BE49-F238E27FC236}">
                  <a16:creationId xmlns:a16="http://schemas.microsoft.com/office/drawing/2014/main" id="{6CB27D7A-8414-4A60-83FB-D03A55AC1BA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zh-CN" altLang="en-US"/>
            </a:p>
          </p:txBody>
        </p:sp>
        <p:grpSp>
          <p:nvGrpSpPr>
            <p:cNvPr id="57380" name="Group 8">
              <a:extLst>
                <a:ext uri="{FF2B5EF4-FFF2-40B4-BE49-F238E27FC236}">
                  <a16:creationId xmlns:a16="http://schemas.microsoft.com/office/drawing/2014/main" id="{616F85F0-4360-4191-9566-D2986EFAD7EF}"/>
                </a:ext>
              </a:extLst>
            </p:cNvPr>
            <p:cNvGrpSpPr>
              <a:grpSpLocks/>
            </p:cNvGrpSpPr>
            <p:nvPr/>
          </p:nvGrpSpPr>
          <p:grpSpPr bwMode="auto">
            <a:xfrm>
              <a:off x="3072" y="2832"/>
              <a:ext cx="136" cy="632"/>
              <a:chOff x="3072" y="2832"/>
              <a:chExt cx="136" cy="632"/>
            </a:xfrm>
          </p:grpSpPr>
          <p:sp>
            <p:nvSpPr>
              <p:cNvPr id="57385" name="Freeform 9">
                <a:extLst>
                  <a:ext uri="{FF2B5EF4-FFF2-40B4-BE49-F238E27FC236}">
                    <a16:creationId xmlns:a16="http://schemas.microsoft.com/office/drawing/2014/main" id="{88890D1C-E48B-42D1-BEB9-9DBE2353A55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86" name="Freeform 10">
                <a:extLst>
                  <a:ext uri="{FF2B5EF4-FFF2-40B4-BE49-F238E27FC236}">
                    <a16:creationId xmlns:a16="http://schemas.microsoft.com/office/drawing/2014/main" id="{AD6D8A18-135E-4558-B676-B99269C1F31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87" name="Freeform 11">
                <a:extLst>
                  <a:ext uri="{FF2B5EF4-FFF2-40B4-BE49-F238E27FC236}">
                    <a16:creationId xmlns:a16="http://schemas.microsoft.com/office/drawing/2014/main" id="{81B5DACE-C76D-4CBC-A441-5C3E7733229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7381" name="Group 12">
              <a:extLst>
                <a:ext uri="{FF2B5EF4-FFF2-40B4-BE49-F238E27FC236}">
                  <a16:creationId xmlns:a16="http://schemas.microsoft.com/office/drawing/2014/main" id="{A53CF34E-B247-4D69-AC17-0479F24C93C6}"/>
                </a:ext>
              </a:extLst>
            </p:cNvPr>
            <p:cNvGrpSpPr>
              <a:grpSpLocks/>
            </p:cNvGrpSpPr>
            <p:nvPr/>
          </p:nvGrpSpPr>
          <p:grpSpPr bwMode="auto">
            <a:xfrm flipH="1">
              <a:off x="2496" y="2832"/>
              <a:ext cx="136" cy="632"/>
              <a:chOff x="3072" y="2832"/>
              <a:chExt cx="136" cy="632"/>
            </a:xfrm>
          </p:grpSpPr>
          <p:sp>
            <p:nvSpPr>
              <p:cNvPr id="57382" name="Freeform 13">
                <a:extLst>
                  <a:ext uri="{FF2B5EF4-FFF2-40B4-BE49-F238E27FC236}">
                    <a16:creationId xmlns:a16="http://schemas.microsoft.com/office/drawing/2014/main" id="{34CB10AE-141E-4F43-A136-47AA9F7D929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83" name="Freeform 14">
                <a:extLst>
                  <a:ext uri="{FF2B5EF4-FFF2-40B4-BE49-F238E27FC236}">
                    <a16:creationId xmlns:a16="http://schemas.microsoft.com/office/drawing/2014/main" id="{B8B9D797-F95A-4EB7-82E1-1FCEBF3CC48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84" name="Freeform 15">
                <a:extLst>
                  <a:ext uri="{FF2B5EF4-FFF2-40B4-BE49-F238E27FC236}">
                    <a16:creationId xmlns:a16="http://schemas.microsoft.com/office/drawing/2014/main" id="{78934D81-76FF-4749-ACF4-C890FF849B4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7352" name="Group 16">
            <a:extLst>
              <a:ext uri="{FF2B5EF4-FFF2-40B4-BE49-F238E27FC236}">
                <a16:creationId xmlns:a16="http://schemas.microsoft.com/office/drawing/2014/main" id="{C64E2022-606D-4DC8-9C67-1A7A819E204E}"/>
              </a:ext>
            </a:extLst>
          </p:cNvPr>
          <p:cNvGrpSpPr>
            <a:grpSpLocks/>
          </p:cNvGrpSpPr>
          <p:nvPr/>
        </p:nvGrpSpPr>
        <p:grpSpPr bwMode="auto">
          <a:xfrm>
            <a:off x="1757363" y="2441575"/>
            <a:ext cx="1358900" cy="1282700"/>
            <a:chOff x="1008" y="2720"/>
            <a:chExt cx="856" cy="808"/>
          </a:xfrm>
        </p:grpSpPr>
        <p:sp>
          <p:nvSpPr>
            <p:cNvPr id="57369" name="Rectangle 17">
              <a:extLst>
                <a:ext uri="{FF2B5EF4-FFF2-40B4-BE49-F238E27FC236}">
                  <a16:creationId xmlns:a16="http://schemas.microsoft.com/office/drawing/2014/main" id="{912EAE30-D213-4EC2-9C8D-0EEBB13613E1}"/>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7370" name="Freeform 18">
              <a:extLst>
                <a:ext uri="{FF2B5EF4-FFF2-40B4-BE49-F238E27FC236}">
                  <a16:creationId xmlns:a16="http://schemas.microsoft.com/office/drawing/2014/main" id="{BE0625BE-E3D5-4368-BD45-602D19B454B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71" name="Freeform 19">
              <a:extLst>
                <a:ext uri="{FF2B5EF4-FFF2-40B4-BE49-F238E27FC236}">
                  <a16:creationId xmlns:a16="http://schemas.microsoft.com/office/drawing/2014/main" id="{D5810D1E-CA40-49A5-8A2F-65CF172EC6E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72" name="Freeform 20">
              <a:extLst>
                <a:ext uri="{FF2B5EF4-FFF2-40B4-BE49-F238E27FC236}">
                  <a16:creationId xmlns:a16="http://schemas.microsoft.com/office/drawing/2014/main" id="{3D3DF768-4891-4640-BED8-6A5A05BD3A1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73" name="Freeform 21">
              <a:extLst>
                <a:ext uri="{FF2B5EF4-FFF2-40B4-BE49-F238E27FC236}">
                  <a16:creationId xmlns:a16="http://schemas.microsoft.com/office/drawing/2014/main" id="{F1169C24-B3F3-4305-9EEF-BA92D3CAA9C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7374" name="Freeform 22">
              <a:extLst>
                <a:ext uri="{FF2B5EF4-FFF2-40B4-BE49-F238E27FC236}">
                  <a16:creationId xmlns:a16="http://schemas.microsoft.com/office/drawing/2014/main" id="{05388903-35A1-4F9A-B596-96D00E3859C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7375" name="Freeform 23">
              <a:extLst>
                <a:ext uri="{FF2B5EF4-FFF2-40B4-BE49-F238E27FC236}">
                  <a16:creationId xmlns:a16="http://schemas.microsoft.com/office/drawing/2014/main" id="{D63F01C7-3FD5-4747-A484-BD44AE042D3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76" name="Freeform 24">
              <a:extLst>
                <a:ext uri="{FF2B5EF4-FFF2-40B4-BE49-F238E27FC236}">
                  <a16:creationId xmlns:a16="http://schemas.microsoft.com/office/drawing/2014/main" id="{2CAAC710-1BB4-4C26-8B69-6110412DC5F9}"/>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77" name="Freeform 25">
              <a:extLst>
                <a:ext uri="{FF2B5EF4-FFF2-40B4-BE49-F238E27FC236}">
                  <a16:creationId xmlns:a16="http://schemas.microsoft.com/office/drawing/2014/main" id="{5FE9F444-4646-4C8E-941E-15706107928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7353" name="Group 26">
            <a:extLst>
              <a:ext uri="{FF2B5EF4-FFF2-40B4-BE49-F238E27FC236}">
                <a16:creationId xmlns:a16="http://schemas.microsoft.com/office/drawing/2014/main" id="{E9045F73-2D1B-4506-AFDD-6D308BA2C2A3}"/>
              </a:ext>
            </a:extLst>
          </p:cNvPr>
          <p:cNvGrpSpPr>
            <a:grpSpLocks/>
          </p:cNvGrpSpPr>
          <p:nvPr/>
        </p:nvGrpSpPr>
        <p:grpSpPr bwMode="auto">
          <a:xfrm flipH="1">
            <a:off x="5480050" y="2441575"/>
            <a:ext cx="1358900" cy="1282700"/>
            <a:chOff x="1008" y="2720"/>
            <a:chExt cx="856" cy="808"/>
          </a:xfrm>
        </p:grpSpPr>
        <p:sp>
          <p:nvSpPr>
            <p:cNvPr id="57360" name="Rectangle 27">
              <a:extLst>
                <a:ext uri="{FF2B5EF4-FFF2-40B4-BE49-F238E27FC236}">
                  <a16:creationId xmlns:a16="http://schemas.microsoft.com/office/drawing/2014/main" id="{31E0C90A-FDB2-4F9C-8068-3A6702F9CA87}"/>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7361" name="Freeform 28">
              <a:extLst>
                <a:ext uri="{FF2B5EF4-FFF2-40B4-BE49-F238E27FC236}">
                  <a16:creationId xmlns:a16="http://schemas.microsoft.com/office/drawing/2014/main" id="{906E20BD-8AAC-43D8-91BC-E55FA1E68D18}"/>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62" name="Freeform 29">
              <a:extLst>
                <a:ext uri="{FF2B5EF4-FFF2-40B4-BE49-F238E27FC236}">
                  <a16:creationId xmlns:a16="http://schemas.microsoft.com/office/drawing/2014/main" id="{5B5812A8-3A6F-4310-AD6D-DB722DC147C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63" name="Freeform 30">
              <a:extLst>
                <a:ext uri="{FF2B5EF4-FFF2-40B4-BE49-F238E27FC236}">
                  <a16:creationId xmlns:a16="http://schemas.microsoft.com/office/drawing/2014/main" id="{B31A5EEE-2051-478F-B756-96A31930FEF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64" name="Freeform 31">
              <a:extLst>
                <a:ext uri="{FF2B5EF4-FFF2-40B4-BE49-F238E27FC236}">
                  <a16:creationId xmlns:a16="http://schemas.microsoft.com/office/drawing/2014/main" id="{124A2CC3-038A-45EF-A985-CF0E5290C311}"/>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7365" name="Freeform 32">
              <a:extLst>
                <a:ext uri="{FF2B5EF4-FFF2-40B4-BE49-F238E27FC236}">
                  <a16:creationId xmlns:a16="http://schemas.microsoft.com/office/drawing/2014/main" id="{00C44C8C-061A-4CDE-9E2B-27601D83503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7366" name="Freeform 33">
              <a:extLst>
                <a:ext uri="{FF2B5EF4-FFF2-40B4-BE49-F238E27FC236}">
                  <a16:creationId xmlns:a16="http://schemas.microsoft.com/office/drawing/2014/main" id="{681DE49B-78BD-4075-9D65-B0184E4F03C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67" name="Freeform 34">
              <a:extLst>
                <a:ext uri="{FF2B5EF4-FFF2-40B4-BE49-F238E27FC236}">
                  <a16:creationId xmlns:a16="http://schemas.microsoft.com/office/drawing/2014/main" id="{72F5B639-3734-478E-B04F-2E1276E8C10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7368" name="Freeform 35">
              <a:extLst>
                <a:ext uri="{FF2B5EF4-FFF2-40B4-BE49-F238E27FC236}">
                  <a16:creationId xmlns:a16="http://schemas.microsoft.com/office/drawing/2014/main" id="{7BC66E33-DCE2-496A-AF55-59AA39D973A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7354" name="Rectangle 36">
            <a:extLst>
              <a:ext uri="{FF2B5EF4-FFF2-40B4-BE49-F238E27FC236}">
                <a16:creationId xmlns:a16="http://schemas.microsoft.com/office/drawing/2014/main" id="{565006DF-53FF-49F1-A7AB-E3F84240FD22}"/>
              </a:ext>
            </a:extLst>
          </p:cNvPr>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7355" name="Rectangle 37">
            <a:extLst>
              <a:ext uri="{FF2B5EF4-FFF2-40B4-BE49-F238E27FC236}">
                <a16:creationId xmlns:a16="http://schemas.microsoft.com/office/drawing/2014/main" id="{2B0367DF-9FEC-4AF0-ABB8-943224335899}"/>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7356" name="AutoShape 38">
            <a:extLst>
              <a:ext uri="{FF2B5EF4-FFF2-40B4-BE49-F238E27FC236}">
                <a16:creationId xmlns:a16="http://schemas.microsoft.com/office/drawing/2014/main" id="{E27E7DAF-5F8E-47B5-900D-724718CF925E}"/>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7357" name="Rectangle 39">
            <a:extLst>
              <a:ext uri="{FF2B5EF4-FFF2-40B4-BE49-F238E27FC236}">
                <a16:creationId xmlns:a16="http://schemas.microsoft.com/office/drawing/2014/main" id="{FBA0529F-B224-4EAB-94D3-79F9F40546C7}"/>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7358" name="Rectangle 40">
            <a:extLst>
              <a:ext uri="{FF2B5EF4-FFF2-40B4-BE49-F238E27FC236}">
                <a16:creationId xmlns:a16="http://schemas.microsoft.com/office/drawing/2014/main" id="{AE7C3EC2-6FE1-4486-8FED-83DC1F516ED5}"/>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7359" name="Rectangle 41">
            <a:extLst>
              <a:ext uri="{FF2B5EF4-FFF2-40B4-BE49-F238E27FC236}">
                <a16:creationId xmlns:a16="http://schemas.microsoft.com/office/drawing/2014/main" id="{4E27B003-20C0-489F-AC3F-699A8802E7FC}"/>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a:extLst>
              <a:ext uri="{FF2B5EF4-FFF2-40B4-BE49-F238E27FC236}">
                <a16:creationId xmlns:a16="http://schemas.microsoft.com/office/drawing/2014/main" id="{94AF2529-1799-4BCB-A8A3-87475BC91F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8371" name="Slide Number Placeholder 4">
            <a:extLst>
              <a:ext uri="{FF2B5EF4-FFF2-40B4-BE49-F238E27FC236}">
                <a16:creationId xmlns:a16="http://schemas.microsoft.com/office/drawing/2014/main" id="{BBE41659-96E1-45BF-8BAA-0E27681E22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185D71E-389E-42C0-A459-70A24F40499D}" type="slidenum">
              <a:rPr lang="ar-SA" altLang="zh-CN" sz="1400" b="0">
                <a:solidFill>
                  <a:schemeClr val="tx1"/>
                </a:solidFill>
                <a:latin typeface="Arial" panose="020B0604020202020204" pitchFamily="34" charset="0"/>
              </a:rPr>
              <a:pPr/>
              <a:t>43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8372" name="Picture 2" descr="magic">
            <a:extLst>
              <a:ext uri="{FF2B5EF4-FFF2-40B4-BE49-F238E27FC236}">
                <a16:creationId xmlns:a16="http://schemas.microsoft.com/office/drawing/2014/main" id="{6215CC0A-F7CD-4F6F-9436-70BE56F8B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AutoShape 3">
            <a:extLst>
              <a:ext uri="{FF2B5EF4-FFF2-40B4-BE49-F238E27FC236}">
                <a16:creationId xmlns:a16="http://schemas.microsoft.com/office/drawing/2014/main" id="{A10DC97D-5BB5-4AF2-AB9D-68B53CCC121B}"/>
              </a:ext>
            </a:extLst>
          </p:cNvPr>
          <p:cNvSpPr>
            <a:spLocks noChangeArrowheads="1"/>
          </p:cNvSpPr>
          <p:nvPr/>
        </p:nvSpPr>
        <p:spPr bwMode="auto">
          <a:xfrm>
            <a:off x="1192213" y="429260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8374" name="AutoShape 4">
            <a:extLst>
              <a:ext uri="{FF2B5EF4-FFF2-40B4-BE49-F238E27FC236}">
                <a16:creationId xmlns:a16="http://schemas.microsoft.com/office/drawing/2014/main" id="{69BA171D-F5F9-4032-BA90-3FA41DDF94C6}"/>
              </a:ext>
            </a:extLst>
          </p:cNvPr>
          <p:cNvSpPr>
            <a:spLocks noChangeArrowheads="1"/>
          </p:cNvSpPr>
          <p:nvPr/>
        </p:nvSpPr>
        <p:spPr bwMode="auto">
          <a:xfrm>
            <a:off x="395288" y="1258888"/>
            <a:ext cx="1941512" cy="1187450"/>
          </a:xfrm>
          <a:prstGeom prst="cloudCallout">
            <a:avLst>
              <a:gd name="adj1" fmla="val 65861"/>
              <a:gd name="adj2" fmla="val 43315"/>
            </a:avLst>
          </a:prstGeom>
          <a:solidFill>
            <a:srgbClr val="FF33CC">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600" b="0">
              <a:latin typeface="Arial" panose="020B0604020202020204" pitchFamily="34" charset="0"/>
              <a:cs typeface="Arial" panose="020B0604020202020204" pitchFamily="34" charset="0"/>
            </a:endParaRPr>
          </a:p>
        </p:txBody>
      </p:sp>
      <p:sp>
        <p:nvSpPr>
          <p:cNvPr id="58375" name="Rectangle 5">
            <a:extLst>
              <a:ext uri="{FF2B5EF4-FFF2-40B4-BE49-F238E27FC236}">
                <a16:creationId xmlns:a16="http://schemas.microsoft.com/office/drawing/2014/main" id="{12F87E93-177F-4D0E-AA81-2F5CCBC9C547}"/>
              </a:ext>
            </a:extLst>
          </p:cNvPr>
          <p:cNvSpPr>
            <a:spLocks noGrp="1" noChangeArrowheads="1"/>
          </p:cNvSpPr>
          <p:nvPr>
            <p:ph type="title"/>
          </p:nvPr>
        </p:nvSpPr>
        <p:spPr/>
        <p:txBody>
          <a:bodyPr/>
          <a:lstStyle/>
          <a:p>
            <a:r>
              <a:rPr lang="en-US" altLang="zh-CN" sz="4000">
                <a:ea typeface="宋体" panose="02010600030101010101" pitchFamily="2" charset="-122"/>
              </a:rPr>
              <a:t>Processor Issues Load Request</a:t>
            </a:r>
          </a:p>
        </p:txBody>
      </p:sp>
      <p:grpSp>
        <p:nvGrpSpPr>
          <p:cNvPr id="58376" name="Group 6">
            <a:extLst>
              <a:ext uri="{FF2B5EF4-FFF2-40B4-BE49-F238E27FC236}">
                <a16:creationId xmlns:a16="http://schemas.microsoft.com/office/drawing/2014/main" id="{EC09195A-E288-4DA3-B79D-B85559D8FE8F}"/>
              </a:ext>
            </a:extLst>
          </p:cNvPr>
          <p:cNvGrpSpPr>
            <a:grpSpLocks/>
          </p:cNvGrpSpPr>
          <p:nvPr/>
        </p:nvGrpSpPr>
        <p:grpSpPr bwMode="auto">
          <a:xfrm>
            <a:off x="3732213" y="2495550"/>
            <a:ext cx="1130300" cy="1173163"/>
            <a:chOff x="2496" y="2725"/>
            <a:chExt cx="712" cy="739"/>
          </a:xfrm>
        </p:grpSpPr>
        <p:sp>
          <p:nvSpPr>
            <p:cNvPr id="58406" name="Rectangle 7">
              <a:extLst>
                <a:ext uri="{FF2B5EF4-FFF2-40B4-BE49-F238E27FC236}">
                  <a16:creationId xmlns:a16="http://schemas.microsoft.com/office/drawing/2014/main" id="{8F54F87B-C5B6-4279-BE17-FFB9074182B2}"/>
                </a:ext>
              </a:extLst>
            </p:cNvPr>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8407" name="Freeform 8">
              <a:extLst>
                <a:ext uri="{FF2B5EF4-FFF2-40B4-BE49-F238E27FC236}">
                  <a16:creationId xmlns:a16="http://schemas.microsoft.com/office/drawing/2014/main" id="{2EF2A620-D36D-413B-8E45-0A840201A27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zh-CN" altLang="en-US"/>
            </a:p>
          </p:txBody>
        </p:sp>
        <p:grpSp>
          <p:nvGrpSpPr>
            <p:cNvPr id="58408" name="Group 9">
              <a:extLst>
                <a:ext uri="{FF2B5EF4-FFF2-40B4-BE49-F238E27FC236}">
                  <a16:creationId xmlns:a16="http://schemas.microsoft.com/office/drawing/2014/main" id="{253B7753-CC0D-45C1-9EB6-15867D6173CF}"/>
                </a:ext>
              </a:extLst>
            </p:cNvPr>
            <p:cNvGrpSpPr>
              <a:grpSpLocks/>
            </p:cNvGrpSpPr>
            <p:nvPr/>
          </p:nvGrpSpPr>
          <p:grpSpPr bwMode="auto">
            <a:xfrm>
              <a:off x="3072" y="2832"/>
              <a:ext cx="136" cy="632"/>
              <a:chOff x="3072" y="2832"/>
              <a:chExt cx="136" cy="632"/>
            </a:xfrm>
          </p:grpSpPr>
          <p:sp>
            <p:nvSpPr>
              <p:cNvPr id="58413" name="Freeform 10">
                <a:extLst>
                  <a:ext uri="{FF2B5EF4-FFF2-40B4-BE49-F238E27FC236}">
                    <a16:creationId xmlns:a16="http://schemas.microsoft.com/office/drawing/2014/main" id="{CD854A9B-8E91-4036-9C86-37BD563E442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14" name="Freeform 11">
                <a:extLst>
                  <a:ext uri="{FF2B5EF4-FFF2-40B4-BE49-F238E27FC236}">
                    <a16:creationId xmlns:a16="http://schemas.microsoft.com/office/drawing/2014/main" id="{CDFEB477-41ED-4F87-8CE7-3E0BCA443F7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15" name="Freeform 12">
                <a:extLst>
                  <a:ext uri="{FF2B5EF4-FFF2-40B4-BE49-F238E27FC236}">
                    <a16:creationId xmlns:a16="http://schemas.microsoft.com/office/drawing/2014/main" id="{D0278EE0-0ED8-4058-BDB9-E1FF5E1EF699}"/>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8409" name="Group 13">
              <a:extLst>
                <a:ext uri="{FF2B5EF4-FFF2-40B4-BE49-F238E27FC236}">
                  <a16:creationId xmlns:a16="http://schemas.microsoft.com/office/drawing/2014/main" id="{80D9DF4A-C17B-483A-8516-4234826907C3}"/>
                </a:ext>
              </a:extLst>
            </p:cNvPr>
            <p:cNvGrpSpPr>
              <a:grpSpLocks/>
            </p:cNvGrpSpPr>
            <p:nvPr/>
          </p:nvGrpSpPr>
          <p:grpSpPr bwMode="auto">
            <a:xfrm flipH="1">
              <a:off x="2496" y="2832"/>
              <a:ext cx="136" cy="632"/>
              <a:chOff x="3072" y="2832"/>
              <a:chExt cx="136" cy="632"/>
            </a:xfrm>
          </p:grpSpPr>
          <p:sp>
            <p:nvSpPr>
              <p:cNvPr id="58410" name="Freeform 14">
                <a:extLst>
                  <a:ext uri="{FF2B5EF4-FFF2-40B4-BE49-F238E27FC236}">
                    <a16:creationId xmlns:a16="http://schemas.microsoft.com/office/drawing/2014/main" id="{82AA664D-E5D1-4E35-BFE6-A95F0EB6371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11" name="Freeform 15">
                <a:extLst>
                  <a:ext uri="{FF2B5EF4-FFF2-40B4-BE49-F238E27FC236}">
                    <a16:creationId xmlns:a16="http://schemas.microsoft.com/office/drawing/2014/main" id="{82E55AB0-1F3D-4AF7-AC9E-056CDF6B334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12" name="Freeform 16">
                <a:extLst>
                  <a:ext uri="{FF2B5EF4-FFF2-40B4-BE49-F238E27FC236}">
                    <a16:creationId xmlns:a16="http://schemas.microsoft.com/office/drawing/2014/main" id="{2EC33281-FE54-4408-A2C6-8B8E8636D73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8377" name="Group 17">
            <a:extLst>
              <a:ext uri="{FF2B5EF4-FFF2-40B4-BE49-F238E27FC236}">
                <a16:creationId xmlns:a16="http://schemas.microsoft.com/office/drawing/2014/main" id="{8A43B2B7-FF46-42B2-B968-EEEE6FDE649A}"/>
              </a:ext>
            </a:extLst>
          </p:cNvPr>
          <p:cNvGrpSpPr>
            <a:grpSpLocks/>
          </p:cNvGrpSpPr>
          <p:nvPr/>
        </p:nvGrpSpPr>
        <p:grpSpPr bwMode="auto">
          <a:xfrm>
            <a:off x="1757363" y="2441575"/>
            <a:ext cx="1358900" cy="1282700"/>
            <a:chOff x="1008" y="2720"/>
            <a:chExt cx="856" cy="808"/>
          </a:xfrm>
        </p:grpSpPr>
        <p:sp>
          <p:nvSpPr>
            <p:cNvPr id="58397" name="Rectangle 18">
              <a:extLst>
                <a:ext uri="{FF2B5EF4-FFF2-40B4-BE49-F238E27FC236}">
                  <a16:creationId xmlns:a16="http://schemas.microsoft.com/office/drawing/2014/main" id="{288FE1D8-90C7-432D-9F26-A6789E1F6703}"/>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8398" name="Freeform 19">
              <a:extLst>
                <a:ext uri="{FF2B5EF4-FFF2-40B4-BE49-F238E27FC236}">
                  <a16:creationId xmlns:a16="http://schemas.microsoft.com/office/drawing/2014/main" id="{E357BE54-CD1D-4DC1-95A5-6D7BDD8CB701}"/>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399" name="Freeform 20">
              <a:extLst>
                <a:ext uri="{FF2B5EF4-FFF2-40B4-BE49-F238E27FC236}">
                  <a16:creationId xmlns:a16="http://schemas.microsoft.com/office/drawing/2014/main" id="{B8C04FFD-9B01-40E8-B34E-DDC4455DD6B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00" name="Freeform 21">
              <a:extLst>
                <a:ext uri="{FF2B5EF4-FFF2-40B4-BE49-F238E27FC236}">
                  <a16:creationId xmlns:a16="http://schemas.microsoft.com/office/drawing/2014/main" id="{409247C1-893D-446A-98FF-375CDE4ED92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01" name="Freeform 22">
              <a:extLst>
                <a:ext uri="{FF2B5EF4-FFF2-40B4-BE49-F238E27FC236}">
                  <a16:creationId xmlns:a16="http://schemas.microsoft.com/office/drawing/2014/main" id="{217B7D73-160C-466F-8EFE-E003D255D73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8402" name="Freeform 23">
              <a:extLst>
                <a:ext uri="{FF2B5EF4-FFF2-40B4-BE49-F238E27FC236}">
                  <a16:creationId xmlns:a16="http://schemas.microsoft.com/office/drawing/2014/main" id="{946E3F2B-A659-4024-8872-B5F3B7DB9B6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8403" name="Freeform 24">
              <a:extLst>
                <a:ext uri="{FF2B5EF4-FFF2-40B4-BE49-F238E27FC236}">
                  <a16:creationId xmlns:a16="http://schemas.microsoft.com/office/drawing/2014/main" id="{76FAAFB8-4DD1-4C1E-BD92-6EC41841103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04" name="Freeform 25">
              <a:extLst>
                <a:ext uri="{FF2B5EF4-FFF2-40B4-BE49-F238E27FC236}">
                  <a16:creationId xmlns:a16="http://schemas.microsoft.com/office/drawing/2014/main" id="{02F6F3AE-EF6A-4C1D-82CC-9FB8E9200A8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405" name="Freeform 26">
              <a:extLst>
                <a:ext uri="{FF2B5EF4-FFF2-40B4-BE49-F238E27FC236}">
                  <a16:creationId xmlns:a16="http://schemas.microsoft.com/office/drawing/2014/main" id="{DD50DDF8-5C83-4396-97B0-4DF3284117D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8378" name="Group 27">
            <a:extLst>
              <a:ext uri="{FF2B5EF4-FFF2-40B4-BE49-F238E27FC236}">
                <a16:creationId xmlns:a16="http://schemas.microsoft.com/office/drawing/2014/main" id="{5124BB39-8FD1-401E-901B-C061E25F4E2F}"/>
              </a:ext>
            </a:extLst>
          </p:cNvPr>
          <p:cNvGrpSpPr>
            <a:grpSpLocks/>
          </p:cNvGrpSpPr>
          <p:nvPr/>
        </p:nvGrpSpPr>
        <p:grpSpPr bwMode="auto">
          <a:xfrm flipH="1">
            <a:off x="5480050" y="2441575"/>
            <a:ext cx="1358900" cy="1282700"/>
            <a:chOff x="1008" y="2720"/>
            <a:chExt cx="856" cy="808"/>
          </a:xfrm>
        </p:grpSpPr>
        <p:sp>
          <p:nvSpPr>
            <p:cNvPr id="58388" name="Rectangle 28">
              <a:extLst>
                <a:ext uri="{FF2B5EF4-FFF2-40B4-BE49-F238E27FC236}">
                  <a16:creationId xmlns:a16="http://schemas.microsoft.com/office/drawing/2014/main" id="{10B2FF4B-F4F2-4A65-9C9A-B03A04D60B3C}"/>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8389" name="Freeform 29">
              <a:extLst>
                <a:ext uri="{FF2B5EF4-FFF2-40B4-BE49-F238E27FC236}">
                  <a16:creationId xmlns:a16="http://schemas.microsoft.com/office/drawing/2014/main" id="{E0E8C997-247F-44B9-B9EC-3E3EEFEAD8F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390" name="Freeform 30">
              <a:extLst>
                <a:ext uri="{FF2B5EF4-FFF2-40B4-BE49-F238E27FC236}">
                  <a16:creationId xmlns:a16="http://schemas.microsoft.com/office/drawing/2014/main" id="{6A21BBCB-17A1-4F3A-B2F2-CF36262BB6B8}"/>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391" name="Freeform 31">
              <a:extLst>
                <a:ext uri="{FF2B5EF4-FFF2-40B4-BE49-F238E27FC236}">
                  <a16:creationId xmlns:a16="http://schemas.microsoft.com/office/drawing/2014/main" id="{1969F731-9F18-4D2C-BE3D-4DE1A18C8E0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392" name="Freeform 32">
              <a:extLst>
                <a:ext uri="{FF2B5EF4-FFF2-40B4-BE49-F238E27FC236}">
                  <a16:creationId xmlns:a16="http://schemas.microsoft.com/office/drawing/2014/main" id="{0CF6B21D-A554-4842-A1A5-58DFEAF6EC1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8393" name="Freeform 33">
              <a:extLst>
                <a:ext uri="{FF2B5EF4-FFF2-40B4-BE49-F238E27FC236}">
                  <a16:creationId xmlns:a16="http://schemas.microsoft.com/office/drawing/2014/main" id="{0F4BA31C-5BF2-489E-88AB-FEBA14E7789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8394" name="Freeform 34">
              <a:extLst>
                <a:ext uri="{FF2B5EF4-FFF2-40B4-BE49-F238E27FC236}">
                  <a16:creationId xmlns:a16="http://schemas.microsoft.com/office/drawing/2014/main" id="{FAC50B03-7E57-4C7B-8780-886FC38EE1B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395" name="Freeform 35">
              <a:extLst>
                <a:ext uri="{FF2B5EF4-FFF2-40B4-BE49-F238E27FC236}">
                  <a16:creationId xmlns:a16="http://schemas.microsoft.com/office/drawing/2014/main" id="{AAC47A79-CD5D-45C1-B318-7A9C84E76D6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8396" name="Freeform 36">
              <a:extLst>
                <a:ext uri="{FF2B5EF4-FFF2-40B4-BE49-F238E27FC236}">
                  <a16:creationId xmlns:a16="http://schemas.microsoft.com/office/drawing/2014/main" id="{CED39C61-F1F4-4784-97C3-911ADABA74F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8379" name="AutoShape 37">
            <a:extLst>
              <a:ext uri="{FF2B5EF4-FFF2-40B4-BE49-F238E27FC236}">
                <a16:creationId xmlns:a16="http://schemas.microsoft.com/office/drawing/2014/main" id="{A08F7D57-494D-40BB-91A0-A3CD3BEC08E4}"/>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8380" name="Rectangle 38">
            <a:extLst>
              <a:ext uri="{FF2B5EF4-FFF2-40B4-BE49-F238E27FC236}">
                <a16:creationId xmlns:a16="http://schemas.microsoft.com/office/drawing/2014/main" id="{642C94A0-B707-4615-960F-BF0AA2E2B7E5}"/>
              </a:ext>
            </a:extLst>
          </p:cNvPr>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8381" name="Rectangle 39">
            <a:extLst>
              <a:ext uri="{FF2B5EF4-FFF2-40B4-BE49-F238E27FC236}">
                <a16:creationId xmlns:a16="http://schemas.microsoft.com/office/drawing/2014/main" id="{28D9B210-5FE2-4DF1-8CF5-3BB8B3E5921F}"/>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8382" name="AutoShape 40">
            <a:extLst>
              <a:ext uri="{FF2B5EF4-FFF2-40B4-BE49-F238E27FC236}">
                <a16:creationId xmlns:a16="http://schemas.microsoft.com/office/drawing/2014/main" id="{5629170F-03DD-4EBA-A2C9-73A031FD950B}"/>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8383" name="Rectangle 41">
            <a:extLst>
              <a:ext uri="{FF2B5EF4-FFF2-40B4-BE49-F238E27FC236}">
                <a16:creationId xmlns:a16="http://schemas.microsoft.com/office/drawing/2014/main" id="{D4462BDB-8F8D-4A2A-BC93-4AE036BA2C7B}"/>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8384" name="Rectangle 42">
            <a:extLst>
              <a:ext uri="{FF2B5EF4-FFF2-40B4-BE49-F238E27FC236}">
                <a16:creationId xmlns:a16="http://schemas.microsoft.com/office/drawing/2014/main" id="{60190020-1A74-42CA-B9E9-44A134999723}"/>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8385" name="Rectangle 43">
            <a:extLst>
              <a:ext uri="{FF2B5EF4-FFF2-40B4-BE49-F238E27FC236}">
                <a16:creationId xmlns:a16="http://schemas.microsoft.com/office/drawing/2014/main" id="{47DEE516-B654-46C0-ACC3-90D38DA42C29}"/>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58386" name="AutoShape 44">
            <a:extLst>
              <a:ext uri="{FF2B5EF4-FFF2-40B4-BE49-F238E27FC236}">
                <a16:creationId xmlns:a16="http://schemas.microsoft.com/office/drawing/2014/main" id="{E6975C43-EA74-4302-99B8-CF66286984A1}"/>
              </a:ext>
            </a:extLst>
          </p:cNvPr>
          <p:cNvSpPr>
            <a:spLocks noChangeArrowheads="1"/>
          </p:cNvSpPr>
          <p:nvPr/>
        </p:nvSpPr>
        <p:spPr bwMode="auto">
          <a:xfrm>
            <a:off x="2246313" y="3657600"/>
            <a:ext cx="465137" cy="882650"/>
          </a:xfrm>
          <a:prstGeom prst="upDownArrow">
            <a:avLst>
              <a:gd name="adj1" fmla="val 50000"/>
              <a:gd name="adj2" fmla="val 37952"/>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
        <p:nvSpPr>
          <p:cNvPr id="58387" name="Rectangle 45">
            <a:extLst>
              <a:ext uri="{FF2B5EF4-FFF2-40B4-BE49-F238E27FC236}">
                <a16:creationId xmlns:a16="http://schemas.microsoft.com/office/drawing/2014/main" id="{A09E5B29-E57F-4DF7-957A-C93ACD0654E2}"/>
              </a:ext>
            </a:extLst>
          </p:cNvPr>
          <p:cNvSpPr>
            <a:spLocks noChangeArrowheads="1"/>
          </p:cNvSpPr>
          <p:nvPr/>
        </p:nvSpPr>
        <p:spPr bwMode="auto">
          <a:xfrm>
            <a:off x="792163" y="1381125"/>
            <a:ext cx="1177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Gimme</a:t>
            </a:r>
          </a:p>
          <a:p>
            <a:pPr algn="ctr"/>
            <a:r>
              <a:rPr lang="en-US" altLang="zh-CN" sz="2400" b="0">
                <a:latin typeface="Arial" panose="020B0604020202020204" pitchFamily="34" charset="0"/>
                <a:ea typeface="宋体" panose="02010600030101010101" pitchFamily="2" charset="-122"/>
                <a:cs typeface="Arial" panose="020B0604020202020204" pitchFamily="34" charset="0"/>
              </a:rPr>
              <a:t>data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88E54ED7-87C1-478A-B35D-63AF6300194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59395" name="Slide Number Placeholder 4">
            <a:extLst>
              <a:ext uri="{FF2B5EF4-FFF2-40B4-BE49-F238E27FC236}">
                <a16:creationId xmlns:a16="http://schemas.microsoft.com/office/drawing/2014/main" id="{D9811023-0A2C-4A9F-8947-EB7C7E74CD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38F191C-2EDC-4A7C-8DC9-F68E08A16FF1}" type="slidenum">
              <a:rPr lang="ar-SA" altLang="zh-CN" sz="1400" b="0">
                <a:solidFill>
                  <a:schemeClr val="tx1"/>
                </a:solidFill>
                <a:latin typeface="Arial" panose="020B0604020202020204" pitchFamily="34" charset="0"/>
              </a:rPr>
              <a:pPr/>
              <a:t>44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59396" name="Picture 2" descr="magic">
            <a:extLst>
              <a:ext uri="{FF2B5EF4-FFF2-40B4-BE49-F238E27FC236}">
                <a16:creationId xmlns:a16="http://schemas.microsoft.com/office/drawing/2014/main" id="{D2E3E0B7-BCCD-451B-BB91-95F7C402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3">
            <a:extLst>
              <a:ext uri="{FF2B5EF4-FFF2-40B4-BE49-F238E27FC236}">
                <a16:creationId xmlns:a16="http://schemas.microsoft.com/office/drawing/2014/main" id="{82A0A0F2-6E55-4E41-B13A-B0933D326170}"/>
              </a:ext>
            </a:extLst>
          </p:cNvPr>
          <p:cNvSpPr>
            <a:spLocks noChangeArrowheads="1"/>
          </p:cNvSpPr>
          <p:nvPr/>
        </p:nvSpPr>
        <p:spPr bwMode="auto">
          <a:xfrm>
            <a:off x="1808163" y="3863975"/>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9398" name="AutoShape 4">
            <a:extLst>
              <a:ext uri="{FF2B5EF4-FFF2-40B4-BE49-F238E27FC236}">
                <a16:creationId xmlns:a16="http://schemas.microsoft.com/office/drawing/2014/main" id="{33AEB5DC-B576-4DA0-A404-58FA9E4AA6D8}"/>
              </a:ext>
            </a:extLst>
          </p:cNvPr>
          <p:cNvSpPr>
            <a:spLocks noChangeArrowheads="1"/>
          </p:cNvSpPr>
          <p:nvPr/>
        </p:nvSpPr>
        <p:spPr bwMode="auto">
          <a:xfrm>
            <a:off x="117633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9399" name="Rectangle 5">
            <a:extLst>
              <a:ext uri="{FF2B5EF4-FFF2-40B4-BE49-F238E27FC236}">
                <a16:creationId xmlns:a16="http://schemas.microsoft.com/office/drawing/2014/main" id="{9CD2F4B9-467F-4568-A0F3-8BEC67D3E145}"/>
              </a:ext>
            </a:extLst>
          </p:cNvPr>
          <p:cNvSpPr>
            <a:spLocks noGrp="1" noChangeArrowheads="1"/>
          </p:cNvSpPr>
          <p:nvPr>
            <p:ph type="title"/>
          </p:nvPr>
        </p:nvSpPr>
        <p:spPr/>
        <p:txBody>
          <a:bodyPr/>
          <a:lstStyle/>
          <a:p>
            <a:r>
              <a:rPr lang="en-US" altLang="zh-CN">
                <a:ea typeface="宋体" panose="02010600030101010101" pitchFamily="2" charset="-122"/>
              </a:rPr>
              <a:t>Memory Responds</a:t>
            </a:r>
          </a:p>
        </p:txBody>
      </p:sp>
      <p:grpSp>
        <p:nvGrpSpPr>
          <p:cNvPr id="59400" name="Group 6">
            <a:extLst>
              <a:ext uri="{FF2B5EF4-FFF2-40B4-BE49-F238E27FC236}">
                <a16:creationId xmlns:a16="http://schemas.microsoft.com/office/drawing/2014/main" id="{C68778D1-4B69-4FEA-B4D1-246856A512DD}"/>
              </a:ext>
            </a:extLst>
          </p:cNvPr>
          <p:cNvGrpSpPr>
            <a:grpSpLocks/>
          </p:cNvGrpSpPr>
          <p:nvPr/>
        </p:nvGrpSpPr>
        <p:grpSpPr bwMode="auto">
          <a:xfrm>
            <a:off x="3732213" y="2495550"/>
            <a:ext cx="1130300" cy="1173163"/>
            <a:chOff x="2496" y="2725"/>
            <a:chExt cx="712" cy="739"/>
          </a:xfrm>
        </p:grpSpPr>
        <p:sp>
          <p:nvSpPr>
            <p:cNvPr id="59430" name="Rectangle 7">
              <a:extLst>
                <a:ext uri="{FF2B5EF4-FFF2-40B4-BE49-F238E27FC236}">
                  <a16:creationId xmlns:a16="http://schemas.microsoft.com/office/drawing/2014/main" id="{0F0377BF-8CDD-440F-9351-ADA4B0EC36CC}"/>
                </a:ext>
              </a:extLst>
            </p:cNvPr>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9431" name="Freeform 8">
              <a:extLst>
                <a:ext uri="{FF2B5EF4-FFF2-40B4-BE49-F238E27FC236}">
                  <a16:creationId xmlns:a16="http://schemas.microsoft.com/office/drawing/2014/main" id="{81227E40-D33D-49CB-BA8B-22962357D6E8}"/>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zh-CN" altLang="en-US"/>
            </a:p>
          </p:txBody>
        </p:sp>
        <p:grpSp>
          <p:nvGrpSpPr>
            <p:cNvPr id="59432" name="Group 9">
              <a:extLst>
                <a:ext uri="{FF2B5EF4-FFF2-40B4-BE49-F238E27FC236}">
                  <a16:creationId xmlns:a16="http://schemas.microsoft.com/office/drawing/2014/main" id="{C6C05DF0-CE13-44A4-98E8-74A603BFF6E5}"/>
                </a:ext>
              </a:extLst>
            </p:cNvPr>
            <p:cNvGrpSpPr>
              <a:grpSpLocks/>
            </p:cNvGrpSpPr>
            <p:nvPr/>
          </p:nvGrpSpPr>
          <p:grpSpPr bwMode="auto">
            <a:xfrm>
              <a:off x="3072" y="2832"/>
              <a:ext cx="136" cy="632"/>
              <a:chOff x="3072" y="2832"/>
              <a:chExt cx="136" cy="632"/>
            </a:xfrm>
          </p:grpSpPr>
          <p:sp>
            <p:nvSpPr>
              <p:cNvPr id="59437" name="Freeform 10">
                <a:extLst>
                  <a:ext uri="{FF2B5EF4-FFF2-40B4-BE49-F238E27FC236}">
                    <a16:creationId xmlns:a16="http://schemas.microsoft.com/office/drawing/2014/main" id="{EFFB4CE3-94A1-4761-ADA6-EC76AF5CF93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38" name="Freeform 11">
                <a:extLst>
                  <a:ext uri="{FF2B5EF4-FFF2-40B4-BE49-F238E27FC236}">
                    <a16:creationId xmlns:a16="http://schemas.microsoft.com/office/drawing/2014/main" id="{38DAE8E2-20AD-45EA-88DD-DD358379A21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39" name="Freeform 12">
                <a:extLst>
                  <a:ext uri="{FF2B5EF4-FFF2-40B4-BE49-F238E27FC236}">
                    <a16:creationId xmlns:a16="http://schemas.microsoft.com/office/drawing/2014/main" id="{BA7D3526-EB00-4B0B-9263-2383BF89384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9433" name="Group 13">
              <a:extLst>
                <a:ext uri="{FF2B5EF4-FFF2-40B4-BE49-F238E27FC236}">
                  <a16:creationId xmlns:a16="http://schemas.microsoft.com/office/drawing/2014/main" id="{5047E6C9-4716-4890-B900-EE8D6F5EE663}"/>
                </a:ext>
              </a:extLst>
            </p:cNvPr>
            <p:cNvGrpSpPr>
              <a:grpSpLocks/>
            </p:cNvGrpSpPr>
            <p:nvPr/>
          </p:nvGrpSpPr>
          <p:grpSpPr bwMode="auto">
            <a:xfrm flipH="1">
              <a:off x="2496" y="2832"/>
              <a:ext cx="136" cy="632"/>
              <a:chOff x="3072" y="2832"/>
              <a:chExt cx="136" cy="632"/>
            </a:xfrm>
          </p:grpSpPr>
          <p:sp>
            <p:nvSpPr>
              <p:cNvPr id="59434" name="Freeform 14">
                <a:extLst>
                  <a:ext uri="{FF2B5EF4-FFF2-40B4-BE49-F238E27FC236}">
                    <a16:creationId xmlns:a16="http://schemas.microsoft.com/office/drawing/2014/main" id="{9A8980CE-B126-44E8-B752-BDDC0622667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35" name="Freeform 15">
                <a:extLst>
                  <a:ext uri="{FF2B5EF4-FFF2-40B4-BE49-F238E27FC236}">
                    <a16:creationId xmlns:a16="http://schemas.microsoft.com/office/drawing/2014/main" id="{DF7744F8-6323-4DE2-89F8-25723AAEE45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36" name="Freeform 16">
                <a:extLst>
                  <a:ext uri="{FF2B5EF4-FFF2-40B4-BE49-F238E27FC236}">
                    <a16:creationId xmlns:a16="http://schemas.microsoft.com/office/drawing/2014/main" id="{2A4109A8-A1E5-4C9F-858C-4C977D0F235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59401" name="Group 17">
            <a:extLst>
              <a:ext uri="{FF2B5EF4-FFF2-40B4-BE49-F238E27FC236}">
                <a16:creationId xmlns:a16="http://schemas.microsoft.com/office/drawing/2014/main" id="{FB4FA67E-92FB-4131-ADC4-2D96F3A2F744}"/>
              </a:ext>
            </a:extLst>
          </p:cNvPr>
          <p:cNvGrpSpPr>
            <a:grpSpLocks/>
          </p:cNvGrpSpPr>
          <p:nvPr/>
        </p:nvGrpSpPr>
        <p:grpSpPr bwMode="auto">
          <a:xfrm>
            <a:off x="1757363" y="2441575"/>
            <a:ext cx="1358900" cy="1282700"/>
            <a:chOff x="1008" y="2720"/>
            <a:chExt cx="856" cy="808"/>
          </a:xfrm>
        </p:grpSpPr>
        <p:sp>
          <p:nvSpPr>
            <p:cNvPr id="59421" name="Rectangle 18">
              <a:extLst>
                <a:ext uri="{FF2B5EF4-FFF2-40B4-BE49-F238E27FC236}">
                  <a16:creationId xmlns:a16="http://schemas.microsoft.com/office/drawing/2014/main" id="{5EF16AE2-BBB2-4B80-8AE2-22BF4B1B9DB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9422" name="Freeform 19">
              <a:extLst>
                <a:ext uri="{FF2B5EF4-FFF2-40B4-BE49-F238E27FC236}">
                  <a16:creationId xmlns:a16="http://schemas.microsoft.com/office/drawing/2014/main" id="{306F2FF8-8DC2-49CB-98CB-2F0AE37C6EC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23" name="Freeform 20">
              <a:extLst>
                <a:ext uri="{FF2B5EF4-FFF2-40B4-BE49-F238E27FC236}">
                  <a16:creationId xmlns:a16="http://schemas.microsoft.com/office/drawing/2014/main" id="{F3C962BF-C182-477F-9238-1618FEB7FA9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24" name="Freeform 21">
              <a:extLst>
                <a:ext uri="{FF2B5EF4-FFF2-40B4-BE49-F238E27FC236}">
                  <a16:creationId xmlns:a16="http://schemas.microsoft.com/office/drawing/2014/main" id="{F0844E02-7293-46A0-8EF0-DDF60B330F7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25" name="Freeform 22">
              <a:extLst>
                <a:ext uri="{FF2B5EF4-FFF2-40B4-BE49-F238E27FC236}">
                  <a16:creationId xmlns:a16="http://schemas.microsoft.com/office/drawing/2014/main" id="{4FCEFB1A-6FF6-4C50-B3C2-B5F4ED760B6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9426" name="Freeform 23">
              <a:extLst>
                <a:ext uri="{FF2B5EF4-FFF2-40B4-BE49-F238E27FC236}">
                  <a16:creationId xmlns:a16="http://schemas.microsoft.com/office/drawing/2014/main" id="{4440D8C4-F2FC-4D5F-B7F3-BA09E670C90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59427" name="Freeform 24">
              <a:extLst>
                <a:ext uri="{FF2B5EF4-FFF2-40B4-BE49-F238E27FC236}">
                  <a16:creationId xmlns:a16="http://schemas.microsoft.com/office/drawing/2014/main" id="{26131291-B007-4072-A6FE-90C485032495}"/>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28" name="Freeform 25">
              <a:extLst>
                <a:ext uri="{FF2B5EF4-FFF2-40B4-BE49-F238E27FC236}">
                  <a16:creationId xmlns:a16="http://schemas.microsoft.com/office/drawing/2014/main" id="{F7296B37-3744-4F0D-9B5E-E452678FAFF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29" name="Freeform 26">
              <a:extLst>
                <a:ext uri="{FF2B5EF4-FFF2-40B4-BE49-F238E27FC236}">
                  <a16:creationId xmlns:a16="http://schemas.microsoft.com/office/drawing/2014/main" id="{A7839E82-15C7-486E-A4C6-51A12306236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59402" name="Group 27">
            <a:extLst>
              <a:ext uri="{FF2B5EF4-FFF2-40B4-BE49-F238E27FC236}">
                <a16:creationId xmlns:a16="http://schemas.microsoft.com/office/drawing/2014/main" id="{E70A8535-CD19-4809-9355-539B706024B1}"/>
              </a:ext>
            </a:extLst>
          </p:cNvPr>
          <p:cNvGrpSpPr>
            <a:grpSpLocks/>
          </p:cNvGrpSpPr>
          <p:nvPr/>
        </p:nvGrpSpPr>
        <p:grpSpPr bwMode="auto">
          <a:xfrm flipH="1">
            <a:off x="5480050" y="2441575"/>
            <a:ext cx="1358900" cy="1282700"/>
            <a:chOff x="1008" y="2720"/>
            <a:chExt cx="856" cy="808"/>
          </a:xfrm>
        </p:grpSpPr>
        <p:sp>
          <p:nvSpPr>
            <p:cNvPr id="59412" name="Rectangle 28">
              <a:extLst>
                <a:ext uri="{FF2B5EF4-FFF2-40B4-BE49-F238E27FC236}">
                  <a16:creationId xmlns:a16="http://schemas.microsoft.com/office/drawing/2014/main" id="{8DE1889B-47C0-4632-93D4-CC887BA97AF3}"/>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9413" name="Freeform 29">
              <a:extLst>
                <a:ext uri="{FF2B5EF4-FFF2-40B4-BE49-F238E27FC236}">
                  <a16:creationId xmlns:a16="http://schemas.microsoft.com/office/drawing/2014/main" id="{36BB0263-2893-4583-BD09-473CDA92D17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14" name="Freeform 30">
              <a:extLst>
                <a:ext uri="{FF2B5EF4-FFF2-40B4-BE49-F238E27FC236}">
                  <a16:creationId xmlns:a16="http://schemas.microsoft.com/office/drawing/2014/main" id="{216093AB-F383-4FD0-AD6F-D07BC352F2F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15" name="Freeform 31">
              <a:extLst>
                <a:ext uri="{FF2B5EF4-FFF2-40B4-BE49-F238E27FC236}">
                  <a16:creationId xmlns:a16="http://schemas.microsoft.com/office/drawing/2014/main" id="{AF2E87BF-4BB0-4B9B-BDE0-36A054363C9E}"/>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16" name="Freeform 32">
              <a:extLst>
                <a:ext uri="{FF2B5EF4-FFF2-40B4-BE49-F238E27FC236}">
                  <a16:creationId xmlns:a16="http://schemas.microsoft.com/office/drawing/2014/main" id="{E88A526B-47D4-4E0F-B6C7-C0AB78F68BE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9417" name="Freeform 33">
              <a:extLst>
                <a:ext uri="{FF2B5EF4-FFF2-40B4-BE49-F238E27FC236}">
                  <a16:creationId xmlns:a16="http://schemas.microsoft.com/office/drawing/2014/main" id="{EDF629BF-2659-47EA-86F6-C0827A39EE7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59418" name="Freeform 34">
              <a:extLst>
                <a:ext uri="{FF2B5EF4-FFF2-40B4-BE49-F238E27FC236}">
                  <a16:creationId xmlns:a16="http://schemas.microsoft.com/office/drawing/2014/main" id="{30DDB1E8-AC62-45C4-BEB5-72EFE681B94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19" name="Freeform 35">
              <a:extLst>
                <a:ext uri="{FF2B5EF4-FFF2-40B4-BE49-F238E27FC236}">
                  <a16:creationId xmlns:a16="http://schemas.microsoft.com/office/drawing/2014/main" id="{6826890A-C575-487A-AD04-9FC9377E109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59420" name="Freeform 36">
              <a:extLst>
                <a:ext uri="{FF2B5EF4-FFF2-40B4-BE49-F238E27FC236}">
                  <a16:creationId xmlns:a16="http://schemas.microsoft.com/office/drawing/2014/main" id="{2CDB2EA7-0D07-43A6-A88A-93913758CB8A}"/>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59403" name="AutoShape 37">
            <a:extLst>
              <a:ext uri="{FF2B5EF4-FFF2-40B4-BE49-F238E27FC236}">
                <a16:creationId xmlns:a16="http://schemas.microsoft.com/office/drawing/2014/main" id="{6C7753F5-FDB1-49DA-A9F0-3AFCF9F37A86}"/>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9404" name="Rectangle 38">
            <a:extLst>
              <a:ext uri="{FF2B5EF4-FFF2-40B4-BE49-F238E27FC236}">
                <a16:creationId xmlns:a16="http://schemas.microsoft.com/office/drawing/2014/main" id="{74202F37-083A-49CC-BB00-429C491570D9}"/>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59405" name="AutoShape 39">
            <a:extLst>
              <a:ext uri="{FF2B5EF4-FFF2-40B4-BE49-F238E27FC236}">
                <a16:creationId xmlns:a16="http://schemas.microsoft.com/office/drawing/2014/main" id="{AD854809-5F32-4022-BC02-70A2DBA910F5}"/>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59406" name="Rectangle 40">
            <a:extLst>
              <a:ext uri="{FF2B5EF4-FFF2-40B4-BE49-F238E27FC236}">
                <a16:creationId xmlns:a16="http://schemas.microsoft.com/office/drawing/2014/main" id="{93AE39AF-F5A7-4DFF-9B0B-BF0F7D2FF800}"/>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9407" name="Rectangle 41">
            <a:extLst>
              <a:ext uri="{FF2B5EF4-FFF2-40B4-BE49-F238E27FC236}">
                <a16:creationId xmlns:a16="http://schemas.microsoft.com/office/drawing/2014/main" id="{60BE4A07-9D1E-4CD6-91D2-7D2BF70F7743}"/>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59408" name="Rectangle 42">
            <a:extLst>
              <a:ext uri="{FF2B5EF4-FFF2-40B4-BE49-F238E27FC236}">
                <a16:creationId xmlns:a16="http://schemas.microsoft.com/office/drawing/2014/main" id="{8F74B086-43C4-4F09-88DA-F1EA812C5995}"/>
              </a:ext>
            </a:extLst>
          </p:cNvPr>
          <p:cNvSpPr>
            <a:spLocks noChangeArrowheads="1"/>
          </p:cNvSpPr>
          <p:nvPr/>
        </p:nvSpPr>
        <p:spPr bwMode="auto">
          <a:xfrm>
            <a:off x="5905500" y="548322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59409" name="AutoShape 44">
            <a:extLst>
              <a:ext uri="{FF2B5EF4-FFF2-40B4-BE49-F238E27FC236}">
                <a16:creationId xmlns:a16="http://schemas.microsoft.com/office/drawing/2014/main" id="{81A4A799-8BA1-4C31-83DF-637DBDA25CA7}"/>
              </a:ext>
            </a:extLst>
          </p:cNvPr>
          <p:cNvSpPr>
            <a:spLocks noChangeArrowheads="1"/>
          </p:cNvSpPr>
          <p:nvPr/>
        </p:nvSpPr>
        <p:spPr bwMode="auto">
          <a:xfrm>
            <a:off x="0" y="4754563"/>
            <a:ext cx="1941513" cy="1187450"/>
          </a:xfrm>
          <a:prstGeom prst="cloudCallout">
            <a:avLst>
              <a:gd name="adj1" fmla="val 65861"/>
              <a:gd name="adj2" fmla="val 43315"/>
            </a:avLst>
          </a:prstGeom>
          <a:solidFill>
            <a:schemeClr val="hlink">
              <a:alpha val="30196"/>
            </a:scheme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800" b="0">
                <a:latin typeface="Arial" panose="020B0604020202020204" pitchFamily="34" charset="0"/>
                <a:ea typeface="宋体" panose="02010600030101010101" pitchFamily="2" charset="-122"/>
                <a:cs typeface="Arial" panose="020B0604020202020204" pitchFamily="34" charset="0"/>
              </a:rPr>
              <a:t>Got your data right here </a:t>
            </a:r>
          </a:p>
        </p:txBody>
      </p:sp>
      <p:sp>
        <p:nvSpPr>
          <p:cNvPr id="1220654" name="Rectangle 46">
            <a:extLst>
              <a:ext uri="{FF2B5EF4-FFF2-40B4-BE49-F238E27FC236}">
                <a16:creationId xmlns:a16="http://schemas.microsoft.com/office/drawing/2014/main" id="{F64324CF-586F-41BF-B8E9-A8490A04CE7A}"/>
              </a:ext>
            </a:extLst>
          </p:cNvPr>
          <p:cNvSpPr>
            <a:spLocks noChangeArrowheads="1"/>
          </p:cNvSpPr>
          <p:nvPr/>
        </p:nvSpPr>
        <p:spPr bwMode="auto">
          <a:xfrm>
            <a:off x="5930900" y="547687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59411" name="AutoShape 48">
            <a:extLst>
              <a:ext uri="{FF2B5EF4-FFF2-40B4-BE49-F238E27FC236}">
                <a16:creationId xmlns:a16="http://schemas.microsoft.com/office/drawing/2014/main" id="{2EA053A3-FFE2-4E3B-A75D-3E415CC85FB4}"/>
              </a:ext>
            </a:extLst>
          </p:cNvPr>
          <p:cNvSpPr>
            <a:spLocks noChangeArrowheads="1"/>
          </p:cNvSpPr>
          <p:nvPr/>
        </p:nvSpPr>
        <p:spPr bwMode="auto">
          <a:xfrm>
            <a:off x="2246313" y="3657600"/>
            <a:ext cx="465137" cy="882650"/>
          </a:xfrm>
          <a:prstGeom prst="upDownArrow">
            <a:avLst>
              <a:gd name="adj1" fmla="val 50000"/>
              <a:gd name="adj2" fmla="val 3795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3.7037E-7 L -0.44844 -0.23773 " pathEditMode="relative" rAng="0" ptsTypes="AA">
                                      <p:cBhvr>
                                        <p:cTn id="6" dur="2000" fill="hold"/>
                                        <p:tgtEl>
                                          <p:spTgt spid="1220654"/>
                                        </p:tgtEl>
                                        <p:attrNameLst>
                                          <p:attrName>ppt_x</p:attrName>
                                          <p:attrName>ppt_y</p:attrName>
                                        </p:attrNameLst>
                                      </p:cBhvr>
                                      <p:rCtr x="-2240000" y="-119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5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a:extLst>
              <a:ext uri="{FF2B5EF4-FFF2-40B4-BE49-F238E27FC236}">
                <a16:creationId xmlns:a16="http://schemas.microsoft.com/office/drawing/2014/main" id="{1CB096B3-3687-4C0A-ABE9-43B08DA5B3C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0419" name="Slide Number Placeholder 4">
            <a:extLst>
              <a:ext uri="{FF2B5EF4-FFF2-40B4-BE49-F238E27FC236}">
                <a16:creationId xmlns:a16="http://schemas.microsoft.com/office/drawing/2014/main" id="{4FC5DD4A-060E-4AC6-9868-71E325BC60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9BC0654-C5BA-4D3F-8ED8-1209494B594E}" type="slidenum">
              <a:rPr lang="ar-SA" altLang="zh-CN" sz="1400" b="0">
                <a:solidFill>
                  <a:schemeClr val="tx1"/>
                </a:solidFill>
                <a:latin typeface="Arial" panose="020B0604020202020204" pitchFamily="34" charset="0"/>
              </a:rPr>
              <a:pPr/>
              <a:t>45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0420" name="Picture 2" descr="magic">
            <a:extLst>
              <a:ext uri="{FF2B5EF4-FFF2-40B4-BE49-F238E27FC236}">
                <a16:creationId xmlns:a16="http://schemas.microsoft.com/office/drawing/2014/main" id="{0BDFC393-1C2A-43C2-BADB-88DA1786B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AutoShape 3">
            <a:extLst>
              <a:ext uri="{FF2B5EF4-FFF2-40B4-BE49-F238E27FC236}">
                <a16:creationId xmlns:a16="http://schemas.microsoft.com/office/drawing/2014/main" id="{2F9F28E8-FB76-4948-8CDC-5F5AFE509DA2}"/>
              </a:ext>
            </a:extLst>
          </p:cNvPr>
          <p:cNvSpPr>
            <a:spLocks noChangeArrowheads="1"/>
          </p:cNvSpPr>
          <p:nvPr/>
        </p:nvSpPr>
        <p:spPr bwMode="auto">
          <a:xfrm>
            <a:off x="1192213"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0422" name="Rectangle 4">
            <a:extLst>
              <a:ext uri="{FF2B5EF4-FFF2-40B4-BE49-F238E27FC236}">
                <a16:creationId xmlns:a16="http://schemas.microsoft.com/office/drawing/2014/main" id="{8D7F8BE0-6500-4BFF-A6C0-2FA9588BD16D}"/>
              </a:ext>
            </a:extLst>
          </p:cNvPr>
          <p:cNvSpPr>
            <a:spLocks noGrp="1" noChangeArrowheads="1"/>
          </p:cNvSpPr>
          <p:nvPr>
            <p:ph type="title"/>
          </p:nvPr>
        </p:nvSpPr>
        <p:spPr/>
        <p:txBody>
          <a:bodyPr/>
          <a:lstStyle/>
          <a:p>
            <a:r>
              <a:rPr lang="en-US" altLang="zh-CN" sz="4000">
                <a:ea typeface="宋体" panose="02010600030101010101" pitchFamily="2" charset="-122"/>
              </a:rPr>
              <a:t>Processor Issues Load Request</a:t>
            </a:r>
          </a:p>
        </p:txBody>
      </p:sp>
      <p:grpSp>
        <p:nvGrpSpPr>
          <p:cNvPr id="60423" name="Group 5">
            <a:extLst>
              <a:ext uri="{FF2B5EF4-FFF2-40B4-BE49-F238E27FC236}">
                <a16:creationId xmlns:a16="http://schemas.microsoft.com/office/drawing/2014/main" id="{DDE94DFB-D042-4592-9639-3487A4E23370}"/>
              </a:ext>
            </a:extLst>
          </p:cNvPr>
          <p:cNvGrpSpPr>
            <a:grpSpLocks/>
          </p:cNvGrpSpPr>
          <p:nvPr/>
        </p:nvGrpSpPr>
        <p:grpSpPr bwMode="auto">
          <a:xfrm>
            <a:off x="1757363" y="2441575"/>
            <a:ext cx="1358900" cy="1282700"/>
            <a:chOff x="1008" y="2720"/>
            <a:chExt cx="856" cy="808"/>
          </a:xfrm>
        </p:grpSpPr>
        <p:sp>
          <p:nvSpPr>
            <p:cNvPr id="60454" name="Rectangle 6">
              <a:extLst>
                <a:ext uri="{FF2B5EF4-FFF2-40B4-BE49-F238E27FC236}">
                  <a16:creationId xmlns:a16="http://schemas.microsoft.com/office/drawing/2014/main" id="{28764FCE-F9B4-458D-B144-2FE447AE277D}"/>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0455" name="Freeform 7">
              <a:extLst>
                <a:ext uri="{FF2B5EF4-FFF2-40B4-BE49-F238E27FC236}">
                  <a16:creationId xmlns:a16="http://schemas.microsoft.com/office/drawing/2014/main" id="{F8E43484-BE10-4B1F-B788-A307FAFCD9C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56" name="Freeform 8">
              <a:extLst>
                <a:ext uri="{FF2B5EF4-FFF2-40B4-BE49-F238E27FC236}">
                  <a16:creationId xmlns:a16="http://schemas.microsoft.com/office/drawing/2014/main" id="{0F3B8D83-C729-44BC-A450-E961397D5F3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57" name="Freeform 9">
              <a:extLst>
                <a:ext uri="{FF2B5EF4-FFF2-40B4-BE49-F238E27FC236}">
                  <a16:creationId xmlns:a16="http://schemas.microsoft.com/office/drawing/2014/main" id="{0F239171-3DE4-461C-A9D3-86C50CAE5F2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58" name="Freeform 10">
              <a:extLst>
                <a:ext uri="{FF2B5EF4-FFF2-40B4-BE49-F238E27FC236}">
                  <a16:creationId xmlns:a16="http://schemas.microsoft.com/office/drawing/2014/main" id="{ED82A397-C8BD-4FD4-AA10-48719E0701B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0459" name="Freeform 11">
              <a:extLst>
                <a:ext uri="{FF2B5EF4-FFF2-40B4-BE49-F238E27FC236}">
                  <a16:creationId xmlns:a16="http://schemas.microsoft.com/office/drawing/2014/main" id="{D7D485D5-AABC-4783-9DC6-EE80C2A2474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0460" name="Freeform 12">
              <a:extLst>
                <a:ext uri="{FF2B5EF4-FFF2-40B4-BE49-F238E27FC236}">
                  <a16:creationId xmlns:a16="http://schemas.microsoft.com/office/drawing/2014/main" id="{3F4415CF-3523-4751-8ACD-8141B4EE29D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61" name="Freeform 13">
              <a:extLst>
                <a:ext uri="{FF2B5EF4-FFF2-40B4-BE49-F238E27FC236}">
                  <a16:creationId xmlns:a16="http://schemas.microsoft.com/office/drawing/2014/main" id="{6898C201-6711-4268-98CA-65BDA302E78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62" name="Freeform 14">
              <a:extLst>
                <a:ext uri="{FF2B5EF4-FFF2-40B4-BE49-F238E27FC236}">
                  <a16:creationId xmlns:a16="http://schemas.microsoft.com/office/drawing/2014/main" id="{2AD53A99-E5C4-4C32-B35B-1649FB41010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0424" name="Group 15">
            <a:extLst>
              <a:ext uri="{FF2B5EF4-FFF2-40B4-BE49-F238E27FC236}">
                <a16:creationId xmlns:a16="http://schemas.microsoft.com/office/drawing/2014/main" id="{7987AC24-7378-497D-B6E8-B3D7C6A18231}"/>
              </a:ext>
            </a:extLst>
          </p:cNvPr>
          <p:cNvGrpSpPr>
            <a:grpSpLocks/>
          </p:cNvGrpSpPr>
          <p:nvPr/>
        </p:nvGrpSpPr>
        <p:grpSpPr bwMode="auto">
          <a:xfrm flipH="1">
            <a:off x="5480050" y="2441575"/>
            <a:ext cx="1358900" cy="1282700"/>
            <a:chOff x="1008" y="2720"/>
            <a:chExt cx="856" cy="808"/>
          </a:xfrm>
        </p:grpSpPr>
        <p:sp>
          <p:nvSpPr>
            <p:cNvPr id="60445" name="Rectangle 16">
              <a:extLst>
                <a:ext uri="{FF2B5EF4-FFF2-40B4-BE49-F238E27FC236}">
                  <a16:creationId xmlns:a16="http://schemas.microsoft.com/office/drawing/2014/main" id="{F81A179C-C2C0-4157-B4BC-69608F711949}"/>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0446" name="Freeform 17">
              <a:extLst>
                <a:ext uri="{FF2B5EF4-FFF2-40B4-BE49-F238E27FC236}">
                  <a16:creationId xmlns:a16="http://schemas.microsoft.com/office/drawing/2014/main" id="{47FC4896-1099-4CFB-97D9-931E636490E5}"/>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7" name="Freeform 18">
              <a:extLst>
                <a:ext uri="{FF2B5EF4-FFF2-40B4-BE49-F238E27FC236}">
                  <a16:creationId xmlns:a16="http://schemas.microsoft.com/office/drawing/2014/main" id="{A573ADCD-68F6-43F1-91F2-60E9755E232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8" name="Freeform 19">
              <a:extLst>
                <a:ext uri="{FF2B5EF4-FFF2-40B4-BE49-F238E27FC236}">
                  <a16:creationId xmlns:a16="http://schemas.microsoft.com/office/drawing/2014/main" id="{1BC6C367-EEFF-47BB-B834-CF65B3EDF8E2}"/>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9" name="Freeform 20">
              <a:extLst>
                <a:ext uri="{FF2B5EF4-FFF2-40B4-BE49-F238E27FC236}">
                  <a16:creationId xmlns:a16="http://schemas.microsoft.com/office/drawing/2014/main" id="{3D484F44-D6D4-494B-B191-E467C764924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0450" name="Freeform 21">
              <a:extLst>
                <a:ext uri="{FF2B5EF4-FFF2-40B4-BE49-F238E27FC236}">
                  <a16:creationId xmlns:a16="http://schemas.microsoft.com/office/drawing/2014/main" id="{A89A111A-4C88-4AE3-83AB-47309C244C1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0451" name="Freeform 22">
              <a:extLst>
                <a:ext uri="{FF2B5EF4-FFF2-40B4-BE49-F238E27FC236}">
                  <a16:creationId xmlns:a16="http://schemas.microsoft.com/office/drawing/2014/main" id="{27DDAFF8-6BED-4DF2-815C-785E398F0DA3}"/>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52" name="Freeform 23">
              <a:extLst>
                <a:ext uri="{FF2B5EF4-FFF2-40B4-BE49-F238E27FC236}">
                  <a16:creationId xmlns:a16="http://schemas.microsoft.com/office/drawing/2014/main" id="{9C4D39A9-E3FD-4199-B8D3-D734D61A34F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53" name="Freeform 24">
              <a:extLst>
                <a:ext uri="{FF2B5EF4-FFF2-40B4-BE49-F238E27FC236}">
                  <a16:creationId xmlns:a16="http://schemas.microsoft.com/office/drawing/2014/main" id="{595582AB-DD3D-4DB3-A1CE-58C14EEBD24B}"/>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0425" name="Rectangle 25">
            <a:extLst>
              <a:ext uri="{FF2B5EF4-FFF2-40B4-BE49-F238E27FC236}">
                <a16:creationId xmlns:a16="http://schemas.microsoft.com/office/drawing/2014/main" id="{F70B1A7E-D2C9-4A50-9F4C-CE99E0641A79}"/>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0426" name="AutoShape 26">
            <a:extLst>
              <a:ext uri="{FF2B5EF4-FFF2-40B4-BE49-F238E27FC236}">
                <a16:creationId xmlns:a16="http://schemas.microsoft.com/office/drawing/2014/main" id="{561410F7-AD00-4486-90EB-FF734A837F0F}"/>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0427" name="Rectangle 27">
            <a:extLst>
              <a:ext uri="{FF2B5EF4-FFF2-40B4-BE49-F238E27FC236}">
                <a16:creationId xmlns:a16="http://schemas.microsoft.com/office/drawing/2014/main" id="{4852592B-3A79-4BF1-8D9E-2CEBEA378947}"/>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0428" name="Rectangle 28">
            <a:extLst>
              <a:ext uri="{FF2B5EF4-FFF2-40B4-BE49-F238E27FC236}">
                <a16:creationId xmlns:a16="http://schemas.microsoft.com/office/drawing/2014/main" id="{C824E6D7-08B3-4D30-AFEA-D66DA91E8376}"/>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60429" name="Group 29">
            <a:extLst>
              <a:ext uri="{FF2B5EF4-FFF2-40B4-BE49-F238E27FC236}">
                <a16:creationId xmlns:a16="http://schemas.microsoft.com/office/drawing/2014/main" id="{F57CD6C1-DAE3-4B74-AF3A-4EE5E9725140}"/>
              </a:ext>
            </a:extLst>
          </p:cNvPr>
          <p:cNvGrpSpPr>
            <a:grpSpLocks/>
          </p:cNvGrpSpPr>
          <p:nvPr/>
        </p:nvGrpSpPr>
        <p:grpSpPr bwMode="auto">
          <a:xfrm>
            <a:off x="3732213" y="2495550"/>
            <a:ext cx="1130300" cy="1173163"/>
            <a:chOff x="2496" y="2725"/>
            <a:chExt cx="712" cy="739"/>
          </a:xfrm>
        </p:grpSpPr>
        <p:sp>
          <p:nvSpPr>
            <p:cNvPr id="60435" name="Rectangle 30">
              <a:extLst>
                <a:ext uri="{FF2B5EF4-FFF2-40B4-BE49-F238E27FC236}">
                  <a16:creationId xmlns:a16="http://schemas.microsoft.com/office/drawing/2014/main" id="{F8674701-4B85-4C62-996F-F96D9635F0DB}"/>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0436" name="Freeform 31">
              <a:extLst>
                <a:ext uri="{FF2B5EF4-FFF2-40B4-BE49-F238E27FC236}">
                  <a16:creationId xmlns:a16="http://schemas.microsoft.com/office/drawing/2014/main" id="{978BA607-EAE9-4E69-882B-5855188F5934}"/>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0437" name="Group 32">
              <a:extLst>
                <a:ext uri="{FF2B5EF4-FFF2-40B4-BE49-F238E27FC236}">
                  <a16:creationId xmlns:a16="http://schemas.microsoft.com/office/drawing/2014/main" id="{0E542D79-DFA5-4543-A201-CDDCB6C1DC06}"/>
                </a:ext>
              </a:extLst>
            </p:cNvPr>
            <p:cNvGrpSpPr>
              <a:grpSpLocks/>
            </p:cNvGrpSpPr>
            <p:nvPr/>
          </p:nvGrpSpPr>
          <p:grpSpPr bwMode="auto">
            <a:xfrm>
              <a:off x="3072" y="2832"/>
              <a:ext cx="136" cy="632"/>
              <a:chOff x="3072" y="2832"/>
              <a:chExt cx="136" cy="632"/>
            </a:xfrm>
          </p:grpSpPr>
          <p:sp>
            <p:nvSpPr>
              <p:cNvPr id="60442" name="Freeform 33">
                <a:extLst>
                  <a:ext uri="{FF2B5EF4-FFF2-40B4-BE49-F238E27FC236}">
                    <a16:creationId xmlns:a16="http://schemas.microsoft.com/office/drawing/2014/main" id="{2F71E712-8CB0-43B8-85A6-B57993DE347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3" name="Freeform 34">
                <a:extLst>
                  <a:ext uri="{FF2B5EF4-FFF2-40B4-BE49-F238E27FC236}">
                    <a16:creationId xmlns:a16="http://schemas.microsoft.com/office/drawing/2014/main" id="{7FA320E7-DACD-433B-912A-8C7D5481D12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4" name="Freeform 35">
                <a:extLst>
                  <a:ext uri="{FF2B5EF4-FFF2-40B4-BE49-F238E27FC236}">
                    <a16:creationId xmlns:a16="http://schemas.microsoft.com/office/drawing/2014/main" id="{57C466B7-EF3F-4812-A713-DA92FE139618}"/>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0438" name="Group 36">
              <a:extLst>
                <a:ext uri="{FF2B5EF4-FFF2-40B4-BE49-F238E27FC236}">
                  <a16:creationId xmlns:a16="http://schemas.microsoft.com/office/drawing/2014/main" id="{AAE4A68B-42BE-4C20-8F8D-7F0EC04DBFB6}"/>
                </a:ext>
              </a:extLst>
            </p:cNvPr>
            <p:cNvGrpSpPr>
              <a:grpSpLocks/>
            </p:cNvGrpSpPr>
            <p:nvPr/>
          </p:nvGrpSpPr>
          <p:grpSpPr bwMode="auto">
            <a:xfrm flipH="1">
              <a:off x="2496" y="2832"/>
              <a:ext cx="136" cy="632"/>
              <a:chOff x="3072" y="2832"/>
              <a:chExt cx="136" cy="632"/>
            </a:xfrm>
          </p:grpSpPr>
          <p:sp>
            <p:nvSpPr>
              <p:cNvPr id="60439" name="Freeform 37">
                <a:extLst>
                  <a:ext uri="{FF2B5EF4-FFF2-40B4-BE49-F238E27FC236}">
                    <a16:creationId xmlns:a16="http://schemas.microsoft.com/office/drawing/2014/main" id="{79916F3C-F079-48AF-828E-BBC07FB0524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0" name="Freeform 38">
                <a:extLst>
                  <a:ext uri="{FF2B5EF4-FFF2-40B4-BE49-F238E27FC236}">
                    <a16:creationId xmlns:a16="http://schemas.microsoft.com/office/drawing/2014/main" id="{559C8966-C8D4-4F7D-8C0C-18733D72E68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0441" name="Freeform 39">
                <a:extLst>
                  <a:ext uri="{FF2B5EF4-FFF2-40B4-BE49-F238E27FC236}">
                    <a16:creationId xmlns:a16="http://schemas.microsoft.com/office/drawing/2014/main" id="{125397C0-7C29-48F0-A018-215455972FD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60430" name="Rectangle 40">
            <a:extLst>
              <a:ext uri="{FF2B5EF4-FFF2-40B4-BE49-F238E27FC236}">
                <a16:creationId xmlns:a16="http://schemas.microsoft.com/office/drawing/2014/main" id="{22368C27-63EC-4EA4-84DF-69AE378C3209}"/>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0431" name="Rectangle 41">
            <a:extLst>
              <a:ext uri="{FF2B5EF4-FFF2-40B4-BE49-F238E27FC236}">
                <a16:creationId xmlns:a16="http://schemas.microsoft.com/office/drawing/2014/main" id="{18E07DF0-652A-4E9A-AEA7-5434472C69B7}"/>
              </a:ext>
            </a:extLst>
          </p:cNvPr>
          <p:cNvSpPr>
            <a:spLocks noChangeArrowheads="1"/>
          </p:cNvSpPr>
          <p:nvPr/>
        </p:nvSpPr>
        <p:spPr bwMode="auto">
          <a:xfrm>
            <a:off x="5930900" y="547687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grpSp>
        <p:nvGrpSpPr>
          <p:cNvPr id="60432" name="Group 42">
            <a:extLst>
              <a:ext uri="{FF2B5EF4-FFF2-40B4-BE49-F238E27FC236}">
                <a16:creationId xmlns:a16="http://schemas.microsoft.com/office/drawing/2014/main" id="{8B7D3718-C971-4499-8817-6D4A612F66DD}"/>
              </a:ext>
            </a:extLst>
          </p:cNvPr>
          <p:cNvGrpSpPr>
            <a:grpSpLocks/>
          </p:cNvGrpSpPr>
          <p:nvPr/>
        </p:nvGrpSpPr>
        <p:grpSpPr bwMode="auto">
          <a:xfrm>
            <a:off x="1919288" y="1290638"/>
            <a:ext cx="1941512" cy="1187450"/>
            <a:chOff x="1209" y="813"/>
            <a:chExt cx="1223" cy="748"/>
          </a:xfrm>
        </p:grpSpPr>
        <p:sp>
          <p:nvSpPr>
            <p:cNvPr id="60433" name="AutoShape 43">
              <a:extLst>
                <a:ext uri="{FF2B5EF4-FFF2-40B4-BE49-F238E27FC236}">
                  <a16:creationId xmlns:a16="http://schemas.microsoft.com/office/drawing/2014/main" id="{4C35D4C1-5958-422E-A04E-5188052E8A7B}"/>
                </a:ext>
              </a:extLst>
            </p:cNvPr>
            <p:cNvSpPr>
              <a:spLocks noChangeArrowheads="1"/>
            </p:cNvSpPr>
            <p:nvPr/>
          </p:nvSpPr>
          <p:spPr bwMode="auto">
            <a:xfrm>
              <a:off x="1209" y="813"/>
              <a:ext cx="1223" cy="748"/>
            </a:xfrm>
            <a:prstGeom prst="cloudCallout">
              <a:avLst>
                <a:gd name="adj1" fmla="val 65861"/>
                <a:gd name="adj2" fmla="val 43315"/>
              </a:avLst>
            </a:prstGeom>
            <a:solidFill>
              <a:srgbClr val="FF3300">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600" b="0">
                <a:latin typeface="Arial" panose="020B0604020202020204" pitchFamily="34" charset="0"/>
                <a:cs typeface="Arial" panose="020B0604020202020204" pitchFamily="34" charset="0"/>
              </a:endParaRPr>
            </a:p>
          </p:txBody>
        </p:sp>
        <p:sp>
          <p:nvSpPr>
            <p:cNvPr id="60434" name="Rectangle 44">
              <a:extLst>
                <a:ext uri="{FF2B5EF4-FFF2-40B4-BE49-F238E27FC236}">
                  <a16:creationId xmlns:a16="http://schemas.microsoft.com/office/drawing/2014/main" id="{3007ADCB-FC98-49DA-8F68-13F45DEAE144}"/>
                </a:ext>
              </a:extLst>
            </p:cNvPr>
            <p:cNvSpPr>
              <a:spLocks noChangeArrowheads="1"/>
            </p:cNvSpPr>
            <p:nvPr/>
          </p:nvSpPr>
          <p:spPr bwMode="auto">
            <a:xfrm>
              <a:off x="1459" y="870"/>
              <a:ext cx="74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Gimme</a:t>
              </a:r>
            </a:p>
            <a:p>
              <a:pPr algn="ctr"/>
              <a:r>
                <a:rPr lang="en-US" altLang="zh-CN" sz="2400" b="0">
                  <a:latin typeface="Arial" panose="020B0604020202020204" pitchFamily="34" charset="0"/>
                  <a:ea typeface="宋体" panose="02010600030101010101" pitchFamily="2" charset="-122"/>
                  <a:cs typeface="Arial" panose="020B0604020202020204" pitchFamily="34" charset="0"/>
                </a:rPr>
                <a:t>data</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D3539923-A23A-4246-8724-369C50EE7B6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1443" name="Slide Number Placeholder 4">
            <a:extLst>
              <a:ext uri="{FF2B5EF4-FFF2-40B4-BE49-F238E27FC236}">
                <a16:creationId xmlns:a16="http://schemas.microsoft.com/office/drawing/2014/main" id="{003C41C9-EB6C-447A-90B5-C1487411F1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5FB8CFF5-D5CB-4711-A546-F8F2ED6F09EE}" type="slidenum">
              <a:rPr lang="ar-SA" altLang="zh-CN" sz="1400" b="0">
                <a:solidFill>
                  <a:schemeClr val="tx1"/>
                </a:solidFill>
                <a:latin typeface="Arial" panose="020B0604020202020204" pitchFamily="34" charset="0"/>
              </a:rPr>
              <a:pPr/>
              <a:t>46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1444" name="Picture 2" descr="magic">
            <a:extLst>
              <a:ext uri="{FF2B5EF4-FFF2-40B4-BE49-F238E27FC236}">
                <a16:creationId xmlns:a16="http://schemas.microsoft.com/office/drawing/2014/main" id="{F812E1FF-7DA7-4FB2-B394-308B646A6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AutoShape 3">
            <a:extLst>
              <a:ext uri="{FF2B5EF4-FFF2-40B4-BE49-F238E27FC236}">
                <a16:creationId xmlns:a16="http://schemas.microsoft.com/office/drawing/2014/main" id="{5FC1959B-1B1E-409B-89AB-EE18D39CCB7E}"/>
              </a:ext>
            </a:extLst>
          </p:cNvPr>
          <p:cNvSpPr>
            <a:spLocks noChangeArrowheads="1"/>
          </p:cNvSpPr>
          <p:nvPr/>
        </p:nvSpPr>
        <p:spPr bwMode="auto">
          <a:xfrm>
            <a:off x="1192213"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1446" name="Rectangle 4">
            <a:extLst>
              <a:ext uri="{FF2B5EF4-FFF2-40B4-BE49-F238E27FC236}">
                <a16:creationId xmlns:a16="http://schemas.microsoft.com/office/drawing/2014/main" id="{DDC43BE1-9801-4E52-BC9B-13292E26BA8A}"/>
              </a:ext>
            </a:extLst>
          </p:cNvPr>
          <p:cNvSpPr>
            <a:spLocks noGrp="1" noChangeArrowheads="1"/>
          </p:cNvSpPr>
          <p:nvPr>
            <p:ph type="title"/>
          </p:nvPr>
        </p:nvSpPr>
        <p:spPr/>
        <p:txBody>
          <a:bodyPr/>
          <a:lstStyle/>
          <a:p>
            <a:r>
              <a:rPr lang="en-US" altLang="zh-CN" sz="4000">
                <a:ea typeface="宋体" panose="02010600030101010101" pitchFamily="2" charset="-122"/>
              </a:rPr>
              <a:t>Processor Issues Load Request</a:t>
            </a:r>
          </a:p>
        </p:txBody>
      </p:sp>
      <p:grpSp>
        <p:nvGrpSpPr>
          <p:cNvPr id="61447" name="Group 5">
            <a:extLst>
              <a:ext uri="{FF2B5EF4-FFF2-40B4-BE49-F238E27FC236}">
                <a16:creationId xmlns:a16="http://schemas.microsoft.com/office/drawing/2014/main" id="{0262F525-3276-4DFD-9655-14620492D65B}"/>
              </a:ext>
            </a:extLst>
          </p:cNvPr>
          <p:cNvGrpSpPr>
            <a:grpSpLocks/>
          </p:cNvGrpSpPr>
          <p:nvPr/>
        </p:nvGrpSpPr>
        <p:grpSpPr bwMode="auto">
          <a:xfrm>
            <a:off x="1757363" y="2441575"/>
            <a:ext cx="1358900" cy="1282700"/>
            <a:chOff x="1008" y="2720"/>
            <a:chExt cx="856" cy="808"/>
          </a:xfrm>
        </p:grpSpPr>
        <p:sp>
          <p:nvSpPr>
            <p:cNvPr id="61480" name="Rectangle 6">
              <a:extLst>
                <a:ext uri="{FF2B5EF4-FFF2-40B4-BE49-F238E27FC236}">
                  <a16:creationId xmlns:a16="http://schemas.microsoft.com/office/drawing/2014/main" id="{66A2C1CC-4336-42BE-93B7-BED19534082C}"/>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1481" name="Freeform 7">
              <a:extLst>
                <a:ext uri="{FF2B5EF4-FFF2-40B4-BE49-F238E27FC236}">
                  <a16:creationId xmlns:a16="http://schemas.microsoft.com/office/drawing/2014/main" id="{7FE115B3-96FA-4299-B6CB-6DE43E1EE90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82" name="Freeform 8">
              <a:extLst>
                <a:ext uri="{FF2B5EF4-FFF2-40B4-BE49-F238E27FC236}">
                  <a16:creationId xmlns:a16="http://schemas.microsoft.com/office/drawing/2014/main" id="{47DD7264-4903-4652-A54C-2978A37ED70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83" name="Freeform 9">
              <a:extLst>
                <a:ext uri="{FF2B5EF4-FFF2-40B4-BE49-F238E27FC236}">
                  <a16:creationId xmlns:a16="http://schemas.microsoft.com/office/drawing/2014/main" id="{7ADB2839-9AA2-4EEF-B09C-C216A13D8A4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84" name="Freeform 10">
              <a:extLst>
                <a:ext uri="{FF2B5EF4-FFF2-40B4-BE49-F238E27FC236}">
                  <a16:creationId xmlns:a16="http://schemas.microsoft.com/office/drawing/2014/main" id="{C7E64A05-3A57-49B1-B2B2-9D21ED83F17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1485" name="Freeform 11">
              <a:extLst>
                <a:ext uri="{FF2B5EF4-FFF2-40B4-BE49-F238E27FC236}">
                  <a16:creationId xmlns:a16="http://schemas.microsoft.com/office/drawing/2014/main" id="{B69AFCB5-D1B4-4F55-99B6-042973AA3E4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1486" name="Freeform 12">
              <a:extLst>
                <a:ext uri="{FF2B5EF4-FFF2-40B4-BE49-F238E27FC236}">
                  <a16:creationId xmlns:a16="http://schemas.microsoft.com/office/drawing/2014/main" id="{F9AD00F9-9769-4E16-8A50-F3473A17417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87" name="Freeform 13">
              <a:extLst>
                <a:ext uri="{FF2B5EF4-FFF2-40B4-BE49-F238E27FC236}">
                  <a16:creationId xmlns:a16="http://schemas.microsoft.com/office/drawing/2014/main" id="{E994BD66-E02C-4E8E-BD0E-F87A04F554E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88" name="Freeform 14">
              <a:extLst>
                <a:ext uri="{FF2B5EF4-FFF2-40B4-BE49-F238E27FC236}">
                  <a16:creationId xmlns:a16="http://schemas.microsoft.com/office/drawing/2014/main" id="{ED048DC8-A702-4208-AE95-6AA6D920C43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1448" name="Group 15">
            <a:extLst>
              <a:ext uri="{FF2B5EF4-FFF2-40B4-BE49-F238E27FC236}">
                <a16:creationId xmlns:a16="http://schemas.microsoft.com/office/drawing/2014/main" id="{FE83B827-FE74-4925-9D84-9ABDBB35C908}"/>
              </a:ext>
            </a:extLst>
          </p:cNvPr>
          <p:cNvGrpSpPr>
            <a:grpSpLocks/>
          </p:cNvGrpSpPr>
          <p:nvPr/>
        </p:nvGrpSpPr>
        <p:grpSpPr bwMode="auto">
          <a:xfrm flipH="1">
            <a:off x="5480050" y="2441575"/>
            <a:ext cx="1358900" cy="1282700"/>
            <a:chOff x="1008" y="2720"/>
            <a:chExt cx="856" cy="808"/>
          </a:xfrm>
        </p:grpSpPr>
        <p:sp>
          <p:nvSpPr>
            <p:cNvPr id="61471" name="Rectangle 16">
              <a:extLst>
                <a:ext uri="{FF2B5EF4-FFF2-40B4-BE49-F238E27FC236}">
                  <a16:creationId xmlns:a16="http://schemas.microsoft.com/office/drawing/2014/main" id="{29F009A3-C04B-4317-A293-45FD007D238D}"/>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1472" name="Freeform 17">
              <a:extLst>
                <a:ext uri="{FF2B5EF4-FFF2-40B4-BE49-F238E27FC236}">
                  <a16:creationId xmlns:a16="http://schemas.microsoft.com/office/drawing/2014/main" id="{F37354E0-0058-405D-A820-5E13D83125D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73" name="Freeform 18">
              <a:extLst>
                <a:ext uri="{FF2B5EF4-FFF2-40B4-BE49-F238E27FC236}">
                  <a16:creationId xmlns:a16="http://schemas.microsoft.com/office/drawing/2014/main" id="{93ED691C-A9BF-4E6D-B70B-7B950776591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74" name="Freeform 19">
              <a:extLst>
                <a:ext uri="{FF2B5EF4-FFF2-40B4-BE49-F238E27FC236}">
                  <a16:creationId xmlns:a16="http://schemas.microsoft.com/office/drawing/2014/main" id="{4852D0BA-C2EF-4CA3-A64D-37741167DF6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75" name="Freeform 20">
              <a:extLst>
                <a:ext uri="{FF2B5EF4-FFF2-40B4-BE49-F238E27FC236}">
                  <a16:creationId xmlns:a16="http://schemas.microsoft.com/office/drawing/2014/main" id="{48A9FE61-A0DC-4DB5-9289-AC93FD8652C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1476" name="Freeform 21">
              <a:extLst>
                <a:ext uri="{FF2B5EF4-FFF2-40B4-BE49-F238E27FC236}">
                  <a16:creationId xmlns:a16="http://schemas.microsoft.com/office/drawing/2014/main" id="{5C3B998E-25BF-4545-8BE1-2713CE5D65D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1477" name="Freeform 22">
              <a:extLst>
                <a:ext uri="{FF2B5EF4-FFF2-40B4-BE49-F238E27FC236}">
                  <a16:creationId xmlns:a16="http://schemas.microsoft.com/office/drawing/2014/main" id="{ADB75E94-AD77-4BF8-928C-ED183928C9B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78" name="Freeform 23">
              <a:extLst>
                <a:ext uri="{FF2B5EF4-FFF2-40B4-BE49-F238E27FC236}">
                  <a16:creationId xmlns:a16="http://schemas.microsoft.com/office/drawing/2014/main" id="{D83E2D44-E53F-4186-A23C-0CDB86170D5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79" name="Freeform 24">
              <a:extLst>
                <a:ext uri="{FF2B5EF4-FFF2-40B4-BE49-F238E27FC236}">
                  <a16:creationId xmlns:a16="http://schemas.microsoft.com/office/drawing/2014/main" id="{BD963777-7266-42C9-8A59-1F3658446B5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1449" name="AutoShape 25">
            <a:extLst>
              <a:ext uri="{FF2B5EF4-FFF2-40B4-BE49-F238E27FC236}">
                <a16:creationId xmlns:a16="http://schemas.microsoft.com/office/drawing/2014/main" id="{D6561ED3-9681-4868-ACC2-B71D5AF0B2A9}"/>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1450" name="Rectangle 26">
            <a:extLst>
              <a:ext uri="{FF2B5EF4-FFF2-40B4-BE49-F238E27FC236}">
                <a16:creationId xmlns:a16="http://schemas.microsoft.com/office/drawing/2014/main" id="{34E0F210-760C-4E11-B5F4-682A5AD6E4A2}"/>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1451" name="AutoShape 27">
            <a:extLst>
              <a:ext uri="{FF2B5EF4-FFF2-40B4-BE49-F238E27FC236}">
                <a16:creationId xmlns:a16="http://schemas.microsoft.com/office/drawing/2014/main" id="{08EFDBEB-4C9A-41DD-AAA7-88A3813F0CC9}"/>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1452" name="Rectangle 28">
            <a:extLst>
              <a:ext uri="{FF2B5EF4-FFF2-40B4-BE49-F238E27FC236}">
                <a16:creationId xmlns:a16="http://schemas.microsoft.com/office/drawing/2014/main" id="{D97B13F9-5C06-4BA9-B98F-298A60EDD162}"/>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1453" name="Rectangle 29">
            <a:extLst>
              <a:ext uri="{FF2B5EF4-FFF2-40B4-BE49-F238E27FC236}">
                <a16:creationId xmlns:a16="http://schemas.microsoft.com/office/drawing/2014/main" id="{097D291D-A3C7-4A37-A7A7-CD282CEDFC55}"/>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61454" name="Group 30">
            <a:extLst>
              <a:ext uri="{FF2B5EF4-FFF2-40B4-BE49-F238E27FC236}">
                <a16:creationId xmlns:a16="http://schemas.microsoft.com/office/drawing/2014/main" id="{380BDD2A-3752-4BDB-82AD-AEA2E62D328C}"/>
              </a:ext>
            </a:extLst>
          </p:cNvPr>
          <p:cNvGrpSpPr>
            <a:grpSpLocks/>
          </p:cNvGrpSpPr>
          <p:nvPr/>
        </p:nvGrpSpPr>
        <p:grpSpPr bwMode="auto">
          <a:xfrm>
            <a:off x="3732213" y="2495550"/>
            <a:ext cx="1130300" cy="1173163"/>
            <a:chOff x="2496" y="2725"/>
            <a:chExt cx="712" cy="739"/>
          </a:xfrm>
        </p:grpSpPr>
        <p:sp>
          <p:nvSpPr>
            <p:cNvPr id="61461" name="Rectangle 31">
              <a:extLst>
                <a:ext uri="{FF2B5EF4-FFF2-40B4-BE49-F238E27FC236}">
                  <a16:creationId xmlns:a16="http://schemas.microsoft.com/office/drawing/2014/main" id="{FFD285B4-55A9-4CFC-9951-D414A22675C4}"/>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1462" name="Freeform 32">
              <a:extLst>
                <a:ext uri="{FF2B5EF4-FFF2-40B4-BE49-F238E27FC236}">
                  <a16:creationId xmlns:a16="http://schemas.microsoft.com/office/drawing/2014/main" id="{6CF52A98-CA5C-431E-8733-CA2ED67C5E0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1463" name="Group 33">
              <a:extLst>
                <a:ext uri="{FF2B5EF4-FFF2-40B4-BE49-F238E27FC236}">
                  <a16:creationId xmlns:a16="http://schemas.microsoft.com/office/drawing/2014/main" id="{82FE308A-F1AA-4095-90DB-CBCBDCF867B4}"/>
                </a:ext>
              </a:extLst>
            </p:cNvPr>
            <p:cNvGrpSpPr>
              <a:grpSpLocks/>
            </p:cNvGrpSpPr>
            <p:nvPr/>
          </p:nvGrpSpPr>
          <p:grpSpPr bwMode="auto">
            <a:xfrm>
              <a:off x="3072" y="2832"/>
              <a:ext cx="136" cy="632"/>
              <a:chOff x="3072" y="2832"/>
              <a:chExt cx="136" cy="632"/>
            </a:xfrm>
          </p:grpSpPr>
          <p:sp>
            <p:nvSpPr>
              <p:cNvPr id="61468" name="Freeform 34">
                <a:extLst>
                  <a:ext uri="{FF2B5EF4-FFF2-40B4-BE49-F238E27FC236}">
                    <a16:creationId xmlns:a16="http://schemas.microsoft.com/office/drawing/2014/main" id="{AA0E4549-9C78-4E14-A80A-53A3B519CD9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69" name="Freeform 35">
                <a:extLst>
                  <a:ext uri="{FF2B5EF4-FFF2-40B4-BE49-F238E27FC236}">
                    <a16:creationId xmlns:a16="http://schemas.microsoft.com/office/drawing/2014/main" id="{D761CE96-B456-4DE4-9A34-BD7F16F7233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70" name="Freeform 36">
                <a:extLst>
                  <a:ext uri="{FF2B5EF4-FFF2-40B4-BE49-F238E27FC236}">
                    <a16:creationId xmlns:a16="http://schemas.microsoft.com/office/drawing/2014/main" id="{228D4636-1AE6-438A-A3FB-8681DD82B8D7}"/>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1464" name="Group 37">
              <a:extLst>
                <a:ext uri="{FF2B5EF4-FFF2-40B4-BE49-F238E27FC236}">
                  <a16:creationId xmlns:a16="http://schemas.microsoft.com/office/drawing/2014/main" id="{9953AD60-507F-4E12-AFBF-BD6409E1FBBC}"/>
                </a:ext>
              </a:extLst>
            </p:cNvPr>
            <p:cNvGrpSpPr>
              <a:grpSpLocks/>
            </p:cNvGrpSpPr>
            <p:nvPr/>
          </p:nvGrpSpPr>
          <p:grpSpPr bwMode="auto">
            <a:xfrm flipH="1">
              <a:off x="2496" y="2832"/>
              <a:ext cx="136" cy="632"/>
              <a:chOff x="3072" y="2832"/>
              <a:chExt cx="136" cy="632"/>
            </a:xfrm>
          </p:grpSpPr>
          <p:sp>
            <p:nvSpPr>
              <p:cNvPr id="61465" name="Freeform 38">
                <a:extLst>
                  <a:ext uri="{FF2B5EF4-FFF2-40B4-BE49-F238E27FC236}">
                    <a16:creationId xmlns:a16="http://schemas.microsoft.com/office/drawing/2014/main" id="{52ADD1A2-02F8-4AC4-8AD9-A514C31C80C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66" name="Freeform 39">
                <a:extLst>
                  <a:ext uri="{FF2B5EF4-FFF2-40B4-BE49-F238E27FC236}">
                    <a16:creationId xmlns:a16="http://schemas.microsoft.com/office/drawing/2014/main" id="{838C0ACC-98CB-439F-8738-1032D94CB04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1467" name="Freeform 40">
                <a:extLst>
                  <a:ext uri="{FF2B5EF4-FFF2-40B4-BE49-F238E27FC236}">
                    <a16:creationId xmlns:a16="http://schemas.microsoft.com/office/drawing/2014/main" id="{C5CC1277-28AC-4472-AFA1-4AB17A51AFE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61455" name="Rectangle 41">
            <a:extLst>
              <a:ext uri="{FF2B5EF4-FFF2-40B4-BE49-F238E27FC236}">
                <a16:creationId xmlns:a16="http://schemas.microsoft.com/office/drawing/2014/main" id="{1CA1EEC9-24C4-419D-8751-A77849AB27A0}"/>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1456" name="AutoShape 42">
            <a:extLst>
              <a:ext uri="{FF2B5EF4-FFF2-40B4-BE49-F238E27FC236}">
                <a16:creationId xmlns:a16="http://schemas.microsoft.com/office/drawing/2014/main" id="{A0CDE9CF-AEAD-46EE-ADE9-10573A75FF68}"/>
              </a:ext>
            </a:extLst>
          </p:cNvPr>
          <p:cNvSpPr>
            <a:spLocks noChangeArrowheads="1"/>
          </p:cNvSpPr>
          <p:nvPr/>
        </p:nvSpPr>
        <p:spPr bwMode="auto">
          <a:xfrm>
            <a:off x="4119563" y="3657600"/>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
        <p:nvSpPr>
          <p:cNvPr id="61457" name="Rectangle 43">
            <a:extLst>
              <a:ext uri="{FF2B5EF4-FFF2-40B4-BE49-F238E27FC236}">
                <a16:creationId xmlns:a16="http://schemas.microsoft.com/office/drawing/2014/main" id="{FAA6C29F-96D2-4FA7-8EF3-5CD9E51C31EC}"/>
              </a:ext>
            </a:extLst>
          </p:cNvPr>
          <p:cNvSpPr>
            <a:spLocks noChangeArrowheads="1"/>
          </p:cNvSpPr>
          <p:nvPr/>
        </p:nvSpPr>
        <p:spPr bwMode="auto">
          <a:xfrm>
            <a:off x="5930900" y="547687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grpSp>
        <p:nvGrpSpPr>
          <p:cNvPr id="61458" name="Group 44">
            <a:extLst>
              <a:ext uri="{FF2B5EF4-FFF2-40B4-BE49-F238E27FC236}">
                <a16:creationId xmlns:a16="http://schemas.microsoft.com/office/drawing/2014/main" id="{32D7BECE-8767-41D7-929E-0EC1F3AA853B}"/>
              </a:ext>
            </a:extLst>
          </p:cNvPr>
          <p:cNvGrpSpPr>
            <a:grpSpLocks/>
          </p:cNvGrpSpPr>
          <p:nvPr/>
        </p:nvGrpSpPr>
        <p:grpSpPr bwMode="auto">
          <a:xfrm>
            <a:off x="1919288" y="1290638"/>
            <a:ext cx="1941512" cy="1187450"/>
            <a:chOff x="1209" y="813"/>
            <a:chExt cx="1223" cy="748"/>
          </a:xfrm>
        </p:grpSpPr>
        <p:sp>
          <p:nvSpPr>
            <p:cNvPr id="61459" name="AutoShape 45">
              <a:extLst>
                <a:ext uri="{FF2B5EF4-FFF2-40B4-BE49-F238E27FC236}">
                  <a16:creationId xmlns:a16="http://schemas.microsoft.com/office/drawing/2014/main" id="{570BEF24-193C-432B-A9C0-B50BA41EC4B9}"/>
                </a:ext>
              </a:extLst>
            </p:cNvPr>
            <p:cNvSpPr>
              <a:spLocks noChangeArrowheads="1"/>
            </p:cNvSpPr>
            <p:nvPr/>
          </p:nvSpPr>
          <p:spPr bwMode="auto">
            <a:xfrm>
              <a:off x="1209" y="813"/>
              <a:ext cx="1223" cy="748"/>
            </a:xfrm>
            <a:prstGeom prst="cloudCallout">
              <a:avLst>
                <a:gd name="adj1" fmla="val 65861"/>
                <a:gd name="adj2" fmla="val 43315"/>
              </a:avLst>
            </a:prstGeom>
            <a:solidFill>
              <a:srgbClr val="FF3300">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600" b="0">
                <a:latin typeface="Arial" panose="020B0604020202020204" pitchFamily="34" charset="0"/>
                <a:cs typeface="Arial" panose="020B0604020202020204" pitchFamily="34" charset="0"/>
              </a:endParaRPr>
            </a:p>
          </p:txBody>
        </p:sp>
        <p:sp>
          <p:nvSpPr>
            <p:cNvPr id="61460" name="Rectangle 46">
              <a:extLst>
                <a:ext uri="{FF2B5EF4-FFF2-40B4-BE49-F238E27FC236}">
                  <a16:creationId xmlns:a16="http://schemas.microsoft.com/office/drawing/2014/main" id="{1E23C8B3-19D6-47E8-87CA-14F3AACF5FDF}"/>
                </a:ext>
              </a:extLst>
            </p:cNvPr>
            <p:cNvSpPr>
              <a:spLocks noChangeArrowheads="1"/>
            </p:cNvSpPr>
            <p:nvPr/>
          </p:nvSpPr>
          <p:spPr bwMode="auto">
            <a:xfrm>
              <a:off x="1459" y="870"/>
              <a:ext cx="74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Gimme</a:t>
              </a:r>
            </a:p>
            <a:p>
              <a:pPr algn="ctr"/>
              <a:r>
                <a:rPr lang="en-US" altLang="zh-CN" sz="2400" b="0">
                  <a:latin typeface="Arial" panose="020B0604020202020204" pitchFamily="34" charset="0"/>
                  <a:ea typeface="宋体" panose="02010600030101010101" pitchFamily="2" charset="-122"/>
                  <a:cs typeface="Arial" panose="020B0604020202020204" pitchFamily="34" charset="0"/>
                </a:rPr>
                <a:t>data</a:t>
              </a:r>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a:extLst>
              <a:ext uri="{FF2B5EF4-FFF2-40B4-BE49-F238E27FC236}">
                <a16:creationId xmlns:a16="http://schemas.microsoft.com/office/drawing/2014/main" id="{949303BB-1314-4276-8A8A-00A1959234B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2467" name="Slide Number Placeholder 4">
            <a:extLst>
              <a:ext uri="{FF2B5EF4-FFF2-40B4-BE49-F238E27FC236}">
                <a16:creationId xmlns:a16="http://schemas.microsoft.com/office/drawing/2014/main" id="{F297ECB6-9CCA-47EC-9324-972EEE2E88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D0B51C4-BF9C-4AAC-96D5-81400B58FC29}" type="slidenum">
              <a:rPr lang="ar-SA" altLang="zh-CN" sz="1400" b="0">
                <a:solidFill>
                  <a:schemeClr val="tx1"/>
                </a:solidFill>
                <a:latin typeface="Arial" panose="020B0604020202020204" pitchFamily="34" charset="0"/>
              </a:rPr>
              <a:pPr/>
              <a:t>47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2468" name="Picture 2" descr="magic">
            <a:extLst>
              <a:ext uri="{FF2B5EF4-FFF2-40B4-BE49-F238E27FC236}">
                <a16:creationId xmlns:a16="http://schemas.microsoft.com/office/drawing/2014/main" id="{68497302-C138-4970-816C-C08F9B006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AutoShape 3">
            <a:extLst>
              <a:ext uri="{FF2B5EF4-FFF2-40B4-BE49-F238E27FC236}">
                <a16:creationId xmlns:a16="http://schemas.microsoft.com/office/drawing/2014/main" id="{59523E6D-DF41-4F54-860B-849FB2630938}"/>
              </a:ext>
            </a:extLst>
          </p:cNvPr>
          <p:cNvSpPr>
            <a:spLocks noChangeArrowheads="1"/>
          </p:cNvSpPr>
          <p:nvPr/>
        </p:nvSpPr>
        <p:spPr bwMode="auto">
          <a:xfrm>
            <a:off x="1192213"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2470" name="Rectangle 4">
            <a:extLst>
              <a:ext uri="{FF2B5EF4-FFF2-40B4-BE49-F238E27FC236}">
                <a16:creationId xmlns:a16="http://schemas.microsoft.com/office/drawing/2014/main" id="{D8CC6EF7-0DC9-4667-8D18-44F9E618E686}"/>
              </a:ext>
            </a:extLst>
          </p:cNvPr>
          <p:cNvSpPr>
            <a:spLocks noGrp="1" noChangeArrowheads="1"/>
          </p:cNvSpPr>
          <p:nvPr>
            <p:ph type="title"/>
          </p:nvPr>
        </p:nvSpPr>
        <p:spPr/>
        <p:txBody>
          <a:bodyPr/>
          <a:lstStyle/>
          <a:p>
            <a:r>
              <a:rPr lang="en-US" altLang="zh-CN" sz="4000">
                <a:ea typeface="宋体" panose="02010600030101010101" pitchFamily="2" charset="-122"/>
              </a:rPr>
              <a:t>Processor Issues Load Request</a:t>
            </a:r>
          </a:p>
        </p:txBody>
      </p:sp>
      <p:grpSp>
        <p:nvGrpSpPr>
          <p:cNvPr id="62471" name="Group 5">
            <a:extLst>
              <a:ext uri="{FF2B5EF4-FFF2-40B4-BE49-F238E27FC236}">
                <a16:creationId xmlns:a16="http://schemas.microsoft.com/office/drawing/2014/main" id="{C281649D-FC74-437D-B77E-67FBBC96A6AA}"/>
              </a:ext>
            </a:extLst>
          </p:cNvPr>
          <p:cNvGrpSpPr>
            <a:grpSpLocks/>
          </p:cNvGrpSpPr>
          <p:nvPr/>
        </p:nvGrpSpPr>
        <p:grpSpPr bwMode="auto">
          <a:xfrm>
            <a:off x="1757363" y="2441575"/>
            <a:ext cx="1358900" cy="1282700"/>
            <a:chOff x="1008" y="2720"/>
            <a:chExt cx="856" cy="808"/>
          </a:xfrm>
        </p:grpSpPr>
        <p:sp>
          <p:nvSpPr>
            <p:cNvPr id="62502" name="Rectangle 6">
              <a:extLst>
                <a:ext uri="{FF2B5EF4-FFF2-40B4-BE49-F238E27FC236}">
                  <a16:creationId xmlns:a16="http://schemas.microsoft.com/office/drawing/2014/main" id="{D04E5FA1-5CCD-41AD-892E-865CE4AADA41}"/>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2503" name="Freeform 7">
              <a:extLst>
                <a:ext uri="{FF2B5EF4-FFF2-40B4-BE49-F238E27FC236}">
                  <a16:creationId xmlns:a16="http://schemas.microsoft.com/office/drawing/2014/main" id="{09B7ED37-3D16-42B0-AFEF-8A9D1631F47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04" name="Freeform 8">
              <a:extLst>
                <a:ext uri="{FF2B5EF4-FFF2-40B4-BE49-F238E27FC236}">
                  <a16:creationId xmlns:a16="http://schemas.microsoft.com/office/drawing/2014/main" id="{A1ED6A5B-0260-45F5-8A11-F981E9AE4B6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05" name="Freeform 9">
              <a:extLst>
                <a:ext uri="{FF2B5EF4-FFF2-40B4-BE49-F238E27FC236}">
                  <a16:creationId xmlns:a16="http://schemas.microsoft.com/office/drawing/2014/main" id="{C3770B98-07F3-4BD0-ACFE-59EB636E8FF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06" name="Freeform 10">
              <a:extLst>
                <a:ext uri="{FF2B5EF4-FFF2-40B4-BE49-F238E27FC236}">
                  <a16:creationId xmlns:a16="http://schemas.microsoft.com/office/drawing/2014/main" id="{DD05329B-12F6-418D-AC4D-F2588215E2D1}"/>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62507" name="Freeform 11">
              <a:extLst>
                <a:ext uri="{FF2B5EF4-FFF2-40B4-BE49-F238E27FC236}">
                  <a16:creationId xmlns:a16="http://schemas.microsoft.com/office/drawing/2014/main" id="{5D1AE257-5669-44EA-84DD-6E04DA859FF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62508" name="Freeform 12">
              <a:extLst>
                <a:ext uri="{FF2B5EF4-FFF2-40B4-BE49-F238E27FC236}">
                  <a16:creationId xmlns:a16="http://schemas.microsoft.com/office/drawing/2014/main" id="{43D8EF12-D786-4C03-949B-86CE74BBD71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09" name="Freeform 13">
              <a:extLst>
                <a:ext uri="{FF2B5EF4-FFF2-40B4-BE49-F238E27FC236}">
                  <a16:creationId xmlns:a16="http://schemas.microsoft.com/office/drawing/2014/main" id="{74C63F7A-3A4D-41EC-911F-488CA21F2A0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10" name="Freeform 14">
              <a:extLst>
                <a:ext uri="{FF2B5EF4-FFF2-40B4-BE49-F238E27FC236}">
                  <a16:creationId xmlns:a16="http://schemas.microsoft.com/office/drawing/2014/main" id="{23F9FC92-6CE5-4C4E-8585-B9E644E7C6EB}"/>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2472" name="Group 15">
            <a:extLst>
              <a:ext uri="{FF2B5EF4-FFF2-40B4-BE49-F238E27FC236}">
                <a16:creationId xmlns:a16="http://schemas.microsoft.com/office/drawing/2014/main" id="{6453E2DD-D93F-4371-AAA7-B32C7C6DE8C8}"/>
              </a:ext>
            </a:extLst>
          </p:cNvPr>
          <p:cNvGrpSpPr>
            <a:grpSpLocks/>
          </p:cNvGrpSpPr>
          <p:nvPr/>
        </p:nvGrpSpPr>
        <p:grpSpPr bwMode="auto">
          <a:xfrm flipH="1">
            <a:off x="5480050" y="2441575"/>
            <a:ext cx="1358900" cy="1282700"/>
            <a:chOff x="1008" y="2720"/>
            <a:chExt cx="856" cy="808"/>
          </a:xfrm>
        </p:grpSpPr>
        <p:sp>
          <p:nvSpPr>
            <p:cNvPr id="62493" name="Rectangle 16">
              <a:extLst>
                <a:ext uri="{FF2B5EF4-FFF2-40B4-BE49-F238E27FC236}">
                  <a16:creationId xmlns:a16="http://schemas.microsoft.com/office/drawing/2014/main" id="{58B52B4D-F19C-4F08-8941-8F9154A3AD0D}"/>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2494" name="Freeform 17">
              <a:extLst>
                <a:ext uri="{FF2B5EF4-FFF2-40B4-BE49-F238E27FC236}">
                  <a16:creationId xmlns:a16="http://schemas.microsoft.com/office/drawing/2014/main" id="{F52ED64F-8901-41D8-9FD1-6C96ABEC843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95" name="Freeform 18">
              <a:extLst>
                <a:ext uri="{FF2B5EF4-FFF2-40B4-BE49-F238E27FC236}">
                  <a16:creationId xmlns:a16="http://schemas.microsoft.com/office/drawing/2014/main" id="{9058FBDF-9FCC-421B-B474-D89581EC2D5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96" name="Freeform 19">
              <a:extLst>
                <a:ext uri="{FF2B5EF4-FFF2-40B4-BE49-F238E27FC236}">
                  <a16:creationId xmlns:a16="http://schemas.microsoft.com/office/drawing/2014/main" id="{B8B57DBC-B50C-44EF-B34B-BBC2636734B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97" name="Freeform 20">
              <a:extLst>
                <a:ext uri="{FF2B5EF4-FFF2-40B4-BE49-F238E27FC236}">
                  <a16:creationId xmlns:a16="http://schemas.microsoft.com/office/drawing/2014/main" id="{5A2AF5C9-DE49-463A-94B8-84A5D534AB4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2498" name="Freeform 21">
              <a:extLst>
                <a:ext uri="{FF2B5EF4-FFF2-40B4-BE49-F238E27FC236}">
                  <a16:creationId xmlns:a16="http://schemas.microsoft.com/office/drawing/2014/main" id="{EF69D21C-43A9-45B4-B978-4499AAB671B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2499" name="Freeform 22">
              <a:extLst>
                <a:ext uri="{FF2B5EF4-FFF2-40B4-BE49-F238E27FC236}">
                  <a16:creationId xmlns:a16="http://schemas.microsoft.com/office/drawing/2014/main" id="{CEE0DCC1-8B62-47AC-9DDE-2F9AD3BFB24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00" name="Freeform 23">
              <a:extLst>
                <a:ext uri="{FF2B5EF4-FFF2-40B4-BE49-F238E27FC236}">
                  <a16:creationId xmlns:a16="http://schemas.microsoft.com/office/drawing/2014/main" id="{F196BD0E-EF4B-42AF-980C-6421074FD39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501" name="Freeform 24">
              <a:extLst>
                <a:ext uri="{FF2B5EF4-FFF2-40B4-BE49-F238E27FC236}">
                  <a16:creationId xmlns:a16="http://schemas.microsoft.com/office/drawing/2014/main" id="{A1ABC57F-0208-4610-8BE3-F2EA66B9521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2473" name="AutoShape 25">
            <a:extLst>
              <a:ext uri="{FF2B5EF4-FFF2-40B4-BE49-F238E27FC236}">
                <a16:creationId xmlns:a16="http://schemas.microsoft.com/office/drawing/2014/main" id="{67C3FCDA-78C1-4492-8E09-F601C8C2F285}"/>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2474" name="Rectangle 26">
            <a:extLst>
              <a:ext uri="{FF2B5EF4-FFF2-40B4-BE49-F238E27FC236}">
                <a16:creationId xmlns:a16="http://schemas.microsoft.com/office/drawing/2014/main" id="{21A27E85-EEE9-4A38-9F14-25005710F3ED}"/>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2475" name="AutoShape 27">
            <a:extLst>
              <a:ext uri="{FF2B5EF4-FFF2-40B4-BE49-F238E27FC236}">
                <a16:creationId xmlns:a16="http://schemas.microsoft.com/office/drawing/2014/main" id="{507E9C18-4967-421C-A1AA-AD1AB99607C7}"/>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2476" name="Rectangle 28">
            <a:extLst>
              <a:ext uri="{FF2B5EF4-FFF2-40B4-BE49-F238E27FC236}">
                <a16:creationId xmlns:a16="http://schemas.microsoft.com/office/drawing/2014/main" id="{A68C0A41-4832-4D08-B7EF-9660C05F15DC}"/>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2477" name="Rectangle 29">
            <a:extLst>
              <a:ext uri="{FF2B5EF4-FFF2-40B4-BE49-F238E27FC236}">
                <a16:creationId xmlns:a16="http://schemas.microsoft.com/office/drawing/2014/main" id="{EA7DBE15-C3DC-4267-A1E8-F743594D9E5E}"/>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62478" name="Group 30">
            <a:extLst>
              <a:ext uri="{FF2B5EF4-FFF2-40B4-BE49-F238E27FC236}">
                <a16:creationId xmlns:a16="http://schemas.microsoft.com/office/drawing/2014/main" id="{03166F35-8155-4D13-842F-B87E4AFA6D83}"/>
              </a:ext>
            </a:extLst>
          </p:cNvPr>
          <p:cNvGrpSpPr>
            <a:grpSpLocks/>
          </p:cNvGrpSpPr>
          <p:nvPr/>
        </p:nvGrpSpPr>
        <p:grpSpPr bwMode="auto">
          <a:xfrm>
            <a:off x="3732213" y="2495550"/>
            <a:ext cx="1130300" cy="1173163"/>
            <a:chOff x="2496" y="2725"/>
            <a:chExt cx="712" cy="739"/>
          </a:xfrm>
        </p:grpSpPr>
        <p:sp>
          <p:nvSpPr>
            <p:cNvPr id="62483" name="Rectangle 31">
              <a:extLst>
                <a:ext uri="{FF2B5EF4-FFF2-40B4-BE49-F238E27FC236}">
                  <a16:creationId xmlns:a16="http://schemas.microsoft.com/office/drawing/2014/main" id="{31D9C14F-38B5-4FEC-A18A-5C163CACE01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2484" name="Freeform 32">
              <a:extLst>
                <a:ext uri="{FF2B5EF4-FFF2-40B4-BE49-F238E27FC236}">
                  <a16:creationId xmlns:a16="http://schemas.microsoft.com/office/drawing/2014/main" id="{3B6CAB05-632B-436E-B6BF-EE7BC2B9A00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2485" name="Group 33">
              <a:extLst>
                <a:ext uri="{FF2B5EF4-FFF2-40B4-BE49-F238E27FC236}">
                  <a16:creationId xmlns:a16="http://schemas.microsoft.com/office/drawing/2014/main" id="{3B3AA431-99FF-4830-94BD-9434360F968A}"/>
                </a:ext>
              </a:extLst>
            </p:cNvPr>
            <p:cNvGrpSpPr>
              <a:grpSpLocks/>
            </p:cNvGrpSpPr>
            <p:nvPr/>
          </p:nvGrpSpPr>
          <p:grpSpPr bwMode="auto">
            <a:xfrm>
              <a:off x="3072" y="2832"/>
              <a:ext cx="136" cy="632"/>
              <a:chOff x="3072" y="2832"/>
              <a:chExt cx="136" cy="632"/>
            </a:xfrm>
          </p:grpSpPr>
          <p:sp>
            <p:nvSpPr>
              <p:cNvPr id="62490" name="Freeform 34">
                <a:extLst>
                  <a:ext uri="{FF2B5EF4-FFF2-40B4-BE49-F238E27FC236}">
                    <a16:creationId xmlns:a16="http://schemas.microsoft.com/office/drawing/2014/main" id="{66E0529B-BDE3-4296-ADB6-3C95B40E94E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91" name="Freeform 35">
                <a:extLst>
                  <a:ext uri="{FF2B5EF4-FFF2-40B4-BE49-F238E27FC236}">
                    <a16:creationId xmlns:a16="http://schemas.microsoft.com/office/drawing/2014/main" id="{B3CA433F-89BA-44D0-9C1E-3FF26787005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92" name="Freeform 36">
                <a:extLst>
                  <a:ext uri="{FF2B5EF4-FFF2-40B4-BE49-F238E27FC236}">
                    <a16:creationId xmlns:a16="http://schemas.microsoft.com/office/drawing/2014/main" id="{20336D90-9E5B-41D5-BA65-3B162762D72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2486" name="Group 37">
              <a:extLst>
                <a:ext uri="{FF2B5EF4-FFF2-40B4-BE49-F238E27FC236}">
                  <a16:creationId xmlns:a16="http://schemas.microsoft.com/office/drawing/2014/main" id="{DDB4C6B9-547E-46F6-92FE-A4947D1014D7}"/>
                </a:ext>
              </a:extLst>
            </p:cNvPr>
            <p:cNvGrpSpPr>
              <a:grpSpLocks/>
            </p:cNvGrpSpPr>
            <p:nvPr/>
          </p:nvGrpSpPr>
          <p:grpSpPr bwMode="auto">
            <a:xfrm flipH="1">
              <a:off x="2496" y="2832"/>
              <a:ext cx="136" cy="632"/>
              <a:chOff x="3072" y="2832"/>
              <a:chExt cx="136" cy="632"/>
            </a:xfrm>
          </p:grpSpPr>
          <p:sp>
            <p:nvSpPr>
              <p:cNvPr id="62487" name="Freeform 38">
                <a:extLst>
                  <a:ext uri="{FF2B5EF4-FFF2-40B4-BE49-F238E27FC236}">
                    <a16:creationId xmlns:a16="http://schemas.microsoft.com/office/drawing/2014/main" id="{47048AC7-9AE2-4861-B523-512F7BA7D1D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88" name="Freeform 39">
                <a:extLst>
                  <a:ext uri="{FF2B5EF4-FFF2-40B4-BE49-F238E27FC236}">
                    <a16:creationId xmlns:a16="http://schemas.microsoft.com/office/drawing/2014/main" id="{35EFBBE8-3E3D-4D0E-98E3-149B4F7B1D1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2489" name="Freeform 40">
                <a:extLst>
                  <a:ext uri="{FF2B5EF4-FFF2-40B4-BE49-F238E27FC236}">
                    <a16:creationId xmlns:a16="http://schemas.microsoft.com/office/drawing/2014/main" id="{6810E681-A922-42EA-AC09-82E3BFE0791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62479" name="Rectangle 41">
            <a:extLst>
              <a:ext uri="{FF2B5EF4-FFF2-40B4-BE49-F238E27FC236}">
                <a16:creationId xmlns:a16="http://schemas.microsoft.com/office/drawing/2014/main" id="{66E81EE6-68C1-4A38-8AF7-046A1F445A6C}"/>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2480" name="AutoShape 42">
            <a:extLst>
              <a:ext uri="{FF2B5EF4-FFF2-40B4-BE49-F238E27FC236}">
                <a16:creationId xmlns:a16="http://schemas.microsoft.com/office/drawing/2014/main" id="{4E40877F-DAAD-4DD5-A77D-BF540505EDF0}"/>
              </a:ext>
            </a:extLst>
          </p:cNvPr>
          <p:cNvSpPr>
            <a:spLocks noChangeArrowheads="1"/>
          </p:cNvSpPr>
          <p:nvPr/>
        </p:nvSpPr>
        <p:spPr bwMode="auto">
          <a:xfrm>
            <a:off x="4119563" y="3657600"/>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
        <p:nvSpPr>
          <p:cNvPr id="62481" name="Rectangle 43">
            <a:extLst>
              <a:ext uri="{FF2B5EF4-FFF2-40B4-BE49-F238E27FC236}">
                <a16:creationId xmlns:a16="http://schemas.microsoft.com/office/drawing/2014/main" id="{F706D11B-E1F9-4405-8F3F-3CE90818F197}"/>
              </a:ext>
            </a:extLst>
          </p:cNvPr>
          <p:cNvSpPr>
            <a:spLocks noChangeArrowheads="1"/>
          </p:cNvSpPr>
          <p:nvPr/>
        </p:nvSpPr>
        <p:spPr bwMode="auto">
          <a:xfrm>
            <a:off x="5930900" y="547687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2482" name="AutoShape 45">
            <a:extLst>
              <a:ext uri="{FF2B5EF4-FFF2-40B4-BE49-F238E27FC236}">
                <a16:creationId xmlns:a16="http://schemas.microsoft.com/office/drawing/2014/main" id="{F2505043-7039-479A-9787-063EE0EA5B66}"/>
              </a:ext>
            </a:extLst>
          </p:cNvPr>
          <p:cNvSpPr>
            <a:spLocks noChangeArrowheads="1"/>
          </p:cNvSpPr>
          <p:nvPr/>
        </p:nvSpPr>
        <p:spPr bwMode="auto">
          <a:xfrm>
            <a:off x="500063" y="1506538"/>
            <a:ext cx="1941512" cy="1187450"/>
          </a:xfrm>
          <a:prstGeom prst="cloudCallout">
            <a:avLst>
              <a:gd name="adj1" fmla="val 30375"/>
              <a:gd name="adj2" fmla="val 71657"/>
            </a:avLst>
          </a:prstGeom>
          <a:solidFill>
            <a:srgbClr val="FF33CC">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I got data</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6E998EB7-76B2-42C1-99B4-CF2CE8C2605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3491" name="Slide Number Placeholder 4">
            <a:extLst>
              <a:ext uri="{FF2B5EF4-FFF2-40B4-BE49-F238E27FC236}">
                <a16:creationId xmlns:a16="http://schemas.microsoft.com/office/drawing/2014/main" id="{5F126EA3-C87B-4E55-B50A-55D51947B9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9DA8176-991D-43F3-BC62-B8B6AC9C26CF}" type="slidenum">
              <a:rPr lang="ar-SA" altLang="zh-CN" sz="1400" b="0">
                <a:solidFill>
                  <a:schemeClr val="tx1"/>
                </a:solidFill>
                <a:latin typeface="Arial" panose="020B0604020202020204" pitchFamily="34" charset="0"/>
              </a:rPr>
              <a:pPr/>
              <a:t>48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3492" name="Picture 2" descr="magic">
            <a:extLst>
              <a:ext uri="{FF2B5EF4-FFF2-40B4-BE49-F238E27FC236}">
                <a16:creationId xmlns:a16="http://schemas.microsoft.com/office/drawing/2014/main" id="{492EAB8F-3143-41A5-9060-2C4C53477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AutoShape 3">
            <a:extLst>
              <a:ext uri="{FF2B5EF4-FFF2-40B4-BE49-F238E27FC236}">
                <a16:creationId xmlns:a16="http://schemas.microsoft.com/office/drawing/2014/main" id="{4EF0F9CE-EBBB-49AC-B54A-CD8140B7652E}"/>
              </a:ext>
            </a:extLst>
          </p:cNvPr>
          <p:cNvSpPr>
            <a:spLocks noChangeArrowheads="1"/>
          </p:cNvSpPr>
          <p:nvPr/>
        </p:nvSpPr>
        <p:spPr bwMode="auto">
          <a:xfrm>
            <a:off x="117633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3494" name="Rectangle 4">
            <a:extLst>
              <a:ext uri="{FF2B5EF4-FFF2-40B4-BE49-F238E27FC236}">
                <a16:creationId xmlns:a16="http://schemas.microsoft.com/office/drawing/2014/main" id="{962B0827-351B-4775-A933-EEFD60F2ECE7}"/>
              </a:ext>
            </a:extLst>
          </p:cNvPr>
          <p:cNvSpPr>
            <a:spLocks noGrp="1" noChangeArrowheads="1"/>
          </p:cNvSpPr>
          <p:nvPr>
            <p:ph type="title"/>
          </p:nvPr>
        </p:nvSpPr>
        <p:spPr/>
        <p:txBody>
          <a:bodyPr/>
          <a:lstStyle/>
          <a:p>
            <a:r>
              <a:rPr lang="en-US" altLang="zh-CN">
                <a:ea typeface="宋体" panose="02010600030101010101" pitchFamily="2" charset="-122"/>
              </a:rPr>
              <a:t>Other Processor Responds</a:t>
            </a:r>
          </a:p>
        </p:txBody>
      </p:sp>
      <p:grpSp>
        <p:nvGrpSpPr>
          <p:cNvPr id="63495" name="Group 5">
            <a:extLst>
              <a:ext uri="{FF2B5EF4-FFF2-40B4-BE49-F238E27FC236}">
                <a16:creationId xmlns:a16="http://schemas.microsoft.com/office/drawing/2014/main" id="{6BB8D40F-B87F-492A-AA51-5970E9B41C28}"/>
              </a:ext>
            </a:extLst>
          </p:cNvPr>
          <p:cNvGrpSpPr>
            <a:grpSpLocks/>
          </p:cNvGrpSpPr>
          <p:nvPr/>
        </p:nvGrpSpPr>
        <p:grpSpPr bwMode="auto">
          <a:xfrm>
            <a:off x="3732213" y="2495550"/>
            <a:ext cx="1130300" cy="1173163"/>
            <a:chOff x="2496" y="2725"/>
            <a:chExt cx="712" cy="739"/>
          </a:xfrm>
        </p:grpSpPr>
        <p:sp>
          <p:nvSpPr>
            <p:cNvPr id="63526" name="Rectangle 6">
              <a:extLst>
                <a:ext uri="{FF2B5EF4-FFF2-40B4-BE49-F238E27FC236}">
                  <a16:creationId xmlns:a16="http://schemas.microsoft.com/office/drawing/2014/main" id="{C4DBECA5-3279-4A9C-9835-0A800F44233A}"/>
                </a:ext>
              </a:extLst>
            </p:cNvPr>
            <p:cNvSpPr>
              <a:spLocks noChangeArrowheads="1"/>
            </p:cNvSpPr>
            <p:nvPr/>
          </p:nvSpPr>
          <p:spPr bwMode="auto">
            <a:xfrm>
              <a:off x="2592" y="3312"/>
              <a:ext cx="528" cy="144"/>
            </a:xfrm>
            <a:prstGeom prst="rect">
              <a:avLst/>
            </a:prstGeom>
            <a:solidFill>
              <a:srgbClr val="FF0066"/>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3527" name="Freeform 7">
              <a:extLst>
                <a:ext uri="{FF2B5EF4-FFF2-40B4-BE49-F238E27FC236}">
                  <a16:creationId xmlns:a16="http://schemas.microsoft.com/office/drawing/2014/main" id="{69094C6F-84A5-494D-BF32-C14F7CC1CDB4}"/>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66"/>
            </a:solidFill>
            <a:ln w="38100">
              <a:solidFill>
                <a:schemeClr val="tx1"/>
              </a:solidFill>
              <a:round/>
              <a:headEnd/>
              <a:tailEnd/>
            </a:ln>
          </p:spPr>
          <p:txBody>
            <a:bodyPr wrap="none" anchor="ctr"/>
            <a:lstStyle/>
            <a:p>
              <a:endParaRPr lang="zh-CN" altLang="en-US"/>
            </a:p>
          </p:txBody>
        </p:sp>
        <p:grpSp>
          <p:nvGrpSpPr>
            <p:cNvPr id="63528" name="Group 8">
              <a:extLst>
                <a:ext uri="{FF2B5EF4-FFF2-40B4-BE49-F238E27FC236}">
                  <a16:creationId xmlns:a16="http://schemas.microsoft.com/office/drawing/2014/main" id="{2A596CBB-6250-4A48-9CD1-68FD01336245}"/>
                </a:ext>
              </a:extLst>
            </p:cNvPr>
            <p:cNvGrpSpPr>
              <a:grpSpLocks/>
            </p:cNvGrpSpPr>
            <p:nvPr/>
          </p:nvGrpSpPr>
          <p:grpSpPr bwMode="auto">
            <a:xfrm>
              <a:off x="3072" y="2832"/>
              <a:ext cx="136" cy="632"/>
              <a:chOff x="3072" y="2832"/>
              <a:chExt cx="136" cy="632"/>
            </a:xfrm>
          </p:grpSpPr>
          <p:sp>
            <p:nvSpPr>
              <p:cNvPr id="63533" name="Freeform 9">
                <a:extLst>
                  <a:ext uri="{FF2B5EF4-FFF2-40B4-BE49-F238E27FC236}">
                    <a16:creationId xmlns:a16="http://schemas.microsoft.com/office/drawing/2014/main" id="{A441BFE8-5F21-4976-B0A0-28069787447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34" name="Freeform 10">
                <a:extLst>
                  <a:ext uri="{FF2B5EF4-FFF2-40B4-BE49-F238E27FC236}">
                    <a16:creationId xmlns:a16="http://schemas.microsoft.com/office/drawing/2014/main" id="{B21359E9-A769-499F-A05A-E39B17CC81B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35" name="Freeform 11">
                <a:extLst>
                  <a:ext uri="{FF2B5EF4-FFF2-40B4-BE49-F238E27FC236}">
                    <a16:creationId xmlns:a16="http://schemas.microsoft.com/office/drawing/2014/main" id="{CE6E1E63-10C3-40A3-BAF1-7BADBAE4F41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3529" name="Group 12">
              <a:extLst>
                <a:ext uri="{FF2B5EF4-FFF2-40B4-BE49-F238E27FC236}">
                  <a16:creationId xmlns:a16="http://schemas.microsoft.com/office/drawing/2014/main" id="{5E28AE1C-69D6-4E01-918A-6D9D6458FABC}"/>
                </a:ext>
              </a:extLst>
            </p:cNvPr>
            <p:cNvGrpSpPr>
              <a:grpSpLocks/>
            </p:cNvGrpSpPr>
            <p:nvPr/>
          </p:nvGrpSpPr>
          <p:grpSpPr bwMode="auto">
            <a:xfrm flipH="1">
              <a:off x="2496" y="2832"/>
              <a:ext cx="136" cy="632"/>
              <a:chOff x="3072" y="2832"/>
              <a:chExt cx="136" cy="632"/>
            </a:xfrm>
          </p:grpSpPr>
          <p:sp>
            <p:nvSpPr>
              <p:cNvPr id="63530" name="Freeform 13">
                <a:extLst>
                  <a:ext uri="{FF2B5EF4-FFF2-40B4-BE49-F238E27FC236}">
                    <a16:creationId xmlns:a16="http://schemas.microsoft.com/office/drawing/2014/main" id="{3C340BF9-2020-4452-9C16-8BBB1069D43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31" name="Freeform 14">
                <a:extLst>
                  <a:ext uri="{FF2B5EF4-FFF2-40B4-BE49-F238E27FC236}">
                    <a16:creationId xmlns:a16="http://schemas.microsoft.com/office/drawing/2014/main" id="{E70FD45E-6470-4DFA-A441-6F1D4770179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32" name="Freeform 15">
                <a:extLst>
                  <a:ext uri="{FF2B5EF4-FFF2-40B4-BE49-F238E27FC236}">
                    <a16:creationId xmlns:a16="http://schemas.microsoft.com/office/drawing/2014/main" id="{64BD116F-CE19-4BE7-921E-C41443FE41C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63496" name="Group 16">
            <a:extLst>
              <a:ext uri="{FF2B5EF4-FFF2-40B4-BE49-F238E27FC236}">
                <a16:creationId xmlns:a16="http://schemas.microsoft.com/office/drawing/2014/main" id="{7A37D67F-F170-4A20-8C16-7EF291E9FEEC}"/>
              </a:ext>
            </a:extLst>
          </p:cNvPr>
          <p:cNvGrpSpPr>
            <a:grpSpLocks/>
          </p:cNvGrpSpPr>
          <p:nvPr/>
        </p:nvGrpSpPr>
        <p:grpSpPr bwMode="auto">
          <a:xfrm>
            <a:off x="1757363" y="2441575"/>
            <a:ext cx="1358900" cy="1282700"/>
            <a:chOff x="1008" y="2720"/>
            <a:chExt cx="856" cy="808"/>
          </a:xfrm>
        </p:grpSpPr>
        <p:sp>
          <p:nvSpPr>
            <p:cNvPr id="63517" name="Rectangle 17">
              <a:extLst>
                <a:ext uri="{FF2B5EF4-FFF2-40B4-BE49-F238E27FC236}">
                  <a16:creationId xmlns:a16="http://schemas.microsoft.com/office/drawing/2014/main" id="{8B81F483-4F13-49C3-AA43-67B5EA3680C6}"/>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3518" name="Freeform 18">
              <a:extLst>
                <a:ext uri="{FF2B5EF4-FFF2-40B4-BE49-F238E27FC236}">
                  <a16:creationId xmlns:a16="http://schemas.microsoft.com/office/drawing/2014/main" id="{D25EA9AD-1C61-4300-B297-925BD30C042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19" name="Freeform 19">
              <a:extLst>
                <a:ext uri="{FF2B5EF4-FFF2-40B4-BE49-F238E27FC236}">
                  <a16:creationId xmlns:a16="http://schemas.microsoft.com/office/drawing/2014/main" id="{3DE813FC-D13E-4D73-89A8-EFDCEB71DA5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20" name="Freeform 20">
              <a:extLst>
                <a:ext uri="{FF2B5EF4-FFF2-40B4-BE49-F238E27FC236}">
                  <a16:creationId xmlns:a16="http://schemas.microsoft.com/office/drawing/2014/main" id="{DCF09923-0F58-4748-8393-3BA9697A0A9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21" name="Freeform 21">
              <a:extLst>
                <a:ext uri="{FF2B5EF4-FFF2-40B4-BE49-F238E27FC236}">
                  <a16:creationId xmlns:a16="http://schemas.microsoft.com/office/drawing/2014/main" id="{A645CB12-6460-4F20-B5FD-443F6FF32C7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63522" name="Freeform 22">
              <a:extLst>
                <a:ext uri="{FF2B5EF4-FFF2-40B4-BE49-F238E27FC236}">
                  <a16:creationId xmlns:a16="http://schemas.microsoft.com/office/drawing/2014/main" id="{C29765BD-1C4B-4805-A444-9D4D2C9052E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63523" name="Freeform 23">
              <a:extLst>
                <a:ext uri="{FF2B5EF4-FFF2-40B4-BE49-F238E27FC236}">
                  <a16:creationId xmlns:a16="http://schemas.microsoft.com/office/drawing/2014/main" id="{60BC45D6-0B27-46F0-AEFA-1E9A1B6CD1E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24" name="Freeform 24">
              <a:extLst>
                <a:ext uri="{FF2B5EF4-FFF2-40B4-BE49-F238E27FC236}">
                  <a16:creationId xmlns:a16="http://schemas.microsoft.com/office/drawing/2014/main" id="{28326B68-6BDA-4689-9C84-2F40DF35291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25" name="Freeform 25">
              <a:extLst>
                <a:ext uri="{FF2B5EF4-FFF2-40B4-BE49-F238E27FC236}">
                  <a16:creationId xmlns:a16="http://schemas.microsoft.com/office/drawing/2014/main" id="{5D71134F-4FAB-4B19-99FA-D41E28FDF4C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3497" name="Group 26">
            <a:extLst>
              <a:ext uri="{FF2B5EF4-FFF2-40B4-BE49-F238E27FC236}">
                <a16:creationId xmlns:a16="http://schemas.microsoft.com/office/drawing/2014/main" id="{AAFF0E3F-024F-40D8-AC66-8DEDC455C748}"/>
              </a:ext>
            </a:extLst>
          </p:cNvPr>
          <p:cNvGrpSpPr>
            <a:grpSpLocks/>
          </p:cNvGrpSpPr>
          <p:nvPr/>
        </p:nvGrpSpPr>
        <p:grpSpPr bwMode="auto">
          <a:xfrm flipH="1">
            <a:off x="5480050" y="2441575"/>
            <a:ext cx="1358900" cy="1282700"/>
            <a:chOff x="1008" y="2720"/>
            <a:chExt cx="856" cy="808"/>
          </a:xfrm>
        </p:grpSpPr>
        <p:sp>
          <p:nvSpPr>
            <p:cNvPr id="63508" name="Rectangle 27">
              <a:extLst>
                <a:ext uri="{FF2B5EF4-FFF2-40B4-BE49-F238E27FC236}">
                  <a16:creationId xmlns:a16="http://schemas.microsoft.com/office/drawing/2014/main" id="{D6BF4239-69BF-4765-B834-4D196C04BB55}"/>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3509" name="Freeform 28">
              <a:extLst>
                <a:ext uri="{FF2B5EF4-FFF2-40B4-BE49-F238E27FC236}">
                  <a16:creationId xmlns:a16="http://schemas.microsoft.com/office/drawing/2014/main" id="{455EC9D6-A442-4CF9-89EF-C33E646F6A0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10" name="Freeform 29">
              <a:extLst>
                <a:ext uri="{FF2B5EF4-FFF2-40B4-BE49-F238E27FC236}">
                  <a16:creationId xmlns:a16="http://schemas.microsoft.com/office/drawing/2014/main" id="{87FAB673-F60C-4870-82ED-C0B8C84EB1D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11" name="Freeform 30">
              <a:extLst>
                <a:ext uri="{FF2B5EF4-FFF2-40B4-BE49-F238E27FC236}">
                  <a16:creationId xmlns:a16="http://schemas.microsoft.com/office/drawing/2014/main" id="{9B54C880-BF0B-4267-883E-4A08EB63370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12" name="Freeform 31">
              <a:extLst>
                <a:ext uri="{FF2B5EF4-FFF2-40B4-BE49-F238E27FC236}">
                  <a16:creationId xmlns:a16="http://schemas.microsoft.com/office/drawing/2014/main" id="{933290CE-49F5-4ACE-9732-335E4E9A0841}"/>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3513" name="Freeform 32">
              <a:extLst>
                <a:ext uri="{FF2B5EF4-FFF2-40B4-BE49-F238E27FC236}">
                  <a16:creationId xmlns:a16="http://schemas.microsoft.com/office/drawing/2014/main" id="{3CCB99B0-0FBF-48BE-AD89-944330A9515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3514" name="Freeform 33">
              <a:extLst>
                <a:ext uri="{FF2B5EF4-FFF2-40B4-BE49-F238E27FC236}">
                  <a16:creationId xmlns:a16="http://schemas.microsoft.com/office/drawing/2014/main" id="{0418589C-1B0E-4CF3-A472-904004E93DC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15" name="Freeform 34">
              <a:extLst>
                <a:ext uri="{FF2B5EF4-FFF2-40B4-BE49-F238E27FC236}">
                  <a16:creationId xmlns:a16="http://schemas.microsoft.com/office/drawing/2014/main" id="{6C01E629-7F42-4AE6-8357-BCD62157299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3516" name="Freeform 35">
              <a:extLst>
                <a:ext uri="{FF2B5EF4-FFF2-40B4-BE49-F238E27FC236}">
                  <a16:creationId xmlns:a16="http://schemas.microsoft.com/office/drawing/2014/main" id="{1EB56D48-87FC-450C-A733-5CFBB73AD83D}"/>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3498" name="Rectangle 36">
            <a:extLst>
              <a:ext uri="{FF2B5EF4-FFF2-40B4-BE49-F238E27FC236}">
                <a16:creationId xmlns:a16="http://schemas.microsoft.com/office/drawing/2014/main" id="{650FC2FD-374F-49ED-A598-BAAA9DEB0591}"/>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3499" name="AutoShape 37">
            <a:extLst>
              <a:ext uri="{FF2B5EF4-FFF2-40B4-BE49-F238E27FC236}">
                <a16:creationId xmlns:a16="http://schemas.microsoft.com/office/drawing/2014/main" id="{C311B4C1-2F54-41AA-8B48-E85700EAF2A3}"/>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3500" name="Rectangle 38">
            <a:extLst>
              <a:ext uri="{FF2B5EF4-FFF2-40B4-BE49-F238E27FC236}">
                <a16:creationId xmlns:a16="http://schemas.microsoft.com/office/drawing/2014/main" id="{8471F7FD-F352-47E5-B72E-F5C42178A767}"/>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3501" name="Rectangle 39">
            <a:extLst>
              <a:ext uri="{FF2B5EF4-FFF2-40B4-BE49-F238E27FC236}">
                <a16:creationId xmlns:a16="http://schemas.microsoft.com/office/drawing/2014/main" id="{A34FC543-C4BE-4B48-98B5-7C6DFE654A56}"/>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3502" name="Rectangle 40">
            <a:extLst>
              <a:ext uri="{FF2B5EF4-FFF2-40B4-BE49-F238E27FC236}">
                <a16:creationId xmlns:a16="http://schemas.microsoft.com/office/drawing/2014/main" id="{794C2A14-D7CF-49C5-9556-A156639DEDB1}"/>
              </a:ext>
            </a:extLst>
          </p:cNvPr>
          <p:cNvSpPr>
            <a:spLocks noChangeArrowheads="1"/>
          </p:cNvSpPr>
          <p:nvPr/>
        </p:nvSpPr>
        <p:spPr bwMode="auto">
          <a:xfrm>
            <a:off x="5905500" y="548322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3503" name="AutoShape 41">
            <a:extLst>
              <a:ext uri="{FF2B5EF4-FFF2-40B4-BE49-F238E27FC236}">
                <a16:creationId xmlns:a16="http://schemas.microsoft.com/office/drawing/2014/main" id="{0B298FD0-7F91-4881-AA75-094AA8E2DA48}"/>
              </a:ext>
            </a:extLst>
          </p:cNvPr>
          <p:cNvSpPr>
            <a:spLocks noChangeArrowheads="1"/>
          </p:cNvSpPr>
          <p:nvPr/>
        </p:nvSpPr>
        <p:spPr bwMode="auto">
          <a:xfrm>
            <a:off x="347663" y="1354138"/>
            <a:ext cx="1941512" cy="1187450"/>
          </a:xfrm>
          <a:prstGeom prst="cloudCallout">
            <a:avLst>
              <a:gd name="adj1" fmla="val 30375"/>
              <a:gd name="adj2" fmla="val 71657"/>
            </a:avLst>
          </a:prstGeom>
          <a:solidFill>
            <a:srgbClr val="FF33CC">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I got data</a:t>
            </a:r>
          </a:p>
        </p:txBody>
      </p:sp>
      <p:sp>
        <p:nvSpPr>
          <p:cNvPr id="63504" name="Rectangle 42">
            <a:extLst>
              <a:ext uri="{FF2B5EF4-FFF2-40B4-BE49-F238E27FC236}">
                <a16:creationId xmlns:a16="http://schemas.microsoft.com/office/drawing/2014/main" id="{E69ED1B0-9F30-424A-BB3D-1D38AC50212E}"/>
              </a:ext>
            </a:extLst>
          </p:cNvPr>
          <p:cNvSpPr>
            <a:spLocks noChangeArrowheads="1"/>
          </p:cNvSpPr>
          <p:nvPr/>
        </p:nvSpPr>
        <p:spPr bwMode="auto">
          <a:xfrm>
            <a:off x="1905000" y="38719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3505" name="Rectangle 43">
            <a:extLst>
              <a:ext uri="{FF2B5EF4-FFF2-40B4-BE49-F238E27FC236}">
                <a16:creationId xmlns:a16="http://schemas.microsoft.com/office/drawing/2014/main" id="{C36172AF-5C2D-4537-A129-5C7AEF6EFCA0}"/>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3506" name="AutoShape 44">
            <a:extLst>
              <a:ext uri="{FF2B5EF4-FFF2-40B4-BE49-F238E27FC236}">
                <a16:creationId xmlns:a16="http://schemas.microsoft.com/office/drawing/2014/main" id="{4257FAF7-787F-4AD3-877A-9252F02004DA}"/>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3507" name="AutoShape 45">
            <a:extLst>
              <a:ext uri="{FF2B5EF4-FFF2-40B4-BE49-F238E27FC236}">
                <a16:creationId xmlns:a16="http://schemas.microsoft.com/office/drawing/2014/main" id="{E9711897-32A7-45D7-9924-533C294BC662}"/>
              </a:ext>
            </a:extLst>
          </p:cNvPr>
          <p:cNvSpPr>
            <a:spLocks noChangeArrowheads="1"/>
          </p:cNvSpPr>
          <p:nvPr/>
        </p:nvSpPr>
        <p:spPr bwMode="auto">
          <a:xfrm>
            <a:off x="2246313" y="3657600"/>
            <a:ext cx="465137" cy="882650"/>
          </a:xfrm>
          <a:prstGeom prst="upDownArrow">
            <a:avLst>
              <a:gd name="adj1" fmla="val 50000"/>
              <a:gd name="adj2" fmla="val 37952"/>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a:extLst>
              <a:ext uri="{FF2B5EF4-FFF2-40B4-BE49-F238E27FC236}">
                <a16:creationId xmlns:a16="http://schemas.microsoft.com/office/drawing/2014/main" id="{7B9489B4-26D7-46ED-A9C5-34FADB2F99C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4515" name="Slide Number Placeholder 4">
            <a:extLst>
              <a:ext uri="{FF2B5EF4-FFF2-40B4-BE49-F238E27FC236}">
                <a16:creationId xmlns:a16="http://schemas.microsoft.com/office/drawing/2014/main" id="{91181E82-B8F2-4488-B545-2019B20480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5A9EBB6-34EB-4AF3-8D26-A1E04260655E}" type="slidenum">
              <a:rPr lang="ar-SA" altLang="zh-CN" sz="1400" b="0">
                <a:solidFill>
                  <a:schemeClr val="tx1"/>
                </a:solidFill>
                <a:latin typeface="Arial" panose="020B0604020202020204" pitchFamily="34" charset="0"/>
              </a:rPr>
              <a:pPr/>
              <a:t>49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4516" name="Picture 2" descr="magic">
            <a:extLst>
              <a:ext uri="{FF2B5EF4-FFF2-40B4-BE49-F238E27FC236}">
                <a16:creationId xmlns:a16="http://schemas.microsoft.com/office/drawing/2014/main" id="{72DFF61C-7765-4B52-8D5F-0EE3FEA24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AutoShape 3">
            <a:extLst>
              <a:ext uri="{FF2B5EF4-FFF2-40B4-BE49-F238E27FC236}">
                <a16:creationId xmlns:a16="http://schemas.microsoft.com/office/drawing/2014/main" id="{4CDAB1C7-F31F-4C74-81D1-42743E25CD2C}"/>
              </a:ext>
            </a:extLst>
          </p:cNvPr>
          <p:cNvSpPr>
            <a:spLocks noChangeArrowheads="1"/>
          </p:cNvSpPr>
          <p:nvPr/>
        </p:nvSpPr>
        <p:spPr bwMode="auto">
          <a:xfrm>
            <a:off x="117633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4518" name="Rectangle 4">
            <a:extLst>
              <a:ext uri="{FF2B5EF4-FFF2-40B4-BE49-F238E27FC236}">
                <a16:creationId xmlns:a16="http://schemas.microsoft.com/office/drawing/2014/main" id="{E089A658-F450-4F27-BA95-DA3C82304640}"/>
              </a:ext>
            </a:extLst>
          </p:cNvPr>
          <p:cNvSpPr>
            <a:spLocks noGrp="1" noChangeArrowheads="1"/>
          </p:cNvSpPr>
          <p:nvPr>
            <p:ph type="title"/>
          </p:nvPr>
        </p:nvSpPr>
        <p:spPr/>
        <p:txBody>
          <a:bodyPr/>
          <a:lstStyle/>
          <a:p>
            <a:r>
              <a:rPr lang="en-US" altLang="zh-CN">
                <a:ea typeface="宋体" panose="02010600030101010101" pitchFamily="2" charset="-122"/>
              </a:rPr>
              <a:t>Other Processor Responds</a:t>
            </a:r>
          </a:p>
        </p:txBody>
      </p:sp>
      <p:grpSp>
        <p:nvGrpSpPr>
          <p:cNvPr id="64519" name="Group 5">
            <a:extLst>
              <a:ext uri="{FF2B5EF4-FFF2-40B4-BE49-F238E27FC236}">
                <a16:creationId xmlns:a16="http://schemas.microsoft.com/office/drawing/2014/main" id="{F4AF9B79-D13C-4B68-92E8-A2FE7B6763F2}"/>
              </a:ext>
            </a:extLst>
          </p:cNvPr>
          <p:cNvGrpSpPr>
            <a:grpSpLocks/>
          </p:cNvGrpSpPr>
          <p:nvPr/>
        </p:nvGrpSpPr>
        <p:grpSpPr bwMode="auto">
          <a:xfrm>
            <a:off x="3732213" y="2495550"/>
            <a:ext cx="1130300" cy="1173163"/>
            <a:chOff x="2496" y="2725"/>
            <a:chExt cx="712" cy="739"/>
          </a:xfrm>
        </p:grpSpPr>
        <p:sp>
          <p:nvSpPr>
            <p:cNvPr id="64549" name="Rectangle 6">
              <a:extLst>
                <a:ext uri="{FF2B5EF4-FFF2-40B4-BE49-F238E27FC236}">
                  <a16:creationId xmlns:a16="http://schemas.microsoft.com/office/drawing/2014/main" id="{B863344C-AB7F-4CB2-863F-D3A477437CA1}"/>
                </a:ext>
              </a:extLst>
            </p:cNvPr>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4550" name="Freeform 7">
              <a:extLst>
                <a:ext uri="{FF2B5EF4-FFF2-40B4-BE49-F238E27FC236}">
                  <a16:creationId xmlns:a16="http://schemas.microsoft.com/office/drawing/2014/main" id="{43005A13-9E8A-4856-BF21-9B82716D718F}"/>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zh-CN" altLang="en-US"/>
            </a:p>
          </p:txBody>
        </p:sp>
        <p:grpSp>
          <p:nvGrpSpPr>
            <p:cNvPr id="64551" name="Group 8">
              <a:extLst>
                <a:ext uri="{FF2B5EF4-FFF2-40B4-BE49-F238E27FC236}">
                  <a16:creationId xmlns:a16="http://schemas.microsoft.com/office/drawing/2014/main" id="{B08A0166-0E13-4686-9FE0-550934E95379}"/>
                </a:ext>
              </a:extLst>
            </p:cNvPr>
            <p:cNvGrpSpPr>
              <a:grpSpLocks/>
            </p:cNvGrpSpPr>
            <p:nvPr/>
          </p:nvGrpSpPr>
          <p:grpSpPr bwMode="auto">
            <a:xfrm>
              <a:off x="3072" y="2832"/>
              <a:ext cx="136" cy="632"/>
              <a:chOff x="3072" y="2832"/>
              <a:chExt cx="136" cy="632"/>
            </a:xfrm>
          </p:grpSpPr>
          <p:sp>
            <p:nvSpPr>
              <p:cNvPr id="64556" name="Freeform 9">
                <a:extLst>
                  <a:ext uri="{FF2B5EF4-FFF2-40B4-BE49-F238E27FC236}">
                    <a16:creationId xmlns:a16="http://schemas.microsoft.com/office/drawing/2014/main" id="{D171187D-D448-444B-8DF2-F7EEED863D1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57" name="Freeform 10">
                <a:extLst>
                  <a:ext uri="{FF2B5EF4-FFF2-40B4-BE49-F238E27FC236}">
                    <a16:creationId xmlns:a16="http://schemas.microsoft.com/office/drawing/2014/main" id="{C19E48D8-C8CA-4B3A-B2CF-23CC325894B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58" name="Freeform 11">
                <a:extLst>
                  <a:ext uri="{FF2B5EF4-FFF2-40B4-BE49-F238E27FC236}">
                    <a16:creationId xmlns:a16="http://schemas.microsoft.com/office/drawing/2014/main" id="{C144389D-35DD-4F90-AC87-691FB058BF3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4552" name="Group 12">
              <a:extLst>
                <a:ext uri="{FF2B5EF4-FFF2-40B4-BE49-F238E27FC236}">
                  <a16:creationId xmlns:a16="http://schemas.microsoft.com/office/drawing/2014/main" id="{57817198-CB97-4461-8216-3FC8AA599CA2}"/>
                </a:ext>
              </a:extLst>
            </p:cNvPr>
            <p:cNvGrpSpPr>
              <a:grpSpLocks/>
            </p:cNvGrpSpPr>
            <p:nvPr/>
          </p:nvGrpSpPr>
          <p:grpSpPr bwMode="auto">
            <a:xfrm flipH="1">
              <a:off x="2496" y="2832"/>
              <a:ext cx="136" cy="632"/>
              <a:chOff x="3072" y="2832"/>
              <a:chExt cx="136" cy="632"/>
            </a:xfrm>
          </p:grpSpPr>
          <p:sp>
            <p:nvSpPr>
              <p:cNvPr id="64553" name="Freeform 13">
                <a:extLst>
                  <a:ext uri="{FF2B5EF4-FFF2-40B4-BE49-F238E27FC236}">
                    <a16:creationId xmlns:a16="http://schemas.microsoft.com/office/drawing/2014/main" id="{04E267F1-7E90-4DE6-91B0-2784D87468C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54" name="Freeform 14">
                <a:extLst>
                  <a:ext uri="{FF2B5EF4-FFF2-40B4-BE49-F238E27FC236}">
                    <a16:creationId xmlns:a16="http://schemas.microsoft.com/office/drawing/2014/main" id="{B51CC526-B1D4-4F65-BEAF-442C8834D18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55" name="Freeform 15">
                <a:extLst>
                  <a:ext uri="{FF2B5EF4-FFF2-40B4-BE49-F238E27FC236}">
                    <a16:creationId xmlns:a16="http://schemas.microsoft.com/office/drawing/2014/main" id="{26C0D5A7-29D3-4FA4-BB96-46410446AB2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64520" name="Group 16">
            <a:extLst>
              <a:ext uri="{FF2B5EF4-FFF2-40B4-BE49-F238E27FC236}">
                <a16:creationId xmlns:a16="http://schemas.microsoft.com/office/drawing/2014/main" id="{F73A119C-2C03-4AAA-B458-BA8ABA06D11A}"/>
              </a:ext>
            </a:extLst>
          </p:cNvPr>
          <p:cNvGrpSpPr>
            <a:grpSpLocks/>
          </p:cNvGrpSpPr>
          <p:nvPr/>
        </p:nvGrpSpPr>
        <p:grpSpPr bwMode="auto">
          <a:xfrm>
            <a:off x="1757363" y="2441575"/>
            <a:ext cx="1358900" cy="1282700"/>
            <a:chOff x="1008" y="2720"/>
            <a:chExt cx="856" cy="808"/>
          </a:xfrm>
        </p:grpSpPr>
        <p:sp>
          <p:nvSpPr>
            <p:cNvPr id="64540" name="Rectangle 17">
              <a:extLst>
                <a:ext uri="{FF2B5EF4-FFF2-40B4-BE49-F238E27FC236}">
                  <a16:creationId xmlns:a16="http://schemas.microsoft.com/office/drawing/2014/main" id="{0CA687D3-0A38-43B7-8383-BA55442CAD41}"/>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4541" name="Freeform 18">
              <a:extLst>
                <a:ext uri="{FF2B5EF4-FFF2-40B4-BE49-F238E27FC236}">
                  <a16:creationId xmlns:a16="http://schemas.microsoft.com/office/drawing/2014/main" id="{1957C7C6-7004-4DC6-B1B4-5BEE53B68164}"/>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42" name="Freeform 19">
              <a:extLst>
                <a:ext uri="{FF2B5EF4-FFF2-40B4-BE49-F238E27FC236}">
                  <a16:creationId xmlns:a16="http://schemas.microsoft.com/office/drawing/2014/main" id="{210F8365-7135-4539-A44A-5BBC00620D5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43" name="Freeform 20">
              <a:extLst>
                <a:ext uri="{FF2B5EF4-FFF2-40B4-BE49-F238E27FC236}">
                  <a16:creationId xmlns:a16="http://schemas.microsoft.com/office/drawing/2014/main" id="{E9381C01-8D3F-49FF-8CCA-A1B94391107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44" name="Freeform 21">
              <a:extLst>
                <a:ext uri="{FF2B5EF4-FFF2-40B4-BE49-F238E27FC236}">
                  <a16:creationId xmlns:a16="http://schemas.microsoft.com/office/drawing/2014/main" id="{B7EE42CD-946D-4278-BA9E-C1CAEB376EF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64545" name="Freeform 22">
              <a:extLst>
                <a:ext uri="{FF2B5EF4-FFF2-40B4-BE49-F238E27FC236}">
                  <a16:creationId xmlns:a16="http://schemas.microsoft.com/office/drawing/2014/main" id="{45A4D95C-7A71-4A54-A6FE-8E70F0DB078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64546" name="Freeform 23">
              <a:extLst>
                <a:ext uri="{FF2B5EF4-FFF2-40B4-BE49-F238E27FC236}">
                  <a16:creationId xmlns:a16="http://schemas.microsoft.com/office/drawing/2014/main" id="{FEE1FE78-FBA1-4704-A0D4-C89C36161F7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47" name="Freeform 24">
              <a:extLst>
                <a:ext uri="{FF2B5EF4-FFF2-40B4-BE49-F238E27FC236}">
                  <a16:creationId xmlns:a16="http://schemas.microsoft.com/office/drawing/2014/main" id="{27EC2DCC-F226-4259-80E3-37479FD3A41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48" name="Freeform 25">
              <a:extLst>
                <a:ext uri="{FF2B5EF4-FFF2-40B4-BE49-F238E27FC236}">
                  <a16:creationId xmlns:a16="http://schemas.microsoft.com/office/drawing/2014/main" id="{3818A1FA-D402-4242-BE63-76A69E2EDE8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4521" name="Group 26">
            <a:extLst>
              <a:ext uri="{FF2B5EF4-FFF2-40B4-BE49-F238E27FC236}">
                <a16:creationId xmlns:a16="http://schemas.microsoft.com/office/drawing/2014/main" id="{FAF847D8-7B0E-41FA-A20F-661C8D161554}"/>
              </a:ext>
            </a:extLst>
          </p:cNvPr>
          <p:cNvGrpSpPr>
            <a:grpSpLocks/>
          </p:cNvGrpSpPr>
          <p:nvPr/>
        </p:nvGrpSpPr>
        <p:grpSpPr bwMode="auto">
          <a:xfrm flipH="1">
            <a:off x="5480050" y="2441575"/>
            <a:ext cx="1358900" cy="1282700"/>
            <a:chOff x="1008" y="2720"/>
            <a:chExt cx="856" cy="808"/>
          </a:xfrm>
        </p:grpSpPr>
        <p:sp>
          <p:nvSpPr>
            <p:cNvPr id="64531" name="Rectangle 27">
              <a:extLst>
                <a:ext uri="{FF2B5EF4-FFF2-40B4-BE49-F238E27FC236}">
                  <a16:creationId xmlns:a16="http://schemas.microsoft.com/office/drawing/2014/main" id="{C0C5AF35-665E-4BE9-AE4F-415B09F16F5E}"/>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4532" name="Freeform 28">
              <a:extLst>
                <a:ext uri="{FF2B5EF4-FFF2-40B4-BE49-F238E27FC236}">
                  <a16:creationId xmlns:a16="http://schemas.microsoft.com/office/drawing/2014/main" id="{61B39E99-9918-41C8-9057-80B24B743CB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33" name="Freeform 29">
              <a:extLst>
                <a:ext uri="{FF2B5EF4-FFF2-40B4-BE49-F238E27FC236}">
                  <a16:creationId xmlns:a16="http://schemas.microsoft.com/office/drawing/2014/main" id="{784200D9-71C7-4728-86D1-AFE50245375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34" name="Freeform 30">
              <a:extLst>
                <a:ext uri="{FF2B5EF4-FFF2-40B4-BE49-F238E27FC236}">
                  <a16:creationId xmlns:a16="http://schemas.microsoft.com/office/drawing/2014/main" id="{5441CBDC-BC8D-411D-B56E-600DCEE4E31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35" name="Freeform 31">
              <a:extLst>
                <a:ext uri="{FF2B5EF4-FFF2-40B4-BE49-F238E27FC236}">
                  <a16:creationId xmlns:a16="http://schemas.microsoft.com/office/drawing/2014/main" id="{2F9FCB37-3C75-4C8F-9BF3-FAC93AE5371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4536" name="Freeform 32">
              <a:extLst>
                <a:ext uri="{FF2B5EF4-FFF2-40B4-BE49-F238E27FC236}">
                  <a16:creationId xmlns:a16="http://schemas.microsoft.com/office/drawing/2014/main" id="{20B01EA9-65B7-46AA-95F3-DA9AD37AF8C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4537" name="Freeform 33">
              <a:extLst>
                <a:ext uri="{FF2B5EF4-FFF2-40B4-BE49-F238E27FC236}">
                  <a16:creationId xmlns:a16="http://schemas.microsoft.com/office/drawing/2014/main" id="{A500C33E-8755-4637-9394-CCC8B2C588F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38" name="Freeform 34">
              <a:extLst>
                <a:ext uri="{FF2B5EF4-FFF2-40B4-BE49-F238E27FC236}">
                  <a16:creationId xmlns:a16="http://schemas.microsoft.com/office/drawing/2014/main" id="{A76E8863-02EA-4CBF-A9AF-BF4C4DA0058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4539" name="Freeform 35">
              <a:extLst>
                <a:ext uri="{FF2B5EF4-FFF2-40B4-BE49-F238E27FC236}">
                  <a16:creationId xmlns:a16="http://schemas.microsoft.com/office/drawing/2014/main" id="{B483A25F-E0AB-4CD4-AF63-CF769416D637}"/>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4522" name="Rectangle 36">
            <a:extLst>
              <a:ext uri="{FF2B5EF4-FFF2-40B4-BE49-F238E27FC236}">
                <a16:creationId xmlns:a16="http://schemas.microsoft.com/office/drawing/2014/main" id="{237301BA-8EDF-423F-B999-C78BD4221BF5}"/>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4523" name="AutoShape 37">
            <a:extLst>
              <a:ext uri="{FF2B5EF4-FFF2-40B4-BE49-F238E27FC236}">
                <a16:creationId xmlns:a16="http://schemas.microsoft.com/office/drawing/2014/main" id="{3081D38B-FA8D-474F-B057-D7A1C2A4FA43}"/>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4524" name="Rectangle 38">
            <a:extLst>
              <a:ext uri="{FF2B5EF4-FFF2-40B4-BE49-F238E27FC236}">
                <a16:creationId xmlns:a16="http://schemas.microsoft.com/office/drawing/2014/main" id="{D87EF653-EA81-4DD8-8C32-D51F13023B38}"/>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4525" name="Rectangle 39">
            <a:extLst>
              <a:ext uri="{FF2B5EF4-FFF2-40B4-BE49-F238E27FC236}">
                <a16:creationId xmlns:a16="http://schemas.microsoft.com/office/drawing/2014/main" id="{208AE84B-08D1-41BA-A61F-6A5060D83B61}"/>
              </a:ext>
            </a:extLst>
          </p:cNvPr>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4526" name="Rectangle 40">
            <a:extLst>
              <a:ext uri="{FF2B5EF4-FFF2-40B4-BE49-F238E27FC236}">
                <a16:creationId xmlns:a16="http://schemas.microsoft.com/office/drawing/2014/main" id="{EA2687D8-D7E4-4200-8A71-3CF9633F0DFB}"/>
              </a:ext>
            </a:extLst>
          </p:cNvPr>
          <p:cNvSpPr>
            <a:spLocks noChangeArrowheads="1"/>
          </p:cNvSpPr>
          <p:nvPr/>
        </p:nvSpPr>
        <p:spPr bwMode="auto">
          <a:xfrm>
            <a:off x="5905500" y="5483225"/>
            <a:ext cx="1203325" cy="385763"/>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1230889" name="Rectangle 41">
            <a:extLst>
              <a:ext uri="{FF2B5EF4-FFF2-40B4-BE49-F238E27FC236}">
                <a16:creationId xmlns:a16="http://schemas.microsoft.com/office/drawing/2014/main" id="{514C03F4-F03D-4507-9A2A-CA54ABE6C4DF}"/>
              </a:ext>
            </a:extLst>
          </p:cNvPr>
          <p:cNvSpPr>
            <a:spLocks noChangeArrowheads="1"/>
          </p:cNvSpPr>
          <p:nvPr/>
        </p:nvSpPr>
        <p:spPr bwMode="auto">
          <a:xfrm>
            <a:off x="1905000" y="38719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4528" name="Rectangle 42">
            <a:extLst>
              <a:ext uri="{FF2B5EF4-FFF2-40B4-BE49-F238E27FC236}">
                <a16:creationId xmlns:a16="http://schemas.microsoft.com/office/drawing/2014/main" id="{EABE4B0A-A7B4-4601-85FE-783A05462CB4}"/>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4529" name="AutoShape 43">
            <a:extLst>
              <a:ext uri="{FF2B5EF4-FFF2-40B4-BE49-F238E27FC236}">
                <a16:creationId xmlns:a16="http://schemas.microsoft.com/office/drawing/2014/main" id="{D09EA635-588F-4B74-9D46-C3FA686B5AC0}"/>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4530" name="AutoShape 44">
            <a:extLst>
              <a:ext uri="{FF2B5EF4-FFF2-40B4-BE49-F238E27FC236}">
                <a16:creationId xmlns:a16="http://schemas.microsoft.com/office/drawing/2014/main" id="{19DAD5F8-4429-447F-9164-D1BA6D59BF06}"/>
              </a:ext>
            </a:extLst>
          </p:cNvPr>
          <p:cNvSpPr>
            <a:spLocks noChangeArrowheads="1"/>
          </p:cNvSpPr>
          <p:nvPr/>
        </p:nvSpPr>
        <p:spPr bwMode="auto">
          <a:xfrm>
            <a:off x="2246313" y="3657600"/>
            <a:ext cx="465137" cy="882650"/>
          </a:xfrm>
          <a:prstGeom prst="upDownArrow">
            <a:avLst>
              <a:gd name="adj1" fmla="val 50000"/>
              <a:gd name="adj2" fmla="val 37952"/>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041 0.00462 L 0.20712 0.00208 " pathEditMode="relative" rAng="0" ptsTypes="AA">
                                      <p:cBhvr>
                                        <p:cTn id="6" dur="2000" fill="hold"/>
                                        <p:tgtEl>
                                          <p:spTgt spid="1230889"/>
                                        </p:tgtEl>
                                        <p:attrNameLst>
                                          <p:attrName>ppt_x</p:attrName>
                                          <p:attrName>ppt_y</p:attrName>
                                        </p:attrNameLst>
                                      </p:cBhvr>
                                      <p:rCtr x="1090000"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5D9F1F25-D327-4E78-AD7C-8FED7DA5FEF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9459" name="Slide Number Placeholder 4">
            <a:extLst>
              <a:ext uri="{FF2B5EF4-FFF2-40B4-BE49-F238E27FC236}">
                <a16:creationId xmlns:a16="http://schemas.microsoft.com/office/drawing/2014/main" id="{BFE1E5D2-9F8E-475B-AC9B-E1F8B0D28C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01D90A3-6150-4052-8FD5-184B4725BF6A}" type="slidenum">
              <a:rPr lang="ar-SA" altLang="zh-CN" sz="1400" b="0">
                <a:solidFill>
                  <a:schemeClr val="tx1"/>
                </a:solidFill>
                <a:latin typeface="Arial" panose="020B0604020202020204" pitchFamily="34" charset="0"/>
              </a:rPr>
              <a:pPr/>
              <a:t>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9460" name="Picture 2" descr="magic">
            <a:extLst>
              <a:ext uri="{FF2B5EF4-FFF2-40B4-BE49-F238E27FC236}">
                <a16:creationId xmlns:a16="http://schemas.microsoft.com/office/drawing/2014/main" id="{C633C13B-A9D8-4D30-A9E2-9D4974BD8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a:extLst>
              <a:ext uri="{FF2B5EF4-FFF2-40B4-BE49-F238E27FC236}">
                <a16:creationId xmlns:a16="http://schemas.microsoft.com/office/drawing/2014/main" id="{048533FE-D424-436E-9115-273040197DA1}"/>
              </a:ext>
            </a:extLst>
          </p:cNvPr>
          <p:cNvSpPr>
            <a:spLocks noGrp="1" noChangeArrowheads="1"/>
          </p:cNvSpPr>
          <p:nvPr>
            <p:ph type="title"/>
          </p:nvPr>
        </p:nvSpPr>
        <p:spPr/>
        <p:txBody>
          <a:bodyPr/>
          <a:lstStyle/>
          <a:p>
            <a:r>
              <a:rPr lang="en-US" altLang="zh-CN" sz="4000" dirty="0">
                <a:ea typeface="宋体" panose="02010600030101010101" pitchFamily="2" charset="-122"/>
              </a:rPr>
              <a:t>What should you do if you can’t get a lock?</a:t>
            </a:r>
          </a:p>
        </p:txBody>
      </p:sp>
      <p:sp>
        <p:nvSpPr>
          <p:cNvPr id="19462" name="Rectangle 4">
            <a:extLst>
              <a:ext uri="{FF2B5EF4-FFF2-40B4-BE49-F238E27FC236}">
                <a16:creationId xmlns:a16="http://schemas.microsoft.com/office/drawing/2014/main" id="{A1D51225-27BF-46FF-B1C5-2CAE64B8AB71}"/>
              </a:ext>
            </a:extLst>
          </p:cNvPr>
          <p:cNvSpPr>
            <a:spLocks noGrp="1" noChangeArrowheads="1"/>
          </p:cNvSpPr>
          <p:nvPr>
            <p:ph type="body" idx="1"/>
          </p:nvPr>
        </p:nvSpPr>
        <p:spPr/>
        <p:txBody>
          <a:bodyPr/>
          <a:lstStyle/>
          <a:p>
            <a:r>
              <a:rPr lang="en-US" altLang="zh-CN">
                <a:ea typeface="宋体" panose="02010600030101010101" pitchFamily="2" charset="-122"/>
              </a:rPr>
              <a:t>Keep trying</a:t>
            </a:r>
          </a:p>
          <a:p>
            <a:pPr lvl="1"/>
            <a:r>
              <a:rPr lang="en-US" altLang="zh-CN">
                <a:ea typeface="宋体" panose="02010600030101010101" pitchFamily="2" charset="-122"/>
              </a:rPr>
              <a:t>“spin” or “busy-wait”</a:t>
            </a:r>
          </a:p>
          <a:p>
            <a:pPr lvl="1"/>
            <a:r>
              <a:rPr lang="en-US" altLang="zh-CN">
                <a:ea typeface="宋体" panose="02010600030101010101" pitchFamily="2" charset="-122"/>
              </a:rPr>
              <a:t>Good if delays are short</a:t>
            </a:r>
          </a:p>
          <a:p>
            <a:r>
              <a:rPr lang="en-US" altLang="zh-CN">
                <a:ea typeface="宋体" panose="02010600030101010101" pitchFamily="2" charset="-122"/>
              </a:rPr>
              <a:t>Give up the processor</a:t>
            </a:r>
          </a:p>
          <a:p>
            <a:pPr lvl="1"/>
            <a:r>
              <a:rPr lang="en-US" altLang="zh-CN">
                <a:ea typeface="宋体" panose="02010600030101010101" pitchFamily="2" charset="-122"/>
              </a:rPr>
              <a:t>Good if delays are long</a:t>
            </a:r>
          </a:p>
          <a:p>
            <a:pPr lvl="1"/>
            <a:r>
              <a:rPr lang="en-US" altLang="zh-CN">
                <a:ea typeface="宋体" panose="02010600030101010101" pitchFamily="2" charset="-122"/>
              </a:rPr>
              <a:t>Always good on uniprocessor</a:t>
            </a:r>
          </a:p>
        </p:txBody>
      </p:sp>
      <p:sp>
        <p:nvSpPr>
          <p:cNvPr id="19463" name="Text Box 5">
            <a:extLst>
              <a:ext uri="{FF2B5EF4-FFF2-40B4-BE49-F238E27FC236}">
                <a16:creationId xmlns:a16="http://schemas.microsoft.com/office/drawing/2014/main" id="{DA7AC617-B9E5-4F5C-B2F8-3120A007788A}"/>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(1)</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A2E6AE76-79DF-4A73-95D3-C12B484AE45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5539" name="Slide Number Placeholder 4">
            <a:extLst>
              <a:ext uri="{FF2B5EF4-FFF2-40B4-BE49-F238E27FC236}">
                <a16:creationId xmlns:a16="http://schemas.microsoft.com/office/drawing/2014/main" id="{9ADA7DC9-669C-4586-82FE-1BD90498DD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16714BA0-139D-4E4A-B61C-F9BCE34D4207}" type="slidenum">
              <a:rPr lang="ar-SA" altLang="zh-CN" sz="1400" b="0">
                <a:solidFill>
                  <a:schemeClr val="tx1"/>
                </a:solidFill>
                <a:latin typeface="Arial" panose="020B0604020202020204" pitchFamily="34" charset="0"/>
              </a:rPr>
              <a:pPr/>
              <a:t>50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5540" name="Picture 2" descr="magic">
            <a:extLst>
              <a:ext uri="{FF2B5EF4-FFF2-40B4-BE49-F238E27FC236}">
                <a16:creationId xmlns:a16="http://schemas.microsoft.com/office/drawing/2014/main" id="{E85B3BF3-FE38-4228-86C8-6973DE03F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3">
            <a:extLst>
              <a:ext uri="{FF2B5EF4-FFF2-40B4-BE49-F238E27FC236}">
                <a16:creationId xmlns:a16="http://schemas.microsoft.com/office/drawing/2014/main" id="{E4A6CE0B-A087-4F40-85EA-7ED06FFBDC74}"/>
              </a:ext>
            </a:extLst>
          </p:cNvPr>
          <p:cNvSpPr>
            <a:spLocks noGrp="1" noChangeArrowheads="1"/>
          </p:cNvSpPr>
          <p:nvPr>
            <p:ph type="title"/>
          </p:nvPr>
        </p:nvSpPr>
        <p:spPr/>
        <p:txBody>
          <a:bodyPr/>
          <a:lstStyle/>
          <a:p>
            <a:r>
              <a:rPr lang="en-US" altLang="zh-CN">
                <a:ea typeface="宋体" panose="02010600030101010101" pitchFamily="2" charset="-122"/>
              </a:rPr>
              <a:t>Modify Cached Data</a:t>
            </a:r>
          </a:p>
        </p:txBody>
      </p:sp>
      <p:grpSp>
        <p:nvGrpSpPr>
          <p:cNvPr id="65542" name="Group 4">
            <a:extLst>
              <a:ext uri="{FF2B5EF4-FFF2-40B4-BE49-F238E27FC236}">
                <a16:creationId xmlns:a16="http://schemas.microsoft.com/office/drawing/2014/main" id="{65EEB400-CDB6-4119-B0AF-F56EC483D9B8}"/>
              </a:ext>
            </a:extLst>
          </p:cNvPr>
          <p:cNvGrpSpPr>
            <a:grpSpLocks/>
          </p:cNvGrpSpPr>
          <p:nvPr/>
        </p:nvGrpSpPr>
        <p:grpSpPr bwMode="auto">
          <a:xfrm>
            <a:off x="3732213" y="2495550"/>
            <a:ext cx="1130300" cy="1173163"/>
            <a:chOff x="2496" y="2725"/>
            <a:chExt cx="712" cy="739"/>
          </a:xfrm>
        </p:grpSpPr>
        <p:sp>
          <p:nvSpPr>
            <p:cNvPr id="65571" name="Rectangle 5">
              <a:extLst>
                <a:ext uri="{FF2B5EF4-FFF2-40B4-BE49-F238E27FC236}">
                  <a16:creationId xmlns:a16="http://schemas.microsoft.com/office/drawing/2014/main" id="{E65F1A94-2B65-4699-975B-491B16EF4F7A}"/>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5572" name="Freeform 6">
              <a:extLst>
                <a:ext uri="{FF2B5EF4-FFF2-40B4-BE49-F238E27FC236}">
                  <a16:creationId xmlns:a16="http://schemas.microsoft.com/office/drawing/2014/main" id="{BC9BB28F-ADEE-4EC1-99C4-40CF786EAC1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5573" name="Group 7">
              <a:extLst>
                <a:ext uri="{FF2B5EF4-FFF2-40B4-BE49-F238E27FC236}">
                  <a16:creationId xmlns:a16="http://schemas.microsoft.com/office/drawing/2014/main" id="{8CD6D95D-BB7D-43EC-9F26-0AD44658EC63}"/>
                </a:ext>
              </a:extLst>
            </p:cNvPr>
            <p:cNvGrpSpPr>
              <a:grpSpLocks/>
            </p:cNvGrpSpPr>
            <p:nvPr/>
          </p:nvGrpSpPr>
          <p:grpSpPr bwMode="auto">
            <a:xfrm>
              <a:off x="3072" y="2832"/>
              <a:ext cx="136" cy="632"/>
              <a:chOff x="3072" y="2832"/>
              <a:chExt cx="136" cy="632"/>
            </a:xfrm>
          </p:grpSpPr>
          <p:sp>
            <p:nvSpPr>
              <p:cNvPr id="65578" name="Freeform 8">
                <a:extLst>
                  <a:ext uri="{FF2B5EF4-FFF2-40B4-BE49-F238E27FC236}">
                    <a16:creationId xmlns:a16="http://schemas.microsoft.com/office/drawing/2014/main" id="{FE1A965E-59D6-4CD5-B917-81F5E689768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79" name="Freeform 9">
                <a:extLst>
                  <a:ext uri="{FF2B5EF4-FFF2-40B4-BE49-F238E27FC236}">
                    <a16:creationId xmlns:a16="http://schemas.microsoft.com/office/drawing/2014/main" id="{C991C44C-97A9-4648-BDFF-5673CC5D24C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80" name="Freeform 10">
                <a:extLst>
                  <a:ext uri="{FF2B5EF4-FFF2-40B4-BE49-F238E27FC236}">
                    <a16:creationId xmlns:a16="http://schemas.microsoft.com/office/drawing/2014/main" id="{87824C3E-30B3-4FF5-B262-D3BF2AA078BB}"/>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5574" name="Group 11">
              <a:extLst>
                <a:ext uri="{FF2B5EF4-FFF2-40B4-BE49-F238E27FC236}">
                  <a16:creationId xmlns:a16="http://schemas.microsoft.com/office/drawing/2014/main" id="{9394A92B-3EB9-4603-928C-28E5B36D9257}"/>
                </a:ext>
              </a:extLst>
            </p:cNvPr>
            <p:cNvGrpSpPr>
              <a:grpSpLocks/>
            </p:cNvGrpSpPr>
            <p:nvPr/>
          </p:nvGrpSpPr>
          <p:grpSpPr bwMode="auto">
            <a:xfrm flipH="1">
              <a:off x="2496" y="2832"/>
              <a:ext cx="136" cy="632"/>
              <a:chOff x="3072" y="2832"/>
              <a:chExt cx="136" cy="632"/>
            </a:xfrm>
          </p:grpSpPr>
          <p:sp>
            <p:nvSpPr>
              <p:cNvPr id="65575" name="Freeform 12">
                <a:extLst>
                  <a:ext uri="{FF2B5EF4-FFF2-40B4-BE49-F238E27FC236}">
                    <a16:creationId xmlns:a16="http://schemas.microsoft.com/office/drawing/2014/main" id="{91FBE69B-6FCD-49A0-BC6F-02DDE9F61E6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76" name="Freeform 13">
                <a:extLst>
                  <a:ext uri="{FF2B5EF4-FFF2-40B4-BE49-F238E27FC236}">
                    <a16:creationId xmlns:a16="http://schemas.microsoft.com/office/drawing/2014/main" id="{98097B2E-394D-41AA-AEB8-2453AC6D751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77" name="Freeform 14">
                <a:extLst>
                  <a:ext uri="{FF2B5EF4-FFF2-40B4-BE49-F238E27FC236}">
                    <a16:creationId xmlns:a16="http://schemas.microsoft.com/office/drawing/2014/main" id="{008811D7-8721-415D-8BD9-237F2D8CA62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65543" name="Group 15">
            <a:extLst>
              <a:ext uri="{FF2B5EF4-FFF2-40B4-BE49-F238E27FC236}">
                <a16:creationId xmlns:a16="http://schemas.microsoft.com/office/drawing/2014/main" id="{AAE39853-4259-44B9-A1C6-6DF02FAEFFB5}"/>
              </a:ext>
            </a:extLst>
          </p:cNvPr>
          <p:cNvGrpSpPr>
            <a:grpSpLocks/>
          </p:cNvGrpSpPr>
          <p:nvPr/>
        </p:nvGrpSpPr>
        <p:grpSpPr bwMode="auto">
          <a:xfrm>
            <a:off x="1757363" y="2441575"/>
            <a:ext cx="1358900" cy="1282700"/>
            <a:chOff x="1008" y="2720"/>
            <a:chExt cx="856" cy="808"/>
          </a:xfrm>
        </p:grpSpPr>
        <p:sp>
          <p:nvSpPr>
            <p:cNvPr id="65562" name="Rectangle 16">
              <a:extLst>
                <a:ext uri="{FF2B5EF4-FFF2-40B4-BE49-F238E27FC236}">
                  <a16:creationId xmlns:a16="http://schemas.microsoft.com/office/drawing/2014/main" id="{E8E7056B-1480-4179-B9CC-BE2134030147}"/>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5563" name="Freeform 17">
              <a:extLst>
                <a:ext uri="{FF2B5EF4-FFF2-40B4-BE49-F238E27FC236}">
                  <a16:creationId xmlns:a16="http://schemas.microsoft.com/office/drawing/2014/main" id="{79A9A805-F28B-4BC6-A4B0-15E6450B6E8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64" name="Freeform 18">
              <a:extLst>
                <a:ext uri="{FF2B5EF4-FFF2-40B4-BE49-F238E27FC236}">
                  <a16:creationId xmlns:a16="http://schemas.microsoft.com/office/drawing/2014/main" id="{08F82213-CCEB-47D6-ACA3-9D7324BA661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65" name="Freeform 19">
              <a:extLst>
                <a:ext uri="{FF2B5EF4-FFF2-40B4-BE49-F238E27FC236}">
                  <a16:creationId xmlns:a16="http://schemas.microsoft.com/office/drawing/2014/main" id="{7109870A-2ED6-45F6-8C53-ACCE734E596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66" name="Freeform 20">
              <a:extLst>
                <a:ext uri="{FF2B5EF4-FFF2-40B4-BE49-F238E27FC236}">
                  <a16:creationId xmlns:a16="http://schemas.microsoft.com/office/drawing/2014/main" id="{2B03CA54-5D81-46B7-A90A-00F8B0B7548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5567" name="Freeform 21">
              <a:extLst>
                <a:ext uri="{FF2B5EF4-FFF2-40B4-BE49-F238E27FC236}">
                  <a16:creationId xmlns:a16="http://schemas.microsoft.com/office/drawing/2014/main" id="{E5EB4CE8-E575-4045-83DD-7D551C587A0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5568" name="Freeform 22">
              <a:extLst>
                <a:ext uri="{FF2B5EF4-FFF2-40B4-BE49-F238E27FC236}">
                  <a16:creationId xmlns:a16="http://schemas.microsoft.com/office/drawing/2014/main" id="{B19AD660-22F6-4E46-B126-9CBB749E872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69" name="Freeform 23">
              <a:extLst>
                <a:ext uri="{FF2B5EF4-FFF2-40B4-BE49-F238E27FC236}">
                  <a16:creationId xmlns:a16="http://schemas.microsoft.com/office/drawing/2014/main" id="{1B2C78BB-AC72-44C1-B7F7-3B65B07F0BE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70" name="Freeform 24">
              <a:extLst>
                <a:ext uri="{FF2B5EF4-FFF2-40B4-BE49-F238E27FC236}">
                  <a16:creationId xmlns:a16="http://schemas.microsoft.com/office/drawing/2014/main" id="{17AF5E18-88FA-4E6E-8C03-8FD420B44857}"/>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5544" name="Group 25">
            <a:extLst>
              <a:ext uri="{FF2B5EF4-FFF2-40B4-BE49-F238E27FC236}">
                <a16:creationId xmlns:a16="http://schemas.microsoft.com/office/drawing/2014/main" id="{14B91435-09FF-45EB-A1B7-AB1CA525E372}"/>
              </a:ext>
            </a:extLst>
          </p:cNvPr>
          <p:cNvGrpSpPr>
            <a:grpSpLocks/>
          </p:cNvGrpSpPr>
          <p:nvPr/>
        </p:nvGrpSpPr>
        <p:grpSpPr bwMode="auto">
          <a:xfrm flipH="1">
            <a:off x="5480050" y="2441575"/>
            <a:ext cx="1358900" cy="1282700"/>
            <a:chOff x="1008" y="2720"/>
            <a:chExt cx="856" cy="808"/>
          </a:xfrm>
        </p:grpSpPr>
        <p:sp>
          <p:nvSpPr>
            <p:cNvPr id="65553" name="Rectangle 26">
              <a:extLst>
                <a:ext uri="{FF2B5EF4-FFF2-40B4-BE49-F238E27FC236}">
                  <a16:creationId xmlns:a16="http://schemas.microsoft.com/office/drawing/2014/main" id="{922D9B62-7CD3-4A13-BF4D-4240BE87AE28}"/>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5554" name="Freeform 27">
              <a:extLst>
                <a:ext uri="{FF2B5EF4-FFF2-40B4-BE49-F238E27FC236}">
                  <a16:creationId xmlns:a16="http://schemas.microsoft.com/office/drawing/2014/main" id="{CB5DDCC4-F494-4771-85D8-63FA8A92C9A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55" name="Freeform 28">
              <a:extLst>
                <a:ext uri="{FF2B5EF4-FFF2-40B4-BE49-F238E27FC236}">
                  <a16:creationId xmlns:a16="http://schemas.microsoft.com/office/drawing/2014/main" id="{37E85542-AD7B-4A08-86C6-60F0B1B2429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56" name="Freeform 29">
              <a:extLst>
                <a:ext uri="{FF2B5EF4-FFF2-40B4-BE49-F238E27FC236}">
                  <a16:creationId xmlns:a16="http://schemas.microsoft.com/office/drawing/2014/main" id="{BFCCB28D-C398-4A18-935C-8675DBEC9A4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57" name="Freeform 30">
              <a:extLst>
                <a:ext uri="{FF2B5EF4-FFF2-40B4-BE49-F238E27FC236}">
                  <a16:creationId xmlns:a16="http://schemas.microsoft.com/office/drawing/2014/main" id="{C7F2164C-4CA9-4557-B5BA-0295BF9C367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5558" name="Freeform 31">
              <a:extLst>
                <a:ext uri="{FF2B5EF4-FFF2-40B4-BE49-F238E27FC236}">
                  <a16:creationId xmlns:a16="http://schemas.microsoft.com/office/drawing/2014/main" id="{1AC90DE0-4FD0-400B-8D18-29E0253534A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5559" name="Freeform 32">
              <a:extLst>
                <a:ext uri="{FF2B5EF4-FFF2-40B4-BE49-F238E27FC236}">
                  <a16:creationId xmlns:a16="http://schemas.microsoft.com/office/drawing/2014/main" id="{90A6AA13-24E9-4332-8F85-BB5148A3A4A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60" name="Freeform 33">
              <a:extLst>
                <a:ext uri="{FF2B5EF4-FFF2-40B4-BE49-F238E27FC236}">
                  <a16:creationId xmlns:a16="http://schemas.microsoft.com/office/drawing/2014/main" id="{F844911C-C186-4C89-A6EB-E1C55B2664C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5561" name="Freeform 34">
              <a:extLst>
                <a:ext uri="{FF2B5EF4-FFF2-40B4-BE49-F238E27FC236}">
                  <a16:creationId xmlns:a16="http://schemas.microsoft.com/office/drawing/2014/main" id="{35D80498-C288-4CA6-A2C4-D312229B0707}"/>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5545" name="AutoShape 35">
            <a:extLst>
              <a:ext uri="{FF2B5EF4-FFF2-40B4-BE49-F238E27FC236}">
                <a16:creationId xmlns:a16="http://schemas.microsoft.com/office/drawing/2014/main" id="{0A7D6945-D96E-4B34-971A-D426E6B4AF5F}"/>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5546" name="Rectangle 36">
            <a:extLst>
              <a:ext uri="{FF2B5EF4-FFF2-40B4-BE49-F238E27FC236}">
                <a16:creationId xmlns:a16="http://schemas.microsoft.com/office/drawing/2014/main" id="{9D1B6A20-2D41-4035-8A52-99E07B4295F6}"/>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5547" name="Rectangle 37">
            <a:extLst>
              <a:ext uri="{FF2B5EF4-FFF2-40B4-BE49-F238E27FC236}">
                <a16:creationId xmlns:a16="http://schemas.microsoft.com/office/drawing/2014/main" id="{FDC7FBA2-C7AC-44CB-891C-CD702084B747}"/>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5548" name="AutoShape 38">
            <a:extLst>
              <a:ext uri="{FF2B5EF4-FFF2-40B4-BE49-F238E27FC236}">
                <a16:creationId xmlns:a16="http://schemas.microsoft.com/office/drawing/2014/main" id="{B897BD5D-B387-4BAE-81FF-930B9D2D3EE7}"/>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5549" name="Rectangle 39">
            <a:extLst>
              <a:ext uri="{FF2B5EF4-FFF2-40B4-BE49-F238E27FC236}">
                <a16:creationId xmlns:a16="http://schemas.microsoft.com/office/drawing/2014/main" id="{CE6D0A36-4DDA-42A6-BBCE-D9F1C191AE87}"/>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5550" name="Rectangle 40">
            <a:extLst>
              <a:ext uri="{FF2B5EF4-FFF2-40B4-BE49-F238E27FC236}">
                <a16:creationId xmlns:a16="http://schemas.microsoft.com/office/drawing/2014/main" id="{82BF44D5-4F85-460C-8B7B-EC43BAE17F92}"/>
              </a:ext>
            </a:extLst>
          </p:cNvPr>
          <p:cNvSpPr>
            <a:spLocks noChangeArrowheads="1"/>
          </p:cNvSpPr>
          <p:nvPr/>
        </p:nvSpPr>
        <p:spPr bwMode="auto">
          <a:xfrm>
            <a:off x="379253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5551" name="Rectangle 41">
            <a:extLst>
              <a:ext uri="{FF2B5EF4-FFF2-40B4-BE49-F238E27FC236}">
                <a16:creationId xmlns:a16="http://schemas.microsoft.com/office/drawing/2014/main" id="{14B0BEFA-7841-44E6-8F90-CA09ABFA0F4A}"/>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5552" name="Text Box 42">
            <a:extLst>
              <a:ext uri="{FF2B5EF4-FFF2-40B4-BE49-F238E27FC236}">
                <a16:creationId xmlns:a16="http://schemas.microsoft.com/office/drawing/2014/main" id="{FBB1CC86-3936-424A-A428-6E9BD39B6DE8}"/>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8701C229-D7B9-44FA-B6C4-25199B0939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6563" name="Slide Number Placeholder 4">
            <a:extLst>
              <a:ext uri="{FF2B5EF4-FFF2-40B4-BE49-F238E27FC236}">
                <a16:creationId xmlns:a16="http://schemas.microsoft.com/office/drawing/2014/main" id="{5E9CC97C-0D02-4BC2-ACC2-F03328C1FEA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1A3B6A8-7EF3-456D-AAA9-99BAD495C555}" type="slidenum">
              <a:rPr lang="ar-SA" altLang="zh-CN" sz="1400" b="0">
                <a:solidFill>
                  <a:schemeClr val="tx1"/>
                </a:solidFill>
                <a:latin typeface="Arial" panose="020B0604020202020204" pitchFamily="34" charset="0"/>
              </a:rPr>
              <a:pPr/>
              <a:t>51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6564" name="Picture 2" descr="magic">
            <a:extLst>
              <a:ext uri="{FF2B5EF4-FFF2-40B4-BE49-F238E27FC236}">
                <a16:creationId xmlns:a16="http://schemas.microsoft.com/office/drawing/2014/main" id="{F5474542-EE02-48E2-9463-1E532F02A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3">
            <a:extLst>
              <a:ext uri="{FF2B5EF4-FFF2-40B4-BE49-F238E27FC236}">
                <a16:creationId xmlns:a16="http://schemas.microsoft.com/office/drawing/2014/main" id="{EEAAC44F-7311-447F-964B-570B9C479EEC}"/>
              </a:ext>
            </a:extLst>
          </p:cNvPr>
          <p:cNvSpPr>
            <a:spLocks noGrp="1" noChangeArrowheads="1"/>
          </p:cNvSpPr>
          <p:nvPr>
            <p:ph type="title"/>
          </p:nvPr>
        </p:nvSpPr>
        <p:spPr/>
        <p:txBody>
          <a:bodyPr/>
          <a:lstStyle/>
          <a:p>
            <a:r>
              <a:rPr lang="en-US" altLang="zh-CN">
                <a:ea typeface="宋体" panose="02010600030101010101" pitchFamily="2" charset="-122"/>
              </a:rPr>
              <a:t>Modify Cached Data</a:t>
            </a:r>
          </a:p>
        </p:txBody>
      </p:sp>
      <p:grpSp>
        <p:nvGrpSpPr>
          <p:cNvPr id="66566" name="Group 4">
            <a:extLst>
              <a:ext uri="{FF2B5EF4-FFF2-40B4-BE49-F238E27FC236}">
                <a16:creationId xmlns:a16="http://schemas.microsoft.com/office/drawing/2014/main" id="{077B6449-EA3F-46F7-8615-6D6AA99BC629}"/>
              </a:ext>
            </a:extLst>
          </p:cNvPr>
          <p:cNvGrpSpPr>
            <a:grpSpLocks/>
          </p:cNvGrpSpPr>
          <p:nvPr/>
        </p:nvGrpSpPr>
        <p:grpSpPr bwMode="auto">
          <a:xfrm>
            <a:off x="3732213" y="2495550"/>
            <a:ext cx="1130300" cy="1173163"/>
            <a:chOff x="2496" y="2725"/>
            <a:chExt cx="712" cy="739"/>
          </a:xfrm>
        </p:grpSpPr>
        <p:sp>
          <p:nvSpPr>
            <p:cNvPr id="66597" name="Rectangle 5">
              <a:extLst>
                <a:ext uri="{FF2B5EF4-FFF2-40B4-BE49-F238E27FC236}">
                  <a16:creationId xmlns:a16="http://schemas.microsoft.com/office/drawing/2014/main" id="{6D5C336E-5C37-4EC6-B545-3F31BCEEE8C3}"/>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6598" name="Freeform 6">
              <a:extLst>
                <a:ext uri="{FF2B5EF4-FFF2-40B4-BE49-F238E27FC236}">
                  <a16:creationId xmlns:a16="http://schemas.microsoft.com/office/drawing/2014/main" id="{4BA42298-ED64-4B19-99C7-18F64395330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6599" name="Group 7">
              <a:extLst>
                <a:ext uri="{FF2B5EF4-FFF2-40B4-BE49-F238E27FC236}">
                  <a16:creationId xmlns:a16="http://schemas.microsoft.com/office/drawing/2014/main" id="{A6128BA9-FA2E-4270-8A60-486083D2BFE4}"/>
                </a:ext>
              </a:extLst>
            </p:cNvPr>
            <p:cNvGrpSpPr>
              <a:grpSpLocks/>
            </p:cNvGrpSpPr>
            <p:nvPr/>
          </p:nvGrpSpPr>
          <p:grpSpPr bwMode="auto">
            <a:xfrm>
              <a:off x="3072" y="2832"/>
              <a:ext cx="136" cy="632"/>
              <a:chOff x="3072" y="2832"/>
              <a:chExt cx="136" cy="632"/>
            </a:xfrm>
          </p:grpSpPr>
          <p:sp>
            <p:nvSpPr>
              <p:cNvPr id="66604" name="Freeform 8">
                <a:extLst>
                  <a:ext uri="{FF2B5EF4-FFF2-40B4-BE49-F238E27FC236}">
                    <a16:creationId xmlns:a16="http://schemas.microsoft.com/office/drawing/2014/main" id="{A0D88523-3687-4608-AE42-B06AAE64E96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605" name="Freeform 9">
                <a:extLst>
                  <a:ext uri="{FF2B5EF4-FFF2-40B4-BE49-F238E27FC236}">
                    <a16:creationId xmlns:a16="http://schemas.microsoft.com/office/drawing/2014/main" id="{3C034D28-85D3-4AFA-ACA1-CEA48A8CBF6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606" name="Freeform 10">
                <a:extLst>
                  <a:ext uri="{FF2B5EF4-FFF2-40B4-BE49-F238E27FC236}">
                    <a16:creationId xmlns:a16="http://schemas.microsoft.com/office/drawing/2014/main" id="{EA6594E7-3A05-49F6-8D46-C50F5C850624}"/>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6600" name="Group 11">
              <a:extLst>
                <a:ext uri="{FF2B5EF4-FFF2-40B4-BE49-F238E27FC236}">
                  <a16:creationId xmlns:a16="http://schemas.microsoft.com/office/drawing/2014/main" id="{3BDF27EE-25E5-4EF1-8197-1DD3E62B26C3}"/>
                </a:ext>
              </a:extLst>
            </p:cNvPr>
            <p:cNvGrpSpPr>
              <a:grpSpLocks/>
            </p:cNvGrpSpPr>
            <p:nvPr/>
          </p:nvGrpSpPr>
          <p:grpSpPr bwMode="auto">
            <a:xfrm flipH="1">
              <a:off x="2496" y="2832"/>
              <a:ext cx="136" cy="632"/>
              <a:chOff x="3072" y="2832"/>
              <a:chExt cx="136" cy="632"/>
            </a:xfrm>
          </p:grpSpPr>
          <p:sp>
            <p:nvSpPr>
              <p:cNvPr id="66601" name="Freeform 12">
                <a:extLst>
                  <a:ext uri="{FF2B5EF4-FFF2-40B4-BE49-F238E27FC236}">
                    <a16:creationId xmlns:a16="http://schemas.microsoft.com/office/drawing/2014/main" id="{AABBEB6F-6A89-4A8E-A96B-49BB48203F5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602" name="Freeform 13">
                <a:extLst>
                  <a:ext uri="{FF2B5EF4-FFF2-40B4-BE49-F238E27FC236}">
                    <a16:creationId xmlns:a16="http://schemas.microsoft.com/office/drawing/2014/main" id="{B5C9E7FA-7C86-4A2D-8D4A-1F5315A6192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603" name="Freeform 14">
                <a:extLst>
                  <a:ext uri="{FF2B5EF4-FFF2-40B4-BE49-F238E27FC236}">
                    <a16:creationId xmlns:a16="http://schemas.microsoft.com/office/drawing/2014/main" id="{EDA687A6-0DBE-4562-ACEC-74F6CC14D40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66567" name="Group 15">
            <a:extLst>
              <a:ext uri="{FF2B5EF4-FFF2-40B4-BE49-F238E27FC236}">
                <a16:creationId xmlns:a16="http://schemas.microsoft.com/office/drawing/2014/main" id="{9E12372E-75B3-48DC-B2F2-9001962063FB}"/>
              </a:ext>
            </a:extLst>
          </p:cNvPr>
          <p:cNvGrpSpPr>
            <a:grpSpLocks/>
          </p:cNvGrpSpPr>
          <p:nvPr/>
        </p:nvGrpSpPr>
        <p:grpSpPr bwMode="auto">
          <a:xfrm>
            <a:off x="1757363" y="2441575"/>
            <a:ext cx="1358900" cy="1282700"/>
            <a:chOff x="1008" y="2720"/>
            <a:chExt cx="856" cy="808"/>
          </a:xfrm>
        </p:grpSpPr>
        <p:sp>
          <p:nvSpPr>
            <p:cNvPr id="66588" name="Rectangle 16">
              <a:extLst>
                <a:ext uri="{FF2B5EF4-FFF2-40B4-BE49-F238E27FC236}">
                  <a16:creationId xmlns:a16="http://schemas.microsoft.com/office/drawing/2014/main" id="{E829864F-27C0-41FA-A6FA-380C66E5E944}"/>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6589" name="Freeform 17">
              <a:extLst>
                <a:ext uri="{FF2B5EF4-FFF2-40B4-BE49-F238E27FC236}">
                  <a16:creationId xmlns:a16="http://schemas.microsoft.com/office/drawing/2014/main" id="{B7C99E4A-67EC-429E-8896-BE81F6C6DCE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90" name="Freeform 18">
              <a:extLst>
                <a:ext uri="{FF2B5EF4-FFF2-40B4-BE49-F238E27FC236}">
                  <a16:creationId xmlns:a16="http://schemas.microsoft.com/office/drawing/2014/main" id="{1A40FAFF-0045-43C7-88DE-FE0926652C1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91" name="Freeform 19">
              <a:extLst>
                <a:ext uri="{FF2B5EF4-FFF2-40B4-BE49-F238E27FC236}">
                  <a16:creationId xmlns:a16="http://schemas.microsoft.com/office/drawing/2014/main" id="{8ADB3721-D401-4803-A2F7-0A7FB352699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92" name="Freeform 20">
              <a:extLst>
                <a:ext uri="{FF2B5EF4-FFF2-40B4-BE49-F238E27FC236}">
                  <a16:creationId xmlns:a16="http://schemas.microsoft.com/office/drawing/2014/main" id="{B37D440C-B002-4BC5-AD31-4A008779134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6593" name="Freeform 21">
              <a:extLst>
                <a:ext uri="{FF2B5EF4-FFF2-40B4-BE49-F238E27FC236}">
                  <a16:creationId xmlns:a16="http://schemas.microsoft.com/office/drawing/2014/main" id="{03E6F218-30AA-42DE-910B-9A11D97AE62B}"/>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6594" name="Freeform 22">
              <a:extLst>
                <a:ext uri="{FF2B5EF4-FFF2-40B4-BE49-F238E27FC236}">
                  <a16:creationId xmlns:a16="http://schemas.microsoft.com/office/drawing/2014/main" id="{24C700FA-14CE-4F1C-AED5-606905CA253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95" name="Freeform 23">
              <a:extLst>
                <a:ext uri="{FF2B5EF4-FFF2-40B4-BE49-F238E27FC236}">
                  <a16:creationId xmlns:a16="http://schemas.microsoft.com/office/drawing/2014/main" id="{2113D121-8BAB-4CF4-B489-4255C92E1BC7}"/>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96" name="Freeform 24">
              <a:extLst>
                <a:ext uri="{FF2B5EF4-FFF2-40B4-BE49-F238E27FC236}">
                  <a16:creationId xmlns:a16="http://schemas.microsoft.com/office/drawing/2014/main" id="{DA6FDF21-D553-42B4-9F03-6B7EC0A40175}"/>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6568" name="Group 25">
            <a:extLst>
              <a:ext uri="{FF2B5EF4-FFF2-40B4-BE49-F238E27FC236}">
                <a16:creationId xmlns:a16="http://schemas.microsoft.com/office/drawing/2014/main" id="{D1A23CCE-4C54-431E-B6E2-48968186091E}"/>
              </a:ext>
            </a:extLst>
          </p:cNvPr>
          <p:cNvGrpSpPr>
            <a:grpSpLocks/>
          </p:cNvGrpSpPr>
          <p:nvPr/>
        </p:nvGrpSpPr>
        <p:grpSpPr bwMode="auto">
          <a:xfrm flipH="1">
            <a:off x="5480050" y="2441575"/>
            <a:ext cx="1358900" cy="1282700"/>
            <a:chOff x="1008" y="2720"/>
            <a:chExt cx="856" cy="808"/>
          </a:xfrm>
        </p:grpSpPr>
        <p:sp>
          <p:nvSpPr>
            <p:cNvPr id="66579" name="Rectangle 26">
              <a:extLst>
                <a:ext uri="{FF2B5EF4-FFF2-40B4-BE49-F238E27FC236}">
                  <a16:creationId xmlns:a16="http://schemas.microsoft.com/office/drawing/2014/main" id="{7A3B43B5-7763-4243-9FC1-904408972966}"/>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6580" name="Freeform 27">
              <a:extLst>
                <a:ext uri="{FF2B5EF4-FFF2-40B4-BE49-F238E27FC236}">
                  <a16:creationId xmlns:a16="http://schemas.microsoft.com/office/drawing/2014/main" id="{F7442A09-9AD2-4C65-B740-998648EA9F6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81" name="Freeform 28">
              <a:extLst>
                <a:ext uri="{FF2B5EF4-FFF2-40B4-BE49-F238E27FC236}">
                  <a16:creationId xmlns:a16="http://schemas.microsoft.com/office/drawing/2014/main" id="{625D7A97-7E3E-4126-A951-5B238C3D583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82" name="Freeform 29">
              <a:extLst>
                <a:ext uri="{FF2B5EF4-FFF2-40B4-BE49-F238E27FC236}">
                  <a16:creationId xmlns:a16="http://schemas.microsoft.com/office/drawing/2014/main" id="{F588932F-E402-420A-AD15-26888C3F348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83" name="Freeform 30">
              <a:extLst>
                <a:ext uri="{FF2B5EF4-FFF2-40B4-BE49-F238E27FC236}">
                  <a16:creationId xmlns:a16="http://schemas.microsoft.com/office/drawing/2014/main" id="{C729ECE2-FBAC-4061-A1B9-127FCF8A88E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6584" name="Freeform 31">
              <a:extLst>
                <a:ext uri="{FF2B5EF4-FFF2-40B4-BE49-F238E27FC236}">
                  <a16:creationId xmlns:a16="http://schemas.microsoft.com/office/drawing/2014/main" id="{B5DFF52C-B3CA-4DA9-95C8-D44B75599AEF}"/>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6585" name="Freeform 32">
              <a:extLst>
                <a:ext uri="{FF2B5EF4-FFF2-40B4-BE49-F238E27FC236}">
                  <a16:creationId xmlns:a16="http://schemas.microsoft.com/office/drawing/2014/main" id="{7B51EDCE-6636-4FE1-B1D2-944AAC3AC79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86" name="Freeform 33">
              <a:extLst>
                <a:ext uri="{FF2B5EF4-FFF2-40B4-BE49-F238E27FC236}">
                  <a16:creationId xmlns:a16="http://schemas.microsoft.com/office/drawing/2014/main" id="{5E3998AC-75BD-4A09-9FFF-B5708480D03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6587" name="Freeform 34">
              <a:extLst>
                <a:ext uri="{FF2B5EF4-FFF2-40B4-BE49-F238E27FC236}">
                  <a16:creationId xmlns:a16="http://schemas.microsoft.com/office/drawing/2014/main" id="{0F300C9A-348E-4198-A25F-F5DCDA1C08DE}"/>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6569" name="AutoShape 35">
            <a:extLst>
              <a:ext uri="{FF2B5EF4-FFF2-40B4-BE49-F238E27FC236}">
                <a16:creationId xmlns:a16="http://schemas.microsoft.com/office/drawing/2014/main" id="{A24564A9-351D-4763-8989-63F7EE9A77C6}"/>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rPr>
              <a:t>Bus</a:t>
            </a:r>
          </a:p>
        </p:txBody>
      </p:sp>
      <p:sp>
        <p:nvSpPr>
          <p:cNvPr id="66570" name="Rectangle 36">
            <a:extLst>
              <a:ext uri="{FF2B5EF4-FFF2-40B4-BE49-F238E27FC236}">
                <a16:creationId xmlns:a16="http://schemas.microsoft.com/office/drawing/2014/main" id="{F7EE0790-6CCC-4953-AC5D-3D786E28905E}"/>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data</a:t>
            </a:r>
          </a:p>
        </p:txBody>
      </p:sp>
      <p:sp>
        <p:nvSpPr>
          <p:cNvPr id="66571" name="Rectangle 37">
            <a:extLst>
              <a:ext uri="{FF2B5EF4-FFF2-40B4-BE49-F238E27FC236}">
                <a16:creationId xmlns:a16="http://schemas.microsoft.com/office/drawing/2014/main" id="{6082DB01-1B4D-4044-8E0B-B682EDE49DED}"/>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rPr>
              <a:t>memory</a:t>
            </a:r>
          </a:p>
        </p:txBody>
      </p:sp>
      <p:sp>
        <p:nvSpPr>
          <p:cNvPr id="66572" name="AutoShape 38">
            <a:extLst>
              <a:ext uri="{FF2B5EF4-FFF2-40B4-BE49-F238E27FC236}">
                <a16:creationId xmlns:a16="http://schemas.microsoft.com/office/drawing/2014/main" id="{5E61C144-AD28-4B91-B739-73DB258E0F89}"/>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6573" name="Rectangle 39">
            <a:extLst>
              <a:ext uri="{FF2B5EF4-FFF2-40B4-BE49-F238E27FC236}">
                <a16:creationId xmlns:a16="http://schemas.microsoft.com/office/drawing/2014/main" id="{3AD51EC8-AE9E-4DBB-9094-A21E370D52EF}"/>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cache</a:t>
            </a:r>
          </a:p>
        </p:txBody>
      </p:sp>
      <p:sp>
        <p:nvSpPr>
          <p:cNvPr id="66574" name="Rectangle 40">
            <a:extLst>
              <a:ext uri="{FF2B5EF4-FFF2-40B4-BE49-F238E27FC236}">
                <a16:creationId xmlns:a16="http://schemas.microsoft.com/office/drawing/2014/main" id="{CDFE02F0-D66A-46D2-801B-99E103BB1660}"/>
              </a:ext>
            </a:extLst>
          </p:cNvPr>
          <p:cNvSpPr>
            <a:spLocks noChangeArrowheads="1"/>
          </p:cNvSpPr>
          <p:nvPr/>
        </p:nvSpPr>
        <p:spPr bwMode="auto">
          <a:xfrm>
            <a:off x="379253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data</a:t>
            </a:r>
          </a:p>
        </p:txBody>
      </p:sp>
      <p:sp>
        <p:nvSpPr>
          <p:cNvPr id="66575" name="Rectangle 41">
            <a:extLst>
              <a:ext uri="{FF2B5EF4-FFF2-40B4-BE49-F238E27FC236}">
                <a16:creationId xmlns:a16="http://schemas.microsoft.com/office/drawing/2014/main" id="{CE57FBE5-FABD-4C03-89CF-027BB7CFFF12}"/>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rPr>
              <a:t>data</a:t>
            </a:r>
          </a:p>
        </p:txBody>
      </p:sp>
      <p:sp>
        <p:nvSpPr>
          <p:cNvPr id="66576" name="Freeform 42">
            <a:extLst>
              <a:ext uri="{FF2B5EF4-FFF2-40B4-BE49-F238E27FC236}">
                <a16:creationId xmlns:a16="http://schemas.microsoft.com/office/drawing/2014/main" id="{A4D265F4-6EE2-4B8E-BBF6-113BA0271E78}"/>
              </a:ext>
            </a:extLst>
          </p:cNvPr>
          <p:cNvSpPr>
            <a:spLocks/>
          </p:cNvSpPr>
          <p:nvPr/>
        </p:nvSpPr>
        <p:spPr bwMode="auto">
          <a:xfrm>
            <a:off x="3251200" y="33623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66577" name="Rectangle 43">
            <a:extLst>
              <a:ext uri="{FF2B5EF4-FFF2-40B4-BE49-F238E27FC236}">
                <a16:creationId xmlns:a16="http://schemas.microsoft.com/office/drawing/2014/main" id="{64F09DA2-BC83-4BF6-B962-173A5BC0EF4D}"/>
              </a:ext>
            </a:extLst>
          </p:cNvPr>
          <p:cNvSpPr>
            <a:spLocks noChangeArrowheads="1"/>
          </p:cNvSpPr>
          <p:nvPr/>
        </p:nvSpPr>
        <p:spPr bwMode="auto">
          <a:xfrm>
            <a:off x="3754438" y="3865563"/>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rPr>
              <a:t>data</a:t>
            </a:r>
          </a:p>
        </p:txBody>
      </p:sp>
      <p:sp>
        <p:nvSpPr>
          <p:cNvPr id="66578" name="Text Box 44">
            <a:extLst>
              <a:ext uri="{FF2B5EF4-FFF2-40B4-BE49-F238E27FC236}">
                <a16:creationId xmlns:a16="http://schemas.microsoft.com/office/drawing/2014/main" id="{26D0FC05-F677-4616-8ABF-EE371168AD35}"/>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rPr>
              <a:t>(1)</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a:extLst>
              <a:ext uri="{FF2B5EF4-FFF2-40B4-BE49-F238E27FC236}">
                <a16:creationId xmlns:a16="http://schemas.microsoft.com/office/drawing/2014/main" id="{E7B3274A-1F23-4E4D-9813-656489DA399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7587" name="Slide Number Placeholder 4">
            <a:extLst>
              <a:ext uri="{FF2B5EF4-FFF2-40B4-BE49-F238E27FC236}">
                <a16:creationId xmlns:a16="http://schemas.microsoft.com/office/drawing/2014/main" id="{21B755BE-03F6-432A-8C06-2B4E460716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FE62A56-142A-4E86-962C-2055AD1A1FC4}" type="slidenum">
              <a:rPr lang="ar-SA" altLang="zh-CN" sz="1400" b="0">
                <a:solidFill>
                  <a:schemeClr val="tx1"/>
                </a:solidFill>
                <a:latin typeface="Arial" panose="020B0604020202020204" pitchFamily="34" charset="0"/>
              </a:rPr>
              <a:pPr/>
              <a:t>52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7588" name="Picture 2" descr="magic">
            <a:extLst>
              <a:ext uri="{FF2B5EF4-FFF2-40B4-BE49-F238E27FC236}">
                <a16:creationId xmlns:a16="http://schemas.microsoft.com/office/drawing/2014/main" id="{25ED7E43-3D2E-481E-A4C2-D6BE9D0A3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3">
            <a:extLst>
              <a:ext uri="{FF2B5EF4-FFF2-40B4-BE49-F238E27FC236}">
                <a16:creationId xmlns:a16="http://schemas.microsoft.com/office/drawing/2014/main" id="{695C32D8-6E86-47D0-9EA1-F021931810CC}"/>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rPr>
              <a:t>memory</a:t>
            </a:r>
          </a:p>
        </p:txBody>
      </p:sp>
      <p:sp>
        <p:nvSpPr>
          <p:cNvPr id="67590" name="AutoShape 4">
            <a:extLst>
              <a:ext uri="{FF2B5EF4-FFF2-40B4-BE49-F238E27FC236}">
                <a16:creationId xmlns:a16="http://schemas.microsoft.com/office/drawing/2014/main" id="{887A2F88-C440-44D2-97FB-6596FDB41C15}"/>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rPr>
              <a:t>Bus</a:t>
            </a:r>
          </a:p>
        </p:txBody>
      </p:sp>
      <p:sp>
        <p:nvSpPr>
          <p:cNvPr id="67591" name="Rectangle 5">
            <a:extLst>
              <a:ext uri="{FF2B5EF4-FFF2-40B4-BE49-F238E27FC236}">
                <a16:creationId xmlns:a16="http://schemas.microsoft.com/office/drawing/2014/main" id="{3CCF2F8E-7A63-4901-BCA5-34F7D7B2BF74}"/>
              </a:ext>
            </a:extLst>
          </p:cNvPr>
          <p:cNvSpPr>
            <a:spLocks noChangeArrowheads="1"/>
          </p:cNvSpPr>
          <p:nvPr/>
        </p:nvSpPr>
        <p:spPr bwMode="auto">
          <a:xfrm>
            <a:off x="3754438" y="3865563"/>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rPr>
              <a:t>data</a:t>
            </a:r>
          </a:p>
        </p:txBody>
      </p:sp>
      <p:sp>
        <p:nvSpPr>
          <p:cNvPr id="67592" name="Rectangle 6">
            <a:extLst>
              <a:ext uri="{FF2B5EF4-FFF2-40B4-BE49-F238E27FC236}">
                <a16:creationId xmlns:a16="http://schemas.microsoft.com/office/drawing/2014/main" id="{64E73F66-5C81-4909-B502-7722830C5646}"/>
              </a:ext>
            </a:extLst>
          </p:cNvPr>
          <p:cNvSpPr>
            <a:spLocks noGrp="1" noChangeArrowheads="1"/>
          </p:cNvSpPr>
          <p:nvPr>
            <p:ph type="title"/>
          </p:nvPr>
        </p:nvSpPr>
        <p:spPr/>
        <p:txBody>
          <a:bodyPr/>
          <a:lstStyle/>
          <a:p>
            <a:r>
              <a:rPr lang="en-US" altLang="zh-CN">
                <a:ea typeface="宋体" panose="02010600030101010101" pitchFamily="2" charset="-122"/>
              </a:rPr>
              <a:t>Modify Cached Data</a:t>
            </a:r>
          </a:p>
        </p:txBody>
      </p:sp>
      <p:grpSp>
        <p:nvGrpSpPr>
          <p:cNvPr id="67593" name="Group 7">
            <a:extLst>
              <a:ext uri="{FF2B5EF4-FFF2-40B4-BE49-F238E27FC236}">
                <a16:creationId xmlns:a16="http://schemas.microsoft.com/office/drawing/2014/main" id="{4F03A69D-557E-4D33-9091-23A28849B9E2}"/>
              </a:ext>
            </a:extLst>
          </p:cNvPr>
          <p:cNvGrpSpPr>
            <a:grpSpLocks/>
          </p:cNvGrpSpPr>
          <p:nvPr/>
        </p:nvGrpSpPr>
        <p:grpSpPr bwMode="auto">
          <a:xfrm>
            <a:off x="3732213" y="2495550"/>
            <a:ext cx="1130300" cy="1173163"/>
            <a:chOff x="2496" y="2725"/>
            <a:chExt cx="712" cy="739"/>
          </a:xfrm>
        </p:grpSpPr>
        <p:sp>
          <p:nvSpPr>
            <p:cNvPr id="67618" name="Rectangle 8">
              <a:extLst>
                <a:ext uri="{FF2B5EF4-FFF2-40B4-BE49-F238E27FC236}">
                  <a16:creationId xmlns:a16="http://schemas.microsoft.com/office/drawing/2014/main" id="{199F76E0-F604-4921-85EE-4C0EFC378846}"/>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7619" name="Freeform 9">
              <a:extLst>
                <a:ext uri="{FF2B5EF4-FFF2-40B4-BE49-F238E27FC236}">
                  <a16:creationId xmlns:a16="http://schemas.microsoft.com/office/drawing/2014/main" id="{87A23A85-0969-4344-9E56-26D2A4E24E4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7620" name="Group 10">
              <a:extLst>
                <a:ext uri="{FF2B5EF4-FFF2-40B4-BE49-F238E27FC236}">
                  <a16:creationId xmlns:a16="http://schemas.microsoft.com/office/drawing/2014/main" id="{3284AAFE-D72E-4F81-A270-E4BCB05E5EFA}"/>
                </a:ext>
              </a:extLst>
            </p:cNvPr>
            <p:cNvGrpSpPr>
              <a:grpSpLocks/>
            </p:cNvGrpSpPr>
            <p:nvPr/>
          </p:nvGrpSpPr>
          <p:grpSpPr bwMode="auto">
            <a:xfrm>
              <a:off x="3072" y="2832"/>
              <a:ext cx="136" cy="632"/>
              <a:chOff x="3072" y="2832"/>
              <a:chExt cx="136" cy="632"/>
            </a:xfrm>
          </p:grpSpPr>
          <p:sp>
            <p:nvSpPr>
              <p:cNvPr id="67625" name="Freeform 11">
                <a:extLst>
                  <a:ext uri="{FF2B5EF4-FFF2-40B4-BE49-F238E27FC236}">
                    <a16:creationId xmlns:a16="http://schemas.microsoft.com/office/drawing/2014/main" id="{8EA38AD4-CBAA-4B1D-95BA-13939A585C3E}"/>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26" name="Freeform 12">
                <a:extLst>
                  <a:ext uri="{FF2B5EF4-FFF2-40B4-BE49-F238E27FC236}">
                    <a16:creationId xmlns:a16="http://schemas.microsoft.com/office/drawing/2014/main" id="{94B1EA98-6DB2-4C56-BBA5-DAB983D4F3F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27" name="Freeform 13">
                <a:extLst>
                  <a:ext uri="{FF2B5EF4-FFF2-40B4-BE49-F238E27FC236}">
                    <a16:creationId xmlns:a16="http://schemas.microsoft.com/office/drawing/2014/main" id="{9BAD9DCD-E4B9-463F-B120-395A55870FA8}"/>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7621" name="Group 14">
              <a:extLst>
                <a:ext uri="{FF2B5EF4-FFF2-40B4-BE49-F238E27FC236}">
                  <a16:creationId xmlns:a16="http://schemas.microsoft.com/office/drawing/2014/main" id="{62490957-92B2-4049-8B10-EECF00D9FB96}"/>
                </a:ext>
              </a:extLst>
            </p:cNvPr>
            <p:cNvGrpSpPr>
              <a:grpSpLocks/>
            </p:cNvGrpSpPr>
            <p:nvPr/>
          </p:nvGrpSpPr>
          <p:grpSpPr bwMode="auto">
            <a:xfrm flipH="1">
              <a:off x="2496" y="2832"/>
              <a:ext cx="136" cy="632"/>
              <a:chOff x="3072" y="2832"/>
              <a:chExt cx="136" cy="632"/>
            </a:xfrm>
          </p:grpSpPr>
          <p:sp>
            <p:nvSpPr>
              <p:cNvPr id="67622" name="Freeform 15">
                <a:extLst>
                  <a:ext uri="{FF2B5EF4-FFF2-40B4-BE49-F238E27FC236}">
                    <a16:creationId xmlns:a16="http://schemas.microsoft.com/office/drawing/2014/main" id="{058A958E-1418-4103-8964-42D94005ECC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23" name="Freeform 16">
                <a:extLst>
                  <a:ext uri="{FF2B5EF4-FFF2-40B4-BE49-F238E27FC236}">
                    <a16:creationId xmlns:a16="http://schemas.microsoft.com/office/drawing/2014/main" id="{79DA79EC-9129-4FAD-94F7-DF8F3E503D2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24" name="Freeform 17">
                <a:extLst>
                  <a:ext uri="{FF2B5EF4-FFF2-40B4-BE49-F238E27FC236}">
                    <a16:creationId xmlns:a16="http://schemas.microsoft.com/office/drawing/2014/main" id="{1C1104E8-D13C-47CD-BD20-86CA85600F9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67594" name="Group 18">
            <a:extLst>
              <a:ext uri="{FF2B5EF4-FFF2-40B4-BE49-F238E27FC236}">
                <a16:creationId xmlns:a16="http://schemas.microsoft.com/office/drawing/2014/main" id="{65BD638F-ABF0-4446-82B7-0656326D7CCF}"/>
              </a:ext>
            </a:extLst>
          </p:cNvPr>
          <p:cNvGrpSpPr>
            <a:grpSpLocks/>
          </p:cNvGrpSpPr>
          <p:nvPr/>
        </p:nvGrpSpPr>
        <p:grpSpPr bwMode="auto">
          <a:xfrm>
            <a:off x="1757363" y="2441575"/>
            <a:ext cx="1358900" cy="1282700"/>
            <a:chOff x="1008" y="2720"/>
            <a:chExt cx="856" cy="808"/>
          </a:xfrm>
        </p:grpSpPr>
        <p:sp>
          <p:nvSpPr>
            <p:cNvPr id="67609" name="Rectangle 19">
              <a:extLst>
                <a:ext uri="{FF2B5EF4-FFF2-40B4-BE49-F238E27FC236}">
                  <a16:creationId xmlns:a16="http://schemas.microsoft.com/office/drawing/2014/main" id="{645811F0-E812-4C51-AE3E-A359532D8982}"/>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7610" name="Freeform 20">
              <a:extLst>
                <a:ext uri="{FF2B5EF4-FFF2-40B4-BE49-F238E27FC236}">
                  <a16:creationId xmlns:a16="http://schemas.microsoft.com/office/drawing/2014/main" id="{0B67F323-A03A-4F49-8297-A59A38486F3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11" name="Freeform 21">
              <a:extLst>
                <a:ext uri="{FF2B5EF4-FFF2-40B4-BE49-F238E27FC236}">
                  <a16:creationId xmlns:a16="http://schemas.microsoft.com/office/drawing/2014/main" id="{4332CE6C-5EE2-4F61-AB7A-238BFCA45A7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12" name="Freeform 22">
              <a:extLst>
                <a:ext uri="{FF2B5EF4-FFF2-40B4-BE49-F238E27FC236}">
                  <a16:creationId xmlns:a16="http://schemas.microsoft.com/office/drawing/2014/main" id="{42FFE284-5EAF-4353-AB8E-F54D619878A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13" name="Freeform 23">
              <a:extLst>
                <a:ext uri="{FF2B5EF4-FFF2-40B4-BE49-F238E27FC236}">
                  <a16:creationId xmlns:a16="http://schemas.microsoft.com/office/drawing/2014/main" id="{8FDD944F-33AC-4372-A6F7-ECD4E3ADC2F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7614" name="Freeform 24">
              <a:extLst>
                <a:ext uri="{FF2B5EF4-FFF2-40B4-BE49-F238E27FC236}">
                  <a16:creationId xmlns:a16="http://schemas.microsoft.com/office/drawing/2014/main" id="{F4A08AA3-FC27-4DB5-A0D6-D4055A97117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7615" name="Freeform 25">
              <a:extLst>
                <a:ext uri="{FF2B5EF4-FFF2-40B4-BE49-F238E27FC236}">
                  <a16:creationId xmlns:a16="http://schemas.microsoft.com/office/drawing/2014/main" id="{6B863033-B478-42C4-8D10-D63AF8DF0F6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16" name="Freeform 26">
              <a:extLst>
                <a:ext uri="{FF2B5EF4-FFF2-40B4-BE49-F238E27FC236}">
                  <a16:creationId xmlns:a16="http://schemas.microsoft.com/office/drawing/2014/main" id="{17415A77-1D8A-4046-A38E-A001BE772DA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17" name="Freeform 27">
              <a:extLst>
                <a:ext uri="{FF2B5EF4-FFF2-40B4-BE49-F238E27FC236}">
                  <a16:creationId xmlns:a16="http://schemas.microsoft.com/office/drawing/2014/main" id="{008CBC9F-7EA4-410E-91E8-D5596E493DD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7595" name="Group 28">
            <a:extLst>
              <a:ext uri="{FF2B5EF4-FFF2-40B4-BE49-F238E27FC236}">
                <a16:creationId xmlns:a16="http://schemas.microsoft.com/office/drawing/2014/main" id="{C6F4C7E8-9AE9-47B7-9491-E82F066AEE87}"/>
              </a:ext>
            </a:extLst>
          </p:cNvPr>
          <p:cNvGrpSpPr>
            <a:grpSpLocks/>
          </p:cNvGrpSpPr>
          <p:nvPr/>
        </p:nvGrpSpPr>
        <p:grpSpPr bwMode="auto">
          <a:xfrm flipH="1">
            <a:off x="5480050" y="2441575"/>
            <a:ext cx="1358900" cy="1282700"/>
            <a:chOff x="1008" y="2720"/>
            <a:chExt cx="856" cy="808"/>
          </a:xfrm>
        </p:grpSpPr>
        <p:sp>
          <p:nvSpPr>
            <p:cNvPr id="67600" name="Rectangle 29">
              <a:extLst>
                <a:ext uri="{FF2B5EF4-FFF2-40B4-BE49-F238E27FC236}">
                  <a16:creationId xmlns:a16="http://schemas.microsoft.com/office/drawing/2014/main" id="{F40D0EF2-2210-4A00-91E6-A1FF132C3888}"/>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7601" name="Freeform 30">
              <a:extLst>
                <a:ext uri="{FF2B5EF4-FFF2-40B4-BE49-F238E27FC236}">
                  <a16:creationId xmlns:a16="http://schemas.microsoft.com/office/drawing/2014/main" id="{8539A91B-B95E-41F7-88B1-ABEC1ED45F14}"/>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02" name="Freeform 31">
              <a:extLst>
                <a:ext uri="{FF2B5EF4-FFF2-40B4-BE49-F238E27FC236}">
                  <a16:creationId xmlns:a16="http://schemas.microsoft.com/office/drawing/2014/main" id="{028C09FF-4ED6-4EF7-8133-D25784F3694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03" name="Freeform 32">
              <a:extLst>
                <a:ext uri="{FF2B5EF4-FFF2-40B4-BE49-F238E27FC236}">
                  <a16:creationId xmlns:a16="http://schemas.microsoft.com/office/drawing/2014/main" id="{36C714F1-4D9E-49EF-BAB8-766DBFA94CD9}"/>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04" name="Freeform 33">
              <a:extLst>
                <a:ext uri="{FF2B5EF4-FFF2-40B4-BE49-F238E27FC236}">
                  <a16:creationId xmlns:a16="http://schemas.microsoft.com/office/drawing/2014/main" id="{F8F62D2C-3839-4F63-8166-C68F164F597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7605" name="Freeform 34">
              <a:extLst>
                <a:ext uri="{FF2B5EF4-FFF2-40B4-BE49-F238E27FC236}">
                  <a16:creationId xmlns:a16="http://schemas.microsoft.com/office/drawing/2014/main" id="{19B1C0A9-A43C-4148-B082-913BC76CF78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7606" name="Freeform 35">
              <a:extLst>
                <a:ext uri="{FF2B5EF4-FFF2-40B4-BE49-F238E27FC236}">
                  <a16:creationId xmlns:a16="http://schemas.microsoft.com/office/drawing/2014/main" id="{9D335CD6-6AB1-495B-B9C0-A445D7CC24F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07" name="Freeform 36">
              <a:extLst>
                <a:ext uri="{FF2B5EF4-FFF2-40B4-BE49-F238E27FC236}">
                  <a16:creationId xmlns:a16="http://schemas.microsoft.com/office/drawing/2014/main" id="{3913D190-356B-4A53-B3C0-6FFA18EA115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7608" name="Freeform 37">
              <a:extLst>
                <a:ext uri="{FF2B5EF4-FFF2-40B4-BE49-F238E27FC236}">
                  <a16:creationId xmlns:a16="http://schemas.microsoft.com/office/drawing/2014/main" id="{D86144C1-853C-461A-8E8A-DF65B4A43B9D}"/>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7596" name="AutoShape 38">
            <a:extLst>
              <a:ext uri="{FF2B5EF4-FFF2-40B4-BE49-F238E27FC236}">
                <a16:creationId xmlns:a16="http://schemas.microsoft.com/office/drawing/2014/main" id="{1608239D-DBDE-478B-BD92-3977FED2B7D7}"/>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67597" name="Rectangle 39">
            <a:extLst>
              <a:ext uri="{FF2B5EF4-FFF2-40B4-BE49-F238E27FC236}">
                <a16:creationId xmlns:a16="http://schemas.microsoft.com/office/drawing/2014/main" id="{39AACE0C-B3D6-4E1D-82D9-4F6443F9DCDB}"/>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cache</a:t>
            </a:r>
          </a:p>
        </p:txBody>
      </p:sp>
      <p:sp>
        <p:nvSpPr>
          <p:cNvPr id="67598" name="Rectangle 40">
            <a:extLst>
              <a:ext uri="{FF2B5EF4-FFF2-40B4-BE49-F238E27FC236}">
                <a16:creationId xmlns:a16="http://schemas.microsoft.com/office/drawing/2014/main" id="{C07BE4B3-2A0C-487E-BD2F-F8A854A4D99F}"/>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rPr>
              <a:t>data</a:t>
            </a:r>
          </a:p>
        </p:txBody>
      </p:sp>
      <p:sp>
        <p:nvSpPr>
          <p:cNvPr id="67599" name="Rectangle 41">
            <a:extLst>
              <a:ext uri="{FF2B5EF4-FFF2-40B4-BE49-F238E27FC236}">
                <a16:creationId xmlns:a16="http://schemas.microsoft.com/office/drawing/2014/main" id="{B5239515-ADE3-4F22-BC73-F4B0452F32D6}"/>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rPr>
              <a:t>data</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a:extLst>
              <a:ext uri="{FF2B5EF4-FFF2-40B4-BE49-F238E27FC236}">
                <a16:creationId xmlns:a16="http://schemas.microsoft.com/office/drawing/2014/main" id="{9F895CED-C37E-4068-BAB1-C63B79D275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8611" name="Slide Number Placeholder 4">
            <a:extLst>
              <a:ext uri="{FF2B5EF4-FFF2-40B4-BE49-F238E27FC236}">
                <a16:creationId xmlns:a16="http://schemas.microsoft.com/office/drawing/2014/main" id="{AE557689-CA05-440D-B14B-452C1C5003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255362A-019E-4CEB-8BD0-F830A0244437}" type="slidenum">
              <a:rPr lang="ar-SA" altLang="zh-CN" sz="1400" b="0">
                <a:solidFill>
                  <a:schemeClr val="tx1"/>
                </a:solidFill>
                <a:latin typeface="Arial" panose="020B0604020202020204" pitchFamily="34" charset="0"/>
              </a:rPr>
              <a:pPr/>
              <a:t>53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8612" name="Picture 2" descr="magic">
            <a:extLst>
              <a:ext uri="{FF2B5EF4-FFF2-40B4-BE49-F238E27FC236}">
                <a16:creationId xmlns:a16="http://schemas.microsoft.com/office/drawing/2014/main" id="{7B292D9C-2182-4777-AA70-C0F10C985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3">
            <a:extLst>
              <a:ext uri="{FF2B5EF4-FFF2-40B4-BE49-F238E27FC236}">
                <a16:creationId xmlns:a16="http://schemas.microsoft.com/office/drawing/2014/main" id="{016AA5FF-2CD6-4083-8838-9FFFC15D9805}"/>
              </a:ext>
            </a:extLst>
          </p:cNvPr>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68614" name="AutoShape 4">
            <a:extLst>
              <a:ext uri="{FF2B5EF4-FFF2-40B4-BE49-F238E27FC236}">
                <a16:creationId xmlns:a16="http://schemas.microsoft.com/office/drawing/2014/main" id="{17C500B3-623E-4267-873E-7B0B23793CE5}"/>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68615" name="Rectangle 5">
            <a:extLst>
              <a:ext uri="{FF2B5EF4-FFF2-40B4-BE49-F238E27FC236}">
                <a16:creationId xmlns:a16="http://schemas.microsoft.com/office/drawing/2014/main" id="{10C23A7C-73B5-4A6D-BFD9-3C43EA9591B8}"/>
              </a:ext>
            </a:extLst>
          </p:cNvPr>
          <p:cNvSpPr>
            <a:spLocks noChangeArrowheads="1"/>
          </p:cNvSpPr>
          <p:nvPr/>
        </p:nvSpPr>
        <p:spPr bwMode="auto">
          <a:xfrm>
            <a:off x="3754438" y="3865563"/>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68616" name="Rectangle 6">
            <a:extLst>
              <a:ext uri="{FF2B5EF4-FFF2-40B4-BE49-F238E27FC236}">
                <a16:creationId xmlns:a16="http://schemas.microsoft.com/office/drawing/2014/main" id="{D362708B-4CD1-4DED-992E-E3CD4373CC0D}"/>
              </a:ext>
            </a:extLst>
          </p:cNvPr>
          <p:cNvSpPr>
            <a:spLocks noGrp="1" noChangeArrowheads="1"/>
          </p:cNvSpPr>
          <p:nvPr>
            <p:ph type="title"/>
          </p:nvPr>
        </p:nvSpPr>
        <p:spPr/>
        <p:txBody>
          <a:bodyPr/>
          <a:lstStyle/>
          <a:p>
            <a:r>
              <a:rPr lang="en-US" altLang="zh-CN">
                <a:ea typeface="宋体" panose="02010600030101010101" pitchFamily="2" charset="-122"/>
              </a:rPr>
              <a:t>Modify Cached Data</a:t>
            </a:r>
          </a:p>
        </p:txBody>
      </p:sp>
      <p:grpSp>
        <p:nvGrpSpPr>
          <p:cNvPr id="68617" name="Group 7">
            <a:extLst>
              <a:ext uri="{FF2B5EF4-FFF2-40B4-BE49-F238E27FC236}">
                <a16:creationId xmlns:a16="http://schemas.microsoft.com/office/drawing/2014/main" id="{EC2AF64A-A194-4471-A8F5-AAC24642590A}"/>
              </a:ext>
            </a:extLst>
          </p:cNvPr>
          <p:cNvGrpSpPr>
            <a:grpSpLocks/>
          </p:cNvGrpSpPr>
          <p:nvPr/>
        </p:nvGrpSpPr>
        <p:grpSpPr bwMode="auto">
          <a:xfrm>
            <a:off x="3732213" y="2495550"/>
            <a:ext cx="1130300" cy="1173163"/>
            <a:chOff x="2496" y="2725"/>
            <a:chExt cx="712" cy="739"/>
          </a:xfrm>
        </p:grpSpPr>
        <p:sp>
          <p:nvSpPr>
            <p:cNvPr id="68645" name="Rectangle 8">
              <a:extLst>
                <a:ext uri="{FF2B5EF4-FFF2-40B4-BE49-F238E27FC236}">
                  <a16:creationId xmlns:a16="http://schemas.microsoft.com/office/drawing/2014/main" id="{B773033C-EFB9-41EA-9C49-D44BD24C048B}"/>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8646" name="Freeform 9">
              <a:extLst>
                <a:ext uri="{FF2B5EF4-FFF2-40B4-BE49-F238E27FC236}">
                  <a16:creationId xmlns:a16="http://schemas.microsoft.com/office/drawing/2014/main" id="{6416FC48-FF35-4977-B94E-13D036838D41}"/>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68647" name="Group 10">
              <a:extLst>
                <a:ext uri="{FF2B5EF4-FFF2-40B4-BE49-F238E27FC236}">
                  <a16:creationId xmlns:a16="http://schemas.microsoft.com/office/drawing/2014/main" id="{1A1981E4-F3A4-47DC-A13D-676446BEA84B}"/>
                </a:ext>
              </a:extLst>
            </p:cNvPr>
            <p:cNvGrpSpPr>
              <a:grpSpLocks/>
            </p:cNvGrpSpPr>
            <p:nvPr/>
          </p:nvGrpSpPr>
          <p:grpSpPr bwMode="auto">
            <a:xfrm>
              <a:off x="3072" y="2832"/>
              <a:ext cx="136" cy="632"/>
              <a:chOff x="3072" y="2832"/>
              <a:chExt cx="136" cy="632"/>
            </a:xfrm>
          </p:grpSpPr>
          <p:sp>
            <p:nvSpPr>
              <p:cNvPr id="68652" name="Freeform 11">
                <a:extLst>
                  <a:ext uri="{FF2B5EF4-FFF2-40B4-BE49-F238E27FC236}">
                    <a16:creationId xmlns:a16="http://schemas.microsoft.com/office/drawing/2014/main" id="{EEE42D5D-0F36-4842-9432-7C5B1157849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53" name="Freeform 12">
                <a:extLst>
                  <a:ext uri="{FF2B5EF4-FFF2-40B4-BE49-F238E27FC236}">
                    <a16:creationId xmlns:a16="http://schemas.microsoft.com/office/drawing/2014/main" id="{13E9C5F1-E1CB-4444-9B67-0AAC9819DC0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54" name="Freeform 13">
                <a:extLst>
                  <a:ext uri="{FF2B5EF4-FFF2-40B4-BE49-F238E27FC236}">
                    <a16:creationId xmlns:a16="http://schemas.microsoft.com/office/drawing/2014/main" id="{265B1162-BC0F-45F9-8C65-9445A393511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8648" name="Group 14">
              <a:extLst>
                <a:ext uri="{FF2B5EF4-FFF2-40B4-BE49-F238E27FC236}">
                  <a16:creationId xmlns:a16="http://schemas.microsoft.com/office/drawing/2014/main" id="{8518A4C7-A799-4642-8853-88B3E487D950}"/>
                </a:ext>
              </a:extLst>
            </p:cNvPr>
            <p:cNvGrpSpPr>
              <a:grpSpLocks/>
            </p:cNvGrpSpPr>
            <p:nvPr/>
          </p:nvGrpSpPr>
          <p:grpSpPr bwMode="auto">
            <a:xfrm flipH="1">
              <a:off x="2496" y="2832"/>
              <a:ext cx="136" cy="632"/>
              <a:chOff x="3072" y="2832"/>
              <a:chExt cx="136" cy="632"/>
            </a:xfrm>
          </p:grpSpPr>
          <p:sp>
            <p:nvSpPr>
              <p:cNvPr id="68649" name="Freeform 15">
                <a:extLst>
                  <a:ext uri="{FF2B5EF4-FFF2-40B4-BE49-F238E27FC236}">
                    <a16:creationId xmlns:a16="http://schemas.microsoft.com/office/drawing/2014/main" id="{5505AAA6-97FF-4BE2-A177-4509AF6F080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50" name="Freeform 16">
                <a:extLst>
                  <a:ext uri="{FF2B5EF4-FFF2-40B4-BE49-F238E27FC236}">
                    <a16:creationId xmlns:a16="http://schemas.microsoft.com/office/drawing/2014/main" id="{39285E89-95DB-4C05-ACBD-E98E2E424C8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51" name="Freeform 17">
                <a:extLst>
                  <a:ext uri="{FF2B5EF4-FFF2-40B4-BE49-F238E27FC236}">
                    <a16:creationId xmlns:a16="http://schemas.microsoft.com/office/drawing/2014/main" id="{6ED7933D-CED0-41E0-971A-4D8BDFF89C4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68618" name="Group 18">
            <a:extLst>
              <a:ext uri="{FF2B5EF4-FFF2-40B4-BE49-F238E27FC236}">
                <a16:creationId xmlns:a16="http://schemas.microsoft.com/office/drawing/2014/main" id="{E4F2DFD1-BF1F-4350-B01D-803D21104AB9}"/>
              </a:ext>
            </a:extLst>
          </p:cNvPr>
          <p:cNvGrpSpPr>
            <a:grpSpLocks/>
          </p:cNvGrpSpPr>
          <p:nvPr/>
        </p:nvGrpSpPr>
        <p:grpSpPr bwMode="auto">
          <a:xfrm>
            <a:off x="1757363" y="2441575"/>
            <a:ext cx="1358900" cy="1282700"/>
            <a:chOff x="1008" y="2720"/>
            <a:chExt cx="856" cy="808"/>
          </a:xfrm>
        </p:grpSpPr>
        <p:sp>
          <p:nvSpPr>
            <p:cNvPr id="68636" name="Rectangle 19">
              <a:extLst>
                <a:ext uri="{FF2B5EF4-FFF2-40B4-BE49-F238E27FC236}">
                  <a16:creationId xmlns:a16="http://schemas.microsoft.com/office/drawing/2014/main" id="{1ED65A0D-7A20-436A-98C7-95AE807D0C45}"/>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8637" name="Freeform 20">
              <a:extLst>
                <a:ext uri="{FF2B5EF4-FFF2-40B4-BE49-F238E27FC236}">
                  <a16:creationId xmlns:a16="http://schemas.microsoft.com/office/drawing/2014/main" id="{1881B233-169E-4AF3-BAA6-B35FE2E0E8C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38" name="Freeform 21">
              <a:extLst>
                <a:ext uri="{FF2B5EF4-FFF2-40B4-BE49-F238E27FC236}">
                  <a16:creationId xmlns:a16="http://schemas.microsoft.com/office/drawing/2014/main" id="{EAF5CBAC-9A71-4AAD-BC7D-7DA26DDCEB5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39" name="Freeform 22">
              <a:extLst>
                <a:ext uri="{FF2B5EF4-FFF2-40B4-BE49-F238E27FC236}">
                  <a16:creationId xmlns:a16="http://schemas.microsoft.com/office/drawing/2014/main" id="{4338191B-21CB-44A7-9B3B-00CD9EEBF9A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40" name="Freeform 23">
              <a:extLst>
                <a:ext uri="{FF2B5EF4-FFF2-40B4-BE49-F238E27FC236}">
                  <a16:creationId xmlns:a16="http://schemas.microsoft.com/office/drawing/2014/main" id="{A94F3348-6E7A-4808-8FB7-391CD55CA83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8641" name="Freeform 24">
              <a:extLst>
                <a:ext uri="{FF2B5EF4-FFF2-40B4-BE49-F238E27FC236}">
                  <a16:creationId xmlns:a16="http://schemas.microsoft.com/office/drawing/2014/main" id="{B6E53BA2-645A-4D58-9FEA-5B74290DB24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8642" name="Freeform 25">
              <a:extLst>
                <a:ext uri="{FF2B5EF4-FFF2-40B4-BE49-F238E27FC236}">
                  <a16:creationId xmlns:a16="http://schemas.microsoft.com/office/drawing/2014/main" id="{625592DF-F9AF-4F9E-A1F0-15233C4C9FF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43" name="Freeform 26">
              <a:extLst>
                <a:ext uri="{FF2B5EF4-FFF2-40B4-BE49-F238E27FC236}">
                  <a16:creationId xmlns:a16="http://schemas.microsoft.com/office/drawing/2014/main" id="{7B8A41E0-9E63-424E-82BA-EBAD69CE2931}"/>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44" name="Freeform 27">
              <a:extLst>
                <a:ext uri="{FF2B5EF4-FFF2-40B4-BE49-F238E27FC236}">
                  <a16:creationId xmlns:a16="http://schemas.microsoft.com/office/drawing/2014/main" id="{1FCE6196-DC0F-4911-B7BD-B13F1CA0BF1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68619" name="Group 28">
            <a:extLst>
              <a:ext uri="{FF2B5EF4-FFF2-40B4-BE49-F238E27FC236}">
                <a16:creationId xmlns:a16="http://schemas.microsoft.com/office/drawing/2014/main" id="{D9AA34DF-44E6-4102-86B6-05DDA0C149F5}"/>
              </a:ext>
            </a:extLst>
          </p:cNvPr>
          <p:cNvGrpSpPr>
            <a:grpSpLocks/>
          </p:cNvGrpSpPr>
          <p:nvPr/>
        </p:nvGrpSpPr>
        <p:grpSpPr bwMode="auto">
          <a:xfrm flipH="1">
            <a:off x="5480050" y="2441575"/>
            <a:ext cx="1358900" cy="1282700"/>
            <a:chOff x="1008" y="2720"/>
            <a:chExt cx="856" cy="808"/>
          </a:xfrm>
        </p:grpSpPr>
        <p:sp>
          <p:nvSpPr>
            <p:cNvPr id="68627" name="Rectangle 29">
              <a:extLst>
                <a:ext uri="{FF2B5EF4-FFF2-40B4-BE49-F238E27FC236}">
                  <a16:creationId xmlns:a16="http://schemas.microsoft.com/office/drawing/2014/main" id="{9644F007-F086-4B11-99BB-C6CEE25DECDE}"/>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8628" name="Freeform 30">
              <a:extLst>
                <a:ext uri="{FF2B5EF4-FFF2-40B4-BE49-F238E27FC236}">
                  <a16:creationId xmlns:a16="http://schemas.microsoft.com/office/drawing/2014/main" id="{2E8273C0-2033-4FBE-AC1D-6F3B30FC61D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29" name="Freeform 31">
              <a:extLst>
                <a:ext uri="{FF2B5EF4-FFF2-40B4-BE49-F238E27FC236}">
                  <a16:creationId xmlns:a16="http://schemas.microsoft.com/office/drawing/2014/main" id="{58D60E3B-DFC2-414B-8E56-92EF7946D3A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30" name="Freeform 32">
              <a:extLst>
                <a:ext uri="{FF2B5EF4-FFF2-40B4-BE49-F238E27FC236}">
                  <a16:creationId xmlns:a16="http://schemas.microsoft.com/office/drawing/2014/main" id="{83ED4F7A-04A3-4F21-947F-9B74DCCFE219}"/>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31" name="Freeform 33">
              <a:extLst>
                <a:ext uri="{FF2B5EF4-FFF2-40B4-BE49-F238E27FC236}">
                  <a16:creationId xmlns:a16="http://schemas.microsoft.com/office/drawing/2014/main" id="{F0F0FE3D-AA9F-43C4-BD07-D5A044929B5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8632" name="Freeform 34">
              <a:extLst>
                <a:ext uri="{FF2B5EF4-FFF2-40B4-BE49-F238E27FC236}">
                  <a16:creationId xmlns:a16="http://schemas.microsoft.com/office/drawing/2014/main" id="{DC50B147-CD30-44C9-A2EC-3E2353F06BF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68633" name="Freeform 35">
              <a:extLst>
                <a:ext uri="{FF2B5EF4-FFF2-40B4-BE49-F238E27FC236}">
                  <a16:creationId xmlns:a16="http://schemas.microsoft.com/office/drawing/2014/main" id="{C4C22F06-EDDE-4888-843C-5746297E7D4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34" name="Freeform 36">
              <a:extLst>
                <a:ext uri="{FF2B5EF4-FFF2-40B4-BE49-F238E27FC236}">
                  <a16:creationId xmlns:a16="http://schemas.microsoft.com/office/drawing/2014/main" id="{F97272F2-D809-4DA8-A78F-B82898413F5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68635" name="Freeform 37">
              <a:extLst>
                <a:ext uri="{FF2B5EF4-FFF2-40B4-BE49-F238E27FC236}">
                  <a16:creationId xmlns:a16="http://schemas.microsoft.com/office/drawing/2014/main" id="{6A664905-DEE2-49A8-9FAD-EB9FE073676E}"/>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68620" name="AutoShape 38">
            <a:extLst>
              <a:ext uri="{FF2B5EF4-FFF2-40B4-BE49-F238E27FC236}">
                <a16:creationId xmlns:a16="http://schemas.microsoft.com/office/drawing/2014/main" id="{81FFB149-ACAA-4446-B38C-4E034F1A64B4}"/>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68621" name="Rectangle 39">
            <a:extLst>
              <a:ext uri="{FF2B5EF4-FFF2-40B4-BE49-F238E27FC236}">
                <a16:creationId xmlns:a16="http://schemas.microsoft.com/office/drawing/2014/main" id="{2CA55C8E-5186-4281-B5D1-F8FF48EC2E99}"/>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68622" name="Text Box 40">
            <a:extLst>
              <a:ext uri="{FF2B5EF4-FFF2-40B4-BE49-F238E27FC236}">
                <a16:creationId xmlns:a16="http://schemas.microsoft.com/office/drawing/2014/main" id="{A2D4E98B-55EE-4A8D-8E15-063623E33FF8}"/>
              </a:ext>
            </a:extLst>
          </p:cNvPr>
          <p:cNvSpPr txBox="1">
            <a:spLocks noChangeArrowheads="1"/>
          </p:cNvSpPr>
          <p:nvPr/>
        </p:nvSpPr>
        <p:spPr bwMode="auto">
          <a:xfrm>
            <a:off x="339725" y="5014913"/>
            <a:ext cx="4156075" cy="984250"/>
          </a:xfrm>
          <a:prstGeom prst="rect">
            <a:avLst/>
          </a:prstGeom>
          <a:solidFill>
            <a:srgbClr val="FFFF00"/>
          </a:solidFill>
          <a:ln w="38100">
            <a:solidFill>
              <a:srgbClr val="FF0000"/>
            </a:solidFill>
            <a:miter lim="800000"/>
            <a:headEnd/>
            <a:tailEnd/>
          </a:ln>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What’s up with the other copies?</a:t>
            </a:r>
          </a:p>
        </p:txBody>
      </p:sp>
      <p:sp>
        <p:nvSpPr>
          <p:cNvPr id="68623" name="AutoShape 41">
            <a:extLst>
              <a:ext uri="{FF2B5EF4-FFF2-40B4-BE49-F238E27FC236}">
                <a16:creationId xmlns:a16="http://schemas.microsoft.com/office/drawing/2014/main" id="{7150C08D-C44A-44B0-8E8F-27F2BEE067AA}"/>
              </a:ext>
            </a:extLst>
          </p:cNvPr>
          <p:cNvSpPr>
            <a:spLocks noChangeArrowheads="1"/>
          </p:cNvSpPr>
          <p:nvPr/>
        </p:nvSpPr>
        <p:spPr bwMode="auto">
          <a:xfrm>
            <a:off x="1492250" y="3594100"/>
            <a:ext cx="1924050" cy="930275"/>
          </a:xfrm>
          <a:prstGeom prst="wedgeRoundRectCallout">
            <a:avLst>
              <a:gd name="adj1" fmla="val -412"/>
              <a:gd name="adj2" fmla="val 97611"/>
              <a:gd name="adj3" fmla="val 16667"/>
            </a:avLst>
          </a:prstGeom>
          <a:solidFill>
            <a:srgbClr val="FFFF00"/>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68624" name="Rectangle 42">
            <a:extLst>
              <a:ext uri="{FF2B5EF4-FFF2-40B4-BE49-F238E27FC236}">
                <a16:creationId xmlns:a16="http://schemas.microsoft.com/office/drawing/2014/main" id="{1AE7D1EC-2533-4547-B079-4040EEABDCCE}"/>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68625" name="AutoShape 43">
            <a:extLst>
              <a:ext uri="{FF2B5EF4-FFF2-40B4-BE49-F238E27FC236}">
                <a16:creationId xmlns:a16="http://schemas.microsoft.com/office/drawing/2014/main" id="{BF625891-7F8B-4673-B99A-323C9AF09838}"/>
              </a:ext>
            </a:extLst>
          </p:cNvPr>
          <p:cNvSpPr>
            <a:spLocks noChangeArrowheads="1"/>
          </p:cNvSpPr>
          <p:nvPr/>
        </p:nvSpPr>
        <p:spPr bwMode="auto">
          <a:xfrm>
            <a:off x="5446713" y="5192713"/>
            <a:ext cx="1924050" cy="1041400"/>
          </a:xfrm>
          <a:prstGeom prst="wedgeRoundRectCallout">
            <a:avLst>
              <a:gd name="adj1" fmla="val -95463"/>
              <a:gd name="adj2" fmla="val -10519"/>
              <a:gd name="adj3" fmla="val 16667"/>
            </a:avLst>
          </a:prstGeom>
          <a:solidFill>
            <a:srgbClr val="FFFF00"/>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68626" name="Rectangle 44">
            <a:extLst>
              <a:ext uri="{FF2B5EF4-FFF2-40B4-BE49-F238E27FC236}">
                <a16:creationId xmlns:a16="http://schemas.microsoft.com/office/drawing/2014/main" id="{28E45664-4E55-4172-9BB0-3AD5B126B3F4}"/>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a:extLst>
              <a:ext uri="{FF2B5EF4-FFF2-40B4-BE49-F238E27FC236}">
                <a16:creationId xmlns:a16="http://schemas.microsoft.com/office/drawing/2014/main" id="{947FE191-F66B-4910-AB6F-FC9A64CFAE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69635" name="Slide Number Placeholder 4">
            <a:extLst>
              <a:ext uri="{FF2B5EF4-FFF2-40B4-BE49-F238E27FC236}">
                <a16:creationId xmlns:a16="http://schemas.microsoft.com/office/drawing/2014/main" id="{A433029B-CD1D-469A-8DA4-398442FFC3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FF78917-939C-42EE-BE20-9175860E64D5}" type="slidenum">
              <a:rPr lang="ar-SA" altLang="zh-CN" sz="1400" b="0">
                <a:solidFill>
                  <a:schemeClr val="tx1"/>
                </a:solidFill>
                <a:latin typeface="Arial" panose="020B0604020202020204" pitchFamily="34" charset="0"/>
              </a:rPr>
              <a:pPr/>
              <a:t>54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69636" name="Picture 4" descr="magic">
            <a:extLst>
              <a:ext uri="{FF2B5EF4-FFF2-40B4-BE49-F238E27FC236}">
                <a16:creationId xmlns:a16="http://schemas.microsoft.com/office/drawing/2014/main" id="{A7207DCD-9842-4472-915A-D9FECBE6A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a:extLst>
              <a:ext uri="{FF2B5EF4-FFF2-40B4-BE49-F238E27FC236}">
                <a16:creationId xmlns:a16="http://schemas.microsoft.com/office/drawing/2014/main" id="{5E4BA711-E685-4863-9DA3-273D4B184EDC}"/>
              </a:ext>
            </a:extLst>
          </p:cNvPr>
          <p:cNvSpPr>
            <a:spLocks noGrp="1" noChangeArrowheads="1"/>
          </p:cNvSpPr>
          <p:nvPr>
            <p:ph type="title"/>
          </p:nvPr>
        </p:nvSpPr>
        <p:spPr/>
        <p:txBody>
          <a:bodyPr/>
          <a:lstStyle/>
          <a:p>
            <a:r>
              <a:rPr lang="en-US" altLang="zh-CN">
                <a:ea typeface="宋体" panose="02010600030101010101" pitchFamily="2" charset="-122"/>
              </a:rPr>
              <a:t>Cache Coherence</a:t>
            </a:r>
          </a:p>
        </p:txBody>
      </p:sp>
      <p:sp>
        <p:nvSpPr>
          <p:cNvPr id="69638" name="Rectangle 3">
            <a:extLst>
              <a:ext uri="{FF2B5EF4-FFF2-40B4-BE49-F238E27FC236}">
                <a16:creationId xmlns:a16="http://schemas.microsoft.com/office/drawing/2014/main" id="{07479648-3F8B-4067-BFE9-DFF0C447C9AE}"/>
              </a:ext>
            </a:extLst>
          </p:cNvPr>
          <p:cNvSpPr>
            <a:spLocks noGrp="1" noChangeArrowheads="1"/>
          </p:cNvSpPr>
          <p:nvPr>
            <p:ph type="body" idx="1"/>
          </p:nvPr>
        </p:nvSpPr>
        <p:spPr/>
        <p:txBody>
          <a:bodyPr/>
          <a:lstStyle/>
          <a:p>
            <a:r>
              <a:rPr lang="en-US" altLang="zh-CN">
                <a:ea typeface="宋体" panose="02010600030101010101" pitchFamily="2" charset="-122"/>
              </a:rPr>
              <a:t>We have lots of copies of data</a:t>
            </a:r>
          </a:p>
          <a:p>
            <a:pPr lvl="1"/>
            <a:r>
              <a:rPr lang="en-US" altLang="zh-CN">
                <a:ea typeface="宋体" panose="02010600030101010101" pitchFamily="2" charset="-122"/>
              </a:rPr>
              <a:t>Original copy in memory </a:t>
            </a:r>
          </a:p>
          <a:p>
            <a:pPr lvl="1"/>
            <a:r>
              <a:rPr lang="en-US" altLang="zh-CN">
                <a:ea typeface="宋体" panose="02010600030101010101" pitchFamily="2" charset="-122"/>
              </a:rPr>
              <a:t>Cached copies at processors</a:t>
            </a:r>
          </a:p>
          <a:p>
            <a:r>
              <a:rPr lang="en-US" altLang="zh-CN">
                <a:ea typeface="宋体" panose="02010600030101010101" pitchFamily="2" charset="-122"/>
              </a:rPr>
              <a:t>Some processor modifies its own copy</a:t>
            </a:r>
          </a:p>
          <a:p>
            <a:pPr lvl="1"/>
            <a:r>
              <a:rPr lang="en-US" altLang="zh-CN">
                <a:ea typeface="宋体" panose="02010600030101010101" pitchFamily="2" charset="-122"/>
              </a:rPr>
              <a:t>What do we do with the others?</a:t>
            </a:r>
          </a:p>
          <a:p>
            <a:pPr lvl="1"/>
            <a:r>
              <a:rPr lang="en-US" altLang="zh-CN">
                <a:ea typeface="宋体" panose="02010600030101010101" pitchFamily="2" charset="-122"/>
              </a:rPr>
              <a:t>How to avoid confusion?</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a:extLst>
              <a:ext uri="{FF2B5EF4-FFF2-40B4-BE49-F238E27FC236}">
                <a16:creationId xmlns:a16="http://schemas.microsoft.com/office/drawing/2014/main" id="{4EADD0C1-5EA0-46B3-BCCC-C52C4F33101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0659" name="Slide Number Placeholder 4">
            <a:extLst>
              <a:ext uri="{FF2B5EF4-FFF2-40B4-BE49-F238E27FC236}">
                <a16:creationId xmlns:a16="http://schemas.microsoft.com/office/drawing/2014/main" id="{D36CFAE1-3295-4551-9CB1-602017CDC5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82A6C61-C3D3-43E0-9A23-80F07F4898E1}" type="slidenum">
              <a:rPr lang="ar-SA" altLang="zh-CN" sz="1400" b="0">
                <a:solidFill>
                  <a:schemeClr val="tx1"/>
                </a:solidFill>
                <a:latin typeface="Arial" panose="020B0604020202020204" pitchFamily="34" charset="0"/>
              </a:rPr>
              <a:pPr/>
              <a:t>55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0660" name="Picture 4" descr="magic">
            <a:extLst>
              <a:ext uri="{FF2B5EF4-FFF2-40B4-BE49-F238E27FC236}">
                <a16:creationId xmlns:a16="http://schemas.microsoft.com/office/drawing/2014/main" id="{10548050-B607-44D6-834E-B0F717A00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2">
            <a:extLst>
              <a:ext uri="{FF2B5EF4-FFF2-40B4-BE49-F238E27FC236}">
                <a16:creationId xmlns:a16="http://schemas.microsoft.com/office/drawing/2014/main" id="{E203062C-6305-4869-A03C-F4447B8243A5}"/>
              </a:ext>
            </a:extLst>
          </p:cNvPr>
          <p:cNvSpPr>
            <a:spLocks noGrp="1" noChangeArrowheads="1"/>
          </p:cNvSpPr>
          <p:nvPr>
            <p:ph type="title"/>
          </p:nvPr>
        </p:nvSpPr>
        <p:spPr/>
        <p:txBody>
          <a:bodyPr/>
          <a:lstStyle/>
          <a:p>
            <a:r>
              <a:rPr lang="en-US" altLang="zh-CN">
                <a:ea typeface="宋体" panose="02010600030101010101" pitchFamily="2" charset="-122"/>
              </a:rPr>
              <a:t>Write-Back Caches</a:t>
            </a:r>
          </a:p>
        </p:txBody>
      </p:sp>
      <p:sp>
        <p:nvSpPr>
          <p:cNvPr id="70662" name="Rectangle 3">
            <a:extLst>
              <a:ext uri="{FF2B5EF4-FFF2-40B4-BE49-F238E27FC236}">
                <a16:creationId xmlns:a16="http://schemas.microsoft.com/office/drawing/2014/main" id="{EA3E4F1C-4390-4301-B878-98B9AF96E4C2}"/>
              </a:ext>
            </a:extLst>
          </p:cNvPr>
          <p:cNvSpPr>
            <a:spLocks noGrp="1" noChangeArrowheads="1"/>
          </p:cNvSpPr>
          <p:nvPr>
            <p:ph type="body" idx="1"/>
          </p:nvPr>
        </p:nvSpPr>
        <p:spPr/>
        <p:txBody>
          <a:bodyPr/>
          <a:lstStyle/>
          <a:p>
            <a:r>
              <a:rPr lang="en-US" altLang="zh-CN" dirty="0">
                <a:ea typeface="宋体" panose="02010600030101010101" pitchFamily="2" charset="-122"/>
              </a:rPr>
              <a:t>On first modification</a:t>
            </a:r>
          </a:p>
          <a:p>
            <a:pPr lvl="1"/>
            <a:r>
              <a:rPr lang="en-US" altLang="zh-CN" dirty="0">
                <a:ea typeface="宋体" panose="02010600030101010101" pitchFamily="2" charset="-122"/>
              </a:rPr>
              <a:t>Send out an “invalidation” message</a:t>
            </a:r>
          </a:p>
          <a:p>
            <a:pPr lvl="1"/>
            <a:r>
              <a:rPr lang="en-US" altLang="zh-CN" dirty="0">
                <a:ea typeface="宋体" panose="02010600030101010101" pitchFamily="2" charset="-122"/>
              </a:rPr>
              <a:t>(Others discard the data in their caches)</a:t>
            </a:r>
          </a:p>
          <a:p>
            <a:r>
              <a:rPr lang="en-US" altLang="zh-CN" dirty="0">
                <a:ea typeface="宋体" panose="02010600030101010101" pitchFamily="2" charset="-122"/>
              </a:rPr>
              <a:t>Accumulate changes in cache</a:t>
            </a:r>
          </a:p>
          <a:p>
            <a:r>
              <a:rPr lang="en-US" altLang="zh-CN" dirty="0">
                <a:ea typeface="宋体" panose="02010600030101010101" pitchFamily="2" charset="-122"/>
              </a:rPr>
              <a:t>Write back when needed</a:t>
            </a:r>
          </a:p>
          <a:p>
            <a:pPr lvl="1"/>
            <a:r>
              <a:rPr lang="en-US" altLang="zh-CN" dirty="0">
                <a:ea typeface="宋体" panose="02010600030101010101" pitchFamily="2" charset="-122"/>
              </a:rPr>
              <a:t>Need the cache space for something else</a:t>
            </a:r>
          </a:p>
          <a:p>
            <a:pPr lvl="1"/>
            <a:r>
              <a:rPr lang="en-US" altLang="zh-CN" dirty="0">
                <a:ea typeface="宋体" panose="02010600030101010101" pitchFamily="2" charset="-122"/>
              </a:rPr>
              <a:t>Another processor wants it</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a:extLst>
              <a:ext uri="{FF2B5EF4-FFF2-40B4-BE49-F238E27FC236}">
                <a16:creationId xmlns:a16="http://schemas.microsoft.com/office/drawing/2014/main" id="{818AAD2E-E667-4662-8042-F32428CDF4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1683" name="Slide Number Placeholder 4">
            <a:extLst>
              <a:ext uri="{FF2B5EF4-FFF2-40B4-BE49-F238E27FC236}">
                <a16:creationId xmlns:a16="http://schemas.microsoft.com/office/drawing/2014/main" id="{53E81C3E-CEBC-498A-955E-A624985450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073D3DD-244F-404C-9022-65C87DD17349}" type="slidenum">
              <a:rPr lang="ar-SA" altLang="zh-CN" sz="1400" b="0">
                <a:solidFill>
                  <a:schemeClr val="tx1"/>
                </a:solidFill>
                <a:latin typeface="Arial" panose="020B0604020202020204" pitchFamily="34" charset="0"/>
              </a:rPr>
              <a:pPr/>
              <a:t>56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1684" name="Picture 4" descr="magic">
            <a:extLst>
              <a:ext uri="{FF2B5EF4-FFF2-40B4-BE49-F238E27FC236}">
                <a16:creationId xmlns:a16="http://schemas.microsoft.com/office/drawing/2014/main" id="{7A6BB3E0-7D0E-446C-A1A1-B1EBD9854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2">
            <a:extLst>
              <a:ext uri="{FF2B5EF4-FFF2-40B4-BE49-F238E27FC236}">
                <a16:creationId xmlns:a16="http://schemas.microsoft.com/office/drawing/2014/main" id="{6136BAF4-A41A-478A-A131-FE15EAFE55E5}"/>
              </a:ext>
            </a:extLst>
          </p:cNvPr>
          <p:cNvSpPr>
            <a:spLocks noGrp="1" noChangeArrowheads="1"/>
          </p:cNvSpPr>
          <p:nvPr>
            <p:ph type="title"/>
          </p:nvPr>
        </p:nvSpPr>
        <p:spPr/>
        <p:txBody>
          <a:bodyPr/>
          <a:lstStyle/>
          <a:p>
            <a:r>
              <a:rPr lang="en-US" altLang="zh-CN">
                <a:ea typeface="宋体" panose="02010600030101010101" pitchFamily="2" charset="-122"/>
              </a:rPr>
              <a:t>Write-Back Caches</a:t>
            </a:r>
          </a:p>
        </p:txBody>
      </p:sp>
      <p:sp>
        <p:nvSpPr>
          <p:cNvPr id="71686" name="Rectangle 3">
            <a:extLst>
              <a:ext uri="{FF2B5EF4-FFF2-40B4-BE49-F238E27FC236}">
                <a16:creationId xmlns:a16="http://schemas.microsoft.com/office/drawing/2014/main" id="{B0C46DDE-12CD-4C72-8F9F-4D892E14263F}"/>
              </a:ext>
            </a:extLst>
          </p:cNvPr>
          <p:cNvSpPr>
            <a:spLocks noGrp="1" noChangeArrowheads="1"/>
          </p:cNvSpPr>
          <p:nvPr>
            <p:ph type="body" idx="1"/>
          </p:nvPr>
        </p:nvSpPr>
        <p:spPr/>
        <p:txBody>
          <a:bodyPr/>
          <a:lstStyle/>
          <a:p>
            <a:r>
              <a:rPr lang="en-US" altLang="zh-CN" dirty="0">
                <a:ea typeface="宋体" panose="02010600030101010101" pitchFamily="2" charset="-122"/>
              </a:rPr>
              <a:t>Cache entry has three states</a:t>
            </a:r>
          </a:p>
          <a:p>
            <a:pPr lvl="1"/>
            <a:r>
              <a:rPr lang="en-US" altLang="zh-CN" dirty="0">
                <a:solidFill>
                  <a:schemeClr val="tx1"/>
                </a:solidFill>
                <a:ea typeface="宋体" panose="02010600030101010101" pitchFamily="2" charset="-122"/>
              </a:rPr>
              <a:t>Invalid: </a:t>
            </a:r>
            <a:r>
              <a:rPr lang="en-US" altLang="zh-CN" dirty="0">
                <a:ea typeface="宋体" panose="02010600030101010101" pitchFamily="2" charset="-122"/>
              </a:rPr>
              <a:t>contains raw seething bits</a:t>
            </a:r>
          </a:p>
          <a:p>
            <a:pPr lvl="1"/>
            <a:r>
              <a:rPr lang="en-US" altLang="zh-CN" dirty="0">
                <a:solidFill>
                  <a:schemeClr val="tx1"/>
                </a:solidFill>
                <a:ea typeface="宋体" panose="02010600030101010101" pitchFamily="2" charset="-122"/>
              </a:rPr>
              <a:t>Valid</a:t>
            </a:r>
            <a:r>
              <a:rPr lang="en-US" altLang="zh-CN" dirty="0">
                <a:ea typeface="宋体" panose="02010600030101010101" pitchFamily="2" charset="-122"/>
              </a:rPr>
              <a:t>: I can read &amp; I haven’t written</a:t>
            </a:r>
          </a:p>
          <a:p>
            <a:pPr lvl="1"/>
            <a:r>
              <a:rPr lang="en-US" altLang="zh-CN" dirty="0">
                <a:solidFill>
                  <a:schemeClr val="tx1"/>
                </a:solidFill>
                <a:ea typeface="宋体" panose="02010600030101010101" pitchFamily="2" charset="-122"/>
              </a:rPr>
              <a:t>Dirty</a:t>
            </a:r>
            <a:r>
              <a:rPr lang="en-US" altLang="zh-CN" dirty="0">
                <a:ea typeface="宋体" panose="02010600030101010101" pitchFamily="2" charset="-122"/>
              </a:rPr>
              <a:t>: Data has been modified</a:t>
            </a:r>
          </a:p>
          <a:p>
            <a:pPr lvl="2"/>
            <a:r>
              <a:rPr lang="en-US" altLang="zh-CN" dirty="0">
                <a:ea typeface="宋体" panose="02010600030101010101" pitchFamily="2" charset="-122"/>
              </a:rPr>
              <a:t>Write back to memory later</a:t>
            </a:r>
          </a:p>
          <a:p>
            <a:pPr lvl="2"/>
            <a:r>
              <a:rPr lang="en-US" altLang="zh-CN" dirty="0">
                <a:ea typeface="宋体" panose="02010600030101010101" pitchFamily="2" charset="-122"/>
              </a:rPr>
              <a:t>Respond to other load requests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a:extLst>
              <a:ext uri="{FF2B5EF4-FFF2-40B4-BE49-F238E27FC236}">
                <a16:creationId xmlns:a16="http://schemas.microsoft.com/office/drawing/2014/main" id="{4D1F463E-5FD6-4405-B4F5-0A3408968EB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2707" name="Slide Number Placeholder 4">
            <a:extLst>
              <a:ext uri="{FF2B5EF4-FFF2-40B4-BE49-F238E27FC236}">
                <a16:creationId xmlns:a16="http://schemas.microsoft.com/office/drawing/2014/main" id="{5ABE3A18-979D-43E6-B4C4-202100782D5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7048417-F895-4CBA-B48F-EC59199E5464}" type="slidenum">
              <a:rPr lang="ar-SA" altLang="zh-CN" sz="1400" b="0">
                <a:solidFill>
                  <a:schemeClr val="tx1"/>
                </a:solidFill>
                <a:latin typeface="Arial" panose="020B0604020202020204" pitchFamily="34" charset="0"/>
              </a:rPr>
              <a:pPr/>
              <a:t>57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2708" name="Picture 2" descr="magic">
            <a:extLst>
              <a:ext uri="{FF2B5EF4-FFF2-40B4-BE49-F238E27FC236}">
                <a16:creationId xmlns:a16="http://schemas.microsoft.com/office/drawing/2014/main" id="{45A86154-FB08-43B5-AA17-DA0D335F3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AutoShape 3">
            <a:extLst>
              <a:ext uri="{FF2B5EF4-FFF2-40B4-BE49-F238E27FC236}">
                <a16:creationId xmlns:a16="http://schemas.microsoft.com/office/drawing/2014/main" id="{C19A67B0-F773-4285-94B1-0B462D943817}"/>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2710" name="Rectangle 4">
            <a:extLst>
              <a:ext uri="{FF2B5EF4-FFF2-40B4-BE49-F238E27FC236}">
                <a16:creationId xmlns:a16="http://schemas.microsoft.com/office/drawing/2014/main" id="{50B52893-557B-4EC8-9B5E-A2FFD38C7D33}"/>
              </a:ext>
            </a:extLst>
          </p:cNvPr>
          <p:cNvSpPr>
            <a:spLocks noGrp="1" noChangeArrowheads="1"/>
          </p:cNvSpPr>
          <p:nvPr>
            <p:ph type="title"/>
          </p:nvPr>
        </p:nvSpPr>
        <p:spPr/>
        <p:txBody>
          <a:bodyPr/>
          <a:lstStyle/>
          <a:p>
            <a:r>
              <a:rPr lang="en-US" altLang="zh-CN">
                <a:ea typeface="宋体" panose="02010600030101010101" pitchFamily="2" charset="-122"/>
              </a:rPr>
              <a:t>Invalidate</a:t>
            </a:r>
          </a:p>
        </p:txBody>
      </p:sp>
      <p:grpSp>
        <p:nvGrpSpPr>
          <p:cNvPr id="72711" name="Group 5">
            <a:extLst>
              <a:ext uri="{FF2B5EF4-FFF2-40B4-BE49-F238E27FC236}">
                <a16:creationId xmlns:a16="http://schemas.microsoft.com/office/drawing/2014/main" id="{33DD4836-E255-49B8-96CD-323A888CBE28}"/>
              </a:ext>
            </a:extLst>
          </p:cNvPr>
          <p:cNvGrpSpPr>
            <a:grpSpLocks/>
          </p:cNvGrpSpPr>
          <p:nvPr/>
        </p:nvGrpSpPr>
        <p:grpSpPr bwMode="auto">
          <a:xfrm flipH="1">
            <a:off x="5480050" y="2441575"/>
            <a:ext cx="1358900" cy="1282700"/>
            <a:chOff x="1008" y="2720"/>
            <a:chExt cx="856" cy="808"/>
          </a:xfrm>
        </p:grpSpPr>
        <p:sp>
          <p:nvSpPr>
            <p:cNvPr id="72739" name="Rectangle 6">
              <a:extLst>
                <a:ext uri="{FF2B5EF4-FFF2-40B4-BE49-F238E27FC236}">
                  <a16:creationId xmlns:a16="http://schemas.microsoft.com/office/drawing/2014/main" id="{3035F10D-FA77-4226-A01B-19E89D5FB2EB}"/>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2740" name="Freeform 7">
              <a:extLst>
                <a:ext uri="{FF2B5EF4-FFF2-40B4-BE49-F238E27FC236}">
                  <a16:creationId xmlns:a16="http://schemas.microsoft.com/office/drawing/2014/main" id="{C1AB798E-A2E9-42C3-B783-D58AE0C0610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41" name="Freeform 8">
              <a:extLst>
                <a:ext uri="{FF2B5EF4-FFF2-40B4-BE49-F238E27FC236}">
                  <a16:creationId xmlns:a16="http://schemas.microsoft.com/office/drawing/2014/main" id="{0BBD8C52-9A98-4167-B06D-E0241443E7B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42" name="Freeform 9">
              <a:extLst>
                <a:ext uri="{FF2B5EF4-FFF2-40B4-BE49-F238E27FC236}">
                  <a16:creationId xmlns:a16="http://schemas.microsoft.com/office/drawing/2014/main" id="{E3F890D5-2257-42AA-98D7-B42523D0B505}"/>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43" name="Freeform 10">
              <a:extLst>
                <a:ext uri="{FF2B5EF4-FFF2-40B4-BE49-F238E27FC236}">
                  <a16:creationId xmlns:a16="http://schemas.microsoft.com/office/drawing/2014/main" id="{69A150E7-D981-4607-B31B-B559B181F5F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2744" name="Freeform 11">
              <a:extLst>
                <a:ext uri="{FF2B5EF4-FFF2-40B4-BE49-F238E27FC236}">
                  <a16:creationId xmlns:a16="http://schemas.microsoft.com/office/drawing/2014/main" id="{E65DF43C-9358-4E9C-A5B2-8506927F5E8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2745" name="Freeform 12">
              <a:extLst>
                <a:ext uri="{FF2B5EF4-FFF2-40B4-BE49-F238E27FC236}">
                  <a16:creationId xmlns:a16="http://schemas.microsoft.com/office/drawing/2014/main" id="{2D9D5969-3094-44D4-A6C1-C68942A06B9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46" name="Freeform 13">
              <a:extLst>
                <a:ext uri="{FF2B5EF4-FFF2-40B4-BE49-F238E27FC236}">
                  <a16:creationId xmlns:a16="http://schemas.microsoft.com/office/drawing/2014/main" id="{A8262DB7-36AC-4075-A748-76AAF161B1A7}"/>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47" name="Freeform 14">
              <a:extLst>
                <a:ext uri="{FF2B5EF4-FFF2-40B4-BE49-F238E27FC236}">
                  <a16:creationId xmlns:a16="http://schemas.microsoft.com/office/drawing/2014/main" id="{E1F44E2E-9FE8-47C9-BDA5-E79AC7B55C35}"/>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2712" name="Rectangle 15">
            <a:extLst>
              <a:ext uri="{FF2B5EF4-FFF2-40B4-BE49-F238E27FC236}">
                <a16:creationId xmlns:a16="http://schemas.microsoft.com/office/drawing/2014/main" id="{DA90F2F4-3B58-4B91-B1F9-1070E4B85658}"/>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2713" name="AutoShape 16">
            <a:extLst>
              <a:ext uri="{FF2B5EF4-FFF2-40B4-BE49-F238E27FC236}">
                <a16:creationId xmlns:a16="http://schemas.microsoft.com/office/drawing/2014/main" id="{164C5788-7A5A-4815-9DD5-CA1E653D3F7C}"/>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2714" name="Rectangle 17">
            <a:extLst>
              <a:ext uri="{FF2B5EF4-FFF2-40B4-BE49-F238E27FC236}">
                <a16:creationId xmlns:a16="http://schemas.microsoft.com/office/drawing/2014/main" id="{13AD3D7E-83C6-497B-9CFE-78276B24DA3C}"/>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2715" name="Group 18">
            <a:extLst>
              <a:ext uri="{FF2B5EF4-FFF2-40B4-BE49-F238E27FC236}">
                <a16:creationId xmlns:a16="http://schemas.microsoft.com/office/drawing/2014/main" id="{CFBFCB4E-6F16-479E-823E-59AFE0B0C7F8}"/>
              </a:ext>
            </a:extLst>
          </p:cNvPr>
          <p:cNvGrpSpPr>
            <a:grpSpLocks/>
          </p:cNvGrpSpPr>
          <p:nvPr/>
        </p:nvGrpSpPr>
        <p:grpSpPr bwMode="auto">
          <a:xfrm>
            <a:off x="3732213" y="2495550"/>
            <a:ext cx="1130300" cy="1173163"/>
            <a:chOff x="2496" y="2725"/>
            <a:chExt cx="712" cy="739"/>
          </a:xfrm>
        </p:grpSpPr>
        <p:sp>
          <p:nvSpPr>
            <p:cNvPr id="72729" name="Rectangle 19">
              <a:extLst>
                <a:ext uri="{FF2B5EF4-FFF2-40B4-BE49-F238E27FC236}">
                  <a16:creationId xmlns:a16="http://schemas.microsoft.com/office/drawing/2014/main" id="{8FF8D126-6F30-49AF-8F70-267BC02C089B}"/>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2730" name="Freeform 20">
              <a:extLst>
                <a:ext uri="{FF2B5EF4-FFF2-40B4-BE49-F238E27FC236}">
                  <a16:creationId xmlns:a16="http://schemas.microsoft.com/office/drawing/2014/main" id="{1CF77EF1-9F27-4763-A1C8-B917D1279FC8}"/>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2731" name="Group 21">
              <a:extLst>
                <a:ext uri="{FF2B5EF4-FFF2-40B4-BE49-F238E27FC236}">
                  <a16:creationId xmlns:a16="http://schemas.microsoft.com/office/drawing/2014/main" id="{171B8830-CB51-4742-8E77-9C0FE3AD5FB1}"/>
                </a:ext>
              </a:extLst>
            </p:cNvPr>
            <p:cNvGrpSpPr>
              <a:grpSpLocks/>
            </p:cNvGrpSpPr>
            <p:nvPr/>
          </p:nvGrpSpPr>
          <p:grpSpPr bwMode="auto">
            <a:xfrm>
              <a:off x="3072" y="2832"/>
              <a:ext cx="136" cy="632"/>
              <a:chOff x="3072" y="2832"/>
              <a:chExt cx="136" cy="632"/>
            </a:xfrm>
          </p:grpSpPr>
          <p:sp>
            <p:nvSpPr>
              <p:cNvPr id="72736" name="Freeform 22">
                <a:extLst>
                  <a:ext uri="{FF2B5EF4-FFF2-40B4-BE49-F238E27FC236}">
                    <a16:creationId xmlns:a16="http://schemas.microsoft.com/office/drawing/2014/main" id="{8D0B250C-B626-466B-AE99-FD7BAF85A32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37" name="Freeform 23">
                <a:extLst>
                  <a:ext uri="{FF2B5EF4-FFF2-40B4-BE49-F238E27FC236}">
                    <a16:creationId xmlns:a16="http://schemas.microsoft.com/office/drawing/2014/main" id="{74DD0084-F860-4473-A7F6-B1C6AE385EF1}"/>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38" name="Freeform 24">
                <a:extLst>
                  <a:ext uri="{FF2B5EF4-FFF2-40B4-BE49-F238E27FC236}">
                    <a16:creationId xmlns:a16="http://schemas.microsoft.com/office/drawing/2014/main" id="{EAB5E712-1AC1-491A-97E5-ACD0E07AAF6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2732" name="Group 25">
              <a:extLst>
                <a:ext uri="{FF2B5EF4-FFF2-40B4-BE49-F238E27FC236}">
                  <a16:creationId xmlns:a16="http://schemas.microsoft.com/office/drawing/2014/main" id="{EEF4BC03-DEEA-41B1-B8C7-BA7FFF677615}"/>
                </a:ext>
              </a:extLst>
            </p:cNvPr>
            <p:cNvGrpSpPr>
              <a:grpSpLocks/>
            </p:cNvGrpSpPr>
            <p:nvPr/>
          </p:nvGrpSpPr>
          <p:grpSpPr bwMode="auto">
            <a:xfrm flipH="1">
              <a:off x="2496" y="2832"/>
              <a:ext cx="136" cy="632"/>
              <a:chOff x="3072" y="2832"/>
              <a:chExt cx="136" cy="632"/>
            </a:xfrm>
          </p:grpSpPr>
          <p:sp>
            <p:nvSpPr>
              <p:cNvPr id="72733" name="Freeform 26">
                <a:extLst>
                  <a:ext uri="{FF2B5EF4-FFF2-40B4-BE49-F238E27FC236}">
                    <a16:creationId xmlns:a16="http://schemas.microsoft.com/office/drawing/2014/main" id="{08C61787-19B0-4902-AEC6-6E62332068F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34" name="Freeform 27">
                <a:extLst>
                  <a:ext uri="{FF2B5EF4-FFF2-40B4-BE49-F238E27FC236}">
                    <a16:creationId xmlns:a16="http://schemas.microsoft.com/office/drawing/2014/main" id="{21FBD11A-C3CF-4421-83E4-495B6ADEEDA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35" name="Freeform 28">
                <a:extLst>
                  <a:ext uri="{FF2B5EF4-FFF2-40B4-BE49-F238E27FC236}">
                    <a16:creationId xmlns:a16="http://schemas.microsoft.com/office/drawing/2014/main" id="{BCB473CB-C5C9-4058-BC5C-C0D243D01447}"/>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2716" name="Group 29">
            <a:extLst>
              <a:ext uri="{FF2B5EF4-FFF2-40B4-BE49-F238E27FC236}">
                <a16:creationId xmlns:a16="http://schemas.microsoft.com/office/drawing/2014/main" id="{CB822075-993B-4194-B30C-DA2C5848A622}"/>
              </a:ext>
            </a:extLst>
          </p:cNvPr>
          <p:cNvGrpSpPr>
            <a:grpSpLocks/>
          </p:cNvGrpSpPr>
          <p:nvPr/>
        </p:nvGrpSpPr>
        <p:grpSpPr bwMode="auto">
          <a:xfrm>
            <a:off x="1757363" y="2441575"/>
            <a:ext cx="1358900" cy="1282700"/>
            <a:chOff x="1008" y="2720"/>
            <a:chExt cx="856" cy="808"/>
          </a:xfrm>
        </p:grpSpPr>
        <p:sp>
          <p:nvSpPr>
            <p:cNvPr id="72720" name="Rectangle 30">
              <a:extLst>
                <a:ext uri="{FF2B5EF4-FFF2-40B4-BE49-F238E27FC236}">
                  <a16:creationId xmlns:a16="http://schemas.microsoft.com/office/drawing/2014/main" id="{23BF790B-6070-40E4-8830-5BF3D32544C8}"/>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2721" name="Freeform 31">
              <a:extLst>
                <a:ext uri="{FF2B5EF4-FFF2-40B4-BE49-F238E27FC236}">
                  <a16:creationId xmlns:a16="http://schemas.microsoft.com/office/drawing/2014/main" id="{DB94EA5B-41F5-410C-BACD-F9DA14E2E995}"/>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22" name="Freeform 32">
              <a:extLst>
                <a:ext uri="{FF2B5EF4-FFF2-40B4-BE49-F238E27FC236}">
                  <a16:creationId xmlns:a16="http://schemas.microsoft.com/office/drawing/2014/main" id="{CAD5617B-AC19-4523-8D99-3FF630E5169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23" name="Freeform 33">
              <a:extLst>
                <a:ext uri="{FF2B5EF4-FFF2-40B4-BE49-F238E27FC236}">
                  <a16:creationId xmlns:a16="http://schemas.microsoft.com/office/drawing/2014/main" id="{DC53FEF8-8DE8-4CB1-A15B-9F9883CF0C8E}"/>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24" name="Freeform 34">
              <a:extLst>
                <a:ext uri="{FF2B5EF4-FFF2-40B4-BE49-F238E27FC236}">
                  <a16:creationId xmlns:a16="http://schemas.microsoft.com/office/drawing/2014/main" id="{4196692E-3529-4D95-8309-01CBE9313BA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2725" name="Freeform 35">
              <a:extLst>
                <a:ext uri="{FF2B5EF4-FFF2-40B4-BE49-F238E27FC236}">
                  <a16:creationId xmlns:a16="http://schemas.microsoft.com/office/drawing/2014/main" id="{D0F7FDD3-A926-43F0-9760-8F20CC40746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2726" name="Freeform 36">
              <a:extLst>
                <a:ext uri="{FF2B5EF4-FFF2-40B4-BE49-F238E27FC236}">
                  <a16:creationId xmlns:a16="http://schemas.microsoft.com/office/drawing/2014/main" id="{1AA436B6-F7EC-43A4-9670-30C115D215D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27" name="Freeform 37">
              <a:extLst>
                <a:ext uri="{FF2B5EF4-FFF2-40B4-BE49-F238E27FC236}">
                  <a16:creationId xmlns:a16="http://schemas.microsoft.com/office/drawing/2014/main" id="{ECCFDE67-9F9A-4E48-9B96-F05FAFBD1D6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2728" name="Freeform 38">
              <a:extLst>
                <a:ext uri="{FF2B5EF4-FFF2-40B4-BE49-F238E27FC236}">
                  <a16:creationId xmlns:a16="http://schemas.microsoft.com/office/drawing/2014/main" id="{E47D6CCF-87CA-49A2-BA4A-160AA200BBC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2717" name="Rectangle 39">
            <a:extLst>
              <a:ext uri="{FF2B5EF4-FFF2-40B4-BE49-F238E27FC236}">
                <a16:creationId xmlns:a16="http://schemas.microsoft.com/office/drawing/2014/main" id="{5F2687C4-2AD4-405A-9F3F-B1DDA337CFD8}"/>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2718" name="Rectangle 40">
            <a:extLst>
              <a:ext uri="{FF2B5EF4-FFF2-40B4-BE49-F238E27FC236}">
                <a16:creationId xmlns:a16="http://schemas.microsoft.com/office/drawing/2014/main" id="{BAC28C0D-29E9-419B-9784-2BC5930D53DF}"/>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2719" name="Rectangle 41">
            <a:extLst>
              <a:ext uri="{FF2B5EF4-FFF2-40B4-BE49-F238E27FC236}">
                <a16:creationId xmlns:a16="http://schemas.microsoft.com/office/drawing/2014/main" id="{A717AA28-67D7-4976-AC58-AA1C0EF616A8}"/>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a:extLst>
              <a:ext uri="{FF2B5EF4-FFF2-40B4-BE49-F238E27FC236}">
                <a16:creationId xmlns:a16="http://schemas.microsoft.com/office/drawing/2014/main" id="{AC9BD565-11BA-4FF9-978E-344D02892F5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3731" name="Slide Number Placeholder 4">
            <a:extLst>
              <a:ext uri="{FF2B5EF4-FFF2-40B4-BE49-F238E27FC236}">
                <a16:creationId xmlns:a16="http://schemas.microsoft.com/office/drawing/2014/main" id="{24535280-646C-4538-A6E2-906A1D1F21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432F175-DD50-4AE4-80C9-3B6B62CA4202}" type="slidenum">
              <a:rPr lang="ar-SA" altLang="zh-CN" sz="1400" b="0">
                <a:solidFill>
                  <a:schemeClr val="tx1"/>
                </a:solidFill>
                <a:latin typeface="Arial" panose="020B0604020202020204" pitchFamily="34" charset="0"/>
              </a:rPr>
              <a:pPr/>
              <a:t>58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3732" name="Picture 2" descr="magic">
            <a:extLst>
              <a:ext uri="{FF2B5EF4-FFF2-40B4-BE49-F238E27FC236}">
                <a16:creationId xmlns:a16="http://schemas.microsoft.com/office/drawing/2014/main" id="{B313A6FC-0D39-41DD-B89C-67D1C913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AutoShape 3">
            <a:extLst>
              <a:ext uri="{FF2B5EF4-FFF2-40B4-BE49-F238E27FC236}">
                <a16:creationId xmlns:a16="http://schemas.microsoft.com/office/drawing/2014/main" id="{612EA03B-E40B-4D22-A0FB-05F64C4238F1}"/>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3734" name="Rectangle 4">
            <a:extLst>
              <a:ext uri="{FF2B5EF4-FFF2-40B4-BE49-F238E27FC236}">
                <a16:creationId xmlns:a16="http://schemas.microsoft.com/office/drawing/2014/main" id="{5738671F-C893-4E03-8AC0-DBD029B40FF1}"/>
              </a:ext>
            </a:extLst>
          </p:cNvPr>
          <p:cNvSpPr>
            <a:spLocks noGrp="1" noChangeArrowheads="1"/>
          </p:cNvSpPr>
          <p:nvPr>
            <p:ph type="title"/>
          </p:nvPr>
        </p:nvSpPr>
        <p:spPr/>
        <p:txBody>
          <a:bodyPr/>
          <a:lstStyle/>
          <a:p>
            <a:r>
              <a:rPr lang="en-US" altLang="zh-CN">
                <a:ea typeface="宋体" panose="02010600030101010101" pitchFamily="2" charset="-122"/>
              </a:rPr>
              <a:t>Invalidate</a:t>
            </a:r>
          </a:p>
        </p:txBody>
      </p:sp>
      <p:grpSp>
        <p:nvGrpSpPr>
          <p:cNvPr id="73735" name="Group 5">
            <a:extLst>
              <a:ext uri="{FF2B5EF4-FFF2-40B4-BE49-F238E27FC236}">
                <a16:creationId xmlns:a16="http://schemas.microsoft.com/office/drawing/2014/main" id="{E703F862-0D25-4321-BB7B-0EE6E98FEFC3}"/>
              </a:ext>
            </a:extLst>
          </p:cNvPr>
          <p:cNvGrpSpPr>
            <a:grpSpLocks/>
          </p:cNvGrpSpPr>
          <p:nvPr/>
        </p:nvGrpSpPr>
        <p:grpSpPr bwMode="auto">
          <a:xfrm flipH="1">
            <a:off x="5480050" y="2441575"/>
            <a:ext cx="1358900" cy="1282700"/>
            <a:chOff x="1008" y="2720"/>
            <a:chExt cx="856" cy="808"/>
          </a:xfrm>
        </p:grpSpPr>
        <p:sp>
          <p:nvSpPr>
            <p:cNvPr id="73767" name="Rectangle 6">
              <a:extLst>
                <a:ext uri="{FF2B5EF4-FFF2-40B4-BE49-F238E27FC236}">
                  <a16:creationId xmlns:a16="http://schemas.microsoft.com/office/drawing/2014/main" id="{F14A165F-55FB-4876-8163-69A2365CE1E5}"/>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3768" name="Freeform 7">
              <a:extLst>
                <a:ext uri="{FF2B5EF4-FFF2-40B4-BE49-F238E27FC236}">
                  <a16:creationId xmlns:a16="http://schemas.microsoft.com/office/drawing/2014/main" id="{E9B290AF-43DC-4B20-8B8B-75E8CD050DE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69" name="Freeform 8">
              <a:extLst>
                <a:ext uri="{FF2B5EF4-FFF2-40B4-BE49-F238E27FC236}">
                  <a16:creationId xmlns:a16="http://schemas.microsoft.com/office/drawing/2014/main" id="{C01DE9BA-F729-4E2B-A952-ECA9D6FABEF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70" name="Freeform 9">
              <a:extLst>
                <a:ext uri="{FF2B5EF4-FFF2-40B4-BE49-F238E27FC236}">
                  <a16:creationId xmlns:a16="http://schemas.microsoft.com/office/drawing/2014/main" id="{A41EFA3A-2815-4DA7-9DDB-BE50AB68F6DA}"/>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71" name="Freeform 10">
              <a:extLst>
                <a:ext uri="{FF2B5EF4-FFF2-40B4-BE49-F238E27FC236}">
                  <a16:creationId xmlns:a16="http://schemas.microsoft.com/office/drawing/2014/main" id="{24DB0B0C-A110-4D19-B84B-4802C745CC8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3772" name="Freeform 11">
              <a:extLst>
                <a:ext uri="{FF2B5EF4-FFF2-40B4-BE49-F238E27FC236}">
                  <a16:creationId xmlns:a16="http://schemas.microsoft.com/office/drawing/2014/main" id="{D7B4A146-FE01-4A6C-B1CC-1FE2E0B3D8F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3773" name="Freeform 12">
              <a:extLst>
                <a:ext uri="{FF2B5EF4-FFF2-40B4-BE49-F238E27FC236}">
                  <a16:creationId xmlns:a16="http://schemas.microsoft.com/office/drawing/2014/main" id="{D612A7D4-C04E-43DE-BE17-D026E702809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74" name="Freeform 13">
              <a:extLst>
                <a:ext uri="{FF2B5EF4-FFF2-40B4-BE49-F238E27FC236}">
                  <a16:creationId xmlns:a16="http://schemas.microsoft.com/office/drawing/2014/main" id="{2654D213-64E2-4875-AFDA-7E52BF4C3A5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75" name="Freeform 14">
              <a:extLst>
                <a:ext uri="{FF2B5EF4-FFF2-40B4-BE49-F238E27FC236}">
                  <a16:creationId xmlns:a16="http://schemas.microsoft.com/office/drawing/2014/main" id="{3C19003D-D0F7-412B-84A6-FBDFEC887A3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3736" name="AutoShape 15">
            <a:extLst>
              <a:ext uri="{FF2B5EF4-FFF2-40B4-BE49-F238E27FC236}">
                <a16:creationId xmlns:a16="http://schemas.microsoft.com/office/drawing/2014/main" id="{24464AA1-47A2-4C85-B415-8AAAC4BBE58C}"/>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3737" name="Rectangle 16">
            <a:extLst>
              <a:ext uri="{FF2B5EF4-FFF2-40B4-BE49-F238E27FC236}">
                <a16:creationId xmlns:a16="http://schemas.microsoft.com/office/drawing/2014/main" id="{1D91D538-B44B-401F-AE73-B0B420A41E99}"/>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3738" name="AutoShape 17">
            <a:extLst>
              <a:ext uri="{FF2B5EF4-FFF2-40B4-BE49-F238E27FC236}">
                <a16:creationId xmlns:a16="http://schemas.microsoft.com/office/drawing/2014/main" id="{8B62E0A5-8863-4C94-B8F7-412D4F3FFC60}"/>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3739" name="Rectangle 18">
            <a:extLst>
              <a:ext uri="{FF2B5EF4-FFF2-40B4-BE49-F238E27FC236}">
                <a16:creationId xmlns:a16="http://schemas.microsoft.com/office/drawing/2014/main" id="{4348FD52-EB95-4B3C-87FE-9AD6139F1042}"/>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3740" name="Group 19">
            <a:extLst>
              <a:ext uri="{FF2B5EF4-FFF2-40B4-BE49-F238E27FC236}">
                <a16:creationId xmlns:a16="http://schemas.microsoft.com/office/drawing/2014/main" id="{3456D5F6-9255-4D81-A257-FF5C01C47454}"/>
              </a:ext>
            </a:extLst>
          </p:cNvPr>
          <p:cNvGrpSpPr>
            <a:grpSpLocks/>
          </p:cNvGrpSpPr>
          <p:nvPr/>
        </p:nvGrpSpPr>
        <p:grpSpPr bwMode="auto">
          <a:xfrm>
            <a:off x="3732213" y="2495550"/>
            <a:ext cx="1130300" cy="1173163"/>
            <a:chOff x="2496" y="2725"/>
            <a:chExt cx="712" cy="739"/>
          </a:xfrm>
        </p:grpSpPr>
        <p:sp>
          <p:nvSpPr>
            <p:cNvPr id="73757" name="Rectangle 20">
              <a:extLst>
                <a:ext uri="{FF2B5EF4-FFF2-40B4-BE49-F238E27FC236}">
                  <a16:creationId xmlns:a16="http://schemas.microsoft.com/office/drawing/2014/main" id="{E3977925-42F8-4383-918C-1F1F74049185}"/>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3758" name="Freeform 21">
              <a:extLst>
                <a:ext uri="{FF2B5EF4-FFF2-40B4-BE49-F238E27FC236}">
                  <a16:creationId xmlns:a16="http://schemas.microsoft.com/office/drawing/2014/main" id="{966D4A77-F933-42A8-9F63-61D841955EE8}"/>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3759" name="Group 22">
              <a:extLst>
                <a:ext uri="{FF2B5EF4-FFF2-40B4-BE49-F238E27FC236}">
                  <a16:creationId xmlns:a16="http://schemas.microsoft.com/office/drawing/2014/main" id="{8B5BFAA7-57F6-4455-B606-41A210A35597}"/>
                </a:ext>
              </a:extLst>
            </p:cNvPr>
            <p:cNvGrpSpPr>
              <a:grpSpLocks/>
            </p:cNvGrpSpPr>
            <p:nvPr/>
          </p:nvGrpSpPr>
          <p:grpSpPr bwMode="auto">
            <a:xfrm>
              <a:off x="3072" y="2832"/>
              <a:ext cx="136" cy="632"/>
              <a:chOff x="3072" y="2832"/>
              <a:chExt cx="136" cy="632"/>
            </a:xfrm>
          </p:grpSpPr>
          <p:sp>
            <p:nvSpPr>
              <p:cNvPr id="73764" name="Freeform 23">
                <a:extLst>
                  <a:ext uri="{FF2B5EF4-FFF2-40B4-BE49-F238E27FC236}">
                    <a16:creationId xmlns:a16="http://schemas.microsoft.com/office/drawing/2014/main" id="{D149B08C-6895-4D3B-84D2-2CA375BBC23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65" name="Freeform 24">
                <a:extLst>
                  <a:ext uri="{FF2B5EF4-FFF2-40B4-BE49-F238E27FC236}">
                    <a16:creationId xmlns:a16="http://schemas.microsoft.com/office/drawing/2014/main" id="{7D40C93B-354E-41FA-8A0E-7A2A9DE41EC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66" name="Freeform 25">
                <a:extLst>
                  <a:ext uri="{FF2B5EF4-FFF2-40B4-BE49-F238E27FC236}">
                    <a16:creationId xmlns:a16="http://schemas.microsoft.com/office/drawing/2014/main" id="{B73F0F00-3A0B-4E63-AD4F-3F3A487625EE}"/>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3760" name="Group 26">
              <a:extLst>
                <a:ext uri="{FF2B5EF4-FFF2-40B4-BE49-F238E27FC236}">
                  <a16:creationId xmlns:a16="http://schemas.microsoft.com/office/drawing/2014/main" id="{87E73B6B-68E8-4FD9-8655-B0D5793E06A3}"/>
                </a:ext>
              </a:extLst>
            </p:cNvPr>
            <p:cNvGrpSpPr>
              <a:grpSpLocks/>
            </p:cNvGrpSpPr>
            <p:nvPr/>
          </p:nvGrpSpPr>
          <p:grpSpPr bwMode="auto">
            <a:xfrm flipH="1">
              <a:off x="2496" y="2832"/>
              <a:ext cx="136" cy="632"/>
              <a:chOff x="3072" y="2832"/>
              <a:chExt cx="136" cy="632"/>
            </a:xfrm>
          </p:grpSpPr>
          <p:sp>
            <p:nvSpPr>
              <p:cNvPr id="73761" name="Freeform 27">
                <a:extLst>
                  <a:ext uri="{FF2B5EF4-FFF2-40B4-BE49-F238E27FC236}">
                    <a16:creationId xmlns:a16="http://schemas.microsoft.com/office/drawing/2014/main" id="{44A4A8C3-60A8-4E0A-9B6A-9C70B35411A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62" name="Freeform 28">
                <a:extLst>
                  <a:ext uri="{FF2B5EF4-FFF2-40B4-BE49-F238E27FC236}">
                    <a16:creationId xmlns:a16="http://schemas.microsoft.com/office/drawing/2014/main" id="{854B1562-F82C-4AB2-B2F0-C01554B4A96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63" name="Freeform 29">
                <a:extLst>
                  <a:ext uri="{FF2B5EF4-FFF2-40B4-BE49-F238E27FC236}">
                    <a16:creationId xmlns:a16="http://schemas.microsoft.com/office/drawing/2014/main" id="{FB0DAE2B-8FEF-4E01-A423-C908E7992A2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3741" name="Group 30">
            <a:extLst>
              <a:ext uri="{FF2B5EF4-FFF2-40B4-BE49-F238E27FC236}">
                <a16:creationId xmlns:a16="http://schemas.microsoft.com/office/drawing/2014/main" id="{C5018B4C-71B1-4684-881E-FB00702A94A4}"/>
              </a:ext>
            </a:extLst>
          </p:cNvPr>
          <p:cNvGrpSpPr>
            <a:grpSpLocks/>
          </p:cNvGrpSpPr>
          <p:nvPr/>
        </p:nvGrpSpPr>
        <p:grpSpPr bwMode="auto">
          <a:xfrm>
            <a:off x="1757363" y="2441575"/>
            <a:ext cx="1358900" cy="1282700"/>
            <a:chOff x="1008" y="2720"/>
            <a:chExt cx="856" cy="808"/>
          </a:xfrm>
        </p:grpSpPr>
        <p:sp>
          <p:nvSpPr>
            <p:cNvPr id="73748" name="Rectangle 31">
              <a:extLst>
                <a:ext uri="{FF2B5EF4-FFF2-40B4-BE49-F238E27FC236}">
                  <a16:creationId xmlns:a16="http://schemas.microsoft.com/office/drawing/2014/main" id="{4DA53834-24D0-4EA2-A55A-CEDC590FABC8}"/>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3749" name="Freeform 32">
              <a:extLst>
                <a:ext uri="{FF2B5EF4-FFF2-40B4-BE49-F238E27FC236}">
                  <a16:creationId xmlns:a16="http://schemas.microsoft.com/office/drawing/2014/main" id="{5B4064B5-D791-47EA-8ACD-7CB99C6FA491}"/>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50" name="Freeform 33">
              <a:extLst>
                <a:ext uri="{FF2B5EF4-FFF2-40B4-BE49-F238E27FC236}">
                  <a16:creationId xmlns:a16="http://schemas.microsoft.com/office/drawing/2014/main" id="{E43A2F4D-CFEF-4DB6-BD6F-6E337A04C051}"/>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51" name="Freeform 34">
              <a:extLst>
                <a:ext uri="{FF2B5EF4-FFF2-40B4-BE49-F238E27FC236}">
                  <a16:creationId xmlns:a16="http://schemas.microsoft.com/office/drawing/2014/main" id="{D15E299C-8F27-440A-8DC5-7408D682396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52" name="Freeform 35">
              <a:extLst>
                <a:ext uri="{FF2B5EF4-FFF2-40B4-BE49-F238E27FC236}">
                  <a16:creationId xmlns:a16="http://schemas.microsoft.com/office/drawing/2014/main" id="{4C08EA5F-B2CF-454A-951C-EC2C16FFCC1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3753" name="Freeform 36">
              <a:extLst>
                <a:ext uri="{FF2B5EF4-FFF2-40B4-BE49-F238E27FC236}">
                  <a16:creationId xmlns:a16="http://schemas.microsoft.com/office/drawing/2014/main" id="{A5BC33A5-C09D-4436-8F0D-D8D7AF38A5A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3754" name="Freeform 37">
              <a:extLst>
                <a:ext uri="{FF2B5EF4-FFF2-40B4-BE49-F238E27FC236}">
                  <a16:creationId xmlns:a16="http://schemas.microsoft.com/office/drawing/2014/main" id="{BFEF692B-5DA8-4DD5-8225-7A53893F475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55" name="Freeform 38">
              <a:extLst>
                <a:ext uri="{FF2B5EF4-FFF2-40B4-BE49-F238E27FC236}">
                  <a16:creationId xmlns:a16="http://schemas.microsoft.com/office/drawing/2014/main" id="{514B784C-8BA6-4FDB-AE05-B2393331452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3756" name="Freeform 39">
              <a:extLst>
                <a:ext uri="{FF2B5EF4-FFF2-40B4-BE49-F238E27FC236}">
                  <a16:creationId xmlns:a16="http://schemas.microsoft.com/office/drawing/2014/main" id="{B070BD75-C07A-4F83-A425-FC137A480FB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3742" name="Rectangle 40">
            <a:extLst>
              <a:ext uri="{FF2B5EF4-FFF2-40B4-BE49-F238E27FC236}">
                <a16:creationId xmlns:a16="http://schemas.microsoft.com/office/drawing/2014/main" id="{57E4AE42-BC30-440E-9928-835C925C7728}"/>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3743" name="AutoShape 41">
            <a:extLst>
              <a:ext uri="{FF2B5EF4-FFF2-40B4-BE49-F238E27FC236}">
                <a16:creationId xmlns:a16="http://schemas.microsoft.com/office/drawing/2014/main" id="{85B707DE-69BF-44C1-87E8-AB5C50D56009}"/>
              </a:ext>
            </a:extLst>
          </p:cNvPr>
          <p:cNvSpPr>
            <a:spLocks noChangeArrowheads="1"/>
          </p:cNvSpPr>
          <p:nvPr/>
        </p:nvSpPr>
        <p:spPr bwMode="auto">
          <a:xfrm>
            <a:off x="4132263" y="3665538"/>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
        <p:nvSpPr>
          <p:cNvPr id="73744" name="Rectangle 42">
            <a:extLst>
              <a:ext uri="{FF2B5EF4-FFF2-40B4-BE49-F238E27FC236}">
                <a16:creationId xmlns:a16="http://schemas.microsoft.com/office/drawing/2014/main" id="{F1D28A0E-741A-4F7A-A9D5-7320EEE39A92}"/>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3745" name="Rectangle 43">
            <a:extLst>
              <a:ext uri="{FF2B5EF4-FFF2-40B4-BE49-F238E27FC236}">
                <a16:creationId xmlns:a16="http://schemas.microsoft.com/office/drawing/2014/main" id="{0987059B-26AC-4382-BCD1-87F3FE4DD1E8}"/>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3746" name="AutoShape 44">
            <a:extLst>
              <a:ext uri="{FF2B5EF4-FFF2-40B4-BE49-F238E27FC236}">
                <a16:creationId xmlns:a16="http://schemas.microsoft.com/office/drawing/2014/main" id="{812BFB6B-F73F-4495-8E13-EEED429CF73A}"/>
              </a:ext>
            </a:extLst>
          </p:cNvPr>
          <p:cNvSpPr>
            <a:spLocks noChangeArrowheads="1"/>
          </p:cNvSpPr>
          <p:nvPr/>
        </p:nvSpPr>
        <p:spPr bwMode="auto">
          <a:xfrm>
            <a:off x="5561013" y="1211263"/>
            <a:ext cx="1941512" cy="1187450"/>
          </a:xfrm>
          <a:prstGeom prst="cloudCallout">
            <a:avLst>
              <a:gd name="adj1" fmla="val -88676"/>
              <a:gd name="adj2" fmla="val 55347"/>
            </a:avLst>
          </a:prstGeom>
          <a:solidFill>
            <a:srgbClr val="FF3300">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600" b="0">
              <a:latin typeface="Arial" panose="020B0604020202020204" pitchFamily="34" charset="0"/>
              <a:cs typeface="Arial" panose="020B0604020202020204" pitchFamily="34" charset="0"/>
            </a:endParaRPr>
          </a:p>
        </p:txBody>
      </p:sp>
      <p:sp>
        <p:nvSpPr>
          <p:cNvPr id="73747" name="Rectangle 45">
            <a:extLst>
              <a:ext uri="{FF2B5EF4-FFF2-40B4-BE49-F238E27FC236}">
                <a16:creationId xmlns:a16="http://schemas.microsoft.com/office/drawing/2014/main" id="{F8AAA984-65EE-476B-82D5-08754CF37488}"/>
              </a:ext>
            </a:extLst>
          </p:cNvPr>
          <p:cNvSpPr>
            <a:spLocks noChangeArrowheads="1"/>
          </p:cNvSpPr>
          <p:nvPr/>
        </p:nvSpPr>
        <p:spPr bwMode="auto">
          <a:xfrm>
            <a:off x="5762625" y="1397000"/>
            <a:ext cx="1647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Mine, all mine!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a:extLst>
              <a:ext uri="{FF2B5EF4-FFF2-40B4-BE49-F238E27FC236}">
                <a16:creationId xmlns:a16="http://schemas.microsoft.com/office/drawing/2014/main" id="{CABF3F39-0B6C-4519-924E-1860BD21299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4755" name="Slide Number Placeholder 4">
            <a:extLst>
              <a:ext uri="{FF2B5EF4-FFF2-40B4-BE49-F238E27FC236}">
                <a16:creationId xmlns:a16="http://schemas.microsoft.com/office/drawing/2014/main" id="{E51C30F7-4876-4EE5-99BB-F3A19CE5CD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175E61E-85AC-49E2-8576-8F0156254DE5}" type="slidenum">
              <a:rPr lang="ar-SA" altLang="zh-CN" sz="1400" b="0">
                <a:solidFill>
                  <a:schemeClr val="tx1"/>
                </a:solidFill>
                <a:latin typeface="Arial" panose="020B0604020202020204" pitchFamily="34" charset="0"/>
              </a:rPr>
              <a:pPr/>
              <a:t>59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4756" name="Picture 2" descr="magic">
            <a:extLst>
              <a:ext uri="{FF2B5EF4-FFF2-40B4-BE49-F238E27FC236}">
                <a16:creationId xmlns:a16="http://schemas.microsoft.com/office/drawing/2014/main" id="{8DB0B94E-56C0-4D9F-967A-79BBF546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AutoShape 3">
            <a:extLst>
              <a:ext uri="{FF2B5EF4-FFF2-40B4-BE49-F238E27FC236}">
                <a16:creationId xmlns:a16="http://schemas.microsoft.com/office/drawing/2014/main" id="{D8400FDF-4DE3-4139-A1F4-869FB6308A9B}"/>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4758" name="Rectangle 4">
            <a:extLst>
              <a:ext uri="{FF2B5EF4-FFF2-40B4-BE49-F238E27FC236}">
                <a16:creationId xmlns:a16="http://schemas.microsoft.com/office/drawing/2014/main" id="{935455FC-B61A-4A31-B959-9726C905948C}"/>
              </a:ext>
            </a:extLst>
          </p:cNvPr>
          <p:cNvSpPr>
            <a:spLocks noGrp="1" noChangeArrowheads="1"/>
          </p:cNvSpPr>
          <p:nvPr>
            <p:ph type="title"/>
          </p:nvPr>
        </p:nvSpPr>
        <p:spPr/>
        <p:txBody>
          <a:bodyPr/>
          <a:lstStyle/>
          <a:p>
            <a:r>
              <a:rPr lang="en-US" altLang="zh-CN">
                <a:ea typeface="宋体" panose="02010600030101010101" pitchFamily="2" charset="-122"/>
              </a:rPr>
              <a:t>Invalidate</a:t>
            </a:r>
          </a:p>
        </p:txBody>
      </p:sp>
      <p:grpSp>
        <p:nvGrpSpPr>
          <p:cNvPr id="74759" name="Group 5">
            <a:extLst>
              <a:ext uri="{FF2B5EF4-FFF2-40B4-BE49-F238E27FC236}">
                <a16:creationId xmlns:a16="http://schemas.microsoft.com/office/drawing/2014/main" id="{48DBAF99-70C6-446C-8D41-669255DE02BD}"/>
              </a:ext>
            </a:extLst>
          </p:cNvPr>
          <p:cNvGrpSpPr>
            <a:grpSpLocks/>
          </p:cNvGrpSpPr>
          <p:nvPr/>
        </p:nvGrpSpPr>
        <p:grpSpPr bwMode="auto">
          <a:xfrm flipH="1">
            <a:off x="5480050" y="2441575"/>
            <a:ext cx="1358900" cy="1282700"/>
            <a:chOff x="1008" y="2720"/>
            <a:chExt cx="856" cy="808"/>
          </a:xfrm>
        </p:grpSpPr>
        <p:sp>
          <p:nvSpPr>
            <p:cNvPr id="74792" name="Rectangle 6">
              <a:extLst>
                <a:ext uri="{FF2B5EF4-FFF2-40B4-BE49-F238E27FC236}">
                  <a16:creationId xmlns:a16="http://schemas.microsoft.com/office/drawing/2014/main" id="{1CA350DF-B976-4CC7-857A-8F59A9B1C7A8}"/>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4793" name="Freeform 7">
              <a:extLst>
                <a:ext uri="{FF2B5EF4-FFF2-40B4-BE49-F238E27FC236}">
                  <a16:creationId xmlns:a16="http://schemas.microsoft.com/office/drawing/2014/main" id="{1C64A340-4F77-4134-B4D3-4C8C4F8486B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94" name="Freeform 8">
              <a:extLst>
                <a:ext uri="{FF2B5EF4-FFF2-40B4-BE49-F238E27FC236}">
                  <a16:creationId xmlns:a16="http://schemas.microsoft.com/office/drawing/2014/main" id="{E93BB918-4C41-4803-BBB8-DFE5AFA0CA4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95" name="Freeform 9">
              <a:extLst>
                <a:ext uri="{FF2B5EF4-FFF2-40B4-BE49-F238E27FC236}">
                  <a16:creationId xmlns:a16="http://schemas.microsoft.com/office/drawing/2014/main" id="{9796FD39-ECC4-4417-A8B3-1DE23234D32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96" name="Freeform 10">
              <a:extLst>
                <a:ext uri="{FF2B5EF4-FFF2-40B4-BE49-F238E27FC236}">
                  <a16:creationId xmlns:a16="http://schemas.microsoft.com/office/drawing/2014/main" id="{8250912F-0EF4-4B07-A3DF-69D8C4F7D10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4797" name="Freeform 11">
              <a:extLst>
                <a:ext uri="{FF2B5EF4-FFF2-40B4-BE49-F238E27FC236}">
                  <a16:creationId xmlns:a16="http://schemas.microsoft.com/office/drawing/2014/main" id="{FD5F329B-01A8-451C-99F5-F5B766E5626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4798" name="Freeform 12">
              <a:extLst>
                <a:ext uri="{FF2B5EF4-FFF2-40B4-BE49-F238E27FC236}">
                  <a16:creationId xmlns:a16="http://schemas.microsoft.com/office/drawing/2014/main" id="{CA673F28-B5AB-4C62-842D-582409DB5ED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99" name="Freeform 13">
              <a:extLst>
                <a:ext uri="{FF2B5EF4-FFF2-40B4-BE49-F238E27FC236}">
                  <a16:creationId xmlns:a16="http://schemas.microsoft.com/office/drawing/2014/main" id="{D2CF6F8F-AEE4-4AAA-881A-C47356E5FF5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800" name="Freeform 14">
              <a:extLst>
                <a:ext uri="{FF2B5EF4-FFF2-40B4-BE49-F238E27FC236}">
                  <a16:creationId xmlns:a16="http://schemas.microsoft.com/office/drawing/2014/main" id="{312486E1-1350-4B58-8501-A3510006F2B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4760" name="AutoShape 15">
            <a:extLst>
              <a:ext uri="{FF2B5EF4-FFF2-40B4-BE49-F238E27FC236}">
                <a16:creationId xmlns:a16="http://schemas.microsoft.com/office/drawing/2014/main" id="{CC3845B5-C2EE-4E79-AFEB-5384987F4FA7}"/>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4761" name="Rectangle 16">
            <a:extLst>
              <a:ext uri="{FF2B5EF4-FFF2-40B4-BE49-F238E27FC236}">
                <a16:creationId xmlns:a16="http://schemas.microsoft.com/office/drawing/2014/main" id="{4CDF6F6E-D28C-4562-99BB-A816CA7E4795}"/>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4762" name="AutoShape 17">
            <a:extLst>
              <a:ext uri="{FF2B5EF4-FFF2-40B4-BE49-F238E27FC236}">
                <a16:creationId xmlns:a16="http://schemas.microsoft.com/office/drawing/2014/main" id="{567F1113-F2C0-44F0-8E36-D48B1A469801}"/>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4763" name="Rectangle 18">
            <a:extLst>
              <a:ext uri="{FF2B5EF4-FFF2-40B4-BE49-F238E27FC236}">
                <a16:creationId xmlns:a16="http://schemas.microsoft.com/office/drawing/2014/main" id="{80BB103B-6361-44FF-BDA6-305745E07A4C}"/>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4764" name="Group 19">
            <a:extLst>
              <a:ext uri="{FF2B5EF4-FFF2-40B4-BE49-F238E27FC236}">
                <a16:creationId xmlns:a16="http://schemas.microsoft.com/office/drawing/2014/main" id="{4DB6C56B-E395-42D8-B3FA-11CB3FA14B01}"/>
              </a:ext>
            </a:extLst>
          </p:cNvPr>
          <p:cNvGrpSpPr>
            <a:grpSpLocks/>
          </p:cNvGrpSpPr>
          <p:nvPr/>
        </p:nvGrpSpPr>
        <p:grpSpPr bwMode="auto">
          <a:xfrm>
            <a:off x="3732213" y="2495550"/>
            <a:ext cx="1130300" cy="1173163"/>
            <a:chOff x="2496" y="2725"/>
            <a:chExt cx="712" cy="739"/>
          </a:xfrm>
        </p:grpSpPr>
        <p:sp>
          <p:nvSpPr>
            <p:cNvPr id="74782" name="Rectangle 20">
              <a:extLst>
                <a:ext uri="{FF2B5EF4-FFF2-40B4-BE49-F238E27FC236}">
                  <a16:creationId xmlns:a16="http://schemas.microsoft.com/office/drawing/2014/main" id="{48558D5D-1116-4687-A73D-14F91361DEB0}"/>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4783" name="Freeform 21">
              <a:extLst>
                <a:ext uri="{FF2B5EF4-FFF2-40B4-BE49-F238E27FC236}">
                  <a16:creationId xmlns:a16="http://schemas.microsoft.com/office/drawing/2014/main" id="{D836BD45-5097-497F-BFFA-379DFC33054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4784" name="Group 22">
              <a:extLst>
                <a:ext uri="{FF2B5EF4-FFF2-40B4-BE49-F238E27FC236}">
                  <a16:creationId xmlns:a16="http://schemas.microsoft.com/office/drawing/2014/main" id="{09F83071-27E2-4C52-94AE-292A6DFE4220}"/>
                </a:ext>
              </a:extLst>
            </p:cNvPr>
            <p:cNvGrpSpPr>
              <a:grpSpLocks/>
            </p:cNvGrpSpPr>
            <p:nvPr/>
          </p:nvGrpSpPr>
          <p:grpSpPr bwMode="auto">
            <a:xfrm>
              <a:off x="3072" y="2832"/>
              <a:ext cx="136" cy="632"/>
              <a:chOff x="3072" y="2832"/>
              <a:chExt cx="136" cy="632"/>
            </a:xfrm>
          </p:grpSpPr>
          <p:sp>
            <p:nvSpPr>
              <p:cNvPr id="74789" name="Freeform 23">
                <a:extLst>
                  <a:ext uri="{FF2B5EF4-FFF2-40B4-BE49-F238E27FC236}">
                    <a16:creationId xmlns:a16="http://schemas.microsoft.com/office/drawing/2014/main" id="{CCA3FFB5-9BD0-4181-965B-7E68B72D709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90" name="Freeform 24">
                <a:extLst>
                  <a:ext uri="{FF2B5EF4-FFF2-40B4-BE49-F238E27FC236}">
                    <a16:creationId xmlns:a16="http://schemas.microsoft.com/office/drawing/2014/main" id="{F17C7028-60C3-45D8-9CEF-E745F294220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91" name="Freeform 25">
                <a:extLst>
                  <a:ext uri="{FF2B5EF4-FFF2-40B4-BE49-F238E27FC236}">
                    <a16:creationId xmlns:a16="http://schemas.microsoft.com/office/drawing/2014/main" id="{3CF8805F-F801-48D6-BAF7-F465EFA6A74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4785" name="Group 26">
              <a:extLst>
                <a:ext uri="{FF2B5EF4-FFF2-40B4-BE49-F238E27FC236}">
                  <a16:creationId xmlns:a16="http://schemas.microsoft.com/office/drawing/2014/main" id="{6CA73ED7-5E4A-476E-8B0B-16A8CE682EFB}"/>
                </a:ext>
              </a:extLst>
            </p:cNvPr>
            <p:cNvGrpSpPr>
              <a:grpSpLocks/>
            </p:cNvGrpSpPr>
            <p:nvPr/>
          </p:nvGrpSpPr>
          <p:grpSpPr bwMode="auto">
            <a:xfrm flipH="1">
              <a:off x="2496" y="2832"/>
              <a:ext cx="136" cy="632"/>
              <a:chOff x="3072" y="2832"/>
              <a:chExt cx="136" cy="632"/>
            </a:xfrm>
          </p:grpSpPr>
          <p:sp>
            <p:nvSpPr>
              <p:cNvPr id="74786" name="Freeform 27">
                <a:extLst>
                  <a:ext uri="{FF2B5EF4-FFF2-40B4-BE49-F238E27FC236}">
                    <a16:creationId xmlns:a16="http://schemas.microsoft.com/office/drawing/2014/main" id="{1505CDCA-E1C8-4AA8-86B6-71145FA601B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87" name="Freeform 28">
                <a:extLst>
                  <a:ext uri="{FF2B5EF4-FFF2-40B4-BE49-F238E27FC236}">
                    <a16:creationId xmlns:a16="http://schemas.microsoft.com/office/drawing/2014/main" id="{EABD1C7C-144B-4CB9-840D-962F951321F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88" name="Freeform 29">
                <a:extLst>
                  <a:ext uri="{FF2B5EF4-FFF2-40B4-BE49-F238E27FC236}">
                    <a16:creationId xmlns:a16="http://schemas.microsoft.com/office/drawing/2014/main" id="{3D34CEE6-DE1C-4076-9445-9A1DA8A6236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4765" name="Group 30">
            <a:extLst>
              <a:ext uri="{FF2B5EF4-FFF2-40B4-BE49-F238E27FC236}">
                <a16:creationId xmlns:a16="http://schemas.microsoft.com/office/drawing/2014/main" id="{F94A33D3-BBC2-4153-9868-144CBD138688}"/>
              </a:ext>
            </a:extLst>
          </p:cNvPr>
          <p:cNvGrpSpPr>
            <a:grpSpLocks/>
          </p:cNvGrpSpPr>
          <p:nvPr/>
        </p:nvGrpSpPr>
        <p:grpSpPr bwMode="auto">
          <a:xfrm>
            <a:off x="1757363" y="2441575"/>
            <a:ext cx="1358900" cy="1282700"/>
            <a:chOff x="1008" y="2720"/>
            <a:chExt cx="856" cy="808"/>
          </a:xfrm>
        </p:grpSpPr>
        <p:sp>
          <p:nvSpPr>
            <p:cNvPr id="74773" name="Rectangle 31">
              <a:extLst>
                <a:ext uri="{FF2B5EF4-FFF2-40B4-BE49-F238E27FC236}">
                  <a16:creationId xmlns:a16="http://schemas.microsoft.com/office/drawing/2014/main" id="{30160586-AC4C-422D-A44B-C6B04CE0D647}"/>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4774" name="Freeform 32">
              <a:extLst>
                <a:ext uri="{FF2B5EF4-FFF2-40B4-BE49-F238E27FC236}">
                  <a16:creationId xmlns:a16="http://schemas.microsoft.com/office/drawing/2014/main" id="{1735ECE3-BD82-458E-AE8C-22E50DD2C02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75" name="Freeform 33">
              <a:extLst>
                <a:ext uri="{FF2B5EF4-FFF2-40B4-BE49-F238E27FC236}">
                  <a16:creationId xmlns:a16="http://schemas.microsoft.com/office/drawing/2014/main" id="{F8A111BA-55A8-4981-B60A-6F7F8C710808}"/>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76" name="Freeform 34">
              <a:extLst>
                <a:ext uri="{FF2B5EF4-FFF2-40B4-BE49-F238E27FC236}">
                  <a16:creationId xmlns:a16="http://schemas.microsoft.com/office/drawing/2014/main" id="{047A5442-0F03-4AD4-A2C7-E17043CFC4D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77" name="Freeform 35">
              <a:extLst>
                <a:ext uri="{FF2B5EF4-FFF2-40B4-BE49-F238E27FC236}">
                  <a16:creationId xmlns:a16="http://schemas.microsoft.com/office/drawing/2014/main" id="{B9534E15-DECC-4370-9AD8-F75B06CFA58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4778" name="Freeform 36">
              <a:extLst>
                <a:ext uri="{FF2B5EF4-FFF2-40B4-BE49-F238E27FC236}">
                  <a16:creationId xmlns:a16="http://schemas.microsoft.com/office/drawing/2014/main" id="{22E64DDE-BF5A-431C-A249-30E2A8BB7D65}"/>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4779" name="Freeform 37">
              <a:extLst>
                <a:ext uri="{FF2B5EF4-FFF2-40B4-BE49-F238E27FC236}">
                  <a16:creationId xmlns:a16="http://schemas.microsoft.com/office/drawing/2014/main" id="{42ECFA44-E2F5-490B-860B-30715CCC9B4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80" name="Freeform 38">
              <a:extLst>
                <a:ext uri="{FF2B5EF4-FFF2-40B4-BE49-F238E27FC236}">
                  <a16:creationId xmlns:a16="http://schemas.microsoft.com/office/drawing/2014/main" id="{9DD4C76C-6EC8-4DC1-9CC1-806E3023E9A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4781" name="Freeform 39">
              <a:extLst>
                <a:ext uri="{FF2B5EF4-FFF2-40B4-BE49-F238E27FC236}">
                  <a16:creationId xmlns:a16="http://schemas.microsoft.com/office/drawing/2014/main" id="{7F092416-75FF-4775-B782-6896C26FC83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4766" name="Rectangle 40">
            <a:extLst>
              <a:ext uri="{FF2B5EF4-FFF2-40B4-BE49-F238E27FC236}">
                <a16:creationId xmlns:a16="http://schemas.microsoft.com/office/drawing/2014/main" id="{FBFE254A-8F7F-42F5-9E56-555406D8BC83}"/>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4767" name="AutoShape 41">
            <a:extLst>
              <a:ext uri="{FF2B5EF4-FFF2-40B4-BE49-F238E27FC236}">
                <a16:creationId xmlns:a16="http://schemas.microsoft.com/office/drawing/2014/main" id="{362E6611-ACF3-4D58-8EE2-43AA33230C7B}"/>
              </a:ext>
            </a:extLst>
          </p:cNvPr>
          <p:cNvSpPr>
            <a:spLocks noChangeArrowheads="1"/>
          </p:cNvSpPr>
          <p:nvPr/>
        </p:nvSpPr>
        <p:spPr bwMode="auto">
          <a:xfrm>
            <a:off x="4132263" y="3665538"/>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
        <p:nvSpPr>
          <p:cNvPr id="74768" name="Rectangle 42">
            <a:extLst>
              <a:ext uri="{FF2B5EF4-FFF2-40B4-BE49-F238E27FC236}">
                <a16:creationId xmlns:a16="http://schemas.microsoft.com/office/drawing/2014/main" id="{201B8D47-46C9-4963-9164-53FA8DA8C9DD}"/>
              </a:ext>
            </a:extLst>
          </p:cNvPr>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4769" name="Rectangle 43">
            <a:extLst>
              <a:ext uri="{FF2B5EF4-FFF2-40B4-BE49-F238E27FC236}">
                <a16:creationId xmlns:a16="http://schemas.microsoft.com/office/drawing/2014/main" id="{86302062-D803-4633-B1D4-A43A33F1A05C}"/>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4770" name="Rectangle 44">
            <a:extLst>
              <a:ext uri="{FF2B5EF4-FFF2-40B4-BE49-F238E27FC236}">
                <a16:creationId xmlns:a16="http://schemas.microsoft.com/office/drawing/2014/main" id="{FFE7EC38-F63C-4332-BBDB-79AD467CB028}"/>
              </a:ext>
            </a:extLst>
          </p:cNvPr>
          <p:cNvSpPr>
            <a:spLocks noChangeArrowheads="1"/>
          </p:cNvSpPr>
          <p:nvPr/>
        </p:nvSpPr>
        <p:spPr bwMode="auto">
          <a:xfrm>
            <a:off x="1903413" y="3895725"/>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74771" name="AutoShape 47">
            <a:extLst>
              <a:ext uri="{FF2B5EF4-FFF2-40B4-BE49-F238E27FC236}">
                <a16:creationId xmlns:a16="http://schemas.microsoft.com/office/drawing/2014/main" id="{16BB2994-6311-4841-9EA7-565D076F6954}"/>
              </a:ext>
            </a:extLst>
          </p:cNvPr>
          <p:cNvSpPr>
            <a:spLocks noChangeArrowheads="1"/>
          </p:cNvSpPr>
          <p:nvPr/>
        </p:nvSpPr>
        <p:spPr bwMode="auto">
          <a:xfrm>
            <a:off x="347663" y="1338263"/>
            <a:ext cx="1941512" cy="1187450"/>
          </a:xfrm>
          <a:prstGeom prst="cloudCallout">
            <a:avLst>
              <a:gd name="adj1" fmla="val 30375"/>
              <a:gd name="adj2" fmla="val 71657"/>
            </a:avLst>
          </a:prstGeom>
          <a:solidFill>
            <a:srgbClr val="FF33CC">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600" b="0">
              <a:latin typeface="Arial" panose="020B0604020202020204" pitchFamily="34" charset="0"/>
              <a:cs typeface="Arial" panose="020B0604020202020204" pitchFamily="34" charset="0"/>
            </a:endParaRPr>
          </a:p>
        </p:txBody>
      </p:sp>
      <p:sp>
        <p:nvSpPr>
          <p:cNvPr id="74772" name="Rectangle 48">
            <a:extLst>
              <a:ext uri="{FF2B5EF4-FFF2-40B4-BE49-F238E27FC236}">
                <a16:creationId xmlns:a16="http://schemas.microsoft.com/office/drawing/2014/main" id="{0FDFE0B6-A455-4E5B-A89B-06F9ED81CCB4}"/>
              </a:ext>
            </a:extLst>
          </p:cNvPr>
          <p:cNvSpPr>
            <a:spLocks noChangeArrowheads="1"/>
          </p:cNvSpPr>
          <p:nvPr/>
        </p:nvSpPr>
        <p:spPr bwMode="auto">
          <a:xfrm>
            <a:off x="427038" y="1662113"/>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Uh,oh</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E91711D7-1134-4815-8EA5-9EA0A2D8BC1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0483" name="Slide Number Placeholder 4">
            <a:extLst>
              <a:ext uri="{FF2B5EF4-FFF2-40B4-BE49-F238E27FC236}">
                <a16:creationId xmlns:a16="http://schemas.microsoft.com/office/drawing/2014/main" id="{C1133D46-A033-4FA2-A2DF-090A16F585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2DE1F2B-061A-4C1A-A3D3-CA95A61081C0}" type="slidenum">
              <a:rPr lang="ar-SA" altLang="zh-CN" sz="1400" b="0">
                <a:solidFill>
                  <a:schemeClr val="tx1"/>
                </a:solidFill>
                <a:latin typeface="Arial" panose="020B0604020202020204" pitchFamily="34" charset="0"/>
              </a:rPr>
              <a:pPr/>
              <a:t>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0484" name="Picture 2" descr="magic">
            <a:extLst>
              <a:ext uri="{FF2B5EF4-FFF2-40B4-BE49-F238E27FC236}">
                <a16:creationId xmlns:a16="http://schemas.microsoft.com/office/drawing/2014/main" id="{E3DA87FE-12D2-4601-83FD-50C9E2C5F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a:extLst>
              <a:ext uri="{FF2B5EF4-FFF2-40B4-BE49-F238E27FC236}">
                <a16:creationId xmlns:a16="http://schemas.microsoft.com/office/drawing/2014/main" id="{5E9EF1F2-0CB5-4D59-BDDF-F79DCA9AC408}"/>
              </a:ext>
            </a:extLst>
          </p:cNvPr>
          <p:cNvSpPr>
            <a:spLocks noGrp="1" noChangeArrowheads="1"/>
          </p:cNvSpPr>
          <p:nvPr>
            <p:ph type="title"/>
          </p:nvPr>
        </p:nvSpPr>
        <p:spPr/>
        <p:txBody>
          <a:bodyPr/>
          <a:lstStyle/>
          <a:p>
            <a:r>
              <a:rPr lang="en-US" altLang="zh-CN" sz="4000" dirty="0">
                <a:ea typeface="宋体" panose="02010600030101010101" pitchFamily="2" charset="-122"/>
              </a:rPr>
              <a:t>What should you do if you can’t get a lock?</a:t>
            </a:r>
          </a:p>
        </p:txBody>
      </p:sp>
      <p:sp>
        <p:nvSpPr>
          <p:cNvPr id="20486" name="Rectangle 4">
            <a:extLst>
              <a:ext uri="{FF2B5EF4-FFF2-40B4-BE49-F238E27FC236}">
                <a16:creationId xmlns:a16="http://schemas.microsoft.com/office/drawing/2014/main" id="{B8D24009-0DE7-49A3-967D-3B614BEEA430}"/>
              </a:ext>
            </a:extLst>
          </p:cNvPr>
          <p:cNvSpPr>
            <a:spLocks noGrp="1" noChangeArrowheads="1"/>
          </p:cNvSpPr>
          <p:nvPr>
            <p:ph type="body" idx="1"/>
          </p:nvPr>
        </p:nvSpPr>
        <p:spPr/>
        <p:txBody>
          <a:bodyPr/>
          <a:lstStyle/>
          <a:p>
            <a:r>
              <a:rPr lang="en-US" altLang="zh-CN">
                <a:ea typeface="宋体" panose="02010600030101010101" pitchFamily="2" charset="-122"/>
              </a:rPr>
              <a:t>Keep trying</a:t>
            </a:r>
          </a:p>
          <a:p>
            <a:pPr lvl="1"/>
            <a:r>
              <a:rPr lang="en-US" altLang="zh-CN">
                <a:ea typeface="宋体" panose="02010600030101010101" pitchFamily="2" charset="-122"/>
              </a:rPr>
              <a:t>“spin” or “busy-wait”</a:t>
            </a:r>
          </a:p>
          <a:p>
            <a:pPr lvl="1"/>
            <a:r>
              <a:rPr lang="en-US" altLang="zh-CN">
                <a:ea typeface="宋体" panose="02010600030101010101" pitchFamily="2" charset="-122"/>
              </a:rPr>
              <a:t>Good if delays are short</a:t>
            </a:r>
          </a:p>
          <a:p>
            <a:r>
              <a:rPr lang="en-US" altLang="zh-CN">
                <a:solidFill>
                  <a:schemeClr val="bg2"/>
                </a:solidFill>
                <a:ea typeface="宋体" panose="02010600030101010101" pitchFamily="2" charset="-122"/>
              </a:rPr>
              <a:t>Give up the processor</a:t>
            </a:r>
          </a:p>
          <a:p>
            <a:pPr lvl="1"/>
            <a:r>
              <a:rPr lang="en-US" altLang="zh-CN">
                <a:solidFill>
                  <a:schemeClr val="bg2"/>
                </a:solidFill>
                <a:ea typeface="宋体" panose="02010600030101010101" pitchFamily="2" charset="-122"/>
              </a:rPr>
              <a:t>Good if delays are long</a:t>
            </a:r>
          </a:p>
          <a:p>
            <a:pPr lvl="1"/>
            <a:r>
              <a:rPr lang="en-US" altLang="zh-CN">
                <a:solidFill>
                  <a:schemeClr val="bg2"/>
                </a:solidFill>
                <a:ea typeface="宋体" panose="02010600030101010101" pitchFamily="2" charset="-122"/>
              </a:rPr>
              <a:t>Always good on uniprocessor</a:t>
            </a:r>
          </a:p>
        </p:txBody>
      </p:sp>
      <p:sp>
        <p:nvSpPr>
          <p:cNvPr id="20487" name="AutoShape 5">
            <a:extLst>
              <a:ext uri="{FF2B5EF4-FFF2-40B4-BE49-F238E27FC236}">
                <a16:creationId xmlns:a16="http://schemas.microsoft.com/office/drawing/2014/main" id="{80A5ED0F-A346-4D8B-8050-FF7C3EA2198F}"/>
              </a:ext>
            </a:extLst>
          </p:cNvPr>
          <p:cNvSpPr>
            <a:spLocks noChangeArrowheads="1"/>
          </p:cNvSpPr>
          <p:nvPr/>
        </p:nvSpPr>
        <p:spPr bwMode="auto">
          <a:xfrm>
            <a:off x="1042988" y="1941513"/>
            <a:ext cx="5165725" cy="1779587"/>
          </a:xfrm>
          <a:prstGeom prst="wedgeRoundRectCallout">
            <a:avLst>
              <a:gd name="adj1" fmla="val 71144"/>
              <a:gd name="adj2" fmla="val 143843"/>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20488" name="Text Box 6">
            <a:extLst>
              <a:ext uri="{FF2B5EF4-FFF2-40B4-BE49-F238E27FC236}">
                <a16:creationId xmlns:a16="http://schemas.microsoft.com/office/drawing/2014/main" id="{18C065DD-D268-490E-A84B-0FD4FC3A1D03}"/>
              </a:ext>
            </a:extLst>
          </p:cNvPr>
          <p:cNvSpPr txBox="1">
            <a:spLocks noChangeArrowheads="1"/>
          </p:cNvSpPr>
          <p:nvPr/>
        </p:nvSpPr>
        <p:spPr bwMode="auto">
          <a:xfrm>
            <a:off x="6865938" y="5407025"/>
            <a:ext cx="166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our focus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0138DF4D-80B6-424F-A148-AE933596F5E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5779" name="Slide Number Placeholder 4">
            <a:extLst>
              <a:ext uri="{FF2B5EF4-FFF2-40B4-BE49-F238E27FC236}">
                <a16:creationId xmlns:a16="http://schemas.microsoft.com/office/drawing/2014/main" id="{AF9A08AB-11EE-4A3E-9A8B-AF53516214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B1375BB-CC41-40BB-B02E-33AAEB3DA250}" type="slidenum">
              <a:rPr lang="ar-SA" altLang="zh-CN" sz="1400" b="0">
                <a:solidFill>
                  <a:schemeClr val="tx1"/>
                </a:solidFill>
                <a:latin typeface="Arial" panose="020B0604020202020204" pitchFamily="34" charset="0"/>
              </a:rPr>
              <a:pPr/>
              <a:t>60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5780" name="Picture 2" descr="magic">
            <a:extLst>
              <a:ext uri="{FF2B5EF4-FFF2-40B4-BE49-F238E27FC236}">
                <a16:creationId xmlns:a16="http://schemas.microsoft.com/office/drawing/2014/main" id="{C4917C93-04AF-4B34-B407-AC8025A1C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3">
            <a:extLst>
              <a:ext uri="{FF2B5EF4-FFF2-40B4-BE49-F238E27FC236}">
                <a16:creationId xmlns:a16="http://schemas.microsoft.com/office/drawing/2014/main" id="{30EC8C1E-6688-4F1E-9A92-9B8AA2CA8F1B}"/>
              </a:ext>
            </a:extLst>
          </p:cNvPr>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75782" name="AutoShape 4">
            <a:extLst>
              <a:ext uri="{FF2B5EF4-FFF2-40B4-BE49-F238E27FC236}">
                <a16:creationId xmlns:a16="http://schemas.microsoft.com/office/drawing/2014/main" id="{B6F92EB1-7C00-4AE7-A7EA-ECB68A6ADFEC}"/>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5783" name="Rectangle 5">
            <a:extLst>
              <a:ext uri="{FF2B5EF4-FFF2-40B4-BE49-F238E27FC236}">
                <a16:creationId xmlns:a16="http://schemas.microsoft.com/office/drawing/2014/main" id="{A9AE2DBC-1FDD-4EA7-8B6A-4AC741AFE27E}"/>
              </a:ext>
            </a:extLst>
          </p:cNvPr>
          <p:cNvSpPr>
            <a:spLocks noGrp="1" noChangeArrowheads="1"/>
          </p:cNvSpPr>
          <p:nvPr>
            <p:ph type="title"/>
          </p:nvPr>
        </p:nvSpPr>
        <p:spPr/>
        <p:txBody>
          <a:bodyPr/>
          <a:lstStyle/>
          <a:p>
            <a:r>
              <a:rPr lang="en-US" altLang="zh-CN">
                <a:ea typeface="宋体" panose="02010600030101010101" pitchFamily="2" charset="-122"/>
              </a:rPr>
              <a:t>Invalidate</a:t>
            </a:r>
          </a:p>
        </p:txBody>
      </p:sp>
      <p:grpSp>
        <p:nvGrpSpPr>
          <p:cNvPr id="75784" name="Group 6">
            <a:extLst>
              <a:ext uri="{FF2B5EF4-FFF2-40B4-BE49-F238E27FC236}">
                <a16:creationId xmlns:a16="http://schemas.microsoft.com/office/drawing/2014/main" id="{92A66F0E-A80B-4D39-B1BD-A92856A5742C}"/>
              </a:ext>
            </a:extLst>
          </p:cNvPr>
          <p:cNvGrpSpPr>
            <a:grpSpLocks/>
          </p:cNvGrpSpPr>
          <p:nvPr/>
        </p:nvGrpSpPr>
        <p:grpSpPr bwMode="auto">
          <a:xfrm flipH="1">
            <a:off x="5480050" y="2441575"/>
            <a:ext cx="1358900" cy="1282700"/>
            <a:chOff x="1008" y="2720"/>
            <a:chExt cx="856" cy="808"/>
          </a:xfrm>
        </p:grpSpPr>
        <p:sp>
          <p:nvSpPr>
            <p:cNvPr id="75812" name="Rectangle 7">
              <a:extLst>
                <a:ext uri="{FF2B5EF4-FFF2-40B4-BE49-F238E27FC236}">
                  <a16:creationId xmlns:a16="http://schemas.microsoft.com/office/drawing/2014/main" id="{ED474668-D427-41ED-8763-9D64380C2D94}"/>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5813" name="Freeform 8">
              <a:extLst>
                <a:ext uri="{FF2B5EF4-FFF2-40B4-BE49-F238E27FC236}">
                  <a16:creationId xmlns:a16="http://schemas.microsoft.com/office/drawing/2014/main" id="{9534DD5E-B783-4C56-8E29-E9DB50AC5F59}"/>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14" name="Freeform 9">
              <a:extLst>
                <a:ext uri="{FF2B5EF4-FFF2-40B4-BE49-F238E27FC236}">
                  <a16:creationId xmlns:a16="http://schemas.microsoft.com/office/drawing/2014/main" id="{29D781FF-4059-4940-B410-C61EF10C2C6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15" name="Freeform 10">
              <a:extLst>
                <a:ext uri="{FF2B5EF4-FFF2-40B4-BE49-F238E27FC236}">
                  <a16:creationId xmlns:a16="http://schemas.microsoft.com/office/drawing/2014/main" id="{0DA3A612-DEF9-4E1B-A09E-38111CA7A17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16" name="Freeform 11">
              <a:extLst>
                <a:ext uri="{FF2B5EF4-FFF2-40B4-BE49-F238E27FC236}">
                  <a16:creationId xmlns:a16="http://schemas.microsoft.com/office/drawing/2014/main" id="{01D9A9BE-6F1D-4890-B97D-47B70356B3B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5817" name="Freeform 12">
              <a:extLst>
                <a:ext uri="{FF2B5EF4-FFF2-40B4-BE49-F238E27FC236}">
                  <a16:creationId xmlns:a16="http://schemas.microsoft.com/office/drawing/2014/main" id="{BA236B84-A5EB-4C69-B507-2ECEB0C0567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5818" name="Freeform 13">
              <a:extLst>
                <a:ext uri="{FF2B5EF4-FFF2-40B4-BE49-F238E27FC236}">
                  <a16:creationId xmlns:a16="http://schemas.microsoft.com/office/drawing/2014/main" id="{14ABD25C-F90F-40F5-BEA4-C1D2883EAE8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19" name="Freeform 14">
              <a:extLst>
                <a:ext uri="{FF2B5EF4-FFF2-40B4-BE49-F238E27FC236}">
                  <a16:creationId xmlns:a16="http://schemas.microsoft.com/office/drawing/2014/main" id="{F1A5249C-009B-4079-AE3B-4B009A3A75F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20" name="Freeform 15">
              <a:extLst>
                <a:ext uri="{FF2B5EF4-FFF2-40B4-BE49-F238E27FC236}">
                  <a16:creationId xmlns:a16="http://schemas.microsoft.com/office/drawing/2014/main" id="{23AB3868-9DDB-401F-90D9-A5834BFC53E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5785" name="Rectangle 16">
            <a:extLst>
              <a:ext uri="{FF2B5EF4-FFF2-40B4-BE49-F238E27FC236}">
                <a16:creationId xmlns:a16="http://schemas.microsoft.com/office/drawing/2014/main" id="{461F142C-F7B3-4649-8B81-D930978E2249}"/>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5786" name="AutoShape 17">
            <a:extLst>
              <a:ext uri="{FF2B5EF4-FFF2-40B4-BE49-F238E27FC236}">
                <a16:creationId xmlns:a16="http://schemas.microsoft.com/office/drawing/2014/main" id="{BDC0D122-CCF0-4311-AB4C-393FA1206DCA}"/>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5787" name="Rectangle 18">
            <a:extLst>
              <a:ext uri="{FF2B5EF4-FFF2-40B4-BE49-F238E27FC236}">
                <a16:creationId xmlns:a16="http://schemas.microsoft.com/office/drawing/2014/main" id="{061AE165-388A-45E2-B8F4-3C71A8B8FB89}"/>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5788" name="Group 19">
            <a:extLst>
              <a:ext uri="{FF2B5EF4-FFF2-40B4-BE49-F238E27FC236}">
                <a16:creationId xmlns:a16="http://schemas.microsoft.com/office/drawing/2014/main" id="{AD53240C-DE13-465A-8876-1CF12E3EFD33}"/>
              </a:ext>
            </a:extLst>
          </p:cNvPr>
          <p:cNvGrpSpPr>
            <a:grpSpLocks/>
          </p:cNvGrpSpPr>
          <p:nvPr/>
        </p:nvGrpSpPr>
        <p:grpSpPr bwMode="auto">
          <a:xfrm>
            <a:off x="3732213" y="2495550"/>
            <a:ext cx="1130300" cy="1173163"/>
            <a:chOff x="2496" y="2725"/>
            <a:chExt cx="712" cy="739"/>
          </a:xfrm>
        </p:grpSpPr>
        <p:sp>
          <p:nvSpPr>
            <p:cNvPr id="75802" name="Rectangle 20">
              <a:extLst>
                <a:ext uri="{FF2B5EF4-FFF2-40B4-BE49-F238E27FC236}">
                  <a16:creationId xmlns:a16="http://schemas.microsoft.com/office/drawing/2014/main" id="{04090DEA-2760-474D-B886-2342D99FCF74}"/>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5803" name="Freeform 21">
              <a:extLst>
                <a:ext uri="{FF2B5EF4-FFF2-40B4-BE49-F238E27FC236}">
                  <a16:creationId xmlns:a16="http://schemas.microsoft.com/office/drawing/2014/main" id="{0E7BBEF5-C837-428F-9684-625D2852F373}"/>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5804" name="Group 22">
              <a:extLst>
                <a:ext uri="{FF2B5EF4-FFF2-40B4-BE49-F238E27FC236}">
                  <a16:creationId xmlns:a16="http://schemas.microsoft.com/office/drawing/2014/main" id="{84A1997E-6F17-4599-8A8D-EE91401294F0}"/>
                </a:ext>
              </a:extLst>
            </p:cNvPr>
            <p:cNvGrpSpPr>
              <a:grpSpLocks/>
            </p:cNvGrpSpPr>
            <p:nvPr/>
          </p:nvGrpSpPr>
          <p:grpSpPr bwMode="auto">
            <a:xfrm>
              <a:off x="3072" y="2832"/>
              <a:ext cx="136" cy="632"/>
              <a:chOff x="3072" y="2832"/>
              <a:chExt cx="136" cy="632"/>
            </a:xfrm>
          </p:grpSpPr>
          <p:sp>
            <p:nvSpPr>
              <p:cNvPr id="75809" name="Freeform 23">
                <a:extLst>
                  <a:ext uri="{FF2B5EF4-FFF2-40B4-BE49-F238E27FC236}">
                    <a16:creationId xmlns:a16="http://schemas.microsoft.com/office/drawing/2014/main" id="{58EC688D-12B0-476C-94DC-DA21EF8686D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10" name="Freeform 24">
                <a:extLst>
                  <a:ext uri="{FF2B5EF4-FFF2-40B4-BE49-F238E27FC236}">
                    <a16:creationId xmlns:a16="http://schemas.microsoft.com/office/drawing/2014/main" id="{8DCBDC7D-DDB7-42B7-A180-1114868689B1}"/>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11" name="Freeform 25">
                <a:extLst>
                  <a:ext uri="{FF2B5EF4-FFF2-40B4-BE49-F238E27FC236}">
                    <a16:creationId xmlns:a16="http://schemas.microsoft.com/office/drawing/2014/main" id="{41584572-F524-48C0-AF7D-84ED423949B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5805" name="Group 26">
              <a:extLst>
                <a:ext uri="{FF2B5EF4-FFF2-40B4-BE49-F238E27FC236}">
                  <a16:creationId xmlns:a16="http://schemas.microsoft.com/office/drawing/2014/main" id="{37EEA55E-BC7C-427E-BD0B-226EDFE5E5FE}"/>
                </a:ext>
              </a:extLst>
            </p:cNvPr>
            <p:cNvGrpSpPr>
              <a:grpSpLocks/>
            </p:cNvGrpSpPr>
            <p:nvPr/>
          </p:nvGrpSpPr>
          <p:grpSpPr bwMode="auto">
            <a:xfrm flipH="1">
              <a:off x="2496" y="2832"/>
              <a:ext cx="136" cy="632"/>
              <a:chOff x="3072" y="2832"/>
              <a:chExt cx="136" cy="632"/>
            </a:xfrm>
          </p:grpSpPr>
          <p:sp>
            <p:nvSpPr>
              <p:cNvPr id="75806" name="Freeform 27">
                <a:extLst>
                  <a:ext uri="{FF2B5EF4-FFF2-40B4-BE49-F238E27FC236}">
                    <a16:creationId xmlns:a16="http://schemas.microsoft.com/office/drawing/2014/main" id="{40137B9E-6A84-47A3-AD6B-0C2652F6E82D}"/>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07" name="Freeform 28">
                <a:extLst>
                  <a:ext uri="{FF2B5EF4-FFF2-40B4-BE49-F238E27FC236}">
                    <a16:creationId xmlns:a16="http://schemas.microsoft.com/office/drawing/2014/main" id="{3C6ABFB6-62EF-419C-BD6F-2F3FBBC8115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08" name="Freeform 29">
                <a:extLst>
                  <a:ext uri="{FF2B5EF4-FFF2-40B4-BE49-F238E27FC236}">
                    <a16:creationId xmlns:a16="http://schemas.microsoft.com/office/drawing/2014/main" id="{4CE4EBAC-4BC6-492C-8103-80B7C330143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5789" name="Group 30">
            <a:extLst>
              <a:ext uri="{FF2B5EF4-FFF2-40B4-BE49-F238E27FC236}">
                <a16:creationId xmlns:a16="http://schemas.microsoft.com/office/drawing/2014/main" id="{1BA200C1-79F4-492D-9936-86193DE02665}"/>
              </a:ext>
            </a:extLst>
          </p:cNvPr>
          <p:cNvGrpSpPr>
            <a:grpSpLocks/>
          </p:cNvGrpSpPr>
          <p:nvPr/>
        </p:nvGrpSpPr>
        <p:grpSpPr bwMode="auto">
          <a:xfrm>
            <a:off x="1757363" y="2441575"/>
            <a:ext cx="1358900" cy="1282700"/>
            <a:chOff x="1008" y="2720"/>
            <a:chExt cx="856" cy="808"/>
          </a:xfrm>
        </p:grpSpPr>
        <p:sp>
          <p:nvSpPr>
            <p:cNvPr id="75793" name="Rectangle 31">
              <a:extLst>
                <a:ext uri="{FF2B5EF4-FFF2-40B4-BE49-F238E27FC236}">
                  <a16:creationId xmlns:a16="http://schemas.microsoft.com/office/drawing/2014/main" id="{F9CF5B0C-4376-4370-921F-D619426DD4F0}"/>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5794" name="Freeform 32">
              <a:extLst>
                <a:ext uri="{FF2B5EF4-FFF2-40B4-BE49-F238E27FC236}">
                  <a16:creationId xmlns:a16="http://schemas.microsoft.com/office/drawing/2014/main" id="{0B82DC38-3135-4E49-BE55-799DCC104E91}"/>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795" name="Freeform 33">
              <a:extLst>
                <a:ext uri="{FF2B5EF4-FFF2-40B4-BE49-F238E27FC236}">
                  <a16:creationId xmlns:a16="http://schemas.microsoft.com/office/drawing/2014/main" id="{EDB2250A-6BE6-49AC-989F-7469ABBAE97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796" name="Freeform 34">
              <a:extLst>
                <a:ext uri="{FF2B5EF4-FFF2-40B4-BE49-F238E27FC236}">
                  <a16:creationId xmlns:a16="http://schemas.microsoft.com/office/drawing/2014/main" id="{5D606D7B-1405-4659-894B-6A650DB37484}"/>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797" name="Freeform 35">
              <a:extLst>
                <a:ext uri="{FF2B5EF4-FFF2-40B4-BE49-F238E27FC236}">
                  <a16:creationId xmlns:a16="http://schemas.microsoft.com/office/drawing/2014/main" id="{54F26DB9-853D-43B7-9E2A-71C1366CFA2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5798" name="Freeform 36">
              <a:extLst>
                <a:ext uri="{FF2B5EF4-FFF2-40B4-BE49-F238E27FC236}">
                  <a16:creationId xmlns:a16="http://schemas.microsoft.com/office/drawing/2014/main" id="{7B362DFD-BBB3-4938-80D8-8EAD58EB0EA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5799" name="Freeform 37">
              <a:extLst>
                <a:ext uri="{FF2B5EF4-FFF2-40B4-BE49-F238E27FC236}">
                  <a16:creationId xmlns:a16="http://schemas.microsoft.com/office/drawing/2014/main" id="{AE7E73F2-7081-418B-B885-202CF45B6BFA}"/>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00" name="Freeform 38">
              <a:extLst>
                <a:ext uri="{FF2B5EF4-FFF2-40B4-BE49-F238E27FC236}">
                  <a16:creationId xmlns:a16="http://schemas.microsoft.com/office/drawing/2014/main" id="{14093CFB-1992-465D-804F-3691405E7AD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5801" name="Freeform 39">
              <a:extLst>
                <a:ext uri="{FF2B5EF4-FFF2-40B4-BE49-F238E27FC236}">
                  <a16:creationId xmlns:a16="http://schemas.microsoft.com/office/drawing/2014/main" id="{A79832D0-EE39-4B77-B7AC-00A84BBDAD2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5790" name="Rectangle 40">
            <a:extLst>
              <a:ext uri="{FF2B5EF4-FFF2-40B4-BE49-F238E27FC236}">
                <a16:creationId xmlns:a16="http://schemas.microsoft.com/office/drawing/2014/main" id="{A3F15477-9EC2-48F2-95CF-47D689289AAC}"/>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5791" name="Rectangle 41">
            <a:extLst>
              <a:ext uri="{FF2B5EF4-FFF2-40B4-BE49-F238E27FC236}">
                <a16:creationId xmlns:a16="http://schemas.microsoft.com/office/drawing/2014/main" id="{9BA8DFA6-C63C-4E2F-A317-F9446FCDA166}"/>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5792" name="AutoShape 42">
            <a:extLst>
              <a:ext uri="{FF2B5EF4-FFF2-40B4-BE49-F238E27FC236}">
                <a16:creationId xmlns:a16="http://schemas.microsoft.com/office/drawing/2014/main" id="{1E735AF9-50E8-4FE8-9C76-8990B7140635}"/>
              </a:ext>
            </a:extLst>
          </p:cNvPr>
          <p:cNvSpPr>
            <a:spLocks noChangeArrowheads="1"/>
          </p:cNvSpPr>
          <p:nvPr/>
        </p:nvSpPr>
        <p:spPr bwMode="auto">
          <a:xfrm>
            <a:off x="931863" y="1314450"/>
            <a:ext cx="6688137" cy="1011238"/>
          </a:xfrm>
          <a:prstGeom prst="wedgeRoundRectCallout">
            <a:avLst>
              <a:gd name="adj1" fmla="val -26500"/>
              <a:gd name="adj2" fmla="val 226296"/>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Other caches lose read permission</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a:extLst>
              <a:ext uri="{FF2B5EF4-FFF2-40B4-BE49-F238E27FC236}">
                <a16:creationId xmlns:a16="http://schemas.microsoft.com/office/drawing/2014/main" id="{884449E8-9DDD-4800-9833-76378601A34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6803" name="Slide Number Placeholder 4">
            <a:extLst>
              <a:ext uri="{FF2B5EF4-FFF2-40B4-BE49-F238E27FC236}">
                <a16:creationId xmlns:a16="http://schemas.microsoft.com/office/drawing/2014/main" id="{5ADFF4FD-9692-40DC-A0DD-1FCA2F2ECE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6BF5362-5297-40EA-B9F4-5E9F03236BF2}" type="slidenum">
              <a:rPr lang="ar-SA" altLang="zh-CN" sz="1400" b="0">
                <a:solidFill>
                  <a:schemeClr val="tx1"/>
                </a:solidFill>
                <a:latin typeface="Arial" panose="020B0604020202020204" pitchFamily="34" charset="0"/>
              </a:rPr>
              <a:pPr/>
              <a:t>61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6804" name="Picture 2" descr="magic">
            <a:extLst>
              <a:ext uri="{FF2B5EF4-FFF2-40B4-BE49-F238E27FC236}">
                <a16:creationId xmlns:a16="http://schemas.microsoft.com/office/drawing/2014/main" id="{B00422E7-4FCA-4F77-94D0-25276A0E3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3">
            <a:extLst>
              <a:ext uri="{FF2B5EF4-FFF2-40B4-BE49-F238E27FC236}">
                <a16:creationId xmlns:a16="http://schemas.microsoft.com/office/drawing/2014/main" id="{F59977B2-D6E6-44A4-8969-905AC276E7E8}"/>
              </a:ext>
            </a:extLst>
          </p:cNvPr>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76806" name="AutoShape 4">
            <a:extLst>
              <a:ext uri="{FF2B5EF4-FFF2-40B4-BE49-F238E27FC236}">
                <a16:creationId xmlns:a16="http://schemas.microsoft.com/office/drawing/2014/main" id="{FE4E0028-B930-4887-9FFD-521BD99705A6}"/>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6807" name="Rectangle 5">
            <a:extLst>
              <a:ext uri="{FF2B5EF4-FFF2-40B4-BE49-F238E27FC236}">
                <a16:creationId xmlns:a16="http://schemas.microsoft.com/office/drawing/2014/main" id="{58978046-FE82-49FB-A736-AC41C2CAE488}"/>
              </a:ext>
            </a:extLst>
          </p:cNvPr>
          <p:cNvSpPr>
            <a:spLocks noGrp="1" noChangeArrowheads="1"/>
          </p:cNvSpPr>
          <p:nvPr>
            <p:ph type="title"/>
          </p:nvPr>
        </p:nvSpPr>
        <p:spPr/>
        <p:txBody>
          <a:bodyPr/>
          <a:lstStyle/>
          <a:p>
            <a:r>
              <a:rPr lang="en-US" altLang="zh-CN">
                <a:ea typeface="宋体" panose="02010600030101010101" pitchFamily="2" charset="-122"/>
              </a:rPr>
              <a:t>Invalidate</a:t>
            </a:r>
          </a:p>
        </p:txBody>
      </p:sp>
      <p:grpSp>
        <p:nvGrpSpPr>
          <p:cNvPr id="76808" name="Group 6">
            <a:extLst>
              <a:ext uri="{FF2B5EF4-FFF2-40B4-BE49-F238E27FC236}">
                <a16:creationId xmlns:a16="http://schemas.microsoft.com/office/drawing/2014/main" id="{B0197E37-E2B1-4AE9-982D-44627CD53A6F}"/>
              </a:ext>
            </a:extLst>
          </p:cNvPr>
          <p:cNvGrpSpPr>
            <a:grpSpLocks/>
          </p:cNvGrpSpPr>
          <p:nvPr/>
        </p:nvGrpSpPr>
        <p:grpSpPr bwMode="auto">
          <a:xfrm flipH="1">
            <a:off x="5480050" y="2441575"/>
            <a:ext cx="1358900" cy="1282700"/>
            <a:chOff x="1008" y="2720"/>
            <a:chExt cx="856" cy="808"/>
          </a:xfrm>
        </p:grpSpPr>
        <p:sp>
          <p:nvSpPr>
            <p:cNvPr id="76837" name="Rectangle 7">
              <a:extLst>
                <a:ext uri="{FF2B5EF4-FFF2-40B4-BE49-F238E27FC236}">
                  <a16:creationId xmlns:a16="http://schemas.microsoft.com/office/drawing/2014/main" id="{5A678E11-ACAE-4FA8-BE6F-CE9038BB46D7}"/>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6838" name="Freeform 8">
              <a:extLst>
                <a:ext uri="{FF2B5EF4-FFF2-40B4-BE49-F238E27FC236}">
                  <a16:creationId xmlns:a16="http://schemas.microsoft.com/office/drawing/2014/main" id="{9CD1BC63-BEE0-4502-AC33-5CBF8CA07BE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39" name="Freeform 9">
              <a:extLst>
                <a:ext uri="{FF2B5EF4-FFF2-40B4-BE49-F238E27FC236}">
                  <a16:creationId xmlns:a16="http://schemas.microsoft.com/office/drawing/2014/main" id="{13628BE8-AA02-4340-9E61-1E414D999B3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40" name="Freeform 10">
              <a:extLst>
                <a:ext uri="{FF2B5EF4-FFF2-40B4-BE49-F238E27FC236}">
                  <a16:creationId xmlns:a16="http://schemas.microsoft.com/office/drawing/2014/main" id="{86335BA3-17B5-4640-B826-46127FDD340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41" name="Freeform 11">
              <a:extLst>
                <a:ext uri="{FF2B5EF4-FFF2-40B4-BE49-F238E27FC236}">
                  <a16:creationId xmlns:a16="http://schemas.microsoft.com/office/drawing/2014/main" id="{CAF65872-C7FE-4F19-A910-08D070F7D49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6842" name="Freeform 12">
              <a:extLst>
                <a:ext uri="{FF2B5EF4-FFF2-40B4-BE49-F238E27FC236}">
                  <a16:creationId xmlns:a16="http://schemas.microsoft.com/office/drawing/2014/main" id="{F2689D77-2A43-4D58-A45F-51CC4C561E4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6843" name="Freeform 13">
              <a:extLst>
                <a:ext uri="{FF2B5EF4-FFF2-40B4-BE49-F238E27FC236}">
                  <a16:creationId xmlns:a16="http://schemas.microsoft.com/office/drawing/2014/main" id="{E6B6B896-E1CA-4340-B69E-3F4AF018110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44" name="Freeform 14">
              <a:extLst>
                <a:ext uri="{FF2B5EF4-FFF2-40B4-BE49-F238E27FC236}">
                  <a16:creationId xmlns:a16="http://schemas.microsoft.com/office/drawing/2014/main" id="{9B227C6E-BD1E-4838-AAAD-F64CF4FD0CC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45" name="Freeform 15">
              <a:extLst>
                <a:ext uri="{FF2B5EF4-FFF2-40B4-BE49-F238E27FC236}">
                  <a16:creationId xmlns:a16="http://schemas.microsoft.com/office/drawing/2014/main" id="{70E20DCD-A048-40D8-BB4B-55525ED5030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6809" name="Rectangle 16">
            <a:extLst>
              <a:ext uri="{FF2B5EF4-FFF2-40B4-BE49-F238E27FC236}">
                <a16:creationId xmlns:a16="http://schemas.microsoft.com/office/drawing/2014/main" id="{657B6057-E3E5-4B69-8B51-A73CB04E7B56}"/>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6810" name="AutoShape 17">
            <a:extLst>
              <a:ext uri="{FF2B5EF4-FFF2-40B4-BE49-F238E27FC236}">
                <a16:creationId xmlns:a16="http://schemas.microsoft.com/office/drawing/2014/main" id="{AB2C2360-EA4A-4274-A5B5-BCF0D7AFD420}"/>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6811" name="Rectangle 18">
            <a:extLst>
              <a:ext uri="{FF2B5EF4-FFF2-40B4-BE49-F238E27FC236}">
                <a16:creationId xmlns:a16="http://schemas.microsoft.com/office/drawing/2014/main" id="{A867CA1D-F11B-4783-932B-49595F4BF3D8}"/>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6812" name="Group 19">
            <a:extLst>
              <a:ext uri="{FF2B5EF4-FFF2-40B4-BE49-F238E27FC236}">
                <a16:creationId xmlns:a16="http://schemas.microsoft.com/office/drawing/2014/main" id="{101BE53C-266B-46FB-A6F4-F22E045B6D15}"/>
              </a:ext>
            </a:extLst>
          </p:cNvPr>
          <p:cNvGrpSpPr>
            <a:grpSpLocks/>
          </p:cNvGrpSpPr>
          <p:nvPr/>
        </p:nvGrpSpPr>
        <p:grpSpPr bwMode="auto">
          <a:xfrm>
            <a:off x="3732213" y="2495550"/>
            <a:ext cx="1130300" cy="1173163"/>
            <a:chOff x="2496" y="2725"/>
            <a:chExt cx="712" cy="739"/>
          </a:xfrm>
        </p:grpSpPr>
        <p:sp>
          <p:nvSpPr>
            <p:cNvPr id="76827" name="Rectangle 20">
              <a:extLst>
                <a:ext uri="{FF2B5EF4-FFF2-40B4-BE49-F238E27FC236}">
                  <a16:creationId xmlns:a16="http://schemas.microsoft.com/office/drawing/2014/main" id="{F05772B8-377F-4594-A5B8-FC9EC470C3A3}"/>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6828" name="Freeform 21">
              <a:extLst>
                <a:ext uri="{FF2B5EF4-FFF2-40B4-BE49-F238E27FC236}">
                  <a16:creationId xmlns:a16="http://schemas.microsoft.com/office/drawing/2014/main" id="{908DD784-E5B0-407D-B30E-A17491D2D54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6829" name="Group 22">
              <a:extLst>
                <a:ext uri="{FF2B5EF4-FFF2-40B4-BE49-F238E27FC236}">
                  <a16:creationId xmlns:a16="http://schemas.microsoft.com/office/drawing/2014/main" id="{FD77993F-65FD-41AF-BB09-0A92D2D48209}"/>
                </a:ext>
              </a:extLst>
            </p:cNvPr>
            <p:cNvGrpSpPr>
              <a:grpSpLocks/>
            </p:cNvGrpSpPr>
            <p:nvPr/>
          </p:nvGrpSpPr>
          <p:grpSpPr bwMode="auto">
            <a:xfrm>
              <a:off x="3072" y="2832"/>
              <a:ext cx="136" cy="632"/>
              <a:chOff x="3072" y="2832"/>
              <a:chExt cx="136" cy="632"/>
            </a:xfrm>
          </p:grpSpPr>
          <p:sp>
            <p:nvSpPr>
              <p:cNvPr id="76834" name="Freeform 23">
                <a:extLst>
                  <a:ext uri="{FF2B5EF4-FFF2-40B4-BE49-F238E27FC236}">
                    <a16:creationId xmlns:a16="http://schemas.microsoft.com/office/drawing/2014/main" id="{06FA7E02-6463-4F31-861A-B2500A173B0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35" name="Freeform 24">
                <a:extLst>
                  <a:ext uri="{FF2B5EF4-FFF2-40B4-BE49-F238E27FC236}">
                    <a16:creationId xmlns:a16="http://schemas.microsoft.com/office/drawing/2014/main" id="{30BBD06A-6C04-4517-94EF-A8305EAB933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36" name="Freeform 25">
                <a:extLst>
                  <a:ext uri="{FF2B5EF4-FFF2-40B4-BE49-F238E27FC236}">
                    <a16:creationId xmlns:a16="http://schemas.microsoft.com/office/drawing/2014/main" id="{0EBA6FA4-CA24-4952-A967-0EE3908BD3A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6830" name="Group 26">
              <a:extLst>
                <a:ext uri="{FF2B5EF4-FFF2-40B4-BE49-F238E27FC236}">
                  <a16:creationId xmlns:a16="http://schemas.microsoft.com/office/drawing/2014/main" id="{993D27D6-95C5-41C8-9FEB-BE7BDA25F629}"/>
                </a:ext>
              </a:extLst>
            </p:cNvPr>
            <p:cNvGrpSpPr>
              <a:grpSpLocks/>
            </p:cNvGrpSpPr>
            <p:nvPr/>
          </p:nvGrpSpPr>
          <p:grpSpPr bwMode="auto">
            <a:xfrm flipH="1">
              <a:off x="2496" y="2832"/>
              <a:ext cx="136" cy="632"/>
              <a:chOff x="3072" y="2832"/>
              <a:chExt cx="136" cy="632"/>
            </a:xfrm>
          </p:grpSpPr>
          <p:sp>
            <p:nvSpPr>
              <p:cNvPr id="76831" name="Freeform 27">
                <a:extLst>
                  <a:ext uri="{FF2B5EF4-FFF2-40B4-BE49-F238E27FC236}">
                    <a16:creationId xmlns:a16="http://schemas.microsoft.com/office/drawing/2014/main" id="{5C90D592-B3CB-46DE-8708-952EC950DE4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32" name="Freeform 28">
                <a:extLst>
                  <a:ext uri="{FF2B5EF4-FFF2-40B4-BE49-F238E27FC236}">
                    <a16:creationId xmlns:a16="http://schemas.microsoft.com/office/drawing/2014/main" id="{EF04C80B-5794-43C1-A8D1-509D85CD61B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33" name="Freeform 29">
                <a:extLst>
                  <a:ext uri="{FF2B5EF4-FFF2-40B4-BE49-F238E27FC236}">
                    <a16:creationId xmlns:a16="http://schemas.microsoft.com/office/drawing/2014/main" id="{FF0FAC02-36BA-401C-94F7-FBBFFCF53A7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6813" name="Group 30">
            <a:extLst>
              <a:ext uri="{FF2B5EF4-FFF2-40B4-BE49-F238E27FC236}">
                <a16:creationId xmlns:a16="http://schemas.microsoft.com/office/drawing/2014/main" id="{FA24A374-5070-4C39-9D74-C40972CB23A1}"/>
              </a:ext>
            </a:extLst>
          </p:cNvPr>
          <p:cNvGrpSpPr>
            <a:grpSpLocks/>
          </p:cNvGrpSpPr>
          <p:nvPr/>
        </p:nvGrpSpPr>
        <p:grpSpPr bwMode="auto">
          <a:xfrm>
            <a:off x="1757363" y="2441575"/>
            <a:ext cx="1358900" cy="1282700"/>
            <a:chOff x="1008" y="2720"/>
            <a:chExt cx="856" cy="808"/>
          </a:xfrm>
        </p:grpSpPr>
        <p:sp>
          <p:nvSpPr>
            <p:cNvPr id="76818" name="Rectangle 31">
              <a:extLst>
                <a:ext uri="{FF2B5EF4-FFF2-40B4-BE49-F238E27FC236}">
                  <a16:creationId xmlns:a16="http://schemas.microsoft.com/office/drawing/2014/main" id="{50987896-9799-4A65-8565-1904B98F3694}"/>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6819" name="Freeform 32">
              <a:extLst>
                <a:ext uri="{FF2B5EF4-FFF2-40B4-BE49-F238E27FC236}">
                  <a16:creationId xmlns:a16="http://schemas.microsoft.com/office/drawing/2014/main" id="{4589025C-234C-4896-B235-2D925C2231F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20" name="Freeform 33">
              <a:extLst>
                <a:ext uri="{FF2B5EF4-FFF2-40B4-BE49-F238E27FC236}">
                  <a16:creationId xmlns:a16="http://schemas.microsoft.com/office/drawing/2014/main" id="{AE673192-1872-4B82-A269-E7262DB845C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21" name="Freeform 34">
              <a:extLst>
                <a:ext uri="{FF2B5EF4-FFF2-40B4-BE49-F238E27FC236}">
                  <a16:creationId xmlns:a16="http://schemas.microsoft.com/office/drawing/2014/main" id="{E0A481BB-F6E2-4F60-9D9E-34E8AD079770}"/>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22" name="Freeform 35">
              <a:extLst>
                <a:ext uri="{FF2B5EF4-FFF2-40B4-BE49-F238E27FC236}">
                  <a16:creationId xmlns:a16="http://schemas.microsoft.com/office/drawing/2014/main" id="{02C75E4C-B88F-4A06-B66C-AD9EEFF61C7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6823" name="Freeform 36">
              <a:extLst>
                <a:ext uri="{FF2B5EF4-FFF2-40B4-BE49-F238E27FC236}">
                  <a16:creationId xmlns:a16="http://schemas.microsoft.com/office/drawing/2014/main" id="{931A4CDD-1C4C-43A2-8888-5A8A8B19DD25}"/>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6824" name="Freeform 37">
              <a:extLst>
                <a:ext uri="{FF2B5EF4-FFF2-40B4-BE49-F238E27FC236}">
                  <a16:creationId xmlns:a16="http://schemas.microsoft.com/office/drawing/2014/main" id="{F9681470-82DF-4DD3-A5F2-7189FEB0A58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25" name="Freeform 38">
              <a:extLst>
                <a:ext uri="{FF2B5EF4-FFF2-40B4-BE49-F238E27FC236}">
                  <a16:creationId xmlns:a16="http://schemas.microsoft.com/office/drawing/2014/main" id="{C33980E6-0EA8-4AE5-994C-80521F37770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6826" name="Freeform 39">
              <a:extLst>
                <a:ext uri="{FF2B5EF4-FFF2-40B4-BE49-F238E27FC236}">
                  <a16:creationId xmlns:a16="http://schemas.microsoft.com/office/drawing/2014/main" id="{8ED5C756-F614-4FFF-A0E8-3DDC21F6D11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6814" name="Rectangle 40">
            <a:extLst>
              <a:ext uri="{FF2B5EF4-FFF2-40B4-BE49-F238E27FC236}">
                <a16:creationId xmlns:a16="http://schemas.microsoft.com/office/drawing/2014/main" id="{9032FCBE-8FE1-446C-ACAC-9BD8A5242C1A}"/>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6815" name="Rectangle 41">
            <a:extLst>
              <a:ext uri="{FF2B5EF4-FFF2-40B4-BE49-F238E27FC236}">
                <a16:creationId xmlns:a16="http://schemas.microsoft.com/office/drawing/2014/main" id="{EB27E95C-1C30-472F-8C32-A6E6DB13CF80}"/>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6816" name="AutoShape 42">
            <a:extLst>
              <a:ext uri="{FF2B5EF4-FFF2-40B4-BE49-F238E27FC236}">
                <a16:creationId xmlns:a16="http://schemas.microsoft.com/office/drawing/2014/main" id="{B0107204-5601-4D74-90B9-EB143DEFC8CE}"/>
              </a:ext>
            </a:extLst>
          </p:cNvPr>
          <p:cNvSpPr>
            <a:spLocks noChangeArrowheads="1"/>
          </p:cNvSpPr>
          <p:nvPr/>
        </p:nvSpPr>
        <p:spPr bwMode="auto">
          <a:xfrm>
            <a:off x="931863" y="1314450"/>
            <a:ext cx="6688137" cy="1011238"/>
          </a:xfrm>
          <a:prstGeom prst="wedgeRoundRectCallout">
            <a:avLst>
              <a:gd name="adj1" fmla="val -26500"/>
              <a:gd name="adj2" fmla="val 226296"/>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Other caches lose read permission</a:t>
            </a:r>
          </a:p>
        </p:txBody>
      </p:sp>
      <p:sp>
        <p:nvSpPr>
          <p:cNvPr id="76817" name="AutoShape 43">
            <a:extLst>
              <a:ext uri="{FF2B5EF4-FFF2-40B4-BE49-F238E27FC236}">
                <a16:creationId xmlns:a16="http://schemas.microsoft.com/office/drawing/2014/main" id="{A0D46ADF-901E-47EF-A691-C07FB05216A8}"/>
              </a:ext>
            </a:extLst>
          </p:cNvPr>
          <p:cNvSpPr>
            <a:spLocks noChangeArrowheads="1"/>
          </p:cNvSpPr>
          <p:nvPr/>
        </p:nvSpPr>
        <p:spPr bwMode="auto">
          <a:xfrm>
            <a:off x="1935163" y="4964113"/>
            <a:ext cx="6959600" cy="1011237"/>
          </a:xfrm>
          <a:prstGeom prst="wedgeRoundRectCallout">
            <a:avLst>
              <a:gd name="adj1" fmla="val -16356"/>
              <a:gd name="adj2" fmla="val -124255"/>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This cache acquires write permission</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a:extLst>
              <a:ext uri="{FF2B5EF4-FFF2-40B4-BE49-F238E27FC236}">
                <a16:creationId xmlns:a16="http://schemas.microsoft.com/office/drawing/2014/main" id="{901E3F60-F30A-44B5-B301-E0DA6BE933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7827" name="Slide Number Placeholder 4">
            <a:extLst>
              <a:ext uri="{FF2B5EF4-FFF2-40B4-BE49-F238E27FC236}">
                <a16:creationId xmlns:a16="http://schemas.microsoft.com/office/drawing/2014/main" id="{9B6C7BC0-911D-459C-8C7B-85011A79B3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71415D3-A8ED-4F02-AC7C-2D4EC8A2A1D2}" type="slidenum">
              <a:rPr lang="ar-SA" altLang="zh-CN" sz="1400" b="0">
                <a:solidFill>
                  <a:schemeClr val="tx1"/>
                </a:solidFill>
                <a:latin typeface="Arial" panose="020B0604020202020204" pitchFamily="34" charset="0"/>
              </a:rPr>
              <a:pPr/>
              <a:t>62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7828" name="Picture 2" descr="magic">
            <a:extLst>
              <a:ext uri="{FF2B5EF4-FFF2-40B4-BE49-F238E27FC236}">
                <a16:creationId xmlns:a16="http://schemas.microsoft.com/office/drawing/2014/main" id="{7437A582-7CF4-4CE3-98B8-6C1CA1B8E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3">
            <a:extLst>
              <a:ext uri="{FF2B5EF4-FFF2-40B4-BE49-F238E27FC236}">
                <a16:creationId xmlns:a16="http://schemas.microsoft.com/office/drawing/2014/main" id="{EFAA4BA0-2B27-4189-A3EA-F7B038270449}"/>
              </a:ext>
            </a:extLst>
          </p:cNvPr>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77830" name="AutoShape 4">
            <a:extLst>
              <a:ext uri="{FF2B5EF4-FFF2-40B4-BE49-F238E27FC236}">
                <a16:creationId xmlns:a16="http://schemas.microsoft.com/office/drawing/2014/main" id="{738CFC33-E8BF-4140-BD17-CE734F18F3D2}"/>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7831" name="Rectangle 5">
            <a:extLst>
              <a:ext uri="{FF2B5EF4-FFF2-40B4-BE49-F238E27FC236}">
                <a16:creationId xmlns:a16="http://schemas.microsoft.com/office/drawing/2014/main" id="{83208493-4DAE-4F27-8A00-3AE09A52EBDC}"/>
              </a:ext>
            </a:extLst>
          </p:cNvPr>
          <p:cNvSpPr>
            <a:spLocks noGrp="1" noChangeArrowheads="1"/>
          </p:cNvSpPr>
          <p:nvPr>
            <p:ph type="title"/>
          </p:nvPr>
        </p:nvSpPr>
        <p:spPr/>
        <p:txBody>
          <a:bodyPr/>
          <a:lstStyle/>
          <a:p>
            <a:r>
              <a:rPr lang="en-US" altLang="zh-CN">
                <a:ea typeface="宋体" panose="02010600030101010101" pitchFamily="2" charset="-122"/>
              </a:rPr>
              <a:t>Invalidate</a:t>
            </a:r>
          </a:p>
        </p:txBody>
      </p:sp>
      <p:grpSp>
        <p:nvGrpSpPr>
          <p:cNvPr id="77832" name="Group 6">
            <a:extLst>
              <a:ext uri="{FF2B5EF4-FFF2-40B4-BE49-F238E27FC236}">
                <a16:creationId xmlns:a16="http://schemas.microsoft.com/office/drawing/2014/main" id="{104C2D89-A9FC-4CD9-B1BE-F3BE584E06AF}"/>
              </a:ext>
            </a:extLst>
          </p:cNvPr>
          <p:cNvGrpSpPr>
            <a:grpSpLocks/>
          </p:cNvGrpSpPr>
          <p:nvPr/>
        </p:nvGrpSpPr>
        <p:grpSpPr bwMode="auto">
          <a:xfrm flipH="1">
            <a:off x="5480050" y="2441575"/>
            <a:ext cx="1358900" cy="1282700"/>
            <a:chOff x="1008" y="2720"/>
            <a:chExt cx="856" cy="808"/>
          </a:xfrm>
        </p:grpSpPr>
        <p:sp>
          <p:nvSpPr>
            <p:cNvPr id="77860" name="Rectangle 7">
              <a:extLst>
                <a:ext uri="{FF2B5EF4-FFF2-40B4-BE49-F238E27FC236}">
                  <a16:creationId xmlns:a16="http://schemas.microsoft.com/office/drawing/2014/main" id="{6090C9F8-AD21-46E8-9BC9-B8D8F4EA73E7}"/>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7861" name="Freeform 8">
              <a:extLst>
                <a:ext uri="{FF2B5EF4-FFF2-40B4-BE49-F238E27FC236}">
                  <a16:creationId xmlns:a16="http://schemas.microsoft.com/office/drawing/2014/main" id="{C64FAC72-DA66-42ED-B2A8-FDC7BA9A83A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62" name="Freeform 9">
              <a:extLst>
                <a:ext uri="{FF2B5EF4-FFF2-40B4-BE49-F238E27FC236}">
                  <a16:creationId xmlns:a16="http://schemas.microsoft.com/office/drawing/2014/main" id="{07B2CBAC-CD57-4479-B951-84DC3844379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63" name="Freeform 10">
              <a:extLst>
                <a:ext uri="{FF2B5EF4-FFF2-40B4-BE49-F238E27FC236}">
                  <a16:creationId xmlns:a16="http://schemas.microsoft.com/office/drawing/2014/main" id="{8F2B81D4-D7B5-4A46-9E69-58812663FD3E}"/>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64" name="Freeform 11">
              <a:extLst>
                <a:ext uri="{FF2B5EF4-FFF2-40B4-BE49-F238E27FC236}">
                  <a16:creationId xmlns:a16="http://schemas.microsoft.com/office/drawing/2014/main" id="{D6C7C905-CD43-47F1-8CB2-62121D04F8C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7865" name="Freeform 12">
              <a:extLst>
                <a:ext uri="{FF2B5EF4-FFF2-40B4-BE49-F238E27FC236}">
                  <a16:creationId xmlns:a16="http://schemas.microsoft.com/office/drawing/2014/main" id="{3B2D6241-37FC-4E9C-91BB-F043F1726BB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7866" name="Freeform 13">
              <a:extLst>
                <a:ext uri="{FF2B5EF4-FFF2-40B4-BE49-F238E27FC236}">
                  <a16:creationId xmlns:a16="http://schemas.microsoft.com/office/drawing/2014/main" id="{CA9A8615-223B-4FA1-931B-BA53E5AA092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67" name="Freeform 14">
              <a:extLst>
                <a:ext uri="{FF2B5EF4-FFF2-40B4-BE49-F238E27FC236}">
                  <a16:creationId xmlns:a16="http://schemas.microsoft.com/office/drawing/2014/main" id="{B4BE02B3-F1F4-494A-B697-CB608235A16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68" name="Freeform 15">
              <a:extLst>
                <a:ext uri="{FF2B5EF4-FFF2-40B4-BE49-F238E27FC236}">
                  <a16:creationId xmlns:a16="http://schemas.microsoft.com/office/drawing/2014/main" id="{D246A555-ABBB-4299-956A-57297EC8507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7833" name="Rectangle 16">
            <a:extLst>
              <a:ext uri="{FF2B5EF4-FFF2-40B4-BE49-F238E27FC236}">
                <a16:creationId xmlns:a16="http://schemas.microsoft.com/office/drawing/2014/main" id="{1676D986-C19A-44EE-8610-F80FECC6F458}"/>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7834" name="AutoShape 17">
            <a:extLst>
              <a:ext uri="{FF2B5EF4-FFF2-40B4-BE49-F238E27FC236}">
                <a16:creationId xmlns:a16="http://schemas.microsoft.com/office/drawing/2014/main" id="{FC6E1E24-FE30-4418-9637-ECED56C8A042}"/>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7835" name="Rectangle 18">
            <a:extLst>
              <a:ext uri="{FF2B5EF4-FFF2-40B4-BE49-F238E27FC236}">
                <a16:creationId xmlns:a16="http://schemas.microsoft.com/office/drawing/2014/main" id="{A78872B1-DF67-4982-A9E6-9E39093EB072}"/>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7836" name="Group 19">
            <a:extLst>
              <a:ext uri="{FF2B5EF4-FFF2-40B4-BE49-F238E27FC236}">
                <a16:creationId xmlns:a16="http://schemas.microsoft.com/office/drawing/2014/main" id="{6E6CC754-66FF-4A9A-B9FD-2F0968941067}"/>
              </a:ext>
            </a:extLst>
          </p:cNvPr>
          <p:cNvGrpSpPr>
            <a:grpSpLocks/>
          </p:cNvGrpSpPr>
          <p:nvPr/>
        </p:nvGrpSpPr>
        <p:grpSpPr bwMode="auto">
          <a:xfrm>
            <a:off x="3732213" y="2495550"/>
            <a:ext cx="1130300" cy="1173163"/>
            <a:chOff x="2496" y="2725"/>
            <a:chExt cx="712" cy="739"/>
          </a:xfrm>
        </p:grpSpPr>
        <p:sp>
          <p:nvSpPr>
            <p:cNvPr id="77850" name="Rectangle 20">
              <a:extLst>
                <a:ext uri="{FF2B5EF4-FFF2-40B4-BE49-F238E27FC236}">
                  <a16:creationId xmlns:a16="http://schemas.microsoft.com/office/drawing/2014/main" id="{764B16A9-42B4-42E3-ADB5-C433B643ADC3}"/>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7851" name="Freeform 21">
              <a:extLst>
                <a:ext uri="{FF2B5EF4-FFF2-40B4-BE49-F238E27FC236}">
                  <a16:creationId xmlns:a16="http://schemas.microsoft.com/office/drawing/2014/main" id="{BC5E3956-CE2D-4220-8AD3-4E10846B628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7852" name="Group 22">
              <a:extLst>
                <a:ext uri="{FF2B5EF4-FFF2-40B4-BE49-F238E27FC236}">
                  <a16:creationId xmlns:a16="http://schemas.microsoft.com/office/drawing/2014/main" id="{26779F9F-7C55-4F9C-9E27-AD16FCA7A930}"/>
                </a:ext>
              </a:extLst>
            </p:cNvPr>
            <p:cNvGrpSpPr>
              <a:grpSpLocks/>
            </p:cNvGrpSpPr>
            <p:nvPr/>
          </p:nvGrpSpPr>
          <p:grpSpPr bwMode="auto">
            <a:xfrm>
              <a:off x="3072" y="2832"/>
              <a:ext cx="136" cy="632"/>
              <a:chOff x="3072" y="2832"/>
              <a:chExt cx="136" cy="632"/>
            </a:xfrm>
          </p:grpSpPr>
          <p:sp>
            <p:nvSpPr>
              <p:cNvPr id="77857" name="Freeform 23">
                <a:extLst>
                  <a:ext uri="{FF2B5EF4-FFF2-40B4-BE49-F238E27FC236}">
                    <a16:creationId xmlns:a16="http://schemas.microsoft.com/office/drawing/2014/main" id="{732541A9-B981-4D21-9F2A-2FF5A799BB5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58" name="Freeform 24">
                <a:extLst>
                  <a:ext uri="{FF2B5EF4-FFF2-40B4-BE49-F238E27FC236}">
                    <a16:creationId xmlns:a16="http://schemas.microsoft.com/office/drawing/2014/main" id="{1AE069E3-B88D-47F1-852D-4DA619789086}"/>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59" name="Freeform 25">
                <a:extLst>
                  <a:ext uri="{FF2B5EF4-FFF2-40B4-BE49-F238E27FC236}">
                    <a16:creationId xmlns:a16="http://schemas.microsoft.com/office/drawing/2014/main" id="{20C68627-5732-4E46-AA95-2BD0B50983E0}"/>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7853" name="Group 26">
              <a:extLst>
                <a:ext uri="{FF2B5EF4-FFF2-40B4-BE49-F238E27FC236}">
                  <a16:creationId xmlns:a16="http://schemas.microsoft.com/office/drawing/2014/main" id="{F7029DDC-1A1C-47C5-BDB7-5BC1D75E2AC2}"/>
                </a:ext>
              </a:extLst>
            </p:cNvPr>
            <p:cNvGrpSpPr>
              <a:grpSpLocks/>
            </p:cNvGrpSpPr>
            <p:nvPr/>
          </p:nvGrpSpPr>
          <p:grpSpPr bwMode="auto">
            <a:xfrm flipH="1">
              <a:off x="2496" y="2832"/>
              <a:ext cx="136" cy="632"/>
              <a:chOff x="3072" y="2832"/>
              <a:chExt cx="136" cy="632"/>
            </a:xfrm>
          </p:grpSpPr>
          <p:sp>
            <p:nvSpPr>
              <p:cNvPr id="77854" name="Freeform 27">
                <a:extLst>
                  <a:ext uri="{FF2B5EF4-FFF2-40B4-BE49-F238E27FC236}">
                    <a16:creationId xmlns:a16="http://schemas.microsoft.com/office/drawing/2014/main" id="{8CD607ED-78DE-4CEA-9B78-95A5E77BD990}"/>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55" name="Freeform 28">
                <a:extLst>
                  <a:ext uri="{FF2B5EF4-FFF2-40B4-BE49-F238E27FC236}">
                    <a16:creationId xmlns:a16="http://schemas.microsoft.com/office/drawing/2014/main" id="{A585CE8B-59FC-42DC-85B9-F8EBFE54B59B}"/>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56" name="Freeform 29">
                <a:extLst>
                  <a:ext uri="{FF2B5EF4-FFF2-40B4-BE49-F238E27FC236}">
                    <a16:creationId xmlns:a16="http://schemas.microsoft.com/office/drawing/2014/main" id="{79A69049-4DD6-450C-BB16-3B50CC92529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7837" name="Group 30">
            <a:extLst>
              <a:ext uri="{FF2B5EF4-FFF2-40B4-BE49-F238E27FC236}">
                <a16:creationId xmlns:a16="http://schemas.microsoft.com/office/drawing/2014/main" id="{97E0F65E-2B09-47AC-8470-C2AFF4262DE4}"/>
              </a:ext>
            </a:extLst>
          </p:cNvPr>
          <p:cNvGrpSpPr>
            <a:grpSpLocks/>
          </p:cNvGrpSpPr>
          <p:nvPr/>
        </p:nvGrpSpPr>
        <p:grpSpPr bwMode="auto">
          <a:xfrm>
            <a:off x="1757363" y="2441575"/>
            <a:ext cx="1358900" cy="1282700"/>
            <a:chOff x="1008" y="2720"/>
            <a:chExt cx="856" cy="808"/>
          </a:xfrm>
        </p:grpSpPr>
        <p:sp>
          <p:nvSpPr>
            <p:cNvPr id="77841" name="Rectangle 31">
              <a:extLst>
                <a:ext uri="{FF2B5EF4-FFF2-40B4-BE49-F238E27FC236}">
                  <a16:creationId xmlns:a16="http://schemas.microsoft.com/office/drawing/2014/main" id="{076C8357-5DBD-481E-AB39-F686687266D1}"/>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7842" name="Freeform 32">
              <a:extLst>
                <a:ext uri="{FF2B5EF4-FFF2-40B4-BE49-F238E27FC236}">
                  <a16:creationId xmlns:a16="http://schemas.microsoft.com/office/drawing/2014/main" id="{6EE5C3D4-609C-468E-9338-3921FD07A6A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43" name="Freeform 33">
              <a:extLst>
                <a:ext uri="{FF2B5EF4-FFF2-40B4-BE49-F238E27FC236}">
                  <a16:creationId xmlns:a16="http://schemas.microsoft.com/office/drawing/2014/main" id="{A77CAD71-1DF2-4C99-A634-DBCD27C6844F}"/>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44" name="Freeform 34">
              <a:extLst>
                <a:ext uri="{FF2B5EF4-FFF2-40B4-BE49-F238E27FC236}">
                  <a16:creationId xmlns:a16="http://schemas.microsoft.com/office/drawing/2014/main" id="{33016EC0-780F-4FD3-BE66-41D012A0ED6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45" name="Freeform 35">
              <a:extLst>
                <a:ext uri="{FF2B5EF4-FFF2-40B4-BE49-F238E27FC236}">
                  <a16:creationId xmlns:a16="http://schemas.microsoft.com/office/drawing/2014/main" id="{E91E1F7C-6ED0-4134-9544-5B03BB4D13E0}"/>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7846" name="Freeform 36">
              <a:extLst>
                <a:ext uri="{FF2B5EF4-FFF2-40B4-BE49-F238E27FC236}">
                  <a16:creationId xmlns:a16="http://schemas.microsoft.com/office/drawing/2014/main" id="{D0ED123D-62C0-4B44-A5ED-69F0FDDCAE2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7847" name="Freeform 37">
              <a:extLst>
                <a:ext uri="{FF2B5EF4-FFF2-40B4-BE49-F238E27FC236}">
                  <a16:creationId xmlns:a16="http://schemas.microsoft.com/office/drawing/2014/main" id="{DCCEEAC9-964A-4343-8DF7-EE9B2B5429EE}"/>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48" name="Freeform 38">
              <a:extLst>
                <a:ext uri="{FF2B5EF4-FFF2-40B4-BE49-F238E27FC236}">
                  <a16:creationId xmlns:a16="http://schemas.microsoft.com/office/drawing/2014/main" id="{18C886AF-BBD8-4579-8F25-F7D8DEBC5042}"/>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7849" name="Freeform 39">
              <a:extLst>
                <a:ext uri="{FF2B5EF4-FFF2-40B4-BE49-F238E27FC236}">
                  <a16:creationId xmlns:a16="http://schemas.microsoft.com/office/drawing/2014/main" id="{1CEFC1D5-6905-493E-B362-BC1FEC0FC65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7838" name="Rectangle 40">
            <a:extLst>
              <a:ext uri="{FF2B5EF4-FFF2-40B4-BE49-F238E27FC236}">
                <a16:creationId xmlns:a16="http://schemas.microsoft.com/office/drawing/2014/main" id="{6F75A5A5-967C-4F63-AE3F-A8C334F72D2C}"/>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7839" name="Rectangle 41">
            <a:extLst>
              <a:ext uri="{FF2B5EF4-FFF2-40B4-BE49-F238E27FC236}">
                <a16:creationId xmlns:a16="http://schemas.microsoft.com/office/drawing/2014/main" id="{3FE9FDC0-B070-47D7-9926-25846172DBF4}"/>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7840" name="AutoShape 42">
            <a:extLst>
              <a:ext uri="{FF2B5EF4-FFF2-40B4-BE49-F238E27FC236}">
                <a16:creationId xmlns:a16="http://schemas.microsoft.com/office/drawing/2014/main" id="{52C2E8E6-CE5E-467A-8B42-95508390C9AE}"/>
              </a:ext>
            </a:extLst>
          </p:cNvPr>
          <p:cNvSpPr>
            <a:spLocks noChangeArrowheads="1"/>
          </p:cNvSpPr>
          <p:nvPr/>
        </p:nvSpPr>
        <p:spPr bwMode="auto">
          <a:xfrm>
            <a:off x="806450" y="2895600"/>
            <a:ext cx="6959600" cy="1427163"/>
          </a:xfrm>
          <a:prstGeom prst="wedgeRoundRectCallout">
            <a:avLst>
              <a:gd name="adj1" fmla="val 28903"/>
              <a:gd name="adj2" fmla="val 136764"/>
              <a:gd name="adj3" fmla="val 16667"/>
            </a:avLst>
          </a:prstGeom>
          <a:solidFill>
            <a:schemeClr val="bg1"/>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Memory provides data only if not present in any cache, so no need to change it now (expensive)</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a:extLst>
              <a:ext uri="{FF2B5EF4-FFF2-40B4-BE49-F238E27FC236}">
                <a16:creationId xmlns:a16="http://schemas.microsoft.com/office/drawing/2014/main" id="{2C10FE01-55D5-4725-96F6-E98D958CFEE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8851" name="Slide Number Placeholder 4">
            <a:extLst>
              <a:ext uri="{FF2B5EF4-FFF2-40B4-BE49-F238E27FC236}">
                <a16:creationId xmlns:a16="http://schemas.microsoft.com/office/drawing/2014/main" id="{E0D82348-746D-4705-9CA6-F698AF86A13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F48C434-CE09-4A77-84E1-F94627ADAE5A}" type="slidenum">
              <a:rPr lang="ar-SA" altLang="zh-CN" sz="1400" b="0">
                <a:solidFill>
                  <a:schemeClr val="tx1"/>
                </a:solidFill>
                <a:latin typeface="Arial" panose="020B0604020202020204" pitchFamily="34" charset="0"/>
              </a:rPr>
              <a:pPr/>
              <a:t>63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8852" name="Picture 2" descr="magic">
            <a:extLst>
              <a:ext uri="{FF2B5EF4-FFF2-40B4-BE49-F238E27FC236}">
                <a16:creationId xmlns:a16="http://schemas.microsoft.com/office/drawing/2014/main" id="{1045EF79-04A7-49A8-AFD6-F4EB06C84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3">
            <a:extLst>
              <a:ext uri="{FF2B5EF4-FFF2-40B4-BE49-F238E27FC236}">
                <a16:creationId xmlns:a16="http://schemas.microsoft.com/office/drawing/2014/main" id="{A5005690-C19E-479D-80D7-5FB8A5339B75}"/>
              </a:ext>
            </a:extLst>
          </p:cNvPr>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78854" name="AutoShape 4">
            <a:extLst>
              <a:ext uri="{FF2B5EF4-FFF2-40B4-BE49-F238E27FC236}">
                <a16:creationId xmlns:a16="http://schemas.microsoft.com/office/drawing/2014/main" id="{1CFE7BF3-5EC9-427A-A1B7-9D7D5D35BCDE}"/>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8855" name="Rectangle 5">
            <a:extLst>
              <a:ext uri="{FF2B5EF4-FFF2-40B4-BE49-F238E27FC236}">
                <a16:creationId xmlns:a16="http://schemas.microsoft.com/office/drawing/2014/main" id="{D31B7F05-CF49-4228-97C7-70F6AEA5C118}"/>
              </a:ext>
            </a:extLst>
          </p:cNvPr>
          <p:cNvSpPr>
            <a:spLocks noGrp="1" noChangeArrowheads="1"/>
          </p:cNvSpPr>
          <p:nvPr>
            <p:ph type="title"/>
          </p:nvPr>
        </p:nvSpPr>
        <p:spPr/>
        <p:txBody>
          <a:bodyPr/>
          <a:lstStyle/>
          <a:p>
            <a:r>
              <a:rPr lang="en-US" altLang="zh-CN" sz="4000">
                <a:ea typeface="宋体" panose="02010600030101010101" pitchFamily="2" charset="-122"/>
              </a:rPr>
              <a:t>Another Processor Asks for Data</a:t>
            </a:r>
          </a:p>
        </p:txBody>
      </p:sp>
      <p:grpSp>
        <p:nvGrpSpPr>
          <p:cNvPr id="78856" name="Group 6">
            <a:extLst>
              <a:ext uri="{FF2B5EF4-FFF2-40B4-BE49-F238E27FC236}">
                <a16:creationId xmlns:a16="http://schemas.microsoft.com/office/drawing/2014/main" id="{4BB808A4-110E-492E-87E6-9DF240232ABE}"/>
              </a:ext>
            </a:extLst>
          </p:cNvPr>
          <p:cNvGrpSpPr>
            <a:grpSpLocks/>
          </p:cNvGrpSpPr>
          <p:nvPr/>
        </p:nvGrpSpPr>
        <p:grpSpPr bwMode="auto">
          <a:xfrm flipH="1">
            <a:off x="5480050" y="2441575"/>
            <a:ext cx="1358900" cy="1282700"/>
            <a:chOff x="1008" y="2720"/>
            <a:chExt cx="856" cy="808"/>
          </a:xfrm>
        </p:grpSpPr>
        <p:sp>
          <p:nvSpPr>
            <p:cNvPr id="78885" name="Rectangle 7">
              <a:extLst>
                <a:ext uri="{FF2B5EF4-FFF2-40B4-BE49-F238E27FC236}">
                  <a16:creationId xmlns:a16="http://schemas.microsoft.com/office/drawing/2014/main" id="{DADB845C-42EC-41BB-BC59-7F0FBF9391BA}"/>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8886" name="Freeform 8">
              <a:extLst>
                <a:ext uri="{FF2B5EF4-FFF2-40B4-BE49-F238E27FC236}">
                  <a16:creationId xmlns:a16="http://schemas.microsoft.com/office/drawing/2014/main" id="{DAFC41C4-1FBE-45D6-A7A7-4E79C598C27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7" name="Freeform 9">
              <a:extLst>
                <a:ext uri="{FF2B5EF4-FFF2-40B4-BE49-F238E27FC236}">
                  <a16:creationId xmlns:a16="http://schemas.microsoft.com/office/drawing/2014/main" id="{88FB52BF-C8BD-4C1F-B149-1668FCC3195D}"/>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8" name="Freeform 10">
              <a:extLst>
                <a:ext uri="{FF2B5EF4-FFF2-40B4-BE49-F238E27FC236}">
                  <a16:creationId xmlns:a16="http://schemas.microsoft.com/office/drawing/2014/main" id="{F5B7E1EE-B33D-47F9-9B26-4CD813F117D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9" name="Freeform 11">
              <a:extLst>
                <a:ext uri="{FF2B5EF4-FFF2-40B4-BE49-F238E27FC236}">
                  <a16:creationId xmlns:a16="http://schemas.microsoft.com/office/drawing/2014/main" id="{8F80E1EB-35BB-42BE-929F-3ED63812A5D3}"/>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8890" name="Freeform 12">
              <a:extLst>
                <a:ext uri="{FF2B5EF4-FFF2-40B4-BE49-F238E27FC236}">
                  <a16:creationId xmlns:a16="http://schemas.microsoft.com/office/drawing/2014/main" id="{9D42C9D4-D4D0-4AB3-9F57-512B5A03920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8891" name="Freeform 13">
              <a:extLst>
                <a:ext uri="{FF2B5EF4-FFF2-40B4-BE49-F238E27FC236}">
                  <a16:creationId xmlns:a16="http://schemas.microsoft.com/office/drawing/2014/main" id="{E19F7616-554E-4B4B-AEAA-0265DC2FE918}"/>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92" name="Freeform 14">
              <a:extLst>
                <a:ext uri="{FF2B5EF4-FFF2-40B4-BE49-F238E27FC236}">
                  <a16:creationId xmlns:a16="http://schemas.microsoft.com/office/drawing/2014/main" id="{3181F517-F0E6-4393-B68D-451C5CB15B0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93" name="Freeform 15">
              <a:extLst>
                <a:ext uri="{FF2B5EF4-FFF2-40B4-BE49-F238E27FC236}">
                  <a16:creationId xmlns:a16="http://schemas.microsoft.com/office/drawing/2014/main" id="{3A6F8244-EDB0-4896-8468-70CED837D2F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8857" name="Rectangle 16">
            <a:extLst>
              <a:ext uri="{FF2B5EF4-FFF2-40B4-BE49-F238E27FC236}">
                <a16:creationId xmlns:a16="http://schemas.microsoft.com/office/drawing/2014/main" id="{D915726B-9F60-4702-BF1D-68CE91CF8659}"/>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8858" name="AutoShape 17">
            <a:extLst>
              <a:ext uri="{FF2B5EF4-FFF2-40B4-BE49-F238E27FC236}">
                <a16:creationId xmlns:a16="http://schemas.microsoft.com/office/drawing/2014/main" id="{29E5BC37-0BAF-43C1-99E6-A04813F483EB}"/>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8859" name="Rectangle 18">
            <a:extLst>
              <a:ext uri="{FF2B5EF4-FFF2-40B4-BE49-F238E27FC236}">
                <a16:creationId xmlns:a16="http://schemas.microsoft.com/office/drawing/2014/main" id="{3E3069CC-0E60-4B77-91C8-5FF4A0433127}"/>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8860" name="Group 19">
            <a:extLst>
              <a:ext uri="{FF2B5EF4-FFF2-40B4-BE49-F238E27FC236}">
                <a16:creationId xmlns:a16="http://schemas.microsoft.com/office/drawing/2014/main" id="{BE8CBDBD-4BA5-4DD5-AF79-D188008EDEC2}"/>
              </a:ext>
            </a:extLst>
          </p:cNvPr>
          <p:cNvGrpSpPr>
            <a:grpSpLocks/>
          </p:cNvGrpSpPr>
          <p:nvPr/>
        </p:nvGrpSpPr>
        <p:grpSpPr bwMode="auto">
          <a:xfrm>
            <a:off x="3732213" y="2495550"/>
            <a:ext cx="1130300" cy="1173163"/>
            <a:chOff x="2496" y="2725"/>
            <a:chExt cx="712" cy="739"/>
          </a:xfrm>
        </p:grpSpPr>
        <p:sp>
          <p:nvSpPr>
            <p:cNvPr id="78875" name="Rectangle 20">
              <a:extLst>
                <a:ext uri="{FF2B5EF4-FFF2-40B4-BE49-F238E27FC236}">
                  <a16:creationId xmlns:a16="http://schemas.microsoft.com/office/drawing/2014/main" id="{0FFDA0F7-D222-4CE3-9A4D-6EBA2EDBD2E0}"/>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8876" name="Freeform 21">
              <a:extLst>
                <a:ext uri="{FF2B5EF4-FFF2-40B4-BE49-F238E27FC236}">
                  <a16:creationId xmlns:a16="http://schemas.microsoft.com/office/drawing/2014/main" id="{2A986F68-6727-4C55-9CD3-E663D3E83C3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8877" name="Group 22">
              <a:extLst>
                <a:ext uri="{FF2B5EF4-FFF2-40B4-BE49-F238E27FC236}">
                  <a16:creationId xmlns:a16="http://schemas.microsoft.com/office/drawing/2014/main" id="{4FABCF3B-A098-468F-ADEF-0B2969C0CA87}"/>
                </a:ext>
              </a:extLst>
            </p:cNvPr>
            <p:cNvGrpSpPr>
              <a:grpSpLocks/>
            </p:cNvGrpSpPr>
            <p:nvPr/>
          </p:nvGrpSpPr>
          <p:grpSpPr bwMode="auto">
            <a:xfrm>
              <a:off x="3072" y="2832"/>
              <a:ext cx="136" cy="632"/>
              <a:chOff x="3072" y="2832"/>
              <a:chExt cx="136" cy="632"/>
            </a:xfrm>
          </p:grpSpPr>
          <p:sp>
            <p:nvSpPr>
              <p:cNvPr id="78882" name="Freeform 23">
                <a:extLst>
                  <a:ext uri="{FF2B5EF4-FFF2-40B4-BE49-F238E27FC236}">
                    <a16:creationId xmlns:a16="http://schemas.microsoft.com/office/drawing/2014/main" id="{C47742B2-15D0-4F34-8815-41C80D2D4E9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3" name="Freeform 24">
                <a:extLst>
                  <a:ext uri="{FF2B5EF4-FFF2-40B4-BE49-F238E27FC236}">
                    <a16:creationId xmlns:a16="http://schemas.microsoft.com/office/drawing/2014/main" id="{27092F04-1AAE-4CA2-9B5D-BDA03DEBEDE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4" name="Freeform 25">
                <a:extLst>
                  <a:ext uri="{FF2B5EF4-FFF2-40B4-BE49-F238E27FC236}">
                    <a16:creationId xmlns:a16="http://schemas.microsoft.com/office/drawing/2014/main" id="{CE714BDC-FCBF-45D7-BA34-6C3CBED61ABA}"/>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8878" name="Group 26">
              <a:extLst>
                <a:ext uri="{FF2B5EF4-FFF2-40B4-BE49-F238E27FC236}">
                  <a16:creationId xmlns:a16="http://schemas.microsoft.com/office/drawing/2014/main" id="{A31A23A2-D913-494C-A820-05CDB7DA327A}"/>
                </a:ext>
              </a:extLst>
            </p:cNvPr>
            <p:cNvGrpSpPr>
              <a:grpSpLocks/>
            </p:cNvGrpSpPr>
            <p:nvPr/>
          </p:nvGrpSpPr>
          <p:grpSpPr bwMode="auto">
            <a:xfrm flipH="1">
              <a:off x="2496" y="2832"/>
              <a:ext cx="136" cy="632"/>
              <a:chOff x="3072" y="2832"/>
              <a:chExt cx="136" cy="632"/>
            </a:xfrm>
          </p:grpSpPr>
          <p:sp>
            <p:nvSpPr>
              <p:cNvPr id="78879" name="Freeform 27">
                <a:extLst>
                  <a:ext uri="{FF2B5EF4-FFF2-40B4-BE49-F238E27FC236}">
                    <a16:creationId xmlns:a16="http://schemas.microsoft.com/office/drawing/2014/main" id="{64AD3F09-EB30-4883-A4A7-5B88A02741B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0" name="Freeform 28">
                <a:extLst>
                  <a:ext uri="{FF2B5EF4-FFF2-40B4-BE49-F238E27FC236}">
                    <a16:creationId xmlns:a16="http://schemas.microsoft.com/office/drawing/2014/main" id="{D90938C0-931A-4CD9-8D25-2051869AB594}"/>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81" name="Freeform 29">
                <a:extLst>
                  <a:ext uri="{FF2B5EF4-FFF2-40B4-BE49-F238E27FC236}">
                    <a16:creationId xmlns:a16="http://schemas.microsoft.com/office/drawing/2014/main" id="{F5D05766-765A-4214-9E44-BA94C0BA081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8861" name="Group 30">
            <a:extLst>
              <a:ext uri="{FF2B5EF4-FFF2-40B4-BE49-F238E27FC236}">
                <a16:creationId xmlns:a16="http://schemas.microsoft.com/office/drawing/2014/main" id="{6609A468-5301-4072-B5E0-9C05C81B883B}"/>
              </a:ext>
            </a:extLst>
          </p:cNvPr>
          <p:cNvGrpSpPr>
            <a:grpSpLocks/>
          </p:cNvGrpSpPr>
          <p:nvPr/>
        </p:nvGrpSpPr>
        <p:grpSpPr bwMode="auto">
          <a:xfrm>
            <a:off x="1757363" y="2441575"/>
            <a:ext cx="1358900" cy="1282700"/>
            <a:chOff x="1008" y="2720"/>
            <a:chExt cx="856" cy="808"/>
          </a:xfrm>
        </p:grpSpPr>
        <p:sp>
          <p:nvSpPr>
            <p:cNvPr id="78866" name="Rectangle 31">
              <a:extLst>
                <a:ext uri="{FF2B5EF4-FFF2-40B4-BE49-F238E27FC236}">
                  <a16:creationId xmlns:a16="http://schemas.microsoft.com/office/drawing/2014/main" id="{F9D844B5-34A2-42E9-A1C9-A11315134A8D}"/>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8867" name="Freeform 32">
              <a:extLst>
                <a:ext uri="{FF2B5EF4-FFF2-40B4-BE49-F238E27FC236}">
                  <a16:creationId xmlns:a16="http://schemas.microsoft.com/office/drawing/2014/main" id="{E7FEC8C7-4EC1-40C7-B28A-97FA487D223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68" name="Freeform 33">
              <a:extLst>
                <a:ext uri="{FF2B5EF4-FFF2-40B4-BE49-F238E27FC236}">
                  <a16:creationId xmlns:a16="http://schemas.microsoft.com/office/drawing/2014/main" id="{BFD606CC-6AA0-4586-8704-15E35A7EB83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69" name="Freeform 34">
              <a:extLst>
                <a:ext uri="{FF2B5EF4-FFF2-40B4-BE49-F238E27FC236}">
                  <a16:creationId xmlns:a16="http://schemas.microsoft.com/office/drawing/2014/main" id="{AE13BC85-1D4B-45FA-A83D-6228C61A5A2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70" name="Freeform 35">
              <a:extLst>
                <a:ext uri="{FF2B5EF4-FFF2-40B4-BE49-F238E27FC236}">
                  <a16:creationId xmlns:a16="http://schemas.microsoft.com/office/drawing/2014/main" id="{0684A832-A495-4614-B5A8-0B38D81EC03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8871" name="Freeform 36">
              <a:extLst>
                <a:ext uri="{FF2B5EF4-FFF2-40B4-BE49-F238E27FC236}">
                  <a16:creationId xmlns:a16="http://schemas.microsoft.com/office/drawing/2014/main" id="{7A3AE4ED-2A5F-438B-988F-72AD6124C37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8872" name="Freeform 37">
              <a:extLst>
                <a:ext uri="{FF2B5EF4-FFF2-40B4-BE49-F238E27FC236}">
                  <a16:creationId xmlns:a16="http://schemas.microsoft.com/office/drawing/2014/main" id="{E4A2CCB0-546D-4F8D-8829-3C23E4616E45}"/>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73" name="Freeform 38">
              <a:extLst>
                <a:ext uri="{FF2B5EF4-FFF2-40B4-BE49-F238E27FC236}">
                  <a16:creationId xmlns:a16="http://schemas.microsoft.com/office/drawing/2014/main" id="{5C4C17A3-75CB-4993-8D00-73B548A79F38}"/>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8874" name="Freeform 39">
              <a:extLst>
                <a:ext uri="{FF2B5EF4-FFF2-40B4-BE49-F238E27FC236}">
                  <a16:creationId xmlns:a16="http://schemas.microsoft.com/office/drawing/2014/main" id="{9CD581D3-951C-436E-ADE4-19D21AA2FAB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8862" name="Rectangle 40">
            <a:extLst>
              <a:ext uri="{FF2B5EF4-FFF2-40B4-BE49-F238E27FC236}">
                <a16:creationId xmlns:a16="http://schemas.microsoft.com/office/drawing/2014/main" id="{9685DC34-4048-4D9A-9625-0025927EBC99}"/>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8863" name="Rectangle 41">
            <a:extLst>
              <a:ext uri="{FF2B5EF4-FFF2-40B4-BE49-F238E27FC236}">
                <a16:creationId xmlns:a16="http://schemas.microsoft.com/office/drawing/2014/main" id="{011D1713-307A-4A78-9910-CE16C7E67E7C}"/>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8864" name="AutoShape 43">
            <a:extLst>
              <a:ext uri="{FF2B5EF4-FFF2-40B4-BE49-F238E27FC236}">
                <a16:creationId xmlns:a16="http://schemas.microsoft.com/office/drawing/2014/main" id="{DE775C3D-6B0E-4F95-A86A-8FA6A236F2EE}"/>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8865" name="AutoShape 44">
            <a:extLst>
              <a:ext uri="{FF2B5EF4-FFF2-40B4-BE49-F238E27FC236}">
                <a16:creationId xmlns:a16="http://schemas.microsoft.com/office/drawing/2014/main" id="{29688D3A-8DD1-4BFC-ACCB-9EE54B22A8F5}"/>
              </a:ext>
            </a:extLst>
          </p:cNvPr>
          <p:cNvSpPr>
            <a:spLocks noChangeArrowheads="1"/>
          </p:cNvSpPr>
          <p:nvPr/>
        </p:nvSpPr>
        <p:spPr bwMode="auto">
          <a:xfrm>
            <a:off x="2246313" y="3657600"/>
            <a:ext cx="465137" cy="882650"/>
          </a:xfrm>
          <a:prstGeom prst="upDownArrow">
            <a:avLst>
              <a:gd name="adj1" fmla="val 50000"/>
              <a:gd name="adj2" fmla="val 37952"/>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2" name="Rectangle 17">
            <a:extLst>
              <a:ext uri="{FF2B5EF4-FFF2-40B4-BE49-F238E27FC236}">
                <a16:creationId xmlns:a16="http://schemas.microsoft.com/office/drawing/2014/main" id="{41010EF6-47D5-4E0D-A007-F75CD8224621}"/>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dirty="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79874" name="Footer Placeholder 3">
            <a:extLst>
              <a:ext uri="{FF2B5EF4-FFF2-40B4-BE49-F238E27FC236}">
                <a16:creationId xmlns:a16="http://schemas.microsoft.com/office/drawing/2014/main" id="{7954D6B4-9CCB-4712-BE31-C056B65C70F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79875" name="Slide Number Placeholder 4">
            <a:extLst>
              <a:ext uri="{FF2B5EF4-FFF2-40B4-BE49-F238E27FC236}">
                <a16:creationId xmlns:a16="http://schemas.microsoft.com/office/drawing/2014/main" id="{CF43777E-7806-473D-8006-F8D46BAA1E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C349F91-8BD2-4DD7-9ADE-06162B6677E1}" type="slidenum">
              <a:rPr lang="ar-SA" altLang="zh-CN" sz="1400" b="0">
                <a:solidFill>
                  <a:schemeClr val="tx1"/>
                </a:solidFill>
                <a:latin typeface="Arial" panose="020B0604020202020204" pitchFamily="34" charset="0"/>
              </a:rPr>
              <a:pPr/>
              <a:t>64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79876" name="Picture 2" descr="magic">
            <a:extLst>
              <a:ext uri="{FF2B5EF4-FFF2-40B4-BE49-F238E27FC236}">
                <a16:creationId xmlns:a16="http://schemas.microsoft.com/office/drawing/2014/main" id="{10961B38-6C2C-4CE5-9E11-17514907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3">
            <a:extLst>
              <a:ext uri="{FF2B5EF4-FFF2-40B4-BE49-F238E27FC236}">
                <a16:creationId xmlns:a16="http://schemas.microsoft.com/office/drawing/2014/main" id="{7B317046-D3F8-481C-9259-E8D6F9AA370A}"/>
              </a:ext>
            </a:extLst>
          </p:cNvPr>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sp>
        <p:nvSpPr>
          <p:cNvPr id="1255428" name="Rectangle 4">
            <a:extLst>
              <a:ext uri="{FF2B5EF4-FFF2-40B4-BE49-F238E27FC236}">
                <a16:creationId xmlns:a16="http://schemas.microsoft.com/office/drawing/2014/main" id="{20A8A024-A4E2-4312-8E4E-2045CB09F7F3}"/>
              </a:ext>
            </a:extLst>
          </p:cNvPr>
          <p:cNvSpPr>
            <a:spLocks noChangeArrowheads="1"/>
          </p:cNvSpPr>
          <p:nvPr/>
        </p:nvSpPr>
        <p:spPr bwMode="auto">
          <a:xfrm>
            <a:off x="3786188" y="3897313"/>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9879" name="AutoShape 5">
            <a:extLst>
              <a:ext uri="{FF2B5EF4-FFF2-40B4-BE49-F238E27FC236}">
                <a16:creationId xmlns:a16="http://schemas.microsoft.com/office/drawing/2014/main" id="{5A4AAD1A-E180-497A-A1D0-58C584D9CFE2}"/>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79880" name="Rectangle 6">
            <a:extLst>
              <a:ext uri="{FF2B5EF4-FFF2-40B4-BE49-F238E27FC236}">
                <a16:creationId xmlns:a16="http://schemas.microsoft.com/office/drawing/2014/main" id="{37162358-825A-45CC-AA16-C410D3CF8C88}"/>
              </a:ext>
            </a:extLst>
          </p:cNvPr>
          <p:cNvSpPr>
            <a:spLocks noGrp="1" noChangeArrowheads="1"/>
          </p:cNvSpPr>
          <p:nvPr>
            <p:ph type="title"/>
          </p:nvPr>
        </p:nvSpPr>
        <p:spPr/>
        <p:txBody>
          <a:bodyPr/>
          <a:lstStyle/>
          <a:p>
            <a:r>
              <a:rPr lang="en-US" altLang="zh-CN">
                <a:ea typeface="宋体" panose="02010600030101010101" pitchFamily="2" charset="-122"/>
              </a:rPr>
              <a:t>Owner Responds</a:t>
            </a:r>
          </a:p>
        </p:txBody>
      </p:sp>
      <p:grpSp>
        <p:nvGrpSpPr>
          <p:cNvPr id="79881" name="Group 7">
            <a:extLst>
              <a:ext uri="{FF2B5EF4-FFF2-40B4-BE49-F238E27FC236}">
                <a16:creationId xmlns:a16="http://schemas.microsoft.com/office/drawing/2014/main" id="{4D9F060A-A053-4578-B2FA-49BB57C6F2A6}"/>
              </a:ext>
            </a:extLst>
          </p:cNvPr>
          <p:cNvGrpSpPr>
            <a:grpSpLocks/>
          </p:cNvGrpSpPr>
          <p:nvPr/>
        </p:nvGrpSpPr>
        <p:grpSpPr bwMode="auto">
          <a:xfrm flipH="1">
            <a:off x="5480050" y="2441575"/>
            <a:ext cx="1358900" cy="1282700"/>
            <a:chOff x="1008" y="2720"/>
            <a:chExt cx="856" cy="808"/>
          </a:xfrm>
        </p:grpSpPr>
        <p:sp>
          <p:nvSpPr>
            <p:cNvPr id="79913" name="Rectangle 8">
              <a:extLst>
                <a:ext uri="{FF2B5EF4-FFF2-40B4-BE49-F238E27FC236}">
                  <a16:creationId xmlns:a16="http://schemas.microsoft.com/office/drawing/2014/main" id="{BF3CFD3B-BF0B-4890-9B64-E595B9095012}"/>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9914" name="Freeform 9">
              <a:extLst>
                <a:ext uri="{FF2B5EF4-FFF2-40B4-BE49-F238E27FC236}">
                  <a16:creationId xmlns:a16="http://schemas.microsoft.com/office/drawing/2014/main" id="{8E82532E-B126-48DF-8C77-F97E61A37285}"/>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15" name="Freeform 10">
              <a:extLst>
                <a:ext uri="{FF2B5EF4-FFF2-40B4-BE49-F238E27FC236}">
                  <a16:creationId xmlns:a16="http://schemas.microsoft.com/office/drawing/2014/main" id="{3DE5DC50-A5E8-479A-84F5-AAC5F452B68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16" name="Freeform 11">
              <a:extLst>
                <a:ext uri="{FF2B5EF4-FFF2-40B4-BE49-F238E27FC236}">
                  <a16:creationId xmlns:a16="http://schemas.microsoft.com/office/drawing/2014/main" id="{2193B1D8-B824-4FBC-A539-DE33911EC8E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17" name="Freeform 12">
              <a:extLst>
                <a:ext uri="{FF2B5EF4-FFF2-40B4-BE49-F238E27FC236}">
                  <a16:creationId xmlns:a16="http://schemas.microsoft.com/office/drawing/2014/main" id="{03576118-1997-47CD-9C56-CCA20224394C}"/>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9918" name="Freeform 13">
              <a:extLst>
                <a:ext uri="{FF2B5EF4-FFF2-40B4-BE49-F238E27FC236}">
                  <a16:creationId xmlns:a16="http://schemas.microsoft.com/office/drawing/2014/main" id="{E8A7CA0E-62C8-41B6-A38C-93CDB363DF9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79919" name="Freeform 14">
              <a:extLst>
                <a:ext uri="{FF2B5EF4-FFF2-40B4-BE49-F238E27FC236}">
                  <a16:creationId xmlns:a16="http://schemas.microsoft.com/office/drawing/2014/main" id="{4069E90F-8AF5-4A92-A637-6E3934A599A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20" name="Freeform 15">
              <a:extLst>
                <a:ext uri="{FF2B5EF4-FFF2-40B4-BE49-F238E27FC236}">
                  <a16:creationId xmlns:a16="http://schemas.microsoft.com/office/drawing/2014/main" id="{C859A714-E271-4B44-9475-DCE24E08211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21" name="Freeform 16">
              <a:extLst>
                <a:ext uri="{FF2B5EF4-FFF2-40B4-BE49-F238E27FC236}">
                  <a16:creationId xmlns:a16="http://schemas.microsoft.com/office/drawing/2014/main" id="{4F0250FF-F35A-4BC3-998B-EE43937EE11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9883" name="AutoShape 18">
            <a:extLst>
              <a:ext uri="{FF2B5EF4-FFF2-40B4-BE49-F238E27FC236}">
                <a16:creationId xmlns:a16="http://schemas.microsoft.com/office/drawing/2014/main" id="{60308E55-C905-4A2B-B0C2-39E641EE4438}"/>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9884" name="Rectangle 19">
            <a:extLst>
              <a:ext uri="{FF2B5EF4-FFF2-40B4-BE49-F238E27FC236}">
                <a16:creationId xmlns:a16="http://schemas.microsoft.com/office/drawing/2014/main" id="{49734803-FB0C-45D3-892B-D7288CC4DCBE}"/>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79885" name="Group 20">
            <a:extLst>
              <a:ext uri="{FF2B5EF4-FFF2-40B4-BE49-F238E27FC236}">
                <a16:creationId xmlns:a16="http://schemas.microsoft.com/office/drawing/2014/main" id="{BBFE0EB2-A90C-4EA9-8BB7-06A4E9FDF297}"/>
              </a:ext>
            </a:extLst>
          </p:cNvPr>
          <p:cNvGrpSpPr>
            <a:grpSpLocks/>
          </p:cNvGrpSpPr>
          <p:nvPr/>
        </p:nvGrpSpPr>
        <p:grpSpPr bwMode="auto">
          <a:xfrm>
            <a:off x="3732213" y="2495550"/>
            <a:ext cx="1130300" cy="1173163"/>
            <a:chOff x="2496" y="2725"/>
            <a:chExt cx="712" cy="739"/>
          </a:xfrm>
        </p:grpSpPr>
        <p:sp>
          <p:nvSpPr>
            <p:cNvPr id="79903" name="Rectangle 21">
              <a:extLst>
                <a:ext uri="{FF2B5EF4-FFF2-40B4-BE49-F238E27FC236}">
                  <a16:creationId xmlns:a16="http://schemas.microsoft.com/office/drawing/2014/main" id="{E8196328-5E4E-4455-9C08-3458AEE6AD0F}"/>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9904" name="Freeform 22">
              <a:extLst>
                <a:ext uri="{FF2B5EF4-FFF2-40B4-BE49-F238E27FC236}">
                  <a16:creationId xmlns:a16="http://schemas.microsoft.com/office/drawing/2014/main" id="{E706449E-1A9E-4B4D-97E9-4F976712E00C}"/>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79905" name="Group 23">
              <a:extLst>
                <a:ext uri="{FF2B5EF4-FFF2-40B4-BE49-F238E27FC236}">
                  <a16:creationId xmlns:a16="http://schemas.microsoft.com/office/drawing/2014/main" id="{A8DD7908-C390-4E14-ADAE-A69642DA40AD}"/>
                </a:ext>
              </a:extLst>
            </p:cNvPr>
            <p:cNvGrpSpPr>
              <a:grpSpLocks/>
            </p:cNvGrpSpPr>
            <p:nvPr/>
          </p:nvGrpSpPr>
          <p:grpSpPr bwMode="auto">
            <a:xfrm>
              <a:off x="3072" y="2832"/>
              <a:ext cx="136" cy="632"/>
              <a:chOff x="3072" y="2832"/>
              <a:chExt cx="136" cy="632"/>
            </a:xfrm>
          </p:grpSpPr>
          <p:sp>
            <p:nvSpPr>
              <p:cNvPr id="79910" name="Freeform 24">
                <a:extLst>
                  <a:ext uri="{FF2B5EF4-FFF2-40B4-BE49-F238E27FC236}">
                    <a16:creationId xmlns:a16="http://schemas.microsoft.com/office/drawing/2014/main" id="{03EC1113-081F-463D-B861-0FF5C34F605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11" name="Freeform 25">
                <a:extLst>
                  <a:ext uri="{FF2B5EF4-FFF2-40B4-BE49-F238E27FC236}">
                    <a16:creationId xmlns:a16="http://schemas.microsoft.com/office/drawing/2014/main" id="{3704226F-D723-4F32-BA90-69299C311598}"/>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12" name="Freeform 26">
                <a:extLst>
                  <a:ext uri="{FF2B5EF4-FFF2-40B4-BE49-F238E27FC236}">
                    <a16:creationId xmlns:a16="http://schemas.microsoft.com/office/drawing/2014/main" id="{906F312C-7B45-40A5-84EE-1F8BCE15C86B}"/>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9906" name="Group 27">
              <a:extLst>
                <a:ext uri="{FF2B5EF4-FFF2-40B4-BE49-F238E27FC236}">
                  <a16:creationId xmlns:a16="http://schemas.microsoft.com/office/drawing/2014/main" id="{FE11B844-693F-42D0-81B5-B9D96BA651BB}"/>
                </a:ext>
              </a:extLst>
            </p:cNvPr>
            <p:cNvGrpSpPr>
              <a:grpSpLocks/>
            </p:cNvGrpSpPr>
            <p:nvPr/>
          </p:nvGrpSpPr>
          <p:grpSpPr bwMode="auto">
            <a:xfrm flipH="1">
              <a:off x="2496" y="2832"/>
              <a:ext cx="136" cy="632"/>
              <a:chOff x="3072" y="2832"/>
              <a:chExt cx="136" cy="632"/>
            </a:xfrm>
          </p:grpSpPr>
          <p:sp>
            <p:nvSpPr>
              <p:cNvPr id="79907" name="Freeform 28">
                <a:extLst>
                  <a:ext uri="{FF2B5EF4-FFF2-40B4-BE49-F238E27FC236}">
                    <a16:creationId xmlns:a16="http://schemas.microsoft.com/office/drawing/2014/main" id="{C2FB9794-FEEA-4289-B77F-55CF0FE9189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08" name="Freeform 29">
                <a:extLst>
                  <a:ext uri="{FF2B5EF4-FFF2-40B4-BE49-F238E27FC236}">
                    <a16:creationId xmlns:a16="http://schemas.microsoft.com/office/drawing/2014/main" id="{6B3A675E-904C-46CF-A5B3-7E0CBF3B20EF}"/>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09" name="Freeform 30">
                <a:extLst>
                  <a:ext uri="{FF2B5EF4-FFF2-40B4-BE49-F238E27FC236}">
                    <a16:creationId xmlns:a16="http://schemas.microsoft.com/office/drawing/2014/main" id="{8BD17537-FE1C-476E-9B56-0E65DB07836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79886" name="Group 31">
            <a:extLst>
              <a:ext uri="{FF2B5EF4-FFF2-40B4-BE49-F238E27FC236}">
                <a16:creationId xmlns:a16="http://schemas.microsoft.com/office/drawing/2014/main" id="{7CAE00D4-8666-45CE-BE35-E147094C1629}"/>
              </a:ext>
            </a:extLst>
          </p:cNvPr>
          <p:cNvGrpSpPr>
            <a:grpSpLocks/>
          </p:cNvGrpSpPr>
          <p:nvPr/>
        </p:nvGrpSpPr>
        <p:grpSpPr bwMode="auto">
          <a:xfrm>
            <a:off x="1757363" y="2441575"/>
            <a:ext cx="1358900" cy="1282700"/>
            <a:chOff x="1008" y="2720"/>
            <a:chExt cx="856" cy="808"/>
          </a:xfrm>
        </p:grpSpPr>
        <p:sp>
          <p:nvSpPr>
            <p:cNvPr id="79894" name="Rectangle 32">
              <a:extLst>
                <a:ext uri="{FF2B5EF4-FFF2-40B4-BE49-F238E27FC236}">
                  <a16:creationId xmlns:a16="http://schemas.microsoft.com/office/drawing/2014/main" id="{B0EBD664-91B3-484F-BE30-20FA02289D50}"/>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79895" name="Freeform 33">
              <a:extLst>
                <a:ext uri="{FF2B5EF4-FFF2-40B4-BE49-F238E27FC236}">
                  <a16:creationId xmlns:a16="http://schemas.microsoft.com/office/drawing/2014/main" id="{02002300-E086-4AD3-9AC1-40B9383FCBC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896" name="Freeform 34">
              <a:extLst>
                <a:ext uri="{FF2B5EF4-FFF2-40B4-BE49-F238E27FC236}">
                  <a16:creationId xmlns:a16="http://schemas.microsoft.com/office/drawing/2014/main" id="{53F6949F-5B18-4872-95CA-A041BE9C760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897" name="Freeform 35">
              <a:extLst>
                <a:ext uri="{FF2B5EF4-FFF2-40B4-BE49-F238E27FC236}">
                  <a16:creationId xmlns:a16="http://schemas.microsoft.com/office/drawing/2014/main" id="{82589256-DB24-407B-A177-F93A6B173A4E}"/>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898" name="Freeform 36">
              <a:extLst>
                <a:ext uri="{FF2B5EF4-FFF2-40B4-BE49-F238E27FC236}">
                  <a16:creationId xmlns:a16="http://schemas.microsoft.com/office/drawing/2014/main" id="{06BE940E-24A2-4FBC-BB84-A3DCA43A91E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9899" name="Freeform 37">
              <a:extLst>
                <a:ext uri="{FF2B5EF4-FFF2-40B4-BE49-F238E27FC236}">
                  <a16:creationId xmlns:a16="http://schemas.microsoft.com/office/drawing/2014/main" id="{5ABC33BD-5633-4FF9-B544-04BA52F3BA6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79900" name="Freeform 38">
              <a:extLst>
                <a:ext uri="{FF2B5EF4-FFF2-40B4-BE49-F238E27FC236}">
                  <a16:creationId xmlns:a16="http://schemas.microsoft.com/office/drawing/2014/main" id="{894ECFCB-D230-44AF-903A-2C974B3088A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01" name="Freeform 39">
              <a:extLst>
                <a:ext uri="{FF2B5EF4-FFF2-40B4-BE49-F238E27FC236}">
                  <a16:creationId xmlns:a16="http://schemas.microsoft.com/office/drawing/2014/main" id="{D0108293-45F4-44D6-9338-048B6612697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79902" name="Freeform 40">
              <a:extLst>
                <a:ext uri="{FF2B5EF4-FFF2-40B4-BE49-F238E27FC236}">
                  <a16:creationId xmlns:a16="http://schemas.microsoft.com/office/drawing/2014/main" id="{D1E27AFF-EC6B-447D-A612-A084F5EB04C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79887" name="Rectangle 41">
            <a:extLst>
              <a:ext uri="{FF2B5EF4-FFF2-40B4-BE49-F238E27FC236}">
                <a16:creationId xmlns:a16="http://schemas.microsoft.com/office/drawing/2014/main" id="{D0B58009-A536-473B-AC5D-949C4CDF4CE1}"/>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9888" name="Rectangle 42">
            <a:extLst>
              <a:ext uri="{FF2B5EF4-FFF2-40B4-BE49-F238E27FC236}">
                <a16:creationId xmlns:a16="http://schemas.microsoft.com/office/drawing/2014/main" id="{438FC504-D5CB-41F2-986F-64ACB0A33D53}"/>
              </a:ext>
            </a:extLst>
          </p:cNvPr>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data</a:t>
            </a:r>
          </a:p>
        </p:txBody>
      </p:sp>
      <p:sp>
        <p:nvSpPr>
          <p:cNvPr id="79889" name="AutoShape 44">
            <a:extLst>
              <a:ext uri="{FF2B5EF4-FFF2-40B4-BE49-F238E27FC236}">
                <a16:creationId xmlns:a16="http://schemas.microsoft.com/office/drawing/2014/main" id="{7D94BC7C-12C2-44D2-B430-D8F50C4B2AD2}"/>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50" name="Rectangle 41">
            <a:extLst>
              <a:ext uri="{FF2B5EF4-FFF2-40B4-BE49-F238E27FC236}">
                <a16:creationId xmlns:a16="http://schemas.microsoft.com/office/drawing/2014/main" id="{01A17CB5-09FC-4D38-A52D-5FAAB49228B9}"/>
              </a:ext>
            </a:extLst>
          </p:cNvPr>
          <p:cNvSpPr>
            <a:spLocks noChangeArrowheads="1"/>
          </p:cNvSpPr>
          <p:nvPr/>
        </p:nvSpPr>
        <p:spPr bwMode="auto">
          <a:xfrm>
            <a:off x="3800475" y="3892550"/>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79890" name="AutoShape 45">
            <a:extLst>
              <a:ext uri="{FF2B5EF4-FFF2-40B4-BE49-F238E27FC236}">
                <a16:creationId xmlns:a16="http://schemas.microsoft.com/office/drawing/2014/main" id="{BE98FFB2-D19C-4A91-9B56-AAC48492F325}"/>
              </a:ext>
            </a:extLst>
          </p:cNvPr>
          <p:cNvSpPr>
            <a:spLocks noChangeArrowheads="1"/>
          </p:cNvSpPr>
          <p:nvPr/>
        </p:nvSpPr>
        <p:spPr bwMode="auto">
          <a:xfrm>
            <a:off x="4094163" y="3657600"/>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b="0">
              <a:latin typeface="Arial" panose="020B0604020202020204" pitchFamily="34" charset="0"/>
              <a:cs typeface="Arial" panose="020B0604020202020204" pitchFamily="34" charset="0"/>
            </a:endParaRPr>
          </a:p>
        </p:txBody>
      </p:sp>
      <p:grpSp>
        <p:nvGrpSpPr>
          <p:cNvPr id="79891" name="Group 46">
            <a:extLst>
              <a:ext uri="{FF2B5EF4-FFF2-40B4-BE49-F238E27FC236}">
                <a16:creationId xmlns:a16="http://schemas.microsoft.com/office/drawing/2014/main" id="{9A0068EC-8E43-468B-B413-A94F861B7F89}"/>
              </a:ext>
            </a:extLst>
          </p:cNvPr>
          <p:cNvGrpSpPr>
            <a:grpSpLocks/>
          </p:cNvGrpSpPr>
          <p:nvPr/>
        </p:nvGrpSpPr>
        <p:grpSpPr bwMode="auto">
          <a:xfrm>
            <a:off x="1982788" y="1370013"/>
            <a:ext cx="1941512" cy="1187450"/>
            <a:chOff x="1249" y="863"/>
            <a:chExt cx="1223" cy="748"/>
          </a:xfrm>
        </p:grpSpPr>
        <p:sp>
          <p:nvSpPr>
            <p:cNvPr id="79892" name="AutoShape 47">
              <a:extLst>
                <a:ext uri="{FF2B5EF4-FFF2-40B4-BE49-F238E27FC236}">
                  <a16:creationId xmlns:a16="http://schemas.microsoft.com/office/drawing/2014/main" id="{84C4C5CC-A910-4DBC-9E8F-33D33ECA8760}"/>
                </a:ext>
              </a:extLst>
            </p:cNvPr>
            <p:cNvSpPr>
              <a:spLocks noChangeArrowheads="1"/>
            </p:cNvSpPr>
            <p:nvPr/>
          </p:nvSpPr>
          <p:spPr bwMode="auto">
            <a:xfrm>
              <a:off x="1249" y="863"/>
              <a:ext cx="1223" cy="748"/>
            </a:xfrm>
            <a:prstGeom prst="cloudCallout">
              <a:avLst>
                <a:gd name="adj1" fmla="val 69213"/>
                <a:gd name="adj2" fmla="val 40644"/>
              </a:avLst>
            </a:prstGeom>
            <a:solidFill>
              <a:srgbClr val="FF3300">
                <a:alpha val="30196"/>
              </a:srgbClr>
            </a:solidFill>
            <a:ln w="38100">
              <a:solidFill>
                <a:schemeClr val="tx1"/>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sz="3600" b="0">
                <a:latin typeface="Arial" panose="020B0604020202020204" pitchFamily="34" charset="0"/>
                <a:cs typeface="Arial" panose="020B0604020202020204" pitchFamily="34" charset="0"/>
              </a:endParaRPr>
            </a:p>
          </p:txBody>
        </p:sp>
        <p:sp>
          <p:nvSpPr>
            <p:cNvPr id="79893" name="Rectangle 48">
              <a:extLst>
                <a:ext uri="{FF2B5EF4-FFF2-40B4-BE49-F238E27FC236}">
                  <a16:creationId xmlns:a16="http://schemas.microsoft.com/office/drawing/2014/main" id="{D1FBF605-12E7-4FC8-B21B-9572531E001B}"/>
                </a:ext>
              </a:extLst>
            </p:cNvPr>
            <p:cNvSpPr>
              <a:spLocks noChangeArrowheads="1"/>
            </p:cNvSpPr>
            <p:nvPr/>
          </p:nvSpPr>
          <p:spPr bwMode="auto">
            <a:xfrm>
              <a:off x="1356" y="1071"/>
              <a:ext cx="10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latin typeface="Arial" panose="020B0604020202020204" pitchFamily="34" charset="0"/>
                  <a:ea typeface="宋体" panose="02010600030101010101" pitchFamily="2" charset="-122"/>
                  <a:cs typeface="Arial" panose="020B0604020202020204" pitchFamily="34" charset="0"/>
                </a:rPr>
                <a:t>Here it is!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73 3.06358E-6 L -0.20208 3.06358E-6 " pathEditMode="relative" rAng="0" ptsTypes="AA">
                                      <p:cBhvr>
                                        <p:cTn id="6" dur="2000" fill="hold"/>
                                        <p:tgtEl>
                                          <p:spTgt spid="1255428"/>
                                        </p:tgtEl>
                                        <p:attrNameLst>
                                          <p:attrName>ppt_x</p:attrName>
                                          <p:attrName>ppt_y</p:attrName>
                                        </p:attrNameLst>
                                      </p:cBhvr>
                                      <p:rCtr x="-10000"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61111E-6 -1.85185E-6 L 0.21111 0.24398 " pathEditMode="relative" rAng="0" ptsTypes="AA">
                                      <p:cBhvr>
                                        <p:cTn id="10" dur="2000" fill="hold"/>
                                        <p:tgtEl>
                                          <p:spTgt spid="50"/>
                                        </p:tgtEl>
                                        <p:attrNameLst>
                                          <p:attrName>ppt_x</p:attrName>
                                          <p:attrName>ppt_y</p:attrName>
                                        </p:attrNameLst>
                                      </p:cBhvr>
                                      <p:rCtr x="10556" y="1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8" grpId="0" animBg="1"/>
      <p:bldP spid="5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a:extLst>
              <a:ext uri="{FF2B5EF4-FFF2-40B4-BE49-F238E27FC236}">
                <a16:creationId xmlns:a16="http://schemas.microsoft.com/office/drawing/2014/main" id="{23F4A05A-88DD-42FC-B289-780E963B14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0899" name="Slide Number Placeholder 4">
            <a:extLst>
              <a:ext uri="{FF2B5EF4-FFF2-40B4-BE49-F238E27FC236}">
                <a16:creationId xmlns:a16="http://schemas.microsoft.com/office/drawing/2014/main" id="{19FB1CF7-9745-447A-8E6E-4B81CA04E6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0B59804-279D-47A2-9478-3EA549D42DB0}" type="slidenum">
              <a:rPr lang="ar-SA" altLang="zh-CN" sz="1400" b="0">
                <a:solidFill>
                  <a:schemeClr val="tx1"/>
                </a:solidFill>
                <a:latin typeface="Arial" panose="020B0604020202020204" pitchFamily="34" charset="0"/>
              </a:rPr>
              <a:pPr/>
              <a:t>65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0900" name="Picture 2" descr="magic">
            <a:extLst>
              <a:ext uri="{FF2B5EF4-FFF2-40B4-BE49-F238E27FC236}">
                <a16:creationId xmlns:a16="http://schemas.microsoft.com/office/drawing/2014/main" id="{50088632-ED8D-4F2C-B650-BC5A9522A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AutoShape 3">
            <a:extLst>
              <a:ext uri="{FF2B5EF4-FFF2-40B4-BE49-F238E27FC236}">
                <a16:creationId xmlns:a16="http://schemas.microsoft.com/office/drawing/2014/main" id="{6A29C51C-4A24-4746-AB08-D1785A825EDF}"/>
              </a:ext>
            </a:extLst>
          </p:cNvPr>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0902" name="Rectangle 4">
            <a:extLst>
              <a:ext uri="{FF2B5EF4-FFF2-40B4-BE49-F238E27FC236}">
                <a16:creationId xmlns:a16="http://schemas.microsoft.com/office/drawing/2014/main" id="{6AE8D9C0-8B9D-4AAB-8F73-92147B51BE13}"/>
              </a:ext>
            </a:extLst>
          </p:cNvPr>
          <p:cNvSpPr>
            <a:spLocks noGrp="1" noChangeArrowheads="1"/>
          </p:cNvSpPr>
          <p:nvPr>
            <p:ph type="title"/>
          </p:nvPr>
        </p:nvSpPr>
        <p:spPr/>
        <p:txBody>
          <a:bodyPr/>
          <a:lstStyle/>
          <a:p>
            <a:r>
              <a:rPr lang="en-US" altLang="zh-CN">
                <a:ea typeface="宋体" panose="02010600030101010101" pitchFamily="2" charset="-122"/>
              </a:rPr>
              <a:t>End of the Day …</a:t>
            </a:r>
          </a:p>
        </p:txBody>
      </p:sp>
      <p:grpSp>
        <p:nvGrpSpPr>
          <p:cNvPr id="80903" name="Group 5">
            <a:extLst>
              <a:ext uri="{FF2B5EF4-FFF2-40B4-BE49-F238E27FC236}">
                <a16:creationId xmlns:a16="http://schemas.microsoft.com/office/drawing/2014/main" id="{A0AEFDDE-33A3-40DD-9F15-84CD88C5CCEC}"/>
              </a:ext>
            </a:extLst>
          </p:cNvPr>
          <p:cNvGrpSpPr>
            <a:grpSpLocks/>
          </p:cNvGrpSpPr>
          <p:nvPr/>
        </p:nvGrpSpPr>
        <p:grpSpPr bwMode="auto">
          <a:xfrm flipH="1">
            <a:off x="5480050" y="2441575"/>
            <a:ext cx="1358900" cy="1282700"/>
            <a:chOff x="1008" y="2720"/>
            <a:chExt cx="856" cy="808"/>
          </a:xfrm>
        </p:grpSpPr>
        <p:sp>
          <p:nvSpPr>
            <p:cNvPr id="80934" name="Rectangle 6">
              <a:extLst>
                <a:ext uri="{FF2B5EF4-FFF2-40B4-BE49-F238E27FC236}">
                  <a16:creationId xmlns:a16="http://schemas.microsoft.com/office/drawing/2014/main" id="{E573A51C-F0F0-46E7-A896-25FAF14C9CEE}"/>
                </a:ext>
              </a:extLst>
            </p:cNvPr>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0935" name="Freeform 7">
              <a:extLst>
                <a:ext uri="{FF2B5EF4-FFF2-40B4-BE49-F238E27FC236}">
                  <a16:creationId xmlns:a16="http://schemas.microsoft.com/office/drawing/2014/main" id="{60133B24-B00E-4FF5-8D7E-ABD7794D6BC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36" name="Freeform 8">
              <a:extLst>
                <a:ext uri="{FF2B5EF4-FFF2-40B4-BE49-F238E27FC236}">
                  <a16:creationId xmlns:a16="http://schemas.microsoft.com/office/drawing/2014/main" id="{763D41A8-82EB-46CA-BED7-4B6BA3E2930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37" name="Freeform 9">
              <a:extLst>
                <a:ext uri="{FF2B5EF4-FFF2-40B4-BE49-F238E27FC236}">
                  <a16:creationId xmlns:a16="http://schemas.microsoft.com/office/drawing/2014/main" id="{F6F1BA70-C9C3-49D2-A1DB-1DE271F13B59}"/>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38" name="Freeform 10">
              <a:extLst>
                <a:ext uri="{FF2B5EF4-FFF2-40B4-BE49-F238E27FC236}">
                  <a16:creationId xmlns:a16="http://schemas.microsoft.com/office/drawing/2014/main" id="{E6117F01-4EE2-4DB7-B789-6520AAD72B5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80939" name="Freeform 11">
              <a:extLst>
                <a:ext uri="{FF2B5EF4-FFF2-40B4-BE49-F238E27FC236}">
                  <a16:creationId xmlns:a16="http://schemas.microsoft.com/office/drawing/2014/main" id="{50C6FEC7-6D9A-476C-AC5B-6FF06A89BA4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zh-CN" altLang="en-US"/>
            </a:p>
          </p:txBody>
        </p:sp>
        <p:sp>
          <p:nvSpPr>
            <p:cNvPr id="80940" name="Freeform 12">
              <a:extLst>
                <a:ext uri="{FF2B5EF4-FFF2-40B4-BE49-F238E27FC236}">
                  <a16:creationId xmlns:a16="http://schemas.microsoft.com/office/drawing/2014/main" id="{63C7A744-49F2-4D97-944C-363A786C034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41" name="Freeform 13">
              <a:extLst>
                <a:ext uri="{FF2B5EF4-FFF2-40B4-BE49-F238E27FC236}">
                  <a16:creationId xmlns:a16="http://schemas.microsoft.com/office/drawing/2014/main" id="{755FD2E7-E163-45F1-8D33-65934E90DE3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42" name="Freeform 14">
              <a:extLst>
                <a:ext uri="{FF2B5EF4-FFF2-40B4-BE49-F238E27FC236}">
                  <a16:creationId xmlns:a16="http://schemas.microsoft.com/office/drawing/2014/main" id="{179DEB5C-70C6-450F-B8A5-029086B867E7}"/>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0904" name="Rectangle 15">
            <a:extLst>
              <a:ext uri="{FF2B5EF4-FFF2-40B4-BE49-F238E27FC236}">
                <a16:creationId xmlns:a16="http://schemas.microsoft.com/office/drawing/2014/main" id="{4F7C4DD5-C1C6-463B-BFAA-1866AAF08155}"/>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0905" name="AutoShape 16">
            <a:extLst>
              <a:ext uri="{FF2B5EF4-FFF2-40B4-BE49-F238E27FC236}">
                <a16:creationId xmlns:a16="http://schemas.microsoft.com/office/drawing/2014/main" id="{94D5B93A-2F04-421B-9B6F-AB84560D823D}"/>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0906" name="Rectangle 17">
            <a:extLst>
              <a:ext uri="{FF2B5EF4-FFF2-40B4-BE49-F238E27FC236}">
                <a16:creationId xmlns:a16="http://schemas.microsoft.com/office/drawing/2014/main" id="{DF43FCB8-7E63-4F56-8789-155509180A1C}"/>
              </a:ext>
            </a:extLst>
          </p:cNvPr>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cache</a:t>
            </a:r>
          </a:p>
        </p:txBody>
      </p:sp>
      <p:grpSp>
        <p:nvGrpSpPr>
          <p:cNvPr id="80907" name="Group 18">
            <a:extLst>
              <a:ext uri="{FF2B5EF4-FFF2-40B4-BE49-F238E27FC236}">
                <a16:creationId xmlns:a16="http://schemas.microsoft.com/office/drawing/2014/main" id="{44DD78FD-6012-4F9C-A8EB-21D826CD2ACC}"/>
              </a:ext>
            </a:extLst>
          </p:cNvPr>
          <p:cNvGrpSpPr>
            <a:grpSpLocks/>
          </p:cNvGrpSpPr>
          <p:nvPr/>
        </p:nvGrpSpPr>
        <p:grpSpPr bwMode="auto">
          <a:xfrm>
            <a:off x="3732213" y="2495550"/>
            <a:ext cx="1130300" cy="1173163"/>
            <a:chOff x="2496" y="2725"/>
            <a:chExt cx="712" cy="739"/>
          </a:xfrm>
        </p:grpSpPr>
        <p:sp>
          <p:nvSpPr>
            <p:cNvPr id="80924" name="Rectangle 19">
              <a:extLst>
                <a:ext uri="{FF2B5EF4-FFF2-40B4-BE49-F238E27FC236}">
                  <a16:creationId xmlns:a16="http://schemas.microsoft.com/office/drawing/2014/main" id="{9DC70EB6-50F5-4634-94E9-BF252C9A7255}"/>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0925" name="Freeform 20">
              <a:extLst>
                <a:ext uri="{FF2B5EF4-FFF2-40B4-BE49-F238E27FC236}">
                  <a16:creationId xmlns:a16="http://schemas.microsoft.com/office/drawing/2014/main" id="{3D2C1BF2-D5E0-4918-BA4C-B003C40A9916}"/>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0926" name="Group 21">
              <a:extLst>
                <a:ext uri="{FF2B5EF4-FFF2-40B4-BE49-F238E27FC236}">
                  <a16:creationId xmlns:a16="http://schemas.microsoft.com/office/drawing/2014/main" id="{FB5E483B-9051-4B64-963A-6D1207AC0233}"/>
                </a:ext>
              </a:extLst>
            </p:cNvPr>
            <p:cNvGrpSpPr>
              <a:grpSpLocks/>
            </p:cNvGrpSpPr>
            <p:nvPr/>
          </p:nvGrpSpPr>
          <p:grpSpPr bwMode="auto">
            <a:xfrm>
              <a:off x="3072" y="2832"/>
              <a:ext cx="136" cy="632"/>
              <a:chOff x="3072" y="2832"/>
              <a:chExt cx="136" cy="632"/>
            </a:xfrm>
          </p:grpSpPr>
          <p:sp>
            <p:nvSpPr>
              <p:cNvPr id="80931" name="Freeform 22">
                <a:extLst>
                  <a:ext uri="{FF2B5EF4-FFF2-40B4-BE49-F238E27FC236}">
                    <a16:creationId xmlns:a16="http://schemas.microsoft.com/office/drawing/2014/main" id="{B0232151-437E-41C5-9E80-20E7C9CE3DF2}"/>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32" name="Freeform 23">
                <a:extLst>
                  <a:ext uri="{FF2B5EF4-FFF2-40B4-BE49-F238E27FC236}">
                    <a16:creationId xmlns:a16="http://schemas.microsoft.com/office/drawing/2014/main" id="{04E7A699-CDF6-44EA-A9B4-638FD6F05AC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33" name="Freeform 24">
                <a:extLst>
                  <a:ext uri="{FF2B5EF4-FFF2-40B4-BE49-F238E27FC236}">
                    <a16:creationId xmlns:a16="http://schemas.microsoft.com/office/drawing/2014/main" id="{C08F8F9D-0FCE-4FFE-964C-12CC1A22E229}"/>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0927" name="Group 25">
              <a:extLst>
                <a:ext uri="{FF2B5EF4-FFF2-40B4-BE49-F238E27FC236}">
                  <a16:creationId xmlns:a16="http://schemas.microsoft.com/office/drawing/2014/main" id="{B34F3C84-BD66-495B-B16C-4A3496FED1A4}"/>
                </a:ext>
              </a:extLst>
            </p:cNvPr>
            <p:cNvGrpSpPr>
              <a:grpSpLocks/>
            </p:cNvGrpSpPr>
            <p:nvPr/>
          </p:nvGrpSpPr>
          <p:grpSpPr bwMode="auto">
            <a:xfrm flipH="1">
              <a:off x="2496" y="2832"/>
              <a:ext cx="136" cy="632"/>
              <a:chOff x="3072" y="2832"/>
              <a:chExt cx="136" cy="632"/>
            </a:xfrm>
          </p:grpSpPr>
          <p:sp>
            <p:nvSpPr>
              <p:cNvPr id="80928" name="Freeform 26">
                <a:extLst>
                  <a:ext uri="{FF2B5EF4-FFF2-40B4-BE49-F238E27FC236}">
                    <a16:creationId xmlns:a16="http://schemas.microsoft.com/office/drawing/2014/main" id="{6BB27E56-8B5B-4E9C-A78F-7B61B7BB007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29" name="Freeform 27">
                <a:extLst>
                  <a:ext uri="{FF2B5EF4-FFF2-40B4-BE49-F238E27FC236}">
                    <a16:creationId xmlns:a16="http://schemas.microsoft.com/office/drawing/2014/main" id="{8821F8E1-7E4A-4C51-B30D-0015836DB7D0}"/>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30" name="Freeform 28">
                <a:extLst>
                  <a:ext uri="{FF2B5EF4-FFF2-40B4-BE49-F238E27FC236}">
                    <a16:creationId xmlns:a16="http://schemas.microsoft.com/office/drawing/2014/main" id="{F1BB866A-01EB-4AD2-A3C8-1F2559AB5BF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0908" name="Group 29">
            <a:extLst>
              <a:ext uri="{FF2B5EF4-FFF2-40B4-BE49-F238E27FC236}">
                <a16:creationId xmlns:a16="http://schemas.microsoft.com/office/drawing/2014/main" id="{5E26917A-6095-4A94-A3D2-C369A8150CFB}"/>
              </a:ext>
            </a:extLst>
          </p:cNvPr>
          <p:cNvGrpSpPr>
            <a:grpSpLocks/>
          </p:cNvGrpSpPr>
          <p:nvPr/>
        </p:nvGrpSpPr>
        <p:grpSpPr bwMode="auto">
          <a:xfrm>
            <a:off x="1757363" y="2441575"/>
            <a:ext cx="1358900" cy="1282700"/>
            <a:chOff x="1008" y="2720"/>
            <a:chExt cx="856" cy="808"/>
          </a:xfrm>
        </p:grpSpPr>
        <p:sp>
          <p:nvSpPr>
            <p:cNvPr id="80915" name="Rectangle 30">
              <a:extLst>
                <a:ext uri="{FF2B5EF4-FFF2-40B4-BE49-F238E27FC236}">
                  <a16:creationId xmlns:a16="http://schemas.microsoft.com/office/drawing/2014/main" id="{3B6F51C4-25AF-43BE-9992-4E66D26C7A17}"/>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0916" name="Freeform 31">
              <a:extLst>
                <a:ext uri="{FF2B5EF4-FFF2-40B4-BE49-F238E27FC236}">
                  <a16:creationId xmlns:a16="http://schemas.microsoft.com/office/drawing/2014/main" id="{3FBD56C9-9E23-4964-A05E-BD477BDA32A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17" name="Freeform 32">
              <a:extLst>
                <a:ext uri="{FF2B5EF4-FFF2-40B4-BE49-F238E27FC236}">
                  <a16:creationId xmlns:a16="http://schemas.microsoft.com/office/drawing/2014/main" id="{64189F70-B450-4E65-ADFB-1C88C1B6A81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18" name="Freeform 33">
              <a:extLst>
                <a:ext uri="{FF2B5EF4-FFF2-40B4-BE49-F238E27FC236}">
                  <a16:creationId xmlns:a16="http://schemas.microsoft.com/office/drawing/2014/main" id="{F32DC5A8-F1E8-45AD-84CC-4DA0BA9E851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19" name="Freeform 34">
              <a:extLst>
                <a:ext uri="{FF2B5EF4-FFF2-40B4-BE49-F238E27FC236}">
                  <a16:creationId xmlns:a16="http://schemas.microsoft.com/office/drawing/2014/main" id="{55037AA0-04FA-45A1-B31F-F4E38A92B12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0920" name="Freeform 35">
              <a:extLst>
                <a:ext uri="{FF2B5EF4-FFF2-40B4-BE49-F238E27FC236}">
                  <a16:creationId xmlns:a16="http://schemas.microsoft.com/office/drawing/2014/main" id="{9AE5A350-98E2-4622-86BD-B817CF8D862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0921" name="Freeform 36">
              <a:extLst>
                <a:ext uri="{FF2B5EF4-FFF2-40B4-BE49-F238E27FC236}">
                  <a16:creationId xmlns:a16="http://schemas.microsoft.com/office/drawing/2014/main" id="{35100AF6-5E9B-4845-8211-7C983478020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22" name="Freeform 37">
              <a:extLst>
                <a:ext uri="{FF2B5EF4-FFF2-40B4-BE49-F238E27FC236}">
                  <a16:creationId xmlns:a16="http://schemas.microsoft.com/office/drawing/2014/main" id="{9DAA3B34-9CAD-435D-BE10-1D03C09C5DB8}"/>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0923" name="Freeform 38">
              <a:extLst>
                <a:ext uri="{FF2B5EF4-FFF2-40B4-BE49-F238E27FC236}">
                  <a16:creationId xmlns:a16="http://schemas.microsoft.com/office/drawing/2014/main" id="{58C6BEFC-13A7-40D8-B0C6-E344A7E0CE3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0909" name="Rectangle 39">
            <a:extLst>
              <a:ext uri="{FF2B5EF4-FFF2-40B4-BE49-F238E27FC236}">
                <a16:creationId xmlns:a16="http://schemas.microsoft.com/office/drawing/2014/main" id="{2A25C865-DABA-498E-9E84-0C4EB2240639}"/>
              </a:ext>
            </a:extLst>
          </p:cNvPr>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80910" name="Rectangle 40">
            <a:extLst>
              <a:ext uri="{FF2B5EF4-FFF2-40B4-BE49-F238E27FC236}">
                <a16:creationId xmlns:a16="http://schemas.microsoft.com/office/drawing/2014/main" id="{FCBC7A09-5209-4DD6-87E0-518947AFA1B8}"/>
              </a:ext>
            </a:extLst>
          </p:cNvPr>
          <p:cNvSpPr>
            <a:spLocks noChangeArrowheads="1"/>
          </p:cNvSpPr>
          <p:nvPr/>
        </p:nvSpPr>
        <p:spPr bwMode="auto">
          <a:xfrm>
            <a:off x="5689600" y="5573713"/>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rgbClr val="3333CC"/>
                </a:solidFill>
                <a:latin typeface="Arial" panose="020B0604020202020204" pitchFamily="34" charset="0"/>
                <a:ea typeface="宋体" panose="02010600030101010101" pitchFamily="2" charset="-122"/>
                <a:cs typeface="Arial" panose="020B0604020202020204" pitchFamily="34" charset="0"/>
              </a:rPr>
              <a:t>data</a:t>
            </a:r>
          </a:p>
        </p:txBody>
      </p:sp>
      <p:sp>
        <p:nvSpPr>
          <p:cNvPr id="80911" name="Text Box 42">
            <a:extLst>
              <a:ext uri="{FF2B5EF4-FFF2-40B4-BE49-F238E27FC236}">
                <a16:creationId xmlns:a16="http://schemas.microsoft.com/office/drawing/2014/main" id="{594D76DC-E79F-4199-A29F-C0E11183C9D6}"/>
              </a:ext>
            </a:extLst>
          </p:cNvPr>
          <p:cNvSpPr txBox="1">
            <a:spLocks noChangeArrowheads="1"/>
          </p:cNvSpPr>
          <p:nvPr/>
        </p:nvSpPr>
        <p:spPr bwMode="auto">
          <a:xfrm>
            <a:off x="420688" y="4933950"/>
            <a:ext cx="3883025" cy="523875"/>
          </a:xfrm>
          <a:prstGeom prst="rect">
            <a:avLst/>
          </a:prstGeom>
          <a:solidFill>
            <a:srgbClr val="FFFF00"/>
          </a:solidFill>
          <a:ln w="38100">
            <a:solidFill>
              <a:srgbClr val="FF0000"/>
            </a:solidFill>
            <a:miter lim="800000"/>
            <a:headEnd/>
            <a:tailEnd/>
          </a:ln>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solidFill>
                  <a:srgbClr val="FF3300"/>
                </a:solidFill>
                <a:latin typeface="Arial" panose="020B0604020202020204" pitchFamily="34" charset="0"/>
                <a:ea typeface="宋体" panose="02010600030101010101" pitchFamily="2" charset="-122"/>
                <a:cs typeface="Arial" panose="020B0604020202020204" pitchFamily="34" charset="0"/>
              </a:rPr>
              <a:t>Reading OK, no writing</a:t>
            </a:r>
          </a:p>
        </p:txBody>
      </p:sp>
      <p:sp>
        <p:nvSpPr>
          <p:cNvPr id="80912" name="AutoShape 43">
            <a:extLst>
              <a:ext uri="{FF2B5EF4-FFF2-40B4-BE49-F238E27FC236}">
                <a16:creationId xmlns:a16="http://schemas.microsoft.com/office/drawing/2014/main" id="{6ABC1EDA-4456-4C21-9AFB-CE7FE91FE108}"/>
              </a:ext>
            </a:extLst>
          </p:cNvPr>
          <p:cNvSpPr>
            <a:spLocks noChangeArrowheads="1"/>
          </p:cNvSpPr>
          <p:nvPr/>
        </p:nvSpPr>
        <p:spPr bwMode="auto">
          <a:xfrm>
            <a:off x="1747838" y="3609975"/>
            <a:ext cx="3449637" cy="898525"/>
          </a:xfrm>
          <a:prstGeom prst="wedgeRoundRectCallout">
            <a:avLst>
              <a:gd name="adj1" fmla="val -12183"/>
              <a:gd name="adj2" fmla="val 96434"/>
              <a:gd name="adj3" fmla="val 16667"/>
            </a:avLst>
          </a:prstGeom>
          <a:solidFill>
            <a:srgbClr val="FFFF00"/>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80913" name="Rectangle 44">
            <a:extLst>
              <a:ext uri="{FF2B5EF4-FFF2-40B4-BE49-F238E27FC236}">
                <a16:creationId xmlns:a16="http://schemas.microsoft.com/office/drawing/2014/main" id="{2C7EECDD-6286-4726-92F7-09800ED766F3}"/>
              </a:ext>
            </a:extLst>
          </p:cNvPr>
          <p:cNvSpPr>
            <a:spLocks noChangeArrowheads="1"/>
          </p:cNvSpPr>
          <p:nvPr/>
        </p:nvSpPr>
        <p:spPr bwMode="auto">
          <a:xfrm>
            <a:off x="1911350" y="3892550"/>
            <a:ext cx="1203325" cy="385763"/>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
        <p:nvSpPr>
          <p:cNvPr id="80914" name="Rectangle 45">
            <a:extLst>
              <a:ext uri="{FF2B5EF4-FFF2-40B4-BE49-F238E27FC236}">
                <a16:creationId xmlns:a16="http://schemas.microsoft.com/office/drawing/2014/main" id="{34A675F5-0D7F-432A-A32B-E53A1F3DF5A4}"/>
              </a:ext>
            </a:extLst>
          </p:cNvPr>
          <p:cNvSpPr>
            <a:spLocks noChangeArrowheads="1"/>
          </p:cNvSpPr>
          <p:nvPr/>
        </p:nvSpPr>
        <p:spPr bwMode="auto">
          <a:xfrm>
            <a:off x="3786188" y="3897313"/>
            <a:ext cx="1203325" cy="385762"/>
          </a:xfrm>
          <a:prstGeom prst="rect">
            <a:avLst/>
          </a:prstGeom>
          <a:solidFill>
            <a:schemeClr val="bg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accent2"/>
                </a:solidFill>
                <a:latin typeface="Arial" panose="020B0604020202020204" pitchFamily="34" charset="0"/>
                <a:ea typeface="宋体" panose="02010600030101010101" pitchFamily="2" charset="-122"/>
                <a:cs typeface="Arial" panose="020B0604020202020204" pitchFamily="34" charset="0"/>
              </a:rPr>
              <a:t>data</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a:extLst>
              <a:ext uri="{FF2B5EF4-FFF2-40B4-BE49-F238E27FC236}">
                <a16:creationId xmlns:a16="http://schemas.microsoft.com/office/drawing/2014/main" id="{05ED5073-A9FB-4BE7-836D-F2D1134D85B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1923" name="Slide Number Placeholder 4">
            <a:extLst>
              <a:ext uri="{FF2B5EF4-FFF2-40B4-BE49-F238E27FC236}">
                <a16:creationId xmlns:a16="http://schemas.microsoft.com/office/drawing/2014/main" id="{83553F77-48A8-4039-BBB3-6C2123E5D3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51BEFDF-E182-46C3-9ACE-6A734FFAD964}" type="slidenum">
              <a:rPr lang="ar-SA" altLang="zh-CN" sz="1400" b="0">
                <a:solidFill>
                  <a:schemeClr val="tx1"/>
                </a:solidFill>
                <a:latin typeface="Arial" panose="020B0604020202020204" pitchFamily="34" charset="0"/>
              </a:rPr>
              <a:pPr/>
              <a:t>66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1924" name="Picture 4" descr="magic">
            <a:extLst>
              <a:ext uri="{FF2B5EF4-FFF2-40B4-BE49-F238E27FC236}">
                <a16:creationId xmlns:a16="http://schemas.microsoft.com/office/drawing/2014/main" id="{298B57B7-3D89-4254-8CFA-23598D53C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2">
            <a:extLst>
              <a:ext uri="{FF2B5EF4-FFF2-40B4-BE49-F238E27FC236}">
                <a16:creationId xmlns:a16="http://schemas.microsoft.com/office/drawing/2014/main" id="{5DF407D4-9560-4A05-A1A4-5D7DFEFF70FF}"/>
              </a:ext>
            </a:extLst>
          </p:cNvPr>
          <p:cNvSpPr>
            <a:spLocks noGrp="1" noChangeArrowheads="1"/>
          </p:cNvSpPr>
          <p:nvPr>
            <p:ph type="title"/>
          </p:nvPr>
        </p:nvSpPr>
        <p:spPr/>
        <p:txBody>
          <a:bodyPr/>
          <a:lstStyle/>
          <a:p>
            <a:r>
              <a:rPr lang="en-US" altLang="zh-CN">
                <a:ea typeface="宋体" panose="02010600030101010101" pitchFamily="2" charset="-122"/>
              </a:rPr>
              <a:t>Mutual Exclusion</a:t>
            </a:r>
          </a:p>
        </p:txBody>
      </p:sp>
      <p:sp>
        <p:nvSpPr>
          <p:cNvPr id="81926" name="Rectangle 3">
            <a:extLst>
              <a:ext uri="{FF2B5EF4-FFF2-40B4-BE49-F238E27FC236}">
                <a16:creationId xmlns:a16="http://schemas.microsoft.com/office/drawing/2014/main" id="{1AB3D2E5-33C5-4D92-8993-D604F85454C6}"/>
              </a:ext>
            </a:extLst>
          </p:cNvPr>
          <p:cNvSpPr>
            <a:spLocks noGrp="1" noChangeArrowheads="1"/>
          </p:cNvSpPr>
          <p:nvPr>
            <p:ph type="body" idx="1"/>
          </p:nvPr>
        </p:nvSpPr>
        <p:spPr/>
        <p:txBody>
          <a:bodyPr/>
          <a:lstStyle/>
          <a:p>
            <a:r>
              <a:rPr lang="en-US" altLang="zh-CN">
                <a:ea typeface="宋体" panose="02010600030101010101" pitchFamily="2" charset="-122"/>
              </a:rPr>
              <a:t>What do we want to optimize?</a:t>
            </a:r>
          </a:p>
          <a:p>
            <a:pPr lvl="1"/>
            <a:r>
              <a:rPr lang="en-US" altLang="zh-CN">
                <a:ea typeface="宋体" panose="02010600030101010101" pitchFamily="2" charset="-122"/>
              </a:rPr>
              <a:t>Bus bandwidth used by spinning threads</a:t>
            </a:r>
          </a:p>
          <a:p>
            <a:pPr lvl="1"/>
            <a:r>
              <a:rPr lang="en-US" altLang="zh-CN">
                <a:ea typeface="宋体" panose="02010600030101010101" pitchFamily="2" charset="-122"/>
              </a:rPr>
              <a:t>Release/Acquire latency</a:t>
            </a:r>
          </a:p>
          <a:p>
            <a:pPr lvl="1"/>
            <a:r>
              <a:rPr lang="en-US" altLang="zh-CN">
                <a:ea typeface="宋体" panose="02010600030101010101" pitchFamily="2" charset="-122"/>
              </a:rPr>
              <a:t>Acquire latency for idle lock</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a:extLst>
              <a:ext uri="{FF2B5EF4-FFF2-40B4-BE49-F238E27FC236}">
                <a16:creationId xmlns:a16="http://schemas.microsoft.com/office/drawing/2014/main" id="{4C55344A-CE92-474A-BACF-D8722DB67F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2947" name="Slide Number Placeholder 4">
            <a:extLst>
              <a:ext uri="{FF2B5EF4-FFF2-40B4-BE49-F238E27FC236}">
                <a16:creationId xmlns:a16="http://schemas.microsoft.com/office/drawing/2014/main" id="{D78E7B87-B248-4E3F-9415-911270EB8C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153A6D0-831A-4654-98BC-5ABB7C312455}" type="slidenum">
              <a:rPr lang="ar-SA" altLang="zh-CN" sz="1400" b="0">
                <a:solidFill>
                  <a:schemeClr val="tx1"/>
                </a:solidFill>
                <a:latin typeface="Arial" panose="020B0604020202020204" pitchFamily="34" charset="0"/>
              </a:rPr>
              <a:pPr/>
              <a:t>67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2948" name="Picture 8" descr="magic">
            <a:extLst>
              <a:ext uri="{FF2B5EF4-FFF2-40B4-BE49-F238E27FC236}">
                <a16:creationId xmlns:a16="http://schemas.microsoft.com/office/drawing/2014/main" id="{E2AAF9E5-9D0F-47D5-A4F5-63399CAF8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2">
            <a:extLst>
              <a:ext uri="{FF2B5EF4-FFF2-40B4-BE49-F238E27FC236}">
                <a16:creationId xmlns:a16="http://schemas.microsoft.com/office/drawing/2014/main" id="{6D016DEC-FD25-492D-A2FD-9F6518165A65}"/>
              </a:ext>
            </a:extLst>
          </p:cNvPr>
          <p:cNvSpPr>
            <a:spLocks noGrp="1" noChangeArrowheads="1"/>
          </p:cNvSpPr>
          <p:nvPr>
            <p:ph type="title"/>
          </p:nvPr>
        </p:nvSpPr>
        <p:spPr/>
        <p:txBody>
          <a:bodyPr/>
          <a:lstStyle/>
          <a:p>
            <a:r>
              <a:rPr lang="en-US" altLang="zh-CN" sz="4000">
                <a:ea typeface="宋体" panose="02010600030101010101" pitchFamily="2" charset="-122"/>
              </a:rPr>
              <a:t>Simple TASLock </a:t>
            </a:r>
          </a:p>
        </p:txBody>
      </p:sp>
      <p:sp>
        <p:nvSpPr>
          <p:cNvPr id="82950" name="Rectangle 7">
            <a:extLst>
              <a:ext uri="{FF2B5EF4-FFF2-40B4-BE49-F238E27FC236}">
                <a16:creationId xmlns:a16="http://schemas.microsoft.com/office/drawing/2014/main" id="{3B99FB65-857C-49BA-8D9F-D07BAC69279E}"/>
              </a:ext>
            </a:extLst>
          </p:cNvPr>
          <p:cNvSpPr>
            <a:spLocks noGrp="1" noChangeArrowheads="1"/>
          </p:cNvSpPr>
          <p:nvPr>
            <p:ph type="body" idx="1"/>
          </p:nvPr>
        </p:nvSpPr>
        <p:spPr/>
        <p:txBody>
          <a:bodyPr/>
          <a:lstStyle/>
          <a:p>
            <a:r>
              <a:rPr lang="en-US" altLang="zh-CN" dirty="0">
                <a:ea typeface="宋体" panose="02010600030101010101" pitchFamily="2" charset="-122"/>
              </a:rPr>
              <a:t>TAS (</a:t>
            </a:r>
            <a:r>
              <a:rPr lang="en-US" altLang="zh-CN" dirty="0" err="1">
                <a:ea typeface="宋体" panose="02010600030101010101" pitchFamily="2" charset="-122"/>
              </a:rPr>
              <a:t>getAndSet</a:t>
            </a:r>
            <a:r>
              <a:rPr lang="en-US" altLang="zh-CN" dirty="0">
                <a:ea typeface="宋体" panose="02010600030101010101" pitchFamily="2" charset="-122"/>
              </a:rPr>
              <a:t>)</a:t>
            </a:r>
          </a:p>
          <a:p>
            <a:pPr lvl="1"/>
            <a:r>
              <a:rPr lang="en-US" altLang="zh-CN" dirty="0">
                <a:ea typeface="宋体" panose="02010600030101010101" pitchFamily="2" charset="-122"/>
              </a:rPr>
              <a:t>Goes over the bus, so other threads must wait to use the bus</a:t>
            </a:r>
          </a:p>
          <a:p>
            <a:pPr lvl="1">
              <a:spcBef>
                <a:spcPts val="1200"/>
              </a:spcBef>
            </a:pPr>
            <a:r>
              <a:rPr lang="en-US" altLang="zh-CN" dirty="0">
                <a:ea typeface="宋体" panose="02010600030101010101" pitchFamily="2" charset="-122"/>
              </a:rPr>
              <a:t>Invalidates all cached copies of the lock, so every spinning thread will encounter a cache miss and have to use the bus to fetch the “new” but probably unchanged value</a:t>
            </a:r>
          </a:p>
          <a:p>
            <a:endParaRPr lang="en-US" altLang="zh-CN" dirty="0">
              <a:ea typeface="宋体" panose="02010600030101010101" pitchFamily="2" charset="-122"/>
            </a:endParaRPr>
          </a:p>
        </p:txBody>
      </p:sp>
    </p:spTree>
    <p:extLst>
      <p:ext uri="{BB962C8B-B14F-4D97-AF65-F5344CB8AC3E}">
        <p14:creationId xmlns:p14="http://schemas.microsoft.com/office/powerpoint/2010/main" val="404613571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a:extLst>
              <a:ext uri="{FF2B5EF4-FFF2-40B4-BE49-F238E27FC236}">
                <a16:creationId xmlns:a16="http://schemas.microsoft.com/office/drawing/2014/main" id="{4C55344A-CE92-474A-BACF-D8722DB67F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2947" name="Slide Number Placeholder 4">
            <a:extLst>
              <a:ext uri="{FF2B5EF4-FFF2-40B4-BE49-F238E27FC236}">
                <a16:creationId xmlns:a16="http://schemas.microsoft.com/office/drawing/2014/main" id="{D78E7B87-B248-4E3F-9415-911270EB8C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153A6D0-831A-4654-98BC-5ABB7C312455}" type="slidenum">
              <a:rPr lang="ar-SA" altLang="zh-CN" sz="1400" b="0">
                <a:solidFill>
                  <a:schemeClr val="tx1"/>
                </a:solidFill>
                <a:latin typeface="Arial" panose="020B0604020202020204" pitchFamily="34" charset="0"/>
              </a:rPr>
              <a:pPr/>
              <a:t>68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2948" name="Picture 8" descr="magic">
            <a:extLst>
              <a:ext uri="{FF2B5EF4-FFF2-40B4-BE49-F238E27FC236}">
                <a16:creationId xmlns:a16="http://schemas.microsoft.com/office/drawing/2014/main" id="{E2AAF9E5-9D0F-47D5-A4F5-63399CAF8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2">
            <a:extLst>
              <a:ext uri="{FF2B5EF4-FFF2-40B4-BE49-F238E27FC236}">
                <a16:creationId xmlns:a16="http://schemas.microsoft.com/office/drawing/2014/main" id="{6D016DEC-FD25-492D-A2FD-9F6518165A65}"/>
              </a:ext>
            </a:extLst>
          </p:cNvPr>
          <p:cNvSpPr>
            <a:spLocks noGrp="1" noChangeArrowheads="1"/>
          </p:cNvSpPr>
          <p:nvPr>
            <p:ph type="title"/>
          </p:nvPr>
        </p:nvSpPr>
        <p:spPr/>
        <p:txBody>
          <a:bodyPr/>
          <a:lstStyle/>
          <a:p>
            <a:r>
              <a:rPr lang="en-US" altLang="zh-CN" sz="4000">
                <a:ea typeface="宋体" panose="02010600030101010101" pitchFamily="2" charset="-122"/>
              </a:rPr>
              <a:t>Simple TASLock </a:t>
            </a:r>
          </a:p>
        </p:txBody>
      </p:sp>
      <p:sp>
        <p:nvSpPr>
          <p:cNvPr id="82950" name="Rectangle 7">
            <a:extLst>
              <a:ext uri="{FF2B5EF4-FFF2-40B4-BE49-F238E27FC236}">
                <a16:creationId xmlns:a16="http://schemas.microsoft.com/office/drawing/2014/main" id="{3B99FB65-857C-49BA-8D9F-D07BAC69279E}"/>
              </a:ext>
            </a:extLst>
          </p:cNvPr>
          <p:cNvSpPr>
            <a:spLocks noGrp="1" noChangeArrowheads="1"/>
          </p:cNvSpPr>
          <p:nvPr>
            <p:ph type="body" idx="1"/>
          </p:nvPr>
        </p:nvSpPr>
        <p:spPr/>
        <p:txBody>
          <a:bodyPr/>
          <a:lstStyle/>
          <a:p>
            <a:r>
              <a:rPr lang="en-US" altLang="zh-CN">
                <a:ea typeface="宋体" panose="02010600030101010101" pitchFamily="2" charset="-122"/>
              </a:rPr>
              <a:t>TAS invalidates cache lines</a:t>
            </a:r>
          </a:p>
          <a:p>
            <a:r>
              <a:rPr lang="en-US" altLang="zh-CN">
                <a:ea typeface="宋体" panose="02010600030101010101" pitchFamily="2" charset="-122"/>
              </a:rPr>
              <a:t>Spinners</a:t>
            </a:r>
          </a:p>
          <a:p>
            <a:pPr lvl="1"/>
            <a:r>
              <a:rPr lang="en-US" altLang="zh-CN">
                <a:ea typeface="宋体" panose="02010600030101010101" pitchFamily="2" charset="-122"/>
              </a:rPr>
              <a:t>Miss in cache</a:t>
            </a:r>
          </a:p>
          <a:p>
            <a:pPr lvl="1"/>
            <a:r>
              <a:rPr lang="en-US" altLang="zh-CN">
                <a:ea typeface="宋体" panose="02010600030101010101" pitchFamily="2" charset="-122"/>
              </a:rPr>
              <a:t>Go to bus</a:t>
            </a:r>
          </a:p>
          <a:p>
            <a:r>
              <a:rPr lang="en-US" altLang="zh-CN">
                <a:ea typeface="宋体" panose="02010600030101010101" pitchFamily="2" charset="-122"/>
              </a:rPr>
              <a:t>Thread wants to release lock</a:t>
            </a:r>
          </a:p>
          <a:p>
            <a:pPr lvl="1"/>
            <a:r>
              <a:rPr lang="en-US" altLang="zh-CN">
                <a:ea typeface="宋体" panose="02010600030101010101" pitchFamily="2" charset="-122"/>
              </a:rPr>
              <a:t>delayed behind spinners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7EADB1E8-E420-4B9E-9430-A5348CB5A56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45059" name="Slide Number Placeholder 4">
            <a:extLst>
              <a:ext uri="{FF2B5EF4-FFF2-40B4-BE49-F238E27FC236}">
                <a16:creationId xmlns:a16="http://schemas.microsoft.com/office/drawing/2014/main" id="{6DBC218D-F4EA-4B8B-8C20-C2E69ABEB0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1863958-2D0C-4985-B9F2-E47B14AB4800}" type="slidenum">
              <a:rPr lang="ar-SA" altLang="zh-CN" sz="1400" b="0">
                <a:solidFill>
                  <a:schemeClr val="tx1"/>
                </a:solidFill>
                <a:latin typeface="Arial" panose="020B0604020202020204" pitchFamily="34" charset="0"/>
              </a:rPr>
              <a:pPr/>
              <a:t>69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45060" name="Rectangle 2">
            <a:extLst>
              <a:ext uri="{FF2B5EF4-FFF2-40B4-BE49-F238E27FC236}">
                <a16:creationId xmlns:a16="http://schemas.microsoft.com/office/drawing/2014/main" id="{6A49A36F-4142-484A-AAB2-5ECAE7A7F14B}"/>
              </a:ext>
            </a:extLst>
          </p:cNvPr>
          <p:cNvSpPr>
            <a:spLocks noGrp="1" noChangeArrowheads="1"/>
          </p:cNvSpPr>
          <p:nvPr>
            <p:ph type="title"/>
          </p:nvPr>
        </p:nvSpPr>
        <p:spPr/>
        <p:txBody>
          <a:bodyPr/>
          <a:lstStyle/>
          <a:p>
            <a:r>
              <a:rPr lang="en-US" altLang="zh-CN" dirty="0">
                <a:ea typeface="宋体" panose="02010600030101010101" pitchFamily="2" charset="-122"/>
              </a:rPr>
              <a:t>Test-and-test-and-set Lock</a:t>
            </a:r>
          </a:p>
        </p:txBody>
      </p:sp>
      <p:sp>
        <p:nvSpPr>
          <p:cNvPr id="45061" name="Rectangle 3">
            <a:extLst>
              <a:ext uri="{FF2B5EF4-FFF2-40B4-BE49-F238E27FC236}">
                <a16:creationId xmlns:a16="http://schemas.microsoft.com/office/drawing/2014/main" id="{F1667785-55DB-4F3B-90E0-CD137FF515EB}"/>
              </a:ext>
            </a:extLst>
          </p:cNvPr>
          <p:cNvSpPr>
            <a:spLocks noChangeArrowheads="1"/>
          </p:cNvSpPr>
          <p:nvPr/>
        </p:nvSpPr>
        <p:spPr bwMode="auto">
          <a:xfrm>
            <a:off x="947738" y="1981200"/>
            <a:ext cx="7153275" cy="3675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class TTASlock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AtomicBoolean state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new AtomicBoolean(false);</a:t>
            </a:r>
          </a:p>
          <a:p>
            <a:pPr algn="l">
              <a:lnSpc>
                <a:spcPct val="70000"/>
              </a:lnSpc>
              <a:spcBef>
                <a:spcPct val="20000"/>
              </a:spcBef>
            </a:pP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void lock()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while (true)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while</a:t>
            </a:r>
            <a:r>
              <a:rPr lang="en-US" altLang="zh-CN" sz="2400">
                <a:latin typeface="Courier New" panose="02070309020205020404" pitchFamily="49" charset="0"/>
                <a:ea typeface="宋体" panose="02010600030101010101" pitchFamily="2" charset="-122"/>
                <a:cs typeface="Courier New" panose="02070309020205020404" pitchFamily="49" charset="0"/>
              </a:rPr>
              <a:t> (state.get()) {}</a:t>
            </a:r>
          </a:p>
          <a:p>
            <a:pPr algn="l">
              <a:lnSpc>
                <a:spcPct val="70000"/>
              </a:lnSpc>
              <a:spcBef>
                <a:spcPct val="20000"/>
              </a:spcBef>
            </a:pPr>
            <a:r>
              <a:rPr lang="en-US" altLang="zh-CN" sz="2400">
                <a:latin typeface="Courier New" panose="02070309020205020404" pitchFamily="49" charset="0"/>
                <a:ea typeface="宋体" panose="02010600030101010101" pitchFamily="2" charset="-122"/>
                <a:cs typeface="Courier New" panose="02070309020205020404" pitchFamily="49" charset="0"/>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if (!state.getAndSet(true))</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return;</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p>
          <a:p>
            <a:pPr algn="l">
              <a:lnSpc>
                <a:spcPct val="70000"/>
              </a:lnSpc>
              <a:spcBef>
                <a:spcPct val="2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a:t>
            </a:r>
            <a:endParaRPr lang="en-US" altLang="zh-CN" sz="2400">
              <a:solidFill>
                <a:schemeClr val="folHlink"/>
              </a:solidFill>
              <a:latin typeface="Courier New" panose="02070309020205020404" pitchFamily="49" charset="0"/>
              <a:ea typeface="宋体" panose="02010600030101010101" pitchFamily="2" charset="-122"/>
            </a:endParaRPr>
          </a:p>
        </p:txBody>
      </p:sp>
      <p:sp>
        <p:nvSpPr>
          <p:cNvPr id="45062" name="AutoShape 5">
            <a:extLst>
              <a:ext uri="{FF2B5EF4-FFF2-40B4-BE49-F238E27FC236}">
                <a16:creationId xmlns:a16="http://schemas.microsoft.com/office/drawing/2014/main" id="{1A328740-E24A-4B89-B56F-43CF526AC75C}"/>
              </a:ext>
            </a:extLst>
          </p:cNvPr>
          <p:cNvSpPr>
            <a:spLocks noChangeArrowheads="1"/>
          </p:cNvSpPr>
          <p:nvPr/>
        </p:nvSpPr>
        <p:spPr bwMode="auto">
          <a:xfrm>
            <a:off x="1377950" y="3890963"/>
            <a:ext cx="4394200" cy="433387"/>
          </a:xfrm>
          <a:prstGeom prst="wedgeRoundRectCallout">
            <a:avLst>
              <a:gd name="adj1" fmla="val 13403"/>
              <a:gd name="adj2" fmla="val 234616"/>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45063" name="Text Box 6">
            <a:extLst>
              <a:ext uri="{FF2B5EF4-FFF2-40B4-BE49-F238E27FC236}">
                <a16:creationId xmlns:a16="http://schemas.microsoft.com/office/drawing/2014/main" id="{994EC36E-99F4-40AE-B4E3-AA9EC80FCFAB}"/>
              </a:ext>
            </a:extLst>
          </p:cNvPr>
          <p:cNvSpPr txBox="1">
            <a:spLocks noChangeArrowheads="1"/>
          </p:cNvSpPr>
          <p:nvPr/>
        </p:nvSpPr>
        <p:spPr bwMode="auto">
          <a:xfrm>
            <a:off x="4042385" y="4984750"/>
            <a:ext cx="4007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dirty="0">
                <a:solidFill>
                  <a:srgbClr val="FF3300"/>
                </a:solidFill>
                <a:latin typeface="Arial" panose="020B0604020202020204" pitchFamily="34" charset="0"/>
                <a:ea typeface="宋体" panose="02010600030101010101" pitchFamily="2" charset="-122"/>
                <a:cs typeface="Arial" panose="020B0604020202020204" pitchFamily="34" charset="0"/>
              </a:rPr>
              <a:t>Spin on local cache</a:t>
            </a:r>
          </a:p>
        </p:txBody>
      </p:sp>
    </p:spTree>
    <p:extLst>
      <p:ext uri="{BB962C8B-B14F-4D97-AF65-F5344CB8AC3E}">
        <p14:creationId xmlns:p14="http://schemas.microsoft.com/office/powerpoint/2010/main" val="6911047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ADC96E51-EEBB-4FA8-80B8-3566A38C0E2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1507" name="Slide Number Placeholder 4">
            <a:extLst>
              <a:ext uri="{FF2B5EF4-FFF2-40B4-BE49-F238E27FC236}">
                <a16:creationId xmlns:a16="http://schemas.microsoft.com/office/drawing/2014/main" id="{D94B870A-4512-4BF6-AB44-0A813D94A2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2EF24A5-EBCF-460E-9A0E-FD718235B1DF}" type="slidenum">
              <a:rPr lang="ar-SA" altLang="zh-CN" sz="1400" b="0">
                <a:solidFill>
                  <a:schemeClr val="tx1"/>
                </a:solidFill>
                <a:latin typeface="Arial" panose="020B0604020202020204" pitchFamily="34" charset="0"/>
              </a:rPr>
              <a:pPr/>
              <a:t>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1508" name="Picture 2" descr="magic">
            <a:extLst>
              <a:ext uri="{FF2B5EF4-FFF2-40B4-BE49-F238E27FC236}">
                <a16:creationId xmlns:a16="http://schemas.microsoft.com/office/drawing/2014/main" id="{B261A54E-F57D-4C92-B170-861EB82F0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3">
            <a:extLst>
              <a:ext uri="{FF2B5EF4-FFF2-40B4-BE49-F238E27FC236}">
                <a16:creationId xmlns:a16="http://schemas.microsoft.com/office/drawing/2014/main" id="{F8699FF5-B5AC-4E6D-B2E4-F42BFFDB44F5}"/>
              </a:ext>
            </a:extLst>
          </p:cNvPr>
          <p:cNvGrpSpPr>
            <a:grpSpLocks/>
          </p:cNvGrpSpPr>
          <p:nvPr/>
        </p:nvGrpSpPr>
        <p:grpSpPr bwMode="auto">
          <a:xfrm flipH="1">
            <a:off x="5891213" y="3640138"/>
            <a:ext cx="725487" cy="765175"/>
            <a:chOff x="1008" y="2720"/>
            <a:chExt cx="856" cy="808"/>
          </a:xfrm>
        </p:grpSpPr>
        <p:sp>
          <p:nvSpPr>
            <p:cNvPr id="21601" name="Rectangle 4">
              <a:extLst>
                <a:ext uri="{FF2B5EF4-FFF2-40B4-BE49-F238E27FC236}">
                  <a16:creationId xmlns:a16="http://schemas.microsoft.com/office/drawing/2014/main" id="{4CA4E095-7287-4DC5-8AFE-750AAE648B48}"/>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602" name="Freeform 5">
              <a:extLst>
                <a:ext uri="{FF2B5EF4-FFF2-40B4-BE49-F238E27FC236}">
                  <a16:creationId xmlns:a16="http://schemas.microsoft.com/office/drawing/2014/main" id="{FA28B34E-2738-4F9D-89A6-7F5B82991B10}"/>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603" name="Freeform 6">
              <a:extLst>
                <a:ext uri="{FF2B5EF4-FFF2-40B4-BE49-F238E27FC236}">
                  <a16:creationId xmlns:a16="http://schemas.microsoft.com/office/drawing/2014/main" id="{05FFBFB4-8B4B-4002-A630-9D6633703E1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604" name="Freeform 7">
              <a:extLst>
                <a:ext uri="{FF2B5EF4-FFF2-40B4-BE49-F238E27FC236}">
                  <a16:creationId xmlns:a16="http://schemas.microsoft.com/office/drawing/2014/main" id="{4408F14F-A309-43A7-8C26-7959CB5DB3B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605" name="Freeform 8">
              <a:extLst>
                <a:ext uri="{FF2B5EF4-FFF2-40B4-BE49-F238E27FC236}">
                  <a16:creationId xmlns:a16="http://schemas.microsoft.com/office/drawing/2014/main" id="{A486E298-49BA-4233-BB70-1B975EF5D41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1606" name="Freeform 9">
              <a:extLst>
                <a:ext uri="{FF2B5EF4-FFF2-40B4-BE49-F238E27FC236}">
                  <a16:creationId xmlns:a16="http://schemas.microsoft.com/office/drawing/2014/main" id="{6CD8C3D4-15FC-4546-BF5A-3EBA6FEF840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1607" name="Freeform 10">
              <a:extLst>
                <a:ext uri="{FF2B5EF4-FFF2-40B4-BE49-F238E27FC236}">
                  <a16:creationId xmlns:a16="http://schemas.microsoft.com/office/drawing/2014/main" id="{7BD1511F-B117-46C5-AE58-90DC3487777E}"/>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608" name="Freeform 11">
              <a:extLst>
                <a:ext uri="{FF2B5EF4-FFF2-40B4-BE49-F238E27FC236}">
                  <a16:creationId xmlns:a16="http://schemas.microsoft.com/office/drawing/2014/main" id="{D7F4D871-9F81-4BFE-9C82-5A38B514453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609" name="Freeform 12">
              <a:extLst>
                <a:ext uri="{FF2B5EF4-FFF2-40B4-BE49-F238E27FC236}">
                  <a16:creationId xmlns:a16="http://schemas.microsoft.com/office/drawing/2014/main" id="{4653A2AF-972A-4D6E-8D2D-3C2DB4E1BCEB}"/>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97741" name="Rectangle 13">
            <a:extLst>
              <a:ext uri="{FF2B5EF4-FFF2-40B4-BE49-F238E27FC236}">
                <a16:creationId xmlns:a16="http://schemas.microsoft.com/office/drawing/2014/main" id="{6B6A3C27-2607-484D-9403-B1D76B97D8AE}"/>
              </a:ext>
            </a:extLst>
          </p:cNvPr>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2400">
              <a:solidFill>
                <a:schemeClr val="tx2"/>
              </a:solidFill>
              <a:latin typeface="Times New Roman" pitchFamily="18" charset="0"/>
            </a:endParaRPr>
          </a:p>
        </p:txBody>
      </p:sp>
      <p:sp>
        <p:nvSpPr>
          <p:cNvPr id="21511" name="Rectangle 14">
            <a:extLst>
              <a:ext uri="{FF2B5EF4-FFF2-40B4-BE49-F238E27FC236}">
                <a16:creationId xmlns:a16="http://schemas.microsoft.com/office/drawing/2014/main" id="{DDC58222-CBE0-41BA-8A78-B98419B89072}"/>
              </a:ext>
            </a:extLst>
          </p:cNvPr>
          <p:cNvSpPr>
            <a:spLocks noGrp="1" noChangeArrowheads="1"/>
          </p:cNvSpPr>
          <p:nvPr>
            <p:ph type="title"/>
          </p:nvPr>
        </p:nvSpPr>
        <p:spPr>
          <a:xfrm>
            <a:off x="738188" y="587375"/>
            <a:ext cx="7772400" cy="1143000"/>
          </a:xfrm>
        </p:spPr>
        <p:txBody>
          <a:bodyPr/>
          <a:lstStyle/>
          <a:p>
            <a:r>
              <a:rPr lang="en-US" altLang="zh-CN">
                <a:ea typeface="宋体" panose="02010600030101010101" pitchFamily="2" charset="-122"/>
              </a:rPr>
              <a:t>Basic Spin-Lock</a:t>
            </a:r>
          </a:p>
        </p:txBody>
      </p:sp>
      <p:sp>
        <p:nvSpPr>
          <p:cNvPr id="21512" name="Line 15">
            <a:extLst>
              <a:ext uri="{FF2B5EF4-FFF2-40B4-BE49-F238E27FC236}">
                <a16:creationId xmlns:a16="http://schemas.microsoft.com/office/drawing/2014/main" id="{9AEB4B99-04F3-43FD-AD3D-572213BA1BEA}"/>
              </a:ext>
            </a:extLst>
          </p:cNvPr>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13" name="Line 16">
            <a:extLst>
              <a:ext uri="{FF2B5EF4-FFF2-40B4-BE49-F238E27FC236}">
                <a16:creationId xmlns:a16="http://schemas.microsoft.com/office/drawing/2014/main" id="{761E0240-02EC-4F74-A1AD-61A2F2D754B1}"/>
              </a:ext>
            </a:extLst>
          </p:cNvPr>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14" name="Rectangle 17">
            <a:extLst>
              <a:ext uri="{FF2B5EF4-FFF2-40B4-BE49-F238E27FC236}">
                <a16:creationId xmlns:a16="http://schemas.microsoft.com/office/drawing/2014/main" id="{0951EC61-7A42-4193-B173-4B0DF8249A7A}"/>
              </a:ext>
            </a:extLst>
          </p:cNvPr>
          <p:cNvSpPr>
            <a:spLocks noChangeArrowheads="1"/>
          </p:cNvSpPr>
          <p:nvPr/>
        </p:nvSpPr>
        <p:spPr bwMode="auto">
          <a:xfrm>
            <a:off x="3763963" y="3627438"/>
            <a:ext cx="419100" cy="558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15" name="Rectangle 18">
            <a:extLst>
              <a:ext uri="{FF2B5EF4-FFF2-40B4-BE49-F238E27FC236}">
                <a16:creationId xmlns:a16="http://schemas.microsoft.com/office/drawing/2014/main" id="{7C72F8D2-E94A-4D82-ACB7-7311D13783F4}"/>
              </a:ext>
            </a:extLst>
          </p:cNvPr>
          <p:cNvSpPr>
            <a:spLocks noChangeArrowheads="1"/>
          </p:cNvSpPr>
          <p:nvPr/>
        </p:nvSpPr>
        <p:spPr bwMode="auto">
          <a:xfrm>
            <a:off x="4602163" y="3646488"/>
            <a:ext cx="368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16" name="Rectangle 19">
            <a:extLst>
              <a:ext uri="{FF2B5EF4-FFF2-40B4-BE49-F238E27FC236}">
                <a16:creationId xmlns:a16="http://schemas.microsoft.com/office/drawing/2014/main" id="{C282C8A4-4416-4728-A67D-126F4F73705D}"/>
              </a:ext>
            </a:extLst>
          </p:cNvPr>
          <p:cNvSpPr>
            <a:spLocks noChangeArrowheads="1"/>
          </p:cNvSpPr>
          <p:nvPr/>
        </p:nvSpPr>
        <p:spPr bwMode="auto">
          <a:xfrm>
            <a:off x="4549775" y="37465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2"/>
                </a:solidFill>
                <a:latin typeface="Arial" panose="020B0604020202020204" pitchFamily="34" charset="0"/>
                <a:ea typeface="宋体" panose="02010600030101010101" pitchFamily="2" charset="-122"/>
              </a:rPr>
              <a:t>CS</a:t>
            </a:r>
          </a:p>
        </p:txBody>
      </p:sp>
      <p:grpSp>
        <p:nvGrpSpPr>
          <p:cNvPr id="21517" name="Group 20">
            <a:extLst>
              <a:ext uri="{FF2B5EF4-FFF2-40B4-BE49-F238E27FC236}">
                <a16:creationId xmlns:a16="http://schemas.microsoft.com/office/drawing/2014/main" id="{1DF48150-C414-4A5C-AC24-25698C9BD499}"/>
              </a:ext>
            </a:extLst>
          </p:cNvPr>
          <p:cNvGrpSpPr>
            <a:grpSpLocks/>
          </p:cNvGrpSpPr>
          <p:nvPr/>
        </p:nvGrpSpPr>
        <p:grpSpPr bwMode="auto">
          <a:xfrm>
            <a:off x="2786063" y="2882900"/>
            <a:ext cx="815975" cy="563563"/>
            <a:chOff x="1232" y="1431"/>
            <a:chExt cx="514" cy="355"/>
          </a:xfrm>
        </p:grpSpPr>
        <p:sp>
          <p:nvSpPr>
            <p:cNvPr id="21583" name="Oval 21">
              <a:extLst>
                <a:ext uri="{FF2B5EF4-FFF2-40B4-BE49-F238E27FC236}">
                  <a16:creationId xmlns:a16="http://schemas.microsoft.com/office/drawing/2014/main" id="{BC0F23C0-5DAF-48BD-95F7-6DA2C2451F23}"/>
                </a:ext>
              </a:extLst>
            </p:cNvPr>
            <p:cNvSpPr>
              <a:spLocks noChangeArrowheads="1"/>
            </p:cNvSpPr>
            <p:nvPr/>
          </p:nvSpPr>
          <p:spPr bwMode="auto">
            <a:xfrm>
              <a:off x="1380" y="1660"/>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4" name="Oval 22">
              <a:extLst>
                <a:ext uri="{FF2B5EF4-FFF2-40B4-BE49-F238E27FC236}">
                  <a16:creationId xmlns:a16="http://schemas.microsoft.com/office/drawing/2014/main" id="{ABD11D44-B390-4271-B313-65830D563A22}"/>
                </a:ext>
              </a:extLst>
            </p:cNvPr>
            <p:cNvSpPr>
              <a:spLocks noChangeArrowheads="1"/>
            </p:cNvSpPr>
            <p:nvPr/>
          </p:nvSpPr>
          <p:spPr bwMode="auto">
            <a:xfrm>
              <a:off x="1344" y="1544"/>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5" name="Oval 23">
              <a:extLst>
                <a:ext uri="{FF2B5EF4-FFF2-40B4-BE49-F238E27FC236}">
                  <a16:creationId xmlns:a16="http://schemas.microsoft.com/office/drawing/2014/main" id="{959C5D0D-BFB2-4288-84A4-7B641B93D0A3}"/>
                </a:ext>
              </a:extLst>
            </p:cNvPr>
            <p:cNvSpPr>
              <a:spLocks noChangeArrowheads="1"/>
            </p:cNvSpPr>
            <p:nvPr/>
          </p:nvSpPr>
          <p:spPr bwMode="auto">
            <a:xfrm>
              <a:off x="1302" y="1436"/>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6" name="Rectangle 24">
              <a:extLst>
                <a:ext uri="{FF2B5EF4-FFF2-40B4-BE49-F238E27FC236}">
                  <a16:creationId xmlns:a16="http://schemas.microsoft.com/office/drawing/2014/main" id="{6F09DCB2-4609-4ED7-9A8E-53265113C44C}"/>
                </a:ext>
              </a:extLst>
            </p:cNvPr>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7" name="Rectangle 25">
              <a:extLst>
                <a:ext uri="{FF2B5EF4-FFF2-40B4-BE49-F238E27FC236}">
                  <a16:creationId xmlns:a16="http://schemas.microsoft.com/office/drawing/2014/main" id="{15C96E81-B10F-4A45-AC99-428717F6A269}"/>
                </a:ext>
              </a:extLst>
            </p:cNvPr>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8" name="Rectangle 26">
              <a:extLst>
                <a:ext uri="{FF2B5EF4-FFF2-40B4-BE49-F238E27FC236}">
                  <a16:creationId xmlns:a16="http://schemas.microsoft.com/office/drawing/2014/main" id="{93EBBF95-45F8-4452-A0E3-30C5FBDBE35E}"/>
                </a:ext>
              </a:extLst>
            </p:cNvPr>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9" name="Rectangle 27">
              <a:extLst>
                <a:ext uri="{FF2B5EF4-FFF2-40B4-BE49-F238E27FC236}">
                  <a16:creationId xmlns:a16="http://schemas.microsoft.com/office/drawing/2014/main" id="{08054230-D5F7-498C-BE50-CEDF19E6E56F}"/>
                </a:ext>
              </a:extLst>
            </p:cNvPr>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0" name="Rectangle 28">
              <a:extLst>
                <a:ext uri="{FF2B5EF4-FFF2-40B4-BE49-F238E27FC236}">
                  <a16:creationId xmlns:a16="http://schemas.microsoft.com/office/drawing/2014/main" id="{868100D4-AAFA-4FD6-9DEF-A72EAA945C92}"/>
                </a:ext>
              </a:extLst>
            </p:cNvPr>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1" name="Rectangle 29">
              <a:extLst>
                <a:ext uri="{FF2B5EF4-FFF2-40B4-BE49-F238E27FC236}">
                  <a16:creationId xmlns:a16="http://schemas.microsoft.com/office/drawing/2014/main" id="{46C869FD-C1DF-4618-89C4-E47573883CA0}"/>
                </a:ext>
              </a:extLst>
            </p:cNvPr>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2" name="Oval 30">
              <a:extLst>
                <a:ext uri="{FF2B5EF4-FFF2-40B4-BE49-F238E27FC236}">
                  <a16:creationId xmlns:a16="http://schemas.microsoft.com/office/drawing/2014/main" id="{78270B92-863A-47F6-95C9-8AC27BF4918F}"/>
                </a:ext>
              </a:extLst>
            </p:cNvPr>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3" name="Oval 31">
              <a:extLst>
                <a:ext uri="{FF2B5EF4-FFF2-40B4-BE49-F238E27FC236}">
                  <a16:creationId xmlns:a16="http://schemas.microsoft.com/office/drawing/2014/main" id="{08E713A3-B5ED-43C7-8775-FD7A976E2123}"/>
                </a:ext>
              </a:extLst>
            </p:cNvPr>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4" name="Rectangle 32">
              <a:extLst>
                <a:ext uri="{FF2B5EF4-FFF2-40B4-BE49-F238E27FC236}">
                  <a16:creationId xmlns:a16="http://schemas.microsoft.com/office/drawing/2014/main" id="{E2CF540E-B62D-49BF-90A1-1B4ACCDCE853}"/>
                </a:ext>
              </a:extLst>
            </p:cNvPr>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5" name="Rectangle 33">
              <a:extLst>
                <a:ext uri="{FF2B5EF4-FFF2-40B4-BE49-F238E27FC236}">
                  <a16:creationId xmlns:a16="http://schemas.microsoft.com/office/drawing/2014/main" id="{F16718E1-9789-49C2-A59A-A3AF64E9C8E1}"/>
                </a:ext>
              </a:extLst>
            </p:cNvPr>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6" name="Arc 34">
              <a:extLst>
                <a:ext uri="{FF2B5EF4-FFF2-40B4-BE49-F238E27FC236}">
                  <a16:creationId xmlns:a16="http://schemas.microsoft.com/office/drawing/2014/main" id="{8168B7F6-A235-4C67-8855-9BBCE7C31DBC}"/>
                </a:ext>
              </a:extLst>
            </p:cNvPr>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97" name="Arc 35">
              <a:extLst>
                <a:ext uri="{FF2B5EF4-FFF2-40B4-BE49-F238E27FC236}">
                  <a16:creationId xmlns:a16="http://schemas.microsoft.com/office/drawing/2014/main" id="{864BD8B1-DCEE-47A6-836E-289BBB5BFEDE}"/>
                </a:ext>
              </a:extLst>
            </p:cNvPr>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98" name="Oval 36">
              <a:extLst>
                <a:ext uri="{FF2B5EF4-FFF2-40B4-BE49-F238E27FC236}">
                  <a16:creationId xmlns:a16="http://schemas.microsoft.com/office/drawing/2014/main" id="{14CEFF3E-D67B-480F-999B-A416E6E6D558}"/>
                </a:ext>
              </a:extLst>
            </p:cNvPr>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99" name="Oval 37">
              <a:extLst>
                <a:ext uri="{FF2B5EF4-FFF2-40B4-BE49-F238E27FC236}">
                  <a16:creationId xmlns:a16="http://schemas.microsoft.com/office/drawing/2014/main" id="{51669422-33B6-47B0-82D8-08BBFC99B8C4}"/>
                </a:ext>
              </a:extLst>
            </p:cNvPr>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600" name="Freeform 38">
              <a:extLst>
                <a:ext uri="{FF2B5EF4-FFF2-40B4-BE49-F238E27FC236}">
                  <a16:creationId xmlns:a16="http://schemas.microsoft.com/office/drawing/2014/main" id="{3B921C98-ABCE-4ADD-BB1E-53C0BEFE2167}"/>
                </a:ext>
              </a:extLst>
            </p:cNvPr>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grpSp>
        <p:nvGrpSpPr>
          <p:cNvPr id="21518" name="Group 39">
            <a:extLst>
              <a:ext uri="{FF2B5EF4-FFF2-40B4-BE49-F238E27FC236}">
                <a16:creationId xmlns:a16="http://schemas.microsoft.com/office/drawing/2014/main" id="{D0D1381E-6B76-43F2-9A69-9D18B8D830E5}"/>
              </a:ext>
            </a:extLst>
          </p:cNvPr>
          <p:cNvGrpSpPr>
            <a:grpSpLocks/>
          </p:cNvGrpSpPr>
          <p:nvPr/>
        </p:nvGrpSpPr>
        <p:grpSpPr bwMode="auto">
          <a:xfrm>
            <a:off x="2671763" y="4051300"/>
            <a:ext cx="815975" cy="563563"/>
            <a:chOff x="1160" y="2167"/>
            <a:chExt cx="514" cy="355"/>
          </a:xfrm>
        </p:grpSpPr>
        <p:sp>
          <p:nvSpPr>
            <p:cNvPr id="21565" name="Oval 40">
              <a:extLst>
                <a:ext uri="{FF2B5EF4-FFF2-40B4-BE49-F238E27FC236}">
                  <a16:creationId xmlns:a16="http://schemas.microsoft.com/office/drawing/2014/main" id="{83521DE2-07A0-43EE-81FF-856CBB3108AA}"/>
                </a:ext>
              </a:extLst>
            </p:cNvPr>
            <p:cNvSpPr>
              <a:spLocks noChangeArrowheads="1"/>
            </p:cNvSpPr>
            <p:nvPr/>
          </p:nvSpPr>
          <p:spPr bwMode="auto">
            <a:xfrm>
              <a:off x="1308" y="2396"/>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66" name="Oval 41">
              <a:extLst>
                <a:ext uri="{FF2B5EF4-FFF2-40B4-BE49-F238E27FC236}">
                  <a16:creationId xmlns:a16="http://schemas.microsoft.com/office/drawing/2014/main" id="{E8CAE007-C9E0-4015-8674-13B151B476FE}"/>
                </a:ext>
              </a:extLst>
            </p:cNvPr>
            <p:cNvSpPr>
              <a:spLocks noChangeArrowheads="1"/>
            </p:cNvSpPr>
            <p:nvPr/>
          </p:nvSpPr>
          <p:spPr bwMode="auto">
            <a:xfrm>
              <a:off x="1272" y="2280"/>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67" name="Oval 42">
              <a:extLst>
                <a:ext uri="{FF2B5EF4-FFF2-40B4-BE49-F238E27FC236}">
                  <a16:creationId xmlns:a16="http://schemas.microsoft.com/office/drawing/2014/main" id="{D1A0D401-6739-4677-B7F7-AD484A076634}"/>
                </a:ext>
              </a:extLst>
            </p:cNvPr>
            <p:cNvSpPr>
              <a:spLocks noChangeArrowheads="1"/>
            </p:cNvSpPr>
            <p:nvPr/>
          </p:nvSpPr>
          <p:spPr bwMode="auto">
            <a:xfrm>
              <a:off x="1230" y="2172"/>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68" name="Rectangle 43">
              <a:extLst>
                <a:ext uri="{FF2B5EF4-FFF2-40B4-BE49-F238E27FC236}">
                  <a16:creationId xmlns:a16="http://schemas.microsoft.com/office/drawing/2014/main" id="{0D3BFCAE-AFDC-4671-B381-E6CAA9754AED}"/>
                </a:ext>
              </a:extLst>
            </p:cNvPr>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69" name="Rectangle 44">
              <a:extLst>
                <a:ext uri="{FF2B5EF4-FFF2-40B4-BE49-F238E27FC236}">
                  <a16:creationId xmlns:a16="http://schemas.microsoft.com/office/drawing/2014/main" id="{16D8F34F-BF12-45D4-B321-7FAC712D98E3}"/>
                </a:ext>
              </a:extLst>
            </p:cNvPr>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0" name="Rectangle 45">
              <a:extLst>
                <a:ext uri="{FF2B5EF4-FFF2-40B4-BE49-F238E27FC236}">
                  <a16:creationId xmlns:a16="http://schemas.microsoft.com/office/drawing/2014/main" id="{4A847851-8F58-405C-B027-AC4B7BFB3A77}"/>
                </a:ext>
              </a:extLst>
            </p:cNvPr>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1" name="Rectangle 46">
              <a:extLst>
                <a:ext uri="{FF2B5EF4-FFF2-40B4-BE49-F238E27FC236}">
                  <a16:creationId xmlns:a16="http://schemas.microsoft.com/office/drawing/2014/main" id="{102725A7-FE81-43B7-80B5-63C8941B17A5}"/>
                </a:ext>
              </a:extLst>
            </p:cNvPr>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2" name="Rectangle 47">
              <a:extLst>
                <a:ext uri="{FF2B5EF4-FFF2-40B4-BE49-F238E27FC236}">
                  <a16:creationId xmlns:a16="http://schemas.microsoft.com/office/drawing/2014/main" id="{EE6F2FAD-08FC-4450-AE56-FD85393A1937}"/>
                </a:ext>
              </a:extLst>
            </p:cNvPr>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3" name="Rectangle 48">
              <a:extLst>
                <a:ext uri="{FF2B5EF4-FFF2-40B4-BE49-F238E27FC236}">
                  <a16:creationId xmlns:a16="http://schemas.microsoft.com/office/drawing/2014/main" id="{3E761C35-66D8-49B7-9E86-A4510B4A875A}"/>
                </a:ext>
              </a:extLst>
            </p:cNvPr>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4" name="Oval 49">
              <a:extLst>
                <a:ext uri="{FF2B5EF4-FFF2-40B4-BE49-F238E27FC236}">
                  <a16:creationId xmlns:a16="http://schemas.microsoft.com/office/drawing/2014/main" id="{DC75428E-55F8-40FC-B1BB-0B91A65A4780}"/>
                </a:ext>
              </a:extLst>
            </p:cNvPr>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5" name="Oval 50">
              <a:extLst>
                <a:ext uri="{FF2B5EF4-FFF2-40B4-BE49-F238E27FC236}">
                  <a16:creationId xmlns:a16="http://schemas.microsoft.com/office/drawing/2014/main" id="{4CB4A5AE-F2D1-42BD-8127-09F79ECED622}"/>
                </a:ext>
              </a:extLst>
            </p:cNvPr>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6" name="Rectangle 51">
              <a:extLst>
                <a:ext uri="{FF2B5EF4-FFF2-40B4-BE49-F238E27FC236}">
                  <a16:creationId xmlns:a16="http://schemas.microsoft.com/office/drawing/2014/main" id="{603D8ADC-E8D6-4299-956C-907B01179357}"/>
                </a:ext>
              </a:extLst>
            </p:cNvPr>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7" name="Rectangle 52">
              <a:extLst>
                <a:ext uri="{FF2B5EF4-FFF2-40B4-BE49-F238E27FC236}">
                  <a16:creationId xmlns:a16="http://schemas.microsoft.com/office/drawing/2014/main" id="{DDB816B0-12B7-4299-BE8F-BED5F2725A79}"/>
                </a:ext>
              </a:extLst>
            </p:cNvPr>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78" name="Arc 53">
              <a:extLst>
                <a:ext uri="{FF2B5EF4-FFF2-40B4-BE49-F238E27FC236}">
                  <a16:creationId xmlns:a16="http://schemas.microsoft.com/office/drawing/2014/main" id="{0F08354B-47D0-467B-95DF-9E4D037AEF87}"/>
                </a:ext>
              </a:extLst>
            </p:cNvPr>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79" name="Arc 54">
              <a:extLst>
                <a:ext uri="{FF2B5EF4-FFF2-40B4-BE49-F238E27FC236}">
                  <a16:creationId xmlns:a16="http://schemas.microsoft.com/office/drawing/2014/main" id="{D0153A72-18C7-4D0A-8EB1-D2A4CF30B371}"/>
                </a:ext>
              </a:extLst>
            </p:cNvPr>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580" name="Oval 55">
              <a:extLst>
                <a:ext uri="{FF2B5EF4-FFF2-40B4-BE49-F238E27FC236}">
                  <a16:creationId xmlns:a16="http://schemas.microsoft.com/office/drawing/2014/main" id="{ABE7E36A-0B7F-48EB-ADC0-F6A5CDB79384}"/>
                </a:ext>
              </a:extLst>
            </p:cNvPr>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1" name="Oval 56">
              <a:extLst>
                <a:ext uri="{FF2B5EF4-FFF2-40B4-BE49-F238E27FC236}">
                  <a16:creationId xmlns:a16="http://schemas.microsoft.com/office/drawing/2014/main" id="{E1C2684C-B9E4-48D2-93A6-548D4892F9D2}"/>
                </a:ext>
              </a:extLst>
            </p:cNvPr>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82" name="Freeform 57">
              <a:extLst>
                <a:ext uri="{FF2B5EF4-FFF2-40B4-BE49-F238E27FC236}">
                  <a16:creationId xmlns:a16="http://schemas.microsoft.com/office/drawing/2014/main" id="{2A7981F0-A02A-46FD-AE3E-48C030585641}"/>
                </a:ext>
              </a:extLst>
            </p:cNvPr>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21519" name="Line 58">
            <a:extLst>
              <a:ext uri="{FF2B5EF4-FFF2-40B4-BE49-F238E27FC236}">
                <a16:creationId xmlns:a16="http://schemas.microsoft.com/office/drawing/2014/main" id="{A6BBF531-72B6-443D-A550-632D5540F7E9}"/>
              </a:ext>
            </a:extLst>
          </p:cNvPr>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20" name="Line 59">
            <a:extLst>
              <a:ext uri="{FF2B5EF4-FFF2-40B4-BE49-F238E27FC236}">
                <a16:creationId xmlns:a16="http://schemas.microsoft.com/office/drawing/2014/main" id="{A1D246CA-A714-455C-9BE1-D01F0A86B124}"/>
              </a:ext>
            </a:extLst>
          </p:cNvPr>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21" name="Rectangle 60">
            <a:extLst>
              <a:ext uri="{FF2B5EF4-FFF2-40B4-BE49-F238E27FC236}">
                <a16:creationId xmlns:a16="http://schemas.microsoft.com/office/drawing/2014/main" id="{BF9EC377-6A34-4EA1-89B7-51C16B51124A}"/>
              </a:ext>
            </a:extLst>
          </p:cNvPr>
          <p:cNvSpPr>
            <a:spLocks noChangeArrowheads="1"/>
          </p:cNvSpPr>
          <p:nvPr/>
        </p:nvSpPr>
        <p:spPr bwMode="auto">
          <a:xfrm>
            <a:off x="5845175" y="4457700"/>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Resets lock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upon exit</a:t>
            </a:r>
          </a:p>
        </p:txBody>
      </p:sp>
      <p:sp>
        <p:nvSpPr>
          <p:cNvPr id="21522" name="Rectangle 61">
            <a:extLst>
              <a:ext uri="{FF2B5EF4-FFF2-40B4-BE49-F238E27FC236}">
                <a16:creationId xmlns:a16="http://schemas.microsoft.com/office/drawing/2014/main" id="{16DD0F7A-1AEC-4B88-8A4A-C505741CD62C}"/>
              </a:ext>
            </a:extLst>
          </p:cNvPr>
          <p:cNvSpPr>
            <a:spLocks noChangeArrowheads="1"/>
          </p:cNvSpPr>
          <p:nvPr/>
        </p:nvSpPr>
        <p:spPr bwMode="auto">
          <a:xfrm>
            <a:off x="3648075" y="448945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spin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lock</a:t>
            </a:r>
          </a:p>
        </p:txBody>
      </p:sp>
      <p:sp>
        <p:nvSpPr>
          <p:cNvPr id="21523" name="Rectangle 62">
            <a:extLst>
              <a:ext uri="{FF2B5EF4-FFF2-40B4-BE49-F238E27FC236}">
                <a16:creationId xmlns:a16="http://schemas.microsoft.com/office/drawing/2014/main" id="{2F0FFD22-D291-425A-92C5-A7361805FCEE}"/>
              </a:ext>
            </a:extLst>
          </p:cNvPr>
          <p:cNvSpPr>
            <a:spLocks noChangeArrowheads="1"/>
          </p:cNvSpPr>
          <p:nvPr/>
        </p:nvSpPr>
        <p:spPr bwMode="auto">
          <a:xfrm>
            <a:off x="4410075" y="448468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critical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section</a:t>
            </a:r>
          </a:p>
        </p:txBody>
      </p:sp>
      <p:grpSp>
        <p:nvGrpSpPr>
          <p:cNvPr id="21524" name="Group 63">
            <a:extLst>
              <a:ext uri="{FF2B5EF4-FFF2-40B4-BE49-F238E27FC236}">
                <a16:creationId xmlns:a16="http://schemas.microsoft.com/office/drawing/2014/main" id="{F21E1357-3D49-4017-980E-78AA3FECD284}"/>
              </a:ext>
            </a:extLst>
          </p:cNvPr>
          <p:cNvGrpSpPr>
            <a:grpSpLocks/>
          </p:cNvGrpSpPr>
          <p:nvPr/>
        </p:nvGrpSpPr>
        <p:grpSpPr bwMode="auto">
          <a:xfrm>
            <a:off x="1724025" y="3594100"/>
            <a:ext cx="414338" cy="1328738"/>
            <a:chOff x="616" y="1914"/>
            <a:chExt cx="261" cy="837"/>
          </a:xfrm>
        </p:grpSpPr>
        <p:sp>
          <p:nvSpPr>
            <p:cNvPr id="21562" name="Rectangle 64">
              <a:extLst>
                <a:ext uri="{FF2B5EF4-FFF2-40B4-BE49-F238E27FC236}">
                  <a16:creationId xmlns:a16="http://schemas.microsoft.com/office/drawing/2014/main" id="{9CD3B646-57BD-4EF5-B205-5728069AA968}"/>
                </a:ext>
              </a:extLst>
            </p:cNvPr>
            <p:cNvSpPr>
              <a:spLocks noChangeArrowheads="1"/>
            </p:cNvSpPr>
            <p:nvPr/>
          </p:nvSpPr>
          <p:spPr bwMode="auto">
            <a:xfrm>
              <a:off x="616" y="191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1563" name="Rectangle 65">
              <a:extLst>
                <a:ext uri="{FF2B5EF4-FFF2-40B4-BE49-F238E27FC236}">
                  <a16:creationId xmlns:a16="http://schemas.microsoft.com/office/drawing/2014/main" id="{27443980-EEA3-473C-9210-B978AAA2F5B1}"/>
                </a:ext>
              </a:extLst>
            </p:cNvPr>
            <p:cNvSpPr>
              <a:spLocks noChangeArrowheads="1"/>
            </p:cNvSpPr>
            <p:nvPr/>
          </p:nvSpPr>
          <p:spPr bwMode="auto">
            <a:xfrm>
              <a:off x="616" y="2019"/>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1564" name="Rectangle 66">
              <a:extLst>
                <a:ext uri="{FF2B5EF4-FFF2-40B4-BE49-F238E27FC236}">
                  <a16:creationId xmlns:a16="http://schemas.microsoft.com/office/drawing/2014/main" id="{25682627-9E63-4112-94CE-B5AC3D7F30F3}"/>
                </a:ext>
              </a:extLst>
            </p:cNvPr>
            <p:cNvSpPr>
              <a:spLocks noChangeArrowheads="1"/>
            </p:cNvSpPr>
            <p:nvPr/>
          </p:nvSpPr>
          <p:spPr bwMode="auto">
            <a:xfrm>
              <a:off x="616" y="212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grpSp>
      <p:grpSp>
        <p:nvGrpSpPr>
          <p:cNvPr id="21525" name="Group 67">
            <a:extLst>
              <a:ext uri="{FF2B5EF4-FFF2-40B4-BE49-F238E27FC236}">
                <a16:creationId xmlns:a16="http://schemas.microsoft.com/office/drawing/2014/main" id="{A5133FE2-A9AE-48B5-9AEC-2D61F929D03E}"/>
              </a:ext>
            </a:extLst>
          </p:cNvPr>
          <p:cNvGrpSpPr>
            <a:grpSpLocks/>
          </p:cNvGrpSpPr>
          <p:nvPr/>
        </p:nvGrpSpPr>
        <p:grpSpPr bwMode="auto">
          <a:xfrm flipH="1">
            <a:off x="1524000" y="2519363"/>
            <a:ext cx="725488" cy="765175"/>
            <a:chOff x="1008" y="2720"/>
            <a:chExt cx="856" cy="808"/>
          </a:xfrm>
        </p:grpSpPr>
        <p:sp>
          <p:nvSpPr>
            <p:cNvPr id="21553" name="Rectangle 68">
              <a:extLst>
                <a:ext uri="{FF2B5EF4-FFF2-40B4-BE49-F238E27FC236}">
                  <a16:creationId xmlns:a16="http://schemas.microsoft.com/office/drawing/2014/main" id="{11BD1975-AEC3-4268-95F1-8CE6CDD6FF4F}"/>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54" name="Freeform 69">
              <a:extLst>
                <a:ext uri="{FF2B5EF4-FFF2-40B4-BE49-F238E27FC236}">
                  <a16:creationId xmlns:a16="http://schemas.microsoft.com/office/drawing/2014/main" id="{76FCFE94-532C-4EBE-9EE7-F666C69981A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55" name="Freeform 70">
              <a:extLst>
                <a:ext uri="{FF2B5EF4-FFF2-40B4-BE49-F238E27FC236}">
                  <a16:creationId xmlns:a16="http://schemas.microsoft.com/office/drawing/2014/main" id="{373251CD-52D2-4ECA-9E7E-BFA8D3ABCDFE}"/>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56" name="Freeform 71">
              <a:extLst>
                <a:ext uri="{FF2B5EF4-FFF2-40B4-BE49-F238E27FC236}">
                  <a16:creationId xmlns:a16="http://schemas.microsoft.com/office/drawing/2014/main" id="{78BEF660-F4AF-44FA-9629-3E4B4D5C8489}"/>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57" name="Freeform 72">
              <a:extLst>
                <a:ext uri="{FF2B5EF4-FFF2-40B4-BE49-F238E27FC236}">
                  <a16:creationId xmlns:a16="http://schemas.microsoft.com/office/drawing/2014/main" id="{ECA160BB-2126-42C3-A081-0B25E6D48A88}"/>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1558" name="Freeform 73">
              <a:extLst>
                <a:ext uri="{FF2B5EF4-FFF2-40B4-BE49-F238E27FC236}">
                  <a16:creationId xmlns:a16="http://schemas.microsoft.com/office/drawing/2014/main" id="{D22D8A2C-F539-4B6D-8F93-C545F92191A8}"/>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1559" name="Freeform 74">
              <a:extLst>
                <a:ext uri="{FF2B5EF4-FFF2-40B4-BE49-F238E27FC236}">
                  <a16:creationId xmlns:a16="http://schemas.microsoft.com/office/drawing/2014/main" id="{30BAFBF2-0C14-4369-B505-F0B5354C0C2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60" name="Freeform 75">
              <a:extLst>
                <a:ext uri="{FF2B5EF4-FFF2-40B4-BE49-F238E27FC236}">
                  <a16:creationId xmlns:a16="http://schemas.microsoft.com/office/drawing/2014/main" id="{9FE54D4B-CCE1-492F-94F7-379626FBEB6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61" name="Freeform 76">
              <a:extLst>
                <a:ext uri="{FF2B5EF4-FFF2-40B4-BE49-F238E27FC236}">
                  <a16:creationId xmlns:a16="http://schemas.microsoft.com/office/drawing/2014/main" id="{236BAAC3-A527-4548-9C96-082A1C3B36F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1526" name="Group 77">
            <a:extLst>
              <a:ext uri="{FF2B5EF4-FFF2-40B4-BE49-F238E27FC236}">
                <a16:creationId xmlns:a16="http://schemas.microsoft.com/office/drawing/2014/main" id="{3F7796B0-5FF6-4F9F-A6F6-F90217BCAFB4}"/>
              </a:ext>
            </a:extLst>
          </p:cNvPr>
          <p:cNvGrpSpPr>
            <a:grpSpLocks/>
          </p:cNvGrpSpPr>
          <p:nvPr/>
        </p:nvGrpSpPr>
        <p:grpSpPr bwMode="auto">
          <a:xfrm flipH="1">
            <a:off x="1465263" y="3432175"/>
            <a:ext cx="725487" cy="765175"/>
            <a:chOff x="1008" y="2720"/>
            <a:chExt cx="856" cy="808"/>
          </a:xfrm>
        </p:grpSpPr>
        <p:sp>
          <p:nvSpPr>
            <p:cNvPr id="21544" name="Rectangle 78">
              <a:extLst>
                <a:ext uri="{FF2B5EF4-FFF2-40B4-BE49-F238E27FC236}">
                  <a16:creationId xmlns:a16="http://schemas.microsoft.com/office/drawing/2014/main" id="{BE756C3A-1454-42F8-A2A7-6935EA817612}"/>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45" name="Freeform 79">
              <a:extLst>
                <a:ext uri="{FF2B5EF4-FFF2-40B4-BE49-F238E27FC236}">
                  <a16:creationId xmlns:a16="http://schemas.microsoft.com/office/drawing/2014/main" id="{D6073646-DAE0-4505-B120-A2498691AA7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46" name="Freeform 80">
              <a:extLst>
                <a:ext uri="{FF2B5EF4-FFF2-40B4-BE49-F238E27FC236}">
                  <a16:creationId xmlns:a16="http://schemas.microsoft.com/office/drawing/2014/main" id="{D95077A5-B831-4276-93AD-F6C700915B9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47" name="Freeform 81">
              <a:extLst>
                <a:ext uri="{FF2B5EF4-FFF2-40B4-BE49-F238E27FC236}">
                  <a16:creationId xmlns:a16="http://schemas.microsoft.com/office/drawing/2014/main" id="{F1DDD9A5-C7CF-402A-9D41-669D4A6C6A2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48" name="Freeform 82">
              <a:extLst>
                <a:ext uri="{FF2B5EF4-FFF2-40B4-BE49-F238E27FC236}">
                  <a16:creationId xmlns:a16="http://schemas.microsoft.com/office/drawing/2014/main" id="{4E367E5D-AB60-4171-B0A0-0B5ACAEA393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1549" name="Freeform 83">
              <a:extLst>
                <a:ext uri="{FF2B5EF4-FFF2-40B4-BE49-F238E27FC236}">
                  <a16:creationId xmlns:a16="http://schemas.microsoft.com/office/drawing/2014/main" id="{6E1F5504-58B3-42C2-A1C6-F35E5A8407B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1550" name="Freeform 84">
              <a:extLst>
                <a:ext uri="{FF2B5EF4-FFF2-40B4-BE49-F238E27FC236}">
                  <a16:creationId xmlns:a16="http://schemas.microsoft.com/office/drawing/2014/main" id="{8E7B0DAD-4C9B-44A8-817C-26FD8C9FCCE1}"/>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51" name="Freeform 85">
              <a:extLst>
                <a:ext uri="{FF2B5EF4-FFF2-40B4-BE49-F238E27FC236}">
                  <a16:creationId xmlns:a16="http://schemas.microsoft.com/office/drawing/2014/main" id="{2C5D642F-704C-453B-BBE0-AA0907283E3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52" name="Freeform 86">
              <a:extLst>
                <a:ext uri="{FF2B5EF4-FFF2-40B4-BE49-F238E27FC236}">
                  <a16:creationId xmlns:a16="http://schemas.microsoft.com/office/drawing/2014/main" id="{26E71E65-FAFC-4AA1-B19A-606201EAFCC7}"/>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1527" name="Group 87">
            <a:extLst>
              <a:ext uri="{FF2B5EF4-FFF2-40B4-BE49-F238E27FC236}">
                <a16:creationId xmlns:a16="http://schemas.microsoft.com/office/drawing/2014/main" id="{DA8CF63F-9B36-4D5C-BCEA-76891CE16EAE}"/>
              </a:ext>
            </a:extLst>
          </p:cNvPr>
          <p:cNvGrpSpPr>
            <a:grpSpLocks/>
          </p:cNvGrpSpPr>
          <p:nvPr/>
        </p:nvGrpSpPr>
        <p:grpSpPr bwMode="auto">
          <a:xfrm flipH="1">
            <a:off x="1546225" y="4964113"/>
            <a:ext cx="725488" cy="765175"/>
            <a:chOff x="1008" y="2720"/>
            <a:chExt cx="856" cy="808"/>
          </a:xfrm>
        </p:grpSpPr>
        <p:sp>
          <p:nvSpPr>
            <p:cNvPr id="21535" name="Rectangle 88">
              <a:extLst>
                <a:ext uri="{FF2B5EF4-FFF2-40B4-BE49-F238E27FC236}">
                  <a16:creationId xmlns:a16="http://schemas.microsoft.com/office/drawing/2014/main" id="{91672423-C50E-407E-BD1F-84E60341C27A}"/>
                </a:ext>
              </a:extLst>
            </p:cNvPr>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36" name="Freeform 89">
              <a:extLst>
                <a:ext uri="{FF2B5EF4-FFF2-40B4-BE49-F238E27FC236}">
                  <a16:creationId xmlns:a16="http://schemas.microsoft.com/office/drawing/2014/main" id="{3505CC13-A067-4958-8806-00C7523CA5B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37" name="Freeform 90">
              <a:extLst>
                <a:ext uri="{FF2B5EF4-FFF2-40B4-BE49-F238E27FC236}">
                  <a16:creationId xmlns:a16="http://schemas.microsoft.com/office/drawing/2014/main" id="{808F5B49-24AD-4A38-90DC-B4B55AFB502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38" name="Freeform 91">
              <a:extLst>
                <a:ext uri="{FF2B5EF4-FFF2-40B4-BE49-F238E27FC236}">
                  <a16:creationId xmlns:a16="http://schemas.microsoft.com/office/drawing/2014/main" id="{6519E916-97A6-4086-A6C1-A18A0E49F7F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39" name="Freeform 92">
              <a:extLst>
                <a:ext uri="{FF2B5EF4-FFF2-40B4-BE49-F238E27FC236}">
                  <a16:creationId xmlns:a16="http://schemas.microsoft.com/office/drawing/2014/main" id="{A8C934F3-C977-4A60-9B12-03A3C483C1A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1540" name="Freeform 93">
              <a:extLst>
                <a:ext uri="{FF2B5EF4-FFF2-40B4-BE49-F238E27FC236}">
                  <a16:creationId xmlns:a16="http://schemas.microsoft.com/office/drawing/2014/main" id="{96C53C15-F138-46C6-AB2E-596A6D93ED33}"/>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1541" name="Freeform 94">
              <a:extLst>
                <a:ext uri="{FF2B5EF4-FFF2-40B4-BE49-F238E27FC236}">
                  <a16:creationId xmlns:a16="http://schemas.microsoft.com/office/drawing/2014/main" id="{112561EF-35A9-4C70-B56F-A95B9AAB6D05}"/>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42" name="Freeform 95">
              <a:extLst>
                <a:ext uri="{FF2B5EF4-FFF2-40B4-BE49-F238E27FC236}">
                  <a16:creationId xmlns:a16="http://schemas.microsoft.com/office/drawing/2014/main" id="{607AF582-D523-4301-B06C-83AF9EF550E3}"/>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1543" name="Freeform 96">
              <a:extLst>
                <a:ext uri="{FF2B5EF4-FFF2-40B4-BE49-F238E27FC236}">
                  <a16:creationId xmlns:a16="http://schemas.microsoft.com/office/drawing/2014/main" id="{E6A31C2A-1DB1-470F-B2B0-D0DB080E499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21528" name="Text Box 97">
            <a:extLst>
              <a:ext uri="{FF2B5EF4-FFF2-40B4-BE49-F238E27FC236}">
                <a16:creationId xmlns:a16="http://schemas.microsoft.com/office/drawing/2014/main" id="{4CD7FDE3-D818-404A-8143-9CCEE28B78F9}"/>
              </a:ext>
            </a:extLst>
          </p:cNvPr>
          <p:cNvSpPr txBox="1">
            <a:spLocks noChangeArrowheads="1"/>
          </p:cNvSpPr>
          <p:nvPr/>
        </p:nvSpPr>
        <p:spPr bwMode="auto">
          <a:xfrm>
            <a:off x="3816350" y="5607050"/>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nvGrpSpPr>
          <p:cNvPr id="21529" name="Group 98">
            <a:extLst>
              <a:ext uri="{FF2B5EF4-FFF2-40B4-BE49-F238E27FC236}">
                <a16:creationId xmlns:a16="http://schemas.microsoft.com/office/drawing/2014/main" id="{06574875-9F98-4C9E-8DB2-94366D175894}"/>
              </a:ext>
            </a:extLst>
          </p:cNvPr>
          <p:cNvGrpSpPr>
            <a:grpSpLocks/>
          </p:cNvGrpSpPr>
          <p:nvPr/>
        </p:nvGrpSpPr>
        <p:grpSpPr bwMode="auto">
          <a:xfrm>
            <a:off x="3648075" y="3444875"/>
            <a:ext cx="611188" cy="871538"/>
            <a:chOff x="4300" y="2246"/>
            <a:chExt cx="400" cy="571"/>
          </a:xfrm>
        </p:grpSpPr>
        <p:sp>
          <p:nvSpPr>
            <p:cNvPr id="21530" name="Oval 99">
              <a:extLst>
                <a:ext uri="{FF2B5EF4-FFF2-40B4-BE49-F238E27FC236}">
                  <a16:creationId xmlns:a16="http://schemas.microsoft.com/office/drawing/2014/main" id="{D0DA345F-F4B9-468B-8879-DDB22249AD6C}"/>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31" name="Oval 100">
              <a:extLst>
                <a:ext uri="{FF2B5EF4-FFF2-40B4-BE49-F238E27FC236}">
                  <a16:creationId xmlns:a16="http://schemas.microsoft.com/office/drawing/2014/main" id="{38A0CFB2-C870-4E25-B2C3-F993C36FC6EF}"/>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32" name="Oval 101">
              <a:extLst>
                <a:ext uri="{FF2B5EF4-FFF2-40B4-BE49-F238E27FC236}">
                  <a16:creationId xmlns:a16="http://schemas.microsoft.com/office/drawing/2014/main" id="{B9FB180D-D7F0-4E01-9303-D0C8C12DE196}"/>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33" name="Oval 102">
              <a:extLst>
                <a:ext uri="{FF2B5EF4-FFF2-40B4-BE49-F238E27FC236}">
                  <a16:creationId xmlns:a16="http://schemas.microsoft.com/office/drawing/2014/main" id="{C06AC2AD-18EC-4C6B-93D8-0E1097FD04FA}"/>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1534" name="AutoShape 103">
              <a:extLst>
                <a:ext uri="{FF2B5EF4-FFF2-40B4-BE49-F238E27FC236}">
                  <a16:creationId xmlns:a16="http://schemas.microsoft.com/office/drawing/2014/main" id="{FCCEEE5B-CA9A-4695-A088-7B83886F5CBA}"/>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a:extLst>
              <a:ext uri="{FF2B5EF4-FFF2-40B4-BE49-F238E27FC236}">
                <a16:creationId xmlns:a16="http://schemas.microsoft.com/office/drawing/2014/main" id="{EC1A5F2A-A5E8-4248-89CD-D51D9EB7C2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4995" name="Slide Number Placeholder 4">
            <a:extLst>
              <a:ext uri="{FF2B5EF4-FFF2-40B4-BE49-F238E27FC236}">
                <a16:creationId xmlns:a16="http://schemas.microsoft.com/office/drawing/2014/main" id="{44D124AC-B09D-4E8E-A50D-05126D0432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35ACC15-D171-4F38-94FD-BEF32F05388A}" type="slidenum">
              <a:rPr lang="ar-SA" altLang="zh-CN" sz="1400" b="0">
                <a:solidFill>
                  <a:schemeClr val="tx1"/>
                </a:solidFill>
                <a:latin typeface="Arial" panose="020B0604020202020204" pitchFamily="34" charset="0"/>
              </a:rPr>
              <a:pPr/>
              <a:t>70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4996" name="Picture 43" descr="magic">
            <a:extLst>
              <a:ext uri="{FF2B5EF4-FFF2-40B4-BE49-F238E27FC236}">
                <a16:creationId xmlns:a16="http://schemas.microsoft.com/office/drawing/2014/main" id="{731A87BD-79BC-41DF-B728-2217414A2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2">
            <a:extLst>
              <a:ext uri="{FF2B5EF4-FFF2-40B4-BE49-F238E27FC236}">
                <a16:creationId xmlns:a16="http://schemas.microsoft.com/office/drawing/2014/main" id="{AAC101CB-0B00-4D71-91DF-96E5DE0CF1AE}"/>
              </a:ext>
            </a:extLst>
          </p:cNvPr>
          <p:cNvSpPr>
            <a:spLocks noGrp="1" noChangeArrowheads="1"/>
          </p:cNvSpPr>
          <p:nvPr>
            <p:ph type="title"/>
          </p:nvPr>
        </p:nvSpPr>
        <p:spPr/>
        <p:txBody>
          <a:bodyPr/>
          <a:lstStyle/>
          <a:p>
            <a:r>
              <a:rPr lang="en-US" altLang="zh-CN" sz="4000" dirty="0">
                <a:solidFill>
                  <a:srgbClr val="0000FF"/>
                </a:solidFill>
                <a:ea typeface="宋体" panose="02010600030101010101" pitchFamily="2" charset="-122"/>
              </a:rPr>
              <a:t>Local Spinning </a:t>
            </a:r>
            <a:r>
              <a:rPr lang="en-US" altLang="zh-CN" sz="4000" dirty="0">
                <a:ea typeface="宋体" panose="02010600030101010101" pitchFamily="2" charset="-122"/>
              </a:rPr>
              <a:t>while Lock is Busy</a:t>
            </a:r>
          </a:p>
        </p:txBody>
      </p:sp>
      <p:grpSp>
        <p:nvGrpSpPr>
          <p:cNvPr id="84998" name="Group 3">
            <a:extLst>
              <a:ext uri="{FF2B5EF4-FFF2-40B4-BE49-F238E27FC236}">
                <a16:creationId xmlns:a16="http://schemas.microsoft.com/office/drawing/2014/main" id="{77C29CC6-A5CA-473A-8653-B754DEABE2D3}"/>
              </a:ext>
            </a:extLst>
          </p:cNvPr>
          <p:cNvGrpSpPr>
            <a:grpSpLocks/>
          </p:cNvGrpSpPr>
          <p:nvPr/>
        </p:nvGrpSpPr>
        <p:grpSpPr bwMode="auto">
          <a:xfrm>
            <a:off x="3732213" y="2495550"/>
            <a:ext cx="1130300" cy="1173163"/>
            <a:chOff x="2496" y="2725"/>
            <a:chExt cx="712" cy="739"/>
          </a:xfrm>
        </p:grpSpPr>
        <p:sp>
          <p:nvSpPr>
            <p:cNvPr id="85027" name="Rectangle 4">
              <a:extLst>
                <a:ext uri="{FF2B5EF4-FFF2-40B4-BE49-F238E27FC236}">
                  <a16:creationId xmlns:a16="http://schemas.microsoft.com/office/drawing/2014/main" id="{4FB4D7D9-47D9-4583-B3FF-33346E38A0D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28" name="Freeform 5">
              <a:extLst>
                <a:ext uri="{FF2B5EF4-FFF2-40B4-BE49-F238E27FC236}">
                  <a16:creationId xmlns:a16="http://schemas.microsoft.com/office/drawing/2014/main" id="{CDBA132E-FE46-4EE5-A31A-7386DBB639E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5029" name="Group 6">
              <a:extLst>
                <a:ext uri="{FF2B5EF4-FFF2-40B4-BE49-F238E27FC236}">
                  <a16:creationId xmlns:a16="http://schemas.microsoft.com/office/drawing/2014/main" id="{DEE0F529-D5CA-4F6C-893B-EAFFC9572919}"/>
                </a:ext>
              </a:extLst>
            </p:cNvPr>
            <p:cNvGrpSpPr>
              <a:grpSpLocks/>
            </p:cNvGrpSpPr>
            <p:nvPr/>
          </p:nvGrpSpPr>
          <p:grpSpPr bwMode="auto">
            <a:xfrm>
              <a:off x="3072" y="2832"/>
              <a:ext cx="136" cy="632"/>
              <a:chOff x="3072" y="2832"/>
              <a:chExt cx="136" cy="632"/>
            </a:xfrm>
          </p:grpSpPr>
          <p:sp>
            <p:nvSpPr>
              <p:cNvPr id="85034" name="Freeform 7">
                <a:extLst>
                  <a:ext uri="{FF2B5EF4-FFF2-40B4-BE49-F238E27FC236}">
                    <a16:creationId xmlns:a16="http://schemas.microsoft.com/office/drawing/2014/main" id="{0B0E97B0-C253-4555-9F49-532860195BF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5" name="Freeform 8">
                <a:extLst>
                  <a:ext uri="{FF2B5EF4-FFF2-40B4-BE49-F238E27FC236}">
                    <a16:creationId xmlns:a16="http://schemas.microsoft.com/office/drawing/2014/main" id="{000108C5-9C72-40CC-85D2-23884A056DA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6" name="Freeform 9">
                <a:extLst>
                  <a:ext uri="{FF2B5EF4-FFF2-40B4-BE49-F238E27FC236}">
                    <a16:creationId xmlns:a16="http://schemas.microsoft.com/office/drawing/2014/main" id="{B8EF250D-5E0C-4E38-A3D0-C87FB4CB535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5030" name="Group 10">
              <a:extLst>
                <a:ext uri="{FF2B5EF4-FFF2-40B4-BE49-F238E27FC236}">
                  <a16:creationId xmlns:a16="http://schemas.microsoft.com/office/drawing/2014/main" id="{989D1CBC-0B35-476F-A0E6-A972F247A2AD}"/>
                </a:ext>
              </a:extLst>
            </p:cNvPr>
            <p:cNvGrpSpPr>
              <a:grpSpLocks/>
            </p:cNvGrpSpPr>
            <p:nvPr/>
          </p:nvGrpSpPr>
          <p:grpSpPr bwMode="auto">
            <a:xfrm flipH="1">
              <a:off x="2496" y="2832"/>
              <a:ext cx="136" cy="632"/>
              <a:chOff x="3072" y="2832"/>
              <a:chExt cx="136" cy="632"/>
            </a:xfrm>
          </p:grpSpPr>
          <p:sp>
            <p:nvSpPr>
              <p:cNvPr id="85031" name="Freeform 11">
                <a:extLst>
                  <a:ext uri="{FF2B5EF4-FFF2-40B4-BE49-F238E27FC236}">
                    <a16:creationId xmlns:a16="http://schemas.microsoft.com/office/drawing/2014/main" id="{E758F3B6-73F8-45F8-8CA9-0091F6F391A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2" name="Freeform 12">
                <a:extLst>
                  <a:ext uri="{FF2B5EF4-FFF2-40B4-BE49-F238E27FC236}">
                    <a16:creationId xmlns:a16="http://schemas.microsoft.com/office/drawing/2014/main" id="{6ACB4973-9D7C-4B4D-BDB7-E7DFF7B8C30B}"/>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3" name="Freeform 13">
                <a:extLst>
                  <a:ext uri="{FF2B5EF4-FFF2-40B4-BE49-F238E27FC236}">
                    <a16:creationId xmlns:a16="http://schemas.microsoft.com/office/drawing/2014/main" id="{BC3C346B-82F4-44A6-8283-37F65CFF040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4999" name="Group 14">
            <a:extLst>
              <a:ext uri="{FF2B5EF4-FFF2-40B4-BE49-F238E27FC236}">
                <a16:creationId xmlns:a16="http://schemas.microsoft.com/office/drawing/2014/main" id="{54F86539-F9DE-4EBC-9AA9-ADECD32F5F9E}"/>
              </a:ext>
            </a:extLst>
          </p:cNvPr>
          <p:cNvGrpSpPr>
            <a:grpSpLocks/>
          </p:cNvGrpSpPr>
          <p:nvPr/>
        </p:nvGrpSpPr>
        <p:grpSpPr bwMode="auto">
          <a:xfrm>
            <a:off x="1757363" y="2441575"/>
            <a:ext cx="1358900" cy="1282700"/>
            <a:chOff x="1008" y="2720"/>
            <a:chExt cx="856" cy="808"/>
          </a:xfrm>
        </p:grpSpPr>
        <p:sp>
          <p:nvSpPr>
            <p:cNvPr id="85018" name="Rectangle 15">
              <a:extLst>
                <a:ext uri="{FF2B5EF4-FFF2-40B4-BE49-F238E27FC236}">
                  <a16:creationId xmlns:a16="http://schemas.microsoft.com/office/drawing/2014/main" id="{7A8DC48C-7C81-4BCB-9F59-A280C456030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19" name="Freeform 16">
              <a:extLst>
                <a:ext uri="{FF2B5EF4-FFF2-40B4-BE49-F238E27FC236}">
                  <a16:creationId xmlns:a16="http://schemas.microsoft.com/office/drawing/2014/main" id="{490031FE-479C-4358-8CB6-CC6735A76F4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0" name="Freeform 17">
              <a:extLst>
                <a:ext uri="{FF2B5EF4-FFF2-40B4-BE49-F238E27FC236}">
                  <a16:creationId xmlns:a16="http://schemas.microsoft.com/office/drawing/2014/main" id="{B7B62846-B721-4869-88D4-F62C9905DFF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1" name="Freeform 18">
              <a:extLst>
                <a:ext uri="{FF2B5EF4-FFF2-40B4-BE49-F238E27FC236}">
                  <a16:creationId xmlns:a16="http://schemas.microsoft.com/office/drawing/2014/main" id="{6097CA54-3C1C-489F-AF35-5C987E3F9A4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2" name="Freeform 19">
              <a:extLst>
                <a:ext uri="{FF2B5EF4-FFF2-40B4-BE49-F238E27FC236}">
                  <a16:creationId xmlns:a16="http://schemas.microsoft.com/office/drawing/2014/main" id="{A5CDF4B9-5EFD-4FA3-9498-C449F9A7F8D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5023" name="Freeform 20">
              <a:extLst>
                <a:ext uri="{FF2B5EF4-FFF2-40B4-BE49-F238E27FC236}">
                  <a16:creationId xmlns:a16="http://schemas.microsoft.com/office/drawing/2014/main" id="{D6E8B074-F957-4F3B-B150-2ACD675A993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5024" name="Freeform 21">
              <a:extLst>
                <a:ext uri="{FF2B5EF4-FFF2-40B4-BE49-F238E27FC236}">
                  <a16:creationId xmlns:a16="http://schemas.microsoft.com/office/drawing/2014/main" id="{99EAD93F-8965-403A-A3DC-3F8AD17AA81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5" name="Freeform 22">
              <a:extLst>
                <a:ext uri="{FF2B5EF4-FFF2-40B4-BE49-F238E27FC236}">
                  <a16:creationId xmlns:a16="http://schemas.microsoft.com/office/drawing/2014/main" id="{BB412DB4-54CD-4F2D-929E-6AA2216952F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6" name="Freeform 23">
              <a:extLst>
                <a:ext uri="{FF2B5EF4-FFF2-40B4-BE49-F238E27FC236}">
                  <a16:creationId xmlns:a16="http://schemas.microsoft.com/office/drawing/2014/main" id="{DB4CF15B-99D8-4BC7-B0BD-B32411AED6F5}"/>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5000" name="Group 24">
            <a:extLst>
              <a:ext uri="{FF2B5EF4-FFF2-40B4-BE49-F238E27FC236}">
                <a16:creationId xmlns:a16="http://schemas.microsoft.com/office/drawing/2014/main" id="{AD6D2B75-5480-4378-ACDB-5CF9DE8728AB}"/>
              </a:ext>
            </a:extLst>
          </p:cNvPr>
          <p:cNvGrpSpPr>
            <a:grpSpLocks/>
          </p:cNvGrpSpPr>
          <p:nvPr/>
        </p:nvGrpSpPr>
        <p:grpSpPr bwMode="auto">
          <a:xfrm flipH="1">
            <a:off x="5480050" y="2441575"/>
            <a:ext cx="1358900" cy="1282700"/>
            <a:chOff x="1008" y="2720"/>
            <a:chExt cx="856" cy="808"/>
          </a:xfrm>
        </p:grpSpPr>
        <p:sp>
          <p:nvSpPr>
            <p:cNvPr id="85009" name="Rectangle 25">
              <a:extLst>
                <a:ext uri="{FF2B5EF4-FFF2-40B4-BE49-F238E27FC236}">
                  <a16:creationId xmlns:a16="http://schemas.microsoft.com/office/drawing/2014/main" id="{E720257E-845E-43F2-8FFE-D2891CCE44AA}"/>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10" name="Freeform 26">
              <a:extLst>
                <a:ext uri="{FF2B5EF4-FFF2-40B4-BE49-F238E27FC236}">
                  <a16:creationId xmlns:a16="http://schemas.microsoft.com/office/drawing/2014/main" id="{FA834E1B-E696-4103-BF1D-6A57E5B42EF5}"/>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1" name="Freeform 27">
              <a:extLst>
                <a:ext uri="{FF2B5EF4-FFF2-40B4-BE49-F238E27FC236}">
                  <a16:creationId xmlns:a16="http://schemas.microsoft.com/office/drawing/2014/main" id="{2566E5DB-862D-49A5-B2FC-06B8BFFB4F6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2" name="Freeform 28">
              <a:extLst>
                <a:ext uri="{FF2B5EF4-FFF2-40B4-BE49-F238E27FC236}">
                  <a16:creationId xmlns:a16="http://schemas.microsoft.com/office/drawing/2014/main" id="{6228FB50-FCB8-41CF-9597-2CB2FC6DF395}"/>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3" name="Freeform 29">
              <a:extLst>
                <a:ext uri="{FF2B5EF4-FFF2-40B4-BE49-F238E27FC236}">
                  <a16:creationId xmlns:a16="http://schemas.microsoft.com/office/drawing/2014/main" id="{4BF5BFB1-82AA-4F35-B37C-2B59B2B43FC2}"/>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5014" name="Freeform 30">
              <a:extLst>
                <a:ext uri="{FF2B5EF4-FFF2-40B4-BE49-F238E27FC236}">
                  <a16:creationId xmlns:a16="http://schemas.microsoft.com/office/drawing/2014/main" id="{999401F3-E172-47CD-96E2-82C9921B675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5015" name="Freeform 31">
              <a:extLst>
                <a:ext uri="{FF2B5EF4-FFF2-40B4-BE49-F238E27FC236}">
                  <a16:creationId xmlns:a16="http://schemas.microsoft.com/office/drawing/2014/main" id="{BAE0EC42-E6B6-40D6-978B-D70AFE938F6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6" name="Freeform 32">
              <a:extLst>
                <a:ext uri="{FF2B5EF4-FFF2-40B4-BE49-F238E27FC236}">
                  <a16:creationId xmlns:a16="http://schemas.microsoft.com/office/drawing/2014/main" id="{91BE59D7-5884-45DC-8FF6-D3CAB89CAA1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7" name="Freeform 33">
              <a:extLst>
                <a:ext uri="{FF2B5EF4-FFF2-40B4-BE49-F238E27FC236}">
                  <a16:creationId xmlns:a16="http://schemas.microsoft.com/office/drawing/2014/main" id="{B47EA695-5EB3-4EAD-8EEC-A90BC79D867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5001" name="AutoShape 34">
            <a:extLst>
              <a:ext uri="{FF2B5EF4-FFF2-40B4-BE49-F238E27FC236}">
                <a16:creationId xmlns:a16="http://schemas.microsoft.com/office/drawing/2014/main" id="{272D44ED-7F43-4053-958F-F4F12C86740E}"/>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5002" name="Rectangle 35">
            <a:extLst>
              <a:ext uri="{FF2B5EF4-FFF2-40B4-BE49-F238E27FC236}">
                <a16:creationId xmlns:a16="http://schemas.microsoft.com/office/drawing/2014/main" id="{5458F2C5-88FD-496C-8573-5A8B4F5EEED3}"/>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5003" name="AutoShape 36">
            <a:extLst>
              <a:ext uri="{FF2B5EF4-FFF2-40B4-BE49-F238E27FC236}">
                <a16:creationId xmlns:a16="http://schemas.microsoft.com/office/drawing/2014/main" id="{A1BAD941-596C-4335-A68C-5871E4D3B3DB}"/>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04" name="Rectangle 37">
            <a:extLst>
              <a:ext uri="{FF2B5EF4-FFF2-40B4-BE49-F238E27FC236}">
                <a16:creationId xmlns:a16="http://schemas.microsoft.com/office/drawing/2014/main" id="{C257DBB3-C2DB-4698-979A-3AC967BBE45C}"/>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5" name="Rectangle 38">
            <a:extLst>
              <a:ext uri="{FF2B5EF4-FFF2-40B4-BE49-F238E27FC236}">
                <a16:creationId xmlns:a16="http://schemas.microsoft.com/office/drawing/2014/main" id="{9ED761D5-B944-44F5-9134-A237426F9C05}"/>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6" name="Rectangle 39">
            <a:extLst>
              <a:ext uri="{FF2B5EF4-FFF2-40B4-BE49-F238E27FC236}">
                <a16:creationId xmlns:a16="http://schemas.microsoft.com/office/drawing/2014/main" id="{D77497FD-47FB-48A8-8451-34461E85B392}"/>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7" name="Rectangle 40">
            <a:extLst>
              <a:ext uri="{FF2B5EF4-FFF2-40B4-BE49-F238E27FC236}">
                <a16:creationId xmlns:a16="http://schemas.microsoft.com/office/drawing/2014/main" id="{566D454E-B096-4168-BDC2-1CACC3007440}"/>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8" name="Freeform 42">
            <a:extLst>
              <a:ext uri="{FF2B5EF4-FFF2-40B4-BE49-F238E27FC236}">
                <a16:creationId xmlns:a16="http://schemas.microsoft.com/office/drawing/2014/main" id="{C736308A-BFD7-4AC4-9004-DAD199AADA19}"/>
              </a:ext>
            </a:extLst>
          </p:cNvPr>
          <p:cNvSpPr>
            <a:spLocks/>
          </p:cNvSpPr>
          <p:nvPr/>
        </p:nvSpPr>
        <p:spPr bwMode="auto">
          <a:xfrm>
            <a:off x="6048375" y="2662238"/>
            <a:ext cx="817563" cy="514350"/>
          </a:xfrm>
          <a:custGeom>
            <a:avLst/>
            <a:gdLst>
              <a:gd name="T0" fmla="*/ 0 w 515"/>
              <a:gd name="T1" fmla="*/ 0 h 324"/>
              <a:gd name="T2" fmla="*/ 2147483647 w 515"/>
              <a:gd name="T3" fmla="*/ 2147483647 h 324"/>
              <a:gd name="T4" fmla="*/ 2147483647 w 515"/>
              <a:gd name="T5" fmla="*/ 2147483647 h 324"/>
              <a:gd name="T6" fmla="*/ 2147483647 w 515"/>
              <a:gd name="T7" fmla="*/ 2147483647 h 324"/>
              <a:gd name="T8" fmla="*/ 2147483647 w 515"/>
              <a:gd name="T9" fmla="*/ 2147483647 h 324"/>
              <a:gd name="T10" fmla="*/ 2147483647 w 515"/>
              <a:gd name="T11" fmla="*/ 2147483647 h 324"/>
              <a:gd name="T12" fmla="*/ 2147483647 w 515"/>
              <a:gd name="T13" fmla="*/ 2147483647 h 324"/>
              <a:gd name="T14" fmla="*/ 0 w 51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24"/>
              <a:gd name="T26" fmla="*/ 515 w 51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24">
                <a:moveTo>
                  <a:pt x="0" y="0"/>
                </a:moveTo>
                <a:cubicBezTo>
                  <a:pt x="10" y="310"/>
                  <a:pt x="10" y="202"/>
                  <a:pt x="10" y="324"/>
                </a:cubicBezTo>
                <a:lnTo>
                  <a:pt x="515" y="324"/>
                </a:lnTo>
                <a:lnTo>
                  <a:pt x="505" y="41"/>
                </a:lnTo>
                <a:lnTo>
                  <a:pt x="374" y="182"/>
                </a:lnTo>
                <a:lnTo>
                  <a:pt x="263" y="51"/>
                </a:lnTo>
                <a:lnTo>
                  <a:pt x="162" y="162"/>
                </a:lnTo>
                <a:lnTo>
                  <a:pt x="0" y="0"/>
                </a:lnTo>
                <a:close/>
              </a:path>
            </a:pathLst>
          </a:custGeom>
          <a:solidFill>
            <a:srgbClr val="FFFF00"/>
          </a:solidFill>
          <a:ln w="38100">
            <a:solidFill>
              <a:schemeClr val="tx1"/>
            </a:solidFill>
            <a:round/>
            <a:headEnd/>
            <a:tailEnd/>
          </a:ln>
        </p:spPr>
        <p:txBody>
          <a:bodyPr wrap="none" anchor="ctr"/>
          <a:lstStyle/>
          <a:p>
            <a:endParaRPr lang="zh-CN" altLang="en-US"/>
          </a:p>
        </p:txBody>
      </p:sp>
      <p:sp>
        <p:nvSpPr>
          <p:cNvPr id="45" name="文本框 44">
            <a:extLst>
              <a:ext uri="{FF2B5EF4-FFF2-40B4-BE49-F238E27FC236}">
                <a16:creationId xmlns:a16="http://schemas.microsoft.com/office/drawing/2014/main" id="{124EC18D-15DE-49FA-BC6A-3E5EE5FF531E}"/>
              </a:ext>
            </a:extLst>
          </p:cNvPr>
          <p:cNvSpPr txBox="1"/>
          <p:nvPr/>
        </p:nvSpPr>
        <p:spPr>
          <a:xfrm>
            <a:off x="160521" y="1984543"/>
            <a:ext cx="2129774" cy="1015663"/>
          </a:xfrm>
          <a:prstGeom prst="rect">
            <a:avLst/>
          </a:prstGeom>
          <a:noFill/>
        </p:spPr>
        <p:txBody>
          <a:bodyPr wrap="square" rtlCol="0">
            <a:spAutoFit/>
          </a:bodyPr>
          <a:lstStyle/>
          <a:p>
            <a:pPr algn="l"/>
            <a:r>
              <a:rPr lang="en-US" altLang="zh-CN" sz="2000" dirty="0">
                <a:solidFill>
                  <a:schemeClr val="tx1"/>
                </a:solidFill>
              </a:rPr>
              <a:t>Spin in cache, without causing bus traffic.</a:t>
            </a:r>
            <a:endParaRPr lang="zh-CN" altLang="en-US" sz="2000" dirty="0">
              <a:solidFill>
                <a:schemeClr val="tx1"/>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a:extLst>
              <a:ext uri="{FF2B5EF4-FFF2-40B4-BE49-F238E27FC236}">
                <a16:creationId xmlns:a16="http://schemas.microsoft.com/office/drawing/2014/main" id="{A20EA813-3749-4E2F-BD14-75EDD8F0FB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3971" name="Slide Number Placeholder 4">
            <a:extLst>
              <a:ext uri="{FF2B5EF4-FFF2-40B4-BE49-F238E27FC236}">
                <a16:creationId xmlns:a16="http://schemas.microsoft.com/office/drawing/2014/main" id="{7F3F3711-13DD-4663-ABA8-EA1E73D75C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7CD0787-F7EB-4097-9819-FEC332552B8F}" type="slidenum">
              <a:rPr lang="ar-SA" altLang="zh-CN" sz="1400" b="0">
                <a:solidFill>
                  <a:schemeClr val="tx1"/>
                </a:solidFill>
                <a:latin typeface="Arial" panose="020B0604020202020204" pitchFamily="34" charset="0"/>
              </a:rPr>
              <a:pPr/>
              <a:t>71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3972" name="Picture 4" descr="magic">
            <a:extLst>
              <a:ext uri="{FF2B5EF4-FFF2-40B4-BE49-F238E27FC236}">
                <a16:creationId xmlns:a16="http://schemas.microsoft.com/office/drawing/2014/main" id="{DBEFC230-F44D-4958-B0B2-F4ED104A9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2">
            <a:extLst>
              <a:ext uri="{FF2B5EF4-FFF2-40B4-BE49-F238E27FC236}">
                <a16:creationId xmlns:a16="http://schemas.microsoft.com/office/drawing/2014/main" id="{CA0B4C43-C3D5-40C3-97E1-031BAF855AEC}"/>
              </a:ext>
            </a:extLst>
          </p:cNvPr>
          <p:cNvSpPr>
            <a:spLocks noGrp="1" noChangeArrowheads="1"/>
          </p:cNvSpPr>
          <p:nvPr>
            <p:ph type="title"/>
          </p:nvPr>
        </p:nvSpPr>
        <p:spPr/>
        <p:txBody>
          <a:bodyPr/>
          <a:lstStyle/>
          <a:p>
            <a:r>
              <a:rPr lang="en-US" altLang="zh-CN">
                <a:ea typeface="宋体" panose="02010600030101010101" pitchFamily="2" charset="-122"/>
              </a:rPr>
              <a:t>Test-and-test-and-set</a:t>
            </a:r>
          </a:p>
        </p:txBody>
      </p:sp>
      <p:sp>
        <p:nvSpPr>
          <p:cNvPr id="83974" name="Rectangle 3">
            <a:extLst>
              <a:ext uri="{FF2B5EF4-FFF2-40B4-BE49-F238E27FC236}">
                <a16:creationId xmlns:a16="http://schemas.microsoft.com/office/drawing/2014/main" id="{C5CF0CDA-854A-464A-985E-1E5984258991}"/>
              </a:ext>
            </a:extLst>
          </p:cNvPr>
          <p:cNvSpPr>
            <a:spLocks noGrp="1" noChangeArrowheads="1"/>
          </p:cNvSpPr>
          <p:nvPr>
            <p:ph type="body" idx="1"/>
          </p:nvPr>
        </p:nvSpPr>
        <p:spPr/>
        <p:txBody>
          <a:bodyPr/>
          <a:lstStyle/>
          <a:p>
            <a:r>
              <a:rPr lang="en-US" altLang="zh-CN">
                <a:ea typeface="宋体" panose="02010600030101010101" pitchFamily="2" charset="-122"/>
              </a:rPr>
              <a:t>Wait until lock “looks” free</a:t>
            </a:r>
          </a:p>
          <a:p>
            <a:pPr lvl="1"/>
            <a:r>
              <a:rPr lang="en-US" altLang="zh-CN">
                <a:ea typeface="宋体" panose="02010600030101010101" pitchFamily="2" charset="-122"/>
              </a:rPr>
              <a:t>Spin on local cache</a:t>
            </a:r>
          </a:p>
          <a:p>
            <a:pPr lvl="1"/>
            <a:r>
              <a:rPr lang="en-US" altLang="zh-CN">
                <a:ea typeface="宋体" panose="02010600030101010101" pitchFamily="2" charset="-122"/>
              </a:rPr>
              <a:t>No bus use while lock busy</a:t>
            </a:r>
          </a:p>
          <a:p>
            <a:r>
              <a:rPr lang="en-US" altLang="zh-CN">
                <a:ea typeface="宋体" panose="02010600030101010101" pitchFamily="2" charset="-122"/>
              </a:rPr>
              <a:t>Problem: when lock is released</a:t>
            </a:r>
          </a:p>
          <a:p>
            <a:pPr lvl="1"/>
            <a:r>
              <a:rPr lang="en-US" altLang="zh-CN">
                <a:ea typeface="宋体" panose="02010600030101010101" pitchFamily="2" charset="-122"/>
              </a:rPr>
              <a:t>Invalidation storm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a:extLst>
              <a:ext uri="{FF2B5EF4-FFF2-40B4-BE49-F238E27FC236}">
                <a16:creationId xmlns:a16="http://schemas.microsoft.com/office/drawing/2014/main" id="{EC1A5F2A-A5E8-4248-89CD-D51D9EB7C2F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4995" name="Slide Number Placeholder 4">
            <a:extLst>
              <a:ext uri="{FF2B5EF4-FFF2-40B4-BE49-F238E27FC236}">
                <a16:creationId xmlns:a16="http://schemas.microsoft.com/office/drawing/2014/main" id="{44D124AC-B09D-4E8E-A50D-05126D0432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35ACC15-D171-4F38-94FD-BEF32F05388A}" type="slidenum">
              <a:rPr lang="ar-SA" altLang="zh-CN" sz="1400" b="0">
                <a:solidFill>
                  <a:schemeClr val="tx1"/>
                </a:solidFill>
                <a:latin typeface="Arial" panose="020B0604020202020204" pitchFamily="34" charset="0"/>
              </a:rPr>
              <a:pPr/>
              <a:t>72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4996" name="Picture 43" descr="magic">
            <a:extLst>
              <a:ext uri="{FF2B5EF4-FFF2-40B4-BE49-F238E27FC236}">
                <a16:creationId xmlns:a16="http://schemas.microsoft.com/office/drawing/2014/main" id="{731A87BD-79BC-41DF-B728-2217414A2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2">
            <a:extLst>
              <a:ext uri="{FF2B5EF4-FFF2-40B4-BE49-F238E27FC236}">
                <a16:creationId xmlns:a16="http://schemas.microsoft.com/office/drawing/2014/main" id="{AAC101CB-0B00-4D71-91DF-96E5DE0CF1AE}"/>
              </a:ext>
            </a:extLst>
          </p:cNvPr>
          <p:cNvSpPr>
            <a:spLocks noGrp="1" noChangeArrowheads="1"/>
          </p:cNvSpPr>
          <p:nvPr>
            <p:ph type="title"/>
          </p:nvPr>
        </p:nvSpPr>
        <p:spPr/>
        <p:txBody>
          <a:bodyPr/>
          <a:lstStyle/>
          <a:p>
            <a:r>
              <a:rPr lang="en-US" altLang="zh-CN" sz="4000" dirty="0">
                <a:solidFill>
                  <a:srgbClr val="0000FF"/>
                </a:solidFill>
                <a:ea typeface="宋体" panose="02010600030101010101" pitchFamily="2" charset="-122"/>
              </a:rPr>
              <a:t>Local Spinning </a:t>
            </a:r>
            <a:r>
              <a:rPr lang="en-US" altLang="zh-CN" sz="4000" dirty="0">
                <a:ea typeface="宋体" panose="02010600030101010101" pitchFamily="2" charset="-122"/>
              </a:rPr>
              <a:t>while Lock is Busy</a:t>
            </a:r>
          </a:p>
        </p:txBody>
      </p:sp>
      <p:grpSp>
        <p:nvGrpSpPr>
          <p:cNvPr id="84998" name="Group 3">
            <a:extLst>
              <a:ext uri="{FF2B5EF4-FFF2-40B4-BE49-F238E27FC236}">
                <a16:creationId xmlns:a16="http://schemas.microsoft.com/office/drawing/2014/main" id="{77C29CC6-A5CA-473A-8653-B754DEABE2D3}"/>
              </a:ext>
            </a:extLst>
          </p:cNvPr>
          <p:cNvGrpSpPr>
            <a:grpSpLocks/>
          </p:cNvGrpSpPr>
          <p:nvPr/>
        </p:nvGrpSpPr>
        <p:grpSpPr bwMode="auto">
          <a:xfrm>
            <a:off x="3732213" y="2495550"/>
            <a:ext cx="1130300" cy="1173163"/>
            <a:chOff x="2496" y="2725"/>
            <a:chExt cx="712" cy="739"/>
          </a:xfrm>
        </p:grpSpPr>
        <p:sp>
          <p:nvSpPr>
            <p:cNvPr id="85027" name="Rectangle 4">
              <a:extLst>
                <a:ext uri="{FF2B5EF4-FFF2-40B4-BE49-F238E27FC236}">
                  <a16:creationId xmlns:a16="http://schemas.microsoft.com/office/drawing/2014/main" id="{4FB4D7D9-47D9-4583-B3FF-33346E38A0D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28" name="Freeform 5">
              <a:extLst>
                <a:ext uri="{FF2B5EF4-FFF2-40B4-BE49-F238E27FC236}">
                  <a16:creationId xmlns:a16="http://schemas.microsoft.com/office/drawing/2014/main" id="{CDBA132E-FE46-4EE5-A31A-7386DBB639E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5029" name="Group 6">
              <a:extLst>
                <a:ext uri="{FF2B5EF4-FFF2-40B4-BE49-F238E27FC236}">
                  <a16:creationId xmlns:a16="http://schemas.microsoft.com/office/drawing/2014/main" id="{DEE0F529-D5CA-4F6C-893B-EAFFC9572919}"/>
                </a:ext>
              </a:extLst>
            </p:cNvPr>
            <p:cNvGrpSpPr>
              <a:grpSpLocks/>
            </p:cNvGrpSpPr>
            <p:nvPr/>
          </p:nvGrpSpPr>
          <p:grpSpPr bwMode="auto">
            <a:xfrm>
              <a:off x="3072" y="2832"/>
              <a:ext cx="136" cy="632"/>
              <a:chOff x="3072" y="2832"/>
              <a:chExt cx="136" cy="632"/>
            </a:xfrm>
          </p:grpSpPr>
          <p:sp>
            <p:nvSpPr>
              <p:cNvPr id="85034" name="Freeform 7">
                <a:extLst>
                  <a:ext uri="{FF2B5EF4-FFF2-40B4-BE49-F238E27FC236}">
                    <a16:creationId xmlns:a16="http://schemas.microsoft.com/office/drawing/2014/main" id="{0B0E97B0-C253-4555-9F49-532860195BF3}"/>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5" name="Freeform 8">
                <a:extLst>
                  <a:ext uri="{FF2B5EF4-FFF2-40B4-BE49-F238E27FC236}">
                    <a16:creationId xmlns:a16="http://schemas.microsoft.com/office/drawing/2014/main" id="{000108C5-9C72-40CC-85D2-23884A056DAE}"/>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6" name="Freeform 9">
                <a:extLst>
                  <a:ext uri="{FF2B5EF4-FFF2-40B4-BE49-F238E27FC236}">
                    <a16:creationId xmlns:a16="http://schemas.microsoft.com/office/drawing/2014/main" id="{B8EF250D-5E0C-4E38-A3D0-C87FB4CB535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5030" name="Group 10">
              <a:extLst>
                <a:ext uri="{FF2B5EF4-FFF2-40B4-BE49-F238E27FC236}">
                  <a16:creationId xmlns:a16="http://schemas.microsoft.com/office/drawing/2014/main" id="{989D1CBC-0B35-476F-A0E6-A972F247A2AD}"/>
                </a:ext>
              </a:extLst>
            </p:cNvPr>
            <p:cNvGrpSpPr>
              <a:grpSpLocks/>
            </p:cNvGrpSpPr>
            <p:nvPr/>
          </p:nvGrpSpPr>
          <p:grpSpPr bwMode="auto">
            <a:xfrm flipH="1">
              <a:off x="2496" y="2832"/>
              <a:ext cx="136" cy="632"/>
              <a:chOff x="3072" y="2832"/>
              <a:chExt cx="136" cy="632"/>
            </a:xfrm>
          </p:grpSpPr>
          <p:sp>
            <p:nvSpPr>
              <p:cNvPr id="85031" name="Freeform 11">
                <a:extLst>
                  <a:ext uri="{FF2B5EF4-FFF2-40B4-BE49-F238E27FC236}">
                    <a16:creationId xmlns:a16="http://schemas.microsoft.com/office/drawing/2014/main" id="{E758F3B6-73F8-45F8-8CA9-0091F6F391AC}"/>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2" name="Freeform 12">
                <a:extLst>
                  <a:ext uri="{FF2B5EF4-FFF2-40B4-BE49-F238E27FC236}">
                    <a16:creationId xmlns:a16="http://schemas.microsoft.com/office/drawing/2014/main" id="{6ACB4973-9D7C-4B4D-BDB7-E7DFF7B8C30B}"/>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33" name="Freeform 13">
                <a:extLst>
                  <a:ext uri="{FF2B5EF4-FFF2-40B4-BE49-F238E27FC236}">
                    <a16:creationId xmlns:a16="http://schemas.microsoft.com/office/drawing/2014/main" id="{BC3C346B-82F4-44A6-8283-37F65CFF040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4999" name="Group 14">
            <a:extLst>
              <a:ext uri="{FF2B5EF4-FFF2-40B4-BE49-F238E27FC236}">
                <a16:creationId xmlns:a16="http://schemas.microsoft.com/office/drawing/2014/main" id="{54F86539-F9DE-4EBC-9AA9-ADECD32F5F9E}"/>
              </a:ext>
            </a:extLst>
          </p:cNvPr>
          <p:cNvGrpSpPr>
            <a:grpSpLocks/>
          </p:cNvGrpSpPr>
          <p:nvPr/>
        </p:nvGrpSpPr>
        <p:grpSpPr bwMode="auto">
          <a:xfrm>
            <a:off x="1757363" y="2441575"/>
            <a:ext cx="1358900" cy="1282700"/>
            <a:chOff x="1008" y="2720"/>
            <a:chExt cx="856" cy="808"/>
          </a:xfrm>
        </p:grpSpPr>
        <p:sp>
          <p:nvSpPr>
            <p:cNvPr id="85018" name="Rectangle 15">
              <a:extLst>
                <a:ext uri="{FF2B5EF4-FFF2-40B4-BE49-F238E27FC236}">
                  <a16:creationId xmlns:a16="http://schemas.microsoft.com/office/drawing/2014/main" id="{7A8DC48C-7C81-4BCB-9F59-A280C456030C}"/>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19" name="Freeform 16">
              <a:extLst>
                <a:ext uri="{FF2B5EF4-FFF2-40B4-BE49-F238E27FC236}">
                  <a16:creationId xmlns:a16="http://schemas.microsoft.com/office/drawing/2014/main" id="{490031FE-479C-4358-8CB6-CC6735A76F4D}"/>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0" name="Freeform 17">
              <a:extLst>
                <a:ext uri="{FF2B5EF4-FFF2-40B4-BE49-F238E27FC236}">
                  <a16:creationId xmlns:a16="http://schemas.microsoft.com/office/drawing/2014/main" id="{B7B62846-B721-4869-88D4-F62C9905DFF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1" name="Freeform 18">
              <a:extLst>
                <a:ext uri="{FF2B5EF4-FFF2-40B4-BE49-F238E27FC236}">
                  <a16:creationId xmlns:a16="http://schemas.microsoft.com/office/drawing/2014/main" id="{6097CA54-3C1C-489F-AF35-5C987E3F9A4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2" name="Freeform 19">
              <a:extLst>
                <a:ext uri="{FF2B5EF4-FFF2-40B4-BE49-F238E27FC236}">
                  <a16:creationId xmlns:a16="http://schemas.microsoft.com/office/drawing/2014/main" id="{A5CDF4B9-5EFD-4FA3-9498-C449F9A7F8D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5023" name="Freeform 20">
              <a:extLst>
                <a:ext uri="{FF2B5EF4-FFF2-40B4-BE49-F238E27FC236}">
                  <a16:creationId xmlns:a16="http://schemas.microsoft.com/office/drawing/2014/main" id="{D6E8B074-F957-4F3B-B150-2ACD675A993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5024" name="Freeform 21">
              <a:extLst>
                <a:ext uri="{FF2B5EF4-FFF2-40B4-BE49-F238E27FC236}">
                  <a16:creationId xmlns:a16="http://schemas.microsoft.com/office/drawing/2014/main" id="{99EAD93F-8965-403A-A3DC-3F8AD17AA81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5" name="Freeform 22">
              <a:extLst>
                <a:ext uri="{FF2B5EF4-FFF2-40B4-BE49-F238E27FC236}">
                  <a16:creationId xmlns:a16="http://schemas.microsoft.com/office/drawing/2014/main" id="{BB412DB4-54CD-4F2D-929E-6AA2216952F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26" name="Freeform 23">
              <a:extLst>
                <a:ext uri="{FF2B5EF4-FFF2-40B4-BE49-F238E27FC236}">
                  <a16:creationId xmlns:a16="http://schemas.microsoft.com/office/drawing/2014/main" id="{DB4CF15B-99D8-4BC7-B0BD-B32411AED6F5}"/>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5000" name="Group 24">
            <a:extLst>
              <a:ext uri="{FF2B5EF4-FFF2-40B4-BE49-F238E27FC236}">
                <a16:creationId xmlns:a16="http://schemas.microsoft.com/office/drawing/2014/main" id="{AD6D2B75-5480-4378-ACDB-5CF9DE8728AB}"/>
              </a:ext>
            </a:extLst>
          </p:cNvPr>
          <p:cNvGrpSpPr>
            <a:grpSpLocks/>
          </p:cNvGrpSpPr>
          <p:nvPr/>
        </p:nvGrpSpPr>
        <p:grpSpPr bwMode="auto">
          <a:xfrm flipH="1">
            <a:off x="5480050" y="2441575"/>
            <a:ext cx="1358900" cy="1282700"/>
            <a:chOff x="1008" y="2720"/>
            <a:chExt cx="856" cy="808"/>
          </a:xfrm>
        </p:grpSpPr>
        <p:sp>
          <p:nvSpPr>
            <p:cNvPr id="85009" name="Rectangle 25">
              <a:extLst>
                <a:ext uri="{FF2B5EF4-FFF2-40B4-BE49-F238E27FC236}">
                  <a16:creationId xmlns:a16="http://schemas.microsoft.com/office/drawing/2014/main" id="{E720257E-845E-43F2-8FFE-D2891CCE44AA}"/>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10" name="Freeform 26">
              <a:extLst>
                <a:ext uri="{FF2B5EF4-FFF2-40B4-BE49-F238E27FC236}">
                  <a16:creationId xmlns:a16="http://schemas.microsoft.com/office/drawing/2014/main" id="{FA834E1B-E696-4103-BF1D-6A57E5B42EF5}"/>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1" name="Freeform 27">
              <a:extLst>
                <a:ext uri="{FF2B5EF4-FFF2-40B4-BE49-F238E27FC236}">
                  <a16:creationId xmlns:a16="http://schemas.microsoft.com/office/drawing/2014/main" id="{2566E5DB-862D-49A5-B2FC-06B8BFFB4F6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2" name="Freeform 28">
              <a:extLst>
                <a:ext uri="{FF2B5EF4-FFF2-40B4-BE49-F238E27FC236}">
                  <a16:creationId xmlns:a16="http://schemas.microsoft.com/office/drawing/2014/main" id="{6228FB50-FCB8-41CF-9597-2CB2FC6DF395}"/>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3" name="Freeform 29">
              <a:extLst>
                <a:ext uri="{FF2B5EF4-FFF2-40B4-BE49-F238E27FC236}">
                  <a16:creationId xmlns:a16="http://schemas.microsoft.com/office/drawing/2014/main" id="{4BF5BFB1-82AA-4F35-B37C-2B59B2B43FC2}"/>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5014" name="Freeform 30">
              <a:extLst>
                <a:ext uri="{FF2B5EF4-FFF2-40B4-BE49-F238E27FC236}">
                  <a16:creationId xmlns:a16="http://schemas.microsoft.com/office/drawing/2014/main" id="{999401F3-E172-47CD-96E2-82C9921B675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5015" name="Freeform 31">
              <a:extLst>
                <a:ext uri="{FF2B5EF4-FFF2-40B4-BE49-F238E27FC236}">
                  <a16:creationId xmlns:a16="http://schemas.microsoft.com/office/drawing/2014/main" id="{BAE0EC42-E6B6-40D6-978B-D70AFE938F6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6" name="Freeform 32">
              <a:extLst>
                <a:ext uri="{FF2B5EF4-FFF2-40B4-BE49-F238E27FC236}">
                  <a16:creationId xmlns:a16="http://schemas.microsoft.com/office/drawing/2014/main" id="{91BE59D7-5884-45DC-8FF6-D3CAB89CAA1A}"/>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5017" name="Freeform 33">
              <a:extLst>
                <a:ext uri="{FF2B5EF4-FFF2-40B4-BE49-F238E27FC236}">
                  <a16:creationId xmlns:a16="http://schemas.microsoft.com/office/drawing/2014/main" id="{B47EA695-5EB3-4EAD-8EEC-A90BC79D867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5001" name="AutoShape 34">
            <a:extLst>
              <a:ext uri="{FF2B5EF4-FFF2-40B4-BE49-F238E27FC236}">
                <a16:creationId xmlns:a16="http://schemas.microsoft.com/office/drawing/2014/main" id="{272D44ED-7F43-4053-958F-F4F12C86740E}"/>
              </a:ext>
            </a:extLst>
          </p:cNvPr>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5002" name="Rectangle 35">
            <a:extLst>
              <a:ext uri="{FF2B5EF4-FFF2-40B4-BE49-F238E27FC236}">
                <a16:creationId xmlns:a16="http://schemas.microsoft.com/office/drawing/2014/main" id="{5458F2C5-88FD-496C-8573-5A8B4F5EEED3}"/>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5003" name="AutoShape 36">
            <a:extLst>
              <a:ext uri="{FF2B5EF4-FFF2-40B4-BE49-F238E27FC236}">
                <a16:creationId xmlns:a16="http://schemas.microsoft.com/office/drawing/2014/main" id="{A1BAD941-596C-4335-A68C-5871E4D3B3DB}"/>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5004" name="Rectangle 37">
            <a:extLst>
              <a:ext uri="{FF2B5EF4-FFF2-40B4-BE49-F238E27FC236}">
                <a16:creationId xmlns:a16="http://schemas.microsoft.com/office/drawing/2014/main" id="{C257DBB3-C2DB-4698-979A-3AC967BBE45C}"/>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5" name="Rectangle 38">
            <a:extLst>
              <a:ext uri="{FF2B5EF4-FFF2-40B4-BE49-F238E27FC236}">
                <a16:creationId xmlns:a16="http://schemas.microsoft.com/office/drawing/2014/main" id="{9ED761D5-B944-44F5-9134-A237426F9C05}"/>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6" name="Rectangle 39">
            <a:extLst>
              <a:ext uri="{FF2B5EF4-FFF2-40B4-BE49-F238E27FC236}">
                <a16:creationId xmlns:a16="http://schemas.microsoft.com/office/drawing/2014/main" id="{D77497FD-47FB-48A8-8451-34461E85B392}"/>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7" name="Rectangle 40">
            <a:extLst>
              <a:ext uri="{FF2B5EF4-FFF2-40B4-BE49-F238E27FC236}">
                <a16:creationId xmlns:a16="http://schemas.microsoft.com/office/drawing/2014/main" id="{566D454E-B096-4168-BDC2-1CACC3007440}"/>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5008" name="Freeform 42">
            <a:extLst>
              <a:ext uri="{FF2B5EF4-FFF2-40B4-BE49-F238E27FC236}">
                <a16:creationId xmlns:a16="http://schemas.microsoft.com/office/drawing/2014/main" id="{C736308A-BFD7-4AC4-9004-DAD199AADA19}"/>
              </a:ext>
            </a:extLst>
          </p:cNvPr>
          <p:cNvSpPr>
            <a:spLocks/>
          </p:cNvSpPr>
          <p:nvPr/>
        </p:nvSpPr>
        <p:spPr bwMode="auto">
          <a:xfrm>
            <a:off x="6048375" y="2662238"/>
            <a:ext cx="817563" cy="514350"/>
          </a:xfrm>
          <a:custGeom>
            <a:avLst/>
            <a:gdLst>
              <a:gd name="T0" fmla="*/ 0 w 515"/>
              <a:gd name="T1" fmla="*/ 0 h 324"/>
              <a:gd name="T2" fmla="*/ 2147483647 w 515"/>
              <a:gd name="T3" fmla="*/ 2147483647 h 324"/>
              <a:gd name="T4" fmla="*/ 2147483647 w 515"/>
              <a:gd name="T5" fmla="*/ 2147483647 h 324"/>
              <a:gd name="T6" fmla="*/ 2147483647 w 515"/>
              <a:gd name="T7" fmla="*/ 2147483647 h 324"/>
              <a:gd name="T8" fmla="*/ 2147483647 w 515"/>
              <a:gd name="T9" fmla="*/ 2147483647 h 324"/>
              <a:gd name="T10" fmla="*/ 2147483647 w 515"/>
              <a:gd name="T11" fmla="*/ 2147483647 h 324"/>
              <a:gd name="T12" fmla="*/ 2147483647 w 515"/>
              <a:gd name="T13" fmla="*/ 2147483647 h 324"/>
              <a:gd name="T14" fmla="*/ 0 w 51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24"/>
              <a:gd name="T26" fmla="*/ 515 w 51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24">
                <a:moveTo>
                  <a:pt x="0" y="0"/>
                </a:moveTo>
                <a:cubicBezTo>
                  <a:pt x="10" y="310"/>
                  <a:pt x="10" y="202"/>
                  <a:pt x="10" y="324"/>
                </a:cubicBezTo>
                <a:lnTo>
                  <a:pt x="515" y="324"/>
                </a:lnTo>
                <a:lnTo>
                  <a:pt x="505" y="41"/>
                </a:lnTo>
                <a:lnTo>
                  <a:pt x="374" y="182"/>
                </a:lnTo>
                <a:lnTo>
                  <a:pt x="263" y="51"/>
                </a:lnTo>
                <a:lnTo>
                  <a:pt x="162" y="162"/>
                </a:lnTo>
                <a:lnTo>
                  <a:pt x="0" y="0"/>
                </a:lnTo>
                <a:close/>
              </a:path>
            </a:pathLst>
          </a:custGeom>
          <a:solidFill>
            <a:srgbClr val="FFFF00"/>
          </a:solidFill>
          <a:ln w="38100">
            <a:solidFill>
              <a:schemeClr val="tx1"/>
            </a:solidFill>
            <a:round/>
            <a:headEnd/>
            <a:tailEnd/>
          </a:ln>
        </p:spPr>
        <p:txBody>
          <a:bodyPr wrap="none" anchor="ctr"/>
          <a:lstStyle/>
          <a:p>
            <a:endParaRPr lang="zh-CN" altLang="en-US"/>
          </a:p>
        </p:txBody>
      </p:sp>
      <p:sp>
        <p:nvSpPr>
          <p:cNvPr id="45" name="文本框 44">
            <a:extLst>
              <a:ext uri="{FF2B5EF4-FFF2-40B4-BE49-F238E27FC236}">
                <a16:creationId xmlns:a16="http://schemas.microsoft.com/office/drawing/2014/main" id="{124EC18D-15DE-49FA-BC6A-3E5EE5FF531E}"/>
              </a:ext>
            </a:extLst>
          </p:cNvPr>
          <p:cNvSpPr txBox="1"/>
          <p:nvPr/>
        </p:nvSpPr>
        <p:spPr>
          <a:xfrm>
            <a:off x="160521" y="1984543"/>
            <a:ext cx="2129774" cy="1015663"/>
          </a:xfrm>
          <a:prstGeom prst="rect">
            <a:avLst/>
          </a:prstGeom>
          <a:noFill/>
        </p:spPr>
        <p:txBody>
          <a:bodyPr wrap="square" rtlCol="0">
            <a:spAutoFit/>
          </a:bodyPr>
          <a:lstStyle/>
          <a:p>
            <a:pPr algn="l"/>
            <a:r>
              <a:rPr lang="en-US" altLang="zh-CN" sz="2000" dirty="0">
                <a:solidFill>
                  <a:schemeClr val="tx1"/>
                </a:solidFill>
              </a:rPr>
              <a:t>Spin in cache, without causing bus traffic.</a:t>
            </a:r>
            <a:endParaRPr lang="zh-CN" altLang="en-US" sz="2000" dirty="0">
              <a:solidFill>
                <a:schemeClr val="tx1"/>
              </a:solidFill>
            </a:endParaRPr>
          </a:p>
        </p:txBody>
      </p:sp>
    </p:spTree>
    <p:extLst>
      <p:ext uri="{BB962C8B-B14F-4D97-AF65-F5344CB8AC3E}">
        <p14:creationId xmlns:p14="http://schemas.microsoft.com/office/powerpoint/2010/main" val="300608766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a:extLst>
              <a:ext uri="{FF2B5EF4-FFF2-40B4-BE49-F238E27FC236}">
                <a16:creationId xmlns:a16="http://schemas.microsoft.com/office/drawing/2014/main" id="{7BD42F4B-EA87-430D-A9B5-F40A22E35A0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6019" name="Slide Number Placeholder 4">
            <a:extLst>
              <a:ext uri="{FF2B5EF4-FFF2-40B4-BE49-F238E27FC236}">
                <a16:creationId xmlns:a16="http://schemas.microsoft.com/office/drawing/2014/main" id="{D087A37F-48CB-4653-AE8D-356E2A4E5F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3CB0DE2-1232-4336-9967-892057BFFFBE}" type="slidenum">
              <a:rPr lang="ar-SA" altLang="zh-CN" sz="1400" b="0">
                <a:solidFill>
                  <a:schemeClr val="tx1"/>
                </a:solidFill>
                <a:latin typeface="Arial" panose="020B0604020202020204" pitchFamily="34" charset="0"/>
              </a:rPr>
              <a:pPr/>
              <a:t>73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86020" name="AutoShape 34">
            <a:extLst>
              <a:ext uri="{FF2B5EF4-FFF2-40B4-BE49-F238E27FC236}">
                <a16:creationId xmlns:a16="http://schemas.microsoft.com/office/drawing/2014/main" id="{3CF83109-8051-4FB0-967B-C5E68C7593FE}"/>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6021" name="Freeform 43">
            <a:extLst>
              <a:ext uri="{FF2B5EF4-FFF2-40B4-BE49-F238E27FC236}">
                <a16:creationId xmlns:a16="http://schemas.microsoft.com/office/drawing/2014/main" id="{D8620CFD-3DE6-4F68-831B-D05E569A5845}"/>
              </a:ext>
            </a:extLst>
          </p:cNvPr>
          <p:cNvSpPr>
            <a:spLocks/>
          </p:cNvSpPr>
          <p:nvPr/>
        </p:nvSpPr>
        <p:spPr bwMode="auto">
          <a:xfrm>
            <a:off x="5143500" y="3371850"/>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pic>
        <p:nvPicPr>
          <p:cNvPr id="86022" name="Picture 42" descr="magic">
            <a:extLst>
              <a:ext uri="{FF2B5EF4-FFF2-40B4-BE49-F238E27FC236}">
                <a16:creationId xmlns:a16="http://schemas.microsoft.com/office/drawing/2014/main" id="{23497BB0-BBAE-4FCC-9445-2946C64DD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2">
            <a:extLst>
              <a:ext uri="{FF2B5EF4-FFF2-40B4-BE49-F238E27FC236}">
                <a16:creationId xmlns:a16="http://schemas.microsoft.com/office/drawing/2014/main" id="{04596D7D-51DD-4287-8D8A-489477EA128D}"/>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6024" name="Group 3">
            <a:extLst>
              <a:ext uri="{FF2B5EF4-FFF2-40B4-BE49-F238E27FC236}">
                <a16:creationId xmlns:a16="http://schemas.microsoft.com/office/drawing/2014/main" id="{32C2E895-1B5F-4C18-AB26-4D1AD6F5624A}"/>
              </a:ext>
            </a:extLst>
          </p:cNvPr>
          <p:cNvGrpSpPr>
            <a:grpSpLocks/>
          </p:cNvGrpSpPr>
          <p:nvPr/>
        </p:nvGrpSpPr>
        <p:grpSpPr bwMode="auto">
          <a:xfrm>
            <a:off x="3732213" y="2495550"/>
            <a:ext cx="1130300" cy="1173163"/>
            <a:chOff x="2496" y="2725"/>
            <a:chExt cx="712" cy="739"/>
          </a:xfrm>
        </p:grpSpPr>
        <p:sp>
          <p:nvSpPr>
            <p:cNvPr id="86051" name="Rectangle 4">
              <a:extLst>
                <a:ext uri="{FF2B5EF4-FFF2-40B4-BE49-F238E27FC236}">
                  <a16:creationId xmlns:a16="http://schemas.microsoft.com/office/drawing/2014/main" id="{D00962C5-1301-45FC-8556-E38ABF10DD0C}"/>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6052" name="Freeform 5">
              <a:extLst>
                <a:ext uri="{FF2B5EF4-FFF2-40B4-BE49-F238E27FC236}">
                  <a16:creationId xmlns:a16="http://schemas.microsoft.com/office/drawing/2014/main" id="{55DF22ED-5E69-461A-8C42-81CB0AB4F33A}"/>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6053" name="Group 6">
              <a:extLst>
                <a:ext uri="{FF2B5EF4-FFF2-40B4-BE49-F238E27FC236}">
                  <a16:creationId xmlns:a16="http://schemas.microsoft.com/office/drawing/2014/main" id="{04E2D7A4-D19F-4C51-9E2B-0071C919C351}"/>
                </a:ext>
              </a:extLst>
            </p:cNvPr>
            <p:cNvGrpSpPr>
              <a:grpSpLocks/>
            </p:cNvGrpSpPr>
            <p:nvPr/>
          </p:nvGrpSpPr>
          <p:grpSpPr bwMode="auto">
            <a:xfrm>
              <a:off x="3072" y="2832"/>
              <a:ext cx="136" cy="632"/>
              <a:chOff x="3072" y="2832"/>
              <a:chExt cx="136" cy="632"/>
            </a:xfrm>
          </p:grpSpPr>
          <p:sp>
            <p:nvSpPr>
              <p:cNvPr id="86058" name="Freeform 7">
                <a:extLst>
                  <a:ext uri="{FF2B5EF4-FFF2-40B4-BE49-F238E27FC236}">
                    <a16:creationId xmlns:a16="http://schemas.microsoft.com/office/drawing/2014/main" id="{415C1E07-3B70-4387-AD42-0BF3B87BEF9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59" name="Freeform 8">
                <a:extLst>
                  <a:ext uri="{FF2B5EF4-FFF2-40B4-BE49-F238E27FC236}">
                    <a16:creationId xmlns:a16="http://schemas.microsoft.com/office/drawing/2014/main" id="{4A0326DE-6558-428B-B9A0-3466859BB861}"/>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60" name="Freeform 9">
                <a:extLst>
                  <a:ext uri="{FF2B5EF4-FFF2-40B4-BE49-F238E27FC236}">
                    <a16:creationId xmlns:a16="http://schemas.microsoft.com/office/drawing/2014/main" id="{02108D47-2CF2-4998-B173-5A09567BB5DF}"/>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6054" name="Group 10">
              <a:extLst>
                <a:ext uri="{FF2B5EF4-FFF2-40B4-BE49-F238E27FC236}">
                  <a16:creationId xmlns:a16="http://schemas.microsoft.com/office/drawing/2014/main" id="{DE132242-DE60-487C-9397-A2794D2512E7}"/>
                </a:ext>
              </a:extLst>
            </p:cNvPr>
            <p:cNvGrpSpPr>
              <a:grpSpLocks/>
            </p:cNvGrpSpPr>
            <p:nvPr/>
          </p:nvGrpSpPr>
          <p:grpSpPr bwMode="auto">
            <a:xfrm flipH="1">
              <a:off x="2496" y="2832"/>
              <a:ext cx="136" cy="632"/>
              <a:chOff x="3072" y="2832"/>
              <a:chExt cx="136" cy="632"/>
            </a:xfrm>
          </p:grpSpPr>
          <p:sp>
            <p:nvSpPr>
              <p:cNvPr id="86055" name="Freeform 11">
                <a:extLst>
                  <a:ext uri="{FF2B5EF4-FFF2-40B4-BE49-F238E27FC236}">
                    <a16:creationId xmlns:a16="http://schemas.microsoft.com/office/drawing/2014/main" id="{ED5495B1-BA25-417D-A129-381B011C1354}"/>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56" name="Freeform 12">
                <a:extLst>
                  <a:ext uri="{FF2B5EF4-FFF2-40B4-BE49-F238E27FC236}">
                    <a16:creationId xmlns:a16="http://schemas.microsoft.com/office/drawing/2014/main" id="{4B2E3EF9-32B1-4FD3-9D77-CCF4DD8B6B9A}"/>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57" name="Freeform 13">
                <a:extLst>
                  <a:ext uri="{FF2B5EF4-FFF2-40B4-BE49-F238E27FC236}">
                    <a16:creationId xmlns:a16="http://schemas.microsoft.com/office/drawing/2014/main" id="{A3794EFC-8F5A-410A-B493-878716DCB33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6025" name="Group 14">
            <a:extLst>
              <a:ext uri="{FF2B5EF4-FFF2-40B4-BE49-F238E27FC236}">
                <a16:creationId xmlns:a16="http://schemas.microsoft.com/office/drawing/2014/main" id="{233090DC-5DBE-4D6F-9CB3-1A625016FAD4}"/>
              </a:ext>
            </a:extLst>
          </p:cNvPr>
          <p:cNvGrpSpPr>
            <a:grpSpLocks/>
          </p:cNvGrpSpPr>
          <p:nvPr/>
        </p:nvGrpSpPr>
        <p:grpSpPr bwMode="auto">
          <a:xfrm>
            <a:off x="1757363" y="2441575"/>
            <a:ext cx="1358900" cy="1282700"/>
            <a:chOff x="1008" y="2720"/>
            <a:chExt cx="856" cy="808"/>
          </a:xfrm>
        </p:grpSpPr>
        <p:sp>
          <p:nvSpPr>
            <p:cNvPr id="86042" name="Rectangle 15">
              <a:extLst>
                <a:ext uri="{FF2B5EF4-FFF2-40B4-BE49-F238E27FC236}">
                  <a16:creationId xmlns:a16="http://schemas.microsoft.com/office/drawing/2014/main" id="{F3F437DC-C5F3-4EA6-872A-AD6FE1F8F22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6043" name="Freeform 16">
              <a:extLst>
                <a:ext uri="{FF2B5EF4-FFF2-40B4-BE49-F238E27FC236}">
                  <a16:creationId xmlns:a16="http://schemas.microsoft.com/office/drawing/2014/main" id="{A6BA2C4E-EF38-4E26-AF84-7294CA9EC47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44" name="Freeform 17">
              <a:extLst>
                <a:ext uri="{FF2B5EF4-FFF2-40B4-BE49-F238E27FC236}">
                  <a16:creationId xmlns:a16="http://schemas.microsoft.com/office/drawing/2014/main" id="{85B2E676-22F7-47DA-901C-86EC7EAB904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45" name="Freeform 18">
              <a:extLst>
                <a:ext uri="{FF2B5EF4-FFF2-40B4-BE49-F238E27FC236}">
                  <a16:creationId xmlns:a16="http://schemas.microsoft.com/office/drawing/2014/main" id="{0B408FAE-608A-4C82-A545-50334C82E732}"/>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46" name="Freeform 19">
              <a:extLst>
                <a:ext uri="{FF2B5EF4-FFF2-40B4-BE49-F238E27FC236}">
                  <a16:creationId xmlns:a16="http://schemas.microsoft.com/office/drawing/2014/main" id="{19D953FB-4EDD-4DA3-AEC0-F4053F8A0181}"/>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6047" name="Freeform 20">
              <a:extLst>
                <a:ext uri="{FF2B5EF4-FFF2-40B4-BE49-F238E27FC236}">
                  <a16:creationId xmlns:a16="http://schemas.microsoft.com/office/drawing/2014/main" id="{BEB3192A-4F83-4F50-8A66-DC1EE59FF91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6048" name="Freeform 21">
              <a:extLst>
                <a:ext uri="{FF2B5EF4-FFF2-40B4-BE49-F238E27FC236}">
                  <a16:creationId xmlns:a16="http://schemas.microsoft.com/office/drawing/2014/main" id="{0ED2D5A1-3EE6-4398-A41C-4BFBFC02709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49" name="Freeform 22">
              <a:extLst>
                <a:ext uri="{FF2B5EF4-FFF2-40B4-BE49-F238E27FC236}">
                  <a16:creationId xmlns:a16="http://schemas.microsoft.com/office/drawing/2014/main" id="{DCC72F84-2E19-48B9-973B-AD4F91206EB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50" name="Freeform 23">
              <a:extLst>
                <a:ext uri="{FF2B5EF4-FFF2-40B4-BE49-F238E27FC236}">
                  <a16:creationId xmlns:a16="http://schemas.microsoft.com/office/drawing/2014/main" id="{5DE0D4DA-6DD7-47AE-8A54-671DBE3F305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6026" name="Group 24">
            <a:extLst>
              <a:ext uri="{FF2B5EF4-FFF2-40B4-BE49-F238E27FC236}">
                <a16:creationId xmlns:a16="http://schemas.microsoft.com/office/drawing/2014/main" id="{927DE23C-0A11-409B-8552-024AE5A69192}"/>
              </a:ext>
            </a:extLst>
          </p:cNvPr>
          <p:cNvGrpSpPr>
            <a:grpSpLocks/>
          </p:cNvGrpSpPr>
          <p:nvPr/>
        </p:nvGrpSpPr>
        <p:grpSpPr bwMode="auto">
          <a:xfrm flipH="1">
            <a:off x="5480050" y="2441575"/>
            <a:ext cx="1358900" cy="1282700"/>
            <a:chOff x="1008" y="2720"/>
            <a:chExt cx="856" cy="808"/>
          </a:xfrm>
        </p:grpSpPr>
        <p:sp>
          <p:nvSpPr>
            <p:cNvPr id="86033" name="Rectangle 25">
              <a:extLst>
                <a:ext uri="{FF2B5EF4-FFF2-40B4-BE49-F238E27FC236}">
                  <a16:creationId xmlns:a16="http://schemas.microsoft.com/office/drawing/2014/main" id="{B128CF14-CF6A-4CCD-81DD-9D5EDFC4A9AE}"/>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6034" name="Freeform 26">
              <a:extLst>
                <a:ext uri="{FF2B5EF4-FFF2-40B4-BE49-F238E27FC236}">
                  <a16:creationId xmlns:a16="http://schemas.microsoft.com/office/drawing/2014/main" id="{92A9D1D1-7339-440E-BB89-1D19637E40C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35" name="Freeform 27">
              <a:extLst>
                <a:ext uri="{FF2B5EF4-FFF2-40B4-BE49-F238E27FC236}">
                  <a16:creationId xmlns:a16="http://schemas.microsoft.com/office/drawing/2014/main" id="{DD11B8E6-F287-47C7-9202-FAE2F8E9AF7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36" name="Freeform 28">
              <a:extLst>
                <a:ext uri="{FF2B5EF4-FFF2-40B4-BE49-F238E27FC236}">
                  <a16:creationId xmlns:a16="http://schemas.microsoft.com/office/drawing/2014/main" id="{C9B2B9A9-5DBE-450F-A9B5-DA2E9560937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37" name="Freeform 29">
              <a:extLst>
                <a:ext uri="{FF2B5EF4-FFF2-40B4-BE49-F238E27FC236}">
                  <a16:creationId xmlns:a16="http://schemas.microsoft.com/office/drawing/2014/main" id="{AA8ACDB2-D4C7-4944-9E09-8B26BB02261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6038" name="Freeform 30">
              <a:extLst>
                <a:ext uri="{FF2B5EF4-FFF2-40B4-BE49-F238E27FC236}">
                  <a16:creationId xmlns:a16="http://schemas.microsoft.com/office/drawing/2014/main" id="{C6B939A7-2B65-4DBF-8DC2-83C61BFFF932}"/>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6039" name="Freeform 31">
              <a:extLst>
                <a:ext uri="{FF2B5EF4-FFF2-40B4-BE49-F238E27FC236}">
                  <a16:creationId xmlns:a16="http://schemas.microsoft.com/office/drawing/2014/main" id="{8D6A1582-09B3-487A-B5A3-6529FF0302C7}"/>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40" name="Freeform 32">
              <a:extLst>
                <a:ext uri="{FF2B5EF4-FFF2-40B4-BE49-F238E27FC236}">
                  <a16:creationId xmlns:a16="http://schemas.microsoft.com/office/drawing/2014/main" id="{707322F4-B399-4358-93B7-E0F85F539E6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6041" name="Freeform 33">
              <a:extLst>
                <a:ext uri="{FF2B5EF4-FFF2-40B4-BE49-F238E27FC236}">
                  <a16:creationId xmlns:a16="http://schemas.microsoft.com/office/drawing/2014/main" id="{84FBF985-3292-4CC2-AA31-CEEE3D59210B}"/>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6027" name="Rectangle 35">
            <a:extLst>
              <a:ext uri="{FF2B5EF4-FFF2-40B4-BE49-F238E27FC236}">
                <a16:creationId xmlns:a16="http://schemas.microsoft.com/office/drawing/2014/main" id="{3669CFF1-A3B0-4B08-BC6F-620DC85DBEAB}"/>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6028" name="AutoShape 36">
            <a:extLst>
              <a:ext uri="{FF2B5EF4-FFF2-40B4-BE49-F238E27FC236}">
                <a16:creationId xmlns:a16="http://schemas.microsoft.com/office/drawing/2014/main" id="{AC65F255-5C4E-40FE-98A6-CD9BF02CC4FF}"/>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6029" name="Rectangle 37">
            <a:extLst>
              <a:ext uri="{FF2B5EF4-FFF2-40B4-BE49-F238E27FC236}">
                <a16:creationId xmlns:a16="http://schemas.microsoft.com/office/drawing/2014/main" id="{270BAA46-C6E3-46A0-9C27-2E84F54942FC}"/>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6030" name="Rectangle 38">
            <a:extLst>
              <a:ext uri="{FF2B5EF4-FFF2-40B4-BE49-F238E27FC236}">
                <a16:creationId xmlns:a16="http://schemas.microsoft.com/office/drawing/2014/main" id="{AD14661A-8504-437D-8859-A0CCE1FE5DFB}"/>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6031" name="Rectangle 39">
            <a:extLst>
              <a:ext uri="{FF2B5EF4-FFF2-40B4-BE49-F238E27FC236}">
                <a16:creationId xmlns:a16="http://schemas.microsoft.com/office/drawing/2014/main" id="{F51F73B2-16FD-472A-BE71-E524549543EB}"/>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6032" name="Rectangle 40">
            <a:extLst>
              <a:ext uri="{FF2B5EF4-FFF2-40B4-BE49-F238E27FC236}">
                <a16:creationId xmlns:a16="http://schemas.microsoft.com/office/drawing/2014/main" id="{56E83ED1-1038-4C44-BA6B-C873ABDA641B}"/>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a:extLst>
              <a:ext uri="{FF2B5EF4-FFF2-40B4-BE49-F238E27FC236}">
                <a16:creationId xmlns:a16="http://schemas.microsoft.com/office/drawing/2014/main" id="{744291AC-A40F-443A-B3E7-1EA2C735D67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7043" name="Slide Number Placeholder 4">
            <a:extLst>
              <a:ext uri="{FF2B5EF4-FFF2-40B4-BE49-F238E27FC236}">
                <a16:creationId xmlns:a16="http://schemas.microsoft.com/office/drawing/2014/main" id="{C76E3DDB-D70C-4757-98EE-21029C7FB7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04BE678-52D7-46C8-A22A-C4C313EB822B}" type="slidenum">
              <a:rPr lang="ar-SA" altLang="zh-CN" sz="1400" b="0">
                <a:solidFill>
                  <a:schemeClr val="tx1"/>
                </a:solidFill>
                <a:latin typeface="Arial" panose="020B0604020202020204" pitchFamily="34" charset="0"/>
              </a:rPr>
              <a:pPr/>
              <a:t>74</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7044" name="Picture 47" descr="magic">
            <a:extLst>
              <a:ext uri="{FF2B5EF4-FFF2-40B4-BE49-F238E27FC236}">
                <a16:creationId xmlns:a16="http://schemas.microsoft.com/office/drawing/2014/main" id="{C5156BFE-925C-4420-9107-63FF29B7E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2">
            <a:extLst>
              <a:ext uri="{FF2B5EF4-FFF2-40B4-BE49-F238E27FC236}">
                <a16:creationId xmlns:a16="http://schemas.microsoft.com/office/drawing/2014/main" id="{717DE494-478C-4B70-A087-A3892F79E484}"/>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7046" name="Group 3">
            <a:extLst>
              <a:ext uri="{FF2B5EF4-FFF2-40B4-BE49-F238E27FC236}">
                <a16:creationId xmlns:a16="http://schemas.microsoft.com/office/drawing/2014/main" id="{C25D453C-C584-4728-97E9-BDD9FA4FE6E7}"/>
              </a:ext>
            </a:extLst>
          </p:cNvPr>
          <p:cNvGrpSpPr>
            <a:grpSpLocks/>
          </p:cNvGrpSpPr>
          <p:nvPr/>
        </p:nvGrpSpPr>
        <p:grpSpPr bwMode="auto">
          <a:xfrm>
            <a:off x="3732213" y="2495550"/>
            <a:ext cx="1130300" cy="1173163"/>
            <a:chOff x="2496" y="2725"/>
            <a:chExt cx="712" cy="739"/>
          </a:xfrm>
        </p:grpSpPr>
        <p:sp>
          <p:nvSpPr>
            <p:cNvPr id="87080" name="Rectangle 4">
              <a:extLst>
                <a:ext uri="{FF2B5EF4-FFF2-40B4-BE49-F238E27FC236}">
                  <a16:creationId xmlns:a16="http://schemas.microsoft.com/office/drawing/2014/main" id="{716580D6-1B01-44B4-B7A3-D467FD5D3BE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81" name="Freeform 5">
              <a:extLst>
                <a:ext uri="{FF2B5EF4-FFF2-40B4-BE49-F238E27FC236}">
                  <a16:creationId xmlns:a16="http://schemas.microsoft.com/office/drawing/2014/main" id="{DE987D79-3357-4809-AB19-A9255B80AFF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7082" name="Group 6">
              <a:extLst>
                <a:ext uri="{FF2B5EF4-FFF2-40B4-BE49-F238E27FC236}">
                  <a16:creationId xmlns:a16="http://schemas.microsoft.com/office/drawing/2014/main" id="{8B1D7474-95C7-4C4A-9549-30F6F0CFE620}"/>
                </a:ext>
              </a:extLst>
            </p:cNvPr>
            <p:cNvGrpSpPr>
              <a:grpSpLocks/>
            </p:cNvGrpSpPr>
            <p:nvPr/>
          </p:nvGrpSpPr>
          <p:grpSpPr bwMode="auto">
            <a:xfrm>
              <a:off x="3072" y="2832"/>
              <a:ext cx="136" cy="632"/>
              <a:chOff x="3072" y="2832"/>
              <a:chExt cx="136" cy="632"/>
            </a:xfrm>
          </p:grpSpPr>
          <p:sp>
            <p:nvSpPr>
              <p:cNvPr id="87087" name="Freeform 7">
                <a:extLst>
                  <a:ext uri="{FF2B5EF4-FFF2-40B4-BE49-F238E27FC236}">
                    <a16:creationId xmlns:a16="http://schemas.microsoft.com/office/drawing/2014/main" id="{1CAF01D5-0E8D-4EB0-B83D-E0269D1D422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8" name="Freeform 8">
                <a:extLst>
                  <a:ext uri="{FF2B5EF4-FFF2-40B4-BE49-F238E27FC236}">
                    <a16:creationId xmlns:a16="http://schemas.microsoft.com/office/drawing/2014/main" id="{46EBD1E3-4C5C-414A-82B2-545923F8A27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9" name="Freeform 9">
                <a:extLst>
                  <a:ext uri="{FF2B5EF4-FFF2-40B4-BE49-F238E27FC236}">
                    <a16:creationId xmlns:a16="http://schemas.microsoft.com/office/drawing/2014/main" id="{09CDD420-C1A8-4446-9383-BB0DF8F94F39}"/>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7083" name="Group 10">
              <a:extLst>
                <a:ext uri="{FF2B5EF4-FFF2-40B4-BE49-F238E27FC236}">
                  <a16:creationId xmlns:a16="http://schemas.microsoft.com/office/drawing/2014/main" id="{59653FD6-4D94-47CD-913A-8BBF9B4DF380}"/>
                </a:ext>
              </a:extLst>
            </p:cNvPr>
            <p:cNvGrpSpPr>
              <a:grpSpLocks/>
            </p:cNvGrpSpPr>
            <p:nvPr/>
          </p:nvGrpSpPr>
          <p:grpSpPr bwMode="auto">
            <a:xfrm flipH="1">
              <a:off x="2496" y="2832"/>
              <a:ext cx="136" cy="632"/>
              <a:chOff x="3072" y="2832"/>
              <a:chExt cx="136" cy="632"/>
            </a:xfrm>
          </p:grpSpPr>
          <p:sp>
            <p:nvSpPr>
              <p:cNvPr id="87084" name="Freeform 11">
                <a:extLst>
                  <a:ext uri="{FF2B5EF4-FFF2-40B4-BE49-F238E27FC236}">
                    <a16:creationId xmlns:a16="http://schemas.microsoft.com/office/drawing/2014/main" id="{3BAD3FE1-9484-419A-8B4A-FA04B43485A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5" name="Freeform 12">
                <a:extLst>
                  <a:ext uri="{FF2B5EF4-FFF2-40B4-BE49-F238E27FC236}">
                    <a16:creationId xmlns:a16="http://schemas.microsoft.com/office/drawing/2014/main" id="{250DC49E-96D9-4516-BA06-C3705616A57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6" name="Freeform 13">
                <a:extLst>
                  <a:ext uri="{FF2B5EF4-FFF2-40B4-BE49-F238E27FC236}">
                    <a16:creationId xmlns:a16="http://schemas.microsoft.com/office/drawing/2014/main" id="{DC1A3D3B-30DF-4A9A-BC8E-F1FC6D1DDBE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7047" name="Group 14">
            <a:extLst>
              <a:ext uri="{FF2B5EF4-FFF2-40B4-BE49-F238E27FC236}">
                <a16:creationId xmlns:a16="http://schemas.microsoft.com/office/drawing/2014/main" id="{FDFA25A4-B7E5-4A8A-B8B4-69F43B193E9F}"/>
              </a:ext>
            </a:extLst>
          </p:cNvPr>
          <p:cNvGrpSpPr>
            <a:grpSpLocks/>
          </p:cNvGrpSpPr>
          <p:nvPr/>
        </p:nvGrpSpPr>
        <p:grpSpPr bwMode="auto">
          <a:xfrm>
            <a:off x="1757363" y="2441575"/>
            <a:ext cx="1358900" cy="1282700"/>
            <a:chOff x="1008" y="2720"/>
            <a:chExt cx="856" cy="808"/>
          </a:xfrm>
        </p:grpSpPr>
        <p:sp>
          <p:nvSpPr>
            <p:cNvPr id="87071" name="Rectangle 15">
              <a:extLst>
                <a:ext uri="{FF2B5EF4-FFF2-40B4-BE49-F238E27FC236}">
                  <a16:creationId xmlns:a16="http://schemas.microsoft.com/office/drawing/2014/main" id="{B4BB3869-D2D3-4149-BE63-99F80BD75D07}"/>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72" name="Freeform 16">
              <a:extLst>
                <a:ext uri="{FF2B5EF4-FFF2-40B4-BE49-F238E27FC236}">
                  <a16:creationId xmlns:a16="http://schemas.microsoft.com/office/drawing/2014/main" id="{CB7BC151-0E74-44A3-9E8E-1BDB1F37278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3" name="Freeform 17">
              <a:extLst>
                <a:ext uri="{FF2B5EF4-FFF2-40B4-BE49-F238E27FC236}">
                  <a16:creationId xmlns:a16="http://schemas.microsoft.com/office/drawing/2014/main" id="{FA54D7D2-6BF5-435A-97F1-0C927722B04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4" name="Freeform 18">
              <a:extLst>
                <a:ext uri="{FF2B5EF4-FFF2-40B4-BE49-F238E27FC236}">
                  <a16:creationId xmlns:a16="http://schemas.microsoft.com/office/drawing/2014/main" id="{D141CA53-C723-4CA7-9B1B-69CF4D101DF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5" name="Freeform 19">
              <a:extLst>
                <a:ext uri="{FF2B5EF4-FFF2-40B4-BE49-F238E27FC236}">
                  <a16:creationId xmlns:a16="http://schemas.microsoft.com/office/drawing/2014/main" id="{333CDE00-1CA8-4441-ADFC-5B97E215BE5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7076" name="Freeform 20">
              <a:extLst>
                <a:ext uri="{FF2B5EF4-FFF2-40B4-BE49-F238E27FC236}">
                  <a16:creationId xmlns:a16="http://schemas.microsoft.com/office/drawing/2014/main" id="{17DEC0E6-1F80-4402-BA19-169604CA5BE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7077" name="Freeform 21">
              <a:extLst>
                <a:ext uri="{FF2B5EF4-FFF2-40B4-BE49-F238E27FC236}">
                  <a16:creationId xmlns:a16="http://schemas.microsoft.com/office/drawing/2014/main" id="{3B0EA3B0-7774-4208-BFBE-6596EB79136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8" name="Freeform 22">
              <a:extLst>
                <a:ext uri="{FF2B5EF4-FFF2-40B4-BE49-F238E27FC236}">
                  <a16:creationId xmlns:a16="http://schemas.microsoft.com/office/drawing/2014/main" id="{AAF8A8CC-CF3A-4EB2-91CD-E0F99B800C81}"/>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9" name="Freeform 23">
              <a:extLst>
                <a:ext uri="{FF2B5EF4-FFF2-40B4-BE49-F238E27FC236}">
                  <a16:creationId xmlns:a16="http://schemas.microsoft.com/office/drawing/2014/main" id="{A735C61F-97E3-4167-B076-840B9670DCF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7048" name="Group 24">
            <a:extLst>
              <a:ext uri="{FF2B5EF4-FFF2-40B4-BE49-F238E27FC236}">
                <a16:creationId xmlns:a16="http://schemas.microsoft.com/office/drawing/2014/main" id="{6AAD83C1-9C27-45B0-86C9-2F3213E7FA58}"/>
              </a:ext>
            </a:extLst>
          </p:cNvPr>
          <p:cNvGrpSpPr>
            <a:grpSpLocks/>
          </p:cNvGrpSpPr>
          <p:nvPr/>
        </p:nvGrpSpPr>
        <p:grpSpPr bwMode="auto">
          <a:xfrm flipH="1">
            <a:off x="5480050" y="2441575"/>
            <a:ext cx="1358900" cy="1282700"/>
            <a:chOff x="1008" y="2720"/>
            <a:chExt cx="856" cy="808"/>
          </a:xfrm>
        </p:grpSpPr>
        <p:sp>
          <p:nvSpPr>
            <p:cNvPr id="87062" name="Rectangle 25">
              <a:extLst>
                <a:ext uri="{FF2B5EF4-FFF2-40B4-BE49-F238E27FC236}">
                  <a16:creationId xmlns:a16="http://schemas.microsoft.com/office/drawing/2014/main" id="{0AE6F9B3-F277-4DE6-BF45-A4EE97255B1E}"/>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63" name="Freeform 26">
              <a:extLst>
                <a:ext uri="{FF2B5EF4-FFF2-40B4-BE49-F238E27FC236}">
                  <a16:creationId xmlns:a16="http://schemas.microsoft.com/office/drawing/2014/main" id="{7FF6184F-D567-492B-AE9B-55EBB18600D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4" name="Freeform 27">
              <a:extLst>
                <a:ext uri="{FF2B5EF4-FFF2-40B4-BE49-F238E27FC236}">
                  <a16:creationId xmlns:a16="http://schemas.microsoft.com/office/drawing/2014/main" id="{378DC068-8B0C-4B26-B248-AF53D003DF8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5" name="Freeform 28">
              <a:extLst>
                <a:ext uri="{FF2B5EF4-FFF2-40B4-BE49-F238E27FC236}">
                  <a16:creationId xmlns:a16="http://schemas.microsoft.com/office/drawing/2014/main" id="{699A205B-D279-4731-A1CB-7A5B9D07239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6" name="Freeform 29">
              <a:extLst>
                <a:ext uri="{FF2B5EF4-FFF2-40B4-BE49-F238E27FC236}">
                  <a16:creationId xmlns:a16="http://schemas.microsoft.com/office/drawing/2014/main" id="{22FC8053-5BA9-4DAC-ACDA-B97576BE656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7067" name="Freeform 30">
              <a:extLst>
                <a:ext uri="{FF2B5EF4-FFF2-40B4-BE49-F238E27FC236}">
                  <a16:creationId xmlns:a16="http://schemas.microsoft.com/office/drawing/2014/main" id="{1EC78F2B-4ADF-43D3-B7AE-A8B0F02BB563}"/>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7068" name="Freeform 31">
              <a:extLst>
                <a:ext uri="{FF2B5EF4-FFF2-40B4-BE49-F238E27FC236}">
                  <a16:creationId xmlns:a16="http://schemas.microsoft.com/office/drawing/2014/main" id="{5171AB6C-BCC6-4B81-B3EC-2ABD9CE7ECF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9" name="Freeform 32">
              <a:extLst>
                <a:ext uri="{FF2B5EF4-FFF2-40B4-BE49-F238E27FC236}">
                  <a16:creationId xmlns:a16="http://schemas.microsoft.com/office/drawing/2014/main" id="{5187E380-8BC5-4234-88C2-C3967FD7B1E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0" name="Freeform 33">
              <a:extLst>
                <a:ext uri="{FF2B5EF4-FFF2-40B4-BE49-F238E27FC236}">
                  <a16:creationId xmlns:a16="http://schemas.microsoft.com/office/drawing/2014/main" id="{8BA95D2F-A7A5-4037-B6D3-5DA2BC4B2F9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7049" name="AutoShape 34">
            <a:extLst>
              <a:ext uri="{FF2B5EF4-FFF2-40B4-BE49-F238E27FC236}">
                <a16:creationId xmlns:a16="http://schemas.microsoft.com/office/drawing/2014/main" id="{C1DB51BB-CB01-447B-8BB3-1A774DFCBDD8}"/>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7050" name="Rectangle 35">
            <a:extLst>
              <a:ext uri="{FF2B5EF4-FFF2-40B4-BE49-F238E27FC236}">
                <a16:creationId xmlns:a16="http://schemas.microsoft.com/office/drawing/2014/main" id="{738B3314-F5DF-4C3C-A52A-297FB61D7D0F}"/>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7051" name="AutoShape 36">
            <a:extLst>
              <a:ext uri="{FF2B5EF4-FFF2-40B4-BE49-F238E27FC236}">
                <a16:creationId xmlns:a16="http://schemas.microsoft.com/office/drawing/2014/main" id="{1AC57543-C276-4E8B-A102-3F98FEBBE51A}"/>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52" name="Rectangle 37">
            <a:extLst>
              <a:ext uri="{FF2B5EF4-FFF2-40B4-BE49-F238E27FC236}">
                <a16:creationId xmlns:a16="http://schemas.microsoft.com/office/drawing/2014/main" id="{5CE7DD81-EADC-40B1-8031-7AD9558C4702}"/>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7053" name="Rectangle 38">
            <a:extLst>
              <a:ext uri="{FF2B5EF4-FFF2-40B4-BE49-F238E27FC236}">
                <a16:creationId xmlns:a16="http://schemas.microsoft.com/office/drawing/2014/main" id="{E17B5FEF-035E-4059-8110-A348EB2D0C60}"/>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7054" name="Rectangle 39">
            <a:extLst>
              <a:ext uri="{FF2B5EF4-FFF2-40B4-BE49-F238E27FC236}">
                <a16:creationId xmlns:a16="http://schemas.microsoft.com/office/drawing/2014/main" id="{91FF204F-DCB8-46BF-ADC9-B0757F719DC2}"/>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7055" name="Rectangle 40">
            <a:extLst>
              <a:ext uri="{FF2B5EF4-FFF2-40B4-BE49-F238E27FC236}">
                <a16:creationId xmlns:a16="http://schemas.microsoft.com/office/drawing/2014/main" id="{44EA64E4-A2C0-4A6E-AD67-FB3FDBABAA82}"/>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7056" name="Freeform 41">
            <a:extLst>
              <a:ext uri="{FF2B5EF4-FFF2-40B4-BE49-F238E27FC236}">
                <a16:creationId xmlns:a16="http://schemas.microsoft.com/office/drawing/2014/main" id="{D7CF842E-A848-4A42-AC86-6C5C7EFF39F4}"/>
              </a:ext>
            </a:extLst>
          </p:cNvPr>
          <p:cNvSpPr>
            <a:spLocks/>
          </p:cNvSpPr>
          <p:nvPr/>
        </p:nvSpPr>
        <p:spPr bwMode="auto">
          <a:xfrm>
            <a:off x="1454150" y="33115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87057" name="Text Box 42">
            <a:extLst>
              <a:ext uri="{FF2B5EF4-FFF2-40B4-BE49-F238E27FC236}">
                <a16:creationId xmlns:a16="http://schemas.microsoft.com/office/drawing/2014/main" id="{E9A8F436-08EF-40A3-AA42-FC6AFEFBE6AF}"/>
              </a:ext>
            </a:extLst>
          </p:cNvPr>
          <p:cNvSpPr txBox="1">
            <a:spLocks noChangeArrowheads="1"/>
          </p:cNvSpPr>
          <p:nvPr/>
        </p:nvSpPr>
        <p:spPr bwMode="auto">
          <a:xfrm>
            <a:off x="1952625" y="3759200"/>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miss</a:t>
            </a:r>
          </a:p>
        </p:txBody>
      </p:sp>
      <p:sp>
        <p:nvSpPr>
          <p:cNvPr id="87058" name="Freeform 43">
            <a:extLst>
              <a:ext uri="{FF2B5EF4-FFF2-40B4-BE49-F238E27FC236}">
                <a16:creationId xmlns:a16="http://schemas.microsoft.com/office/drawing/2014/main" id="{5272840F-2C18-4CAF-B16B-745B5AFD3674}"/>
              </a:ext>
            </a:extLst>
          </p:cNvPr>
          <p:cNvSpPr>
            <a:spLocks/>
          </p:cNvSpPr>
          <p:nvPr/>
        </p:nvSpPr>
        <p:spPr bwMode="auto">
          <a:xfrm>
            <a:off x="3403600" y="3309938"/>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87059" name="Text Box 44">
            <a:extLst>
              <a:ext uri="{FF2B5EF4-FFF2-40B4-BE49-F238E27FC236}">
                <a16:creationId xmlns:a16="http://schemas.microsoft.com/office/drawing/2014/main" id="{9974D7F5-C298-4C23-8593-D09336D23E81}"/>
              </a:ext>
            </a:extLst>
          </p:cNvPr>
          <p:cNvSpPr txBox="1">
            <a:spLocks noChangeArrowheads="1"/>
          </p:cNvSpPr>
          <p:nvPr/>
        </p:nvSpPr>
        <p:spPr bwMode="auto">
          <a:xfrm>
            <a:off x="3884613" y="3759200"/>
            <a:ext cx="1027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miss</a:t>
            </a:r>
          </a:p>
        </p:txBody>
      </p:sp>
      <p:sp>
        <p:nvSpPr>
          <p:cNvPr id="87060" name="Text Box 45">
            <a:extLst>
              <a:ext uri="{FF2B5EF4-FFF2-40B4-BE49-F238E27FC236}">
                <a16:creationId xmlns:a16="http://schemas.microsoft.com/office/drawing/2014/main" id="{E35346DE-23D5-403B-ABF7-BE72343041B9}"/>
              </a:ext>
            </a:extLst>
          </p:cNvPr>
          <p:cNvSpPr txBox="1">
            <a:spLocks noChangeArrowheads="1"/>
          </p:cNvSpPr>
          <p:nvPr/>
        </p:nvSpPr>
        <p:spPr bwMode="auto">
          <a:xfrm>
            <a:off x="225425" y="1408113"/>
            <a:ext cx="477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Everyone misses, rereads</a:t>
            </a:r>
          </a:p>
        </p:txBody>
      </p:sp>
      <p:sp>
        <p:nvSpPr>
          <p:cNvPr id="87061" name="Text Box 46">
            <a:extLst>
              <a:ext uri="{FF2B5EF4-FFF2-40B4-BE49-F238E27FC236}">
                <a16:creationId xmlns:a16="http://schemas.microsoft.com/office/drawing/2014/main" id="{BA4F1584-D6FC-473A-BE40-724331163303}"/>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a:extLst>
              <a:ext uri="{FF2B5EF4-FFF2-40B4-BE49-F238E27FC236}">
                <a16:creationId xmlns:a16="http://schemas.microsoft.com/office/drawing/2014/main" id="{744291AC-A40F-443A-B3E7-1EA2C735D67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7043" name="Slide Number Placeholder 4">
            <a:extLst>
              <a:ext uri="{FF2B5EF4-FFF2-40B4-BE49-F238E27FC236}">
                <a16:creationId xmlns:a16="http://schemas.microsoft.com/office/drawing/2014/main" id="{C76E3DDB-D70C-4757-98EE-21029C7FB7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E04BE678-52D7-46C8-A22A-C4C313EB822B}" type="slidenum">
              <a:rPr lang="ar-SA" altLang="zh-CN" sz="1400" b="0">
                <a:solidFill>
                  <a:schemeClr val="tx1"/>
                </a:solidFill>
                <a:latin typeface="Arial" panose="020B0604020202020204" pitchFamily="34" charset="0"/>
              </a:rPr>
              <a:pPr/>
              <a:t>75</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7044" name="Picture 47" descr="magic">
            <a:extLst>
              <a:ext uri="{FF2B5EF4-FFF2-40B4-BE49-F238E27FC236}">
                <a16:creationId xmlns:a16="http://schemas.microsoft.com/office/drawing/2014/main" id="{C5156BFE-925C-4420-9107-63FF29B7E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2">
            <a:extLst>
              <a:ext uri="{FF2B5EF4-FFF2-40B4-BE49-F238E27FC236}">
                <a16:creationId xmlns:a16="http://schemas.microsoft.com/office/drawing/2014/main" id="{717DE494-478C-4B70-A087-A3892F79E484}"/>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7046" name="Group 3">
            <a:extLst>
              <a:ext uri="{FF2B5EF4-FFF2-40B4-BE49-F238E27FC236}">
                <a16:creationId xmlns:a16="http://schemas.microsoft.com/office/drawing/2014/main" id="{C25D453C-C584-4728-97E9-BDD9FA4FE6E7}"/>
              </a:ext>
            </a:extLst>
          </p:cNvPr>
          <p:cNvGrpSpPr>
            <a:grpSpLocks/>
          </p:cNvGrpSpPr>
          <p:nvPr/>
        </p:nvGrpSpPr>
        <p:grpSpPr bwMode="auto">
          <a:xfrm>
            <a:off x="3732213" y="2495550"/>
            <a:ext cx="1130300" cy="1173163"/>
            <a:chOff x="2496" y="2725"/>
            <a:chExt cx="712" cy="739"/>
          </a:xfrm>
        </p:grpSpPr>
        <p:sp>
          <p:nvSpPr>
            <p:cNvPr id="87080" name="Rectangle 4">
              <a:extLst>
                <a:ext uri="{FF2B5EF4-FFF2-40B4-BE49-F238E27FC236}">
                  <a16:creationId xmlns:a16="http://schemas.microsoft.com/office/drawing/2014/main" id="{716580D6-1B01-44B4-B7A3-D467FD5D3BE8}"/>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81" name="Freeform 5">
              <a:extLst>
                <a:ext uri="{FF2B5EF4-FFF2-40B4-BE49-F238E27FC236}">
                  <a16:creationId xmlns:a16="http://schemas.microsoft.com/office/drawing/2014/main" id="{DE987D79-3357-4809-AB19-A9255B80AFF9}"/>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7082" name="Group 6">
              <a:extLst>
                <a:ext uri="{FF2B5EF4-FFF2-40B4-BE49-F238E27FC236}">
                  <a16:creationId xmlns:a16="http://schemas.microsoft.com/office/drawing/2014/main" id="{8B1D7474-95C7-4C4A-9549-30F6F0CFE620}"/>
                </a:ext>
              </a:extLst>
            </p:cNvPr>
            <p:cNvGrpSpPr>
              <a:grpSpLocks/>
            </p:cNvGrpSpPr>
            <p:nvPr/>
          </p:nvGrpSpPr>
          <p:grpSpPr bwMode="auto">
            <a:xfrm>
              <a:off x="3072" y="2832"/>
              <a:ext cx="136" cy="632"/>
              <a:chOff x="3072" y="2832"/>
              <a:chExt cx="136" cy="632"/>
            </a:xfrm>
          </p:grpSpPr>
          <p:sp>
            <p:nvSpPr>
              <p:cNvPr id="87087" name="Freeform 7">
                <a:extLst>
                  <a:ext uri="{FF2B5EF4-FFF2-40B4-BE49-F238E27FC236}">
                    <a16:creationId xmlns:a16="http://schemas.microsoft.com/office/drawing/2014/main" id="{1CAF01D5-0E8D-4EB0-B83D-E0269D1D422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8" name="Freeform 8">
                <a:extLst>
                  <a:ext uri="{FF2B5EF4-FFF2-40B4-BE49-F238E27FC236}">
                    <a16:creationId xmlns:a16="http://schemas.microsoft.com/office/drawing/2014/main" id="{46EBD1E3-4C5C-414A-82B2-545923F8A273}"/>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9" name="Freeform 9">
                <a:extLst>
                  <a:ext uri="{FF2B5EF4-FFF2-40B4-BE49-F238E27FC236}">
                    <a16:creationId xmlns:a16="http://schemas.microsoft.com/office/drawing/2014/main" id="{09CDD420-C1A8-4446-9383-BB0DF8F94F39}"/>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7083" name="Group 10">
              <a:extLst>
                <a:ext uri="{FF2B5EF4-FFF2-40B4-BE49-F238E27FC236}">
                  <a16:creationId xmlns:a16="http://schemas.microsoft.com/office/drawing/2014/main" id="{59653FD6-4D94-47CD-913A-8BBF9B4DF380}"/>
                </a:ext>
              </a:extLst>
            </p:cNvPr>
            <p:cNvGrpSpPr>
              <a:grpSpLocks/>
            </p:cNvGrpSpPr>
            <p:nvPr/>
          </p:nvGrpSpPr>
          <p:grpSpPr bwMode="auto">
            <a:xfrm flipH="1">
              <a:off x="2496" y="2832"/>
              <a:ext cx="136" cy="632"/>
              <a:chOff x="3072" y="2832"/>
              <a:chExt cx="136" cy="632"/>
            </a:xfrm>
          </p:grpSpPr>
          <p:sp>
            <p:nvSpPr>
              <p:cNvPr id="87084" name="Freeform 11">
                <a:extLst>
                  <a:ext uri="{FF2B5EF4-FFF2-40B4-BE49-F238E27FC236}">
                    <a16:creationId xmlns:a16="http://schemas.microsoft.com/office/drawing/2014/main" id="{3BAD3FE1-9484-419A-8B4A-FA04B43485A8}"/>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5" name="Freeform 12">
                <a:extLst>
                  <a:ext uri="{FF2B5EF4-FFF2-40B4-BE49-F238E27FC236}">
                    <a16:creationId xmlns:a16="http://schemas.microsoft.com/office/drawing/2014/main" id="{250DC49E-96D9-4516-BA06-C3705616A57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86" name="Freeform 13">
                <a:extLst>
                  <a:ext uri="{FF2B5EF4-FFF2-40B4-BE49-F238E27FC236}">
                    <a16:creationId xmlns:a16="http://schemas.microsoft.com/office/drawing/2014/main" id="{DC1A3D3B-30DF-4A9A-BC8E-F1FC6D1DDBEC}"/>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7047" name="Group 14">
            <a:extLst>
              <a:ext uri="{FF2B5EF4-FFF2-40B4-BE49-F238E27FC236}">
                <a16:creationId xmlns:a16="http://schemas.microsoft.com/office/drawing/2014/main" id="{FDFA25A4-B7E5-4A8A-B8B4-69F43B193E9F}"/>
              </a:ext>
            </a:extLst>
          </p:cNvPr>
          <p:cNvGrpSpPr>
            <a:grpSpLocks/>
          </p:cNvGrpSpPr>
          <p:nvPr/>
        </p:nvGrpSpPr>
        <p:grpSpPr bwMode="auto">
          <a:xfrm>
            <a:off x="1757363" y="2441575"/>
            <a:ext cx="1358900" cy="1282700"/>
            <a:chOff x="1008" y="2720"/>
            <a:chExt cx="856" cy="808"/>
          </a:xfrm>
        </p:grpSpPr>
        <p:sp>
          <p:nvSpPr>
            <p:cNvPr id="87071" name="Rectangle 15">
              <a:extLst>
                <a:ext uri="{FF2B5EF4-FFF2-40B4-BE49-F238E27FC236}">
                  <a16:creationId xmlns:a16="http://schemas.microsoft.com/office/drawing/2014/main" id="{B4BB3869-D2D3-4149-BE63-99F80BD75D07}"/>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72" name="Freeform 16">
              <a:extLst>
                <a:ext uri="{FF2B5EF4-FFF2-40B4-BE49-F238E27FC236}">
                  <a16:creationId xmlns:a16="http://schemas.microsoft.com/office/drawing/2014/main" id="{CB7BC151-0E74-44A3-9E8E-1BDB1F37278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3" name="Freeform 17">
              <a:extLst>
                <a:ext uri="{FF2B5EF4-FFF2-40B4-BE49-F238E27FC236}">
                  <a16:creationId xmlns:a16="http://schemas.microsoft.com/office/drawing/2014/main" id="{FA54D7D2-6BF5-435A-97F1-0C927722B049}"/>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4" name="Freeform 18">
              <a:extLst>
                <a:ext uri="{FF2B5EF4-FFF2-40B4-BE49-F238E27FC236}">
                  <a16:creationId xmlns:a16="http://schemas.microsoft.com/office/drawing/2014/main" id="{D141CA53-C723-4CA7-9B1B-69CF4D101DFB}"/>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5" name="Freeform 19">
              <a:extLst>
                <a:ext uri="{FF2B5EF4-FFF2-40B4-BE49-F238E27FC236}">
                  <a16:creationId xmlns:a16="http://schemas.microsoft.com/office/drawing/2014/main" id="{333CDE00-1CA8-4441-ADFC-5B97E215BE57}"/>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7076" name="Freeform 20">
              <a:extLst>
                <a:ext uri="{FF2B5EF4-FFF2-40B4-BE49-F238E27FC236}">
                  <a16:creationId xmlns:a16="http://schemas.microsoft.com/office/drawing/2014/main" id="{17DEC0E6-1F80-4402-BA19-169604CA5BE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7077" name="Freeform 21">
              <a:extLst>
                <a:ext uri="{FF2B5EF4-FFF2-40B4-BE49-F238E27FC236}">
                  <a16:creationId xmlns:a16="http://schemas.microsoft.com/office/drawing/2014/main" id="{3B0EA3B0-7774-4208-BFBE-6596EB791362}"/>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8" name="Freeform 22">
              <a:extLst>
                <a:ext uri="{FF2B5EF4-FFF2-40B4-BE49-F238E27FC236}">
                  <a16:creationId xmlns:a16="http://schemas.microsoft.com/office/drawing/2014/main" id="{AAF8A8CC-CF3A-4EB2-91CD-E0F99B800C81}"/>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9" name="Freeform 23">
              <a:extLst>
                <a:ext uri="{FF2B5EF4-FFF2-40B4-BE49-F238E27FC236}">
                  <a16:creationId xmlns:a16="http://schemas.microsoft.com/office/drawing/2014/main" id="{A735C61F-97E3-4167-B076-840B9670DCF8}"/>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7048" name="Group 24">
            <a:extLst>
              <a:ext uri="{FF2B5EF4-FFF2-40B4-BE49-F238E27FC236}">
                <a16:creationId xmlns:a16="http://schemas.microsoft.com/office/drawing/2014/main" id="{6AAD83C1-9C27-45B0-86C9-2F3213E7FA58}"/>
              </a:ext>
            </a:extLst>
          </p:cNvPr>
          <p:cNvGrpSpPr>
            <a:grpSpLocks/>
          </p:cNvGrpSpPr>
          <p:nvPr/>
        </p:nvGrpSpPr>
        <p:grpSpPr bwMode="auto">
          <a:xfrm flipH="1">
            <a:off x="5480050" y="2441575"/>
            <a:ext cx="1358900" cy="1282700"/>
            <a:chOff x="1008" y="2720"/>
            <a:chExt cx="856" cy="808"/>
          </a:xfrm>
        </p:grpSpPr>
        <p:sp>
          <p:nvSpPr>
            <p:cNvPr id="87062" name="Rectangle 25">
              <a:extLst>
                <a:ext uri="{FF2B5EF4-FFF2-40B4-BE49-F238E27FC236}">
                  <a16:creationId xmlns:a16="http://schemas.microsoft.com/office/drawing/2014/main" id="{0AE6F9B3-F277-4DE6-BF45-A4EE97255B1E}"/>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63" name="Freeform 26">
              <a:extLst>
                <a:ext uri="{FF2B5EF4-FFF2-40B4-BE49-F238E27FC236}">
                  <a16:creationId xmlns:a16="http://schemas.microsoft.com/office/drawing/2014/main" id="{7FF6184F-D567-492B-AE9B-55EBB18600D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4" name="Freeform 27">
              <a:extLst>
                <a:ext uri="{FF2B5EF4-FFF2-40B4-BE49-F238E27FC236}">
                  <a16:creationId xmlns:a16="http://schemas.microsoft.com/office/drawing/2014/main" id="{378DC068-8B0C-4B26-B248-AF53D003DF8C}"/>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5" name="Freeform 28">
              <a:extLst>
                <a:ext uri="{FF2B5EF4-FFF2-40B4-BE49-F238E27FC236}">
                  <a16:creationId xmlns:a16="http://schemas.microsoft.com/office/drawing/2014/main" id="{699A205B-D279-4731-A1CB-7A5B9D07239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6" name="Freeform 29">
              <a:extLst>
                <a:ext uri="{FF2B5EF4-FFF2-40B4-BE49-F238E27FC236}">
                  <a16:creationId xmlns:a16="http://schemas.microsoft.com/office/drawing/2014/main" id="{22FC8053-5BA9-4DAC-ACDA-B97576BE656F}"/>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7067" name="Freeform 30">
              <a:extLst>
                <a:ext uri="{FF2B5EF4-FFF2-40B4-BE49-F238E27FC236}">
                  <a16:creationId xmlns:a16="http://schemas.microsoft.com/office/drawing/2014/main" id="{1EC78F2B-4ADF-43D3-B7AE-A8B0F02BB563}"/>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7068" name="Freeform 31">
              <a:extLst>
                <a:ext uri="{FF2B5EF4-FFF2-40B4-BE49-F238E27FC236}">
                  <a16:creationId xmlns:a16="http://schemas.microsoft.com/office/drawing/2014/main" id="{5171AB6C-BCC6-4B81-B3EC-2ABD9CE7ECF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69" name="Freeform 32">
              <a:extLst>
                <a:ext uri="{FF2B5EF4-FFF2-40B4-BE49-F238E27FC236}">
                  <a16:creationId xmlns:a16="http://schemas.microsoft.com/office/drawing/2014/main" id="{5187E380-8BC5-4234-88C2-C3967FD7B1E4}"/>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7070" name="Freeform 33">
              <a:extLst>
                <a:ext uri="{FF2B5EF4-FFF2-40B4-BE49-F238E27FC236}">
                  <a16:creationId xmlns:a16="http://schemas.microsoft.com/office/drawing/2014/main" id="{8BA95D2F-A7A5-4037-B6D3-5DA2BC4B2F9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7049" name="AutoShape 34">
            <a:extLst>
              <a:ext uri="{FF2B5EF4-FFF2-40B4-BE49-F238E27FC236}">
                <a16:creationId xmlns:a16="http://schemas.microsoft.com/office/drawing/2014/main" id="{C1DB51BB-CB01-447B-8BB3-1A774DFCBDD8}"/>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7050" name="Rectangle 35">
            <a:extLst>
              <a:ext uri="{FF2B5EF4-FFF2-40B4-BE49-F238E27FC236}">
                <a16:creationId xmlns:a16="http://schemas.microsoft.com/office/drawing/2014/main" id="{738B3314-F5DF-4C3C-A52A-297FB61D7D0F}"/>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7051" name="AutoShape 36">
            <a:extLst>
              <a:ext uri="{FF2B5EF4-FFF2-40B4-BE49-F238E27FC236}">
                <a16:creationId xmlns:a16="http://schemas.microsoft.com/office/drawing/2014/main" id="{1AC57543-C276-4E8B-A102-3F98FEBBE51A}"/>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7052" name="Rectangle 37">
            <a:extLst>
              <a:ext uri="{FF2B5EF4-FFF2-40B4-BE49-F238E27FC236}">
                <a16:creationId xmlns:a16="http://schemas.microsoft.com/office/drawing/2014/main" id="{5CE7DD81-EADC-40B1-8031-7AD9558C4702}"/>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7053" name="Rectangle 38">
            <a:extLst>
              <a:ext uri="{FF2B5EF4-FFF2-40B4-BE49-F238E27FC236}">
                <a16:creationId xmlns:a16="http://schemas.microsoft.com/office/drawing/2014/main" id="{E17B5FEF-035E-4059-8110-A348EB2D0C60}"/>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7054" name="Rectangle 39">
            <a:extLst>
              <a:ext uri="{FF2B5EF4-FFF2-40B4-BE49-F238E27FC236}">
                <a16:creationId xmlns:a16="http://schemas.microsoft.com/office/drawing/2014/main" id="{91FF204F-DCB8-46BF-ADC9-B0757F719DC2}"/>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7055" name="Rectangle 40">
            <a:extLst>
              <a:ext uri="{FF2B5EF4-FFF2-40B4-BE49-F238E27FC236}">
                <a16:creationId xmlns:a16="http://schemas.microsoft.com/office/drawing/2014/main" id="{44EA64E4-A2C0-4A6E-AD67-FB3FDBABAA82}"/>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7061" name="Text Box 46">
            <a:extLst>
              <a:ext uri="{FF2B5EF4-FFF2-40B4-BE49-F238E27FC236}">
                <a16:creationId xmlns:a16="http://schemas.microsoft.com/office/drawing/2014/main" id="{BA4F1584-D6FC-473A-BE40-724331163303}"/>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Tree>
    <p:extLst>
      <p:ext uri="{BB962C8B-B14F-4D97-AF65-F5344CB8AC3E}">
        <p14:creationId xmlns:p14="http://schemas.microsoft.com/office/powerpoint/2010/main" val="244882224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E5297890-2460-4336-92CB-5DFC96D25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8067" name="Slide Number Placeholder 4">
            <a:extLst>
              <a:ext uri="{FF2B5EF4-FFF2-40B4-BE49-F238E27FC236}">
                <a16:creationId xmlns:a16="http://schemas.microsoft.com/office/drawing/2014/main" id="{A33BEFC0-518C-4911-9769-EBE06CF22F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B167C94-5B15-4DED-8C29-9A743D7C0C9F}" type="slidenum">
              <a:rPr lang="ar-SA" altLang="zh-CN" sz="1400" b="0">
                <a:solidFill>
                  <a:schemeClr val="tx1"/>
                </a:solidFill>
                <a:latin typeface="Arial" panose="020B0604020202020204" pitchFamily="34" charset="0"/>
              </a:rPr>
              <a:pPr/>
              <a:t>76</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8068" name="Picture 48" descr="magic">
            <a:extLst>
              <a:ext uri="{FF2B5EF4-FFF2-40B4-BE49-F238E27FC236}">
                <a16:creationId xmlns:a16="http://schemas.microsoft.com/office/drawing/2014/main" id="{AC41C6A7-F2FE-4324-B811-1F79F2784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2">
            <a:extLst>
              <a:ext uri="{FF2B5EF4-FFF2-40B4-BE49-F238E27FC236}">
                <a16:creationId xmlns:a16="http://schemas.microsoft.com/office/drawing/2014/main" id="{209A06B4-DD51-46D2-8C81-56C95A582BAA}"/>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8070" name="Group 3">
            <a:extLst>
              <a:ext uri="{FF2B5EF4-FFF2-40B4-BE49-F238E27FC236}">
                <a16:creationId xmlns:a16="http://schemas.microsoft.com/office/drawing/2014/main" id="{777833D4-EEBD-47FB-B5D4-A30DA2E11725}"/>
              </a:ext>
            </a:extLst>
          </p:cNvPr>
          <p:cNvGrpSpPr>
            <a:grpSpLocks/>
          </p:cNvGrpSpPr>
          <p:nvPr/>
        </p:nvGrpSpPr>
        <p:grpSpPr bwMode="auto">
          <a:xfrm>
            <a:off x="3732213" y="2495550"/>
            <a:ext cx="1130300" cy="1173163"/>
            <a:chOff x="2496" y="2725"/>
            <a:chExt cx="712" cy="739"/>
          </a:xfrm>
        </p:grpSpPr>
        <p:sp>
          <p:nvSpPr>
            <p:cNvPr id="88104" name="Rectangle 4">
              <a:extLst>
                <a:ext uri="{FF2B5EF4-FFF2-40B4-BE49-F238E27FC236}">
                  <a16:creationId xmlns:a16="http://schemas.microsoft.com/office/drawing/2014/main" id="{EE5D61A3-9FA3-4DE1-BECE-7D3D6903C631}"/>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105" name="Freeform 5">
              <a:extLst>
                <a:ext uri="{FF2B5EF4-FFF2-40B4-BE49-F238E27FC236}">
                  <a16:creationId xmlns:a16="http://schemas.microsoft.com/office/drawing/2014/main" id="{2FF55CAE-DDE1-44FE-A053-C77D5BA0E12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8106" name="Group 6">
              <a:extLst>
                <a:ext uri="{FF2B5EF4-FFF2-40B4-BE49-F238E27FC236}">
                  <a16:creationId xmlns:a16="http://schemas.microsoft.com/office/drawing/2014/main" id="{B52BF191-4EA3-41FB-A9D6-5372E66A0E2E}"/>
                </a:ext>
              </a:extLst>
            </p:cNvPr>
            <p:cNvGrpSpPr>
              <a:grpSpLocks/>
            </p:cNvGrpSpPr>
            <p:nvPr/>
          </p:nvGrpSpPr>
          <p:grpSpPr bwMode="auto">
            <a:xfrm>
              <a:off x="3072" y="2832"/>
              <a:ext cx="136" cy="632"/>
              <a:chOff x="3072" y="2832"/>
              <a:chExt cx="136" cy="632"/>
            </a:xfrm>
          </p:grpSpPr>
          <p:sp>
            <p:nvSpPr>
              <p:cNvPr id="88111" name="Freeform 7">
                <a:extLst>
                  <a:ext uri="{FF2B5EF4-FFF2-40B4-BE49-F238E27FC236}">
                    <a16:creationId xmlns:a16="http://schemas.microsoft.com/office/drawing/2014/main" id="{68C919BF-8453-4A8F-B63F-8AF71D65483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2" name="Freeform 8">
                <a:extLst>
                  <a:ext uri="{FF2B5EF4-FFF2-40B4-BE49-F238E27FC236}">
                    <a16:creationId xmlns:a16="http://schemas.microsoft.com/office/drawing/2014/main" id="{5BBEE3BE-723F-456C-A36E-9337736091A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3" name="Freeform 9">
                <a:extLst>
                  <a:ext uri="{FF2B5EF4-FFF2-40B4-BE49-F238E27FC236}">
                    <a16:creationId xmlns:a16="http://schemas.microsoft.com/office/drawing/2014/main" id="{FE365676-75AF-48FA-B5D0-55CF3807FBC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107" name="Group 10">
              <a:extLst>
                <a:ext uri="{FF2B5EF4-FFF2-40B4-BE49-F238E27FC236}">
                  <a16:creationId xmlns:a16="http://schemas.microsoft.com/office/drawing/2014/main" id="{730613C3-93DE-4375-A85D-79D213874384}"/>
                </a:ext>
              </a:extLst>
            </p:cNvPr>
            <p:cNvGrpSpPr>
              <a:grpSpLocks/>
            </p:cNvGrpSpPr>
            <p:nvPr/>
          </p:nvGrpSpPr>
          <p:grpSpPr bwMode="auto">
            <a:xfrm flipH="1">
              <a:off x="2496" y="2832"/>
              <a:ext cx="136" cy="632"/>
              <a:chOff x="3072" y="2832"/>
              <a:chExt cx="136" cy="632"/>
            </a:xfrm>
          </p:grpSpPr>
          <p:sp>
            <p:nvSpPr>
              <p:cNvPr id="88108" name="Freeform 11">
                <a:extLst>
                  <a:ext uri="{FF2B5EF4-FFF2-40B4-BE49-F238E27FC236}">
                    <a16:creationId xmlns:a16="http://schemas.microsoft.com/office/drawing/2014/main" id="{FD4106E3-0823-4D24-A6A5-774FC3DBAF4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9" name="Freeform 12">
                <a:extLst>
                  <a:ext uri="{FF2B5EF4-FFF2-40B4-BE49-F238E27FC236}">
                    <a16:creationId xmlns:a16="http://schemas.microsoft.com/office/drawing/2014/main" id="{D7AD8DCD-1BB7-43E8-BC25-B2D43756EAE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0" name="Freeform 13">
                <a:extLst>
                  <a:ext uri="{FF2B5EF4-FFF2-40B4-BE49-F238E27FC236}">
                    <a16:creationId xmlns:a16="http://schemas.microsoft.com/office/drawing/2014/main" id="{D9047E96-0BDF-4FC7-B776-1711865A4DB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8071" name="Group 14">
            <a:extLst>
              <a:ext uri="{FF2B5EF4-FFF2-40B4-BE49-F238E27FC236}">
                <a16:creationId xmlns:a16="http://schemas.microsoft.com/office/drawing/2014/main" id="{6CC8DB95-37C8-45FB-87A8-D457B29DE2FF}"/>
              </a:ext>
            </a:extLst>
          </p:cNvPr>
          <p:cNvGrpSpPr>
            <a:grpSpLocks/>
          </p:cNvGrpSpPr>
          <p:nvPr/>
        </p:nvGrpSpPr>
        <p:grpSpPr bwMode="auto">
          <a:xfrm>
            <a:off x="1757363" y="2441575"/>
            <a:ext cx="1358900" cy="1282700"/>
            <a:chOff x="1008" y="2720"/>
            <a:chExt cx="856" cy="808"/>
          </a:xfrm>
        </p:grpSpPr>
        <p:sp>
          <p:nvSpPr>
            <p:cNvPr id="88095" name="Rectangle 15">
              <a:extLst>
                <a:ext uri="{FF2B5EF4-FFF2-40B4-BE49-F238E27FC236}">
                  <a16:creationId xmlns:a16="http://schemas.microsoft.com/office/drawing/2014/main" id="{EA355D5B-5436-44DA-9C68-9F5A8FA24005}"/>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96" name="Freeform 16">
              <a:extLst>
                <a:ext uri="{FF2B5EF4-FFF2-40B4-BE49-F238E27FC236}">
                  <a16:creationId xmlns:a16="http://schemas.microsoft.com/office/drawing/2014/main" id="{40F1A797-0E64-4824-9091-8999D82551C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7" name="Freeform 17">
              <a:extLst>
                <a:ext uri="{FF2B5EF4-FFF2-40B4-BE49-F238E27FC236}">
                  <a16:creationId xmlns:a16="http://schemas.microsoft.com/office/drawing/2014/main" id="{668FA4DA-727C-4BD2-A2A5-CC55E1BDB7A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8" name="Freeform 18">
              <a:extLst>
                <a:ext uri="{FF2B5EF4-FFF2-40B4-BE49-F238E27FC236}">
                  <a16:creationId xmlns:a16="http://schemas.microsoft.com/office/drawing/2014/main" id="{C416CF04-5D6F-48D9-BF45-066B0A38E9E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9" name="Freeform 19">
              <a:extLst>
                <a:ext uri="{FF2B5EF4-FFF2-40B4-BE49-F238E27FC236}">
                  <a16:creationId xmlns:a16="http://schemas.microsoft.com/office/drawing/2014/main" id="{7C1FB050-E699-4BFD-A316-0879A769876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0" name="Freeform 20">
              <a:extLst>
                <a:ext uri="{FF2B5EF4-FFF2-40B4-BE49-F238E27FC236}">
                  <a16:creationId xmlns:a16="http://schemas.microsoft.com/office/drawing/2014/main" id="{09090EB5-0B17-49DB-AB0C-70177DB0E9F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1" name="Freeform 21">
              <a:extLst>
                <a:ext uri="{FF2B5EF4-FFF2-40B4-BE49-F238E27FC236}">
                  <a16:creationId xmlns:a16="http://schemas.microsoft.com/office/drawing/2014/main" id="{AD3C7E74-0969-4BB7-B653-D191694AD80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2" name="Freeform 22">
              <a:extLst>
                <a:ext uri="{FF2B5EF4-FFF2-40B4-BE49-F238E27FC236}">
                  <a16:creationId xmlns:a16="http://schemas.microsoft.com/office/drawing/2014/main" id="{485D8222-1DC3-4FB5-BACF-132135DBCD6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3" name="Freeform 23">
              <a:extLst>
                <a:ext uri="{FF2B5EF4-FFF2-40B4-BE49-F238E27FC236}">
                  <a16:creationId xmlns:a16="http://schemas.microsoft.com/office/drawing/2014/main" id="{E4327906-0A6F-45D2-BF2F-0C7E52D4404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072" name="Group 24">
            <a:extLst>
              <a:ext uri="{FF2B5EF4-FFF2-40B4-BE49-F238E27FC236}">
                <a16:creationId xmlns:a16="http://schemas.microsoft.com/office/drawing/2014/main" id="{8629FF79-AFD2-4CF7-BFBF-26995FDD59E4}"/>
              </a:ext>
            </a:extLst>
          </p:cNvPr>
          <p:cNvGrpSpPr>
            <a:grpSpLocks/>
          </p:cNvGrpSpPr>
          <p:nvPr/>
        </p:nvGrpSpPr>
        <p:grpSpPr bwMode="auto">
          <a:xfrm flipH="1">
            <a:off x="5480050" y="2441575"/>
            <a:ext cx="1358900" cy="1282700"/>
            <a:chOff x="1008" y="2720"/>
            <a:chExt cx="856" cy="808"/>
          </a:xfrm>
        </p:grpSpPr>
        <p:sp>
          <p:nvSpPr>
            <p:cNvPr id="88086" name="Rectangle 25">
              <a:extLst>
                <a:ext uri="{FF2B5EF4-FFF2-40B4-BE49-F238E27FC236}">
                  <a16:creationId xmlns:a16="http://schemas.microsoft.com/office/drawing/2014/main" id="{D1A261CA-D499-41A9-978A-A3C7005CA105}"/>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87" name="Freeform 26">
              <a:extLst>
                <a:ext uri="{FF2B5EF4-FFF2-40B4-BE49-F238E27FC236}">
                  <a16:creationId xmlns:a16="http://schemas.microsoft.com/office/drawing/2014/main" id="{E106824B-DB0B-4D5E-BFA3-D6E4AA5D62E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8" name="Freeform 27">
              <a:extLst>
                <a:ext uri="{FF2B5EF4-FFF2-40B4-BE49-F238E27FC236}">
                  <a16:creationId xmlns:a16="http://schemas.microsoft.com/office/drawing/2014/main" id="{12F06791-8DE8-48D3-A277-DCCC517D567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9" name="Freeform 28">
              <a:extLst>
                <a:ext uri="{FF2B5EF4-FFF2-40B4-BE49-F238E27FC236}">
                  <a16:creationId xmlns:a16="http://schemas.microsoft.com/office/drawing/2014/main" id="{C9C869ED-93DA-4982-A799-4B0AD0B5AE4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0" name="Freeform 29">
              <a:extLst>
                <a:ext uri="{FF2B5EF4-FFF2-40B4-BE49-F238E27FC236}">
                  <a16:creationId xmlns:a16="http://schemas.microsoft.com/office/drawing/2014/main" id="{B50DB347-4B6D-44D4-8372-0A384C3AAE7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1" name="Freeform 30">
              <a:extLst>
                <a:ext uri="{FF2B5EF4-FFF2-40B4-BE49-F238E27FC236}">
                  <a16:creationId xmlns:a16="http://schemas.microsoft.com/office/drawing/2014/main" id="{8129A5D1-171A-40E8-8909-716428FB035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2" name="Freeform 31">
              <a:extLst>
                <a:ext uri="{FF2B5EF4-FFF2-40B4-BE49-F238E27FC236}">
                  <a16:creationId xmlns:a16="http://schemas.microsoft.com/office/drawing/2014/main" id="{5EA2416D-E4AD-4DF0-988A-C5A020314A6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3" name="Freeform 32">
              <a:extLst>
                <a:ext uri="{FF2B5EF4-FFF2-40B4-BE49-F238E27FC236}">
                  <a16:creationId xmlns:a16="http://schemas.microsoft.com/office/drawing/2014/main" id="{3F99C21B-5CAC-468D-9464-3797AF97AAC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4" name="Freeform 33">
              <a:extLst>
                <a:ext uri="{FF2B5EF4-FFF2-40B4-BE49-F238E27FC236}">
                  <a16:creationId xmlns:a16="http://schemas.microsoft.com/office/drawing/2014/main" id="{AD275858-34AA-42FA-AF57-D9555C3BB44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8073" name="AutoShape 34">
            <a:extLst>
              <a:ext uri="{FF2B5EF4-FFF2-40B4-BE49-F238E27FC236}">
                <a16:creationId xmlns:a16="http://schemas.microsoft.com/office/drawing/2014/main" id="{42D8C786-6A6A-43C8-BB66-F0EE3887DBC9}"/>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8074" name="Rectangle 35">
            <a:extLst>
              <a:ext uri="{FF2B5EF4-FFF2-40B4-BE49-F238E27FC236}">
                <a16:creationId xmlns:a16="http://schemas.microsoft.com/office/drawing/2014/main" id="{78F9D43A-F970-436B-B1D3-D32BF9E1169C}"/>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8075" name="AutoShape 36">
            <a:extLst>
              <a:ext uri="{FF2B5EF4-FFF2-40B4-BE49-F238E27FC236}">
                <a16:creationId xmlns:a16="http://schemas.microsoft.com/office/drawing/2014/main" id="{9E37AE4F-A93D-4F34-AA42-77BCD07BE74D}"/>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76" name="Rectangle 37">
            <a:extLst>
              <a:ext uri="{FF2B5EF4-FFF2-40B4-BE49-F238E27FC236}">
                <a16:creationId xmlns:a16="http://schemas.microsoft.com/office/drawing/2014/main" id="{778441C4-F004-48D9-9FE4-EE66D1780BBB}"/>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8077" name="Rectangle 38">
            <a:extLst>
              <a:ext uri="{FF2B5EF4-FFF2-40B4-BE49-F238E27FC236}">
                <a16:creationId xmlns:a16="http://schemas.microsoft.com/office/drawing/2014/main" id="{4B9B4E99-E826-44BA-8D4A-A3C59E577F38}"/>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8078" name="Rectangle 39">
            <a:extLst>
              <a:ext uri="{FF2B5EF4-FFF2-40B4-BE49-F238E27FC236}">
                <a16:creationId xmlns:a16="http://schemas.microsoft.com/office/drawing/2014/main" id="{966CBCC4-8ED5-46D7-A2B5-20F0E20A7CD8}"/>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8079" name="Rectangle 40">
            <a:extLst>
              <a:ext uri="{FF2B5EF4-FFF2-40B4-BE49-F238E27FC236}">
                <a16:creationId xmlns:a16="http://schemas.microsoft.com/office/drawing/2014/main" id="{0A567B8A-0AD9-4B86-9850-5E56CC76A64F}"/>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a:solidFill>
                  <a:schemeClr val="bg1"/>
                </a:solidFill>
                <a:latin typeface="Arial" panose="020B0604020202020204" pitchFamily="34" charset="0"/>
                <a:ea typeface="宋体" panose="02010600030101010101" pitchFamily="2" charset="-122"/>
                <a:cs typeface="Arial" panose="020B0604020202020204" pitchFamily="34" charset="0"/>
              </a:rPr>
              <a:t>free</a:t>
            </a:r>
          </a:p>
        </p:txBody>
      </p:sp>
      <p:sp>
        <p:nvSpPr>
          <p:cNvPr id="88080" name="Freeform 41">
            <a:extLst>
              <a:ext uri="{FF2B5EF4-FFF2-40B4-BE49-F238E27FC236}">
                <a16:creationId xmlns:a16="http://schemas.microsoft.com/office/drawing/2014/main" id="{AC9F6988-82DD-4931-844B-C7954C44222A}"/>
              </a:ext>
            </a:extLst>
          </p:cNvPr>
          <p:cNvSpPr>
            <a:spLocks/>
          </p:cNvSpPr>
          <p:nvPr/>
        </p:nvSpPr>
        <p:spPr bwMode="auto">
          <a:xfrm>
            <a:off x="1246188" y="2738438"/>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88081" name="Text Box 42">
            <a:extLst>
              <a:ext uri="{FF2B5EF4-FFF2-40B4-BE49-F238E27FC236}">
                <a16:creationId xmlns:a16="http://schemas.microsoft.com/office/drawing/2014/main" id="{0ACAF351-B560-4645-A5B8-AB8477B15F9A}"/>
              </a:ext>
            </a:extLst>
          </p:cNvPr>
          <p:cNvSpPr txBox="1">
            <a:spLocks noChangeArrowheads="1"/>
          </p:cNvSpPr>
          <p:nvPr/>
        </p:nvSpPr>
        <p:spPr bwMode="auto">
          <a:xfrm>
            <a:off x="1574801" y="3184526"/>
            <a:ext cx="145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TAS(…)</a:t>
            </a:r>
          </a:p>
        </p:txBody>
      </p:sp>
      <p:sp>
        <p:nvSpPr>
          <p:cNvPr id="88082" name="Freeform 43">
            <a:extLst>
              <a:ext uri="{FF2B5EF4-FFF2-40B4-BE49-F238E27FC236}">
                <a16:creationId xmlns:a16="http://schemas.microsoft.com/office/drawing/2014/main" id="{1A051C3D-CB08-4523-8B86-38D7F3774177}"/>
              </a:ext>
            </a:extLst>
          </p:cNvPr>
          <p:cNvSpPr>
            <a:spLocks/>
          </p:cNvSpPr>
          <p:nvPr/>
        </p:nvSpPr>
        <p:spPr bwMode="auto">
          <a:xfrm>
            <a:off x="3308351" y="2698752"/>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88083" name="Text Box 45">
            <a:extLst>
              <a:ext uri="{FF2B5EF4-FFF2-40B4-BE49-F238E27FC236}">
                <a16:creationId xmlns:a16="http://schemas.microsoft.com/office/drawing/2014/main" id="{3E547B94-AE43-4013-9402-7D73F673C92F}"/>
              </a:ext>
            </a:extLst>
          </p:cNvPr>
          <p:cNvSpPr txBox="1">
            <a:spLocks noChangeArrowheads="1"/>
          </p:cNvSpPr>
          <p:nvPr/>
        </p:nvSpPr>
        <p:spPr bwMode="auto">
          <a:xfrm>
            <a:off x="3652839" y="3187702"/>
            <a:ext cx="145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TAS(…)</a:t>
            </a:r>
          </a:p>
        </p:txBody>
      </p:sp>
      <p:sp>
        <p:nvSpPr>
          <p:cNvPr id="88084" name="Text Box 46">
            <a:extLst>
              <a:ext uri="{FF2B5EF4-FFF2-40B4-BE49-F238E27FC236}">
                <a16:creationId xmlns:a16="http://schemas.microsoft.com/office/drawing/2014/main" id="{31D01C7E-AB91-4629-9D91-F999FDCBF5A8}"/>
              </a:ext>
            </a:extLst>
          </p:cNvPr>
          <p:cNvSpPr txBox="1">
            <a:spLocks noChangeArrowheads="1"/>
          </p:cNvSpPr>
          <p:nvPr/>
        </p:nvSpPr>
        <p:spPr bwMode="auto">
          <a:xfrm>
            <a:off x="225425" y="1408113"/>
            <a:ext cx="477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Everyone tries TAS</a:t>
            </a:r>
          </a:p>
        </p:txBody>
      </p:sp>
      <p:sp>
        <p:nvSpPr>
          <p:cNvPr id="88085" name="Text Box 47">
            <a:extLst>
              <a:ext uri="{FF2B5EF4-FFF2-40B4-BE49-F238E27FC236}">
                <a16:creationId xmlns:a16="http://schemas.microsoft.com/office/drawing/2014/main" id="{5A14600B-1E1A-41F8-B33B-AF6C564134DB}"/>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E5297890-2460-4336-92CB-5DFC96D25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8067" name="Slide Number Placeholder 4">
            <a:extLst>
              <a:ext uri="{FF2B5EF4-FFF2-40B4-BE49-F238E27FC236}">
                <a16:creationId xmlns:a16="http://schemas.microsoft.com/office/drawing/2014/main" id="{A33BEFC0-518C-4911-9769-EBE06CF22F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B167C94-5B15-4DED-8C29-9A743D7C0C9F}" type="slidenum">
              <a:rPr lang="ar-SA" altLang="zh-CN" sz="1400" b="0">
                <a:solidFill>
                  <a:schemeClr val="tx1"/>
                </a:solidFill>
                <a:latin typeface="Arial" panose="020B0604020202020204" pitchFamily="34" charset="0"/>
              </a:rPr>
              <a:pPr/>
              <a:t>77</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8068" name="Picture 48" descr="magic">
            <a:extLst>
              <a:ext uri="{FF2B5EF4-FFF2-40B4-BE49-F238E27FC236}">
                <a16:creationId xmlns:a16="http://schemas.microsoft.com/office/drawing/2014/main" id="{AC41C6A7-F2FE-4324-B811-1F79F2784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2">
            <a:extLst>
              <a:ext uri="{FF2B5EF4-FFF2-40B4-BE49-F238E27FC236}">
                <a16:creationId xmlns:a16="http://schemas.microsoft.com/office/drawing/2014/main" id="{209A06B4-DD51-46D2-8C81-56C95A582BAA}"/>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8070" name="Group 3">
            <a:extLst>
              <a:ext uri="{FF2B5EF4-FFF2-40B4-BE49-F238E27FC236}">
                <a16:creationId xmlns:a16="http://schemas.microsoft.com/office/drawing/2014/main" id="{777833D4-EEBD-47FB-B5D4-A30DA2E11725}"/>
              </a:ext>
            </a:extLst>
          </p:cNvPr>
          <p:cNvGrpSpPr>
            <a:grpSpLocks/>
          </p:cNvGrpSpPr>
          <p:nvPr/>
        </p:nvGrpSpPr>
        <p:grpSpPr bwMode="auto">
          <a:xfrm>
            <a:off x="3732213" y="2495550"/>
            <a:ext cx="1130300" cy="1173163"/>
            <a:chOff x="2496" y="2725"/>
            <a:chExt cx="712" cy="739"/>
          </a:xfrm>
        </p:grpSpPr>
        <p:sp>
          <p:nvSpPr>
            <p:cNvPr id="88104" name="Rectangle 4">
              <a:extLst>
                <a:ext uri="{FF2B5EF4-FFF2-40B4-BE49-F238E27FC236}">
                  <a16:creationId xmlns:a16="http://schemas.microsoft.com/office/drawing/2014/main" id="{EE5D61A3-9FA3-4DE1-BECE-7D3D6903C631}"/>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105" name="Freeform 5">
              <a:extLst>
                <a:ext uri="{FF2B5EF4-FFF2-40B4-BE49-F238E27FC236}">
                  <a16:creationId xmlns:a16="http://schemas.microsoft.com/office/drawing/2014/main" id="{2FF55CAE-DDE1-44FE-A053-C77D5BA0E12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8106" name="Group 6">
              <a:extLst>
                <a:ext uri="{FF2B5EF4-FFF2-40B4-BE49-F238E27FC236}">
                  <a16:creationId xmlns:a16="http://schemas.microsoft.com/office/drawing/2014/main" id="{B52BF191-4EA3-41FB-A9D6-5372E66A0E2E}"/>
                </a:ext>
              </a:extLst>
            </p:cNvPr>
            <p:cNvGrpSpPr>
              <a:grpSpLocks/>
            </p:cNvGrpSpPr>
            <p:nvPr/>
          </p:nvGrpSpPr>
          <p:grpSpPr bwMode="auto">
            <a:xfrm>
              <a:off x="3072" y="2832"/>
              <a:ext cx="136" cy="632"/>
              <a:chOff x="3072" y="2832"/>
              <a:chExt cx="136" cy="632"/>
            </a:xfrm>
          </p:grpSpPr>
          <p:sp>
            <p:nvSpPr>
              <p:cNvPr id="88111" name="Freeform 7">
                <a:extLst>
                  <a:ext uri="{FF2B5EF4-FFF2-40B4-BE49-F238E27FC236}">
                    <a16:creationId xmlns:a16="http://schemas.microsoft.com/office/drawing/2014/main" id="{68C919BF-8453-4A8F-B63F-8AF71D65483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2" name="Freeform 8">
                <a:extLst>
                  <a:ext uri="{FF2B5EF4-FFF2-40B4-BE49-F238E27FC236}">
                    <a16:creationId xmlns:a16="http://schemas.microsoft.com/office/drawing/2014/main" id="{5BBEE3BE-723F-456C-A36E-9337736091A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3" name="Freeform 9">
                <a:extLst>
                  <a:ext uri="{FF2B5EF4-FFF2-40B4-BE49-F238E27FC236}">
                    <a16:creationId xmlns:a16="http://schemas.microsoft.com/office/drawing/2014/main" id="{FE365676-75AF-48FA-B5D0-55CF3807FBC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107" name="Group 10">
              <a:extLst>
                <a:ext uri="{FF2B5EF4-FFF2-40B4-BE49-F238E27FC236}">
                  <a16:creationId xmlns:a16="http://schemas.microsoft.com/office/drawing/2014/main" id="{730613C3-93DE-4375-A85D-79D213874384}"/>
                </a:ext>
              </a:extLst>
            </p:cNvPr>
            <p:cNvGrpSpPr>
              <a:grpSpLocks/>
            </p:cNvGrpSpPr>
            <p:nvPr/>
          </p:nvGrpSpPr>
          <p:grpSpPr bwMode="auto">
            <a:xfrm flipH="1">
              <a:off x="2496" y="2832"/>
              <a:ext cx="136" cy="632"/>
              <a:chOff x="3072" y="2832"/>
              <a:chExt cx="136" cy="632"/>
            </a:xfrm>
          </p:grpSpPr>
          <p:sp>
            <p:nvSpPr>
              <p:cNvPr id="88108" name="Freeform 11">
                <a:extLst>
                  <a:ext uri="{FF2B5EF4-FFF2-40B4-BE49-F238E27FC236}">
                    <a16:creationId xmlns:a16="http://schemas.microsoft.com/office/drawing/2014/main" id="{FD4106E3-0823-4D24-A6A5-774FC3DBAF4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9" name="Freeform 12">
                <a:extLst>
                  <a:ext uri="{FF2B5EF4-FFF2-40B4-BE49-F238E27FC236}">
                    <a16:creationId xmlns:a16="http://schemas.microsoft.com/office/drawing/2014/main" id="{D7AD8DCD-1BB7-43E8-BC25-B2D43756EAE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0" name="Freeform 13">
                <a:extLst>
                  <a:ext uri="{FF2B5EF4-FFF2-40B4-BE49-F238E27FC236}">
                    <a16:creationId xmlns:a16="http://schemas.microsoft.com/office/drawing/2014/main" id="{D9047E96-0BDF-4FC7-B776-1711865A4DB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8071" name="Group 14">
            <a:extLst>
              <a:ext uri="{FF2B5EF4-FFF2-40B4-BE49-F238E27FC236}">
                <a16:creationId xmlns:a16="http://schemas.microsoft.com/office/drawing/2014/main" id="{6CC8DB95-37C8-45FB-87A8-D457B29DE2FF}"/>
              </a:ext>
            </a:extLst>
          </p:cNvPr>
          <p:cNvGrpSpPr>
            <a:grpSpLocks/>
          </p:cNvGrpSpPr>
          <p:nvPr/>
        </p:nvGrpSpPr>
        <p:grpSpPr bwMode="auto">
          <a:xfrm>
            <a:off x="1757363" y="2441575"/>
            <a:ext cx="1358900" cy="1282700"/>
            <a:chOff x="1008" y="2720"/>
            <a:chExt cx="856" cy="808"/>
          </a:xfrm>
        </p:grpSpPr>
        <p:sp>
          <p:nvSpPr>
            <p:cNvPr id="88095" name="Rectangle 15">
              <a:extLst>
                <a:ext uri="{FF2B5EF4-FFF2-40B4-BE49-F238E27FC236}">
                  <a16:creationId xmlns:a16="http://schemas.microsoft.com/office/drawing/2014/main" id="{EA355D5B-5436-44DA-9C68-9F5A8FA24005}"/>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96" name="Freeform 16">
              <a:extLst>
                <a:ext uri="{FF2B5EF4-FFF2-40B4-BE49-F238E27FC236}">
                  <a16:creationId xmlns:a16="http://schemas.microsoft.com/office/drawing/2014/main" id="{40F1A797-0E64-4824-9091-8999D82551C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7" name="Freeform 17">
              <a:extLst>
                <a:ext uri="{FF2B5EF4-FFF2-40B4-BE49-F238E27FC236}">
                  <a16:creationId xmlns:a16="http://schemas.microsoft.com/office/drawing/2014/main" id="{668FA4DA-727C-4BD2-A2A5-CC55E1BDB7A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8" name="Freeform 18">
              <a:extLst>
                <a:ext uri="{FF2B5EF4-FFF2-40B4-BE49-F238E27FC236}">
                  <a16:creationId xmlns:a16="http://schemas.microsoft.com/office/drawing/2014/main" id="{C416CF04-5D6F-48D9-BF45-066B0A38E9E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9" name="Freeform 19">
              <a:extLst>
                <a:ext uri="{FF2B5EF4-FFF2-40B4-BE49-F238E27FC236}">
                  <a16:creationId xmlns:a16="http://schemas.microsoft.com/office/drawing/2014/main" id="{7C1FB050-E699-4BFD-A316-0879A769876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0" name="Freeform 20">
              <a:extLst>
                <a:ext uri="{FF2B5EF4-FFF2-40B4-BE49-F238E27FC236}">
                  <a16:creationId xmlns:a16="http://schemas.microsoft.com/office/drawing/2014/main" id="{09090EB5-0B17-49DB-AB0C-70177DB0E9F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1" name="Freeform 21">
              <a:extLst>
                <a:ext uri="{FF2B5EF4-FFF2-40B4-BE49-F238E27FC236}">
                  <a16:creationId xmlns:a16="http://schemas.microsoft.com/office/drawing/2014/main" id="{AD3C7E74-0969-4BB7-B653-D191694AD80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2" name="Freeform 22">
              <a:extLst>
                <a:ext uri="{FF2B5EF4-FFF2-40B4-BE49-F238E27FC236}">
                  <a16:creationId xmlns:a16="http://schemas.microsoft.com/office/drawing/2014/main" id="{485D8222-1DC3-4FB5-BACF-132135DBCD6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3" name="Freeform 23">
              <a:extLst>
                <a:ext uri="{FF2B5EF4-FFF2-40B4-BE49-F238E27FC236}">
                  <a16:creationId xmlns:a16="http://schemas.microsoft.com/office/drawing/2014/main" id="{E4327906-0A6F-45D2-BF2F-0C7E52D4404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072" name="Group 24">
            <a:extLst>
              <a:ext uri="{FF2B5EF4-FFF2-40B4-BE49-F238E27FC236}">
                <a16:creationId xmlns:a16="http://schemas.microsoft.com/office/drawing/2014/main" id="{8629FF79-AFD2-4CF7-BFBF-26995FDD59E4}"/>
              </a:ext>
            </a:extLst>
          </p:cNvPr>
          <p:cNvGrpSpPr>
            <a:grpSpLocks/>
          </p:cNvGrpSpPr>
          <p:nvPr/>
        </p:nvGrpSpPr>
        <p:grpSpPr bwMode="auto">
          <a:xfrm flipH="1">
            <a:off x="5480050" y="2441575"/>
            <a:ext cx="1358900" cy="1282700"/>
            <a:chOff x="1008" y="2720"/>
            <a:chExt cx="856" cy="808"/>
          </a:xfrm>
        </p:grpSpPr>
        <p:sp>
          <p:nvSpPr>
            <p:cNvPr id="88086" name="Rectangle 25">
              <a:extLst>
                <a:ext uri="{FF2B5EF4-FFF2-40B4-BE49-F238E27FC236}">
                  <a16:creationId xmlns:a16="http://schemas.microsoft.com/office/drawing/2014/main" id="{D1A261CA-D499-41A9-978A-A3C7005CA105}"/>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87" name="Freeform 26">
              <a:extLst>
                <a:ext uri="{FF2B5EF4-FFF2-40B4-BE49-F238E27FC236}">
                  <a16:creationId xmlns:a16="http://schemas.microsoft.com/office/drawing/2014/main" id="{E106824B-DB0B-4D5E-BFA3-D6E4AA5D62E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8" name="Freeform 27">
              <a:extLst>
                <a:ext uri="{FF2B5EF4-FFF2-40B4-BE49-F238E27FC236}">
                  <a16:creationId xmlns:a16="http://schemas.microsoft.com/office/drawing/2014/main" id="{12F06791-8DE8-48D3-A277-DCCC517D567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9" name="Freeform 28">
              <a:extLst>
                <a:ext uri="{FF2B5EF4-FFF2-40B4-BE49-F238E27FC236}">
                  <a16:creationId xmlns:a16="http://schemas.microsoft.com/office/drawing/2014/main" id="{C9C869ED-93DA-4982-A799-4B0AD0B5AE4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0" name="Freeform 29">
              <a:extLst>
                <a:ext uri="{FF2B5EF4-FFF2-40B4-BE49-F238E27FC236}">
                  <a16:creationId xmlns:a16="http://schemas.microsoft.com/office/drawing/2014/main" id="{B50DB347-4B6D-44D4-8372-0A384C3AAE7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1" name="Freeform 30">
              <a:extLst>
                <a:ext uri="{FF2B5EF4-FFF2-40B4-BE49-F238E27FC236}">
                  <a16:creationId xmlns:a16="http://schemas.microsoft.com/office/drawing/2014/main" id="{8129A5D1-171A-40E8-8909-716428FB035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2" name="Freeform 31">
              <a:extLst>
                <a:ext uri="{FF2B5EF4-FFF2-40B4-BE49-F238E27FC236}">
                  <a16:creationId xmlns:a16="http://schemas.microsoft.com/office/drawing/2014/main" id="{5EA2416D-E4AD-4DF0-988A-C5A020314A6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3" name="Freeform 32">
              <a:extLst>
                <a:ext uri="{FF2B5EF4-FFF2-40B4-BE49-F238E27FC236}">
                  <a16:creationId xmlns:a16="http://schemas.microsoft.com/office/drawing/2014/main" id="{3F99C21B-5CAC-468D-9464-3797AF97AAC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4" name="Freeform 33">
              <a:extLst>
                <a:ext uri="{FF2B5EF4-FFF2-40B4-BE49-F238E27FC236}">
                  <a16:creationId xmlns:a16="http://schemas.microsoft.com/office/drawing/2014/main" id="{AD275858-34AA-42FA-AF57-D9555C3BB44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8073" name="AutoShape 34">
            <a:extLst>
              <a:ext uri="{FF2B5EF4-FFF2-40B4-BE49-F238E27FC236}">
                <a16:creationId xmlns:a16="http://schemas.microsoft.com/office/drawing/2014/main" id="{42D8C786-6A6A-43C8-BB66-F0EE3887DBC9}"/>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8074" name="Rectangle 35">
            <a:extLst>
              <a:ext uri="{FF2B5EF4-FFF2-40B4-BE49-F238E27FC236}">
                <a16:creationId xmlns:a16="http://schemas.microsoft.com/office/drawing/2014/main" id="{78F9D43A-F970-436B-B1D3-D32BF9E1169C}"/>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8075" name="AutoShape 36">
            <a:extLst>
              <a:ext uri="{FF2B5EF4-FFF2-40B4-BE49-F238E27FC236}">
                <a16:creationId xmlns:a16="http://schemas.microsoft.com/office/drawing/2014/main" id="{9E37AE4F-A93D-4F34-AA42-77BCD07BE74D}"/>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76" name="Rectangle 37">
            <a:extLst>
              <a:ext uri="{FF2B5EF4-FFF2-40B4-BE49-F238E27FC236}">
                <a16:creationId xmlns:a16="http://schemas.microsoft.com/office/drawing/2014/main" id="{778441C4-F004-48D9-9FE4-EE66D1780BBB}"/>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8077" name="Rectangle 38">
            <a:extLst>
              <a:ext uri="{FF2B5EF4-FFF2-40B4-BE49-F238E27FC236}">
                <a16:creationId xmlns:a16="http://schemas.microsoft.com/office/drawing/2014/main" id="{4B9B4E99-E826-44BA-8D4A-A3C59E577F38}"/>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8078" name="Rectangle 39">
            <a:extLst>
              <a:ext uri="{FF2B5EF4-FFF2-40B4-BE49-F238E27FC236}">
                <a16:creationId xmlns:a16="http://schemas.microsoft.com/office/drawing/2014/main" id="{966CBCC4-8ED5-46D7-A2B5-20F0E20A7CD8}"/>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79" name="Rectangle 40">
            <a:extLst>
              <a:ext uri="{FF2B5EF4-FFF2-40B4-BE49-F238E27FC236}">
                <a16:creationId xmlns:a16="http://schemas.microsoft.com/office/drawing/2014/main" id="{0A567B8A-0AD9-4B86-9850-5E56CC76A64F}"/>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84" name="Text Box 46">
            <a:extLst>
              <a:ext uri="{FF2B5EF4-FFF2-40B4-BE49-F238E27FC236}">
                <a16:creationId xmlns:a16="http://schemas.microsoft.com/office/drawing/2014/main" id="{31D01C7E-AB91-4629-9D91-F999FDCBF5A8}"/>
              </a:ext>
            </a:extLst>
          </p:cNvPr>
          <p:cNvSpPr txBox="1">
            <a:spLocks noChangeArrowheads="1"/>
          </p:cNvSpPr>
          <p:nvPr/>
        </p:nvSpPr>
        <p:spPr bwMode="auto">
          <a:xfrm>
            <a:off x="225425" y="1408113"/>
            <a:ext cx="477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3300"/>
                </a:solidFill>
                <a:latin typeface="Arial" panose="020B0604020202020204" pitchFamily="34" charset="0"/>
                <a:ea typeface="宋体" panose="02010600030101010101" pitchFamily="2" charset="-122"/>
                <a:cs typeface="Arial" panose="020B0604020202020204" pitchFamily="34" charset="0"/>
              </a:rPr>
              <a:t>The first to succeed invalidates the others</a:t>
            </a:r>
          </a:p>
        </p:txBody>
      </p:sp>
      <p:sp>
        <p:nvSpPr>
          <p:cNvPr id="88085" name="Text Box 47">
            <a:extLst>
              <a:ext uri="{FF2B5EF4-FFF2-40B4-BE49-F238E27FC236}">
                <a16:creationId xmlns:a16="http://schemas.microsoft.com/office/drawing/2014/main" id="{5A14600B-1E1A-41F8-B33B-AF6C564134DB}"/>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
        <p:nvSpPr>
          <p:cNvPr id="50" name="Freeform 43">
            <a:extLst>
              <a:ext uri="{FF2B5EF4-FFF2-40B4-BE49-F238E27FC236}">
                <a16:creationId xmlns:a16="http://schemas.microsoft.com/office/drawing/2014/main" id="{CCD4CAF2-3108-4A2A-A1FA-2FB55C922E43}"/>
              </a:ext>
            </a:extLst>
          </p:cNvPr>
          <p:cNvSpPr>
            <a:spLocks/>
          </p:cNvSpPr>
          <p:nvPr/>
        </p:nvSpPr>
        <p:spPr bwMode="auto">
          <a:xfrm>
            <a:off x="3308351" y="2698752"/>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51" name="Text Box 45">
            <a:extLst>
              <a:ext uri="{FF2B5EF4-FFF2-40B4-BE49-F238E27FC236}">
                <a16:creationId xmlns:a16="http://schemas.microsoft.com/office/drawing/2014/main" id="{FB443064-DABA-442C-861D-118FDAEE9484}"/>
              </a:ext>
            </a:extLst>
          </p:cNvPr>
          <p:cNvSpPr txBox="1">
            <a:spLocks noChangeArrowheads="1"/>
          </p:cNvSpPr>
          <p:nvPr/>
        </p:nvSpPr>
        <p:spPr bwMode="auto">
          <a:xfrm>
            <a:off x="3652839" y="3187702"/>
            <a:ext cx="145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TAS(…)</a:t>
            </a:r>
          </a:p>
        </p:txBody>
      </p:sp>
      <p:sp>
        <p:nvSpPr>
          <p:cNvPr id="52" name="Freeform 42">
            <a:extLst>
              <a:ext uri="{FF2B5EF4-FFF2-40B4-BE49-F238E27FC236}">
                <a16:creationId xmlns:a16="http://schemas.microsoft.com/office/drawing/2014/main" id="{23993496-FC3B-4BFB-B14B-40B558E92E9D}"/>
              </a:ext>
            </a:extLst>
          </p:cNvPr>
          <p:cNvSpPr>
            <a:spLocks/>
          </p:cNvSpPr>
          <p:nvPr/>
        </p:nvSpPr>
        <p:spPr bwMode="auto">
          <a:xfrm>
            <a:off x="1590676" y="2693194"/>
            <a:ext cx="817563" cy="514350"/>
          </a:xfrm>
          <a:custGeom>
            <a:avLst/>
            <a:gdLst>
              <a:gd name="T0" fmla="*/ 0 w 515"/>
              <a:gd name="T1" fmla="*/ 0 h 324"/>
              <a:gd name="T2" fmla="*/ 2147483647 w 515"/>
              <a:gd name="T3" fmla="*/ 2147483647 h 324"/>
              <a:gd name="T4" fmla="*/ 2147483647 w 515"/>
              <a:gd name="T5" fmla="*/ 2147483647 h 324"/>
              <a:gd name="T6" fmla="*/ 2147483647 w 515"/>
              <a:gd name="T7" fmla="*/ 2147483647 h 324"/>
              <a:gd name="T8" fmla="*/ 2147483647 w 515"/>
              <a:gd name="T9" fmla="*/ 2147483647 h 324"/>
              <a:gd name="T10" fmla="*/ 2147483647 w 515"/>
              <a:gd name="T11" fmla="*/ 2147483647 h 324"/>
              <a:gd name="T12" fmla="*/ 2147483647 w 515"/>
              <a:gd name="T13" fmla="*/ 2147483647 h 324"/>
              <a:gd name="T14" fmla="*/ 0 w 51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24"/>
              <a:gd name="T26" fmla="*/ 515 w 51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24">
                <a:moveTo>
                  <a:pt x="0" y="0"/>
                </a:moveTo>
                <a:cubicBezTo>
                  <a:pt x="10" y="310"/>
                  <a:pt x="10" y="202"/>
                  <a:pt x="10" y="324"/>
                </a:cubicBezTo>
                <a:lnTo>
                  <a:pt x="515" y="324"/>
                </a:lnTo>
                <a:lnTo>
                  <a:pt x="505" y="41"/>
                </a:lnTo>
                <a:lnTo>
                  <a:pt x="374" y="182"/>
                </a:lnTo>
                <a:lnTo>
                  <a:pt x="263" y="51"/>
                </a:lnTo>
                <a:lnTo>
                  <a:pt x="162" y="162"/>
                </a:lnTo>
                <a:lnTo>
                  <a:pt x="0" y="0"/>
                </a:lnTo>
                <a:close/>
              </a:path>
            </a:pathLst>
          </a:custGeom>
          <a:solidFill>
            <a:srgbClr val="FFFF00"/>
          </a:solidFill>
          <a:ln w="38100">
            <a:solidFill>
              <a:schemeClr val="tx1"/>
            </a:solidFill>
            <a:round/>
            <a:headEnd/>
            <a:tailEnd/>
          </a:ln>
        </p:spPr>
        <p:txBody>
          <a:bodyPr wrap="none" anchor="ctr"/>
          <a:lstStyle/>
          <a:p>
            <a:endParaRPr lang="zh-CN" altLang="en-US"/>
          </a:p>
        </p:txBody>
      </p:sp>
    </p:spTree>
    <p:extLst>
      <p:ext uri="{BB962C8B-B14F-4D97-AF65-F5344CB8AC3E}">
        <p14:creationId xmlns:p14="http://schemas.microsoft.com/office/powerpoint/2010/main" val="220228004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E5297890-2460-4336-92CB-5DFC96D25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8067" name="Slide Number Placeholder 4">
            <a:extLst>
              <a:ext uri="{FF2B5EF4-FFF2-40B4-BE49-F238E27FC236}">
                <a16:creationId xmlns:a16="http://schemas.microsoft.com/office/drawing/2014/main" id="{A33BEFC0-518C-4911-9769-EBE06CF22F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B167C94-5B15-4DED-8C29-9A743D7C0C9F}" type="slidenum">
              <a:rPr lang="ar-SA" altLang="zh-CN" sz="1400" b="0">
                <a:solidFill>
                  <a:schemeClr val="tx1"/>
                </a:solidFill>
                <a:latin typeface="Arial" panose="020B0604020202020204" pitchFamily="34" charset="0"/>
              </a:rPr>
              <a:pPr/>
              <a:t>78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8068" name="Picture 48" descr="magic">
            <a:extLst>
              <a:ext uri="{FF2B5EF4-FFF2-40B4-BE49-F238E27FC236}">
                <a16:creationId xmlns:a16="http://schemas.microsoft.com/office/drawing/2014/main" id="{AC41C6A7-F2FE-4324-B811-1F79F2784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2">
            <a:extLst>
              <a:ext uri="{FF2B5EF4-FFF2-40B4-BE49-F238E27FC236}">
                <a16:creationId xmlns:a16="http://schemas.microsoft.com/office/drawing/2014/main" id="{209A06B4-DD51-46D2-8C81-56C95A582BAA}"/>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8070" name="Group 3">
            <a:extLst>
              <a:ext uri="{FF2B5EF4-FFF2-40B4-BE49-F238E27FC236}">
                <a16:creationId xmlns:a16="http://schemas.microsoft.com/office/drawing/2014/main" id="{777833D4-EEBD-47FB-B5D4-A30DA2E11725}"/>
              </a:ext>
            </a:extLst>
          </p:cNvPr>
          <p:cNvGrpSpPr>
            <a:grpSpLocks/>
          </p:cNvGrpSpPr>
          <p:nvPr/>
        </p:nvGrpSpPr>
        <p:grpSpPr bwMode="auto">
          <a:xfrm>
            <a:off x="3732213" y="2495550"/>
            <a:ext cx="1130300" cy="1173163"/>
            <a:chOff x="2496" y="2725"/>
            <a:chExt cx="712" cy="739"/>
          </a:xfrm>
        </p:grpSpPr>
        <p:sp>
          <p:nvSpPr>
            <p:cNvPr id="88104" name="Rectangle 4">
              <a:extLst>
                <a:ext uri="{FF2B5EF4-FFF2-40B4-BE49-F238E27FC236}">
                  <a16:creationId xmlns:a16="http://schemas.microsoft.com/office/drawing/2014/main" id="{EE5D61A3-9FA3-4DE1-BECE-7D3D6903C631}"/>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105" name="Freeform 5">
              <a:extLst>
                <a:ext uri="{FF2B5EF4-FFF2-40B4-BE49-F238E27FC236}">
                  <a16:creationId xmlns:a16="http://schemas.microsoft.com/office/drawing/2014/main" id="{2FF55CAE-DDE1-44FE-A053-C77D5BA0E12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8106" name="Group 6">
              <a:extLst>
                <a:ext uri="{FF2B5EF4-FFF2-40B4-BE49-F238E27FC236}">
                  <a16:creationId xmlns:a16="http://schemas.microsoft.com/office/drawing/2014/main" id="{B52BF191-4EA3-41FB-A9D6-5372E66A0E2E}"/>
                </a:ext>
              </a:extLst>
            </p:cNvPr>
            <p:cNvGrpSpPr>
              <a:grpSpLocks/>
            </p:cNvGrpSpPr>
            <p:nvPr/>
          </p:nvGrpSpPr>
          <p:grpSpPr bwMode="auto">
            <a:xfrm>
              <a:off x="3072" y="2832"/>
              <a:ext cx="136" cy="632"/>
              <a:chOff x="3072" y="2832"/>
              <a:chExt cx="136" cy="632"/>
            </a:xfrm>
          </p:grpSpPr>
          <p:sp>
            <p:nvSpPr>
              <p:cNvPr id="88111" name="Freeform 7">
                <a:extLst>
                  <a:ext uri="{FF2B5EF4-FFF2-40B4-BE49-F238E27FC236}">
                    <a16:creationId xmlns:a16="http://schemas.microsoft.com/office/drawing/2014/main" id="{68C919BF-8453-4A8F-B63F-8AF71D65483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2" name="Freeform 8">
                <a:extLst>
                  <a:ext uri="{FF2B5EF4-FFF2-40B4-BE49-F238E27FC236}">
                    <a16:creationId xmlns:a16="http://schemas.microsoft.com/office/drawing/2014/main" id="{5BBEE3BE-723F-456C-A36E-9337736091A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3" name="Freeform 9">
                <a:extLst>
                  <a:ext uri="{FF2B5EF4-FFF2-40B4-BE49-F238E27FC236}">
                    <a16:creationId xmlns:a16="http://schemas.microsoft.com/office/drawing/2014/main" id="{FE365676-75AF-48FA-B5D0-55CF3807FBC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107" name="Group 10">
              <a:extLst>
                <a:ext uri="{FF2B5EF4-FFF2-40B4-BE49-F238E27FC236}">
                  <a16:creationId xmlns:a16="http://schemas.microsoft.com/office/drawing/2014/main" id="{730613C3-93DE-4375-A85D-79D213874384}"/>
                </a:ext>
              </a:extLst>
            </p:cNvPr>
            <p:cNvGrpSpPr>
              <a:grpSpLocks/>
            </p:cNvGrpSpPr>
            <p:nvPr/>
          </p:nvGrpSpPr>
          <p:grpSpPr bwMode="auto">
            <a:xfrm flipH="1">
              <a:off x="2496" y="2832"/>
              <a:ext cx="136" cy="632"/>
              <a:chOff x="3072" y="2832"/>
              <a:chExt cx="136" cy="632"/>
            </a:xfrm>
          </p:grpSpPr>
          <p:sp>
            <p:nvSpPr>
              <p:cNvPr id="88108" name="Freeform 11">
                <a:extLst>
                  <a:ext uri="{FF2B5EF4-FFF2-40B4-BE49-F238E27FC236}">
                    <a16:creationId xmlns:a16="http://schemas.microsoft.com/office/drawing/2014/main" id="{FD4106E3-0823-4D24-A6A5-774FC3DBAF4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9" name="Freeform 12">
                <a:extLst>
                  <a:ext uri="{FF2B5EF4-FFF2-40B4-BE49-F238E27FC236}">
                    <a16:creationId xmlns:a16="http://schemas.microsoft.com/office/drawing/2014/main" id="{D7AD8DCD-1BB7-43E8-BC25-B2D43756EAE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0" name="Freeform 13">
                <a:extLst>
                  <a:ext uri="{FF2B5EF4-FFF2-40B4-BE49-F238E27FC236}">
                    <a16:creationId xmlns:a16="http://schemas.microsoft.com/office/drawing/2014/main" id="{D9047E96-0BDF-4FC7-B776-1711865A4DB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8071" name="Group 14">
            <a:extLst>
              <a:ext uri="{FF2B5EF4-FFF2-40B4-BE49-F238E27FC236}">
                <a16:creationId xmlns:a16="http://schemas.microsoft.com/office/drawing/2014/main" id="{6CC8DB95-37C8-45FB-87A8-D457B29DE2FF}"/>
              </a:ext>
            </a:extLst>
          </p:cNvPr>
          <p:cNvGrpSpPr>
            <a:grpSpLocks/>
          </p:cNvGrpSpPr>
          <p:nvPr/>
        </p:nvGrpSpPr>
        <p:grpSpPr bwMode="auto">
          <a:xfrm>
            <a:off x="1757363" y="2441575"/>
            <a:ext cx="1358900" cy="1282700"/>
            <a:chOff x="1008" y="2720"/>
            <a:chExt cx="856" cy="808"/>
          </a:xfrm>
        </p:grpSpPr>
        <p:sp>
          <p:nvSpPr>
            <p:cNvPr id="88095" name="Rectangle 15">
              <a:extLst>
                <a:ext uri="{FF2B5EF4-FFF2-40B4-BE49-F238E27FC236}">
                  <a16:creationId xmlns:a16="http://schemas.microsoft.com/office/drawing/2014/main" id="{EA355D5B-5436-44DA-9C68-9F5A8FA24005}"/>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96" name="Freeform 16">
              <a:extLst>
                <a:ext uri="{FF2B5EF4-FFF2-40B4-BE49-F238E27FC236}">
                  <a16:creationId xmlns:a16="http://schemas.microsoft.com/office/drawing/2014/main" id="{40F1A797-0E64-4824-9091-8999D82551C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7" name="Freeform 17">
              <a:extLst>
                <a:ext uri="{FF2B5EF4-FFF2-40B4-BE49-F238E27FC236}">
                  <a16:creationId xmlns:a16="http://schemas.microsoft.com/office/drawing/2014/main" id="{668FA4DA-727C-4BD2-A2A5-CC55E1BDB7A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8" name="Freeform 18">
              <a:extLst>
                <a:ext uri="{FF2B5EF4-FFF2-40B4-BE49-F238E27FC236}">
                  <a16:creationId xmlns:a16="http://schemas.microsoft.com/office/drawing/2014/main" id="{C416CF04-5D6F-48D9-BF45-066B0A38E9E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9" name="Freeform 19">
              <a:extLst>
                <a:ext uri="{FF2B5EF4-FFF2-40B4-BE49-F238E27FC236}">
                  <a16:creationId xmlns:a16="http://schemas.microsoft.com/office/drawing/2014/main" id="{7C1FB050-E699-4BFD-A316-0879A769876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0" name="Freeform 20">
              <a:extLst>
                <a:ext uri="{FF2B5EF4-FFF2-40B4-BE49-F238E27FC236}">
                  <a16:creationId xmlns:a16="http://schemas.microsoft.com/office/drawing/2014/main" id="{09090EB5-0B17-49DB-AB0C-70177DB0E9F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1" name="Freeform 21">
              <a:extLst>
                <a:ext uri="{FF2B5EF4-FFF2-40B4-BE49-F238E27FC236}">
                  <a16:creationId xmlns:a16="http://schemas.microsoft.com/office/drawing/2014/main" id="{AD3C7E74-0969-4BB7-B653-D191694AD80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2" name="Freeform 22">
              <a:extLst>
                <a:ext uri="{FF2B5EF4-FFF2-40B4-BE49-F238E27FC236}">
                  <a16:creationId xmlns:a16="http://schemas.microsoft.com/office/drawing/2014/main" id="{485D8222-1DC3-4FB5-BACF-132135DBCD6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3" name="Freeform 23">
              <a:extLst>
                <a:ext uri="{FF2B5EF4-FFF2-40B4-BE49-F238E27FC236}">
                  <a16:creationId xmlns:a16="http://schemas.microsoft.com/office/drawing/2014/main" id="{E4327906-0A6F-45D2-BF2F-0C7E52D4404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072" name="Group 24">
            <a:extLst>
              <a:ext uri="{FF2B5EF4-FFF2-40B4-BE49-F238E27FC236}">
                <a16:creationId xmlns:a16="http://schemas.microsoft.com/office/drawing/2014/main" id="{8629FF79-AFD2-4CF7-BFBF-26995FDD59E4}"/>
              </a:ext>
            </a:extLst>
          </p:cNvPr>
          <p:cNvGrpSpPr>
            <a:grpSpLocks/>
          </p:cNvGrpSpPr>
          <p:nvPr/>
        </p:nvGrpSpPr>
        <p:grpSpPr bwMode="auto">
          <a:xfrm flipH="1">
            <a:off x="5480050" y="2441575"/>
            <a:ext cx="1358900" cy="1282700"/>
            <a:chOff x="1008" y="2720"/>
            <a:chExt cx="856" cy="808"/>
          </a:xfrm>
        </p:grpSpPr>
        <p:sp>
          <p:nvSpPr>
            <p:cNvPr id="88086" name="Rectangle 25">
              <a:extLst>
                <a:ext uri="{FF2B5EF4-FFF2-40B4-BE49-F238E27FC236}">
                  <a16:creationId xmlns:a16="http://schemas.microsoft.com/office/drawing/2014/main" id="{D1A261CA-D499-41A9-978A-A3C7005CA105}"/>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87" name="Freeform 26">
              <a:extLst>
                <a:ext uri="{FF2B5EF4-FFF2-40B4-BE49-F238E27FC236}">
                  <a16:creationId xmlns:a16="http://schemas.microsoft.com/office/drawing/2014/main" id="{E106824B-DB0B-4D5E-BFA3-D6E4AA5D62E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8" name="Freeform 27">
              <a:extLst>
                <a:ext uri="{FF2B5EF4-FFF2-40B4-BE49-F238E27FC236}">
                  <a16:creationId xmlns:a16="http://schemas.microsoft.com/office/drawing/2014/main" id="{12F06791-8DE8-48D3-A277-DCCC517D567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9" name="Freeform 28">
              <a:extLst>
                <a:ext uri="{FF2B5EF4-FFF2-40B4-BE49-F238E27FC236}">
                  <a16:creationId xmlns:a16="http://schemas.microsoft.com/office/drawing/2014/main" id="{C9C869ED-93DA-4982-A799-4B0AD0B5AE4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0" name="Freeform 29">
              <a:extLst>
                <a:ext uri="{FF2B5EF4-FFF2-40B4-BE49-F238E27FC236}">
                  <a16:creationId xmlns:a16="http://schemas.microsoft.com/office/drawing/2014/main" id="{B50DB347-4B6D-44D4-8372-0A384C3AAE7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1" name="Freeform 30">
              <a:extLst>
                <a:ext uri="{FF2B5EF4-FFF2-40B4-BE49-F238E27FC236}">
                  <a16:creationId xmlns:a16="http://schemas.microsoft.com/office/drawing/2014/main" id="{8129A5D1-171A-40E8-8909-716428FB035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2" name="Freeform 31">
              <a:extLst>
                <a:ext uri="{FF2B5EF4-FFF2-40B4-BE49-F238E27FC236}">
                  <a16:creationId xmlns:a16="http://schemas.microsoft.com/office/drawing/2014/main" id="{5EA2416D-E4AD-4DF0-988A-C5A020314A6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3" name="Freeform 32">
              <a:extLst>
                <a:ext uri="{FF2B5EF4-FFF2-40B4-BE49-F238E27FC236}">
                  <a16:creationId xmlns:a16="http://schemas.microsoft.com/office/drawing/2014/main" id="{3F99C21B-5CAC-468D-9464-3797AF97AAC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4" name="Freeform 33">
              <a:extLst>
                <a:ext uri="{FF2B5EF4-FFF2-40B4-BE49-F238E27FC236}">
                  <a16:creationId xmlns:a16="http://schemas.microsoft.com/office/drawing/2014/main" id="{AD275858-34AA-42FA-AF57-D9555C3BB44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8073" name="AutoShape 34">
            <a:extLst>
              <a:ext uri="{FF2B5EF4-FFF2-40B4-BE49-F238E27FC236}">
                <a16:creationId xmlns:a16="http://schemas.microsoft.com/office/drawing/2014/main" id="{42D8C786-6A6A-43C8-BB66-F0EE3887DBC9}"/>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8074" name="Rectangle 35">
            <a:extLst>
              <a:ext uri="{FF2B5EF4-FFF2-40B4-BE49-F238E27FC236}">
                <a16:creationId xmlns:a16="http://schemas.microsoft.com/office/drawing/2014/main" id="{78F9D43A-F970-436B-B1D3-D32BF9E1169C}"/>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8075" name="AutoShape 36">
            <a:extLst>
              <a:ext uri="{FF2B5EF4-FFF2-40B4-BE49-F238E27FC236}">
                <a16:creationId xmlns:a16="http://schemas.microsoft.com/office/drawing/2014/main" id="{9E37AE4F-A93D-4F34-AA42-77BCD07BE74D}"/>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76" name="Rectangle 37">
            <a:extLst>
              <a:ext uri="{FF2B5EF4-FFF2-40B4-BE49-F238E27FC236}">
                <a16:creationId xmlns:a16="http://schemas.microsoft.com/office/drawing/2014/main" id="{778441C4-F004-48D9-9FE4-EE66D1780BBB}"/>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8077" name="Rectangle 38">
            <a:extLst>
              <a:ext uri="{FF2B5EF4-FFF2-40B4-BE49-F238E27FC236}">
                <a16:creationId xmlns:a16="http://schemas.microsoft.com/office/drawing/2014/main" id="{4B9B4E99-E826-44BA-8D4A-A3C59E577F38}"/>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a:solidFill>
                  <a:schemeClr val="bg1"/>
                </a:solidFill>
                <a:latin typeface="Arial" panose="020B0604020202020204" pitchFamily="34" charset="0"/>
                <a:ea typeface="宋体" panose="02010600030101010101" pitchFamily="2" charset="-122"/>
                <a:cs typeface="Arial" panose="020B0604020202020204" pitchFamily="34" charset="0"/>
              </a:rPr>
              <a:t>invalid</a:t>
            </a:r>
          </a:p>
        </p:txBody>
      </p:sp>
      <p:sp>
        <p:nvSpPr>
          <p:cNvPr id="88078" name="Rectangle 39">
            <a:extLst>
              <a:ext uri="{FF2B5EF4-FFF2-40B4-BE49-F238E27FC236}">
                <a16:creationId xmlns:a16="http://schemas.microsoft.com/office/drawing/2014/main" id="{966CBCC4-8ED5-46D7-A2B5-20F0E20A7CD8}"/>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79" name="Rectangle 40">
            <a:extLst>
              <a:ext uri="{FF2B5EF4-FFF2-40B4-BE49-F238E27FC236}">
                <a16:creationId xmlns:a16="http://schemas.microsoft.com/office/drawing/2014/main" id="{0A567B8A-0AD9-4B86-9850-5E56CC76A64F}"/>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84" name="Text Box 46">
            <a:extLst>
              <a:ext uri="{FF2B5EF4-FFF2-40B4-BE49-F238E27FC236}">
                <a16:creationId xmlns:a16="http://schemas.microsoft.com/office/drawing/2014/main" id="{31D01C7E-AB91-4629-9D91-F999FDCBF5A8}"/>
              </a:ext>
            </a:extLst>
          </p:cNvPr>
          <p:cNvSpPr txBox="1">
            <a:spLocks noChangeArrowheads="1"/>
          </p:cNvSpPr>
          <p:nvPr/>
        </p:nvSpPr>
        <p:spPr bwMode="auto">
          <a:xfrm>
            <a:off x="3662364" y="1705701"/>
            <a:ext cx="5356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3300"/>
                </a:solidFill>
                <a:latin typeface="Arial" panose="020B0604020202020204" pitchFamily="34" charset="0"/>
                <a:ea typeface="宋体" panose="02010600030101010101" pitchFamily="2" charset="-122"/>
                <a:cs typeface="Arial" panose="020B0604020202020204" pitchFamily="34" charset="0"/>
              </a:rPr>
              <a:t>The others miss and reread</a:t>
            </a:r>
          </a:p>
        </p:txBody>
      </p:sp>
      <p:sp>
        <p:nvSpPr>
          <p:cNvPr id="88085" name="Text Box 47">
            <a:extLst>
              <a:ext uri="{FF2B5EF4-FFF2-40B4-BE49-F238E27FC236}">
                <a16:creationId xmlns:a16="http://schemas.microsoft.com/office/drawing/2014/main" id="{5A14600B-1E1A-41F8-B33B-AF6C564134DB}"/>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
        <p:nvSpPr>
          <p:cNvPr id="50" name="Freeform 43">
            <a:extLst>
              <a:ext uri="{FF2B5EF4-FFF2-40B4-BE49-F238E27FC236}">
                <a16:creationId xmlns:a16="http://schemas.microsoft.com/office/drawing/2014/main" id="{CCD4CAF2-3108-4A2A-A1FA-2FB55C922E43}"/>
              </a:ext>
            </a:extLst>
          </p:cNvPr>
          <p:cNvSpPr>
            <a:spLocks/>
          </p:cNvSpPr>
          <p:nvPr/>
        </p:nvSpPr>
        <p:spPr bwMode="auto">
          <a:xfrm>
            <a:off x="3308351" y="2698752"/>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51" name="Text Box 45">
            <a:extLst>
              <a:ext uri="{FF2B5EF4-FFF2-40B4-BE49-F238E27FC236}">
                <a16:creationId xmlns:a16="http://schemas.microsoft.com/office/drawing/2014/main" id="{FB443064-DABA-442C-861D-118FDAEE9484}"/>
              </a:ext>
            </a:extLst>
          </p:cNvPr>
          <p:cNvSpPr txBox="1">
            <a:spLocks noChangeArrowheads="1"/>
          </p:cNvSpPr>
          <p:nvPr/>
        </p:nvSpPr>
        <p:spPr bwMode="auto">
          <a:xfrm>
            <a:off x="3652839" y="3187702"/>
            <a:ext cx="145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TAS(…)</a:t>
            </a:r>
          </a:p>
        </p:txBody>
      </p:sp>
      <p:sp>
        <p:nvSpPr>
          <p:cNvPr id="52" name="Freeform 42">
            <a:extLst>
              <a:ext uri="{FF2B5EF4-FFF2-40B4-BE49-F238E27FC236}">
                <a16:creationId xmlns:a16="http://schemas.microsoft.com/office/drawing/2014/main" id="{AC9EC7C8-AA6E-4A93-BFF3-B32E1451D09E}"/>
              </a:ext>
            </a:extLst>
          </p:cNvPr>
          <p:cNvSpPr>
            <a:spLocks/>
          </p:cNvSpPr>
          <p:nvPr/>
        </p:nvSpPr>
        <p:spPr bwMode="auto">
          <a:xfrm>
            <a:off x="1590676" y="2693194"/>
            <a:ext cx="817563" cy="514350"/>
          </a:xfrm>
          <a:custGeom>
            <a:avLst/>
            <a:gdLst>
              <a:gd name="T0" fmla="*/ 0 w 515"/>
              <a:gd name="T1" fmla="*/ 0 h 324"/>
              <a:gd name="T2" fmla="*/ 2147483647 w 515"/>
              <a:gd name="T3" fmla="*/ 2147483647 h 324"/>
              <a:gd name="T4" fmla="*/ 2147483647 w 515"/>
              <a:gd name="T5" fmla="*/ 2147483647 h 324"/>
              <a:gd name="T6" fmla="*/ 2147483647 w 515"/>
              <a:gd name="T7" fmla="*/ 2147483647 h 324"/>
              <a:gd name="T8" fmla="*/ 2147483647 w 515"/>
              <a:gd name="T9" fmla="*/ 2147483647 h 324"/>
              <a:gd name="T10" fmla="*/ 2147483647 w 515"/>
              <a:gd name="T11" fmla="*/ 2147483647 h 324"/>
              <a:gd name="T12" fmla="*/ 2147483647 w 515"/>
              <a:gd name="T13" fmla="*/ 2147483647 h 324"/>
              <a:gd name="T14" fmla="*/ 0 w 51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24"/>
              <a:gd name="T26" fmla="*/ 515 w 51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24">
                <a:moveTo>
                  <a:pt x="0" y="0"/>
                </a:moveTo>
                <a:cubicBezTo>
                  <a:pt x="10" y="310"/>
                  <a:pt x="10" y="202"/>
                  <a:pt x="10" y="324"/>
                </a:cubicBezTo>
                <a:lnTo>
                  <a:pt x="515" y="324"/>
                </a:lnTo>
                <a:lnTo>
                  <a:pt x="505" y="41"/>
                </a:lnTo>
                <a:lnTo>
                  <a:pt x="374" y="182"/>
                </a:lnTo>
                <a:lnTo>
                  <a:pt x="263" y="51"/>
                </a:lnTo>
                <a:lnTo>
                  <a:pt x="162" y="162"/>
                </a:lnTo>
                <a:lnTo>
                  <a:pt x="0" y="0"/>
                </a:lnTo>
                <a:close/>
              </a:path>
            </a:pathLst>
          </a:custGeom>
          <a:solidFill>
            <a:srgbClr val="FFFF00"/>
          </a:solidFill>
          <a:ln w="38100">
            <a:solidFill>
              <a:schemeClr val="tx1"/>
            </a:solidFill>
            <a:round/>
            <a:headEnd/>
            <a:tailEnd/>
          </a:ln>
        </p:spPr>
        <p:txBody>
          <a:bodyPr wrap="none" anchor="ctr"/>
          <a:lstStyle/>
          <a:p>
            <a:endParaRPr lang="zh-CN" altLang="en-US"/>
          </a:p>
        </p:txBody>
      </p:sp>
      <p:sp>
        <p:nvSpPr>
          <p:cNvPr id="53" name="Freeform 41">
            <a:extLst>
              <a:ext uri="{FF2B5EF4-FFF2-40B4-BE49-F238E27FC236}">
                <a16:creationId xmlns:a16="http://schemas.microsoft.com/office/drawing/2014/main" id="{0E5A0732-E455-4FF3-8956-04CD6E2F26EC}"/>
              </a:ext>
            </a:extLst>
          </p:cNvPr>
          <p:cNvSpPr>
            <a:spLocks/>
          </p:cNvSpPr>
          <p:nvPr/>
        </p:nvSpPr>
        <p:spPr bwMode="auto">
          <a:xfrm>
            <a:off x="3426619" y="3283744"/>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54" name="Text Box 42">
            <a:extLst>
              <a:ext uri="{FF2B5EF4-FFF2-40B4-BE49-F238E27FC236}">
                <a16:creationId xmlns:a16="http://schemas.microsoft.com/office/drawing/2014/main" id="{84E1FF02-651C-455E-9E37-B4A2BC7E8178}"/>
              </a:ext>
            </a:extLst>
          </p:cNvPr>
          <p:cNvSpPr txBox="1">
            <a:spLocks noChangeArrowheads="1"/>
          </p:cNvSpPr>
          <p:nvPr/>
        </p:nvSpPr>
        <p:spPr bwMode="auto">
          <a:xfrm>
            <a:off x="3925094" y="3731419"/>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miss</a:t>
            </a:r>
          </a:p>
        </p:txBody>
      </p:sp>
      <p:sp>
        <p:nvSpPr>
          <p:cNvPr id="55" name="Freeform 41">
            <a:extLst>
              <a:ext uri="{FF2B5EF4-FFF2-40B4-BE49-F238E27FC236}">
                <a16:creationId xmlns:a16="http://schemas.microsoft.com/office/drawing/2014/main" id="{00DAAFB3-DCB1-4FFF-8306-5550050688F8}"/>
              </a:ext>
            </a:extLst>
          </p:cNvPr>
          <p:cNvSpPr>
            <a:spLocks/>
          </p:cNvSpPr>
          <p:nvPr/>
        </p:nvSpPr>
        <p:spPr bwMode="auto">
          <a:xfrm>
            <a:off x="5335591" y="3264186"/>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56" name="Text Box 42">
            <a:extLst>
              <a:ext uri="{FF2B5EF4-FFF2-40B4-BE49-F238E27FC236}">
                <a16:creationId xmlns:a16="http://schemas.microsoft.com/office/drawing/2014/main" id="{1255A132-B3E8-41FA-8FA2-692425DA7623}"/>
              </a:ext>
            </a:extLst>
          </p:cNvPr>
          <p:cNvSpPr txBox="1">
            <a:spLocks noChangeArrowheads="1"/>
          </p:cNvSpPr>
          <p:nvPr/>
        </p:nvSpPr>
        <p:spPr bwMode="auto">
          <a:xfrm>
            <a:off x="5834066" y="3711861"/>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00"/>
                </a:solidFill>
                <a:latin typeface="Arial" panose="020B0604020202020204" pitchFamily="34" charset="0"/>
                <a:ea typeface="宋体" panose="02010600030101010101" pitchFamily="2" charset="-122"/>
                <a:cs typeface="Arial" panose="020B0604020202020204" pitchFamily="34" charset="0"/>
              </a:rPr>
              <a:t>miss</a:t>
            </a:r>
          </a:p>
        </p:txBody>
      </p:sp>
    </p:spTree>
    <p:extLst>
      <p:ext uri="{BB962C8B-B14F-4D97-AF65-F5344CB8AC3E}">
        <p14:creationId xmlns:p14="http://schemas.microsoft.com/office/powerpoint/2010/main" val="126543558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E5297890-2460-4336-92CB-5DFC96D25B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8067" name="Slide Number Placeholder 4">
            <a:extLst>
              <a:ext uri="{FF2B5EF4-FFF2-40B4-BE49-F238E27FC236}">
                <a16:creationId xmlns:a16="http://schemas.microsoft.com/office/drawing/2014/main" id="{A33BEFC0-518C-4911-9769-EBE06CF22F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B167C94-5B15-4DED-8C29-9A743D7C0C9F}" type="slidenum">
              <a:rPr lang="ar-SA" altLang="zh-CN" sz="1400" b="0">
                <a:solidFill>
                  <a:schemeClr val="tx1"/>
                </a:solidFill>
                <a:latin typeface="Arial" panose="020B0604020202020204" pitchFamily="34" charset="0"/>
              </a:rPr>
              <a:pPr/>
              <a:t>79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8068" name="Picture 48" descr="magic">
            <a:extLst>
              <a:ext uri="{FF2B5EF4-FFF2-40B4-BE49-F238E27FC236}">
                <a16:creationId xmlns:a16="http://schemas.microsoft.com/office/drawing/2014/main" id="{AC41C6A7-F2FE-4324-B811-1F79F2784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2">
            <a:extLst>
              <a:ext uri="{FF2B5EF4-FFF2-40B4-BE49-F238E27FC236}">
                <a16:creationId xmlns:a16="http://schemas.microsoft.com/office/drawing/2014/main" id="{209A06B4-DD51-46D2-8C81-56C95A582BAA}"/>
              </a:ext>
            </a:extLst>
          </p:cNvPr>
          <p:cNvSpPr>
            <a:spLocks noGrp="1" noChangeArrowheads="1"/>
          </p:cNvSpPr>
          <p:nvPr>
            <p:ph type="title"/>
          </p:nvPr>
        </p:nvSpPr>
        <p:spPr/>
        <p:txBody>
          <a:bodyPr/>
          <a:lstStyle/>
          <a:p>
            <a:r>
              <a:rPr lang="en-US" altLang="zh-CN">
                <a:ea typeface="宋体" panose="02010600030101010101" pitchFamily="2" charset="-122"/>
              </a:rPr>
              <a:t>On Release</a:t>
            </a:r>
          </a:p>
        </p:txBody>
      </p:sp>
      <p:grpSp>
        <p:nvGrpSpPr>
          <p:cNvPr id="88070" name="Group 3">
            <a:extLst>
              <a:ext uri="{FF2B5EF4-FFF2-40B4-BE49-F238E27FC236}">
                <a16:creationId xmlns:a16="http://schemas.microsoft.com/office/drawing/2014/main" id="{777833D4-EEBD-47FB-B5D4-A30DA2E11725}"/>
              </a:ext>
            </a:extLst>
          </p:cNvPr>
          <p:cNvGrpSpPr>
            <a:grpSpLocks/>
          </p:cNvGrpSpPr>
          <p:nvPr/>
        </p:nvGrpSpPr>
        <p:grpSpPr bwMode="auto">
          <a:xfrm>
            <a:off x="3732213" y="2495550"/>
            <a:ext cx="1130300" cy="1173163"/>
            <a:chOff x="2496" y="2725"/>
            <a:chExt cx="712" cy="739"/>
          </a:xfrm>
        </p:grpSpPr>
        <p:sp>
          <p:nvSpPr>
            <p:cNvPr id="88104" name="Rectangle 4">
              <a:extLst>
                <a:ext uri="{FF2B5EF4-FFF2-40B4-BE49-F238E27FC236}">
                  <a16:creationId xmlns:a16="http://schemas.microsoft.com/office/drawing/2014/main" id="{EE5D61A3-9FA3-4DE1-BECE-7D3D6903C631}"/>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105" name="Freeform 5">
              <a:extLst>
                <a:ext uri="{FF2B5EF4-FFF2-40B4-BE49-F238E27FC236}">
                  <a16:creationId xmlns:a16="http://schemas.microsoft.com/office/drawing/2014/main" id="{2FF55CAE-DDE1-44FE-A053-C77D5BA0E12D}"/>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88106" name="Group 6">
              <a:extLst>
                <a:ext uri="{FF2B5EF4-FFF2-40B4-BE49-F238E27FC236}">
                  <a16:creationId xmlns:a16="http://schemas.microsoft.com/office/drawing/2014/main" id="{B52BF191-4EA3-41FB-A9D6-5372E66A0E2E}"/>
                </a:ext>
              </a:extLst>
            </p:cNvPr>
            <p:cNvGrpSpPr>
              <a:grpSpLocks/>
            </p:cNvGrpSpPr>
            <p:nvPr/>
          </p:nvGrpSpPr>
          <p:grpSpPr bwMode="auto">
            <a:xfrm>
              <a:off x="3072" y="2832"/>
              <a:ext cx="136" cy="632"/>
              <a:chOff x="3072" y="2832"/>
              <a:chExt cx="136" cy="632"/>
            </a:xfrm>
          </p:grpSpPr>
          <p:sp>
            <p:nvSpPr>
              <p:cNvPr id="88111" name="Freeform 7">
                <a:extLst>
                  <a:ext uri="{FF2B5EF4-FFF2-40B4-BE49-F238E27FC236}">
                    <a16:creationId xmlns:a16="http://schemas.microsoft.com/office/drawing/2014/main" id="{68C919BF-8453-4A8F-B63F-8AF71D65483A}"/>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2" name="Freeform 8">
                <a:extLst>
                  <a:ext uri="{FF2B5EF4-FFF2-40B4-BE49-F238E27FC236}">
                    <a16:creationId xmlns:a16="http://schemas.microsoft.com/office/drawing/2014/main" id="{5BBEE3BE-723F-456C-A36E-9337736091A5}"/>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3" name="Freeform 9">
                <a:extLst>
                  <a:ext uri="{FF2B5EF4-FFF2-40B4-BE49-F238E27FC236}">
                    <a16:creationId xmlns:a16="http://schemas.microsoft.com/office/drawing/2014/main" id="{FE365676-75AF-48FA-B5D0-55CF3807FBC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107" name="Group 10">
              <a:extLst>
                <a:ext uri="{FF2B5EF4-FFF2-40B4-BE49-F238E27FC236}">
                  <a16:creationId xmlns:a16="http://schemas.microsoft.com/office/drawing/2014/main" id="{730613C3-93DE-4375-A85D-79D213874384}"/>
                </a:ext>
              </a:extLst>
            </p:cNvPr>
            <p:cNvGrpSpPr>
              <a:grpSpLocks/>
            </p:cNvGrpSpPr>
            <p:nvPr/>
          </p:nvGrpSpPr>
          <p:grpSpPr bwMode="auto">
            <a:xfrm flipH="1">
              <a:off x="2496" y="2832"/>
              <a:ext cx="136" cy="632"/>
              <a:chOff x="3072" y="2832"/>
              <a:chExt cx="136" cy="632"/>
            </a:xfrm>
          </p:grpSpPr>
          <p:sp>
            <p:nvSpPr>
              <p:cNvPr id="88108" name="Freeform 11">
                <a:extLst>
                  <a:ext uri="{FF2B5EF4-FFF2-40B4-BE49-F238E27FC236}">
                    <a16:creationId xmlns:a16="http://schemas.microsoft.com/office/drawing/2014/main" id="{FD4106E3-0823-4D24-A6A5-774FC3DBAF49}"/>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9" name="Freeform 12">
                <a:extLst>
                  <a:ext uri="{FF2B5EF4-FFF2-40B4-BE49-F238E27FC236}">
                    <a16:creationId xmlns:a16="http://schemas.microsoft.com/office/drawing/2014/main" id="{D7AD8DCD-1BB7-43E8-BC25-B2D43756EAED}"/>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10" name="Freeform 13">
                <a:extLst>
                  <a:ext uri="{FF2B5EF4-FFF2-40B4-BE49-F238E27FC236}">
                    <a16:creationId xmlns:a16="http://schemas.microsoft.com/office/drawing/2014/main" id="{D9047E96-0BDF-4FC7-B776-1711865A4DB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grpSp>
        <p:nvGrpSpPr>
          <p:cNvPr id="88071" name="Group 14">
            <a:extLst>
              <a:ext uri="{FF2B5EF4-FFF2-40B4-BE49-F238E27FC236}">
                <a16:creationId xmlns:a16="http://schemas.microsoft.com/office/drawing/2014/main" id="{6CC8DB95-37C8-45FB-87A8-D457B29DE2FF}"/>
              </a:ext>
            </a:extLst>
          </p:cNvPr>
          <p:cNvGrpSpPr>
            <a:grpSpLocks/>
          </p:cNvGrpSpPr>
          <p:nvPr/>
        </p:nvGrpSpPr>
        <p:grpSpPr bwMode="auto">
          <a:xfrm>
            <a:off x="1757363" y="2441575"/>
            <a:ext cx="1358900" cy="1282700"/>
            <a:chOff x="1008" y="2720"/>
            <a:chExt cx="856" cy="808"/>
          </a:xfrm>
        </p:grpSpPr>
        <p:sp>
          <p:nvSpPr>
            <p:cNvPr id="88095" name="Rectangle 15">
              <a:extLst>
                <a:ext uri="{FF2B5EF4-FFF2-40B4-BE49-F238E27FC236}">
                  <a16:creationId xmlns:a16="http://schemas.microsoft.com/office/drawing/2014/main" id="{EA355D5B-5436-44DA-9C68-9F5A8FA24005}"/>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96" name="Freeform 16">
              <a:extLst>
                <a:ext uri="{FF2B5EF4-FFF2-40B4-BE49-F238E27FC236}">
                  <a16:creationId xmlns:a16="http://schemas.microsoft.com/office/drawing/2014/main" id="{40F1A797-0E64-4824-9091-8999D82551C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7" name="Freeform 17">
              <a:extLst>
                <a:ext uri="{FF2B5EF4-FFF2-40B4-BE49-F238E27FC236}">
                  <a16:creationId xmlns:a16="http://schemas.microsoft.com/office/drawing/2014/main" id="{668FA4DA-727C-4BD2-A2A5-CC55E1BDB7A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8" name="Freeform 18">
              <a:extLst>
                <a:ext uri="{FF2B5EF4-FFF2-40B4-BE49-F238E27FC236}">
                  <a16:creationId xmlns:a16="http://schemas.microsoft.com/office/drawing/2014/main" id="{C416CF04-5D6F-48D9-BF45-066B0A38E9EC}"/>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9" name="Freeform 19">
              <a:extLst>
                <a:ext uri="{FF2B5EF4-FFF2-40B4-BE49-F238E27FC236}">
                  <a16:creationId xmlns:a16="http://schemas.microsoft.com/office/drawing/2014/main" id="{7C1FB050-E699-4BFD-A316-0879A769876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0" name="Freeform 20">
              <a:extLst>
                <a:ext uri="{FF2B5EF4-FFF2-40B4-BE49-F238E27FC236}">
                  <a16:creationId xmlns:a16="http://schemas.microsoft.com/office/drawing/2014/main" id="{09090EB5-0B17-49DB-AB0C-70177DB0E9F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88101" name="Freeform 21">
              <a:extLst>
                <a:ext uri="{FF2B5EF4-FFF2-40B4-BE49-F238E27FC236}">
                  <a16:creationId xmlns:a16="http://schemas.microsoft.com/office/drawing/2014/main" id="{AD3C7E74-0969-4BB7-B653-D191694AD800}"/>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2" name="Freeform 22">
              <a:extLst>
                <a:ext uri="{FF2B5EF4-FFF2-40B4-BE49-F238E27FC236}">
                  <a16:creationId xmlns:a16="http://schemas.microsoft.com/office/drawing/2014/main" id="{485D8222-1DC3-4FB5-BACF-132135DBCD6F}"/>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103" name="Freeform 23">
              <a:extLst>
                <a:ext uri="{FF2B5EF4-FFF2-40B4-BE49-F238E27FC236}">
                  <a16:creationId xmlns:a16="http://schemas.microsoft.com/office/drawing/2014/main" id="{E4327906-0A6F-45D2-BF2F-0C7E52D44043}"/>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88072" name="Group 24">
            <a:extLst>
              <a:ext uri="{FF2B5EF4-FFF2-40B4-BE49-F238E27FC236}">
                <a16:creationId xmlns:a16="http://schemas.microsoft.com/office/drawing/2014/main" id="{8629FF79-AFD2-4CF7-BFBF-26995FDD59E4}"/>
              </a:ext>
            </a:extLst>
          </p:cNvPr>
          <p:cNvGrpSpPr>
            <a:grpSpLocks/>
          </p:cNvGrpSpPr>
          <p:nvPr/>
        </p:nvGrpSpPr>
        <p:grpSpPr bwMode="auto">
          <a:xfrm flipH="1">
            <a:off x="5480050" y="2441575"/>
            <a:ext cx="1358900" cy="1282700"/>
            <a:chOff x="1008" y="2720"/>
            <a:chExt cx="856" cy="808"/>
          </a:xfrm>
        </p:grpSpPr>
        <p:sp>
          <p:nvSpPr>
            <p:cNvPr id="88086" name="Rectangle 25">
              <a:extLst>
                <a:ext uri="{FF2B5EF4-FFF2-40B4-BE49-F238E27FC236}">
                  <a16:creationId xmlns:a16="http://schemas.microsoft.com/office/drawing/2014/main" id="{D1A261CA-D499-41A9-978A-A3C7005CA105}"/>
                </a:ext>
              </a:extLst>
            </p:cNvPr>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87" name="Freeform 26">
              <a:extLst>
                <a:ext uri="{FF2B5EF4-FFF2-40B4-BE49-F238E27FC236}">
                  <a16:creationId xmlns:a16="http://schemas.microsoft.com/office/drawing/2014/main" id="{E106824B-DB0B-4D5E-BFA3-D6E4AA5D62E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8" name="Freeform 27">
              <a:extLst>
                <a:ext uri="{FF2B5EF4-FFF2-40B4-BE49-F238E27FC236}">
                  <a16:creationId xmlns:a16="http://schemas.microsoft.com/office/drawing/2014/main" id="{12F06791-8DE8-48D3-A277-DCCC517D567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89" name="Freeform 28">
              <a:extLst>
                <a:ext uri="{FF2B5EF4-FFF2-40B4-BE49-F238E27FC236}">
                  <a16:creationId xmlns:a16="http://schemas.microsoft.com/office/drawing/2014/main" id="{C9C869ED-93DA-4982-A799-4B0AD0B5AE4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0" name="Freeform 29">
              <a:extLst>
                <a:ext uri="{FF2B5EF4-FFF2-40B4-BE49-F238E27FC236}">
                  <a16:creationId xmlns:a16="http://schemas.microsoft.com/office/drawing/2014/main" id="{B50DB347-4B6D-44D4-8372-0A384C3AAE7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1" name="Freeform 30">
              <a:extLst>
                <a:ext uri="{FF2B5EF4-FFF2-40B4-BE49-F238E27FC236}">
                  <a16:creationId xmlns:a16="http://schemas.microsoft.com/office/drawing/2014/main" id="{8129A5D1-171A-40E8-8909-716428FB035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zh-CN" altLang="en-US"/>
            </a:p>
          </p:txBody>
        </p:sp>
        <p:sp>
          <p:nvSpPr>
            <p:cNvPr id="88092" name="Freeform 31">
              <a:extLst>
                <a:ext uri="{FF2B5EF4-FFF2-40B4-BE49-F238E27FC236}">
                  <a16:creationId xmlns:a16="http://schemas.microsoft.com/office/drawing/2014/main" id="{5EA2416D-E4AD-4DF0-988A-C5A020314A6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3" name="Freeform 32">
              <a:extLst>
                <a:ext uri="{FF2B5EF4-FFF2-40B4-BE49-F238E27FC236}">
                  <a16:creationId xmlns:a16="http://schemas.microsoft.com/office/drawing/2014/main" id="{3F99C21B-5CAC-468D-9464-3797AF97AAC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88094" name="Freeform 33">
              <a:extLst>
                <a:ext uri="{FF2B5EF4-FFF2-40B4-BE49-F238E27FC236}">
                  <a16:creationId xmlns:a16="http://schemas.microsoft.com/office/drawing/2014/main" id="{AD275858-34AA-42FA-AF57-D9555C3BB44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88073" name="AutoShape 34">
            <a:extLst>
              <a:ext uri="{FF2B5EF4-FFF2-40B4-BE49-F238E27FC236}">
                <a16:creationId xmlns:a16="http://schemas.microsoft.com/office/drawing/2014/main" id="{42D8C786-6A6A-43C8-BB66-F0EE3887DBC9}"/>
              </a:ext>
            </a:extLst>
          </p:cNvPr>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000" b="0">
                <a:solidFill>
                  <a:schemeClr val="tx2"/>
                </a:solidFill>
                <a:latin typeface="Arial" panose="020B0604020202020204" pitchFamily="34" charset="0"/>
                <a:ea typeface="宋体" panose="02010600030101010101" pitchFamily="2" charset="-122"/>
                <a:cs typeface="Arial" panose="020B0604020202020204" pitchFamily="34" charset="0"/>
              </a:rPr>
              <a:t>Bus</a:t>
            </a:r>
          </a:p>
        </p:txBody>
      </p:sp>
      <p:sp>
        <p:nvSpPr>
          <p:cNvPr id="88074" name="Rectangle 35">
            <a:extLst>
              <a:ext uri="{FF2B5EF4-FFF2-40B4-BE49-F238E27FC236}">
                <a16:creationId xmlns:a16="http://schemas.microsoft.com/office/drawing/2014/main" id="{78F9D43A-F970-436B-B1D3-D32BF9E1169C}"/>
              </a:ext>
            </a:extLst>
          </p:cNvPr>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b="0">
                <a:solidFill>
                  <a:schemeClr val="tx2"/>
                </a:solidFill>
                <a:latin typeface="Arial" panose="020B0604020202020204" pitchFamily="34" charset="0"/>
                <a:ea typeface="宋体" panose="02010600030101010101" pitchFamily="2" charset="-122"/>
                <a:cs typeface="Arial" panose="020B0604020202020204" pitchFamily="34" charset="0"/>
              </a:rPr>
              <a:t>memory</a:t>
            </a:r>
          </a:p>
        </p:txBody>
      </p:sp>
      <p:sp>
        <p:nvSpPr>
          <p:cNvPr id="88075" name="AutoShape 36">
            <a:extLst>
              <a:ext uri="{FF2B5EF4-FFF2-40B4-BE49-F238E27FC236}">
                <a16:creationId xmlns:a16="http://schemas.microsoft.com/office/drawing/2014/main" id="{9E37AE4F-A93D-4F34-AA42-77BCD07BE74D}"/>
              </a:ext>
            </a:extLst>
          </p:cNvPr>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88076" name="Rectangle 37">
            <a:extLst>
              <a:ext uri="{FF2B5EF4-FFF2-40B4-BE49-F238E27FC236}">
                <a16:creationId xmlns:a16="http://schemas.microsoft.com/office/drawing/2014/main" id="{778441C4-F004-48D9-9FE4-EE66D1780BBB}"/>
              </a:ext>
            </a:extLst>
          </p:cNvPr>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77" name="Rectangle 38">
            <a:extLst>
              <a:ext uri="{FF2B5EF4-FFF2-40B4-BE49-F238E27FC236}">
                <a16:creationId xmlns:a16="http://schemas.microsoft.com/office/drawing/2014/main" id="{4B9B4E99-E826-44BA-8D4A-A3C59E577F38}"/>
              </a:ext>
            </a:extLst>
          </p:cNvPr>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78" name="Rectangle 39">
            <a:extLst>
              <a:ext uri="{FF2B5EF4-FFF2-40B4-BE49-F238E27FC236}">
                <a16:creationId xmlns:a16="http://schemas.microsoft.com/office/drawing/2014/main" id="{966CBCC4-8ED5-46D7-A2B5-20F0E20A7CD8}"/>
              </a:ext>
            </a:extLst>
          </p:cNvPr>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79" name="Rectangle 40">
            <a:extLst>
              <a:ext uri="{FF2B5EF4-FFF2-40B4-BE49-F238E27FC236}">
                <a16:creationId xmlns:a16="http://schemas.microsoft.com/office/drawing/2014/main" id="{0A567B8A-0AD9-4B86-9850-5E56CC76A64F}"/>
              </a:ext>
            </a:extLst>
          </p:cNvPr>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2800" b="0" dirty="0">
                <a:solidFill>
                  <a:schemeClr val="bg1"/>
                </a:solidFill>
                <a:latin typeface="Arial" panose="020B0604020202020204" pitchFamily="34" charset="0"/>
                <a:ea typeface="宋体" panose="02010600030101010101" pitchFamily="2" charset="-122"/>
                <a:cs typeface="Arial" panose="020B0604020202020204" pitchFamily="34" charset="0"/>
              </a:rPr>
              <a:t>busy</a:t>
            </a:r>
          </a:p>
        </p:txBody>
      </p:sp>
      <p:sp>
        <p:nvSpPr>
          <p:cNvPr id="88084" name="Text Box 46">
            <a:extLst>
              <a:ext uri="{FF2B5EF4-FFF2-40B4-BE49-F238E27FC236}">
                <a16:creationId xmlns:a16="http://schemas.microsoft.com/office/drawing/2014/main" id="{31D01C7E-AB91-4629-9D91-F999FDCBF5A8}"/>
              </a:ext>
            </a:extLst>
          </p:cNvPr>
          <p:cNvSpPr txBox="1">
            <a:spLocks noChangeArrowheads="1"/>
          </p:cNvSpPr>
          <p:nvPr/>
        </p:nvSpPr>
        <p:spPr bwMode="auto">
          <a:xfrm>
            <a:off x="2779713" y="1628200"/>
            <a:ext cx="5356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3300"/>
                </a:solidFill>
                <a:latin typeface="Arial" panose="020B0604020202020204" pitchFamily="34" charset="0"/>
                <a:ea typeface="宋体" panose="02010600030101010101" pitchFamily="2" charset="-122"/>
                <a:cs typeface="Arial" panose="020B0604020202020204" pitchFamily="34" charset="0"/>
              </a:rPr>
              <a:t>The second tries TAS…</a:t>
            </a:r>
          </a:p>
        </p:txBody>
      </p:sp>
      <p:sp>
        <p:nvSpPr>
          <p:cNvPr id="88085" name="Text Box 47">
            <a:extLst>
              <a:ext uri="{FF2B5EF4-FFF2-40B4-BE49-F238E27FC236}">
                <a16:creationId xmlns:a16="http://schemas.microsoft.com/office/drawing/2014/main" id="{5A14600B-1E1A-41F8-B33B-AF6C564134DB}"/>
              </a:ext>
            </a:extLst>
          </p:cNvPr>
          <p:cNvSpPr txBox="1">
            <a:spLocks noChangeArrowheads="1"/>
          </p:cNvSpPr>
          <p:nvPr/>
        </p:nvSpPr>
        <p:spPr bwMode="auto">
          <a:xfrm>
            <a:off x="8304213" y="6251575"/>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1400" b="0">
                <a:solidFill>
                  <a:schemeClr val="tx1"/>
                </a:solidFill>
                <a:latin typeface="Arial" panose="020B0604020202020204" pitchFamily="34" charset="0"/>
                <a:ea typeface="宋体" panose="02010600030101010101" pitchFamily="2" charset="-122"/>
                <a:cs typeface="Arial" panose="020B0604020202020204" pitchFamily="34" charset="0"/>
              </a:rPr>
              <a:t>(1)</a:t>
            </a:r>
          </a:p>
        </p:txBody>
      </p:sp>
      <p:sp>
        <p:nvSpPr>
          <p:cNvPr id="50" name="Freeform 43">
            <a:extLst>
              <a:ext uri="{FF2B5EF4-FFF2-40B4-BE49-F238E27FC236}">
                <a16:creationId xmlns:a16="http://schemas.microsoft.com/office/drawing/2014/main" id="{CCD4CAF2-3108-4A2A-A1FA-2FB55C922E43}"/>
              </a:ext>
            </a:extLst>
          </p:cNvPr>
          <p:cNvSpPr>
            <a:spLocks/>
          </p:cNvSpPr>
          <p:nvPr/>
        </p:nvSpPr>
        <p:spPr bwMode="auto">
          <a:xfrm>
            <a:off x="3308351" y="2698752"/>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zh-CN" altLang="en-US"/>
          </a:p>
        </p:txBody>
      </p:sp>
      <p:sp>
        <p:nvSpPr>
          <p:cNvPr id="51" name="Text Box 45">
            <a:extLst>
              <a:ext uri="{FF2B5EF4-FFF2-40B4-BE49-F238E27FC236}">
                <a16:creationId xmlns:a16="http://schemas.microsoft.com/office/drawing/2014/main" id="{FB443064-DABA-442C-861D-118FDAEE9484}"/>
              </a:ext>
            </a:extLst>
          </p:cNvPr>
          <p:cNvSpPr txBox="1">
            <a:spLocks noChangeArrowheads="1"/>
          </p:cNvSpPr>
          <p:nvPr/>
        </p:nvSpPr>
        <p:spPr bwMode="auto">
          <a:xfrm>
            <a:off x="3652839" y="3187702"/>
            <a:ext cx="145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dirty="0">
                <a:solidFill>
                  <a:srgbClr val="FF3300"/>
                </a:solidFill>
                <a:latin typeface="Arial" panose="020B0604020202020204" pitchFamily="34" charset="0"/>
                <a:ea typeface="宋体" panose="02010600030101010101" pitchFamily="2" charset="-122"/>
                <a:cs typeface="Arial" panose="020B0604020202020204" pitchFamily="34" charset="0"/>
              </a:rPr>
              <a:t>TAS(…)</a:t>
            </a:r>
          </a:p>
        </p:txBody>
      </p:sp>
      <p:sp>
        <p:nvSpPr>
          <p:cNvPr id="52" name="Freeform 42">
            <a:extLst>
              <a:ext uri="{FF2B5EF4-FFF2-40B4-BE49-F238E27FC236}">
                <a16:creationId xmlns:a16="http://schemas.microsoft.com/office/drawing/2014/main" id="{AC9EC7C8-AA6E-4A93-BFF3-B32E1451D09E}"/>
              </a:ext>
            </a:extLst>
          </p:cNvPr>
          <p:cNvSpPr>
            <a:spLocks/>
          </p:cNvSpPr>
          <p:nvPr/>
        </p:nvSpPr>
        <p:spPr bwMode="auto">
          <a:xfrm>
            <a:off x="1590676" y="2693194"/>
            <a:ext cx="817563" cy="514350"/>
          </a:xfrm>
          <a:custGeom>
            <a:avLst/>
            <a:gdLst>
              <a:gd name="T0" fmla="*/ 0 w 515"/>
              <a:gd name="T1" fmla="*/ 0 h 324"/>
              <a:gd name="T2" fmla="*/ 2147483647 w 515"/>
              <a:gd name="T3" fmla="*/ 2147483647 h 324"/>
              <a:gd name="T4" fmla="*/ 2147483647 w 515"/>
              <a:gd name="T5" fmla="*/ 2147483647 h 324"/>
              <a:gd name="T6" fmla="*/ 2147483647 w 515"/>
              <a:gd name="T7" fmla="*/ 2147483647 h 324"/>
              <a:gd name="T8" fmla="*/ 2147483647 w 515"/>
              <a:gd name="T9" fmla="*/ 2147483647 h 324"/>
              <a:gd name="T10" fmla="*/ 2147483647 w 515"/>
              <a:gd name="T11" fmla="*/ 2147483647 h 324"/>
              <a:gd name="T12" fmla="*/ 2147483647 w 515"/>
              <a:gd name="T13" fmla="*/ 2147483647 h 324"/>
              <a:gd name="T14" fmla="*/ 0 w 51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24"/>
              <a:gd name="T26" fmla="*/ 515 w 51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24">
                <a:moveTo>
                  <a:pt x="0" y="0"/>
                </a:moveTo>
                <a:cubicBezTo>
                  <a:pt x="10" y="310"/>
                  <a:pt x="10" y="202"/>
                  <a:pt x="10" y="324"/>
                </a:cubicBezTo>
                <a:lnTo>
                  <a:pt x="515" y="324"/>
                </a:lnTo>
                <a:lnTo>
                  <a:pt x="505" y="41"/>
                </a:lnTo>
                <a:lnTo>
                  <a:pt x="374" y="182"/>
                </a:lnTo>
                <a:lnTo>
                  <a:pt x="263" y="51"/>
                </a:lnTo>
                <a:lnTo>
                  <a:pt x="162" y="162"/>
                </a:lnTo>
                <a:lnTo>
                  <a:pt x="0" y="0"/>
                </a:lnTo>
                <a:close/>
              </a:path>
            </a:pathLst>
          </a:custGeom>
          <a:solidFill>
            <a:srgbClr val="FFFF00"/>
          </a:solidFill>
          <a:ln w="38100">
            <a:solidFill>
              <a:schemeClr val="tx1"/>
            </a:solidFill>
            <a:round/>
            <a:headEnd/>
            <a:tailEnd/>
          </a:ln>
        </p:spPr>
        <p:txBody>
          <a:bodyPr wrap="none" anchor="ctr"/>
          <a:lstStyle/>
          <a:p>
            <a:endParaRPr lang="zh-CN" altLang="en-US"/>
          </a:p>
        </p:txBody>
      </p:sp>
      <p:sp>
        <p:nvSpPr>
          <p:cNvPr id="57" name="Text Box 46">
            <a:extLst>
              <a:ext uri="{FF2B5EF4-FFF2-40B4-BE49-F238E27FC236}">
                <a16:creationId xmlns:a16="http://schemas.microsoft.com/office/drawing/2014/main" id="{16C87B2E-BCA9-4064-9B0A-F38FB7E400D6}"/>
              </a:ext>
            </a:extLst>
          </p:cNvPr>
          <p:cNvSpPr txBox="1">
            <a:spLocks noChangeArrowheads="1"/>
          </p:cNvSpPr>
          <p:nvPr/>
        </p:nvSpPr>
        <p:spPr bwMode="auto">
          <a:xfrm>
            <a:off x="6819901" y="2621212"/>
            <a:ext cx="2165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dirty="0">
                <a:solidFill>
                  <a:srgbClr val="FF3300"/>
                </a:solidFill>
                <a:latin typeface="Arial" panose="020B0604020202020204" pitchFamily="34" charset="0"/>
                <a:ea typeface="宋体" panose="02010600030101010101" pitchFamily="2" charset="-122"/>
                <a:cs typeface="Arial" panose="020B0604020202020204" pitchFamily="34" charset="0"/>
              </a:rPr>
              <a:t>Storm of bus traffic</a:t>
            </a:r>
          </a:p>
        </p:txBody>
      </p:sp>
    </p:spTree>
    <p:extLst>
      <p:ext uri="{BB962C8B-B14F-4D97-AF65-F5344CB8AC3E}">
        <p14:creationId xmlns:p14="http://schemas.microsoft.com/office/powerpoint/2010/main" val="34822237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F3B80D48-87AC-45CD-B946-614F737CF61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2531" name="Slide Number Placeholder 4">
            <a:extLst>
              <a:ext uri="{FF2B5EF4-FFF2-40B4-BE49-F238E27FC236}">
                <a16:creationId xmlns:a16="http://schemas.microsoft.com/office/drawing/2014/main" id="{7F448C7A-F26F-47DC-BFBF-1E49ECA8A6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55FFFBE-3325-4219-A3AC-F6F96B7498AB}" type="slidenum">
              <a:rPr lang="ar-SA" altLang="zh-CN" sz="1400" b="0">
                <a:solidFill>
                  <a:schemeClr val="tx1"/>
                </a:solidFill>
                <a:latin typeface="Arial" panose="020B0604020202020204" pitchFamily="34" charset="0"/>
              </a:rPr>
              <a:pPr/>
              <a:t>8</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2532" name="Picture 2" descr="magic">
            <a:extLst>
              <a:ext uri="{FF2B5EF4-FFF2-40B4-BE49-F238E27FC236}">
                <a16:creationId xmlns:a16="http://schemas.microsoft.com/office/drawing/2014/main" id="{4BBC0957-0ADB-4E95-AAB8-D3B5FF2F2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oup 3">
            <a:extLst>
              <a:ext uri="{FF2B5EF4-FFF2-40B4-BE49-F238E27FC236}">
                <a16:creationId xmlns:a16="http://schemas.microsoft.com/office/drawing/2014/main" id="{5CAAE3C2-88A9-4284-8324-5A25470E0D09}"/>
              </a:ext>
            </a:extLst>
          </p:cNvPr>
          <p:cNvGrpSpPr>
            <a:grpSpLocks/>
          </p:cNvGrpSpPr>
          <p:nvPr/>
        </p:nvGrpSpPr>
        <p:grpSpPr bwMode="auto">
          <a:xfrm flipH="1">
            <a:off x="5891213" y="3640138"/>
            <a:ext cx="725487" cy="765175"/>
            <a:chOff x="1008" y="2720"/>
            <a:chExt cx="856" cy="808"/>
          </a:xfrm>
        </p:grpSpPr>
        <p:sp>
          <p:nvSpPr>
            <p:cNvPr id="22627" name="Rectangle 4">
              <a:extLst>
                <a:ext uri="{FF2B5EF4-FFF2-40B4-BE49-F238E27FC236}">
                  <a16:creationId xmlns:a16="http://schemas.microsoft.com/office/drawing/2014/main" id="{0BEA00D0-29AB-4B1B-9944-B17CC53C54F7}"/>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28" name="Freeform 5">
              <a:extLst>
                <a:ext uri="{FF2B5EF4-FFF2-40B4-BE49-F238E27FC236}">
                  <a16:creationId xmlns:a16="http://schemas.microsoft.com/office/drawing/2014/main" id="{C2BABD4E-0D49-4FF5-A17E-856218E10027}"/>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29" name="Freeform 6">
              <a:extLst>
                <a:ext uri="{FF2B5EF4-FFF2-40B4-BE49-F238E27FC236}">
                  <a16:creationId xmlns:a16="http://schemas.microsoft.com/office/drawing/2014/main" id="{880E48CB-041E-4E9B-9A8F-062B8E2FBE4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30" name="Freeform 7">
              <a:extLst>
                <a:ext uri="{FF2B5EF4-FFF2-40B4-BE49-F238E27FC236}">
                  <a16:creationId xmlns:a16="http://schemas.microsoft.com/office/drawing/2014/main" id="{2F13137C-CC25-4906-AD11-FD1AA7FD034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31" name="Freeform 8">
              <a:extLst>
                <a:ext uri="{FF2B5EF4-FFF2-40B4-BE49-F238E27FC236}">
                  <a16:creationId xmlns:a16="http://schemas.microsoft.com/office/drawing/2014/main" id="{C320FA49-DCE7-4AFB-8B70-838CABAC7B0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2632" name="Freeform 9">
              <a:extLst>
                <a:ext uri="{FF2B5EF4-FFF2-40B4-BE49-F238E27FC236}">
                  <a16:creationId xmlns:a16="http://schemas.microsoft.com/office/drawing/2014/main" id="{07F94269-C28D-4BB8-BB4A-0E69F97A9C94}"/>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2633" name="Freeform 10">
              <a:extLst>
                <a:ext uri="{FF2B5EF4-FFF2-40B4-BE49-F238E27FC236}">
                  <a16:creationId xmlns:a16="http://schemas.microsoft.com/office/drawing/2014/main" id="{F218172C-3BA2-4A73-A3C2-594B29C5215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34" name="Freeform 11">
              <a:extLst>
                <a:ext uri="{FF2B5EF4-FFF2-40B4-BE49-F238E27FC236}">
                  <a16:creationId xmlns:a16="http://schemas.microsoft.com/office/drawing/2014/main" id="{5CF04BB8-1653-40E7-8C96-B7688BC7708B}"/>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35" name="Freeform 12">
              <a:extLst>
                <a:ext uri="{FF2B5EF4-FFF2-40B4-BE49-F238E27FC236}">
                  <a16:creationId xmlns:a16="http://schemas.microsoft.com/office/drawing/2014/main" id="{C388E74D-C6FC-4205-9695-39C3ABACA3FD}"/>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99789" name="Rectangle 13">
            <a:extLst>
              <a:ext uri="{FF2B5EF4-FFF2-40B4-BE49-F238E27FC236}">
                <a16:creationId xmlns:a16="http://schemas.microsoft.com/office/drawing/2014/main" id="{AE144F16-1B31-4DBC-8B80-0E7377F80D43}"/>
              </a:ext>
            </a:extLst>
          </p:cNvPr>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2400">
              <a:solidFill>
                <a:schemeClr val="tx2"/>
              </a:solidFill>
              <a:latin typeface="Times New Roman" pitchFamily="18" charset="0"/>
            </a:endParaRPr>
          </a:p>
        </p:txBody>
      </p:sp>
      <p:sp>
        <p:nvSpPr>
          <p:cNvPr id="22535" name="Rectangle 14">
            <a:extLst>
              <a:ext uri="{FF2B5EF4-FFF2-40B4-BE49-F238E27FC236}">
                <a16:creationId xmlns:a16="http://schemas.microsoft.com/office/drawing/2014/main" id="{8442C7A6-723A-4337-8730-3A438D112BB2}"/>
              </a:ext>
            </a:extLst>
          </p:cNvPr>
          <p:cNvSpPr>
            <a:spLocks noGrp="1" noChangeArrowheads="1"/>
          </p:cNvSpPr>
          <p:nvPr>
            <p:ph type="title"/>
          </p:nvPr>
        </p:nvSpPr>
        <p:spPr>
          <a:xfrm>
            <a:off x="738188" y="587375"/>
            <a:ext cx="7772400" cy="1143000"/>
          </a:xfrm>
        </p:spPr>
        <p:txBody>
          <a:bodyPr/>
          <a:lstStyle/>
          <a:p>
            <a:r>
              <a:rPr lang="en-US" altLang="zh-CN">
                <a:ea typeface="宋体" panose="02010600030101010101" pitchFamily="2" charset="-122"/>
              </a:rPr>
              <a:t>Basic Spin-Lock</a:t>
            </a:r>
          </a:p>
        </p:txBody>
      </p:sp>
      <p:sp>
        <p:nvSpPr>
          <p:cNvPr id="22536" name="Line 15">
            <a:extLst>
              <a:ext uri="{FF2B5EF4-FFF2-40B4-BE49-F238E27FC236}">
                <a16:creationId xmlns:a16="http://schemas.microsoft.com/office/drawing/2014/main" id="{374FEA71-90F8-4C30-9767-F9038A782552}"/>
              </a:ext>
            </a:extLst>
          </p:cNvPr>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37" name="Line 16">
            <a:extLst>
              <a:ext uri="{FF2B5EF4-FFF2-40B4-BE49-F238E27FC236}">
                <a16:creationId xmlns:a16="http://schemas.microsoft.com/office/drawing/2014/main" id="{FF31FFF8-0F46-405C-B5C0-38C0CDD84B22}"/>
              </a:ext>
            </a:extLst>
          </p:cNvPr>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38" name="Rectangle 17">
            <a:extLst>
              <a:ext uri="{FF2B5EF4-FFF2-40B4-BE49-F238E27FC236}">
                <a16:creationId xmlns:a16="http://schemas.microsoft.com/office/drawing/2014/main" id="{C018757D-45E8-41B4-AFAA-1DEEB265B019}"/>
              </a:ext>
            </a:extLst>
          </p:cNvPr>
          <p:cNvSpPr>
            <a:spLocks noChangeArrowheads="1"/>
          </p:cNvSpPr>
          <p:nvPr/>
        </p:nvSpPr>
        <p:spPr bwMode="auto">
          <a:xfrm>
            <a:off x="3763963" y="3627438"/>
            <a:ext cx="419100" cy="558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39" name="Rectangle 18">
            <a:extLst>
              <a:ext uri="{FF2B5EF4-FFF2-40B4-BE49-F238E27FC236}">
                <a16:creationId xmlns:a16="http://schemas.microsoft.com/office/drawing/2014/main" id="{B21EE6A8-4CAC-48B5-8B5C-5AA66350E99C}"/>
              </a:ext>
            </a:extLst>
          </p:cNvPr>
          <p:cNvSpPr>
            <a:spLocks noChangeArrowheads="1"/>
          </p:cNvSpPr>
          <p:nvPr/>
        </p:nvSpPr>
        <p:spPr bwMode="auto">
          <a:xfrm>
            <a:off x="4602163" y="3646488"/>
            <a:ext cx="368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40" name="Rectangle 19">
            <a:extLst>
              <a:ext uri="{FF2B5EF4-FFF2-40B4-BE49-F238E27FC236}">
                <a16:creationId xmlns:a16="http://schemas.microsoft.com/office/drawing/2014/main" id="{CD2809D2-8DDD-4FD0-B891-5339A6FDEB00}"/>
              </a:ext>
            </a:extLst>
          </p:cNvPr>
          <p:cNvSpPr>
            <a:spLocks noChangeArrowheads="1"/>
          </p:cNvSpPr>
          <p:nvPr/>
        </p:nvSpPr>
        <p:spPr bwMode="auto">
          <a:xfrm>
            <a:off x="4549775" y="37465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2"/>
                </a:solidFill>
                <a:latin typeface="Arial" panose="020B0604020202020204" pitchFamily="34" charset="0"/>
                <a:ea typeface="宋体" panose="02010600030101010101" pitchFamily="2" charset="-122"/>
              </a:rPr>
              <a:t>CS</a:t>
            </a:r>
          </a:p>
        </p:txBody>
      </p:sp>
      <p:grpSp>
        <p:nvGrpSpPr>
          <p:cNvPr id="3" name="Group 20">
            <a:extLst>
              <a:ext uri="{FF2B5EF4-FFF2-40B4-BE49-F238E27FC236}">
                <a16:creationId xmlns:a16="http://schemas.microsoft.com/office/drawing/2014/main" id="{7363118C-92C3-42EF-B799-D077E231931C}"/>
              </a:ext>
            </a:extLst>
          </p:cNvPr>
          <p:cNvGrpSpPr>
            <a:grpSpLocks/>
          </p:cNvGrpSpPr>
          <p:nvPr/>
        </p:nvGrpSpPr>
        <p:grpSpPr bwMode="auto">
          <a:xfrm>
            <a:off x="665163" y="2806700"/>
            <a:ext cx="815975" cy="563563"/>
            <a:chOff x="1232" y="1431"/>
            <a:chExt cx="514" cy="355"/>
          </a:xfrm>
        </p:grpSpPr>
        <p:sp>
          <p:nvSpPr>
            <p:cNvPr id="22609" name="Oval 21">
              <a:extLst>
                <a:ext uri="{FF2B5EF4-FFF2-40B4-BE49-F238E27FC236}">
                  <a16:creationId xmlns:a16="http://schemas.microsoft.com/office/drawing/2014/main" id="{EF8A243D-5378-4175-9179-AB8557B0B30C}"/>
                </a:ext>
              </a:extLst>
            </p:cNvPr>
            <p:cNvSpPr>
              <a:spLocks noChangeArrowheads="1"/>
            </p:cNvSpPr>
            <p:nvPr/>
          </p:nvSpPr>
          <p:spPr bwMode="auto">
            <a:xfrm>
              <a:off x="1380" y="1660"/>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0" name="Oval 22">
              <a:extLst>
                <a:ext uri="{FF2B5EF4-FFF2-40B4-BE49-F238E27FC236}">
                  <a16:creationId xmlns:a16="http://schemas.microsoft.com/office/drawing/2014/main" id="{03B8EF02-0845-4FCB-855E-120D58BC5BA0}"/>
                </a:ext>
              </a:extLst>
            </p:cNvPr>
            <p:cNvSpPr>
              <a:spLocks noChangeArrowheads="1"/>
            </p:cNvSpPr>
            <p:nvPr/>
          </p:nvSpPr>
          <p:spPr bwMode="auto">
            <a:xfrm>
              <a:off x="1344" y="1544"/>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1" name="Oval 23">
              <a:extLst>
                <a:ext uri="{FF2B5EF4-FFF2-40B4-BE49-F238E27FC236}">
                  <a16:creationId xmlns:a16="http://schemas.microsoft.com/office/drawing/2014/main" id="{6E6316E2-D5FA-4988-91B5-D5B33355B3C5}"/>
                </a:ext>
              </a:extLst>
            </p:cNvPr>
            <p:cNvSpPr>
              <a:spLocks noChangeArrowheads="1"/>
            </p:cNvSpPr>
            <p:nvPr/>
          </p:nvSpPr>
          <p:spPr bwMode="auto">
            <a:xfrm>
              <a:off x="1302" y="1436"/>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2" name="Rectangle 24">
              <a:extLst>
                <a:ext uri="{FF2B5EF4-FFF2-40B4-BE49-F238E27FC236}">
                  <a16:creationId xmlns:a16="http://schemas.microsoft.com/office/drawing/2014/main" id="{C3FA15DB-1190-4D15-B1AB-EAE466D4A8FB}"/>
                </a:ext>
              </a:extLst>
            </p:cNvPr>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3" name="Rectangle 25">
              <a:extLst>
                <a:ext uri="{FF2B5EF4-FFF2-40B4-BE49-F238E27FC236}">
                  <a16:creationId xmlns:a16="http://schemas.microsoft.com/office/drawing/2014/main" id="{D625ADA8-32B4-4271-BA6C-14598A56C40F}"/>
                </a:ext>
              </a:extLst>
            </p:cNvPr>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4" name="Rectangle 26">
              <a:extLst>
                <a:ext uri="{FF2B5EF4-FFF2-40B4-BE49-F238E27FC236}">
                  <a16:creationId xmlns:a16="http://schemas.microsoft.com/office/drawing/2014/main" id="{6B5C2A31-32AB-49DF-B671-CF39D4DD0BC3}"/>
                </a:ext>
              </a:extLst>
            </p:cNvPr>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5" name="Rectangle 27">
              <a:extLst>
                <a:ext uri="{FF2B5EF4-FFF2-40B4-BE49-F238E27FC236}">
                  <a16:creationId xmlns:a16="http://schemas.microsoft.com/office/drawing/2014/main" id="{6B1645A0-9B9D-4106-910C-10C31DB188B7}"/>
                </a:ext>
              </a:extLst>
            </p:cNvPr>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6" name="Rectangle 28">
              <a:extLst>
                <a:ext uri="{FF2B5EF4-FFF2-40B4-BE49-F238E27FC236}">
                  <a16:creationId xmlns:a16="http://schemas.microsoft.com/office/drawing/2014/main" id="{F67D870E-D1FF-4611-B63B-CF2038146BDC}"/>
                </a:ext>
              </a:extLst>
            </p:cNvPr>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7" name="Rectangle 29">
              <a:extLst>
                <a:ext uri="{FF2B5EF4-FFF2-40B4-BE49-F238E27FC236}">
                  <a16:creationId xmlns:a16="http://schemas.microsoft.com/office/drawing/2014/main" id="{081BCFFD-4576-4004-A46B-0A0D699E94ED}"/>
                </a:ext>
              </a:extLst>
            </p:cNvPr>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8" name="Oval 30">
              <a:extLst>
                <a:ext uri="{FF2B5EF4-FFF2-40B4-BE49-F238E27FC236}">
                  <a16:creationId xmlns:a16="http://schemas.microsoft.com/office/drawing/2014/main" id="{1092138B-AA2A-49EA-967E-CFB12765CD53}"/>
                </a:ext>
              </a:extLst>
            </p:cNvPr>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19" name="Oval 31">
              <a:extLst>
                <a:ext uri="{FF2B5EF4-FFF2-40B4-BE49-F238E27FC236}">
                  <a16:creationId xmlns:a16="http://schemas.microsoft.com/office/drawing/2014/main" id="{18E99EBC-EDB5-4B2F-B4B6-FC65DE84DF07}"/>
                </a:ext>
              </a:extLst>
            </p:cNvPr>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20" name="Rectangle 32">
              <a:extLst>
                <a:ext uri="{FF2B5EF4-FFF2-40B4-BE49-F238E27FC236}">
                  <a16:creationId xmlns:a16="http://schemas.microsoft.com/office/drawing/2014/main" id="{80366257-88B6-41E5-9244-CC443D967A4A}"/>
                </a:ext>
              </a:extLst>
            </p:cNvPr>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21" name="Rectangle 33">
              <a:extLst>
                <a:ext uri="{FF2B5EF4-FFF2-40B4-BE49-F238E27FC236}">
                  <a16:creationId xmlns:a16="http://schemas.microsoft.com/office/drawing/2014/main" id="{B19506FC-F58F-46E1-8FAD-4446BC14AA22}"/>
                </a:ext>
              </a:extLst>
            </p:cNvPr>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22" name="Arc 34">
              <a:extLst>
                <a:ext uri="{FF2B5EF4-FFF2-40B4-BE49-F238E27FC236}">
                  <a16:creationId xmlns:a16="http://schemas.microsoft.com/office/drawing/2014/main" id="{EF39C7A0-FA86-43E6-A56D-8CE3EC24129D}"/>
                </a:ext>
              </a:extLst>
            </p:cNvPr>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23" name="Arc 35">
              <a:extLst>
                <a:ext uri="{FF2B5EF4-FFF2-40B4-BE49-F238E27FC236}">
                  <a16:creationId xmlns:a16="http://schemas.microsoft.com/office/drawing/2014/main" id="{85FD8F61-E61C-4EC7-9924-286F25458521}"/>
                </a:ext>
              </a:extLst>
            </p:cNvPr>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24" name="Oval 36">
              <a:extLst>
                <a:ext uri="{FF2B5EF4-FFF2-40B4-BE49-F238E27FC236}">
                  <a16:creationId xmlns:a16="http://schemas.microsoft.com/office/drawing/2014/main" id="{EA3970E6-8A52-429C-8923-E867145B7331}"/>
                </a:ext>
              </a:extLst>
            </p:cNvPr>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25" name="Oval 37">
              <a:extLst>
                <a:ext uri="{FF2B5EF4-FFF2-40B4-BE49-F238E27FC236}">
                  <a16:creationId xmlns:a16="http://schemas.microsoft.com/office/drawing/2014/main" id="{7CC8FEE3-030F-455A-83D3-635B114588AC}"/>
                </a:ext>
              </a:extLst>
            </p:cNvPr>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626" name="Freeform 38">
              <a:extLst>
                <a:ext uri="{FF2B5EF4-FFF2-40B4-BE49-F238E27FC236}">
                  <a16:creationId xmlns:a16="http://schemas.microsoft.com/office/drawing/2014/main" id="{EC0F4E30-4E35-4366-9C91-3ABEA6238944}"/>
                </a:ext>
              </a:extLst>
            </p:cNvPr>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22542" name="Line 58">
            <a:extLst>
              <a:ext uri="{FF2B5EF4-FFF2-40B4-BE49-F238E27FC236}">
                <a16:creationId xmlns:a16="http://schemas.microsoft.com/office/drawing/2014/main" id="{28A32586-3F1F-422B-868E-8FB5F4A18CA5}"/>
              </a:ext>
            </a:extLst>
          </p:cNvPr>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43" name="Line 59">
            <a:extLst>
              <a:ext uri="{FF2B5EF4-FFF2-40B4-BE49-F238E27FC236}">
                <a16:creationId xmlns:a16="http://schemas.microsoft.com/office/drawing/2014/main" id="{C7A71E14-0D02-447C-A767-008CD1D5DC18}"/>
              </a:ext>
            </a:extLst>
          </p:cNvPr>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44" name="Rectangle 60">
            <a:extLst>
              <a:ext uri="{FF2B5EF4-FFF2-40B4-BE49-F238E27FC236}">
                <a16:creationId xmlns:a16="http://schemas.microsoft.com/office/drawing/2014/main" id="{CE2421DD-84B0-4583-8441-7995C730F062}"/>
              </a:ext>
            </a:extLst>
          </p:cNvPr>
          <p:cNvSpPr>
            <a:spLocks noChangeArrowheads="1"/>
          </p:cNvSpPr>
          <p:nvPr/>
        </p:nvSpPr>
        <p:spPr bwMode="auto">
          <a:xfrm>
            <a:off x="5845175" y="4457700"/>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Resets lock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upon exit</a:t>
            </a:r>
          </a:p>
        </p:txBody>
      </p:sp>
      <p:sp>
        <p:nvSpPr>
          <p:cNvPr id="22545" name="Rectangle 61">
            <a:extLst>
              <a:ext uri="{FF2B5EF4-FFF2-40B4-BE49-F238E27FC236}">
                <a16:creationId xmlns:a16="http://schemas.microsoft.com/office/drawing/2014/main" id="{AEDB3DFA-3D1F-43C8-A302-05076E338803}"/>
              </a:ext>
            </a:extLst>
          </p:cNvPr>
          <p:cNvSpPr>
            <a:spLocks noChangeArrowheads="1"/>
          </p:cNvSpPr>
          <p:nvPr/>
        </p:nvSpPr>
        <p:spPr bwMode="auto">
          <a:xfrm>
            <a:off x="3648075" y="448945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spin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lock</a:t>
            </a:r>
          </a:p>
        </p:txBody>
      </p:sp>
      <p:sp>
        <p:nvSpPr>
          <p:cNvPr id="22546" name="Rectangle 62">
            <a:extLst>
              <a:ext uri="{FF2B5EF4-FFF2-40B4-BE49-F238E27FC236}">
                <a16:creationId xmlns:a16="http://schemas.microsoft.com/office/drawing/2014/main" id="{94DB93F3-EDA4-48D6-BC33-91062C7555C4}"/>
              </a:ext>
            </a:extLst>
          </p:cNvPr>
          <p:cNvSpPr>
            <a:spLocks noChangeArrowheads="1"/>
          </p:cNvSpPr>
          <p:nvPr/>
        </p:nvSpPr>
        <p:spPr bwMode="auto">
          <a:xfrm>
            <a:off x="4410075" y="448468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critical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section</a:t>
            </a:r>
          </a:p>
        </p:txBody>
      </p:sp>
      <p:grpSp>
        <p:nvGrpSpPr>
          <p:cNvPr id="22547" name="Group 63">
            <a:extLst>
              <a:ext uri="{FF2B5EF4-FFF2-40B4-BE49-F238E27FC236}">
                <a16:creationId xmlns:a16="http://schemas.microsoft.com/office/drawing/2014/main" id="{786802AC-F164-431A-9B3A-514DFE4503C4}"/>
              </a:ext>
            </a:extLst>
          </p:cNvPr>
          <p:cNvGrpSpPr>
            <a:grpSpLocks/>
          </p:cNvGrpSpPr>
          <p:nvPr/>
        </p:nvGrpSpPr>
        <p:grpSpPr bwMode="auto">
          <a:xfrm>
            <a:off x="1724025" y="3594100"/>
            <a:ext cx="414338" cy="1328738"/>
            <a:chOff x="616" y="1914"/>
            <a:chExt cx="261" cy="837"/>
          </a:xfrm>
        </p:grpSpPr>
        <p:sp>
          <p:nvSpPr>
            <p:cNvPr id="22606" name="Rectangle 64">
              <a:extLst>
                <a:ext uri="{FF2B5EF4-FFF2-40B4-BE49-F238E27FC236}">
                  <a16:creationId xmlns:a16="http://schemas.microsoft.com/office/drawing/2014/main" id="{EAA52774-4125-4E79-87E6-02CE44E34B3B}"/>
                </a:ext>
              </a:extLst>
            </p:cNvPr>
            <p:cNvSpPr>
              <a:spLocks noChangeArrowheads="1"/>
            </p:cNvSpPr>
            <p:nvPr/>
          </p:nvSpPr>
          <p:spPr bwMode="auto">
            <a:xfrm>
              <a:off x="616" y="191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2607" name="Rectangle 65">
              <a:extLst>
                <a:ext uri="{FF2B5EF4-FFF2-40B4-BE49-F238E27FC236}">
                  <a16:creationId xmlns:a16="http://schemas.microsoft.com/office/drawing/2014/main" id="{59D28F7B-1811-4C19-BA7E-569845C88DC8}"/>
                </a:ext>
              </a:extLst>
            </p:cNvPr>
            <p:cNvSpPr>
              <a:spLocks noChangeArrowheads="1"/>
            </p:cNvSpPr>
            <p:nvPr/>
          </p:nvSpPr>
          <p:spPr bwMode="auto">
            <a:xfrm>
              <a:off x="616" y="2019"/>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2608" name="Rectangle 66">
              <a:extLst>
                <a:ext uri="{FF2B5EF4-FFF2-40B4-BE49-F238E27FC236}">
                  <a16:creationId xmlns:a16="http://schemas.microsoft.com/office/drawing/2014/main" id="{1B663842-68FF-4234-B2FC-D65F5C552BCA}"/>
                </a:ext>
              </a:extLst>
            </p:cNvPr>
            <p:cNvSpPr>
              <a:spLocks noChangeArrowheads="1"/>
            </p:cNvSpPr>
            <p:nvPr/>
          </p:nvSpPr>
          <p:spPr bwMode="auto">
            <a:xfrm>
              <a:off x="616" y="212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grpSp>
      <p:grpSp>
        <p:nvGrpSpPr>
          <p:cNvPr id="5" name="Group 67">
            <a:extLst>
              <a:ext uri="{FF2B5EF4-FFF2-40B4-BE49-F238E27FC236}">
                <a16:creationId xmlns:a16="http://schemas.microsoft.com/office/drawing/2014/main" id="{828BE2FB-E3A0-4232-A5B8-3E109D78D64E}"/>
              </a:ext>
            </a:extLst>
          </p:cNvPr>
          <p:cNvGrpSpPr>
            <a:grpSpLocks/>
          </p:cNvGrpSpPr>
          <p:nvPr/>
        </p:nvGrpSpPr>
        <p:grpSpPr bwMode="auto">
          <a:xfrm flipH="1">
            <a:off x="1524000" y="2519363"/>
            <a:ext cx="725488" cy="765175"/>
            <a:chOff x="1008" y="2720"/>
            <a:chExt cx="856" cy="808"/>
          </a:xfrm>
        </p:grpSpPr>
        <p:sp>
          <p:nvSpPr>
            <p:cNvPr id="22597" name="Rectangle 68">
              <a:extLst>
                <a:ext uri="{FF2B5EF4-FFF2-40B4-BE49-F238E27FC236}">
                  <a16:creationId xmlns:a16="http://schemas.microsoft.com/office/drawing/2014/main" id="{52820CE4-7355-44CE-8949-528B3625B67A}"/>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98" name="Freeform 69">
              <a:extLst>
                <a:ext uri="{FF2B5EF4-FFF2-40B4-BE49-F238E27FC236}">
                  <a16:creationId xmlns:a16="http://schemas.microsoft.com/office/drawing/2014/main" id="{05BC6C32-7428-4854-BC79-65C31426321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99" name="Freeform 70">
              <a:extLst>
                <a:ext uri="{FF2B5EF4-FFF2-40B4-BE49-F238E27FC236}">
                  <a16:creationId xmlns:a16="http://schemas.microsoft.com/office/drawing/2014/main" id="{43C31847-B90A-4C58-AD8A-3BC7895217A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00" name="Freeform 71">
              <a:extLst>
                <a:ext uri="{FF2B5EF4-FFF2-40B4-BE49-F238E27FC236}">
                  <a16:creationId xmlns:a16="http://schemas.microsoft.com/office/drawing/2014/main" id="{E401D26F-7CDE-4A5F-80A1-108AD5C2760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01" name="Freeform 72">
              <a:extLst>
                <a:ext uri="{FF2B5EF4-FFF2-40B4-BE49-F238E27FC236}">
                  <a16:creationId xmlns:a16="http://schemas.microsoft.com/office/drawing/2014/main" id="{537996F3-D45A-4175-8806-DA123556F721}"/>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2602" name="Freeform 73">
              <a:extLst>
                <a:ext uri="{FF2B5EF4-FFF2-40B4-BE49-F238E27FC236}">
                  <a16:creationId xmlns:a16="http://schemas.microsoft.com/office/drawing/2014/main" id="{73F7B1FB-3020-4019-99B9-A916494F9BA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2603" name="Freeform 74">
              <a:extLst>
                <a:ext uri="{FF2B5EF4-FFF2-40B4-BE49-F238E27FC236}">
                  <a16:creationId xmlns:a16="http://schemas.microsoft.com/office/drawing/2014/main" id="{0CC3D667-1332-4B07-B6EF-558F9B9938BB}"/>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04" name="Freeform 75">
              <a:extLst>
                <a:ext uri="{FF2B5EF4-FFF2-40B4-BE49-F238E27FC236}">
                  <a16:creationId xmlns:a16="http://schemas.microsoft.com/office/drawing/2014/main" id="{9659928F-A0B8-4043-A06D-582CB01B0F03}"/>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605" name="Freeform 76">
              <a:extLst>
                <a:ext uri="{FF2B5EF4-FFF2-40B4-BE49-F238E27FC236}">
                  <a16:creationId xmlns:a16="http://schemas.microsoft.com/office/drawing/2014/main" id="{5B736EA1-3550-47AA-BF68-D452631AFBB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2549" name="Group 77">
            <a:extLst>
              <a:ext uri="{FF2B5EF4-FFF2-40B4-BE49-F238E27FC236}">
                <a16:creationId xmlns:a16="http://schemas.microsoft.com/office/drawing/2014/main" id="{A91A8B43-A84B-4202-865B-B6C663012F23}"/>
              </a:ext>
            </a:extLst>
          </p:cNvPr>
          <p:cNvGrpSpPr>
            <a:grpSpLocks/>
          </p:cNvGrpSpPr>
          <p:nvPr/>
        </p:nvGrpSpPr>
        <p:grpSpPr bwMode="auto">
          <a:xfrm flipH="1">
            <a:off x="1465263" y="3432175"/>
            <a:ext cx="725487" cy="765175"/>
            <a:chOff x="1008" y="2720"/>
            <a:chExt cx="856" cy="808"/>
          </a:xfrm>
        </p:grpSpPr>
        <p:sp>
          <p:nvSpPr>
            <p:cNvPr id="22588" name="Rectangle 78">
              <a:extLst>
                <a:ext uri="{FF2B5EF4-FFF2-40B4-BE49-F238E27FC236}">
                  <a16:creationId xmlns:a16="http://schemas.microsoft.com/office/drawing/2014/main" id="{48E3AFED-4699-4A48-A18B-000905EAD8DD}"/>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89" name="Freeform 79">
              <a:extLst>
                <a:ext uri="{FF2B5EF4-FFF2-40B4-BE49-F238E27FC236}">
                  <a16:creationId xmlns:a16="http://schemas.microsoft.com/office/drawing/2014/main" id="{E4CD99FB-69D7-4DB3-B6A5-963B22E54CB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90" name="Freeform 80">
              <a:extLst>
                <a:ext uri="{FF2B5EF4-FFF2-40B4-BE49-F238E27FC236}">
                  <a16:creationId xmlns:a16="http://schemas.microsoft.com/office/drawing/2014/main" id="{7B961D2A-D3BA-4737-9FE8-1EFD669E675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91" name="Freeform 81">
              <a:extLst>
                <a:ext uri="{FF2B5EF4-FFF2-40B4-BE49-F238E27FC236}">
                  <a16:creationId xmlns:a16="http://schemas.microsoft.com/office/drawing/2014/main" id="{F962523B-CB1F-4825-AF09-4894878AF34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92" name="Freeform 82">
              <a:extLst>
                <a:ext uri="{FF2B5EF4-FFF2-40B4-BE49-F238E27FC236}">
                  <a16:creationId xmlns:a16="http://schemas.microsoft.com/office/drawing/2014/main" id="{01CDA32A-9041-4C5D-9321-518D7E52923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2593" name="Freeform 83">
              <a:extLst>
                <a:ext uri="{FF2B5EF4-FFF2-40B4-BE49-F238E27FC236}">
                  <a16:creationId xmlns:a16="http://schemas.microsoft.com/office/drawing/2014/main" id="{6E0FDFF2-CB8C-4D9D-8B92-92E94FAFAE9C}"/>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2594" name="Freeform 84">
              <a:extLst>
                <a:ext uri="{FF2B5EF4-FFF2-40B4-BE49-F238E27FC236}">
                  <a16:creationId xmlns:a16="http://schemas.microsoft.com/office/drawing/2014/main" id="{8BCBAFDB-35D8-4FD9-AEAE-D5E103084826}"/>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95" name="Freeform 85">
              <a:extLst>
                <a:ext uri="{FF2B5EF4-FFF2-40B4-BE49-F238E27FC236}">
                  <a16:creationId xmlns:a16="http://schemas.microsoft.com/office/drawing/2014/main" id="{10AF5332-A404-4F99-8474-187F71ADD09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96" name="Freeform 86">
              <a:extLst>
                <a:ext uri="{FF2B5EF4-FFF2-40B4-BE49-F238E27FC236}">
                  <a16:creationId xmlns:a16="http://schemas.microsoft.com/office/drawing/2014/main" id="{58940C73-2B0D-4350-AA1E-B3CB8CBD9D7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7" name="Group 87">
            <a:extLst>
              <a:ext uri="{FF2B5EF4-FFF2-40B4-BE49-F238E27FC236}">
                <a16:creationId xmlns:a16="http://schemas.microsoft.com/office/drawing/2014/main" id="{FA097DEB-E3B1-4E8B-A7E8-A600D5ECFE98}"/>
              </a:ext>
            </a:extLst>
          </p:cNvPr>
          <p:cNvGrpSpPr>
            <a:grpSpLocks/>
          </p:cNvGrpSpPr>
          <p:nvPr/>
        </p:nvGrpSpPr>
        <p:grpSpPr bwMode="auto">
          <a:xfrm flipH="1">
            <a:off x="1546225" y="4964113"/>
            <a:ext cx="725488" cy="765175"/>
            <a:chOff x="1008" y="2720"/>
            <a:chExt cx="856" cy="808"/>
          </a:xfrm>
        </p:grpSpPr>
        <p:sp>
          <p:nvSpPr>
            <p:cNvPr id="22579" name="Rectangle 88">
              <a:extLst>
                <a:ext uri="{FF2B5EF4-FFF2-40B4-BE49-F238E27FC236}">
                  <a16:creationId xmlns:a16="http://schemas.microsoft.com/office/drawing/2014/main" id="{61C4B022-0B80-4664-948C-24BC7FBA5A8E}"/>
                </a:ext>
              </a:extLst>
            </p:cNvPr>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80" name="Freeform 89">
              <a:extLst>
                <a:ext uri="{FF2B5EF4-FFF2-40B4-BE49-F238E27FC236}">
                  <a16:creationId xmlns:a16="http://schemas.microsoft.com/office/drawing/2014/main" id="{2B63C5E9-254F-48DD-8290-23913579CA63}"/>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81" name="Freeform 90">
              <a:extLst>
                <a:ext uri="{FF2B5EF4-FFF2-40B4-BE49-F238E27FC236}">
                  <a16:creationId xmlns:a16="http://schemas.microsoft.com/office/drawing/2014/main" id="{6A501281-41C9-4875-BF45-7EFB2A1BEA1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82" name="Freeform 91">
              <a:extLst>
                <a:ext uri="{FF2B5EF4-FFF2-40B4-BE49-F238E27FC236}">
                  <a16:creationId xmlns:a16="http://schemas.microsoft.com/office/drawing/2014/main" id="{E16656DC-1C78-41FB-B47D-68A602F4E173}"/>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83" name="Freeform 92">
              <a:extLst>
                <a:ext uri="{FF2B5EF4-FFF2-40B4-BE49-F238E27FC236}">
                  <a16:creationId xmlns:a16="http://schemas.microsoft.com/office/drawing/2014/main" id="{39D3BE7C-E3C4-412C-97F2-4B0D45A0A8B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2584" name="Freeform 93">
              <a:extLst>
                <a:ext uri="{FF2B5EF4-FFF2-40B4-BE49-F238E27FC236}">
                  <a16:creationId xmlns:a16="http://schemas.microsoft.com/office/drawing/2014/main" id="{0A787B94-6E8B-417D-9EE2-518CA02950B6}"/>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2585" name="Freeform 94">
              <a:extLst>
                <a:ext uri="{FF2B5EF4-FFF2-40B4-BE49-F238E27FC236}">
                  <a16:creationId xmlns:a16="http://schemas.microsoft.com/office/drawing/2014/main" id="{FA1D244A-5A64-4145-9435-0A5D03B30FA3}"/>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86" name="Freeform 95">
              <a:extLst>
                <a:ext uri="{FF2B5EF4-FFF2-40B4-BE49-F238E27FC236}">
                  <a16:creationId xmlns:a16="http://schemas.microsoft.com/office/drawing/2014/main" id="{F355BE30-3224-4947-86D8-E9B0332D4F03}"/>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2587" name="Freeform 96">
              <a:extLst>
                <a:ext uri="{FF2B5EF4-FFF2-40B4-BE49-F238E27FC236}">
                  <a16:creationId xmlns:a16="http://schemas.microsoft.com/office/drawing/2014/main" id="{C2F486DD-D8D6-43F2-A87E-39E62BB95EF4}"/>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22551" name="Text Box 97">
            <a:extLst>
              <a:ext uri="{FF2B5EF4-FFF2-40B4-BE49-F238E27FC236}">
                <a16:creationId xmlns:a16="http://schemas.microsoft.com/office/drawing/2014/main" id="{0AD7F128-F483-49E4-9A2B-35276CF3AB59}"/>
              </a:ext>
            </a:extLst>
          </p:cNvPr>
          <p:cNvSpPr txBox="1">
            <a:spLocks noChangeArrowheads="1"/>
          </p:cNvSpPr>
          <p:nvPr/>
        </p:nvSpPr>
        <p:spPr bwMode="auto">
          <a:xfrm>
            <a:off x="3816350" y="5607050"/>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nvGrpSpPr>
          <p:cNvPr id="22552" name="Group 98">
            <a:extLst>
              <a:ext uri="{FF2B5EF4-FFF2-40B4-BE49-F238E27FC236}">
                <a16:creationId xmlns:a16="http://schemas.microsoft.com/office/drawing/2014/main" id="{0B2FAD16-4A5C-4AF3-A6F5-5ED4F2CC80E8}"/>
              </a:ext>
            </a:extLst>
          </p:cNvPr>
          <p:cNvGrpSpPr>
            <a:grpSpLocks/>
          </p:cNvGrpSpPr>
          <p:nvPr/>
        </p:nvGrpSpPr>
        <p:grpSpPr bwMode="auto">
          <a:xfrm>
            <a:off x="3648075" y="3444875"/>
            <a:ext cx="611188" cy="871538"/>
            <a:chOff x="4300" y="2246"/>
            <a:chExt cx="400" cy="571"/>
          </a:xfrm>
        </p:grpSpPr>
        <p:sp>
          <p:nvSpPr>
            <p:cNvPr id="22574" name="Oval 99">
              <a:extLst>
                <a:ext uri="{FF2B5EF4-FFF2-40B4-BE49-F238E27FC236}">
                  <a16:creationId xmlns:a16="http://schemas.microsoft.com/office/drawing/2014/main" id="{A3A6F8CA-0FA4-417B-9770-769AEF3987C6}"/>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75" name="Oval 100">
              <a:extLst>
                <a:ext uri="{FF2B5EF4-FFF2-40B4-BE49-F238E27FC236}">
                  <a16:creationId xmlns:a16="http://schemas.microsoft.com/office/drawing/2014/main" id="{C8E28CF5-A88E-48E2-AA5F-727B13DA4565}"/>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76" name="Oval 101">
              <a:extLst>
                <a:ext uri="{FF2B5EF4-FFF2-40B4-BE49-F238E27FC236}">
                  <a16:creationId xmlns:a16="http://schemas.microsoft.com/office/drawing/2014/main" id="{121B321A-5309-404D-BB94-9B9CEE91B832}"/>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77" name="Oval 102">
              <a:extLst>
                <a:ext uri="{FF2B5EF4-FFF2-40B4-BE49-F238E27FC236}">
                  <a16:creationId xmlns:a16="http://schemas.microsoft.com/office/drawing/2014/main" id="{655BF0A1-5A6C-4955-B69F-6DCBF9EB2F5C}"/>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78" name="AutoShape 103">
              <a:extLst>
                <a:ext uri="{FF2B5EF4-FFF2-40B4-BE49-F238E27FC236}">
                  <a16:creationId xmlns:a16="http://schemas.microsoft.com/office/drawing/2014/main" id="{0A1E93E1-7300-4ADB-A84C-44B6642E2664}"/>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sp>
        <p:nvSpPr>
          <p:cNvPr id="22553" name="Text Box 112">
            <a:extLst>
              <a:ext uri="{FF2B5EF4-FFF2-40B4-BE49-F238E27FC236}">
                <a16:creationId xmlns:a16="http://schemas.microsoft.com/office/drawing/2014/main" id="{E3B69E4A-52A8-48B3-94DD-F974AF81B295}"/>
              </a:ext>
            </a:extLst>
          </p:cNvPr>
          <p:cNvSpPr txBox="1">
            <a:spLocks noChangeArrowheads="1"/>
          </p:cNvSpPr>
          <p:nvPr/>
        </p:nvSpPr>
        <p:spPr bwMode="auto">
          <a:xfrm>
            <a:off x="4425950" y="2725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sp>
        <p:nvSpPr>
          <p:cNvPr id="22554" name="Text Box 113">
            <a:extLst>
              <a:ext uri="{FF2B5EF4-FFF2-40B4-BE49-F238E27FC236}">
                <a16:creationId xmlns:a16="http://schemas.microsoft.com/office/drawing/2014/main" id="{9C39A32A-C3CA-490F-A1A1-DC3162E8E8F4}"/>
              </a:ext>
            </a:extLst>
          </p:cNvPr>
          <p:cNvSpPr txBox="1">
            <a:spLocks noChangeArrowheads="1"/>
          </p:cNvSpPr>
          <p:nvPr/>
        </p:nvSpPr>
        <p:spPr bwMode="auto">
          <a:xfrm>
            <a:off x="4497388" y="2274888"/>
            <a:ext cx="4354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…lock introduces sequential bottleneck</a:t>
            </a:r>
          </a:p>
        </p:txBody>
      </p:sp>
      <p:grpSp>
        <p:nvGrpSpPr>
          <p:cNvPr id="9" name="Group 114">
            <a:extLst>
              <a:ext uri="{FF2B5EF4-FFF2-40B4-BE49-F238E27FC236}">
                <a16:creationId xmlns:a16="http://schemas.microsoft.com/office/drawing/2014/main" id="{DA07C607-ED5C-4F98-A0DE-1AEEB605B748}"/>
              </a:ext>
            </a:extLst>
          </p:cNvPr>
          <p:cNvGrpSpPr>
            <a:grpSpLocks/>
          </p:cNvGrpSpPr>
          <p:nvPr/>
        </p:nvGrpSpPr>
        <p:grpSpPr bwMode="auto">
          <a:xfrm>
            <a:off x="42863" y="2806700"/>
            <a:ext cx="815975" cy="563563"/>
            <a:chOff x="1160" y="2167"/>
            <a:chExt cx="514" cy="355"/>
          </a:xfrm>
        </p:grpSpPr>
        <p:sp>
          <p:nvSpPr>
            <p:cNvPr id="22556" name="Oval 115">
              <a:extLst>
                <a:ext uri="{FF2B5EF4-FFF2-40B4-BE49-F238E27FC236}">
                  <a16:creationId xmlns:a16="http://schemas.microsoft.com/office/drawing/2014/main" id="{DB6F9BB3-F49F-4317-824A-ED0CA034DF73}"/>
                </a:ext>
              </a:extLst>
            </p:cNvPr>
            <p:cNvSpPr>
              <a:spLocks noChangeArrowheads="1"/>
            </p:cNvSpPr>
            <p:nvPr/>
          </p:nvSpPr>
          <p:spPr bwMode="auto">
            <a:xfrm>
              <a:off x="1308" y="2396"/>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57" name="Oval 116">
              <a:extLst>
                <a:ext uri="{FF2B5EF4-FFF2-40B4-BE49-F238E27FC236}">
                  <a16:creationId xmlns:a16="http://schemas.microsoft.com/office/drawing/2014/main" id="{F9EE1284-5D71-4340-80BF-07B94CA107EC}"/>
                </a:ext>
              </a:extLst>
            </p:cNvPr>
            <p:cNvSpPr>
              <a:spLocks noChangeArrowheads="1"/>
            </p:cNvSpPr>
            <p:nvPr/>
          </p:nvSpPr>
          <p:spPr bwMode="auto">
            <a:xfrm>
              <a:off x="1272" y="2280"/>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58" name="Oval 117">
              <a:extLst>
                <a:ext uri="{FF2B5EF4-FFF2-40B4-BE49-F238E27FC236}">
                  <a16:creationId xmlns:a16="http://schemas.microsoft.com/office/drawing/2014/main" id="{BADE1D51-A2D0-4476-9011-53B5747FB89A}"/>
                </a:ext>
              </a:extLst>
            </p:cNvPr>
            <p:cNvSpPr>
              <a:spLocks noChangeArrowheads="1"/>
            </p:cNvSpPr>
            <p:nvPr/>
          </p:nvSpPr>
          <p:spPr bwMode="auto">
            <a:xfrm>
              <a:off x="1230" y="2172"/>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59" name="Rectangle 118">
              <a:extLst>
                <a:ext uri="{FF2B5EF4-FFF2-40B4-BE49-F238E27FC236}">
                  <a16:creationId xmlns:a16="http://schemas.microsoft.com/office/drawing/2014/main" id="{0348020F-D112-4D01-AFDD-B3266D83B160}"/>
                </a:ext>
              </a:extLst>
            </p:cNvPr>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0" name="Rectangle 119">
              <a:extLst>
                <a:ext uri="{FF2B5EF4-FFF2-40B4-BE49-F238E27FC236}">
                  <a16:creationId xmlns:a16="http://schemas.microsoft.com/office/drawing/2014/main" id="{37ABB6F5-749B-4257-A710-18160C037C59}"/>
                </a:ext>
              </a:extLst>
            </p:cNvPr>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1" name="Rectangle 120">
              <a:extLst>
                <a:ext uri="{FF2B5EF4-FFF2-40B4-BE49-F238E27FC236}">
                  <a16:creationId xmlns:a16="http://schemas.microsoft.com/office/drawing/2014/main" id="{455EA04C-A8B9-47A2-9183-53C4A877AF5C}"/>
                </a:ext>
              </a:extLst>
            </p:cNvPr>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2" name="Rectangle 121">
              <a:extLst>
                <a:ext uri="{FF2B5EF4-FFF2-40B4-BE49-F238E27FC236}">
                  <a16:creationId xmlns:a16="http://schemas.microsoft.com/office/drawing/2014/main" id="{DFCD3221-3E2C-46F3-9803-0CF8AFC4875A}"/>
                </a:ext>
              </a:extLst>
            </p:cNvPr>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3" name="Rectangle 122">
              <a:extLst>
                <a:ext uri="{FF2B5EF4-FFF2-40B4-BE49-F238E27FC236}">
                  <a16:creationId xmlns:a16="http://schemas.microsoft.com/office/drawing/2014/main" id="{EF9DADCF-3AF1-4CE5-947A-34A9380B38A5}"/>
                </a:ext>
              </a:extLst>
            </p:cNvPr>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4" name="Rectangle 123">
              <a:extLst>
                <a:ext uri="{FF2B5EF4-FFF2-40B4-BE49-F238E27FC236}">
                  <a16:creationId xmlns:a16="http://schemas.microsoft.com/office/drawing/2014/main" id="{CEC35667-21C4-4685-999E-2A7E6E1A7AD0}"/>
                </a:ext>
              </a:extLst>
            </p:cNvPr>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5" name="Oval 124">
              <a:extLst>
                <a:ext uri="{FF2B5EF4-FFF2-40B4-BE49-F238E27FC236}">
                  <a16:creationId xmlns:a16="http://schemas.microsoft.com/office/drawing/2014/main" id="{354C4003-EE89-45E6-8824-4D48DAE4D10C}"/>
                </a:ext>
              </a:extLst>
            </p:cNvPr>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6" name="Oval 125">
              <a:extLst>
                <a:ext uri="{FF2B5EF4-FFF2-40B4-BE49-F238E27FC236}">
                  <a16:creationId xmlns:a16="http://schemas.microsoft.com/office/drawing/2014/main" id="{D1F7BC22-8893-48D1-8CB9-03776EA30705}"/>
                </a:ext>
              </a:extLst>
            </p:cNvPr>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7" name="Rectangle 126">
              <a:extLst>
                <a:ext uri="{FF2B5EF4-FFF2-40B4-BE49-F238E27FC236}">
                  <a16:creationId xmlns:a16="http://schemas.microsoft.com/office/drawing/2014/main" id="{635AFAF3-C8DC-494C-9E5D-00100577B2E6}"/>
                </a:ext>
              </a:extLst>
            </p:cNvPr>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8" name="Rectangle 127">
              <a:extLst>
                <a:ext uri="{FF2B5EF4-FFF2-40B4-BE49-F238E27FC236}">
                  <a16:creationId xmlns:a16="http://schemas.microsoft.com/office/drawing/2014/main" id="{8E57F54C-6FEA-4FEB-BB26-22EACA803AD3}"/>
                </a:ext>
              </a:extLst>
            </p:cNvPr>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69" name="Arc 128">
              <a:extLst>
                <a:ext uri="{FF2B5EF4-FFF2-40B4-BE49-F238E27FC236}">
                  <a16:creationId xmlns:a16="http://schemas.microsoft.com/office/drawing/2014/main" id="{D6F0948E-C0D2-4852-807E-A6D2AD441F3E}"/>
                </a:ext>
              </a:extLst>
            </p:cNvPr>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0" name="Arc 129">
              <a:extLst>
                <a:ext uri="{FF2B5EF4-FFF2-40B4-BE49-F238E27FC236}">
                  <a16:creationId xmlns:a16="http://schemas.microsoft.com/office/drawing/2014/main" id="{679329F0-8BC0-46C9-BF99-F610CFC09D76}"/>
                </a:ext>
              </a:extLst>
            </p:cNvPr>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71" name="Oval 130">
              <a:extLst>
                <a:ext uri="{FF2B5EF4-FFF2-40B4-BE49-F238E27FC236}">
                  <a16:creationId xmlns:a16="http://schemas.microsoft.com/office/drawing/2014/main" id="{07AF8253-3B68-4823-B95F-25F1F6B79953}"/>
                </a:ext>
              </a:extLst>
            </p:cNvPr>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72" name="Oval 131">
              <a:extLst>
                <a:ext uri="{FF2B5EF4-FFF2-40B4-BE49-F238E27FC236}">
                  <a16:creationId xmlns:a16="http://schemas.microsoft.com/office/drawing/2014/main" id="{071AC2C0-18F4-4ABC-848B-167AE773CE70}"/>
                </a:ext>
              </a:extLst>
            </p:cNvPr>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2573" name="Freeform 132">
              <a:extLst>
                <a:ext uri="{FF2B5EF4-FFF2-40B4-BE49-F238E27FC236}">
                  <a16:creationId xmlns:a16="http://schemas.microsoft.com/office/drawing/2014/main" id="{4483ED60-5461-4A59-B9ED-E8608DC28167}"/>
                </a:ext>
              </a:extLst>
            </p:cNvPr>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4931 -0.00278 C -0.05608 0.01713 -0.0625 0.03727 -0.06944 0.05903 C -0.07656 0.08055 -0.08385 0.10347 -0.09097 0.12685 " pathEditMode="relative" rAng="0" ptsTypes="aaA">
                                      <p:cBhvr>
                                        <p:cTn id="6" dur="2000" fill="hold"/>
                                        <p:tgtEl>
                                          <p:spTgt spid="5"/>
                                        </p:tgtEl>
                                        <p:attrNameLst>
                                          <p:attrName>ppt_x</p:attrName>
                                          <p:attrName>ppt_y</p:attrName>
                                        </p:attrNameLst>
                                      </p:cBhvr>
                                      <p:rCtr x="-210000" y="650000"/>
                                    </p:animMotion>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nodeType="afterGroup">
                            <p:stCondLst>
                              <p:cond delay="2000"/>
                            </p:stCondLst>
                            <p:childTnLst>
                              <p:par>
                                <p:cTn id="14" presetID="0" presetClass="path" presetSubtype="0" accel="50000" decel="50000" fill="hold" nodeType="afterEffect">
                                  <p:stCondLst>
                                    <p:cond delay="0"/>
                                  </p:stCondLst>
                                  <p:childTnLst>
                                    <p:animMotion origin="layout" path="M -5.55556E-7 -0.00023 C -0.00712 0.00532 -0.01406 0.01134 -0.03142 0.00162 C -0.04878 -0.0081 -0.08333 -0.02014 -0.10417 -0.05857 C -0.125 -0.09722 -0.14809 -0.20093 -0.15694 -0.22963 " pathEditMode="relative" rAng="0" ptsTypes="aaaA">
                                      <p:cBhvr>
                                        <p:cTn id="15" dur="2000" fill="hold"/>
                                        <p:tgtEl>
                                          <p:spTgt spid="7"/>
                                        </p:tgtEl>
                                        <p:attrNameLst>
                                          <p:attrName>ppt_x</p:attrName>
                                          <p:attrName>ppt_y</p:attrName>
                                        </p:attrNameLst>
                                      </p:cBhvr>
                                      <p:rCtr x="-780000" y="-1090000"/>
                                    </p:animMotion>
                                  </p:childTnLst>
                                </p:cTn>
                              </p:par>
                            </p:childTnLst>
                          </p:cTn>
                        </p:par>
                        <p:par>
                          <p:cTn id="16" fill="hold" nodeType="afterGroup">
                            <p:stCondLst>
                              <p:cond delay="4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a:extLst>
              <a:ext uri="{FF2B5EF4-FFF2-40B4-BE49-F238E27FC236}">
                <a16:creationId xmlns:a16="http://schemas.microsoft.com/office/drawing/2014/main" id="{9745C56E-9A55-424D-A46A-BC500331172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89091" name="Slide Number Placeholder 4">
            <a:extLst>
              <a:ext uri="{FF2B5EF4-FFF2-40B4-BE49-F238E27FC236}">
                <a16:creationId xmlns:a16="http://schemas.microsoft.com/office/drawing/2014/main" id="{ABF27410-F009-489B-91E1-10CCBE0935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D2E809C-91FA-470C-8089-38ED78236F2F}" type="slidenum">
              <a:rPr lang="ar-SA" altLang="zh-CN" sz="1400" b="0">
                <a:solidFill>
                  <a:schemeClr val="tx1"/>
                </a:solidFill>
                <a:latin typeface="Arial" panose="020B0604020202020204" pitchFamily="34" charset="0"/>
              </a:rPr>
              <a:pPr/>
              <a:t>80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89092" name="Picture 4" descr="magic">
            <a:extLst>
              <a:ext uri="{FF2B5EF4-FFF2-40B4-BE49-F238E27FC236}">
                <a16:creationId xmlns:a16="http://schemas.microsoft.com/office/drawing/2014/main" id="{E1DBCBA9-77F7-41C0-840C-6D44BB733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a:extLst>
              <a:ext uri="{FF2B5EF4-FFF2-40B4-BE49-F238E27FC236}">
                <a16:creationId xmlns:a16="http://schemas.microsoft.com/office/drawing/2014/main" id="{3A900B60-5ABA-4C27-ABAB-F6FA1BAC5E1C}"/>
              </a:ext>
            </a:extLst>
          </p:cNvPr>
          <p:cNvSpPr>
            <a:spLocks noGrp="1" noChangeArrowheads="1"/>
          </p:cNvSpPr>
          <p:nvPr>
            <p:ph type="title"/>
          </p:nvPr>
        </p:nvSpPr>
        <p:spPr/>
        <p:txBody>
          <a:bodyPr/>
          <a:lstStyle/>
          <a:p>
            <a:r>
              <a:rPr lang="en-US" altLang="zh-CN" dirty="0">
                <a:ea typeface="宋体" panose="02010600030101010101" pitchFamily="2" charset="-122"/>
              </a:rPr>
              <a:t>Problem on Release</a:t>
            </a:r>
          </a:p>
        </p:txBody>
      </p:sp>
      <p:sp>
        <p:nvSpPr>
          <p:cNvPr id="89094" name="Rectangle 3">
            <a:extLst>
              <a:ext uri="{FF2B5EF4-FFF2-40B4-BE49-F238E27FC236}">
                <a16:creationId xmlns:a16="http://schemas.microsoft.com/office/drawing/2014/main" id="{1180DF99-965E-40D9-A7C3-FEBF65137E42}"/>
              </a:ext>
            </a:extLst>
          </p:cNvPr>
          <p:cNvSpPr>
            <a:spLocks noGrp="1" noChangeArrowheads="1"/>
          </p:cNvSpPr>
          <p:nvPr>
            <p:ph type="body" idx="1"/>
          </p:nvPr>
        </p:nvSpPr>
        <p:spPr/>
        <p:txBody>
          <a:bodyPr/>
          <a:lstStyle/>
          <a:p>
            <a:r>
              <a:rPr lang="en-US" altLang="zh-CN" dirty="0">
                <a:ea typeface="宋体" panose="02010600030101010101" pitchFamily="2" charset="-122"/>
              </a:rPr>
              <a:t>Everyone misses</a:t>
            </a:r>
          </a:p>
          <a:p>
            <a:pPr lvl="1"/>
            <a:r>
              <a:rPr lang="en-US" altLang="zh-CN" dirty="0">
                <a:ea typeface="宋体" panose="02010600030101010101" pitchFamily="2" charset="-122"/>
              </a:rPr>
              <a:t>Reads satisfied sequentially</a:t>
            </a:r>
          </a:p>
          <a:p>
            <a:r>
              <a:rPr lang="en-US" altLang="zh-CN" dirty="0">
                <a:ea typeface="宋体" panose="02010600030101010101" pitchFamily="2" charset="-122"/>
              </a:rPr>
              <a:t>Everyone does TAS</a:t>
            </a:r>
          </a:p>
          <a:p>
            <a:pPr lvl="1"/>
            <a:r>
              <a:rPr lang="en-US" altLang="zh-CN" dirty="0">
                <a:ea typeface="宋体" panose="02010600030101010101" pitchFamily="2" charset="-122"/>
              </a:rPr>
              <a:t>Invalidates others’ caches</a:t>
            </a:r>
          </a:p>
          <a:p>
            <a:r>
              <a:rPr lang="en-US" altLang="zh-CN" dirty="0">
                <a:ea typeface="宋体" panose="02010600030101010101" pitchFamily="2" charset="-122"/>
              </a:rPr>
              <a:t>Eventually </a:t>
            </a:r>
            <a:r>
              <a:rPr lang="en-US" altLang="zh-CN" dirty="0">
                <a:solidFill>
                  <a:schemeClr val="tx1"/>
                </a:solidFill>
                <a:ea typeface="宋体" panose="02010600030101010101" pitchFamily="2" charset="-122"/>
              </a:rPr>
              <a:t>quiesces</a:t>
            </a:r>
            <a:r>
              <a:rPr lang="en-US" altLang="zh-CN" dirty="0">
                <a:ea typeface="宋体" panose="02010600030101010101" pitchFamily="2" charset="-122"/>
              </a:rPr>
              <a:t> after lock acquired</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a:extLst>
              <a:ext uri="{FF2B5EF4-FFF2-40B4-BE49-F238E27FC236}">
                <a16:creationId xmlns:a16="http://schemas.microsoft.com/office/drawing/2014/main" id="{F7C92CA4-4B40-4124-B52A-122F691ECA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2163" name="Slide Number Placeholder 4">
            <a:extLst>
              <a:ext uri="{FF2B5EF4-FFF2-40B4-BE49-F238E27FC236}">
                <a16:creationId xmlns:a16="http://schemas.microsoft.com/office/drawing/2014/main" id="{CCC11912-46F8-491E-B76F-345AA03318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6916F7B9-417B-4CCF-9443-48F39DAB635C}" type="slidenum">
              <a:rPr lang="ar-SA" altLang="zh-CN" sz="1400" b="0">
                <a:solidFill>
                  <a:schemeClr val="tx1"/>
                </a:solidFill>
                <a:latin typeface="Arial" panose="020B0604020202020204" pitchFamily="34" charset="0"/>
              </a:rPr>
              <a:pPr/>
              <a:t>81</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2164" name="Picture 2" descr="magic">
            <a:extLst>
              <a:ext uri="{FF2B5EF4-FFF2-40B4-BE49-F238E27FC236}">
                <a16:creationId xmlns:a16="http://schemas.microsoft.com/office/drawing/2014/main" id="{36D343AC-F648-4FB2-B833-BD3CCEFB0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3">
            <a:extLst>
              <a:ext uri="{FF2B5EF4-FFF2-40B4-BE49-F238E27FC236}">
                <a16:creationId xmlns:a16="http://schemas.microsoft.com/office/drawing/2014/main" id="{F35E8825-F0A7-472D-B1F1-C8FF35A47A80}"/>
              </a:ext>
            </a:extLst>
          </p:cNvPr>
          <p:cNvSpPr>
            <a:spLocks noGrp="1" noChangeArrowheads="1"/>
          </p:cNvSpPr>
          <p:nvPr>
            <p:ph type="title"/>
          </p:nvPr>
        </p:nvSpPr>
        <p:spPr/>
        <p:txBody>
          <a:bodyPr/>
          <a:lstStyle/>
          <a:p>
            <a:r>
              <a:rPr lang="en-US" altLang="zh-CN">
                <a:ea typeface="宋体" panose="02010600030101010101" pitchFamily="2" charset="-122"/>
              </a:rPr>
              <a:t>Mystery Explained</a:t>
            </a:r>
          </a:p>
        </p:txBody>
      </p:sp>
      <p:sp>
        <p:nvSpPr>
          <p:cNvPr id="92166" name="Line 4">
            <a:extLst>
              <a:ext uri="{FF2B5EF4-FFF2-40B4-BE49-F238E27FC236}">
                <a16:creationId xmlns:a16="http://schemas.microsoft.com/office/drawing/2014/main" id="{B7A96670-0E87-473A-A628-99AC56DABA30}"/>
              </a:ext>
            </a:extLst>
          </p:cNvPr>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167" name="Line 5">
            <a:extLst>
              <a:ext uri="{FF2B5EF4-FFF2-40B4-BE49-F238E27FC236}">
                <a16:creationId xmlns:a16="http://schemas.microsoft.com/office/drawing/2014/main" id="{C2D8BC3D-95E6-411E-9239-063DC0DD79D9}"/>
              </a:ext>
            </a:extLst>
          </p:cNvPr>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168" name="Text Box 6">
            <a:extLst>
              <a:ext uri="{FF2B5EF4-FFF2-40B4-BE49-F238E27FC236}">
                <a16:creationId xmlns:a16="http://schemas.microsoft.com/office/drawing/2014/main" id="{A86F2B85-0E2C-4C41-8E62-A710D96278E7}"/>
              </a:ext>
            </a:extLst>
          </p:cNvPr>
          <p:cNvSpPr txBox="1">
            <a:spLocks noChangeArrowheads="1"/>
          </p:cNvSpPr>
          <p:nvPr/>
        </p:nvSpPr>
        <p:spPr bwMode="auto">
          <a:xfrm>
            <a:off x="5948363" y="1898650"/>
            <a:ext cx="19145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9900"/>
                </a:solidFill>
                <a:latin typeface="Arial" panose="020B0604020202020204" pitchFamily="34" charset="0"/>
                <a:ea typeface="宋体" panose="02010600030101010101" pitchFamily="2" charset="-122"/>
                <a:cs typeface="Arial" panose="020B0604020202020204" pitchFamily="34" charset="0"/>
              </a:rPr>
              <a:t>TAS lock</a:t>
            </a:r>
          </a:p>
          <a:p>
            <a:pPr algn="l"/>
            <a:endParaRPr lang="en-US" altLang="zh-CN" sz="2800">
              <a:solidFill>
                <a:srgbClr val="FF9900"/>
              </a:solidFill>
              <a:latin typeface="Arial" panose="020B0604020202020204" pitchFamily="34" charset="0"/>
              <a:ea typeface="宋体" panose="02010600030101010101" pitchFamily="2" charset="-122"/>
              <a:cs typeface="Arial" panose="020B0604020202020204" pitchFamily="34" charset="0"/>
            </a:endParaRPr>
          </a:p>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TTAS lock</a:t>
            </a:r>
          </a:p>
          <a:p>
            <a:pPr algn="l"/>
            <a:endParaRPr lang="en-US" altLang="zh-CN" sz="2800">
              <a:solidFill>
                <a:srgbClr val="00FF00"/>
              </a:solidFill>
              <a:latin typeface="Arial" panose="020B0604020202020204" pitchFamily="34" charset="0"/>
              <a:ea typeface="宋体" panose="02010600030101010101" pitchFamily="2" charset="-122"/>
              <a:cs typeface="Arial" panose="020B0604020202020204" pitchFamily="34" charset="0"/>
            </a:endParaRPr>
          </a:p>
          <a:p>
            <a:pPr algn="l"/>
            <a:r>
              <a:rPr lang="en-US" altLang="zh-CN" sz="2800">
                <a:solidFill>
                  <a:srgbClr val="00FF00"/>
                </a:solidFill>
                <a:latin typeface="Arial" panose="020B0604020202020204" pitchFamily="34" charset="0"/>
                <a:ea typeface="宋体" panose="02010600030101010101" pitchFamily="2" charset="-122"/>
                <a:cs typeface="Arial" panose="020B0604020202020204" pitchFamily="34" charset="0"/>
              </a:rPr>
              <a:t>Ideal</a:t>
            </a:r>
          </a:p>
          <a:p>
            <a:pPr algn="l"/>
            <a:endPar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endParaRPr>
          </a:p>
        </p:txBody>
      </p:sp>
      <p:sp>
        <p:nvSpPr>
          <p:cNvPr id="92169" name="Text Box 7">
            <a:extLst>
              <a:ext uri="{FF2B5EF4-FFF2-40B4-BE49-F238E27FC236}">
                <a16:creationId xmlns:a16="http://schemas.microsoft.com/office/drawing/2014/main" id="{C348ABCB-4135-466D-84AA-D281C883F949}"/>
              </a:ext>
            </a:extLst>
          </p:cNvPr>
          <p:cNvSpPr txBox="1">
            <a:spLocks noChangeArrowheads="1"/>
          </p:cNvSpPr>
          <p:nvPr/>
        </p:nvSpPr>
        <p:spPr bwMode="auto">
          <a:xfrm rot="10800000">
            <a:off x="1665288" y="2894013"/>
            <a:ext cx="739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time</a:t>
            </a:r>
          </a:p>
        </p:txBody>
      </p:sp>
      <p:sp>
        <p:nvSpPr>
          <p:cNvPr id="92170" name="Text Box 8">
            <a:extLst>
              <a:ext uri="{FF2B5EF4-FFF2-40B4-BE49-F238E27FC236}">
                <a16:creationId xmlns:a16="http://schemas.microsoft.com/office/drawing/2014/main" id="{5C62F85A-903F-492D-97BA-177A22B715BE}"/>
              </a:ext>
            </a:extLst>
          </p:cNvPr>
          <p:cNvSpPr txBox="1">
            <a:spLocks noChangeArrowheads="1"/>
          </p:cNvSpPr>
          <p:nvPr/>
        </p:nvSpPr>
        <p:spPr bwMode="auto">
          <a:xfrm rot="-5400000">
            <a:off x="3895725" y="4379913"/>
            <a:ext cx="739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threads</a:t>
            </a:r>
          </a:p>
        </p:txBody>
      </p:sp>
      <p:sp>
        <p:nvSpPr>
          <p:cNvPr id="92171" name="Freeform 9">
            <a:extLst>
              <a:ext uri="{FF2B5EF4-FFF2-40B4-BE49-F238E27FC236}">
                <a16:creationId xmlns:a16="http://schemas.microsoft.com/office/drawing/2014/main" id="{8848921A-F3F2-49C0-BEA8-495EE8C40289}"/>
              </a:ext>
            </a:extLst>
          </p:cNvPr>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172" name="Freeform 10">
            <a:extLst>
              <a:ext uri="{FF2B5EF4-FFF2-40B4-BE49-F238E27FC236}">
                <a16:creationId xmlns:a16="http://schemas.microsoft.com/office/drawing/2014/main" id="{D13EE4C0-BA19-45C3-B5AB-F03B4017F56C}"/>
              </a:ext>
            </a:extLst>
          </p:cNvPr>
          <p:cNvSpPr>
            <a:spLocks/>
          </p:cNvSpPr>
          <p:nvPr/>
        </p:nvSpPr>
        <p:spPr bwMode="auto">
          <a:xfrm>
            <a:off x="2911475" y="1630363"/>
            <a:ext cx="2470150" cy="2239962"/>
          </a:xfrm>
          <a:custGeom>
            <a:avLst/>
            <a:gdLst>
              <a:gd name="T0" fmla="*/ 0 w 1556"/>
              <a:gd name="T1" fmla="*/ 2147483647 h 1411"/>
              <a:gd name="T2" fmla="*/ 2147483647 w 1556"/>
              <a:gd name="T3" fmla="*/ 2147483647 h 1411"/>
              <a:gd name="T4" fmla="*/ 2147483647 w 1556"/>
              <a:gd name="T5" fmla="*/ 2147483647 h 1411"/>
              <a:gd name="T6" fmla="*/ 2147483647 w 1556"/>
              <a:gd name="T7" fmla="*/ 0 h 1411"/>
              <a:gd name="T8" fmla="*/ 0 60000 65536"/>
              <a:gd name="T9" fmla="*/ 0 60000 65536"/>
              <a:gd name="T10" fmla="*/ 0 60000 65536"/>
              <a:gd name="T11" fmla="*/ 0 60000 65536"/>
              <a:gd name="T12" fmla="*/ 0 w 1556"/>
              <a:gd name="T13" fmla="*/ 0 h 1411"/>
              <a:gd name="T14" fmla="*/ 1556 w 1556"/>
              <a:gd name="T15" fmla="*/ 1411 h 1411"/>
            </a:gdLst>
            <a:ahLst/>
            <a:cxnLst>
              <a:cxn ang="T8">
                <a:pos x="T0" y="T1"/>
              </a:cxn>
              <a:cxn ang="T9">
                <a:pos x="T2" y="T3"/>
              </a:cxn>
              <a:cxn ang="T10">
                <a:pos x="T4" y="T5"/>
              </a:cxn>
              <a:cxn ang="T11">
                <a:pos x="T6" y="T7"/>
              </a:cxn>
            </a:cxnLst>
            <a:rect l="T12" t="T13" r="T14" b="T15"/>
            <a:pathLst>
              <a:path w="1556" h="1411">
                <a:moveTo>
                  <a:pt x="0" y="1411"/>
                </a:moveTo>
                <a:cubicBezTo>
                  <a:pt x="195" y="1345"/>
                  <a:pt x="391" y="1280"/>
                  <a:pt x="596" y="1152"/>
                </a:cubicBezTo>
                <a:cubicBezTo>
                  <a:pt x="801" y="1024"/>
                  <a:pt x="1069" y="835"/>
                  <a:pt x="1229" y="643"/>
                </a:cubicBezTo>
                <a:cubicBezTo>
                  <a:pt x="1389" y="451"/>
                  <a:pt x="1472" y="225"/>
                  <a:pt x="1556" y="0"/>
                </a:cubicBezTo>
              </a:path>
            </a:pathLst>
          </a:custGeom>
          <a:noFill/>
          <a:ln w="5715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2173" name="Freeform 11">
            <a:extLst>
              <a:ext uri="{FF2B5EF4-FFF2-40B4-BE49-F238E27FC236}">
                <a16:creationId xmlns:a16="http://schemas.microsoft.com/office/drawing/2014/main" id="{1EB1EACE-F20E-454F-BABD-FEFFA2837285}"/>
              </a:ext>
            </a:extLst>
          </p:cNvPr>
          <p:cNvSpPr>
            <a:spLocks/>
          </p:cNvSpPr>
          <p:nvPr/>
        </p:nvSpPr>
        <p:spPr bwMode="auto">
          <a:xfrm>
            <a:off x="2911475" y="2955925"/>
            <a:ext cx="2681288" cy="990600"/>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79692" name="AutoShape 12">
            <a:extLst>
              <a:ext uri="{FF2B5EF4-FFF2-40B4-BE49-F238E27FC236}">
                <a16:creationId xmlns:a16="http://schemas.microsoft.com/office/drawing/2014/main" id="{F5764AF1-1A35-447B-9101-F2A1B9CB62DD}"/>
              </a:ext>
            </a:extLst>
          </p:cNvPr>
          <p:cNvSpPr>
            <a:spLocks noChangeArrowheads="1"/>
          </p:cNvSpPr>
          <p:nvPr/>
        </p:nvSpPr>
        <p:spPr bwMode="auto">
          <a:xfrm>
            <a:off x="4835525" y="4291013"/>
            <a:ext cx="3492500" cy="1985962"/>
          </a:xfrm>
          <a:prstGeom prst="wedgeRoundRectCallout">
            <a:avLst>
              <a:gd name="adj1" fmla="val -42681"/>
              <a:gd name="adj2" fmla="val -99319"/>
              <a:gd name="adj3" fmla="val 16667"/>
            </a:avLst>
          </a:prstGeom>
          <a:solidFill>
            <a:schemeClr val="bg1">
              <a:alpha val="47058"/>
            </a:schemeClr>
          </a:solidFill>
          <a:ln w="38100">
            <a:solidFill>
              <a:srgbClr val="FF3300"/>
            </a:solidFill>
            <a:miter lim="800000"/>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00"/>
                </a:solidFill>
                <a:latin typeface="Arial" panose="020B0604020202020204" pitchFamily="34" charset="0"/>
                <a:ea typeface="宋体" panose="02010600030101010101" pitchFamily="2" charset="-122"/>
                <a:cs typeface="Arial" panose="020B0604020202020204" pitchFamily="34" charset="0"/>
              </a:rPr>
              <a:t>Better than TAS but still not as good as ideal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9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69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a:extLst>
              <a:ext uri="{FF2B5EF4-FFF2-40B4-BE49-F238E27FC236}">
                <a16:creationId xmlns:a16="http://schemas.microsoft.com/office/drawing/2014/main" id="{EDF1D283-CD40-4AE5-B3D2-129630D6B5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3187" name="Slide Number Placeholder 4">
            <a:extLst>
              <a:ext uri="{FF2B5EF4-FFF2-40B4-BE49-F238E27FC236}">
                <a16:creationId xmlns:a16="http://schemas.microsoft.com/office/drawing/2014/main" id="{A0ACCB96-1AD5-453C-B411-98924057DA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29BD111-A1D6-44D3-A3DC-9BD1FAB1A742}" type="slidenum">
              <a:rPr lang="ar-SA" altLang="zh-CN" sz="1400" b="0">
                <a:solidFill>
                  <a:schemeClr val="tx1"/>
                </a:solidFill>
                <a:latin typeface="Arial" panose="020B0604020202020204" pitchFamily="34" charset="0"/>
              </a:rPr>
              <a:pPr/>
              <a:t>82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3188" name="Picture 2" descr="magic">
            <a:extLst>
              <a:ext uri="{FF2B5EF4-FFF2-40B4-BE49-F238E27FC236}">
                <a16:creationId xmlns:a16="http://schemas.microsoft.com/office/drawing/2014/main" id="{DD1100DA-2956-4A92-AE58-46C5CDC82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3">
            <a:extLst>
              <a:ext uri="{FF2B5EF4-FFF2-40B4-BE49-F238E27FC236}">
                <a16:creationId xmlns:a16="http://schemas.microsoft.com/office/drawing/2014/main" id="{246F7BC5-EF6B-4C03-9880-A34AE3E8DA30}"/>
              </a:ext>
            </a:extLst>
          </p:cNvPr>
          <p:cNvSpPr>
            <a:spLocks noGrp="1" noChangeArrowheads="1"/>
          </p:cNvSpPr>
          <p:nvPr>
            <p:ph type="title"/>
          </p:nvPr>
        </p:nvSpPr>
        <p:spPr>
          <a:xfrm>
            <a:off x="533400" y="381000"/>
            <a:ext cx="7772400" cy="1143000"/>
          </a:xfrm>
        </p:spPr>
        <p:txBody>
          <a:bodyPr/>
          <a:lstStyle/>
          <a:p>
            <a:r>
              <a:rPr lang="en-US" altLang="zh-CN">
                <a:ea typeface="宋体" panose="02010600030101010101" pitchFamily="2" charset="-122"/>
              </a:rPr>
              <a:t>Solution: Introduce Delay</a:t>
            </a:r>
          </a:p>
        </p:txBody>
      </p:sp>
      <p:sp>
        <p:nvSpPr>
          <p:cNvPr id="93190" name="Line 4">
            <a:extLst>
              <a:ext uri="{FF2B5EF4-FFF2-40B4-BE49-F238E27FC236}">
                <a16:creationId xmlns:a16="http://schemas.microsoft.com/office/drawing/2014/main" id="{9A49EAF1-E9B9-4DD4-AE3D-67BC1862EF53}"/>
              </a:ext>
            </a:extLst>
          </p:cNvPr>
          <p:cNvSpPr>
            <a:spLocks noChangeShapeType="1"/>
          </p:cNvSpPr>
          <p:nvPr/>
        </p:nvSpPr>
        <p:spPr bwMode="auto">
          <a:xfrm>
            <a:off x="6905625" y="5053013"/>
            <a:ext cx="304800" cy="1587"/>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191" name="Line 5">
            <a:extLst>
              <a:ext uri="{FF2B5EF4-FFF2-40B4-BE49-F238E27FC236}">
                <a16:creationId xmlns:a16="http://schemas.microsoft.com/office/drawing/2014/main" id="{50774DD3-5A72-44E9-A146-1086F60D73EA}"/>
              </a:ext>
            </a:extLst>
          </p:cNvPr>
          <p:cNvSpPr>
            <a:spLocks noChangeShapeType="1"/>
          </p:cNvSpPr>
          <p:nvPr/>
        </p:nvSpPr>
        <p:spPr bwMode="auto">
          <a:xfrm>
            <a:off x="8366125" y="5065713"/>
            <a:ext cx="304800" cy="1587"/>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3192" name="Rectangle 6">
            <a:extLst>
              <a:ext uri="{FF2B5EF4-FFF2-40B4-BE49-F238E27FC236}">
                <a16:creationId xmlns:a16="http://schemas.microsoft.com/office/drawing/2014/main" id="{30E1B503-D9A7-44C6-88C4-D0CF3B6C73D7}"/>
              </a:ext>
            </a:extLst>
          </p:cNvPr>
          <p:cNvSpPr>
            <a:spLocks noChangeArrowheads="1"/>
          </p:cNvSpPr>
          <p:nvPr/>
        </p:nvSpPr>
        <p:spPr bwMode="auto">
          <a:xfrm>
            <a:off x="7297738" y="5456238"/>
            <a:ext cx="1081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b="0">
                <a:solidFill>
                  <a:schemeClr val="tx1"/>
                </a:solidFill>
                <a:latin typeface="Arial" panose="020B0604020202020204" pitchFamily="34" charset="0"/>
                <a:ea typeface="宋体" panose="02010600030101010101" pitchFamily="2" charset="-122"/>
                <a:cs typeface="Arial" panose="020B0604020202020204" pitchFamily="34" charset="0"/>
              </a:rPr>
              <a:t>spin lock</a:t>
            </a:r>
          </a:p>
        </p:txBody>
      </p:sp>
      <p:sp>
        <p:nvSpPr>
          <p:cNvPr id="93193" name="Freeform 7">
            <a:extLst>
              <a:ext uri="{FF2B5EF4-FFF2-40B4-BE49-F238E27FC236}">
                <a16:creationId xmlns:a16="http://schemas.microsoft.com/office/drawing/2014/main" id="{23856941-51CE-4EA4-95D5-C2F0CD9A5076}"/>
              </a:ext>
            </a:extLst>
          </p:cNvPr>
          <p:cNvSpPr>
            <a:spLocks/>
          </p:cNvSpPr>
          <p:nvPr/>
        </p:nvSpPr>
        <p:spPr bwMode="auto">
          <a:xfrm>
            <a:off x="5540375" y="3952875"/>
            <a:ext cx="1320800" cy="774700"/>
          </a:xfrm>
          <a:custGeom>
            <a:avLst/>
            <a:gdLst>
              <a:gd name="T0" fmla="*/ 2147483647 w 832"/>
              <a:gd name="T1" fmla="*/ 2147483647 h 440"/>
              <a:gd name="T2" fmla="*/ 2147483647 w 832"/>
              <a:gd name="T3" fmla="*/ 2147483647 h 440"/>
              <a:gd name="T4" fmla="*/ 2147483647 w 832"/>
              <a:gd name="T5" fmla="*/ 2147483647 h 440"/>
              <a:gd name="T6" fmla="*/ 2147483647 w 832"/>
              <a:gd name="T7" fmla="*/ 2147483647 h 440"/>
              <a:gd name="T8" fmla="*/ 2147483647 w 832"/>
              <a:gd name="T9" fmla="*/ 2147483647 h 440"/>
              <a:gd name="T10" fmla="*/ 2147483647 w 832"/>
              <a:gd name="T11" fmla="*/ 2147483647 h 440"/>
              <a:gd name="T12" fmla="*/ 2147483647 w 832"/>
              <a:gd name="T13" fmla="*/ 2147483647 h 440"/>
              <a:gd name="T14" fmla="*/ 2147483647 w 832"/>
              <a:gd name="T15" fmla="*/ 2147483647 h 440"/>
              <a:gd name="T16" fmla="*/ 0 w 832"/>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2"/>
              <a:gd name="T28" fmla="*/ 0 h 440"/>
              <a:gd name="T29" fmla="*/ 832 w 832"/>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2" h="440">
                <a:moveTo>
                  <a:pt x="720" y="440"/>
                </a:moveTo>
                <a:cubicBezTo>
                  <a:pt x="760" y="392"/>
                  <a:pt x="800" y="344"/>
                  <a:pt x="816" y="296"/>
                </a:cubicBezTo>
                <a:cubicBezTo>
                  <a:pt x="832" y="248"/>
                  <a:pt x="832" y="192"/>
                  <a:pt x="816" y="152"/>
                </a:cubicBezTo>
                <a:cubicBezTo>
                  <a:pt x="800" y="112"/>
                  <a:pt x="760" y="80"/>
                  <a:pt x="720" y="56"/>
                </a:cubicBezTo>
                <a:cubicBezTo>
                  <a:pt x="680" y="32"/>
                  <a:pt x="616" y="16"/>
                  <a:pt x="576" y="8"/>
                </a:cubicBezTo>
                <a:cubicBezTo>
                  <a:pt x="536" y="0"/>
                  <a:pt x="520" y="0"/>
                  <a:pt x="480" y="8"/>
                </a:cubicBezTo>
                <a:cubicBezTo>
                  <a:pt x="440" y="16"/>
                  <a:pt x="392" y="24"/>
                  <a:pt x="336" y="56"/>
                </a:cubicBezTo>
                <a:cubicBezTo>
                  <a:pt x="280" y="88"/>
                  <a:pt x="200" y="152"/>
                  <a:pt x="144" y="200"/>
                </a:cubicBezTo>
                <a:cubicBezTo>
                  <a:pt x="88" y="248"/>
                  <a:pt x="44" y="296"/>
                  <a:pt x="0" y="344"/>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194" name="Line 8">
            <a:extLst>
              <a:ext uri="{FF2B5EF4-FFF2-40B4-BE49-F238E27FC236}">
                <a16:creationId xmlns:a16="http://schemas.microsoft.com/office/drawing/2014/main" id="{8DD38ADC-0054-4696-B377-CA1894D3297E}"/>
              </a:ext>
            </a:extLst>
          </p:cNvPr>
          <p:cNvSpPr>
            <a:spLocks noChangeShapeType="1"/>
          </p:cNvSpPr>
          <p:nvPr/>
        </p:nvSpPr>
        <p:spPr bwMode="auto">
          <a:xfrm>
            <a:off x="3649663" y="5553075"/>
            <a:ext cx="33337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5" name="Line 9">
            <a:extLst>
              <a:ext uri="{FF2B5EF4-FFF2-40B4-BE49-F238E27FC236}">
                <a16:creationId xmlns:a16="http://schemas.microsoft.com/office/drawing/2014/main" id="{2DEC7305-6190-4D54-85A7-75091C17F72F}"/>
              </a:ext>
            </a:extLst>
          </p:cNvPr>
          <p:cNvSpPr>
            <a:spLocks noChangeShapeType="1"/>
          </p:cNvSpPr>
          <p:nvPr/>
        </p:nvSpPr>
        <p:spPr bwMode="auto">
          <a:xfrm>
            <a:off x="6986588" y="5500688"/>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6" name="Line 10">
            <a:extLst>
              <a:ext uri="{FF2B5EF4-FFF2-40B4-BE49-F238E27FC236}">
                <a16:creationId xmlns:a16="http://schemas.microsoft.com/office/drawing/2014/main" id="{31440A03-6FC8-4DA6-A9D4-16E2EAAE0CA2}"/>
              </a:ext>
            </a:extLst>
          </p:cNvPr>
          <p:cNvSpPr>
            <a:spLocks noChangeShapeType="1"/>
          </p:cNvSpPr>
          <p:nvPr/>
        </p:nvSpPr>
        <p:spPr bwMode="auto">
          <a:xfrm>
            <a:off x="5719763" y="5464175"/>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7" name="Line 11">
            <a:extLst>
              <a:ext uri="{FF2B5EF4-FFF2-40B4-BE49-F238E27FC236}">
                <a16:creationId xmlns:a16="http://schemas.microsoft.com/office/drawing/2014/main" id="{C47CC80D-03BC-4092-8200-5539D87ED3B7}"/>
              </a:ext>
            </a:extLst>
          </p:cNvPr>
          <p:cNvSpPr>
            <a:spLocks noChangeShapeType="1"/>
          </p:cNvSpPr>
          <p:nvPr/>
        </p:nvSpPr>
        <p:spPr bwMode="auto">
          <a:xfrm>
            <a:off x="6373813" y="5464175"/>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8" name="Line 12">
            <a:extLst>
              <a:ext uri="{FF2B5EF4-FFF2-40B4-BE49-F238E27FC236}">
                <a16:creationId xmlns:a16="http://schemas.microsoft.com/office/drawing/2014/main" id="{72301B46-CE96-4B55-AFA1-C732E23CC652}"/>
              </a:ext>
            </a:extLst>
          </p:cNvPr>
          <p:cNvSpPr>
            <a:spLocks noChangeShapeType="1"/>
          </p:cNvSpPr>
          <p:nvPr/>
        </p:nvSpPr>
        <p:spPr bwMode="auto">
          <a:xfrm>
            <a:off x="5235575" y="5456238"/>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9" name="Rectangle 13">
            <a:extLst>
              <a:ext uri="{FF2B5EF4-FFF2-40B4-BE49-F238E27FC236}">
                <a16:creationId xmlns:a16="http://schemas.microsoft.com/office/drawing/2014/main" id="{36914C5E-9AB9-44A4-9259-195869072E69}"/>
              </a:ext>
            </a:extLst>
          </p:cNvPr>
          <p:cNvSpPr>
            <a:spLocks noChangeArrowheads="1"/>
          </p:cNvSpPr>
          <p:nvPr/>
        </p:nvSpPr>
        <p:spPr bwMode="auto">
          <a:xfrm>
            <a:off x="3025775" y="5380038"/>
            <a:ext cx="619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b="0">
                <a:solidFill>
                  <a:schemeClr val="tx1"/>
                </a:solidFill>
                <a:latin typeface="Arial" panose="020B0604020202020204" pitchFamily="34" charset="0"/>
                <a:ea typeface="宋体" panose="02010600030101010101" pitchFamily="2" charset="-122"/>
                <a:cs typeface="Arial" panose="020B0604020202020204" pitchFamily="34" charset="0"/>
              </a:rPr>
              <a:t>time</a:t>
            </a:r>
          </a:p>
        </p:txBody>
      </p:sp>
      <p:sp>
        <p:nvSpPr>
          <p:cNvPr id="93200" name="Rectangle 14">
            <a:extLst>
              <a:ext uri="{FF2B5EF4-FFF2-40B4-BE49-F238E27FC236}">
                <a16:creationId xmlns:a16="http://schemas.microsoft.com/office/drawing/2014/main" id="{DD2A5134-3F87-49CF-A696-D0EB3FA6A8EC}"/>
              </a:ext>
            </a:extLst>
          </p:cNvPr>
          <p:cNvSpPr>
            <a:spLocks noChangeArrowheads="1"/>
          </p:cNvSpPr>
          <p:nvPr/>
        </p:nvSpPr>
        <p:spPr bwMode="auto">
          <a:xfrm>
            <a:off x="6226175" y="5629275"/>
            <a:ext cx="307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600">
                <a:solidFill>
                  <a:schemeClr val="tx1"/>
                </a:solidFill>
                <a:latin typeface="Arial" panose="020B0604020202020204" pitchFamily="34" charset="0"/>
                <a:ea typeface="宋体" panose="02010600030101010101" pitchFamily="2" charset="-122"/>
                <a:cs typeface="Arial" panose="020B0604020202020204" pitchFamily="34" charset="0"/>
              </a:rPr>
              <a:t>d</a:t>
            </a:r>
          </a:p>
        </p:txBody>
      </p:sp>
      <p:sp>
        <p:nvSpPr>
          <p:cNvPr id="93201" name="Rectangle 15">
            <a:extLst>
              <a:ext uri="{FF2B5EF4-FFF2-40B4-BE49-F238E27FC236}">
                <a16:creationId xmlns:a16="http://schemas.microsoft.com/office/drawing/2014/main" id="{418F4299-9FAF-42E5-82B7-8557A85CFBD9}"/>
              </a:ext>
            </a:extLst>
          </p:cNvPr>
          <p:cNvSpPr>
            <a:spLocks noChangeArrowheads="1"/>
          </p:cNvSpPr>
          <p:nvPr/>
        </p:nvSpPr>
        <p:spPr bwMode="auto">
          <a:xfrm>
            <a:off x="5565775" y="5641975"/>
            <a:ext cx="4619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600">
                <a:solidFill>
                  <a:schemeClr val="tx1"/>
                </a:solidFill>
                <a:latin typeface="Arial" panose="020B0604020202020204" pitchFamily="34" charset="0"/>
                <a:ea typeface="宋体" panose="02010600030101010101" pitchFamily="2" charset="-122"/>
                <a:cs typeface="Arial" panose="020B0604020202020204" pitchFamily="34" charset="0"/>
              </a:rPr>
              <a:t>r</a:t>
            </a:r>
            <a:r>
              <a:rPr lang="en-US" altLang="zh-CN" sz="1600" baseline="-25000">
                <a:solidFill>
                  <a:schemeClr val="tx1"/>
                </a:solidFill>
                <a:latin typeface="Arial" panose="020B0604020202020204" pitchFamily="34" charset="0"/>
                <a:ea typeface="宋体" panose="02010600030101010101" pitchFamily="2" charset="-122"/>
                <a:cs typeface="Arial" panose="020B0604020202020204" pitchFamily="34" charset="0"/>
              </a:rPr>
              <a:t>1</a:t>
            </a:r>
            <a:r>
              <a:rPr lang="en-US" altLang="zh-CN" sz="1600">
                <a:solidFill>
                  <a:schemeClr val="tx1"/>
                </a:solidFill>
                <a:latin typeface="Arial" panose="020B0604020202020204" pitchFamily="34" charset="0"/>
                <a:ea typeface="宋体" panose="02010600030101010101" pitchFamily="2" charset="-122"/>
                <a:cs typeface="Arial" panose="020B0604020202020204" pitchFamily="34" charset="0"/>
              </a:rPr>
              <a:t>d</a:t>
            </a:r>
          </a:p>
        </p:txBody>
      </p:sp>
      <p:sp>
        <p:nvSpPr>
          <p:cNvPr id="93202" name="Rectangle 16">
            <a:extLst>
              <a:ext uri="{FF2B5EF4-FFF2-40B4-BE49-F238E27FC236}">
                <a16:creationId xmlns:a16="http://schemas.microsoft.com/office/drawing/2014/main" id="{38FEF492-FACE-4FAF-9C06-2B4D534DB6A2}"/>
              </a:ext>
            </a:extLst>
          </p:cNvPr>
          <p:cNvSpPr>
            <a:spLocks noChangeArrowheads="1"/>
          </p:cNvSpPr>
          <p:nvPr/>
        </p:nvSpPr>
        <p:spPr bwMode="auto">
          <a:xfrm>
            <a:off x="5048250" y="5645150"/>
            <a:ext cx="4619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600">
                <a:solidFill>
                  <a:schemeClr val="tx1"/>
                </a:solidFill>
                <a:latin typeface="Arial" panose="020B0604020202020204" pitchFamily="34" charset="0"/>
                <a:ea typeface="宋体" panose="02010600030101010101" pitchFamily="2" charset="-122"/>
                <a:cs typeface="Arial" panose="020B0604020202020204" pitchFamily="34" charset="0"/>
              </a:rPr>
              <a:t>r</a:t>
            </a:r>
            <a:r>
              <a:rPr lang="en-US" altLang="zh-CN" sz="1600" baseline="-25000">
                <a:solidFill>
                  <a:schemeClr val="tx1"/>
                </a:solidFill>
                <a:latin typeface="Arial" panose="020B0604020202020204" pitchFamily="34" charset="0"/>
                <a:ea typeface="宋体" panose="02010600030101010101" pitchFamily="2" charset="-122"/>
                <a:cs typeface="Arial" panose="020B0604020202020204" pitchFamily="34" charset="0"/>
              </a:rPr>
              <a:t>2</a:t>
            </a:r>
            <a:r>
              <a:rPr lang="en-US" altLang="zh-CN" sz="1600">
                <a:solidFill>
                  <a:schemeClr val="tx1"/>
                </a:solidFill>
                <a:latin typeface="Arial" panose="020B0604020202020204" pitchFamily="34" charset="0"/>
                <a:ea typeface="宋体" panose="02010600030101010101" pitchFamily="2" charset="-122"/>
                <a:cs typeface="Arial" panose="020B0604020202020204" pitchFamily="34" charset="0"/>
              </a:rPr>
              <a:t>d</a:t>
            </a:r>
          </a:p>
        </p:txBody>
      </p:sp>
      <p:sp>
        <p:nvSpPr>
          <p:cNvPr id="93203" name="Rectangle 17">
            <a:extLst>
              <a:ext uri="{FF2B5EF4-FFF2-40B4-BE49-F238E27FC236}">
                <a16:creationId xmlns:a16="http://schemas.microsoft.com/office/drawing/2014/main" id="{6CDC9FDA-C679-4C57-93E4-7EDA71B7CC1A}"/>
              </a:ext>
            </a:extLst>
          </p:cNvPr>
          <p:cNvSpPr>
            <a:spLocks noChangeArrowheads="1"/>
          </p:cNvSpPr>
          <p:nvPr/>
        </p:nvSpPr>
        <p:spPr bwMode="auto">
          <a:xfrm>
            <a:off x="3751263" y="5419725"/>
            <a:ext cx="50800" cy="2286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04" name="Rectangle 18">
            <a:extLst>
              <a:ext uri="{FF2B5EF4-FFF2-40B4-BE49-F238E27FC236}">
                <a16:creationId xmlns:a16="http://schemas.microsoft.com/office/drawing/2014/main" id="{63D06806-ED9D-4011-A2B3-9419AB122BFF}"/>
              </a:ext>
            </a:extLst>
          </p:cNvPr>
          <p:cNvSpPr>
            <a:spLocks noChangeArrowheads="1"/>
          </p:cNvSpPr>
          <p:nvPr/>
        </p:nvSpPr>
        <p:spPr bwMode="auto">
          <a:xfrm>
            <a:off x="3903663" y="5470525"/>
            <a:ext cx="76200" cy="1397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05" name="Text Box 19">
            <a:extLst>
              <a:ext uri="{FF2B5EF4-FFF2-40B4-BE49-F238E27FC236}">
                <a16:creationId xmlns:a16="http://schemas.microsoft.com/office/drawing/2014/main" id="{93938344-FE5C-4F27-8802-C81868017956}"/>
              </a:ext>
            </a:extLst>
          </p:cNvPr>
          <p:cNvSpPr txBox="1">
            <a:spLocks noChangeArrowheads="1"/>
          </p:cNvSpPr>
          <p:nvPr/>
        </p:nvSpPr>
        <p:spPr bwMode="auto">
          <a:xfrm>
            <a:off x="296863" y="2122488"/>
            <a:ext cx="79549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lgn="r" eaLnBrk="0" hangingPunct="0">
              <a:defRPr sz="4400" b="1">
                <a:solidFill>
                  <a:srgbClr val="0000FF"/>
                </a:solidFill>
                <a:latin typeface="Comic Sans MS" panose="030F0702030302020204" pitchFamily="66" charset="0"/>
              </a:defRPr>
            </a:lvl1pPr>
            <a:lvl2pPr marL="914400" indent="-45720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buFontTx/>
              <a:buChar char="•"/>
            </a:pPr>
            <a:r>
              <a:rPr lang="en-US" altLang="zh-CN" sz="3200" b="0">
                <a:latin typeface="Arial" panose="020B0604020202020204" pitchFamily="34" charset="0"/>
                <a:ea typeface="宋体" panose="02010600030101010101" pitchFamily="2" charset="-122"/>
                <a:cs typeface="Arial" panose="020B0604020202020204" pitchFamily="34" charset="0"/>
              </a:rPr>
              <a:t>If the lock looks free</a:t>
            </a:r>
          </a:p>
          <a:p>
            <a:pPr lvl="1" algn="l" eaLnBrk="1" hangingPunct="1">
              <a:buFontTx/>
              <a:buChar char="•"/>
            </a:pPr>
            <a:r>
              <a:rPr lang="en-US" altLang="zh-CN" sz="3200" b="0">
                <a:latin typeface="Arial" panose="020B0604020202020204" pitchFamily="34" charset="0"/>
                <a:ea typeface="宋体" panose="02010600030101010101" pitchFamily="2" charset="-122"/>
                <a:cs typeface="Arial" panose="020B0604020202020204" pitchFamily="34" charset="0"/>
              </a:rPr>
              <a:t>But I fail to get it</a:t>
            </a:r>
          </a:p>
          <a:p>
            <a:pPr algn="l" eaLnBrk="1" hangingPunct="1">
              <a:buFontTx/>
              <a:buChar char="•"/>
            </a:pPr>
            <a:r>
              <a:rPr lang="en-US" altLang="zh-CN" sz="3200" b="0">
                <a:latin typeface="Arial" panose="020B0604020202020204" pitchFamily="34" charset="0"/>
                <a:ea typeface="宋体" panose="02010600030101010101" pitchFamily="2" charset="-122"/>
                <a:cs typeface="Arial" panose="020B0604020202020204" pitchFamily="34" charset="0"/>
              </a:rPr>
              <a:t>There must be contention</a:t>
            </a:r>
          </a:p>
          <a:p>
            <a:pPr lvl="1" algn="l" eaLnBrk="1" hangingPunct="1">
              <a:buFontTx/>
              <a:buChar char="•"/>
            </a:pPr>
            <a:r>
              <a:rPr lang="en-US" altLang="zh-CN" sz="3200" b="0">
                <a:latin typeface="Arial" panose="020B0604020202020204" pitchFamily="34" charset="0"/>
                <a:ea typeface="宋体" panose="02010600030101010101" pitchFamily="2" charset="-122"/>
                <a:cs typeface="Arial" panose="020B0604020202020204" pitchFamily="34" charset="0"/>
              </a:rPr>
              <a:t>Better to back off than to collide again</a:t>
            </a:r>
          </a:p>
        </p:txBody>
      </p:sp>
      <p:grpSp>
        <p:nvGrpSpPr>
          <p:cNvPr id="93206" name="Group 20">
            <a:extLst>
              <a:ext uri="{FF2B5EF4-FFF2-40B4-BE49-F238E27FC236}">
                <a16:creationId xmlns:a16="http://schemas.microsoft.com/office/drawing/2014/main" id="{BC6807CD-0227-4631-85E1-88D94EAAFC00}"/>
              </a:ext>
            </a:extLst>
          </p:cNvPr>
          <p:cNvGrpSpPr>
            <a:grpSpLocks/>
          </p:cNvGrpSpPr>
          <p:nvPr/>
        </p:nvGrpSpPr>
        <p:grpSpPr bwMode="auto">
          <a:xfrm flipH="1">
            <a:off x="6286500" y="4821238"/>
            <a:ext cx="557213" cy="525462"/>
            <a:chOff x="1008" y="2720"/>
            <a:chExt cx="856" cy="808"/>
          </a:xfrm>
        </p:grpSpPr>
        <p:sp>
          <p:nvSpPr>
            <p:cNvPr id="93221" name="Rectangle 21">
              <a:extLst>
                <a:ext uri="{FF2B5EF4-FFF2-40B4-BE49-F238E27FC236}">
                  <a16:creationId xmlns:a16="http://schemas.microsoft.com/office/drawing/2014/main" id="{67EC1405-B2D3-4372-BA52-E40B535F1A85}"/>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22" name="Freeform 22">
              <a:extLst>
                <a:ext uri="{FF2B5EF4-FFF2-40B4-BE49-F238E27FC236}">
                  <a16:creationId xmlns:a16="http://schemas.microsoft.com/office/drawing/2014/main" id="{424B0375-9BB6-4D4F-845A-86AAC0A11996}"/>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3223" name="Freeform 23">
              <a:extLst>
                <a:ext uri="{FF2B5EF4-FFF2-40B4-BE49-F238E27FC236}">
                  <a16:creationId xmlns:a16="http://schemas.microsoft.com/office/drawing/2014/main" id="{046AA08C-D084-48CE-AFFD-EAC320DC0216}"/>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3224" name="Freeform 24">
              <a:extLst>
                <a:ext uri="{FF2B5EF4-FFF2-40B4-BE49-F238E27FC236}">
                  <a16:creationId xmlns:a16="http://schemas.microsoft.com/office/drawing/2014/main" id="{FE9DB156-7338-4AD0-B619-885583A41A3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3225" name="Freeform 25">
              <a:extLst>
                <a:ext uri="{FF2B5EF4-FFF2-40B4-BE49-F238E27FC236}">
                  <a16:creationId xmlns:a16="http://schemas.microsoft.com/office/drawing/2014/main" id="{A26A313F-44CD-414D-AC3A-36DFCEAC8EF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3226" name="Freeform 26">
              <a:extLst>
                <a:ext uri="{FF2B5EF4-FFF2-40B4-BE49-F238E27FC236}">
                  <a16:creationId xmlns:a16="http://schemas.microsoft.com/office/drawing/2014/main" id="{725A04D7-2E64-46BA-AB3B-AEA412CEE0FA}"/>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3227" name="Freeform 27">
              <a:extLst>
                <a:ext uri="{FF2B5EF4-FFF2-40B4-BE49-F238E27FC236}">
                  <a16:creationId xmlns:a16="http://schemas.microsoft.com/office/drawing/2014/main" id="{F48F3B97-2C6D-4B2D-8705-01F6288B8D6F}"/>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3228" name="Freeform 28">
              <a:extLst>
                <a:ext uri="{FF2B5EF4-FFF2-40B4-BE49-F238E27FC236}">
                  <a16:creationId xmlns:a16="http://schemas.microsoft.com/office/drawing/2014/main" id="{3224FC0C-3AB6-4890-B586-5983C70AD811}"/>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3229" name="Freeform 29">
              <a:extLst>
                <a:ext uri="{FF2B5EF4-FFF2-40B4-BE49-F238E27FC236}">
                  <a16:creationId xmlns:a16="http://schemas.microsoft.com/office/drawing/2014/main" id="{9E37FCAC-15B1-4208-949C-7151C1B3CBA6}"/>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3207" name="Group 30">
            <a:extLst>
              <a:ext uri="{FF2B5EF4-FFF2-40B4-BE49-F238E27FC236}">
                <a16:creationId xmlns:a16="http://schemas.microsoft.com/office/drawing/2014/main" id="{8C6F31B3-ABEC-4691-8E4D-8B2F911F7246}"/>
              </a:ext>
            </a:extLst>
          </p:cNvPr>
          <p:cNvGrpSpPr>
            <a:grpSpLocks/>
          </p:cNvGrpSpPr>
          <p:nvPr/>
        </p:nvGrpSpPr>
        <p:grpSpPr bwMode="auto">
          <a:xfrm>
            <a:off x="7548563" y="4710113"/>
            <a:ext cx="474662" cy="676275"/>
            <a:chOff x="4300" y="2246"/>
            <a:chExt cx="400" cy="571"/>
          </a:xfrm>
        </p:grpSpPr>
        <p:sp>
          <p:nvSpPr>
            <p:cNvPr id="93216" name="Oval 31">
              <a:extLst>
                <a:ext uri="{FF2B5EF4-FFF2-40B4-BE49-F238E27FC236}">
                  <a16:creationId xmlns:a16="http://schemas.microsoft.com/office/drawing/2014/main" id="{0C9C3732-72FF-4FB5-8F0D-757478D536F2}"/>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17" name="Oval 32">
              <a:extLst>
                <a:ext uri="{FF2B5EF4-FFF2-40B4-BE49-F238E27FC236}">
                  <a16:creationId xmlns:a16="http://schemas.microsoft.com/office/drawing/2014/main" id="{D41BB0B9-3F4D-4579-BB77-38060495755F}"/>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18" name="Oval 33">
              <a:extLst>
                <a:ext uri="{FF2B5EF4-FFF2-40B4-BE49-F238E27FC236}">
                  <a16:creationId xmlns:a16="http://schemas.microsoft.com/office/drawing/2014/main" id="{08B745DD-9A40-4A80-B275-BF00EC3DA783}"/>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19" name="Oval 34">
              <a:extLst>
                <a:ext uri="{FF2B5EF4-FFF2-40B4-BE49-F238E27FC236}">
                  <a16:creationId xmlns:a16="http://schemas.microsoft.com/office/drawing/2014/main" id="{68A1F011-77A5-4A96-B5B9-06DF8AE57012}"/>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93220" name="AutoShape 35">
              <a:extLst>
                <a:ext uri="{FF2B5EF4-FFF2-40B4-BE49-F238E27FC236}">
                  <a16:creationId xmlns:a16="http://schemas.microsoft.com/office/drawing/2014/main" id="{94BF4094-2149-42DB-A13E-EB03119D266B}"/>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93208" name="Group 36">
            <a:extLst>
              <a:ext uri="{FF2B5EF4-FFF2-40B4-BE49-F238E27FC236}">
                <a16:creationId xmlns:a16="http://schemas.microsoft.com/office/drawing/2014/main" id="{9270B375-24A9-4F74-A98A-2BCB26BFA024}"/>
              </a:ext>
            </a:extLst>
          </p:cNvPr>
          <p:cNvGrpSpPr>
            <a:grpSpLocks/>
          </p:cNvGrpSpPr>
          <p:nvPr/>
        </p:nvGrpSpPr>
        <p:grpSpPr bwMode="auto">
          <a:xfrm>
            <a:off x="7637463" y="4273550"/>
            <a:ext cx="490537" cy="700088"/>
            <a:chOff x="2372" y="1885"/>
            <a:chExt cx="309" cy="441"/>
          </a:xfrm>
        </p:grpSpPr>
        <p:sp>
          <p:nvSpPr>
            <p:cNvPr id="93209" name="Freeform 37">
              <a:extLst>
                <a:ext uri="{FF2B5EF4-FFF2-40B4-BE49-F238E27FC236}">
                  <a16:creationId xmlns:a16="http://schemas.microsoft.com/office/drawing/2014/main" id="{9520349A-816B-4049-9EDA-8A4481C6A976}"/>
                </a:ext>
              </a:extLst>
            </p:cNvPr>
            <p:cNvSpPr>
              <a:spLocks/>
            </p:cNvSpPr>
            <p:nvPr/>
          </p:nvSpPr>
          <p:spPr bwMode="auto">
            <a:xfrm>
              <a:off x="2372" y="1885"/>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zh-CN" altLang="en-US"/>
            </a:p>
          </p:txBody>
        </p:sp>
        <p:sp>
          <p:nvSpPr>
            <p:cNvPr id="93210" name="Freeform 38">
              <a:extLst>
                <a:ext uri="{FF2B5EF4-FFF2-40B4-BE49-F238E27FC236}">
                  <a16:creationId xmlns:a16="http://schemas.microsoft.com/office/drawing/2014/main" id="{04277E02-5EEA-40B5-98D1-DD6A0175667F}"/>
                </a:ext>
              </a:extLst>
            </p:cNvPr>
            <p:cNvSpPr>
              <a:spLocks/>
            </p:cNvSpPr>
            <p:nvPr/>
          </p:nvSpPr>
          <p:spPr bwMode="auto">
            <a:xfrm>
              <a:off x="2478" y="2030"/>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zh-CN" altLang="en-US"/>
            </a:p>
          </p:txBody>
        </p:sp>
        <p:sp>
          <p:nvSpPr>
            <p:cNvPr id="93211" name="Freeform 39">
              <a:extLst>
                <a:ext uri="{FF2B5EF4-FFF2-40B4-BE49-F238E27FC236}">
                  <a16:creationId xmlns:a16="http://schemas.microsoft.com/office/drawing/2014/main" id="{5AEE1F1D-F4A0-4AB0-8752-A755A476488C}"/>
                </a:ext>
              </a:extLst>
            </p:cNvPr>
            <p:cNvSpPr>
              <a:spLocks/>
            </p:cNvSpPr>
            <p:nvPr/>
          </p:nvSpPr>
          <p:spPr bwMode="auto">
            <a:xfrm>
              <a:off x="2413" y="1923"/>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zh-CN" altLang="en-US"/>
            </a:p>
          </p:txBody>
        </p:sp>
        <p:sp>
          <p:nvSpPr>
            <p:cNvPr id="93212" name="Freeform 40">
              <a:extLst>
                <a:ext uri="{FF2B5EF4-FFF2-40B4-BE49-F238E27FC236}">
                  <a16:creationId xmlns:a16="http://schemas.microsoft.com/office/drawing/2014/main" id="{3D376591-34BF-43F4-97DF-7FAD0D1B9593}"/>
                </a:ext>
              </a:extLst>
            </p:cNvPr>
            <p:cNvSpPr>
              <a:spLocks/>
            </p:cNvSpPr>
            <p:nvPr/>
          </p:nvSpPr>
          <p:spPr bwMode="auto">
            <a:xfrm>
              <a:off x="2492" y="2018"/>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zh-CN" altLang="en-US"/>
            </a:p>
          </p:txBody>
        </p:sp>
        <p:sp>
          <p:nvSpPr>
            <p:cNvPr id="93213" name="Freeform 41">
              <a:extLst>
                <a:ext uri="{FF2B5EF4-FFF2-40B4-BE49-F238E27FC236}">
                  <a16:creationId xmlns:a16="http://schemas.microsoft.com/office/drawing/2014/main" id="{8D36B8FB-0838-4563-8F01-A99D2836CC05}"/>
                </a:ext>
              </a:extLst>
            </p:cNvPr>
            <p:cNvSpPr>
              <a:spLocks/>
            </p:cNvSpPr>
            <p:nvPr/>
          </p:nvSpPr>
          <p:spPr bwMode="auto">
            <a:xfrm>
              <a:off x="2386" y="1970"/>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zh-CN" altLang="en-US"/>
            </a:p>
          </p:txBody>
        </p:sp>
        <p:sp>
          <p:nvSpPr>
            <p:cNvPr id="93214" name="Freeform 42">
              <a:extLst>
                <a:ext uri="{FF2B5EF4-FFF2-40B4-BE49-F238E27FC236}">
                  <a16:creationId xmlns:a16="http://schemas.microsoft.com/office/drawing/2014/main" id="{C9B8BAC1-1692-4EB2-821D-C5249A1207C0}"/>
                </a:ext>
              </a:extLst>
            </p:cNvPr>
            <p:cNvSpPr>
              <a:spLocks/>
            </p:cNvSpPr>
            <p:nvPr/>
          </p:nvSpPr>
          <p:spPr bwMode="auto">
            <a:xfrm>
              <a:off x="2463" y="1927"/>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zh-CN" altLang="en-US"/>
            </a:p>
          </p:txBody>
        </p:sp>
        <p:sp>
          <p:nvSpPr>
            <p:cNvPr id="93215" name="Freeform 43">
              <a:extLst>
                <a:ext uri="{FF2B5EF4-FFF2-40B4-BE49-F238E27FC236}">
                  <a16:creationId xmlns:a16="http://schemas.microsoft.com/office/drawing/2014/main" id="{A9DD31C4-8C9D-4415-BB83-2C8F4FB6B663}"/>
                </a:ext>
              </a:extLst>
            </p:cNvPr>
            <p:cNvSpPr>
              <a:spLocks/>
            </p:cNvSpPr>
            <p:nvPr/>
          </p:nvSpPr>
          <p:spPr bwMode="auto">
            <a:xfrm>
              <a:off x="2516" y="2180"/>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zh-CN" altLang="en-US"/>
            </a:p>
          </p:txBody>
        </p:sp>
      </p:gr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a:extLst>
              <a:ext uri="{FF2B5EF4-FFF2-40B4-BE49-F238E27FC236}">
                <a16:creationId xmlns:a16="http://schemas.microsoft.com/office/drawing/2014/main" id="{6759C1BF-C9A4-4670-8A09-D66267F8CAC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4211" name="Slide Number Placeholder 4">
            <a:extLst>
              <a:ext uri="{FF2B5EF4-FFF2-40B4-BE49-F238E27FC236}">
                <a16:creationId xmlns:a16="http://schemas.microsoft.com/office/drawing/2014/main" id="{E86EBDEA-757F-46EB-B916-D1C7AB59A1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BEF6C8C-129C-4367-A9CC-BDDD6E51D70D}" type="slidenum">
              <a:rPr lang="ar-SA" altLang="zh-CN" sz="1400" b="0">
                <a:solidFill>
                  <a:schemeClr val="tx1"/>
                </a:solidFill>
                <a:latin typeface="Arial" panose="020B0604020202020204" pitchFamily="34" charset="0"/>
              </a:rPr>
              <a:pPr/>
              <a:t>83</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94212" name="Picture 2" descr="magic">
            <a:extLst>
              <a:ext uri="{FF2B5EF4-FFF2-40B4-BE49-F238E27FC236}">
                <a16:creationId xmlns:a16="http://schemas.microsoft.com/office/drawing/2014/main" id="{D9E67BEA-EA88-432F-B6E7-960B469C0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3">
            <a:extLst>
              <a:ext uri="{FF2B5EF4-FFF2-40B4-BE49-F238E27FC236}">
                <a16:creationId xmlns:a16="http://schemas.microsoft.com/office/drawing/2014/main" id="{6F7EEA4D-5633-4BBE-A2B7-527A0DEA1D72}"/>
              </a:ext>
            </a:extLst>
          </p:cNvPr>
          <p:cNvSpPr>
            <a:spLocks noGrp="1" noChangeArrowheads="1"/>
          </p:cNvSpPr>
          <p:nvPr>
            <p:ph type="title"/>
          </p:nvPr>
        </p:nvSpPr>
        <p:spPr>
          <a:xfrm>
            <a:off x="685800" y="457200"/>
            <a:ext cx="7772400" cy="1143000"/>
          </a:xfrm>
        </p:spPr>
        <p:txBody>
          <a:bodyPr/>
          <a:lstStyle/>
          <a:p>
            <a:r>
              <a:rPr lang="en-US" altLang="zh-CN">
                <a:ea typeface="宋体" panose="02010600030101010101" pitchFamily="2" charset="-122"/>
              </a:rPr>
              <a:t>Dynamic Example: Exponential Backoff</a:t>
            </a:r>
          </a:p>
        </p:txBody>
      </p:sp>
      <p:sp>
        <p:nvSpPr>
          <p:cNvPr id="94214" name="Oval 4">
            <a:extLst>
              <a:ext uri="{FF2B5EF4-FFF2-40B4-BE49-F238E27FC236}">
                <a16:creationId xmlns:a16="http://schemas.microsoft.com/office/drawing/2014/main" id="{CD2E70EA-54AB-44A7-9658-7705B00DB4C4}"/>
              </a:ext>
            </a:extLst>
          </p:cNvPr>
          <p:cNvSpPr>
            <a:spLocks noChangeArrowheads="1"/>
          </p:cNvSpPr>
          <p:nvPr/>
        </p:nvSpPr>
        <p:spPr bwMode="auto">
          <a:xfrm>
            <a:off x="2887663" y="1936750"/>
            <a:ext cx="2560637" cy="100330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15" name="Rectangle 5">
            <a:extLst>
              <a:ext uri="{FF2B5EF4-FFF2-40B4-BE49-F238E27FC236}">
                <a16:creationId xmlns:a16="http://schemas.microsoft.com/office/drawing/2014/main" id="{0E6EDF54-5B09-4A59-A469-9A6C775659FB}"/>
              </a:ext>
            </a:extLst>
          </p:cNvPr>
          <p:cNvSpPr>
            <a:spLocks noChangeArrowheads="1"/>
          </p:cNvSpPr>
          <p:nvPr/>
        </p:nvSpPr>
        <p:spPr bwMode="auto">
          <a:xfrm>
            <a:off x="2654300" y="2292350"/>
            <a:ext cx="3619500" cy="10287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16" name="Line 27">
            <a:extLst>
              <a:ext uri="{FF2B5EF4-FFF2-40B4-BE49-F238E27FC236}">
                <a16:creationId xmlns:a16="http://schemas.microsoft.com/office/drawing/2014/main" id="{367C37AA-E519-4ABB-B17B-D3AD8D1799B9}"/>
              </a:ext>
            </a:extLst>
          </p:cNvPr>
          <p:cNvSpPr>
            <a:spLocks noChangeShapeType="1"/>
          </p:cNvSpPr>
          <p:nvPr/>
        </p:nvSpPr>
        <p:spPr bwMode="auto">
          <a:xfrm>
            <a:off x="5348288" y="3049588"/>
            <a:ext cx="304800" cy="1587"/>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17" name="Line 28">
            <a:extLst>
              <a:ext uri="{FF2B5EF4-FFF2-40B4-BE49-F238E27FC236}">
                <a16:creationId xmlns:a16="http://schemas.microsoft.com/office/drawing/2014/main" id="{CAC71433-E5E6-45F4-9C27-861A5D9A54B5}"/>
              </a:ext>
            </a:extLst>
          </p:cNvPr>
          <p:cNvSpPr>
            <a:spLocks noChangeShapeType="1"/>
          </p:cNvSpPr>
          <p:nvPr/>
        </p:nvSpPr>
        <p:spPr bwMode="auto">
          <a:xfrm>
            <a:off x="2078038" y="3473450"/>
            <a:ext cx="33337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8" name="Line 29">
            <a:extLst>
              <a:ext uri="{FF2B5EF4-FFF2-40B4-BE49-F238E27FC236}">
                <a16:creationId xmlns:a16="http://schemas.microsoft.com/office/drawing/2014/main" id="{6BD9D0F1-8A2D-4C2D-8AA7-411A2E408580}"/>
              </a:ext>
            </a:extLst>
          </p:cNvPr>
          <p:cNvSpPr>
            <a:spLocks noChangeShapeType="1"/>
          </p:cNvSpPr>
          <p:nvPr/>
        </p:nvSpPr>
        <p:spPr bwMode="auto">
          <a:xfrm>
            <a:off x="5424488" y="3397250"/>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9" name="Line 30">
            <a:extLst>
              <a:ext uri="{FF2B5EF4-FFF2-40B4-BE49-F238E27FC236}">
                <a16:creationId xmlns:a16="http://schemas.microsoft.com/office/drawing/2014/main" id="{05D91E0E-EE53-415E-BB5B-C69AED013709}"/>
              </a:ext>
            </a:extLst>
          </p:cNvPr>
          <p:cNvSpPr>
            <a:spLocks noChangeShapeType="1"/>
          </p:cNvSpPr>
          <p:nvPr/>
        </p:nvSpPr>
        <p:spPr bwMode="auto">
          <a:xfrm>
            <a:off x="4129088" y="3403600"/>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0" name="Line 31">
            <a:extLst>
              <a:ext uri="{FF2B5EF4-FFF2-40B4-BE49-F238E27FC236}">
                <a16:creationId xmlns:a16="http://schemas.microsoft.com/office/drawing/2014/main" id="{F0A0AF6E-6CCF-4901-A631-E657030EE7D8}"/>
              </a:ext>
            </a:extLst>
          </p:cNvPr>
          <p:cNvSpPr>
            <a:spLocks noChangeShapeType="1"/>
          </p:cNvSpPr>
          <p:nvPr/>
        </p:nvSpPr>
        <p:spPr bwMode="auto">
          <a:xfrm>
            <a:off x="4783138" y="3403600"/>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1" name="Line 32">
            <a:extLst>
              <a:ext uri="{FF2B5EF4-FFF2-40B4-BE49-F238E27FC236}">
                <a16:creationId xmlns:a16="http://schemas.microsoft.com/office/drawing/2014/main" id="{CCBF3436-4569-4053-A95C-91FD47A380DC}"/>
              </a:ext>
            </a:extLst>
          </p:cNvPr>
          <p:cNvSpPr>
            <a:spLocks noChangeShapeType="1"/>
          </p:cNvSpPr>
          <p:nvPr/>
        </p:nvSpPr>
        <p:spPr bwMode="auto">
          <a:xfrm>
            <a:off x="2801938" y="3403600"/>
            <a:ext cx="0" cy="139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2" name="Rectangle 33">
            <a:extLst>
              <a:ext uri="{FF2B5EF4-FFF2-40B4-BE49-F238E27FC236}">
                <a16:creationId xmlns:a16="http://schemas.microsoft.com/office/drawing/2014/main" id="{E3CF6291-DB9B-4FE0-BC83-6FD09713B9E5}"/>
              </a:ext>
            </a:extLst>
          </p:cNvPr>
          <p:cNvSpPr>
            <a:spLocks noChangeArrowheads="1"/>
          </p:cNvSpPr>
          <p:nvPr/>
        </p:nvSpPr>
        <p:spPr bwMode="auto">
          <a:xfrm>
            <a:off x="1435100" y="3319463"/>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b="0">
                <a:solidFill>
                  <a:schemeClr val="tx1"/>
                </a:solidFill>
                <a:latin typeface="Arial" panose="020B0604020202020204" pitchFamily="34" charset="0"/>
                <a:ea typeface="宋体" panose="02010600030101010101" pitchFamily="2" charset="-122"/>
              </a:rPr>
              <a:t>time</a:t>
            </a:r>
          </a:p>
        </p:txBody>
      </p:sp>
      <p:sp>
        <p:nvSpPr>
          <p:cNvPr id="94223" name="Rectangle 34">
            <a:extLst>
              <a:ext uri="{FF2B5EF4-FFF2-40B4-BE49-F238E27FC236}">
                <a16:creationId xmlns:a16="http://schemas.microsoft.com/office/drawing/2014/main" id="{6C75ECBB-9BC1-4D51-A962-FCC3AFD2FFAD}"/>
              </a:ext>
            </a:extLst>
          </p:cNvPr>
          <p:cNvSpPr>
            <a:spLocks noChangeArrowheads="1"/>
          </p:cNvSpPr>
          <p:nvPr/>
        </p:nvSpPr>
        <p:spPr bwMode="auto">
          <a:xfrm>
            <a:off x="4635500" y="3568700"/>
            <a:ext cx="3048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600">
                <a:solidFill>
                  <a:schemeClr val="tx1"/>
                </a:solidFill>
                <a:latin typeface="Arial" panose="020B0604020202020204" pitchFamily="34" charset="0"/>
                <a:ea typeface="宋体" panose="02010600030101010101" pitchFamily="2" charset="-122"/>
              </a:rPr>
              <a:t>d</a:t>
            </a:r>
          </a:p>
        </p:txBody>
      </p:sp>
      <p:sp>
        <p:nvSpPr>
          <p:cNvPr id="94224" name="Rectangle 35">
            <a:extLst>
              <a:ext uri="{FF2B5EF4-FFF2-40B4-BE49-F238E27FC236}">
                <a16:creationId xmlns:a16="http://schemas.microsoft.com/office/drawing/2014/main" id="{BC433E75-998D-4F48-9B25-C2193B80438D}"/>
              </a:ext>
            </a:extLst>
          </p:cNvPr>
          <p:cNvSpPr>
            <a:spLocks noChangeArrowheads="1"/>
          </p:cNvSpPr>
          <p:nvPr/>
        </p:nvSpPr>
        <p:spPr bwMode="auto">
          <a:xfrm>
            <a:off x="3975100" y="3581400"/>
            <a:ext cx="4175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600">
                <a:solidFill>
                  <a:schemeClr val="tx1"/>
                </a:solidFill>
                <a:latin typeface="Arial" panose="020B0604020202020204" pitchFamily="34" charset="0"/>
                <a:ea typeface="宋体" panose="02010600030101010101" pitchFamily="2" charset="-122"/>
              </a:rPr>
              <a:t>2d</a:t>
            </a:r>
          </a:p>
        </p:txBody>
      </p:sp>
      <p:sp>
        <p:nvSpPr>
          <p:cNvPr id="94225" name="Rectangle 36">
            <a:extLst>
              <a:ext uri="{FF2B5EF4-FFF2-40B4-BE49-F238E27FC236}">
                <a16:creationId xmlns:a16="http://schemas.microsoft.com/office/drawing/2014/main" id="{5A335325-6977-4D77-82DC-857DCCEA4C10}"/>
              </a:ext>
            </a:extLst>
          </p:cNvPr>
          <p:cNvSpPr>
            <a:spLocks noChangeArrowheads="1"/>
          </p:cNvSpPr>
          <p:nvPr/>
        </p:nvSpPr>
        <p:spPr bwMode="auto">
          <a:xfrm>
            <a:off x="2578100" y="3581400"/>
            <a:ext cx="4175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600">
                <a:solidFill>
                  <a:schemeClr val="tx1"/>
                </a:solidFill>
                <a:latin typeface="Arial" panose="020B0604020202020204" pitchFamily="34" charset="0"/>
                <a:ea typeface="宋体" panose="02010600030101010101" pitchFamily="2" charset="-122"/>
              </a:rPr>
              <a:t>4d</a:t>
            </a:r>
          </a:p>
        </p:txBody>
      </p:sp>
      <p:sp>
        <p:nvSpPr>
          <p:cNvPr id="94226" name="Rectangle 37">
            <a:extLst>
              <a:ext uri="{FF2B5EF4-FFF2-40B4-BE49-F238E27FC236}">
                <a16:creationId xmlns:a16="http://schemas.microsoft.com/office/drawing/2014/main" id="{8FDC1CA0-5C8F-4377-AC58-4B5FE1FF0530}"/>
              </a:ext>
            </a:extLst>
          </p:cNvPr>
          <p:cNvSpPr>
            <a:spLocks noChangeArrowheads="1"/>
          </p:cNvSpPr>
          <p:nvPr/>
        </p:nvSpPr>
        <p:spPr bwMode="auto">
          <a:xfrm>
            <a:off x="2160588" y="3359150"/>
            <a:ext cx="50800" cy="2286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27" name="Rectangle 38">
            <a:extLst>
              <a:ext uri="{FF2B5EF4-FFF2-40B4-BE49-F238E27FC236}">
                <a16:creationId xmlns:a16="http://schemas.microsoft.com/office/drawing/2014/main" id="{C5D4685B-6541-4928-B36D-095BECD06F7F}"/>
              </a:ext>
            </a:extLst>
          </p:cNvPr>
          <p:cNvSpPr>
            <a:spLocks noChangeArrowheads="1"/>
          </p:cNvSpPr>
          <p:nvPr/>
        </p:nvSpPr>
        <p:spPr bwMode="auto">
          <a:xfrm>
            <a:off x="2312988" y="3409950"/>
            <a:ext cx="76200" cy="13970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28" name="Line 40">
            <a:extLst>
              <a:ext uri="{FF2B5EF4-FFF2-40B4-BE49-F238E27FC236}">
                <a16:creationId xmlns:a16="http://schemas.microsoft.com/office/drawing/2014/main" id="{FCD2138D-3C45-4E8B-A1F3-97A751C901B7}"/>
              </a:ext>
            </a:extLst>
          </p:cNvPr>
          <p:cNvSpPr>
            <a:spLocks noChangeShapeType="1"/>
          </p:cNvSpPr>
          <p:nvPr/>
        </p:nvSpPr>
        <p:spPr bwMode="auto">
          <a:xfrm>
            <a:off x="6808788" y="3062288"/>
            <a:ext cx="304800" cy="1587"/>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4229" name="Line 41">
            <a:extLst>
              <a:ext uri="{FF2B5EF4-FFF2-40B4-BE49-F238E27FC236}">
                <a16:creationId xmlns:a16="http://schemas.microsoft.com/office/drawing/2014/main" id="{9E103D90-24C2-4BEB-9292-1FB70621F6D7}"/>
              </a:ext>
            </a:extLst>
          </p:cNvPr>
          <p:cNvSpPr>
            <a:spLocks noChangeShapeType="1"/>
          </p:cNvSpPr>
          <p:nvPr/>
        </p:nvSpPr>
        <p:spPr bwMode="auto">
          <a:xfrm flipV="1">
            <a:off x="2871788" y="2247900"/>
            <a:ext cx="114300" cy="127000"/>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4230" name="Rectangle 42">
            <a:extLst>
              <a:ext uri="{FF2B5EF4-FFF2-40B4-BE49-F238E27FC236}">
                <a16:creationId xmlns:a16="http://schemas.microsoft.com/office/drawing/2014/main" id="{479E7959-E336-4A67-A20B-B8FC3E509077}"/>
              </a:ext>
            </a:extLst>
          </p:cNvPr>
          <p:cNvSpPr>
            <a:spLocks noChangeArrowheads="1"/>
          </p:cNvSpPr>
          <p:nvPr/>
        </p:nvSpPr>
        <p:spPr bwMode="auto">
          <a:xfrm>
            <a:off x="5740400" y="3452813"/>
            <a:ext cx="1069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b="0">
                <a:solidFill>
                  <a:schemeClr val="tx1"/>
                </a:solidFill>
                <a:latin typeface="Arial" panose="020B0604020202020204" pitchFamily="34" charset="0"/>
                <a:ea typeface="宋体" panose="02010600030101010101" pitchFamily="2" charset="-122"/>
              </a:rPr>
              <a:t>spin lock</a:t>
            </a:r>
          </a:p>
        </p:txBody>
      </p:sp>
      <p:sp>
        <p:nvSpPr>
          <p:cNvPr id="94231" name="Rectangle 43">
            <a:extLst>
              <a:ext uri="{FF2B5EF4-FFF2-40B4-BE49-F238E27FC236}">
                <a16:creationId xmlns:a16="http://schemas.microsoft.com/office/drawing/2014/main" id="{D304ECA5-ECED-4D84-A72A-D0E3B229BB63}"/>
              </a:ext>
            </a:extLst>
          </p:cNvPr>
          <p:cNvSpPr>
            <a:spLocks noGrp="1" noChangeArrowheads="1"/>
          </p:cNvSpPr>
          <p:nvPr>
            <p:ph type="body" idx="1"/>
          </p:nvPr>
        </p:nvSpPr>
        <p:spPr>
          <a:xfrm>
            <a:off x="728663" y="4148138"/>
            <a:ext cx="7351712" cy="1385887"/>
          </a:xfrm>
        </p:spPr>
        <p:txBody>
          <a:bodyPr/>
          <a:lstStyle/>
          <a:p>
            <a:pPr>
              <a:lnSpc>
                <a:spcPct val="90000"/>
              </a:lnSpc>
              <a:buFontTx/>
              <a:buNone/>
            </a:pPr>
            <a:r>
              <a:rPr lang="en-US" altLang="zh-CN" sz="2800" b="1">
                <a:ea typeface="宋体" panose="02010600030101010101" pitchFamily="2" charset="-122"/>
              </a:rPr>
              <a:t> </a:t>
            </a:r>
            <a:r>
              <a:rPr lang="en-US" altLang="zh-CN" sz="2800">
                <a:ea typeface="宋体" panose="02010600030101010101" pitchFamily="2" charset="-122"/>
              </a:rPr>
              <a:t>If I fail to get lock</a:t>
            </a:r>
          </a:p>
          <a:p>
            <a:pPr lvl="1">
              <a:lnSpc>
                <a:spcPct val="90000"/>
              </a:lnSpc>
            </a:pPr>
            <a:r>
              <a:rPr lang="en-US" altLang="zh-CN">
                <a:ea typeface="宋体" panose="02010600030101010101" pitchFamily="2" charset="-122"/>
              </a:rPr>
              <a:t>wait random duration before retry</a:t>
            </a:r>
          </a:p>
          <a:p>
            <a:pPr lvl="1">
              <a:lnSpc>
                <a:spcPct val="90000"/>
              </a:lnSpc>
            </a:pPr>
            <a:r>
              <a:rPr lang="en-US" altLang="zh-CN">
                <a:ea typeface="宋体" panose="02010600030101010101" pitchFamily="2" charset="-122"/>
              </a:rPr>
              <a:t>Each subsequent failure doubles expected wait</a:t>
            </a:r>
          </a:p>
          <a:p>
            <a:pPr lvl="1">
              <a:lnSpc>
                <a:spcPct val="90000"/>
              </a:lnSpc>
            </a:pPr>
            <a:endParaRPr lang="en-US" altLang="zh-CN" b="1">
              <a:ea typeface="宋体" panose="02010600030101010101" pitchFamily="2" charset="-122"/>
            </a:endParaRPr>
          </a:p>
        </p:txBody>
      </p:sp>
      <p:grpSp>
        <p:nvGrpSpPr>
          <p:cNvPr id="94232" name="Group 44">
            <a:extLst>
              <a:ext uri="{FF2B5EF4-FFF2-40B4-BE49-F238E27FC236}">
                <a16:creationId xmlns:a16="http://schemas.microsoft.com/office/drawing/2014/main" id="{3B836E46-A4D3-4005-9867-6CC48C4EEBB9}"/>
              </a:ext>
            </a:extLst>
          </p:cNvPr>
          <p:cNvGrpSpPr>
            <a:grpSpLocks/>
          </p:cNvGrpSpPr>
          <p:nvPr/>
        </p:nvGrpSpPr>
        <p:grpSpPr bwMode="auto">
          <a:xfrm flipH="1">
            <a:off x="4738688" y="2824163"/>
            <a:ext cx="557212" cy="525462"/>
            <a:chOff x="1008" y="2720"/>
            <a:chExt cx="856" cy="808"/>
          </a:xfrm>
        </p:grpSpPr>
        <p:sp>
          <p:nvSpPr>
            <p:cNvPr id="94248" name="Rectangle 45">
              <a:extLst>
                <a:ext uri="{FF2B5EF4-FFF2-40B4-BE49-F238E27FC236}">
                  <a16:creationId xmlns:a16="http://schemas.microsoft.com/office/drawing/2014/main" id="{F6F37DB9-C06B-4612-B5F2-B20701CA8932}"/>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49" name="Freeform 46">
              <a:extLst>
                <a:ext uri="{FF2B5EF4-FFF2-40B4-BE49-F238E27FC236}">
                  <a16:creationId xmlns:a16="http://schemas.microsoft.com/office/drawing/2014/main" id="{46B7E862-BEA9-4EB5-BE32-9EF44499141B}"/>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4250" name="Freeform 47">
              <a:extLst>
                <a:ext uri="{FF2B5EF4-FFF2-40B4-BE49-F238E27FC236}">
                  <a16:creationId xmlns:a16="http://schemas.microsoft.com/office/drawing/2014/main" id="{1DFBA828-06A7-4ACA-9D81-D27DE3393A14}"/>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4251" name="Freeform 48">
              <a:extLst>
                <a:ext uri="{FF2B5EF4-FFF2-40B4-BE49-F238E27FC236}">
                  <a16:creationId xmlns:a16="http://schemas.microsoft.com/office/drawing/2014/main" id="{66553661-AD6D-43A1-A0DE-B96BAF0B9251}"/>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4252" name="Freeform 49">
              <a:extLst>
                <a:ext uri="{FF2B5EF4-FFF2-40B4-BE49-F238E27FC236}">
                  <a16:creationId xmlns:a16="http://schemas.microsoft.com/office/drawing/2014/main" id="{605CE682-5FC4-42E4-9E87-48A24798CD8D}"/>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4253" name="Freeform 50">
              <a:extLst>
                <a:ext uri="{FF2B5EF4-FFF2-40B4-BE49-F238E27FC236}">
                  <a16:creationId xmlns:a16="http://schemas.microsoft.com/office/drawing/2014/main" id="{8CBB34D3-CADB-4752-9B03-E5689801A3A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94254" name="Freeform 51">
              <a:extLst>
                <a:ext uri="{FF2B5EF4-FFF2-40B4-BE49-F238E27FC236}">
                  <a16:creationId xmlns:a16="http://schemas.microsoft.com/office/drawing/2014/main" id="{C33CD5F0-28D0-458A-B0A7-EF879C1D679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4255" name="Freeform 52">
              <a:extLst>
                <a:ext uri="{FF2B5EF4-FFF2-40B4-BE49-F238E27FC236}">
                  <a16:creationId xmlns:a16="http://schemas.microsoft.com/office/drawing/2014/main" id="{08DD3513-6DC6-4120-9203-6C182E498CC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94256" name="Freeform 53">
              <a:extLst>
                <a:ext uri="{FF2B5EF4-FFF2-40B4-BE49-F238E27FC236}">
                  <a16:creationId xmlns:a16="http://schemas.microsoft.com/office/drawing/2014/main" id="{6FC7BECA-7F97-4306-BC56-3239CC292E4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94233" name="Group 54">
            <a:extLst>
              <a:ext uri="{FF2B5EF4-FFF2-40B4-BE49-F238E27FC236}">
                <a16:creationId xmlns:a16="http://schemas.microsoft.com/office/drawing/2014/main" id="{E6630B89-539F-4BEE-AA05-23259ECA5C5C}"/>
              </a:ext>
            </a:extLst>
          </p:cNvPr>
          <p:cNvGrpSpPr>
            <a:grpSpLocks/>
          </p:cNvGrpSpPr>
          <p:nvPr/>
        </p:nvGrpSpPr>
        <p:grpSpPr bwMode="auto">
          <a:xfrm>
            <a:off x="6019800" y="2800350"/>
            <a:ext cx="474663" cy="676275"/>
            <a:chOff x="4300" y="2246"/>
            <a:chExt cx="400" cy="571"/>
          </a:xfrm>
        </p:grpSpPr>
        <p:sp>
          <p:nvSpPr>
            <p:cNvPr id="94243" name="Oval 55">
              <a:extLst>
                <a:ext uri="{FF2B5EF4-FFF2-40B4-BE49-F238E27FC236}">
                  <a16:creationId xmlns:a16="http://schemas.microsoft.com/office/drawing/2014/main" id="{1C3F6D77-3C3C-470D-93EA-33B2CF7FD350}"/>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44" name="Oval 56">
              <a:extLst>
                <a:ext uri="{FF2B5EF4-FFF2-40B4-BE49-F238E27FC236}">
                  <a16:creationId xmlns:a16="http://schemas.microsoft.com/office/drawing/2014/main" id="{A70EE195-676C-4689-9FA4-CBD58B12AEC4}"/>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45" name="Oval 57">
              <a:extLst>
                <a:ext uri="{FF2B5EF4-FFF2-40B4-BE49-F238E27FC236}">
                  <a16:creationId xmlns:a16="http://schemas.microsoft.com/office/drawing/2014/main" id="{5ECB5A51-1A98-4DDD-A779-6406EBDDBBF9}"/>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46" name="Oval 58">
              <a:extLst>
                <a:ext uri="{FF2B5EF4-FFF2-40B4-BE49-F238E27FC236}">
                  <a16:creationId xmlns:a16="http://schemas.microsoft.com/office/drawing/2014/main" id="{A65BEECE-A30D-40CC-8B85-AFE2D50A6E4D}"/>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94247" name="AutoShape 59">
              <a:extLst>
                <a:ext uri="{FF2B5EF4-FFF2-40B4-BE49-F238E27FC236}">
                  <a16:creationId xmlns:a16="http://schemas.microsoft.com/office/drawing/2014/main" id="{7198031C-D145-4F0F-9198-2CE1A666F6FD}"/>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94234" name="Group 60">
            <a:extLst>
              <a:ext uri="{FF2B5EF4-FFF2-40B4-BE49-F238E27FC236}">
                <a16:creationId xmlns:a16="http://schemas.microsoft.com/office/drawing/2014/main" id="{9679206D-9CB5-408E-8FF0-BC381BC0064F}"/>
              </a:ext>
            </a:extLst>
          </p:cNvPr>
          <p:cNvGrpSpPr>
            <a:grpSpLocks/>
          </p:cNvGrpSpPr>
          <p:nvPr/>
        </p:nvGrpSpPr>
        <p:grpSpPr bwMode="auto">
          <a:xfrm>
            <a:off x="6108700" y="2363788"/>
            <a:ext cx="490538" cy="700087"/>
            <a:chOff x="2372" y="1885"/>
            <a:chExt cx="309" cy="441"/>
          </a:xfrm>
        </p:grpSpPr>
        <p:sp>
          <p:nvSpPr>
            <p:cNvPr id="94236" name="Freeform 61">
              <a:extLst>
                <a:ext uri="{FF2B5EF4-FFF2-40B4-BE49-F238E27FC236}">
                  <a16:creationId xmlns:a16="http://schemas.microsoft.com/office/drawing/2014/main" id="{905666A0-B128-4227-8FB7-C21063D154E0}"/>
                </a:ext>
              </a:extLst>
            </p:cNvPr>
            <p:cNvSpPr>
              <a:spLocks/>
            </p:cNvSpPr>
            <p:nvPr/>
          </p:nvSpPr>
          <p:spPr bwMode="auto">
            <a:xfrm>
              <a:off x="2372" y="1885"/>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zh-CN" altLang="en-US"/>
            </a:p>
          </p:txBody>
        </p:sp>
        <p:sp>
          <p:nvSpPr>
            <p:cNvPr id="94237" name="Freeform 62">
              <a:extLst>
                <a:ext uri="{FF2B5EF4-FFF2-40B4-BE49-F238E27FC236}">
                  <a16:creationId xmlns:a16="http://schemas.microsoft.com/office/drawing/2014/main" id="{71088D7F-FE6D-40C9-8694-B1C505B64407}"/>
                </a:ext>
              </a:extLst>
            </p:cNvPr>
            <p:cNvSpPr>
              <a:spLocks/>
            </p:cNvSpPr>
            <p:nvPr/>
          </p:nvSpPr>
          <p:spPr bwMode="auto">
            <a:xfrm>
              <a:off x="2478" y="2030"/>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zh-CN" altLang="en-US"/>
            </a:p>
          </p:txBody>
        </p:sp>
        <p:sp>
          <p:nvSpPr>
            <p:cNvPr id="94238" name="Freeform 63">
              <a:extLst>
                <a:ext uri="{FF2B5EF4-FFF2-40B4-BE49-F238E27FC236}">
                  <a16:creationId xmlns:a16="http://schemas.microsoft.com/office/drawing/2014/main" id="{06D4004B-1559-4A3A-A564-0AF08648B858}"/>
                </a:ext>
              </a:extLst>
            </p:cNvPr>
            <p:cNvSpPr>
              <a:spLocks/>
            </p:cNvSpPr>
            <p:nvPr/>
          </p:nvSpPr>
          <p:spPr bwMode="auto">
            <a:xfrm>
              <a:off x="2413" y="1923"/>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zh-CN" altLang="en-US"/>
            </a:p>
          </p:txBody>
        </p:sp>
        <p:sp>
          <p:nvSpPr>
            <p:cNvPr id="94239" name="Freeform 64">
              <a:extLst>
                <a:ext uri="{FF2B5EF4-FFF2-40B4-BE49-F238E27FC236}">
                  <a16:creationId xmlns:a16="http://schemas.microsoft.com/office/drawing/2014/main" id="{3B80C65D-2385-40CC-9055-E0C964775F1B}"/>
                </a:ext>
              </a:extLst>
            </p:cNvPr>
            <p:cNvSpPr>
              <a:spLocks/>
            </p:cNvSpPr>
            <p:nvPr/>
          </p:nvSpPr>
          <p:spPr bwMode="auto">
            <a:xfrm>
              <a:off x="2492" y="2018"/>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zh-CN" altLang="en-US"/>
            </a:p>
          </p:txBody>
        </p:sp>
        <p:sp>
          <p:nvSpPr>
            <p:cNvPr id="94240" name="Freeform 65">
              <a:extLst>
                <a:ext uri="{FF2B5EF4-FFF2-40B4-BE49-F238E27FC236}">
                  <a16:creationId xmlns:a16="http://schemas.microsoft.com/office/drawing/2014/main" id="{77E2A7D3-5C54-420C-8CD4-66342A5067B8}"/>
                </a:ext>
              </a:extLst>
            </p:cNvPr>
            <p:cNvSpPr>
              <a:spLocks/>
            </p:cNvSpPr>
            <p:nvPr/>
          </p:nvSpPr>
          <p:spPr bwMode="auto">
            <a:xfrm>
              <a:off x="2386" y="1970"/>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zh-CN" altLang="en-US"/>
            </a:p>
          </p:txBody>
        </p:sp>
        <p:sp>
          <p:nvSpPr>
            <p:cNvPr id="94241" name="Freeform 66">
              <a:extLst>
                <a:ext uri="{FF2B5EF4-FFF2-40B4-BE49-F238E27FC236}">
                  <a16:creationId xmlns:a16="http://schemas.microsoft.com/office/drawing/2014/main" id="{2C373535-A6E4-48D2-85B5-89F90CAA099A}"/>
                </a:ext>
              </a:extLst>
            </p:cNvPr>
            <p:cNvSpPr>
              <a:spLocks/>
            </p:cNvSpPr>
            <p:nvPr/>
          </p:nvSpPr>
          <p:spPr bwMode="auto">
            <a:xfrm>
              <a:off x="2463" y="1927"/>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zh-CN" altLang="en-US"/>
            </a:p>
          </p:txBody>
        </p:sp>
        <p:sp>
          <p:nvSpPr>
            <p:cNvPr id="94242" name="Freeform 67">
              <a:extLst>
                <a:ext uri="{FF2B5EF4-FFF2-40B4-BE49-F238E27FC236}">
                  <a16:creationId xmlns:a16="http://schemas.microsoft.com/office/drawing/2014/main" id="{5D028FD6-842F-4B2D-9D03-84CF517DDD11}"/>
                </a:ext>
              </a:extLst>
            </p:cNvPr>
            <p:cNvSpPr>
              <a:spLocks/>
            </p:cNvSpPr>
            <p:nvPr/>
          </p:nvSpPr>
          <p:spPr bwMode="auto">
            <a:xfrm>
              <a:off x="2516" y="2180"/>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zh-CN" altLang="en-US"/>
            </a:p>
          </p:txBody>
        </p:sp>
      </p:grpSp>
      <p:sp>
        <p:nvSpPr>
          <p:cNvPr id="94235" name="Freeform 68">
            <a:extLst>
              <a:ext uri="{FF2B5EF4-FFF2-40B4-BE49-F238E27FC236}">
                <a16:creationId xmlns:a16="http://schemas.microsoft.com/office/drawing/2014/main" id="{C31917DB-7205-477B-944C-49C569D69B97}"/>
              </a:ext>
            </a:extLst>
          </p:cNvPr>
          <p:cNvSpPr>
            <a:spLocks/>
          </p:cNvSpPr>
          <p:nvPr/>
        </p:nvSpPr>
        <p:spPr bwMode="auto">
          <a:xfrm>
            <a:off x="4156075" y="2209800"/>
            <a:ext cx="1296988" cy="63500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a:extLst>
              <a:ext uri="{FF2B5EF4-FFF2-40B4-BE49-F238E27FC236}">
                <a16:creationId xmlns:a16="http://schemas.microsoft.com/office/drawing/2014/main" id="{00507A6B-16D3-4C61-8993-D202926692F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5235" name="Slide Number Placeholder 4">
            <a:extLst>
              <a:ext uri="{FF2B5EF4-FFF2-40B4-BE49-F238E27FC236}">
                <a16:creationId xmlns:a16="http://schemas.microsoft.com/office/drawing/2014/main" id="{B6A02254-B0E8-476F-8C0F-025E135A33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2CF8A41-04DE-4F93-BE92-FA3DCFA88F30}" type="slidenum">
              <a:rPr lang="ar-SA" altLang="zh-CN" sz="1400" b="0">
                <a:solidFill>
                  <a:schemeClr val="tx1"/>
                </a:solidFill>
                <a:latin typeface="Arial" panose="020B0604020202020204" pitchFamily="34" charset="0"/>
              </a:rPr>
              <a:pPr/>
              <a:t>84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5236" name="Rectangle 3">
            <a:extLst>
              <a:ext uri="{FF2B5EF4-FFF2-40B4-BE49-F238E27FC236}">
                <a16:creationId xmlns:a16="http://schemas.microsoft.com/office/drawing/2014/main" id="{FB1EC401-F79D-4A25-8348-3B3E903D817C}"/>
              </a:ext>
            </a:extLst>
          </p:cNvPr>
          <p:cNvSpPr>
            <a:spLocks noGrp="1" noChangeArrowheads="1"/>
          </p:cNvSpPr>
          <p:nvPr>
            <p:ph type="title"/>
          </p:nvPr>
        </p:nvSpPr>
        <p:spPr/>
        <p:txBody>
          <a:bodyPr/>
          <a:lstStyle/>
          <a:p>
            <a:r>
              <a:rPr lang="en-US" altLang="zh-CN">
                <a:ea typeface="宋体" panose="02010600030101010101" pitchFamily="2" charset="-122"/>
              </a:rPr>
              <a:t>Exponential Backoff Lock</a:t>
            </a:r>
          </a:p>
        </p:txBody>
      </p:sp>
      <p:sp>
        <p:nvSpPr>
          <p:cNvPr id="95237" name="Text Box 4">
            <a:extLst>
              <a:ext uri="{FF2B5EF4-FFF2-40B4-BE49-F238E27FC236}">
                <a16:creationId xmlns:a16="http://schemas.microsoft.com/office/drawing/2014/main" id="{C2B742BE-1807-4D2D-BE35-29B30544D224}"/>
              </a:ext>
            </a:extLst>
          </p:cNvPr>
          <p:cNvSpPr txBox="1">
            <a:spLocks noChangeArrowheads="1"/>
          </p:cNvSpPr>
          <p:nvPr/>
        </p:nvSpPr>
        <p:spPr bwMode="auto">
          <a:xfrm>
            <a:off x="773113" y="1909763"/>
            <a:ext cx="7445375" cy="4259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a:latin typeface="Courier New" panose="02070309020205020404" pitchFamily="49" charset="0"/>
                <a:ea typeface="宋体" panose="02010600030101010101" pitchFamily="2" charset="-122"/>
              </a:rPr>
              <a:t>Backoff</a:t>
            </a:r>
            <a:r>
              <a:rPr lang="en-US" altLang="zh-CN" b="0">
                <a:latin typeface="Arial" panose="020B0604020202020204" pitchFamily="34"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implements</a:t>
            </a:r>
            <a:r>
              <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rPr>
              <a:t> </a:t>
            </a:r>
            <a:r>
              <a:rPr lang="en-US" altLang="zh-CN" sz="2400">
                <a:latin typeface="Courier New" panose="02070309020205020404" pitchFamily="49" charset="0"/>
                <a:ea typeface="宋体" panose="02010600030101010101" pitchFamily="2" charset="-122"/>
              </a:rPr>
              <a:t>lock {</a:t>
            </a:r>
            <a:r>
              <a:rPr lang="en-US" altLang="zh-CN" b="0">
                <a:latin typeface="Arial" panose="020B0604020202020204" pitchFamily="34" charset="0"/>
                <a:ea typeface="宋体" panose="02010600030101010101" pitchFamily="2" charset="-122"/>
              </a:rPr>
              <a:t> </a:t>
            </a:r>
            <a:endPar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a:solidFill>
                  <a:schemeClr val="tx1"/>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latin typeface="Courier New" panose="02070309020205020404" pitchFamily="49" charset="0"/>
                <a:ea typeface="宋体" panose="02010600030101010101" pitchFamily="2" charset="-122"/>
              </a:rPr>
              <a:t>lock()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int</a:t>
            </a:r>
            <a:r>
              <a:rPr lang="en-US" altLang="zh-CN" sz="2400">
                <a:latin typeface="Courier New" panose="02070309020205020404" pitchFamily="49" charset="0"/>
                <a:ea typeface="宋体" panose="02010600030101010101" pitchFamily="2" charset="-122"/>
              </a:rPr>
              <a:t> delay = MIN_DELAY;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true</a:t>
            </a:r>
            <a:r>
              <a:rPr lang="en-US" altLang="zh-CN" sz="2400">
                <a:latin typeface="Courier New" panose="02070309020205020404" pitchFamily="49" charset="0"/>
                <a:ea typeface="宋体" panose="02010600030101010101" pitchFamily="2" charset="-122"/>
              </a:rPr>
              <a:t>)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(state.get())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(!lock.getAndSet(true))</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return</a:t>
            </a:r>
            <a:r>
              <a:rPr lang="en-US" altLang="zh-CN" sz="2400">
                <a:latin typeface="Courier New" panose="02070309020205020404" pitchFamily="49" charset="0"/>
                <a:ea typeface="宋体" panose="02010600030101010101" pitchFamily="2" charset="-122"/>
              </a:rPr>
              <a:t>;</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sleep(random() % 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(delay &lt; MAX_DELAY)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delay = 2 * 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  </a:t>
            </a:r>
            <a:endPar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a:extLst>
              <a:ext uri="{FF2B5EF4-FFF2-40B4-BE49-F238E27FC236}">
                <a16:creationId xmlns:a16="http://schemas.microsoft.com/office/drawing/2014/main" id="{DE3D5092-3E3F-4EE9-9FA5-2514DCDBDD3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6259" name="Slide Number Placeholder 4">
            <a:extLst>
              <a:ext uri="{FF2B5EF4-FFF2-40B4-BE49-F238E27FC236}">
                <a16:creationId xmlns:a16="http://schemas.microsoft.com/office/drawing/2014/main" id="{A2B60F61-5DE8-46E6-9FA2-56399E1863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32E6EF9F-5F1E-46C5-B670-6547D51E7066}" type="slidenum">
              <a:rPr lang="ar-SA" altLang="zh-CN" sz="1400" b="0">
                <a:solidFill>
                  <a:schemeClr val="tx1"/>
                </a:solidFill>
                <a:latin typeface="Arial" panose="020B0604020202020204" pitchFamily="34" charset="0"/>
              </a:rPr>
              <a:pPr/>
              <a:t>85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6260" name="Rectangle 3">
            <a:extLst>
              <a:ext uri="{FF2B5EF4-FFF2-40B4-BE49-F238E27FC236}">
                <a16:creationId xmlns:a16="http://schemas.microsoft.com/office/drawing/2014/main" id="{8EA49983-6C94-4BD4-ABA1-06AF86E83605}"/>
              </a:ext>
            </a:extLst>
          </p:cNvPr>
          <p:cNvSpPr>
            <a:spLocks noGrp="1" noChangeArrowheads="1"/>
          </p:cNvSpPr>
          <p:nvPr>
            <p:ph type="title"/>
          </p:nvPr>
        </p:nvSpPr>
        <p:spPr/>
        <p:txBody>
          <a:bodyPr/>
          <a:lstStyle/>
          <a:p>
            <a:r>
              <a:rPr lang="en-US" altLang="zh-CN">
                <a:ea typeface="宋体" panose="02010600030101010101" pitchFamily="2" charset="-122"/>
              </a:rPr>
              <a:t>Exponential Backoff Lock</a:t>
            </a:r>
          </a:p>
        </p:txBody>
      </p:sp>
      <p:sp>
        <p:nvSpPr>
          <p:cNvPr id="96261" name="Text Box 4">
            <a:extLst>
              <a:ext uri="{FF2B5EF4-FFF2-40B4-BE49-F238E27FC236}">
                <a16:creationId xmlns:a16="http://schemas.microsoft.com/office/drawing/2014/main" id="{392A24A8-A64B-4CCF-ABC5-8AEEF3DF12AB}"/>
              </a:ext>
            </a:extLst>
          </p:cNvPr>
          <p:cNvSpPr txBox="1">
            <a:spLocks noChangeArrowheads="1"/>
          </p:cNvSpPr>
          <p:nvPr/>
        </p:nvSpPr>
        <p:spPr bwMode="auto">
          <a:xfrm>
            <a:off x="773113" y="1909763"/>
            <a:ext cx="7445375" cy="4259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a:solidFill>
                  <a:schemeClr val="folHlink"/>
                </a:solidFill>
                <a:latin typeface="Courier New" panose="02070309020205020404" pitchFamily="49" charset="0"/>
                <a:ea typeface="宋体" panose="02010600030101010101" pitchFamily="2" charset="-122"/>
              </a:rPr>
              <a:t>Backoff</a:t>
            </a:r>
            <a:r>
              <a:rPr lang="en-US" altLang="zh-CN" b="0">
                <a:solidFill>
                  <a:schemeClr val="folHlink"/>
                </a:solidFill>
                <a:latin typeface="Arial" panose="020B0604020202020204" pitchFamily="34"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implements </a:t>
            </a:r>
            <a:r>
              <a:rPr lang="en-US" altLang="zh-CN" sz="2400">
                <a:solidFill>
                  <a:schemeClr val="folHlink"/>
                </a:solidFill>
                <a:latin typeface="Courier New" panose="02070309020205020404" pitchFamily="49" charset="0"/>
                <a:ea typeface="宋体" panose="02010600030101010101" pitchFamily="2" charset="-122"/>
              </a:rPr>
              <a:t>lock {</a:t>
            </a:r>
            <a:r>
              <a:rPr lang="en-US" altLang="zh-CN" b="0">
                <a:solidFill>
                  <a:schemeClr val="folHlink"/>
                </a:solidFill>
                <a:latin typeface="Arial" panose="020B0604020202020204" pitchFamily="34" charset="0"/>
                <a:ea typeface="宋体" panose="02010600030101010101" pitchFamily="2" charset="-122"/>
              </a:rPr>
              <a:t>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chemeClr val="folHlink"/>
                </a:solidFill>
                <a:latin typeface="Courier New" panose="02070309020205020404" pitchFamily="49" charset="0"/>
                <a:ea typeface="宋体" panose="02010600030101010101" pitchFamily="2" charset="-122"/>
              </a:rPr>
              <a:t>lock()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int</a:t>
            </a:r>
            <a:r>
              <a:rPr lang="en-US" altLang="zh-CN" sz="2400">
                <a:latin typeface="Courier New" panose="02070309020205020404" pitchFamily="49" charset="0"/>
                <a:ea typeface="宋体" panose="02010600030101010101" pitchFamily="2" charset="-122"/>
              </a:rPr>
              <a:t> delay = MIN_DELAY;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while (true)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(state.get())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if (!lock.getAndSet(true))</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return;</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sleep(random()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if (delay &lt; MAX_DELAY)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delay = 2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p:txBody>
      </p:sp>
      <p:sp>
        <p:nvSpPr>
          <p:cNvPr id="96262" name="AutoShape 5">
            <a:extLst>
              <a:ext uri="{FF2B5EF4-FFF2-40B4-BE49-F238E27FC236}">
                <a16:creationId xmlns:a16="http://schemas.microsoft.com/office/drawing/2014/main" id="{94E1BC08-0F36-400D-8464-A3CC51CE442E}"/>
              </a:ext>
            </a:extLst>
          </p:cNvPr>
          <p:cNvSpPr>
            <a:spLocks noChangeArrowheads="1"/>
          </p:cNvSpPr>
          <p:nvPr/>
        </p:nvSpPr>
        <p:spPr bwMode="auto">
          <a:xfrm>
            <a:off x="1108075" y="2816225"/>
            <a:ext cx="5037138" cy="400050"/>
          </a:xfrm>
          <a:prstGeom prst="wedgeRoundRectCallout">
            <a:avLst>
              <a:gd name="adj1" fmla="val 49213"/>
              <a:gd name="adj2" fmla="val 574208"/>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96263" name="Text Box 6">
            <a:extLst>
              <a:ext uri="{FF2B5EF4-FFF2-40B4-BE49-F238E27FC236}">
                <a16:creationId xmlns:a16="http://schemas.microsoft.com/office/drawing/2014/main" id="{35312693-AF18-4055-A577-8FDAEED59295}"/>
              </a:ext>
            </a:extLst>
          </p:cNvPr>
          <p:cNvSpPr txBox="1">
            <a:spLocks noChangeArrowheads="1"/>
          </p:cNvSpPr>
          <p:nvPr/>
        </p:nvSpPr>
        <p:spPr bwMode="auto">
          <a:xfrm>
            <a:off x="4432300" y="5462588"/>
            <a:ext cx="3875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Fix minimum delay</a:t>
            </a:r>
          </a:p>
        </p:txBody>
      </p:sp>
      <p:pic>
        <p:nvPicPr>
          <p:cNvPr id="96264" name="Picture 9">
            <a:extLst>
              <a:ext uri="{FF2B5EF4-FFF2-40B4-BE49-F238E27FC236}">
                <a16:creationId xmlns:a16="http://schemas.microsoft.com/office/drawing/2014/main" id="{4EF243AD-0B69-4308-9712-499889B67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6157913"/>
            <a:ext cx="587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a:extLst>
              <a:ext uri="{FF2B5EF4-FFF2-40B4-BE49-F238E27FC236}">
                <a16:creationId xmlns:a16="http://schemas.microsoft.com/office/drawing/2014/main" id="{6FB9436D-9338-48B1-B66C-D75D3169A9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7283" name="Slide Number Placeholder 4">
            <a:extLst>
              <a:ext uri="{FF2B5EF4-FFF2-40B4-BE49-F238E27FC236}">
                <a16:creationId xmlns:a16="http://schemas.microsoft.com/office/drawing/2014/main" id="{34689801-2191-4304-A5B0-5785568B5C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B6D4522F-F12A-42AD-B05B-B378D13B8843}" type="slidenum">
              <a:rPr lang="ar-SA" altLang="zh-CN" sz="1400" b="0">
                <a:solidFill>
                  <a:schemeClr val="tx1"/>
                </a:solidFill>
                <a:latin typeface="Arial" panose="020B0604020202020204" pitchFamily="34" charset="0"/>
              </a:rPr>
              <a:pPr/>
              <a:t>86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7284" name="Rectangle 3">
            <a:extLst>
              <a:ext uri="{FF2B5EF4-FFF2-40B4-BE49-F238E27FC236}">
                <a16:creationId xmlns:a16="http://schemas.microsoft.com/office/drawing/2014/main" id="{0E7325B2-FE7F-4945-9E6A-EEB429E22E7A}"/>
              </a:ext>
            </a:extLst>
          </p:cNvPr>
          <p:cNvSpPr>
            <a:spLocks noGrp="1" noChangeArrowheads="1"/>
          </p:cNvSpPr>
          <p:nvPr>
            <p:ph type="title"/>
          </p:nvPr>
        </p:nvSpPr>
        <p:spPr/>
        <p:txBody>
          <a:bodyPr/>
          <a:lstStyle/>
          <a:p>
            <a:r>
              <a:rPr lang="en-US" altLang="zh-CN">
                <a:ea typeface="宋体" panose="02010600030101010101" pitchFamily="2" charset="-122"/>
              </a:rPr>
              <a:t>Exponential Backoff Lock</a:t>
            </a:r>
          </a:p>
        </p:txBody>
      </p:sp>
      <p:sp>
        <p:nvSpPr>
          <p:cNvPr id="97285" name="Text Box 4">
            <a:extLst>
              <a:ext uri="{FF2B5EF4-FFF2-40B4-BE49-F238E27FC236}">
                <a16:creationId xmlns:a16="http://schemas.microsoft.com/office/drawing/2014/main" id="{1EDC1BEA-B770-459A-8470-343A3C938869}"/>
              </a:ext>
            </a:extLst>
          </p:cNvPr>
          <p:cNvSpPr txBox="1">
            <a:spLocks noChangeArrowheads="1"/>
          </p:cNvSpPr>
          <p:nvPr/>
        </p:nvSpPr>
        <p:spPr bwMode="auto">
          <a:xfrm>
            <a:off x="773113" y="1909763"/>
            <a:ext cx="7445375" cy="4259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a:solidFill>
                  <a:schemeClr val="folHlink"/>
                </a:solidFill>
                <a:latin typeface="Courier New" panose="02070309020205020404" pitchFamily="49" charset="0"/>
                <a:ea typeface="宋体" panose="02010600030101010101" pitchFamily="2" charset="-122"/>
              </a:rPr>
              <a:t>Backoff</a:t>
            </a:r>
            <a:r>
              <a:rPr lang="en-US" altLang="zh-CN" b="0">
                <a:solidFill>
                  <a:schemeClr val="folHlink"/>
                </a:solidFill>
                <a:latin typeface="Arial" panose="020B0604020202020204" pitchFamily="34"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implements </a:t>
            </a:r>
            <a:r>
              <a:rPr lang="en-US" altLang="zh-CN" sz="2400">
                <a:solidFill>
                  <a:schemeClr val="folHlink"/>
                </a:solidFill>
                <a:latin typeface="Courier New" panose="02070309020205020404" pitchFamily="49" charset="0"/>
                <a:ea typeface="宋体" panose="02010600030101010101" pitchFamily="2" charset="-122"/>
              </a:rPr>
              <a:t>lock {</a:t>
            </a:r>
            <a:r>
              <a:rPr lang="en-US" altLang="zh-CN" b="0">
                <a:solidFill>
                  <a:schemeClr val="folHlink"/>
                </a:solidFill>
                <a:latin typeface="Arial" panose="020B0604020202020204" pitchFamily="34" charset="0"/>
                <a:ea typeface="宋体" panose="02010600030101010101" pitchFamily="2" charset="-122"/>
              </a:rPr>
              <a:t>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chemeClr val="folHlink"/>
                </a:solidFill>
                <a:latin typeface="Courier New" panose="02070309020205020404" pitchFamily="49" charset="0"/>
                <a:ea typeface="宋体" panose="02010600030101010101" pitchFamily="2" charset="-122"/>
              </a:rPr>
              <a:t>lock()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int delay = MIN_DELAY;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(true)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while</a:t>
            </a:r>
            <a:r>
              <a:rPr lang="en-US" altLang="zh-CN" sz="2400">
                <a:latin typeface="Courier New" panose="02070309020205020404" pitchFamily="49" charset="0"/>
                <a:ea typeface="宋体" panose="02010600030101010101" pitchFamily="2" charset="-122"/>
              </a:rPr>
              <a:t> (state.get())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if (!lock.getAndSet(true))</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return;</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sleep(random()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if (delay &lt; MAX_DELAY)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delay = 2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p:txBody>
      </p:sp>
      <p:sp>
        <p:nvSpPr>
          <p:cNvPr id="97286" name="AutoShape 5">
            <a:extLst>
              <a:ext uri="{FF2B5EF4-FFF2-40B4-BE49-F238E27FC236}">
                <a16:creationId xmlns:a16="http://schemas.microsoft.com/office/drawing/2014/main" id="{0AFA77F6-A835-42C2-9142-E553429A0696}"/>
              </a:ext>
            </a:extLst>
          </p:cNvPr>
          <p:cNvSpPr>
            <a:spLocks noChangeArrowheads="1"/>
          </p:cNvSpPr>
          <p:nvPr/>
        </p:nvSpPr>
        <p:spPr bwMode="auto">
          <a:xfrm>
            <a:off x="1108075" y="3502025"/>
            <a:ext cx="4670425" cy="415925"/>
          </a:xfrm>
          <a:prstGeom prst="wedgeRoundRectCallout">
            <a:avLst>
              <a:gd name="adj1" fmla="val 57000"/>
              <a:gd name="adj2" fmla="val 385495"/>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97287" name="Text Box 6">
            <a:extLst>
              <a:ext uri="{FF2B5EF4-FFF2-40B4-BE49-F238E27FC236}">
                <a16:creationId xmlns:a16="http://schemas.microsoft.com/office/drawing/2014/main" id="{810DA1F1-5DDE-4CA8-ACCD-08E00888102B}"/>
              </a:ext>
            </a:extLst>
          </p:cNvPr>
          <p:cNvSpPr txBox="1">
            <a:spLocks noChangeArrowheads="1"/>
          </p:cNvSpPr>
          <p:nvPr/>
        </p:nvSpPr>
        <p:spPr bwMode="auto">
          <a:xfrm>
            <a:off x="3313113" y="5462588"/>
            <a:ext cx="4994275"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Wait until lock looks free</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a:extLst>
              <a:ext uri="{FF2B5EF4-FFF2-40B4-BE49-F238E27FC236}">
                <a16:creationId xmlns:a16="http://schemas.microsoft.com/office/drawing/2014/main" id="{927ADD39-7CBA-4FF6-A13C-A2EE65F665B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8307" name="Slide Number Placeholder 4">
            <a:extLst>
              <a:ext uri="{FF2B5EF4-FFF2-40B4-BE49-F238E27FC236}">
                <a16:creationId xmlns:a16="http://schemas.microsoft.com/office/drawing/2014/main" id="{CC82AE30-5466-4793-A1EC-26B4F19490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756A32C6-A076-48CB-A677-53D8AA80755D}" type="slidenum">
              <a:rPr lang="ar-SA" altLang="zh-CN" sz="1400" b="0">
                <a:solidFill>
                  <a:schemeClr val="tx1"/>
                </a:solidFill>
                <a:latin typeface="Arial" panose="020B0604020202020204" pitchFamily="34" charset="0"/>
              </a:rPr>
              <a:pPr/>
              <a:t>87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8308" name="Rectangle 3">
            <a:extLst>
              <a:ext uri="{FF2B5EF4-FFF2-40B4-BE49-F238E27FC236}">
                <a16:creationId xmlns:a16="http://schemas.microsoft.com/office/drawing/2014/main" id="{FB1CD0DA-3F68-44E5-A523-28254E7D02CB}"/>
              </a:ext>
            </a:extLst>
          </p:cNvPr>
          <p:cNvSpPr>
            <a:spLocks noGrp="1" noChangeArrowheads="1"/>
          </p:cNvSpPr>
          <p:nvPr>
            <p:ph type="title"/>
          </p:nvPr>
        </p:nvSpPr>
        <p:spPr/>
        <p:txBody>
          <a:bodyPr/>
          <a:lstStyle/>
          <a:p>
            <a:r>
              <a:rPr lang="en-US" altLang="zh-CN">
                <a:ea typeface="宋体" panose="02010600030101010101" pitchFamily="2" charset="-122"/>
              </a:rPr>
              <a:t>Exponential Backoff Lock</a:t>
            </a:r>
          </a:p>
        </p:txBody>
      </p:sp>
      <p:sp>
        <p:nvSpPr>
          <p:cNvPr id="98309" name="Text Box 4">
            <a:extLst>
              <a:ext uri="{FF2B5EF4-FFF2-40B4-BE49-F238E27FC236}">
                <a16:creationId xmlns:a16="http://schemas.microsoft.com/office/drawing/2014/main" id="{2432F73A-37A4-43EA-A099-3BB1F22E25F3}"/>
              </a:ext>
            </a:extLst>
          </p:cNvPr>
          <p:cNvSpPr txBox="1">
            <a:spLocks noChangeArrowheads="1"/>
          </p:cNvSpPr>
          <p:nvPr/>
        </p:nvSpPr>
        <p:spPr bwMode="auto">
          <a:xfrm>
            <a:off x="773113" y="1909763"/>
            <a:ext cx="7445375" cy="4259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a:solidFill>
                  <a:schemeClr val="folHlink"/>
                </a:solidFill>
                <a:latin typeface="Courier New" panose="02070309020205020404" pitchFamily="49" charset="0"/>
                <a:ea typeface="宋体" panose="02010600030101010101" pitchFamily="2" charset="-122"/>
              </a:rPr>
              <a:t>Backoff</a:t>
            </a:r>
            <a:r>
              <a:rPr lang="en-US" altLang="zh-CN" b="0">
                <a:solidFill>
                  <a:schemeClr val="folHlink"/>
                </a:solidFill>
                <a:latin typeface="Arial" panose="020B0604020202020204" pitchFamily="34"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implements </a:t>
            </a:r>
            <a:r>
              <a:rPr lang="en-US" altLang="zh-CN" sz="2400">
                <a:solidFill>
                  <a:schemeClr val="folHlink"/>
                </a:solidFill>
                <a:latin typeface="Courier New" panose="02070309020205020404" pitchFamily="49" charset="0"/>
                <a:ea typeface="宋体" panose="02010600030101010101" pitchFamily="2" charset="-122"/>
              </a:rPr>
              <a:t>lock {</a:t>
            </a:r>
            <a:r>
              <a:rPr lang="en-US" altLang="zh-CN" b="0">
                <a:solidFill>
                  <a:schemeClr val="folHlink"/>
                </a:solidFill>
                <a:latin typeface="Arial" panose="020B0604020202020204" pitchFamily="34" charset="0"/>
                <a:ea typeface="宋体" panose="02010600030101010101" pitchFamily="2" charset="-122"/>
              </a:rPr>
              <a:t>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chemeClr val="folHlink"/>
                </a:solidFill>
                <a:latin typeface="Courier New" panose="02070309020205020404" pitchFamily="49" charset="0"/>
                <a:ea typeface="宋体" panose="02010600030101010101" pitchFamily="2" charset="-122"/>
              </a:rPr>
              <a:t>lock()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int delay = MIN_DELAY;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(true)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(state.get()) {}</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(!lock.getAndSet(true))</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return</a:t>
            </a:r>
            <a:r>
              <a:rPr lang="en-US" altLang="zh-CN" sz="2400">
                <a:latin typeface="Courier New" panose="02070309020205020404" pitchFamily="49" charset="0"/>
                <a:ea typeface="宋体" panose="02010600030101010101" pitchFamily="2" charset="-122"/>
              </a:rPr>
              <a:t>;</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sleep(random()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if (delay &lt; MAX_DELAY)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delay = 2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p:txBody>
      </p:sp>
      <p:sp>
        <p:nvSpPr>
          <p:cNvPr id="98310" name="AutoShape 5">
            <a:extLst>
              <a:ext uri="{FF2B5EF4-FFF2-40B4-BE49-F238E27FC236}">
                <a16:creationId xmlns:a16="http://schemas.microsoft.com/office/drawing/2014/main" id="{3B0FE939-EF91-4A90-8ED0-BBB06CD63A0E}"/>
              </a:ext>
            </a:extLst>
          </p:cNvPr>
          <p:cNvSpPr>
            <a:spLocks noChangeArrowheads="1"/>
          </p:cNvSpPr>
          <p:nvPr/>
        </p:nvSpPr>
        <p:spPr bwMode="auto">
          <a:xfrm>
            <a:off x="1198563" y="3913188"/>
            <a:ext cx="5051425" cy="720725"/>
          </a:xfrm>
          <a:prstGeom prst="wedgeRoundRectCallout">
            <a:avLst>
              <a:gd name="adj1" fmla="val 47139"/>
              <a:gd name="adj2" fmla="val 144273"/>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98311" name="Text Box 6">
            <a:extLst>
              <a:ext uri="{FF2B5EF4-FFF2-40B4-BE49-F238E27FC236}">
                <a16:creationId xmlns:a16="http://schemas.microsoft.com/office/drawing/2014/main" id="{81C7EE9D-A18D-47D5-9ECB-B71D1C6E41CB}"/>
              </a:ext>
            </a:extLst>
          </p:cNvPr>
          <p:cNvSpPr txBox="1">
            <a:spLocks noChangeArrowheads="1"/>
          </p:cNvSpPr>
          <p:nvPr/>
        </p:nvSpPr>
        <p:spPr bwMode="auto">
          <a:xfrm>
            <a:off x="5003800" y="5462588"/>
            <a:ext cx="3303588"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If we win, return</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a:extLst>
              <a:ext uri="{FF2B5EF4-FFF2-40B4-BE49-F238E27FC236}">
                <a16:creationId xmlns:a16="http://schemas.microsoft.com/office/drawing/2014/main" id="{6F3C289F-2D90-4802-9788-AFCD7D1C137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99331" name="Slide Number Placeholder 4">
            <a:extLst>
              <a:ext uri="{FF2B5EF4-FFF2-40B4-BE49-F238E27FC236}">
                <a16:creationId xmlns:a16="http://schemas.microsoft.com/office/drawing/2014/main" id="{8625AF35-E812-43DE-AC90-AEE5B99A4C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76FAFEF-5EAD-4F9F-A3EA-41CF57588852}" type="slidenum">
              <a:rPr lang="ar-SA" altLang="zh-CN" sz="1400" b="0">
                <a:solidFill>
                  <a:schemeClr val="tx1"/>
                </a:solidFill>
                <a:latin typeface="Arial" panose="020B0604020202020204" pitchFamily="34" charset="0"/>
              </a:rPr>
              <a:pPr/>
              <a:t>88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99332" name="Rectangle 2">
            <a:extLst>
              <a:ext uri="{FF2B5EF4-FFF2-40B4-BE49-F238E27FC236}">
                <a16:creationId xmlns:a16="http://schemas.microsoft.com/office/drawing/2014/main" id="{4F895057-6020-4D25-B06F-6A0DE338F00B}"/>
              </a:ext>
            </a:extLst>
          </p:cNvPr>
          <p:cNvSpPr>
            <a:spLocks noGrp="1" noChangeArrowheads="1"/>
          </p:cNvSpPr>
          <p:nvPr>
            <p:ph type="title"/>
          </p:nvPr>
        </p:nvSpPr>
        <p:spPr/>
        <p:txBody>
          <a:bodyPr/>
          <a:lstStyle/>
          <a:p>
            <a:r>
              <a:rPr lang="en-US" altLang="zh-CN">
                <a:ea typeface="宋体" panose="02010600030101010101" pitchFamily="2" charset="-122"/>
              </a:rPr>
              <a:t>Exponential Backoff Lock</a:t>
            </a:r>
          </a:p>
        </p:txBody>
      </p:sp>
      <p:sp>
        <p:nvSpPr>
          <p:cNvPr id="99333" name="Text Box 3">
            <a:extLst>
              <a:ext uri="{FF2B5EF4-FFF2-40B4-BE49-F238E27FC236}">
                <a16:creationId xmlns:a16="http://schemas.microsoft.com/office/drawing/2014/main" id="{9728B415-ED88-41A9-A678-9BDF5B839A8A}"/>
              </a:ext>
            </a:extLst>
          </p:cNvPr>
          <p:cNvSpPr txBox="1">
            <a:spLocks noChangeArrowheads="1"/>
          </p:cNvSpPr>
          <p:nvPr/>
        </p:nvSpPr>
        <p:spPr bwMode="auto">
          <a:xfrm>
            <a:off x="773113" y="1909763"/>
            <a:ext cx="7445375" cy="4259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a:solidFill>
                  <a:schemeClr val="folHlink"/>
                </a:solidFill>
                <a:latin typeface="Courier New" panose="02070309020205020404" pitchFamily="49" charset="0"/>
                <a:ea typeface="宋体" panose="02010600030101010101" pitchFamily="2" charset="-122"/>
              </a:rPr>
              <a:t>Backoff</a:t>
            </a:r>
            <a:r>
              <a:rPr lang="en-US" altLang="zh-CN" b="0">
                <a:solidFill>
                  <a:schemeClr val="folHlink"/>
                </a:solidFill>
                <a:latin typeface="Arial" panose="020B0604020202020204" pitchFamily="34"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implements </a:t>
            </a:r>
            <a:r>
              <a:rPr lang="en-US" altLang="zh-CN" sz="2400">
                <a:solidFill>
                  <a:schemeClr val="folHlink"/>
                </a:solidFill>
                <a:latin typeface="Courier New" panose="02070309020205020404" pitchFamily="49" charset="0"/>
                <a:ea typeface="宋体" panose="02010600030101010101" pitchFamily="2" charset="-122"/>
              </a:rPr>
              <a:t>lock {</a:t>
            </a:r>
            <a:r>
              <a:rPr lang="en-US" altLang="zh-CN" b="0">
                <a:solidFill>
                  <a:schemeClr val="folHlink"/>
                </a:solidFill>
                <a:latin typeface="Arial" panose="020B0604020202020204" pitchFamily="34" charset="0"/>
                <a:ea typeface="宋体" panose="02010600030101010101" pitchFamily="2" charset="-122"/>
              </a:rPr>
              <a:t>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chemeClr val="folHlink"/>
                </a:solidFill>
                <a:latin typeface="Courier New" panose="02070309020205020404" pitchFamily="49" charset="0"/>
                <a:ea typeface="宋体" panose="02010600030101010101" pitchFamily="2" charset="-122"/>
              </a:rPr>
              <a:t>lock()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int delay = MIN_DELAY;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(true)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(state.get())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if (!lock.getAndSet(true))</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return;</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sleep(random() % 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if (delay &lt; MAX_DELAY)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delay = 2 * 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p:txBody>
      </p:sp>
      <p:sp>
        <p:nvSpPr>
          <p:cNvPr id="99334" name="AutoShape 4">
            <a:extLst>
              <a:ext uri="{FF2B5EF4-FFF2-40B4-BE49-F238E27FC236}">
                <a16:creationId xmlns:a16="http://schemas.microsoft.com/office/drawing/2014/main" id="{745B493A-D170-4FE2-ABBB-4E71391AADE6}"/>
              </a:ext>
            </a:extLst>
          </p:cNvPr>
          <p:cNvSpPr>
            <a:spLocks noChangeArrowheads="1"/>
          </p:cNvSpPr>
          <p:nvPr/>
        </p:nvSpPr>
        <p:spPr bwMode="auto">
          <a:xfrm>
            <a:off x="1319213" y="4460875"/>
            <a:ext cx="4503737" cy="720725"/>
          </a:xfrm>
          <a:prstGeom prst="wedgeRoundRectCallout">
            <a:avLst>
              <a:gd name="adj1" fmla="val 46440"/>
              <a:gd name="adj2" fmla="val -268060"/>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99335" name="Text Box 5">
            <a:extLst>
              <a:ext uri="{FF2B5EF4-FFF2-40B4-BE49-F238E27FC236}">
                <a16:creationId xmlns:a16="http://schemas.microsoft.com/office/drawing/2014/main" id="{D7E8AD77-6527-4E73-99BE-0E645D24EB6C}"/>
              </a:ext>
            </a:extLst>
          </p:cNvPr>
          <p:cNvSpPr txBox="1">
            <a:spLocks noChangeArrowheads="1"/>
          </p:cNvSpPr>
          <p:nvPr/>
        </p:nvSpPr>
        <p:spPr bwMode="auto">
          <a:xfrm>
            <a:off x="2016125" y="2185988"/>
            <a:ext cx="6046788" cy="5794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Back off for random duration</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a:extLst>
              <a:ext uri="{FF2B5EF4-FFF2-40B4-BE49-F238E27FC236}">
                <a16:creationId xmlns:a16="http://schemas.microsoft.com/office/drawing/2014/main" id="{C549EFBE-EC96-4B70-9F31-2D249C49EA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0355" name="Slide Number Placeholder 4">
            <a:extLst>
              <a:ext uri="{FF2B5EF4-FFF2-40B4-BE49-F238E27FC236}">
                <a16:creationId xmlns:a16="http://schemas.microsoft.com/office/drawing/2014/main" id="{CA8567B6-FDCD-4BE0-BF14-27837F5C19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3D4E8A3-ADEF-463E-B5C0-A8318B40A5ED}" type="slidenum">
              <a:rPr lang="ar-SA" altLang="zh-CN" sz="1400" b="0">
                <a:solidFill>
                  <a:schemeClr val="tx1"/>
                </a:solidFill>
                <a:latin typeface="Arial" panose="020B0604020202020204" pitchFamily="34" charset="0"/>
              </a:rPr>
              <a:pPr/>
              <a:t>89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0356" name="Rectangle 2">
            <a:extLst>
              <a:ext uri="{FF2B5EF4-FFF2-40B4-BE49-F238E27FC236}">
                <a16:creationId xmlns:a16="http://schemas.microsoft.com/office/drawing/2014/main" id="{077826F7-4A2D-4993-8596-81DCEBC388A7}"/>
              </a:ext>
            </a:extLst>
          </p:cNvPr>
          <p:cNvSpPr>
            <a:spLocks noGrp="1" noChangeArrowheads="1"/>
          </p:cNvSpPr>
          <p:nvPr>
            <p:ph type="title"/>
          </p:nvPr>
        </p:nvSpPr>
        <p:spPr/>
        <p:txBody>
          <a:bodyPr/>
          <a:lstStyle/>
          <a:p>
            <a:r>
              <a:rPr lang="en-US" altLang="zh-CN">
                <a:ea typeface="宋体" panose="02010600030101010101" pitchFamily="2" charset="-122"/>
              </a:rPr>
              <a:t>Exponential Backoff Lock</a:t>
            </a:r>
          </a:p>
        </p:txBody>
      </p:sp>
      <p:sp>
        <p:nvSpPr>
          <p:cNvPr id="100357" name="Text Box 3">
            <a:extLst>
              <a:ext uri="{FF2B5EF4-FFF2-40B4-BE49-F238E27FC236}">
                <a16:creationId xmlns:a16="http://schemas.microsoft.com/office/drawing/2014/main" id="{FE4EA11B-8C98-45E5-8AB7-757B7E44E7B8}"/>
              </a:ext>
            </a:extLst>
          </p:cNvPr>
          <p:cNvSpPr txBox="1">
            <a:spLocks noChangeArrowheads="1"/>
          </p:cNvSpPr>
          <p:nvPr/>
        </p:nvSpPr>
        <p:spPr bwMode="auto">
          <a:xfrm>
            <a:off x="773113" y="1909763"/>
            <a:ext cx="7445375" cy="4259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public class </a:t>
            </a:r>
            <a:r>
              <a:rPr lang="en-US" altLang="zh-CN" sz="2400">
                <a:solidFill>
                  <a:schemeClr val="folHlink"/>
                </a:solidFill>
                <a:latin typeface="Courier New" panose="02070309020205020404" pitchFamily="49" charset="0"/>
                <a:ea typeface="宋体" panose="02010600030101010101" pitchFamily="2" charset="-122"/>
              </a:rPr>
              <a:t>Backoff</a:t>
            </a:r>
            <a:r>
              <a:rPr lang="en-US" altLang="zh-CN" b="0">
                <a:solidFill>
                  <a:schemeClr val="folHlink"/>
                </a:solidFill>
                <a:latin typeface="Arial" panose="020B0604020202020204" pitchFamily="34"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implements </a:t>
            </a:r>
            <a:r>
              <a:rPr lang="en-US" altLang="zh-CN" sz="2400">
                <a:solidFill>
                  <a:schemeClr val="folHlink"/>
                </a:solidFill>
                <a:latin typeface="Courier New" panose="02070309020205020404" pitchFamily="49" charset="0"/>
                <a:ea typeface="宋体" panose="02010600030101010101" pitchFamily="2" charset="-122"/>
              </a:rPr>
              <a:t>lock {</a:t>
            </a:r>
            <a:r>
              <a:rPr lang="en-US" altLang="zh-CN" b="0">
                <a:solidFill>
                  <a:schemeClr val="folHlink"/>
                </a:solidFill>
                <a:latin typeface="Arial" panose="020B0604020202020204" pitchFamily="34" charset="0"/>
                <a:ea typeface="宋体" panose="02010600030101010101" pitchFamily="2" charset="-122"/>
              </a:rPr>
              <a:t> </a:t>
            </a:r>
            <a:endPar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cs typeface="Courier New" panose="02070309020205020404" pitchFamily="49" charset="0"/>
              </a:rPr>
              <a:t> public void </a:t>
            </a:r>
            <a:r>
              <a:rPr lang="en-US" altLang="zh-CN" sz="2400">
                <a:solidFill>
                  <a:schemeClr val="folHlink"/>
                </a:solidFill>
                <a:latin typeface="Courier New" panose="02070309020205020404" pitchFamily="49" charset="0"/>
                <a:ea typeface="宋体" panose="02010600030101010101" pitchFamily="2" charset="-122"/>
              </a:rPr>
              <a:t>lock()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int delay = MIN_DELAY;</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(true)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while (state.get()) {}</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if (!lock.getAndSet(true))</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return;</a:t>
            </a:r>
          </a:p>
          <a:p>
            <a:pPr algn="l" eaLnBrk="1" hangingPunct="1">
              <a:lnSpc>
                <a:spcPct val="70000"/>
              </a:lnSpc>
              <a:spcBef>
                <a:spcPct val="30000"/>
              </a:spcBef>
            </a:pPr>
            <a:r>
              <a:rPr lang="en-US" altLang="zh-CN" sz="2400">
                <a:solidFill>
                  <a:schemeClr val="folHlink"/>
                </a:solidFill>
                <a:latin typeface="Courier New" panose="02070309020205020404" pitchFamily="49" charset="0"/>
                <a:ea typeface="宋体" panose="02010600030101010101" pitchFamily="2" charset="-122"/>
              </a:rPr>
              <a:t>   sleep(random() % 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tx1"/>
                </a:solidFill>
                <a:latin typeface="Courier New" panose="02070309020205020404" pitchFamily="49" charset="0"/>
                <a:ea typeface="宋体" panose="02010600030101010101" pitchFamily="2" charset="-122"/>
              </a:rPr>
              <a:t>if</a:t>
            </a:r>
            <a:r>
              <a:rPr lang="en-US" altLang="zh-CN" sz="2400">
                <a:latin typeface="Courier New" panose="02070309020205020404" pitchFamily="49" charset="0"/>
                <a:ea typeface="宋体" panose="02010600030101010101" pitchFamily="2" charset="-122"/>
              </a:rPr>
              <a:t> (delay &lt; MAX_DELAY)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delay = 2 * delay;</a:t>
            </a:r>
          </a:p>
          <a:p>
            <a:pPr algn="l" eaLnBrk="1" hangingPunct="1">
              <a:lnSpc>
                <a:spcPct val="70000"/>
              </a:lnSpc>
              <a:spcBef>
                <a:spcPct val="30000"/>
              </a:spcBef>
            </a:pPr>
            <a:r>
              <a:rPr lang="en-US" altLang="zh-CN" sz="2400">
                <a:latin typeface="Courier New" panose="02070309020205020404" pitchFamily="49" charset="0"/>
                <a:ea typeface="宋体" panose="02010600030101010101" pitchFamily="2" charset="-122"/>
              </a:rPr>
              <a:t> </a:t>
            </a:r>
            <a:r>
              <a:rPr lang="en-US" altLang="zh-CN" sz="2400">
                <a:solidFill>
                  <a:schemeClr val="folHlink"/>
                </a:solidFill>
                <a:latin typeface="Courier New" panose="02070309020205020404" pitchFamily="49" charset="0"/>
                <a:ea typeface="宋体" panose="02010600030101010101" pitchFamily="2" charset="-122"/>
              </a:rPr>
              <a:t>}}} </a:t>
            </a:r>
            <a:r>
              <a:rPr lang="en-US" altLang="zh-CN" sz="2400">
                <a:latin typeface="Courier New" panose="02070309020205020404" pitchFamily="49" charset="0"/>
                <a:ea typeface="宋体" panose="02010600030101010101" pitchFamily="2" charset="-122"/>
              </a:rPr>
              <a:t> </a:t>
            </a:r>
            <a:endParaRPr lang="en-US" altLang="zh-CN" sz="2400">
              <a:solidFill>
                <a:srgbClr val="6666FF"/>
              </a:solidFill>
              <a:latin typeface="Courier New" panose="02070309020205020404" pitchFamily="49" charset="0"/>
              <a:ea typeface="宋体" panose="02010600030101010101" pitchFamily="2" charset="-122"/>
              <a:cs typeface="Courier New" panose="02070309020205020404" pitchFamily="49" charset="0"/>
            </a:endParaRPr>
          </a:p>
        </p:txBody>
      </p:sp>
      <p:sp>
        <p:nvSpPr>
          <p:cNvPr id="100358" name="AutoShape 4">
            <a:extLst>
              <a:ext uri="{FF2B5EF4-FFF2-40B4-BE49-F238E27FC236}">
                <a16:creationId xmlns:a16="http://schemas.microsoft.com/office/drawing/2014/main" id="{8AE53302-4773-49C8-827B-C7CA28DFD3DB}"/>
              </a:ext>
            </a:extLst>
          </p:cNvPr>
          <p:cNvSpPr>
            <a:spLocks noChangeArrowheads="1"/>
          </p:cNvSpPr>
          <p:nvPr/>
        </p:nvSpPr>
        <p:spPr bwMode="auto">
          <a:xfrm>
            <a:off x="1333500" y="5022850"/>
            <a:ext cx="4335463" cy="720725"/>
          </a:xfrm>
          <a:prstGeom prst="wedgeRoundRectCallout">
            <a:avLst>
              <a:gd name="adj1" fmla="val 29093"/>
              <a:gd name="adj2" fmla="val -363218"/>
              <a:gd name="adj3" fmla="val 16667"/>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endParaRPr>
          </a:p>
        </p:txBody>
      </p:sp>
      <p:sp>
        <p:nvSpPr>
          <p:cNvPr id="100359" name="Text Box 5">
            <a:extLst>
              <a:ext uri="{FF2B5EF4-FFF2-40B4-BE49-F238E27FC236}">
                <a16:creationId xmlns:a16="http://schemas.microsoft.com/office/drawing/2014/main" id="{60F69E9F-FA9D-43AF-85F4-41D28AB172C1}"/>
              </a:ext>
            </a:extLst>
          </p:cNvPr>
          <p:cNvSpPr txBox="1">
            <a:spLocks noChangeArrowheads="1"/>
          </p:cNvSpPr>
          <p:nvPr/>
        </p:nvSpPr>
        <p:spPr bwMode="auto">
          <a:xfrm>
            <a:off x="1471613" y="2185988"/>
            <a:ext cx="6591300" cy="5794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a:solidFill>
                  <a:srgbClr val="FF3300"/>
                </a:solidFill>
                <a:latin typeface="Arial" panose="020B0604020202020204" pitchFamily="34" charset="0"/>
                <a:ea typeface="宋体" panose="02010600030101010101" pitchFamily="2" charset="-122"/>
                <a:cs typeface="Arial" panose="020B0604020202020204" pitchFamily="34" charset="0"/>
              </a:rPr>
              <a:t>Double max delay, within reason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E391D2FF-45CD-4FF1-939A-852AE79E063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23555" name="Slide Number Placeholder 4">
            <a:extLst>
              <a:ext uri="{FF2B5EF4-FFF2-40B4-BE49-F238E27FC236}">
                <a16:creationId xmlns:a16="http://schemas.microsoft.com/office/drawing/2014/main" id="{36EEBD92-42FA-432B-9CBF-1E908BA8E7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F45BBC61-D3C4-4C75-9349-F0A4642A7479}" type="slidenum">
              <a:rPr lang="ar-SA" altLang="zh-CN" sz="1400" b="0">
                <a:solidFill>
                  <a:schemeClr val="tx1"/>
                </a:solidFill>
                <a:latin typeface="Arial" panose="020B0604020202020204" pitchFamily="34" charset="0"/>
              </a:rPr>
              <a:pPr/>
              <a:t>9</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23556" name="Picture 2" descr="magic">
            <a:extLst>
              <a:ext uri="{FF2B5EF4-FFF2-40B4-BE49-F238E27FC236}">
                <a16:creationId xmlns:a16="http://schemas.microsoft.com/office/drawing/2014/main" id="{71F51E8F-7F1B-4850-A812-C1350E9D2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3">
            <a:extLst>
              <a:ext uri="{FF2B5EF4-FFF2-40B4-BE49-F238E27FC236}">
                <a16:creationId xmlns:a16="http://schemas.microsoft.com/office/drawing/2014/main" id="{AE2B90D7-9161-422E-BCDB-348EDFFB8445}"/>
              </a:ext>
            </a:extLst>
          </p:cNvPr>
          <p:cNvGrpSpPr>
            <a:grpSpLocks/>
          </p:cNvGrpSpPr>
          <p:nvPr/>
        </p:nvGrpSpPr>
        <p:grpSpPr bwMode="auto">
          <a:xfrm flipH="1">
            <a:off x="5891213" y="3640138"/>
            <a:ext cx="725487" cy="765175"/>
            <a:chOff x="1008" y="2720"/>
            <a:chExt cx="856" cy="808"/>
          </a:xfrm>
        </p:grpSpPr>
        <p:sp>
          <p:nvSpPr>
            <p:cNvPr id="23659" name="Rectangle 4">
              <a:extLst>
                <a:ext uri="{FF2B5EF4-FFF2-40B4-BE49-F238E27FC236}">
                  <a16:creationId xmlns:a16="http://schemas.microsoft.com/office/drawing/2014/main" id="{7FAEBC05-F722-4B06-BCD1-47F38FDFC509}"/>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60" name="Freeform 5">
              <a:extLst>
                <a:ext uri="{FF2B5EF4-FFF2-40B4-BE49-F238E27FC236}">
                  <a16:creationId xmlns:a16="http://schemas.microsoft.com/office/drawing/2014/main" id="{7D7488EB-C8D0-4A76-84CF-067C6FE78555}"/>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61" name="Freeform 6">
              <a:extLst>
                <a:ext uri="{FF2B5EF4-FFF2-40B4-BE49-F238E27FC236}">
                  <a16:creationId xmlns:a16="http://schemas.microsoft.com/office/drawing/2014/main" id="{C01C00BB-7FC1-4F90-9504-987BC0D93EF5}"/>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62" name="Freeform 7">
              <a:extLst>
                <a:ext uri="{FF2B5EF4-FFF2-40B4-BE49-F238E27FC236}">
                  <a16:creationId xmlns:a16="http://schemas.microsoft.com/office/drawing/2014/main" id="{6E679831-938F-4E54-AE97-F59C470221A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63" name="Freeform 8">
              <a:extLst>
                <a:ext uri="{FF2B5EF4-FFF2-40B4-BE49-F238E27FC236}">
                  <a16:creationId xmlns:a16="http://schemas.microsoft.com/office/drawing/2014/main" id="{000CBFD8-56A0-4634-801F-13EEC24E8FA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3664" name="Freeform 9">
              <a:extLst>
                <a:ext uri="{FF2B5EF4-FFF2-40B4-BE49-F238E27FC236}">
                  <a16:creationId xmlns:a16="http://schemas.microsoft.com/office/drawing/2014/main" id="{F9D0053A-945B-48CA-AC73-6BF1E021F3B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3665" name="Freeform 10">
              <a:extLst>
                <a:ext uri="{FF2B5EF4-FFF2-40B4-BE49-F238E27FC236}">
                  <a16:creationId xmlns:a16="http://schemas.microsoft.com/office/drawing/2014/main" id="{A3D63964-A27D-4FFD-B63E-BA3B15BFB2A4}"/>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66" name="Freeform 11">
              <a:extLst>
                <a:ext uri="{FF2B5EF4-FFF2-40B4-BE49-F238E27FC236}">
                  <a16:creationId xmlns:a16="http://schemas.microsoft.com/office/drawing/2014/main" id="{D27F10CE-355D-49B6-8153-C47BB8E3C86D}"/>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67" name="Freeform 12">
              <a:extLst>
                <a:ext uri="{FF2B5EF4-FFF2-40B4-BE49-F238E27FC236}">
                  <a16:creationId xmlns:a16="http://schemas.microsoft.com/office/drawing/2014/main" id="{BCCF3236-4C79-43A8-9F5F-7A45411B0A21}"/>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473549" name="Rectangle 13">
            <a:extLst>
              <a:ext uri="{FF2B5EF4-FFF2-40B4-BE49-F238E27FC236}">
                <a16:creationId xmlns:a16="http://schemas.microsoft.com/office/drawing/2014/main" id="{2DE04FA9-54EA-4719-91A6-BA87A2D286BE}"/>
              </a:ext>
            </a:extLst>
          </p:cNvPr>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sz="2400">
              <a:solidFill>
                <a:schemeClr val="tx2"/>
              </a:solidFill>
              <a:latin typeface="Times New Roman" pitchFamily="18" charset="0"/>
            </a:endParaRPr>
          </a:p>
        </p:txBody>
      </p:sp>
      <p:sp>
        <p:nvSpPr>
          <p:cNvPr id="23559" name="Rectangle 14">
            <a:extLst>
              <a:ext uri="{FF2B5EF4-FFF2-40B4-BE49-F238E27FC236}">
                <a16:creationId xmlns:a16="http://schemas.microsoft.com/office/drawing/2014/main" id="{16D88AF9-C951-4833-B5D0-60F55DC2EBD1}"/>
              </a:ext>
            </a:extLst>
          </p:cNvPr>
          <p:cNvSpPr>
            <a:spLocks noGrp="1" noChangeArrowheads="1"/>
          </p:cNvSpPr>
          <p:nvPr>
            <p:ph type="title"/>
          </p:nvPr>
        </p:nvSpPr>
        <p:spPr>
          <a:xfrm>
            <a:off x="738188" y="587375"/>
            <a:ext cx="7772400" cy="1143000"/>
          </a:xfrm>
        </p:spPr>
        <p:txBody>
          <a:bodyPr/>
          <a:lstStyle/>
          <a:p>
            <a:r>
              <a:rPr lang="en-US" altLang="zh-CN">
                <a:ea typeface="宋体" panose="02010600030101010101" pitchFamily="2" charset="-122"/>
              </a:rPr>
              <a:t>Basic Spin-Lock</a:t>
            </a:r>
          </a:p>
        </p:txBody>
      </p:sp>
      <p:sp>
        <p:nvSpPr>
          <p:cNvPr id="23560" name="Line 15">
            <a:extLst>
              <a:ext uri="{FF2B5EF4-FFF2-40B4-BE49-F238E27FC236}">
                <a16:creationId xmlns:a16="http://schemas.microsoft.com/office/drawing/2014/main" id="{1D96E9E9-2471-458E-9BD2-2994E3959D5D}"/>
              </a:ext>
            </a:extLst>
          </p:cNvPr>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1" name="Line 16">
            <a:extLst>
              <a:ext uri="{FF2B5EF4-FFF2-40B4-BE49-F238E27FC236}">
                <a16:creationId xmlns:a16="http://schemas.microsoft.com/office/drawing/2014/main" id="{2743F640-9D4D-4264-BC75-CFD21577071F}"/>
              </a:ext>
            </a:extLst>
          </p:cNvPr>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2" name="Rectangle 17">
            <a:extLst>
              <a:ext uri="{FF2B5EF4-FFF2-40B4-BE49-F238E27FC236}">
                <a16:creationId xmlns:a16="http://schemas.microsoft.com/office/drawing/2014/main" id="{62DB0A59-BC42-4821-A843-5F4BD8530061}"/>
              </a:ext>
            </a:extLst>
          </p:cNvPr>
          <p:cNvSpPr>
            <a:spLocks noChangeArrowheads="1"/>
          </p:cNvSpPr>
          <p:nvPr/>
        </p:nvSpPr>
        <p:spPr bwMode="auto">
          <a:xfrm>
            <a:off x="3763963" y="3627438"/>
            <a:ext cx="419100" cy="558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63" name="Rectangle 18">
            <a:extLst>
              <a:ext uri="{FF2B5EF4-FFF2-40B4-BE49-F238E27FC236}">
                <a16:creationId xmlns:a16="http://schemas.microsoft.com/office/drawing/2014/main" id="{471E095A-9E36-41C2-A73B-BAB5CE7CD1D8}"/>
              </a:ext>
            </a:extLst>
          </p:cNvPr>
          <p:cNvSpPr>
            <a:spLocks noChangeArrowheads="1"/>
          </p:cNvSpPr>
          <p:nvPr/>
        </p:nvSpPr>
        <p:spPr bwMode="auto">
          <a:xfrm>
            <a:off x="4602163" y="3646488"/>
            <a:ext cx="368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64" name="Rectangle 19">
            <a:extLst>
              <a:ext uri="{FF2B5EF4-FFF2-40B4-BE49-F238E27FC236}">
                <a16:creationId xmlns:a16="http://schemas.microsoft.com/office/drawing/2014/main" id="{BAFD52CB-D800-4958-9C7E-C2CFB13B7E9E}"/>
              </a:ext>
            </a:extLst>
          </p:cNvPr>
          <p:cNvSpPr>
            <a:spLocks noChangeArrowheads="1"/>
          </p:cNvSpPr>
          <p:nvPr/>
        </p:nvSpPr>
        <p:spPr bwMode="auto">
          <a:xfrm>
            <a:off x="4549775" y="3746500"/>
            <a:ext cx="498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2"/>
                </a:solidFill>
                <a:latin typeface="Arial" panose="020B0604020202020204" pitchFamily="34" charset="0"/>
                <a:ea typeface="宋体" panose="02010600030101010101" pitchFamily="2" charset="-122"/>
              </a:rPr>
              <a:t>CS</a:t>
            </a:r>
          </a:p>
        </p:txBody>
      </p:sp>
      <p:grpSp>
        <p:nvGrpSpPr>
          <p:cNvPr id="23565" name="Group 20">
            <a:extLst>
              <a:ext uri="{FF2B5EF4-FFF2-40B4-BE49-F238E27FC236}">
                <a16:creationId xmlns:a16="http://schemas.microsoft.com/office/drawing/2014/main" id="{5ECF8E69-72E7-4B7B-B474-8D4EAD694BBA}"/>
              </a:ext>
            </a:extLst>
          </p:cNvPr>
          <p:cNvGrpSpPr>
            <a:grpSpLocks/>
          </p:cNvGrpSpPr>
          <p:nvPr/>
        </p:nvGrpSpPr>
        <p:grpSpPr bwMode="auto">
          <a:xfrm>
            <a:off x="2786063" y="2882900"/>
            <a:ext cx="815975" cy="563563"/>
            <a:chOff x="1232" y="1431"/>
            <a:chExt cx="514" cy="355"/>
          </a:xfrm>
        </p:grpSpPr>
        <p:sp>
          <p:nvSpPr>
            <p:cNvPr id="23641" name="Oval 21">
              <a:extLst>
                <a:ext uri="{FF2B5EF4-FFF2-40B4-BE49-F238E27FC236}">
                  <a16:creationId xmlns:a16="http://schemas.microsoft.com/office/drawing/2014/main" id="{6BDDFAB8-A9D5-4487-876B-3FF03293CE5E}"/>
                </a:ext>
              </a:extLst>
            </p:cNvPr>
            <p:cNvSpPr>
              <a:spLocks noChangeArrowheads="1"/>
            </p:cNvSpPr>
            <p:nvPr/>
          </p:nvSpPr>
          <p:spPr bwMode="auto">
            <a:xfrm>
              <a:off x="1380" y="1660"/>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2" name="Oval 22">
              <a:extLst>
                <a:ext uri="{FF2B5EF4-FFF2-40B4-BE49-F238E27FC236}">
                  <a16:creationId xmlns:a16="http://schemas.microsoft.com/office/drawing/2014/main" id="{3283A2E0-1BBA-47C3-A08E-79243162E0E9}"/>
                </a:ext>
              </a:extLst>
            </p:cNvPr>
            <p:cNvSpPr>
              <a:spLocks noChangeArrowheads="1"/>
            </p:cNvSpPr>
            <p:nvPr/>
          </p:nvSpPr>
          <p:spPr bwMode="auto">
            <a:xfrm>
              <a:off x="1344" y="1544"/>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3" name="Oval 23">
              <a:extLst>
                <a:ext uri="{FF2B5EF4-FFF2-40B4-BE49-F238E27FC236}">
                  <a16:creationId xmlns:a16="http://schemas.microsoft.com/office/drawing/2014/main" id="{1BC72C0B-B2CB-462C-A9C7-52B3D3431D94}"/>
                </a:ext>
              </a:extLst>
            </p:cNvPr>
            <p:cNvSpPr>
              <a:spLocks noChangeArrowheads="1"/>
            </p:cNvSpPr>
            <p:nvPr/>
          </p:nvSpPr>
          <p:spPr bwMode="auto">
            <a:xfrm>
              <a:off x="1302" y="1436"/>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4" name="Rectangle 24">
              <a:extLst>
                <a:ext uri="{FF2B5EF4-FFF2-40B4-BE49-F238E27FC236}">
                  <a16:creationId xmlns:a16="http://schemas.microsoft.com/office/drawing/2014/main" id="{553C85FD-8E0C-4697-BB5D-FD91269065BB}"/>
                </a:ext>
              </a:extLst>
            </p:cNvPr>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5" name="Rectangle 25">
              <a:extLst>
                <a:ext uri="{FF2B5EF4-FFF2-40B4-BE49-F238E27FC236}">
                  <a16:creationId xmlns:a16="http://schemas.microsoft.com/office/drawing/2014/main" id="{07388BF1-7771-4282-8DDF-B835D382CEA3}"/>
                </a:ext>
              </a:extLst>
            </p:cNvPr>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6" name="Rectangle 26">
              <a:extLst>
                <a:ext uri="{FF2B5EF4-FFF2-40B4-BE49-F238E27FC236}">
                  <a16:creationId xmlns:a16="http://schemas.microsoft.com/office/drawing/2014/main" id="{BF80BC16-6642-4141-BE11-C77DCC1E3800}"/>
                </a:ext>
              </a:extLst>
            </p:cNvPr>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7" name="Rectangle 27">
              <a:extLst>
                <a:ext uri="{FF2B5EF4-FFF2-40B4-BE49-F238E27FC236}">
                  <a16:creationId xmlns:a16="http://schemas.microsoft.com/office/drawing/2014/main" id="{D802B3F5-3862-4FB7-9B40-95FBD50E9942}"/>
                </a:ext>
              </a:extLst>
            </p:cNvPr>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8" name="Rectangle 28">
              <a:extLst>
                <a:ext uri="{FF2B5EF4-FFF2-40B4-BE49-F238E27FC236}">
                  <a16:creationId xmlns:a16="http://schemas.microsoft.com/office/drawing/2014/main" id="{43A87F77-CC53-43D7-B7B6-A8B8FCF473C6}"/>
                </a:ext>
              </a:extLst>
            </p:cNvPr>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9" name="Rectangle 29">
              <a:extLst>
                <a:ext uri="{FF2B5EF4-FFF2-40B4-BE49-F238E27FC236}">
                  <a16:creationId xmlns:a16="http://schemas.microsoft.com/office/drawing/2014/main" id="{68BAFB34-48D6-49A5-8522-FB10786A198E}"/>
                </a:ext>
              </a:extLst>
            </p:cNvPr>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0" name="Oval 30">
              <a:extLst>
                <a:ext uri="{FF2B5EF4-FFF2-40B4-BE49-F238E27FC236}">
                  <a16:creationId xmlns:a16="http://schemas.microsoft.com/office/drawing/2014/main" id="{0D79CA03-E035-4508-9545-7C641B58D78B}"/>
                </a:ext>
              </a:extLst>
            </p:cNvPr>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1" name="Oval 31">
              <a:extLst>
                <a:ext uri="{FF2B5EF4-FFF2-40B4-BE49-F238E27FC236}">
                  <a16:creationId xmlns:a16="http://schemas.microsoft.com/office/drawing/2014/main" id="{58800965-2279-44DC-A923-FB63B1D0DF7F}"/>
                </a:ext>
              </a:extLst>
            </p:cNvPr>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2" name="Rectangle 32">
              <a:extLst>
                <a:ext uri="{FF2B5EF4-FFF2-40B4-BE49-F238E27FC236}">
                  <a16:creationId xmlns:a16="http://schemas.microsoft.com/office/drawing/2014/main" id="{7CB032E0-5E00-4426-9A03-8E69157D4CE3}"/>
                </a:ext>
              </a:extLst>
            </p:cNvPr>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3" name="Rectangle 33">
              <a:extLst>
                <a:ext uri="{FF2B5EF4-FFF2-40B4-BE49-F238E27FC236}">
                  <a16:creationId xmlns:a16="http://schemas.microsoft.com/office/drawing/2014/main" id="{D41EC5E6-6242-445F-AF72-C0DFC719B4A8}"/>
                </a:ext>
              </a:extLst>
            </p:cNvPr>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4" name="Arc 34">
              <a:extLst>
                <a:ext uri="{FF2B5EF4-FFF2-40B4-BE49-F238E27FC236}">
                  <a16:creationId xmlns:a16="http://schemas.microsoft.com/office/drawing/2014/main" id="{530D2E9C-35EB-447A-8E8F-E39F1D4E204E}"/>
                </a:ext>
              </a:extLst>
            </p:cNvPr>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55" name="Arc 35">
              <a:extLst>
                <a:ext uri="{FF2B5EF4-FFF2-40B4-BE49-F238E27FC236}">
                  <a16:creationId xmlns:a16="http://schemas.microsoft.com/office/drawing/2014/main" id="{8C953C85-CC04-4504-A6AE-E37D3F071763}"/>
                </a:ext>
              </a:extLst>
            </p:cNvPr>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56" name="Oval 36">
              <a:extLst>
                <a:ext uri="{FF2B5EF4-FFF2-40B4-BE49-F238E27FC236}">
                  <a16:creationId xmlns:a16="http://schemas.microsoft.com/office/drawing/2014/main" id="{38CE3DCF-6D24-4DC6-B9A4-8278A427CEF5}"/>
                </a:ext>
              </a:extLst>
            </p:cNvPr>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7" name="Oval 37">
              <a:extLst>
                <a:ext uri="{FF2B5EF4-FFF2-40B4-BE49-F238E27FC236}">
                  <a16:creationId xmlns:a16="http://schemas.microsoft.com/office/drawing/2014/main" id="{D19BEE16-6E39-4234-8533-A3576A9A5E97}"/>
                </a:ext>
              </a:extLst>
            </p:cNvPr>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58" name="Freeform 38">
              <a:extLst>
                <a:ext uri="{FF2B5EF4-FFF2-40B4-BE49-F238E27FC236}">
                  <a16:creationId xmlns:a16="http://schemas.microsoft.com/office/drawing/2014/main" id="{41A8E629-658A-4DBA-81F0-3218A760A438}"/>
                </a:ext>
              </a:extLst>
            </p:cNvPr>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grpSp>
        <p:nvGrpSpPr>
          <p:cNvPr id="23566" name="Group 39">
            <a:extLst>
              <a:ext uri="{FF2B5EF4-FFF2-40B4-BE49-F238E27FC236}">
                <a16:creationId xmlns:a16="http://schemas.microsoft.com/office/drawing/2014/main" id="{4A98939B-E5B1-4D9A-B4D4-A2FC3DBAC8D0}"/>
              </a:ext>
            </a:extLst>
          </p:cNvPr>
          <p:cNvGrpSpPr>
            <a:grpSpLocks/>
          </p:cNvGrpSpPr>
          <p:nvPr/>
        </p:nvGrpSpPr>
        <p:grpSpPr bwMode="auto">
          <a:xfrm>
            <a:off x="2671763" y="4051300"/>
            <a:ext cx="815975" cy="563563"/>
            <a:chOff x="1160" y="2167"/>
            <a:chExt cx="514" cy="355"/>
          </a:xfrm>
        </p:grpSpPr>
        <p:sp>
          <p:nvSpPr>
            <p:cNvPr id="23623" name="Oval 40">
              <a:extLst>
                <a:ext uri="{FF2B5EF4-FFF2-40B4-BE49-F238E27FC236}">
                  <a16:creationId xmlns:a16="http://schemas.microsoft.com/office/drawing/2014/main" id="{08FE3643-83AD-477D-BC06-3BFB79234E11}"/>
                </a:ext>
              </a:extLst>
            </p:cNvPr>
            <p:cNvSpPr>
              <a:spLocks noChangeArrowheads="1"/>
            </p:cNvSpPr>
            <p:nvPr/>
          </p:nvSpPr>
          <p:spPr bwMode="auto">
            <a:xfrm>
              <a:off x="1308" y="2396"/>
              <a:ext cx="216" cy="11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24" name="Oval 41">
              <a:extLst>
                <a:ext uri="{FF2B5EF4-FFF2-40B4-BE49-F238E27FC236}">
                  <a16:creationId xmlns:a16="http://schemas.microsoft.com/office/drawing/2014/main" id="{6902B21B-232A-4E2F-9419-D2175B28D45E}"/>
                </a:ext>
              </a:extLst>
            </p:cNvPr>
            <p:cNvSpPr>
              <a:spLocks noChangeArrowheads="1"/>
            </p:cNvSpPr>
            <p:nvPr/>
          </p:nvSpPr>
          <p:spPr bwMode="auto">
            <a:xfrm>
              <a:off x="1272" y="2280"/>
              <a:ext cx="332" cy="166"/>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25" name="Oval 42">
              <a:extLst>
                <a:ext uri="{FF2B5EF4-FFF2-40B4-BE49-F238E27FC236}">
                  <a16:creationId xmlns:a16="http://schemas.microsoft.com/office/drawing/2014/main" id="{9A8AAEDA-97A3-4B00-9EFA-B08BB08C8B9C}"/>
                </a:ext>
              </a:extLst>
            </p:cNvPr>
            <p:cNvSpPr>
              <a:spLocks noChangeArrowheads="1"/>
            </p:cNvSpPr>
            <p:nvPr/>
          </p:nvSpPr>
          <p:spPr bwMode="auto">
            <a:xfrm>
              <a:off x="1230" y="2172"/>
              <a:ext cx="444" cy="164"/>
            </a:xfrm>
            <a:prstGeom prst="ellipse">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26" name="Rectangle 43">
              <a:extLst>
                <a:ext uri="{FF2B5EF4-FFF2-40B4-BE49-F238E27FC236}">
                  <a16:creationId xmlns:a16="http://schemas.microsoft.com/office/drawing/2014/main" id="{AD1174BD-C6F3-4D27-8BEF-D1B26E3E7BAF}"/>
                </a:ext>
              </a:extLst>
            </p:cNvPr>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27" name="Rectangle 44">
              <a:extLst>
                <a:ext uri="{FF2B5EF4-FFF2-40B4-BE49-F238E27FC236}">
                  <a16:creationId xmlns:a16="http://schemas.microsoft.com/office/drawing/2014/main" id="{8D204717-3A40-4AB6-BA44-6EF41334D75E}"/>
                </a:ext>
              </a:extLst>
            </p:cNvPr>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28" name="Rectangle 45">
              <a:extLst>
                <a:ext uri="{FF2B5EF4-FFF2-40B4-BE49-F238E27FC236}">
                  <a16:creationId xmlns:a16="http://schemas.microsoft.com/office/drawing/2014/main" id="{5A7AD23A-616D-4525-A380-254B4EDAD979}"/>
                </a:ext>
              </a:extLst>
            </p:cNvPr>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29" name="Rectangle 46">
              <a:extLst>
                <a:ext uri="{FF2B5EF4-FFF2-40B4-BE49-F238E27FC236}">
                  <a16:creationId xmlns:a16="http://schemas.microsoft.com/office/drawing/2014/main" id="{4EA63DD1-AA37-49FB-B9ED-CB37B0D8FCEC}"/>
                </a:ext>
              </a:extLst>
            </p:cNvPr>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0" name="Rectangle 47">
              <a:extLst>
                <a:ext uri="{FF2B5EF4-FFF2-40B4-BE49-F238E27FC236}">
                  <a16:creationId xmlns:a16="http://schemas.microsoft.com/office/drawing/2014/main" id="{BE055B99-410E-4E51-ADB8-95A864DF9A92}"/>
                </a:ext>
              </a:extLst>
            </p:cNvPr>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1" name="Rectangle 48">
              <a:extLst>
                <a:ext uri="{FF2B5EF4-FFF2-40B4-BE49-F238E27FC236}">
                  <a16:creationId xmlns:a16="http://schemas.microsoft.com/office/drawing/2014/main" id="{73B49854-7ABE-486C-A09B-CF4ACB14A700}"/>
                </a:ext>
              </a:extLst>
            </p:cNvPr>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2" name="Oval 49">
              <a:extLst>
                <a:ext uri="{FF2B5EF4-FFF2-40B4-BE49-F238E27FC236}">
                  <a16:creationId xmlns:a16="http://schemas.microsoft.com/office/drawing/2014/main" id="{EC774323-2387-4941-8C88-E59FFAE80C8A}"/>
                </a:ext>
              </a:extLst>
            </p:cNvPr>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3" name="Oval 50">
              <a:extLst>
                <a:ext uri="{FF2B5EF4-FFF2-40B4-BE49-F238E27FC236}">
                  <a16:creationId xmlns:a16="http://schemas.microsoft.com/office/drawing/2014/main" id="{EA5352AE-637F-423C-829C-7483283ABD2C}"/>
                </a:ext>
              </a:extLst>
            </p:cNvPr>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4" name="Rectangle 51">
              <a:extLst>
                <a:ext uri="{FF2B5EF4-FFF2-40B4-BE49-F238E27FC236}">
                  <a16:creationId xmlns:a16="http://schemas.microsoft.com/office/drawing/2014/main" id="{86A97B20-1CA5-4258-9DB3-45A46DE043DA}"/>
                </a:ext>
              </a:extLst>
            </p:cNvPr>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5" name="Rectangle 52">
              <a:extLst>
                <a:ext uri="{FF2B5EF4-FFF2-40B4-BE49-F238E27FC236}">
                  <a16:creationId xmlns:a16="http://schemas.microsoft.com/office/drawing/2014/main" id="{800FCE93-A02A-4987-8A37-1B9E0EB60563}"/>
                </a:ext>
              </a:extLst>
            </p:cNvPr>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6" name="Arc 53">
              <a:extLst>
                <a:ext uri="{FF2B5EF4-FFF2-40B4-BE49-F238E27FC236}">
                  <a16:creationId xmlns:a16="http://schemas.microsoft.com/office/drawing/2014/main" id="{A85A3781-F887-4D4E-A725-79B4DC7894EA}"/>
                </a:ext>
              </a:extLst>
            </p:cNvPr>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37" name="Arc 54">
              <a:extLst>
                <a:ext uri="{FF2B5EF4-FFF2-40B4-BE49-F238E27FC236}">
                  <a16:creationId xmlns:a16="http://schemas.microsoft.com/office/drawing/2014/main" id="{CC96D457-EF7F-4C92-93D6-672E5364C06F}"/>
                </a:ext>
              </a:extLst>
            </p:cNvPr>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638" name="Oval 55">
              <a:extLst>
                <a:ext uri="{FF2B5EF4-FFF2-40B4-BE49-F238E27FC236}">
                  <a16:creationId xmlns:a16="http://schemas.microsoft.com/office/drawing/2014/main" id="{D8E6A0BE-EC73-44F3-95F5-BC07A259DE5D}"/>
                </a:ext>
              </a:extLst>
            </p:cNvPr>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39" name="Oval 56">
              <a:extLst>
                <a:ext uri="{FF2B5EF4-FFF2-40B4-BE49-F238E27FC236}">
                  <a16:creationId xmlns:a16="http://schemas.microsoft.com/office/drawing/2014/main" id="{559747E1-EE34-4736-B360-F3C3645BE42C}"/>
                </a:ext>
              </a:extLst>
            </p:cNvPr>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40" name="Freeform 57">
              <a:extLst>
                <a:ext uri="{FF2B5EF4-FFF2-40B4-BE49-F238E27FC236}">
                  <a16:creationId xmlns:a16="http://schemas.microsoft.com/office/drawing/2014/main" id="{640B854D-D61D-4E3E-AE8E-3A609A726984}"/>
                </a:ext>
              </a:extLst>
            </p:cNvPr>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zh-CN" altLang="en-US"/>
            </a:p>
          </p:txBody>
        </p:sp>
      </p:grpSp>
      <p:sp>
        <p:nvSpPr>
          <p:cNvPr id="23567" name="Line 58">
            <a:extLst>
              <a:ext uri="{FF2B5EF4-FFF2-40B4-BE49-F238E27FC236}">
                <a16:creationId xmlns:a16="http://schemas.microsoft.com/office/drawing/2014/main" id="{F70F58C3-1E7F-4732-95C0-5C98864846C9}"/>
              </a:ext>
            </a:extLst>
          </p:cNvPr>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8" name="Line 59">
            <a:extLst>
              <a:ext uri="{FF2B5EF4-FFF2-40B4-BE49-F238E27FC236}">
                <a16:creationId xmlns:a16="http://schemas.microsoft.com/office/drawing/2014/main" id="{7FA15E72-5267-4A69-B277-66D62D46173A}"/>
              </a:ext>
            </a:extLst>
          </p:cNvPr>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69" name="Rectangle 60">
            <a:extLst>
              <a:ext uri="{FF2B5EF4-FFF2-40B4-BE49-F238E27FC236}">
                <a16:creationId xmlns:a16="http://schemas.microsoft.com/office/drawing/2014/main" id="{0FAF90BE-BFD3-4E91-916D-A9B3B9A3AFA1}"/>
              </a:ext>
            </a:extLst>
          </p:cNvPr>
          <p:cNvSpPr>
            <a:spLocks noChangeArrowheads="1"/>
          </p:cNvSpPr>
          <p:nvPr/>
        </p:nvSpPr>
        <p:spPr bwMode="auto">
          <a:xfrm>
            <a:off x="5845175" y="4457700"/>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Resets lock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upon exit</a:t>
            </a:r>
          </a:p>
        </p:txBody>
      </p:sp>
      <p:sp>
        <p:nvSpPr>
          <p:cNvPr id="23570" name="Rectangle 61">
            <a:extLst>
              <a:ext uri="{FF2B5EF4-FFF2-40B4-BE49-F238E27FC236}">
                <a16:creationId xmlns:a16="http://schemas.microsoft.com/office/drawing/2014/main" id="{DA35E499-C112-44AA-A0A2-D755D41F2B1E}"/>
              </a:ext>
            </a:extLst>
          </p:cNvPr>
          <p:cNvSpPr>
            <a:spLocks noChangeArrowheads="1"/>
          </p:cNvSpPr>
          <p:nvPr/>
        </p:nvSpPr>
        <p:spPr bwMode="auto">
          <a:xfrm>
            <a:off x="3648075" y="4489450"/>
            <a:ext cx="71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spin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lock</a:t>
            </a:r>
          </a:p>
        </p:txBody>
      </p:sp>
      <p:sp>
        <p:nvSpPr>
          <p:cNvPr id="23571" name="Rectangle 62">
            <a:extLst>
              <a:ext uri="{FF2B5EF4-FFF2-40B4-BE49-F238E27FC236}">
                <a16:creationId xmlns:a16="http://schemas.microsoft.com/office/drawing/2014/main" id="{749F2850-1502-4F86-9EBA-4A85399EDBEF}"/>
              </a:ext>
            </a:extLst>
          </p:cNvPr>
          <p:cNvSpPr>
            <a:spLocks noChangeArrowheads="1"/>
          </p:cNvSpPr>
          <p:nvPr/>
        </p:nvSpPr>
        <p:spPr bwMode="auto">
          <a:xfrm>
            <a:off x="4410075" y="448468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critical </a:t>
            </a:r>
          </a:p>
          <a:p>
            <a:pPr algn="l" rtl="1">
              <a:lnSpc>
                <a:spcPct val="90000"/>
              </a:lnSpc>
            </a:pPr>
            <a:r>
              <a:rPr lang="en-US" altLang="zh-CN" sz="1800">
                <a:solidFill>
                  <a:schemeClr val="tx1"/>
                </a:solidFill>
                <a:latin typeface="Arial" panose="020B0604020202020204" pitchFamily="34" charset="0"/>
                <a:ea typeface="宋体" panose="02010600030101010101" pitchFamily="2" charset="-122"/>
              </a:rPr>
              <a:t>section</a:t>
            </a:r>
          </a:p>
        </p:txBody>
      </p:sp>
      <p:grpSp>
        <p:nvGrpSpPr>
          <p:cNvPr id="23572" name="Group 63">
            <a:extLst>
              <a:ext uri="{FF2B5EF4-FFF2-40B4-BE49-F238E27FC236}">
                <a16:creationId xmlns:a16="http://schemas.microsoft.com/office/drawing/2014/main" id="{108DEC43-814F-434D-8C8A-5896F68C737E}"/>
              </a:ext>
            </a:extLst>
          </p:cNvPr>
          <p:cNvGrpSpPr>
            <a:grpSpLocks/>
          </p:cNvGrpSpPr>
          <p:nvPr/>
        </p:nvGrpSpPr>
        <p:grpSpPr bwMode="auto">
          <a:xfrm>
            <a:off x="1724025" y="3594100"/>
            <a:ext cx="414338" cy="1328738"/>
            <a:chOff x="616" y="1914"/>
            <a:chExt cx="261" cy="837"/>
          </a:xfrm>
        </p:grpSpPr>
        <p:sp>
          <p:nvSpPr>
            <p:cNvPr id="23620" name="Rectangle 64">
              <a:extLst>
                <a:ext uri="{FF2B5EF4-FFF2-40B4-BE49-F238E27FC236}">
                  <a16:creationId xmlns:a16="http://schemas.microsoft.com/office/drawing/2014/main" id="{0233E48A-5202-446E-AB4F-B1E924BE8680}"/>
                </a:ext>
              </a:extLst>
            </p:cNvPr>
            <p:cNvSpPr>
              <a:spLocks noChangeArrowheads="1"/>
            </p:cNvSpPr>
            <p:nvPr/>
          </p:nvSpPr>
          <p:spPr bwMode="auto">
            <a:xfrm>
              <a:off x="616" y="191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3621" name="Rectangle 65">
              <a:extLst>
                <a:ext uri="{FF2B5EF4-FFF2-40B4-BE49-F238E27FC236}">
                  <a16:creationId xmlns:a16="http://schemas.microsoft.com/office/drawing/2014/main" id="{3468740E-BAF6-4B4E-9E57-FB1326FE38EA}"/>
                </a:ext>
              </a:extLst>
            </p:cNvPr>
            <p:cNvSpPr>
              <a:spLocks noChangeArrowheads="1"/>
            </p:cNvSpPr>
            <p:nvPr/>
          </p:nvSpPr>
          <p:spPr bwMode="auto">
            <a:xfrm>
              <a:off x="616" y="2019"/>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sp>
          <p:nvSpPr>
            <p:cNvPr id="23622" name="Rectangle 66">
              <a:extLst>
                <a:ext uri="{FF2B5EF4-FFF2-40B4-BE49-F238E27FC236}">
                  <a16:creationId xmlns:a16="http://schemas.microsoft.com/office/drawing/2014/main" id="{374E2B2C-8453-43C1-BAB3-AEA868EC5E32}"/>
                </a:ext>
              </a:extLst>
            </p:cNvPr>
            <p:cNvSpPr>
              <a:spLocks noChangeArrowheads="1"/>
            </p:cNvSpPr>
            <p:nvPr/>
          </p:nvSpPr>
          <p:spPr bwMode="auto">
            <a:xfrm>
              <a:off x="616" y="2124"/>
              <a:ext cx="261"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rtl="1">
                <a:lnSpc>
                  <a:spcPct val="90000"/>
                </a:lnSpc>
              </a:pPr>
              <a:r>
                <a:rPr lang="en-US" altLang="zh-CN" sz="6600" b="0">
                  <a:solidFill>
                    <a:schemeClr val="tx2"/>
                  </a:solidFill>
                  <a:latin typeface="Arial" panose="020B0604020202020204" pitchFamily="34" charset="0"/>
                  <a:ea typeface="宋体" panose="02010600030101010101" pitchFamily="2" charset="-122"/>
                </a:rPr>
                <a:t>.</a:t>
              </a:r>
            </a:p>
          </p:txBody>
        </p:sp>
      </p:grpSp>
      <p:grpSp>
        <p:nvGrpSpPr>
          <p:cNvPr id="23573" name="Group 67">
            <a:extLst>
              <a:ext uri="{FF2B5EF4-FFF2-40B4-BE49-F238E27FC236}">
                <a16:creationId xmlns:a16="http://schemas.microsoft.com/office/drawing/2014/main" id="{3B9A00B1-A6F9-4AA2-A63C-083D9EB51F50}"/>
              </a:ext>
            </a:extLst>
          </p:cNvPr>
          <p:cNvGrpSpPr>
            <a:grpSpLocks/>
          </p:cNvGrpSpPr>
          <p:nvPr/>
        </p:nvGrpSpPr>
        <p:grpSpPr bwMode="auto">
          <a:xfrm flipH="1">
            <a:off x="1524000" y="2519363"/>
            <a:ext cx="725488" cy="765175"/>
            <a:chOff x="1008" y="2720"/>
            <a:chExt cx="856" cy="808"/>
          </a:xfrm>
        </p:grpSpPr>
        <p:sp>
          <p:nvSpPr>
            <p:cNvPr id="23611" name="Rectangle 68">
              <a:extLst>
                <a:ext uri="{FF2B5EF4-FFF2-40B4-BE49-F238E27FC236}">
                  <a16:creationId xmlns:a16="http://schemas.microsoft.com/office/drawing/2014/main" id="{A143219B-5D21-40DF-8631-364556A7D4D1}"/>
                </a:ext>
              </a:extLst>
            </p:cNvPr>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12" name="Freeform 69">
              <a:extLst>
                <a:ext uri="{FF2B5EF4-FFF2-40B4-BE49-F238E27FC236}">
                  <a16:creationId xmlns:a16="http://schemas.microsoft.com/office/drawing/2014/main" id="{2F20907D-2A5C-4C89-B35E-961B2C4B219E}"/>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13" name="Freeform 70">
              <a:extLst>
                <a:ext uri="{FF2B5EF4-FFF2-40B4-BE49-F238E27FC236}">
                  <a16:creationId xmlns:a16="http://schemas.microsoft.com/office/drawing/2014/main" id="{94707E8F-CA21-4DA0-AC01-39976F70976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14" name="Freeform 71">
              <a:extLst>
                <a:ext uri="{FF2B5EF4-FFF2-40B4-BE49-F238E27FC236}">
                  <a16:creationId xmlns:a16="http://schemas.microsoft.com/office/drawing/2014/main" id="{5B7B2A81-71ED-416E-9233-884215C8AA3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15" name="Freeform 72">
              <a:extLst>
                <a:ext uri="{FF2B5EF4-FFF2-40B4-BE49-F238E27FC236}">
                  <a16:creationId xmlns:a16="http://schemas.microsoft.com/office/drawing/2014/main" id="{8A0AA7AB-F792-4D4D-9ED2-4ACEDCD6EA6B}"/>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3616" name="Freeform 73">
              <a:extLst>
                <a:ext uri="{FF2B5EF4-FFF2-40B4-BE49-F238E27FC236}">
                  <a16:creationId xmlns:a16="http://schemas.microsoft.com/office/drawing/2014/main" id="{61F7A22B-E954-4816-9A5C-AA354DF0385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zh-CN" altLang="en-US"/>
            </a:p>
          </p:txBody>
        </p:sp>
        <p:sp>
          <p:nvSpPr>
            <p:cNvPr id="23617" name="Freeform 74">
              <a:extLst>
                <a:ext uri="{FF2B5EF4-FFF2-40B4-BE49-F238E27FC236}">
                  <a16:creationId xmlns:a16="http://schemas.microsoft.com/office/drawing/2014/main" id="{9A2CF873-89F8-4BA2-BB75-365F00CA833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18" name="Freeform 75">
              <a:extLst>
                <a:ext uri="{FF2B5EF4-FFF2-40B4-BE49-F238E27FC236}">
                  <a16:creationId xmlns:a16="http://schemas.microsoft.com/office/drawing/2014/main" id="{66D7CAB4-D6AE-4709-8BCE-582717254D7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19" name="Freeform 76">
              <a:extLst>
                <a:ext uri="{FF2B5EF4-FFF2-40B4-BE49-F238E27FC236}">
                  <a16:creationId xmlns:a16="http://schemas.microsoft.com/office/drawing/2014/main" id="{1EDED814-68AA-47B3-8232-83412183BB1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3574" name="Group 77">
            <a:extLst>
              <a:ext uri="{FF2B5EF4-FFF2-40B4-BE49-F238E27FC236}">
                <a16:creationId xmlns:a16="http://schemas.microsoft.com/office/drawing/2014/main" id="{C64ABF9B-06E7-494E-A4EA-5B53D1F77B21}"/>
              </a:ext>
            </a:extLst>
          </p:cNvPr>
          <p:cNvGrpSpPr>
            <a:grpSpLocks/>
          </p:cNvGrpSpPr>
          <p:nvPr/>
        </p:nvGrpSpPr>
        <p:grpSpPr bwMode="auto">
          <a:xfrm flipH="1">
            <a:off x="1465263" y="3432175"/>
            <a:ext cx="725487" cy="765175"/>
            <a:chOff x="1008" y="2720"/>
            <a:chExt cx="856" cy="808"/>
          </a:xfrm>
        </p:grpSpPr>
        <p:sp>
          <p:nvSpPr>
            <p:cNvPr id="23602" name="Rectangle 78">
              <a:extLst>
                <a:ext uri="{FF2B5EF4-FFF2-40B4-BE49-F238E27FC236}">
                  <a16:creationId xmlns:a16="http://schemas.microsoft.com/office/drawing/2014/main" id="{A593F620-4ED3-487D-AE23-FDD46C127EC7}"/>
                </a:ext>
              </a:extLst>
            </p:cNvPr>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603" name="Freeform 79">
              <a:extLst>
                <a:ext uri="{FF2B5EF4-FFF2-40B4-BE49-F238E27FC236}">
                  <a16:creationId xmlns:a16="http://schemas.microsoft.com/office/drawing/2014/main" id="{2B94AC92-913B-45DD-B943-853F49AFCC01}"/>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04" name="Freeform 80">
              <a:extLst>
                <a:ext uri="{FF2B5EF4-FFF2-40B4-BE49-F238E27FC236}">
                  <a16:creationId xmlns:a16="http://schemas.microsoft.com/office/drawing/2014/main" id="{C535085B-22D8-4A6F-A2E3-D3C5EA116EA0}"/>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05" name="Freeform 81">
              <a:extLst>
                <a:ext uri="{FF2B5EF4-FFF2-40B4-BE49-F238E27FC236}">
                  <a16:creationId xmlns:a16="http://schemas.microsoft.com/office/drawing/2014/main" id="{E6D97A38-0CE6-4B60-9809-589A93FDB7D8}"/>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06" name="Freeform 82">
              <a:extLst>
                <a:ext uri="{FF2B5EF4-FFF2-40B4-BE49-F238E27FC236}">
                  <a16:creationId xmlns:a16="http://schemas.microsoft.com/office/drawing/2014/main" id="{2BF42D59-9C75-493E-87FB-A0586C7784A9}"/>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3607" name="Freeform 83">
              <a:extLst>
                <a:ext uri="{FF2B5EF4-FFF2-40B4-BE49-F238E27FC236}">
                  <a16:creationId xmlns:a16="http://schemas.microsoft.com/office/drawing/2014/main" id="{45E4C200-71F5-4794-A007-5A8BFE2D07A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zh-CN" altLang="en-US"/>
            </a:p>
          </p:txBody>
        </p:sp>
        <p:sp>
          <p:nvSpPr>
            <p:cNvPr id="23608" name="Freeform 84">
              <a:extLst>
                <a:ext uri="{FF2B5EF4-FFF2-40B4-BE49-F238E27FC236}">
                  <a16:creationId xmlns:a16="http://schemas.microsoft.com/office/drawing/2014/main" id="{37FA1925-4E5A-460F-8810-84E969181928}"/>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09" name="Freeform 85">
              <a:extLst>
                <a:ext uri="{FF2B5EF4-FFF2-40B4-BE49-F238E27FC236}">
                  <a16:creationId xmlns:a16="http://schemas.microsoft.com/office/drawing/2014/main" id="{CC79DB99-B3FB-4174-B2DA-B9466B56C9E0}"/>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10" name="Freeform 86">
              <a:extLst>
                <a:ext uri="{FF2B5EF4-FFF2-40B4-BE49-F238E27FC236}">
                  <a16:creationId xmlns:a16="http://schemas.microsoft.com/office/drawing/2014/main" id="{5FF293FF-6273-4D8F-8A0C-9FD43BD6169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23575" name="Group 87">
            <a:extLst>
              <a:ext uri="{FF2B5EF4-FFF2-40B4-BE49-F238E27FC236}">
                <a16:creationId xmlns:a16="http://schemas.microsoft.com/office/drawing/2014/main" id="{D3243020-E149-438C-8B10-9E2AD8CD8731}"/>
              </a:ext>
            </a:extLst>
          </p:cNvPr>
          <p:cNvGrpSpPr>
            <a:grpSpLocks/>
          </p:cNvGrpSpPr>
          <p:nvPr/>
        </p:nvGrpSpPr>
        <p:grpSpPr bwMode="auto">
          <a:xfrm flipH="1">
            <a:off x="1546225" y="4964113"/>
            <a:ext cx="725488" cy="765175"/>
            <a:chOff x="1008" y="2720"/>
            <a:chExt cx="856" cy="808"/>
          </a:xfrm>
        </p:grpSpPr>
        <p:sp>
          <p:nvSpPr>
            <p:cNvPr id="23593" name="Rectangle 88">
              <a:extLst>
                <a:ext uri="{FF2B5EF4-FFF2-40B4-BE49-F238E27FC236}">
                  <a16:creationId xmlns:a16="http://schemas.microsoft.com/office/drawing/2014/main" id="{2B7FD4D3-0E65-4016-A4B8-E24793E498AD}"/>
                </a:ext>
              </a:extLst>
            </p:cNvPr>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94" name="Freeform 89">
              <a:extLst>
                <a:ext uri="{FF2B5EF4-FFF2-40B4-BE49-F238E27FC236}">
                  <a16:creationId xmlns:a16="http://schemas.microsoft.com/office/drawing/2014/main" id="{E411E02B-6F21-418A-9226-21E4CE768DD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595" name="Freeform 90">
              <a:extLst>
                <a:ext uri="{FF2B5EF4-FFF2-40B4-BE49-F238E27FC236}">
                  <a16:creationId xmlns:a16="http://schemas.microsoft.com/office/drawing/2014/main" id="{1818AA3B-A556-4195-B0F9-EF3FBDC5E6FB}"/>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596" name="Freeform 91">
              <a:extLst>
                <a:ext uri="{FF2B5EF4-FFF2-40B4-BE49-F238E27FC236}">
                  <a16:creationId xmlns:a16="http://schemas.microsoft.com/office/drawing/2014/main" id="{AF25A155-6629-477A-9C94-68D44EF12A5F}"/>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597" name="Freeform 92">
              <a:extLst>
                <a:ext uri="{FF2B5EF4-FFF2-40B4-BE49-F238E27FC236}">
                  <a16:creationId xmlns:a16="http://schemas.microsoft.com/office/drawing/2014/main" id="{FF8E231A-02EA-4840-8495-1E9D0046788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3598" name="Freeform 93">
              <a:extLst>
                <a:ext uri="{FF2B5EF4-FFF2-40B4-BE49-F238E27FC236}">
                  <a16:creationId xmlns:a16="http://schemas.microsoft.com/office/drawing/2014/main" id="{71BDF9CD-AD07-4BBB-9D8C-F222A3357ED7}"/>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zh-CN" altLang="en-US"/>
            </a:p>
          </p:txBody>
        </p:sp>
        <p:sp>
          <p:nvSpPr>
            <p:cNvPr id="23599" name="Freeform 94">
              <a:extLst>
                <a:ext uri="{FF2B5EF4-FFF2-40B4-BE49-F238E27FC236}">
                  <a16:creationId xmlns:a16="http://schemas.microsoft.com/office/drawing/2014/main" id="{8914017E-E45B-40F9-BF75-6DDD50755F3C}"/>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00" name="Freeform 95">
              <a:extLst>
                <a:ext uri="{FF2B5EF4-FFF2-40B4-BE49-F238E27FC236}">
                  <a16:creationId xmlns:a16="http://schemas.microsoft.com/office/drawing/2014/main" id="{C782A8A2-515D-4433-8C29-9089D5C7B52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23601" name="Freeform 96">
              <a:extLst>
                <a:ext uri="{FF2B5EF4-FFF2-40B4-BE49-F238E27FC236}">
                  <a16:creationId xmlns:a16="http://schemas.microsoft.com/office/drawing/2014/main" id="{48A22470-3DC8-4104-842C-EC308EDD187E}"/>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23576" name="Text Box 97">
            <a:extLst>
              <a:ext uri="{FF2B5EF4-FFF2-40B4-BE49-F238E27FC236}">
                <a16:creationId xmlns:a16="http://schemas.microsoft.com/office/drawing/2014/main" id="{25F604BA-4099-4C16-89E7-C8B377FAD804}"/>
              </a:ext>
            </a:extLst>
          </p:cNvPr>
          <p:cNvSpPr txBox="1">
            <a:spLocks noChangeArrowheads="1"/>
          </p:cNvSpPr>
          <p:nvPr/>
        </p:nvSpPr>
        <p:spPr bwMode="auto">
          <a:xfrm>
            <a:off x="3816350" y="5607050"/>
            <a:ext cx="18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grpSp>
        <p:nvGrpSpPr>
          <p:cNvPr id="23577" name="Group 98">
            <a:extLst>
              <a:ext uri="{FF2B5EF4-FFF2-40B4-BE49-F238E27FC236}">
                <a16:creationId xmlns:a16="http://schemas.microsoft.com/office/drawing/2014/main" id="{A0C4310C-8909-45B8-A7AB-C3B22C213820}"/>
              </a:ext>
            </a:extLst>
          </p:cNvPr>
          <p:cNvGrpSpPr>
            <a:grpSpLocks/>
          </p:cNvGrpSpPr>
          <p:nvPr/>
        </p:nvGrpSpPr>
        <p:grpSpPr bwMode="auto">
          <a:xfrm>
            <a:off x="3648075" y="3444875"/>
            <a:ext cx="611188" cy="871538"/>
            <a:chOff x="4300" y="2246"/>
            <a:chExt cx="400" cy="571"/>
          </a:xfrm>
        </p:grpSpPr>
        <p:sp>
          <p:nvSpPr>
            <p:cNvPr id="23588" name="Oval 99">
              <a:extLst>
                <a:ext uri="{FF2B5EF4-FFF2-40B4-BE49-F238E27FC236}">
                  <a16:creationId xmlns:a16="http://schemas.microsoft.com/office/drawing/2014/main" id="{0BD6CB82-F2DF-4A6C-B7B0-B56E5B6A6C12}"/>
                </a:ext>
              </a:extLst>
            </p:cNvPr>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89" name="Oval 100">
              <a:extLst>
                <a:ext uri="{FF2B5EF4-FFF2-40B4-BE49-F238E27FC236}">
                  <a16:creationId xmlns:a16="http://schemas.microsoft.com/office/drawing/2014/main" id="{DE54BC45-2BED-43A5-AF36-AE0883547F6A}"/>
                </a:ext>
              </a:extLst>
            </p:cNvPr>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90" name="Oval 101">
              <a:extLst>
                <a:ext uri="{FF2B5EF4-FFF2-40B4-BE49-F238E27FC236}">
                  <a16:creationId xmlns:a16="http://schemas.microsoft.com/office/drawing/2014/main" id="{8000306E-E401-4C7B-AD0A-9E08A3C3A5FF}"/>
                </a:ext>
              </a:extLst>
            </p:cNvPr>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91" name="Oval 102">
              <a:extLst>
                <a:ext uri="{FF2B5EF4-FFF2-40B4-BE49-F238E27FC236}">
                  <a16:creationId xmlns:a16="http://schemas.microsoft.com/office/drawing/2014/main" id="{5F0A3130-0945-4328-AE3C-96EEECE4E1E9}"/>
                </a:ext>
              </a:extLst>
            </p:cNvPr>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endParaRPr>
            </a:p>
          </p:txBody>
        </p:sp>
        <p:sp>
          <p:nvSpPr>
            <p:cNvPr id="23592" name="AutoShape 103">
              <a:extLst>
                <a:ext uri="{FF2B5EF4-FFF2-40B4-BE49-F238E27FC236}">
                  <a16:creationId xmlns:a16="http://schemas.microsoft.com/office/drawing/2014/main" id="{AFCB91CB-99F1-4F87-9D3B-3C57D7B1259E}"/>
                </a:ext>
              </a:extLst>
            </p:cNvPr>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zh-CN" altLang="en-US"/>
            </a:p>
          </p:txBody>
        </p:sp>
      </p:grpSp>
      <p:grpSp>
        <p:nvGrpSpPr>
          <p:cNvPr id="23578" name="Group 104">
            <a:extLst>
              <a:ext uri="{FF2B5EF4-FFF2-40B4-BE49-F238E27FC236}">
                <a16:creationId xmlns:a16="http://schemas.microsoft.com/office/drawing/2014/main" id="{E41E70AB-B998-438F-AF25-29BF5AE15144}"/>
              </a:ext>
            </a:extLst>
          </p:cNvPr>
          <p:cNvGrpSpPr>
            <a:grpSpLocks/>
          </p:cNvGrpSpPr>
          <p:nvPr/>
        </p:nvGrpSpPr>
        <p:grpSpPr bwMode="auto">
          <a:xfrm>
            <a:off x="3708400" y="2198688"/>
            <a:ext cx="5435600" cy="1493837"/>
            <a:chOff x="2336" y="1232"/>
            <a:chExt cx="3424" cy="941"/>
          </a:xfrm>
        </p:grpSpPr>
        <p:sp>
          <p:nvSpPr>
            <p:cNvPr id="23579" name="Freeform 105">
              <a:extLst>
                <a:ext uri="{FF2B5EF4-FFF2-40B4-BE49-F238E27FC236}">
                  <a16:creationId xmlns:a16="http://schemas.microsoft.com/office/drawing/2014/main" id="{AE7A7AA1-C330-464B-B812-C21ECB9BAB3B}"/>
                </a:ext>
              </a:extLst>
            </p:cNvPr>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zh-CN" altLang="en-US"/>
            </a:p>
          </p:txBody>
        </p:sp>
        <p:sp>
          <p:nvSpPr>
            <p:cNvPr id="23580" name="Freeform 106">
              <a:extLst>
                <a:ext uri="{FF2B5EF4-FFF2-40B4-BE49-F238E27FC236}">
                  <a16:creationId xmlns:a16="http://schemas.microsoft.com/office/drawing/2014/main" id="{D53253D8-A8FB-48BB-89FD-8F7936C50BC2}"/>
                </a:ext>
              </a:extLst>
            </p:cNvPr>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zh-CN" altLang="en-US"/>
            </a:p>
          </p:txBody>
        </p:sp>
        <p:sp>
          <p:nvSpPr>
            <p:cNvPr id="23581" name="Freeform 107">
              <a:extLst>
                <a:ext uri="{FF2B5EF4-FFF2-40B4-BE49-F238E27FC236}">
                  <a16:creationId xmlns:a16="http://schemas.microsoft.com/office/drawing/2014/main" id="{42B36F7C-3D48-41CB-94F2-519F5CA6510A}"/>
                </a:ext>
              </a:extLst>
            </p:cNvPr>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zh-CN" altLang="en-US"/>
            </a:p>
          </p:txBody>
        </p:sp>
        <p:sp>
          <p:nvSpPr>
            <p:cNvPr id="23582" name="Freeform 108">
              <a:extLst>
                <a:ext uri="{FF2B5EF4-FFF2-40B4-BE49-F238E27FC236}">
                  <a16:creationId xmlns:a16="http://schemas.microsoft.com/office/drawing/2014/main" id="{6CEF68E3-73F5-459E-BF6E-3194678218B9}"/>
                </a:ext>
              </a:extLst>
            </p:cNvPr>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zh-CN" altLang="en-US"/>
            </a:p>
          </p:txBody>
        </p:sp>
        <p:sp>
          <p:nvSpPr>
            <p:cNvPr id="23583" name="Freeform 109">
              <a:extLst>
                <a:ext uri="{FF2B5EF4-FFF2-40B4-BE49-F238E27FC236}">
                  <a16:creationId xmlns:a16="http://schemas.microsoft.com/office/drawing/2014/main" id="{847D179F-BC41-4690-A434-95D94C285628}"/>
                </a:ext>
              </a:extLst>
            </p:cNvPr>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zh-CN" altLang="en-US"/>
            </a:p>
          </p:txBody>
        </p:sp>
        <p:sp>
          <p:nvSpPr>
            <p:cNvPr id="23584" name="Freeform 110">
              <a:extLst>
                <a:ext uri="{FF2B5EF4-FFF2-40B4-BE49-F238E27FC236}">
                  <a16:creationId xmlns:a16="http://schemas.microsoft.com/office/drawing/2014/main" id="{D898CD40-D3E1-4B2A-9EAA-D29E3DA44D0C}"/>
                </a:ext>
              </a:extLst>
            </p:cNvPr>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zh-CN" altLang="en-US"/>
            </a:p>
          </p:txBody>
        </p:sp>
        <p:sp>
          <p:nvSpPr>
            <p:cNvPr id="23585" name="Freeform 111">
              <a:extLst>
                <a:ext uri="{FF2B5EF4-FFF2-40B4-BE49-F238E27FC236}">
                  <a16:creationId xmlns:a16="http://schemas.microsoft.com/office/drawing/2014/main" id="{83437648-7925-4C95-8891-C1D059867FED}"/>
                </a:ext>
              </a:extLst>
            </p:cNvPr>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zh-CN" altLang="en-US"/>
            </a:p>
          </p:txBody>
        </p:sp>
        <p:sp>
          <p:nvSpPr>
            <p:cNvPr id="23586" name="Text Box 112">
              <a:extLst>
                <a:ext uri="{FF2B5EF4-FFF2-40B4-BE49-F238E27FC236}">
                  <a16:creationId xmlns:a16="http://schemas.microsoft.com/office/drawing/2014/main" id="{BDC729A0-6E1B-43F6-A443-466C1A35CD02}"/>
                </a:ext>
              </a:extLst>
            </p:cNvPr>
            <p:cNvSpPr txBox="1">
              <a:spLocks noChangeArrowheads="1"/>
            </p:cNvSpPr>
            <p:nvPr/>
          </p:nvSpPr>
          <p:spPr bwMode="auto">
            <a:xfrm>
              <a:off x="2788" y="1564"/>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endParaRPr lang="zh-CN" altLang="zh-CN" sz="2400">
                <a:solidFill>
                  <a:srgbClr val="FF3300"/>
                </a:solidFill>
                <a:latin typeface="Arial" panose="020B0604020202020204" pitchFamily="34" charset="0"/>
              </a:endParaRPr>
            </a:p>
          </p:txBody>
        </p:sp>
        <p:sp>
          <p:nvSpPr>
            <p:cNvPr id="23587" name="Text Box 113">
              <a:extLst>
                <a:ext uri="{FF2B5EF4-FFF2-40B4-BE49-F238E27FC236}">
                  <a16:creationId xmlns:a16="http://schemas.microsoft.com/office/drawing/2014/main" id="{91EE79AF-8C78-4389-BDD8-D98D531859A3}"/>
                </a:ext>
              </a:extLst>
            </p:cNvPr>
            <p:cNvSpPr txBox="1">
              <a:spLocks noChangeArrowheads="1"/>
            </p:cNvSpPr>
            <p:nvPr/>
          </p:nvSpPr>
          <p:spPr bwMode="auto">
            <a:xfrm>
              <a:off x="2336" y="1232"/>
              <a:ext cx="34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a:r>
                <a:rPr lang="en-US" altLang="zh-CN" sz="2800">
                  <a:solidFill>
                    <a:srgbClr val="FF3300"/>
                  </a:solidFill>
                  <a:latin typeface="Arial" panose="020B0604020202020204" pitchFamily="34" charset="0"/>
                  <a:ea typeface="宋体" panose="02010600030101010101" pitchFamily="2" charset="-122"/>
                  <a:cs typeface="Arial" panose="020B0604020202020204" pitchFamily="34" charset="0"/>
                </a:rPr>
                <a:t>…lock suffers from contention</a:t>
              </a:r>
            </a:p>
          </p:txBody>
        </p:sp>
      </p:gr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a:extLst>
              <a:ext uri="{FF2B5EF4-FFF2-40B4-BE49-F238E27FC236}">
                <a16:creationId xmlns:a16="http://schemas.microsoft.com/office/drawing/2014/main" id="{CD47E81A-DE17-441C-93FD-2D40A0CB690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1379" name="Slide Number Placeholder 4">
            <a:extLst>
              <a:ext uri="{FF2B5EF4-FFF2-40B4-BE49-F238E27FC236}">
                <a16:creationId xmlns:a16="http://schemas.microsoft.com/office/drawing/2014/main" id="{C5359A29-DAF8-4091-8933-A95B1A1C25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07F909A6-7FCA-4CDD-9868-C573A7A949FD}" type="slidenum">
              <a:rPr lang="ar-SA" altLang="zh-CN" sz="1400" b="0">
                <a:solidFill>
                  <a:schemeClr val="tx1"/>
                </a:solidFill>
                <a:latin typeface="Arial" panose="020B0604020202020204" pitchFamily="34" charset="0"/>
              </a:rPr>
              <a:pPr/>
              <a:t>90</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01380" name="Picture 14" descr="magic">
            <a:extLst>
              <a:ext uri="{FF2B5EF4-FFF2-40B4-BE49-F238E27FC236}">
                <a16:creationId xmlns:a16="http://schemas.microsoft.com/office/drawing/2014/main" id="{0D618FEF-4DBB-4D7B-8E8E-42F53528B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07975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2">
            <a:extLst>
              <a:ext uri="{FF2B5EF4-FFF2-40B4-BE49-F238E27FC236}">
                <a16:creationId xmlns:a16="http://schemas.microsoft.com/office/drawing/2014/main" id="{D1658B38-45C0-4101-B048-5469B626F6DD}"/>
              </a:ext>
            </a:extLst>
          </p:cNvPr>
          <p:cNvSpPr>
            <a:spLocks noGrp="1" noChangeArrowheads="1"/>
          </p:cNvSpPr>
          <p:nvPr>
            <p:ph type="title"/>
          </p:nvPr>
        </p:nvSpPr>
        <p:spPr/>
        <p:txBody>
          <a:bodyPr/>
          <a:lstStyle/>
          <a:p>
            <a:r>
              <a:rPr lang="en-US" altLang="zh-CN">
                <a:ea typeface="宋体" panose="02010600030101010101" pitchFamily="2" charset="-122"/>
              </a:rPr>
              <a:t>Spin-Waiting Overhead</a:t>
            </a:r>
          </a:p>
        </p:txBody>
      </p:sp>
      <p:sp>
        <p:nvSpPr>
          <p:cNvPr id="101382" name="Rectangle 4">
            <a:extLst>
              <a:ext uri="{FF2B5EF4-FFF2-40B4-BE49-F238E27FC236}">
                <a16:creationId xmlns:a16="http://schemas.microsoft.com/office/drawing/2014/main" id="{BFA441F7-BB30-4E75-8E86-5B37876A3FCA}"/>
              </a:ext>
            </a:extLst>
          </p:cNvPr>
          <p:cNvSpPr>
            <a:spLocks noChangeArrowheads="1"/>
          </p:cNvSpPr>
          <p:nvPr/>
        </p:nvSpPr>
        <p:spPr bwMode="auto">
          <a:xfrm>
            <a:off x="4908550" y="2978150"/>
            <a:ext cx="492125" cy="690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1383" name="Line 6">
            <a:extLst>
              <a:ext uri="{FF2B5EF4-FFF2-40B4-BE49-F238E27FC236}">
                <a16:creationId xmlns:a16="http://schemas.microsoft.com/office/drawing/2014/main" id="{8CF826C4-A696-47DA-9B8F-1E6131E589C1}"/>
              </a:ext>
            </a:extLst>
          </p:cNvPr>
          <p:cNvSpPr>
            <a:spLocks noChangeShapeType="1"/>
          </p:cNvSpPr>
          <p:nvPr/>
        </p:nvSpPr>
        <p:spPr bwMode="auto">
          <a:xfrm flipV="1">
            <a:off x="1789113" y="2400300"/>
            <a:ext cx="0" cy="2551113"/>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1384" name="Line 7">
            <a:extLst>
              <a:ext uri="{FF2B5EF4-FFF2-40B4-BE49-F238E27FC236}">
                <a16:creationId xmlns:a16="http://schemas.microsoft.com/office/drawing/2014/main" id="{9DA1470B-653F-4458-82F4-09FBDE95FC39}"/>
              </a:ext>
            </a:extLst>
          </p:cNvPr>
          <p:cNvSpPr>
            <a:spLocks noChangeShapeType="1"/>
          </p:cNvSpPr>
          <p:nvPr/>
        </p:nvSpPr>
        <p:spPr bwMode="auto">
          <a:xfrm>
            <a:off x="1789113" y="4919663"/>
            <a:ext cx="3336925" cy="0"/>
          </a:xfrm>
          <a:prstGeom prst="line">
            <a:avLst/>
          </a:prstGeom>
          <a:noFill/>
          <a:ln w="76200">
            <a:solidFill>
              <a:srgbClr val="00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1385" name="Text Box 12">
            <a:extLst>
              <a:ext uri="{FF2B5EF4-FFF2-40B4-BE49-F238E27FC236}">
                <a16:creationId xmlns:a16="http://schemas.microsoft.com/office/drawing/2014/main" id="{C82D70F1-2A40-472F-AD93-69CB1BCBCA46}"/>
              </a:ext>
            </a:extLst>
          </p:cNvPr>
          <p:cNvSpPr txBox="1">
            <a:spLocks noChangeArrowheads="1"/>
          </p:cNvSpPr>
          <p:nvPr/>
        </p:nvSpPr>
        <p:spPr bwMode="auto">
          <a:xfrm>
            <a:off x="5354638" y="2593975"/>
            <a:ext cx="2181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0000"/>
                </a:solidFill>
                <a:latin typeface="Arial" panose="020B0604020202020204" pitchFamily="34" charset="0"/>
                <a:ea typeface="宋体" panose="02010600030101010101" pitchFamily="2" charset="-122"/>
                <a:cs typeface="Arial" panose="020B0604020202020204" pitchFamily="34" charset="0"/>
              </a:rPr>
              <a:t>TTAS Lock</a:t>
            </a:r>
          </a:p>
        </p:txBody>
      </p:sp>
      <p:sp>
        <p:nvSpPr>
          <p:cNvPr id="101386" name="Text Box 13">
            <a:extLst>
              <a:ext uri="{FF2B5EF4-FFF2-40B4-BE49-F238E27FC236}">
                <a16:creationId xmlns:a16="http://schemas.microsoft.com/office/drawing/2014/main" id="{849BFC56-5759-4133-A385-BA4C4B7ED171}"/>
              </a:ext>
            </a:extLst>
          </p:cNvPr>
          <p:cNvSpPr txBox="1">
            <a:spLocks noChangeArrowheads="1"/>
          </p:cNvSpPr>
          <p:nvPr/>
        </p:nvSpPr>
        <p:spPr bwMode="auto">
          <a:xfrm>
            <a:off x="5476875" y="4056063"/>
            <a:ext cx="238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chemeClr val="accent1"/>
                </a:solidFill>
                <a:latin typeface="Arial" panose="020B0604020202020204" pitchFamily="34" charset="0"/>
                <a:ea typeface="宋体" panose="02010600030101010101" pitchFamily="2" charset="-122"/>
                <a:cs typeface="Arial" panose="020B0604020202020204" pitchFamily="34" charset="0"/>
              </a:rPr>
              <a:t>Backoff lock</a:t>
            </a:r>
          </a:p>
        </p:txBody>
      </p:sp>
      <p:sp>
        <p:nvSpPr>
          <p:cNvPr id="101387" name="Freeform 15">
            <a:extLst>
              <a:ext uri="{FF2B5EF4-FFF2-40B4-BE49-F238E27FC236}">
                <a16:creationId xmlns:a16="http://schemas.microsoft.com/office/drawing/2014/main" id="{36009C90-CD40-4A65-90A1-8E028AE4EF3F}"/>
              </a:ext>
            </a:extLst>
          </p:cNvPr>
          <p:cNvSpPr>
            <a:spLocks/>
          </p:cNvSpPr>
          <p:nvPr/>
        </p:nvSpPr>
        <p:spPr bwMode="auto">
          <a:xfrm>
            <a:off x="1936750" y="2978150"/>
            <a:ext cx="3063875" cy="1812925"/>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1388" name="Freeform 16">
            <a:extLst>
              <a:ext uri="{FF2B5EF4-FFF2-40B4-BE49-F238E27FC236}">
                <a16:creationId xmlns:a16="http://schemas.microsoft.com/office/drawing/2014/main" id="{5529B166-F73A-408E-A6B3-AEF924A80178}"/>
              </a:ext>
            </a:extLst>
          </p:cNvPr>
          <p:cNvSpPr>
            <a:spLocks/>
          </p:cNvSpPr>
          <p:nvPr/>
        </p:nvSpPr>
        <p:spPr bwMode="auto">
          <a:xfrm>
            <a:off x="1982788" y="4365625"/>
            <a:ext cx="3108325" cy="457200"/>
          </a:xfrm>
          <a:custGeom>
            <a:avLst/>
            <a:gdLst>
              <a:gd name="T0" fmla="*/ 0 w 1958"/>
              <a:gd name="T1" fmla="*/ 2147483647 h 288"/>
              <a:gd name="T2" fmla="*/ 2147483647 w 1958"/>
              <a:gd name="T3" fmla="*/ 2147483647 h 288"/>
              <a:gd name="T4" fmla="*/ 2147483647 w 1958"/>
              <a:gd name="T5" fmla="*/ 2147483647 h 288"/>
              <a:gd name="T6" fmla="*/ 2147483647 w 1958"/>
              <a:gd name="T7" fmla="*/ 2147483647 h 288"/>
              <a:gd name="T8" fmla="*/ 2147483647 w 1958"/>
              <a:gd name="T9" fmla="*/ 2147483647 h 288"/>
              <a:gd name="T10" fmla="*/ 2147483647 w 1958"/>
              <a:gd name="T11" fmla="*/ 2147483647 h 288"/>
              <a:gd name="T12" fmla="*/ 2147483647 w 1958"/>
              <a:gd name="T13" fmla="*/ 2147483647 h 288"/>
              <a:gd name="T14" fmla="*/ 2147483647 w 195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1958"/>
              <a:gd name="T25" fmla="*/ 0 h 288"/>
              <a:gd name="T26" fmla="*/ 1958 w 195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8" h="288">
                <a:moveTo>
                  <a:pt x="0" y="288"/>
                </a:moveTo>
                <a:cubicBezTo>
                  <a:pt x="210" y="256"/>
                  <a:pt x="420" y="225"/>
                  <a:pt x="557" y="211"/>
                </a:cubicBezTo>
                <a:cubicBezTo>
                  <a:pt x="694" y="197"/>
                  <a:pt x="731" y="220"/>
                  <a:pt x="825" y="201"/>
                </a:cubicBezTo>
                <a:cubicBezTo>
                  <a:pt x="919" y="182"/>
                  <a:pt x="1025" y="117"/>
                  <a:pt x="1123" y="96"/>
                </a:cubicBezTo>
                <a:cubicBezTo>
                  <a:pt x="1221" y="75"/>
                  <a:pt x="1317" y="90"/>
                  <a:pt x="1411" y="76"/>
                </a:cubicBezTo>
                <a:cubicBezTo>
                  <a:pt x="1505" y="62"/>
                  <a:pt x="1612" y="18"/>
                  <a:pt x="1689" y="9"/>
                </a:cubicBezTo>
                <a:cubicBezTo>
                  <a:pt x="1766" y="0"/>
                  <a:pt x="1827" y="20"/>
                  <a:pt x="1872" y="19"/>
                </a:cubicBezTo>
                <a:cubicBezTo>
                  <a:pt x="1917" y="18"/>
                  <a:pt x="1937" y="9"/>
                  <a:pt x="1958" y="0"/>
                </a:cubicBezTo>
              </a:path>
            </a:pathLst>
          </a:custGeom>
          <a:noFill/>
          <a:ln w="571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1389" name="Text Box 19">
            <a:extLst>
              <a:ext uri="{FF2B5EF4-FFF2-40B4-BE49-F238E27FC236}">
                <a16:creationId xmlns:a16="http://schemas.microsoft.com/office/drawing/2014/main" id="{19C548E9-37DD-47CA-B2FD-5E745D1009B9}"/>
              </a:ext>
            </a:extLst>
          </p:cNvPr>
          <p:cNvSpPr txBox="1">
            <a:spLocks noChangeArrowheads="1"/>
          </p:cNvSpPr>
          <p:nvPr/>
        </p:nvSpPr>
        <p:spPr bwMode="auto">
          <a:xfrm rot="10800000">
            <a:off x="796925" y="3367088"/>
            <a:ext cx="7397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time</a:t>
            </a:r>
          </a:p>
        </p:txBody>
      </p:sp>
      <p:sp>
        <p:nvSpPr>
          <p:cNvPr id="101390" name="Text Box 20">
            <a:extLst>
              <a:ext uri="{FF2B5EF4-FFF2-40B4-BE49-F238E27FC236}">
                <a16:creationId xmlns:a16="http://schemas.microsoft.com/office/drawing/2014/main" id="{7724B179-8A4B-4924-A845-FEC239B15EFF}"/>
              </a:ext>
            </a:extLst>
          </p:cNvPr>
          <p:cNvSpPr txBox="1">
            <a:spLocks noChangeArrowheads="1"/>
          </p:cNvSpPr>
          <p:nvPr/>
        </p:nvSpPr>
        <p:spPr bwMode="auto">
          <a:xfrm rot="-5400000">
            <a:off x="3027362" y="4852988"/>
            <a:ext cx="739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600" b="0">
                <a:solidFill>
                  <a:srgbClr val="0066CC"/>
                </a:solidFill>
                <a:latin typeface="Arial" panose="020B0604020202020204" pitchFamily="34" charset="0"/>
                <a:ea typeface="宋体" panose="02010600030101010101" pitchFamily="2" charset="-122"/>
                <a:cs typeface="Arial" panose="020B0604020202020204" pitchFamily="34" charset="0"/>
              </a:rPr>
              <a:t>threads</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a:extLst>
              <a:ext uri="{FF2B5EF4-FFF2-40B4-BE49-F238E27FC236}">
                <a16:creationId xmlns:a16="http://schemas.microsoft.com/office/drawing/2014/main" id="{E31D49E7-8208-450F-93B8-C5F101876C4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2403" name="Slide Number Placeholder 4">
            <a:extLst>
              <a:ext uri="{FF2B5EF4-FFF2-40B4-BE49-F238E27FC236}">
                <a16:creationId xmlns:a16="http://schemas.microsoft.com/office/drawing/2014/main" id="{51B9F461-163A-4C21-B31B-10CC25F6CA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A5E77EDE-9C3C-40FC-A0E5-C68CAE2BBFF0}" type="slidenum">
              <a:rPr lang="ar-SA" altLang="zh-CN" sz="1400" b="0">
                <a:solidFill>
                  <a:schemeClr val="tx1"/>
                </a:solidFill>
                <a:latin typeface="Arial" panose="020B0604020202020204" pitchFamily="34" charset="0"/>
              </a:rPr>
              <a:pPr/>
              <a:t>91</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2404" name="Rectangle 2">
            <a:extLst>
              <a:ext uri="{FF2B5EF4-FFF2-40B4-BE49-F238E27FC236}">
                <a16:creationId xmlns:a16="http://schemas.microsoft.com/office/drawing/2014/main" id="{C2EC35BC-D3FD-4EFC-87A9-59AB9CC1E6D6}"/>
              </a:ext>
            </a:extLst>
          </p:cNvPr>
          <p:cNvSpPr>
            <a:spLocks noGrp="1" noChangeArrowheads="1"/>
          </p:cNvSpPr>
          <p:nvPr>
            <p:ph type="title"/>
          </p:nvPr>
        </p:nvSpPr>
        <p:spPr/>
        <p:txBody>
          <a:bodyPr/>
          <a:lstStyle/>
          <a:p>
            <a:r>
              <a:rPr lang="en-US" altLang="zh-CN">
                <a:ea typeface="宋体" panose="02010600030101010101" pitchFamily="2" charset="-122"/>
              </a:rPr>
              <a:t>Backoff: Other Issues</a:t>
            </a:r>
          </a:p>
        </p:txBody>
      </p:sp>
      <p:sp>
        <p:nvSpPr>
          <p:cNvPr id="102405" name="Rectangle 3">
            <a:extLst>
              <a:ext uri="{FF2B5EF4-FFF2-40B4-BE49-F238E27FC236}">
                <a16:creationId xmlns:a16="http://schemas.microsoft.com/office/drawing/2014/main" id="{7FB93E1D-3FA5-44C4-A153-8F1F433D5FAD}"/>
              </a:ext>
            </a:extLst>
          </p:cNvPr>
          <p:cNvSpPr>
            <a:spLocks noGrp="1" noChangeArrowheads="1"/>
          </p:cNvSpPr>
          <p:nvPr>
            <p:ph type="body" idx="1"/>
          </p:nvPr>
        </p:nvSpPr>
        <p:spPr/>
        <p:txBody>
          <a:bodyPr/>
          <a:lstStyle/>
          <a:p>
            <a:r>
              <a:rPr lang="en-US" altLang="zh-CN">
                <a:ea typeface="宋体" panose="02010600030101010101" pitchFamily="2" charset="-122"/>
              </a:rPr>
              <a:t>Good</a:t>
            </a:r>
          </a:p>
          <a:p>
            <a:pPr lvl="1"/>
            <a:r>
              <a:rPr lang="en-US" altLang="zh-CN">
                <a:ea typeface="宋体" panose="02010600030101010101" pitchFamily="2" charset="-122"/>
              </a:rPr>
              <a:t>Easy to implement</a:t>
            </a:r>
          </a:p>
          <a:p>
            <a:pPr lvl="1"/>
            <a:r>
              <a:rPr lang="en-US" altLang="zh-CN">
                <a:ea typeface="宋体" panose="02010600030101010101" pitchFamily="2" charset="-122"/>
              </a:rPr>
              <a:t>Beats TTAS lock</a:t>
            </a:r>
          </a:p>
          <a:p>
            <a:r>
              <a:rPr lang="en-US" altLang="zh-CN">
                <a:ea typeface="宋体" panose="02010600030101010101" pitchFamily="2" charset="-122"/>
              </a:rPr>
              <a:t>Bad</a:t>
            </a:r>
          </a:p>
          <a:p>
            <a:pPr lvl="1"/>
            <a:r>
              <a:rPr lang="en-US" altLang="zh-CN">
                <a:ea typeface="宋体" panose="02010600030101010101" pitchFamily="2" charset="-122"/>
              </a:rPr>
              <a:t>Must choose parameters carefully</a:t>
            </a:r>
          </a:p>
          <a:p>
            <a:pPr lvl="1"/>
            <a:r>
              <a:rPr lang="en-US" altLang="zh-CN">
                <a:ea typeface="宋体" panose="02010600030101010101" pitchFamily="2" charset="-122"/>
              </a:rPr>
              <a:t>Not portable across platforms</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a:extLst>
              <a:ext uri="{FF2B5EF4-FFF2-40B4-BE49-F238E27FC236}">
                <a16:creationId xmlns:a16="http://schemas.microsoft.com/office/drawing/2014/main" id="{CE5EEDBC-8B49-4244-BC70-0648B45F10F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3427" name="Slide Number Placeholder 4">
            <a:extLst>
              <a:ext uri="{FF2B5EF4-FFF2-40B4-BE49-F238E27FC236}">
                <a16:creationId xmlns:a16="http://schemas.microsoft.com/office/drawing/2014/main" id="{3C120357-7423-41CB-BA76-CC9F36DB19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2FD164F-EB54-4F00-8619-61E32D6BA7E9}" type="slidenum">
              <a:rPr lang="ar-SA" altLang="zh-CN" sz="1400" b="0">
                <a:solidFill>
                  <a:schemeClr val="tx1"/>
                </a:solidFill>
                <a:latin typeface="Arial" panose="020B0604020202020204" pitchFamily="34" charset="0"/>
              </a:rPr>
              <a:pPr/>
              <a:t>92</a:t>
            </a:fld>
            <a:endParaRPr lang="en-US" altLang="zh-CN" sz="1400" b="0">
              <a:solidFill>
                <a:schemeClr val="tx1"/>
              </a:solidFill>
              <a:latin typeface="Arial" panose="020B0604020202020204" pitchFamily="34" charset="0"/>
              <a:ea typeface="宋体" panose="02010600030101010101" pitchFamily="2" charset="-122"/>
            </a:endParaRPr>
          </a:p>
        </p:txBody>
      </p:sp>
      <p:pic>
        <p:nvPicPr>
          <p:cNvPr id="103428" name="Picture 2" descr="magic">
            <a:extLst>
              <a:ext uri="{FF2B5EF4-FFF2-40B4-BE49-F238E27FC236}">
                <a16:creationId xmlns:a16="http://schemas.microsoft.com/office/drawing/2014/main" id="{4ABD647A-E649-4496-8CED-539B51BE5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3">
            <a:extLst>
              <a:ext uri="{FF2B5EF4-FFF2-40B4-BE49-F238E27FC236}">
                <a16:creationId xmlns:a16="http://schemas.microsoft.com/office/drawing/2014/main" id="{817CADCE-41E1-4340-A7EC-F51531FC229F}"/>
              </a:ext>
            </a:extLst>
          </p:cNvPr>
          <p:cNvSpPr>
            <a:spLocks noGrp="1" noChangeArrowheads="1"/>
          </p:cNvSpPr>
          <p:nvPr>
            <p:ph type="title"/>
          </p:nvPr>
        </p:nvSpPr>
        <p:spPr/>
        <p:txBody>
          <a:bodyPr/>
          <a:lstStyle/>
          <a:p>
            <a:r>
              <a:rPr lang="en-US" altLang="zh-CN">
                <a:ea typeface="宋体" panose="02010600030101010101" pitchFamily="2" charset="-122"/>
              </a:rPr>
              <a:t>Idea</a:t>
            </a:r>
          </a:p>
        </p:txBody>
      </p:sp>
      <p:sp>
        <p:nvSpPr>
          <p:cNvPr id="103430" name="Rectangle 4">
            <a:extLst>
              <a:ext uri="{FF2B5EF4-FFF2-40B4-BE49-F238E27FC236}">
                <a16:creationId xmlns:a16="http://schemas.microsoft.com/office/drawing/2014/main" id="{D9CCC21C-FD1B-4220-A21C-EB1CBCFA976F}"/>
              </a:ext>
            </a:extLst>
          </p:cNvPr>
          <p:cNvSpPr>
            <a:spLocks noGrp="1" noChangeArrowheads="1"/>
          </p:cNvSpPr>
          <p:nvPr>
            <p:ph type="body" idx="1"/>
          </p:nvPr>
        </p:nvSpPr>
        <p:spPr/>
        <p:txBody>
          <a:bodyPr/>
          <a:lstStyle/>
          <a:p>
            <a:r>
              <a:rPr lang="en-US" altLang="zh-CN">
                <a:ea typeface="宋体" panose="02010600030101010101" pitchFamily="2" charset="-122"/>
              </a:rPr>
              <a:t>Avoid useless invalidations</a:t>
            </a:r>
          </a:p>
          <a:p>
            <a:pPr lvl="1"/>
            <a:r>
              <a:rPr lang="en-US" altLang="zh-CN">
                <a:ea typeface="宋体" panose="02010600030101010101" pitchFamily="2" charset="-122"/>
              </a:rPr>
              <a:t>By keeping a </a:t>
            </a:r>
            <a:r>
              <a:rPr lang="en-US" altLang="zh-CN">
                <a:solidFill>
                  <a:schemeClr val="tx1"/>
                </a:solidFill>
                <a:ea typeface="宋体" panose="02010600030101010101" pitchFamily="2" charset="-122"/>
              </a:rPr>
              <a:t>queue</a:t>
            </a:r>
            <a:r>
              <a:rPr lang="en-US" altLang="zh-CN">
                <a:ea typeface="宋体" panose="02010600030101010101" pitchFamily="2" charset="-122"/>
              </a:rPr>
              <a:t> of threads</a:t>
            </a:r>
          </a:p>
          <a:p>
            <a:r>
              <a:rPr lang="en-US" altLang="zh-CN">
                <a:ea typeface="宋体" panose="02010600030101010101" pitchFamily="2" charset="-122"/>
              </a:rPr>
              <a:t>Each thread</a:t>
            </a:r>
          </a:p>
          <a:p>
            <a:pPr lvl="1"/>
            <a:r>
              <a:rPr lang="en-US" altLang="zh-CN">
                <a:ea typeface="宋体" panose="02010600030101010101" pitchFamily="2" charset="-122"/>
              </a:rPr>
              <a:t>Notifies next in line</a:t>
            </a:r>
          </a:p>
          <a:p>
            <a:pPr lvl="1"/>
            <a:r>
              <a:rPr lang="en-US" altLang="zh-CN">
                <a:ea typeface="宋体" panose="02010600030101010101" pitchFamily="2" charset="-122"/>
              </a:rPr>
              <a:t>Without bothering the others</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2">
            <a:extLst>
              <a:ext uri="{FF2B5EF4-FFF2-40B4-BE49-F238E27FC236}">
                <a16:creationId xmlns:a16="http://schemas.microsoft.com/office/drawing/2014/main" id="{90DB4545-8F1C-4E6B-B2DF-F4CBC2AFC50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4451" name="Slide Number Placeholder 3">
            <a:extLst>
              <a:ext uri="{FF2B5EF4-FFF2-40B4-BE49-F238E27FC236}">
                <a16:creationId xmlns:a16="http://schemas.microsoft.com/office/drawing/2014/main" id="{B55D0A94-8432-410F-A810-5ADD05B3A6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9659DAF0-9BDE-4513-A7AD-3530A81E56B4}" type="slidenum">
              <a:rPr lang="ar-SA" altLang="zh-CN" sz="1400" b="0">
                <a:solidFill>
                  <a:schemeClr val="tx1"/>
                </a:solidFill>
                <a:latin typeface="Arial" panose="020B0604020202020204" pitchFamily="34" charset="0"/>
              </a:rPr>
              <a:pPr/>
              <a:t>93</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4452" name="Rectangle 2">
            <a:extLst>
              <a:ext uri="{FF2B5EF4-FFF2-40B4-BE49-F238E27FC236}">
                <a16:creationId xmlns:a16="http://schemas.microsoft.com/office/drawing/2014/main" id="{EFCFE868-D602-40E4-8425-3B259CE7EBED}"/>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04453" name="Rectangle 3">
            <a:extLst>
              <a:ext uri="{FF2B5EF4-FFF2-40B4-BE49-F238E27FC236}">
                <a16:creationId xmlns:a16="http://schemas.microsoft.com/office/drawing/2014/main" id="{363E7E19-1B6E-4E17-95FA-ABE8ABD8E4FC}"/>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4454" name="Line 4">
            <a:extLst>
              <a:ext uri="{FF2B5EF4-FFF2-40B4-BE49-F238E27FC236}">
                <a16:creationId xmlns:a16="http://schemas.microsoft.com/office/drawing/2014/main" id="{45FB8218-B861-4295-B5B7-FBA5AEE65525}"/>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55" name="Line 5">
            <a:extLst>
              <a:ext uri="{FF2B5EF4-FFF2-40B4-BE49-F238E27FC236}">
                <a16:creationId xmlns:a16="http://schemas.microsoft.com/office/drawing/2014/main" id="{22F4148F-CA38-48A1-81B8-65A074129A3C}"/>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56" name="Line 6">
            <a:extLst>
              <a:ext uri="{FF2B5EF4-FFF2-40B4-BE49-F238E27FC236}">
                <a16:creationId xmlns:a16="http://schemas.microsoft.com/office/drawing/2014/main" id="{8572FA5B-1B97-494C-8533-1D0ECDC91727}"/>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57" name="Line 7">
            <a:extLst>
              <a:ext uri="{FF2B5EF4-FFF2-40B4-BE49-F238E27FC236}">
                <a16:creationId xmlns:a16="http://schemas.microsoft.com/office/drawing/2014/main" id="{F74CBE7B-EEC8-4FB0-98CB-67EFA1480AAB}"/>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58" name="Line 8">
            <a:extLst>
              <a:ext uri="{FF2B5EF4-FFF2-40B4-BE49-F238E27FC236}">
                <a16:creationId xmlns:a16="http://schemas.microsoft.com/office/drawing/2014/main" id="{A281E81B-6BC8-4607-864C-4577FA4074E7}"/>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59" name="Line 9">
            <a:extLst>
              <a:ext uri="{FF2B5EF4-FFF2-40B4-BE49-F238E27FC236}">
                <a16:creationId xmlns:a16="http://schemas.microsoft.com/office/drawing/2014/main" id="{4233A5DE-09A4-4843-A236-EE6B1E82AC98}"/>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60" name="Line 10">
            <a:extLst>
              <a:ext uri="{FF2B5EF4-FFF2-40B4-BE49-F238E27FC236}">
                <a16:creationId xmlns:a16="http://schemas.microsoft.com/office/drawing/2014/main" id="{BD4BA196-1E8E-41CB-B385-1FB3D32F6204}"/>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4461" name="Text Box 11">
            <a:extLst>
              <a:ext uri="{FF2B5EF4-FFF2-40B4-BE49-F238E27FC236}">
                <a16:creationId xmlns:a16="http://schemas.microsoft.com/office/drawing/2014/main" id="{28BED913-1C38-4B5A-BBA2-BA0E6194608A}"/>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04462" name="Rectangle 12">
            <a:extLst>
              <a:ext uri="{FF2B5EF4-FFF2-40B4-BE49-F238E27FC236}">
                <a16:creationId xmlns:a16="http://schemas.microsoft.com/office/drawing/2014/main" id="{FEB34E71-1CA1-4F56-9B57-588804698395}"/>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4463" name="Freeform 13">
            <a:extLst>
              <a:ext uri="{FF2B5EF4-FFF2-40B4-BE49-F238E27FC236}">
                <a16:creationId xmlns:a16="http://schemas.microsoft.com/office/drawing/2014/main" id="{B95CF043-023F-41C8-BB71-F4448D6704BC}"/>
              </a:ext>
            </a:extLst>
          </p:cNvPr>
          <p:cNvSpPr>
            <a:spLocks/>
          </p:cNvSpPr>
          <p:nvPr/>
        </p:nvSpPr>
        <p:spPr bwMode="auto">
          <a:xfrm>
            <a:off x="428625" y="2611438"/>
            <a:ext cx="2082800" cy="2384425"/>
          </a:xfrm>
          <a:custGeom>
            <a:avLst/>
            <a:gdLst>
              <a:gd name="T0" fmla="*/ 2147483647 w 1312"/>
              <a:gd name="T1" fmla="*/ 2147483647 h 1502"/>
              <a:gd name="T2" fmla="*/ 2147483647 w 1312"/>
              <a:gd name="T3" fmla="*/ 2147483647 h 1502"/>
              <a:gd name="T4" fmla="*/ 2147483647 w 1312"/>
              <a:gd name="T5" fmla="*/ 2147483647 h 1502"/>
              <a:gd name="T6" fmla="*/ 2147483647 w 1312"/>
              <a:gd name="T7" fmla="*/ 2147483647 h 1502"/>
              <a:gd name="T8" fmla="*/ 2147483647 w 1312"/>
              <a:gd name="T9" fmla="*/ 2147483647 h 1502"/>
              <a:gd name="T10" fmla="*/ 2147483647 w 1312"/>
              <a:gd name="T11" fmla="*/ 2147483647 h 1502"/>
              <a:gd name="T12" fmla="*/ 2147483647 w 1312"/>
              <a:gd name="T13" fmla="*/ 2147483647 h 1502"/>
              <a:gd name="T14" fmla="*/ 0 60000 65536"/>
              <a:gd name="T15" fmla="*/ 0 60000 65536"/>
              <a:gd name="T16" fmla="*/ 0 60000 65536"/>
              <a:gd name="T17" fmla="*/ 0 60000 65536"/>
              <a:gd name="T18" fmla="*/ 0 60000 65536"/>
              <a:gd name="T19" fmla="*/ 0 60000 65536"/>
              <a:gd name="T20" fmla="*/ 0 60000 65536"/>
              <a:gd name="T21" fmla="*/ 0 w 1312"/>
              <a:gd name="T22" fmla="*/ 0 h 1502"/>
              <a:gd name="T23" fmla="*/ 1312 w 1312"/>
              <a:gd name="T24" fmla="*/ 1502 h 1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2" h="1502">
                <a:moveTo>
                  <a:pt x="693" y="53"/>
                </a:moveTo>
                <a:cubicBezTo>
                  <a:pt x="917" y="26"/>
                  <a:pt x="1142" y="0"/>
                  <a:pt x="1220" y="73"/>
                </a:cubicBezTo>
                <a:cubicBezTo>
                  <a:pt x="1298" y="146"/>
                  <a:pt x="1312" y="389"/>
                  <a:pt x="1160" y="490"/>
                </a:cubicBezTo>
                <a:cubicBezTo>
                  <a:pt x="1008" y="591"/>
                  <a:pt x="495" y="576"/>
                  <a:pt x="306" y="679"/>
                </a:cubicBezTo>
                <a:cubicBezTo>
                  <a:pt x="117" y="782"/>
                  <a:pt x="56" y="979"/>
                  <a:pt x="28" y="1106"/>
                </a:cubicBezTo>
                <a:cubicBezTo>
                  <a:pt x="0" y="1233"/>
                  <a:pt x="54" y="1386"/>
                  <a:pt x="137" y="1444"/>
                </a:cubicBezTo>
                <a:cubicBezTo>
                  <a:pt x="220" y="1502"/>
                  <a:pt x="372" y="1477"/>
                  <a:pt x="524" y="1453"/>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4464" name="Text Box 14">
            <a:extLst>
              <a:ext uri="{FF2B5EF4-FFF2-40B4-BE49-F238E27FC236}">
                <a16:creationId xmlns:a16="http://schemas.microsoft.com/office/drawing/2014/main" id="{EC1D4203-B347-46EC-BDE8-6A8D1E45360E}"/>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04465" name="Text Box 15">
            <a:extLst>
              <a:ext uri="{FF2B5EF4-FFF2-40B4-BE49-F238E27FC236}">
                <a16:creationId xmlns:a16="http://schemas.microsoft.com/office/drawing/2014/main" id="{A6C6F375-EB21-4D2C-A3B8-AF61482A2FDF}"/>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04466" name="Text Box 16">
            <a:extLst>
              <a:ext uri="{FF2B5EF4-FFF2-40B4-BE49-F238E27FC236}">
                <a16:creationId xmlns:a16="http://schemas.microsoft.com/office/drawing/2014/main" id="{508CAAB2-5D87-4CD3-937A-4545CD919D67}"/>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4467" name="Text Box 17">
            <a:extLst>
              <a:ext uri="{FF2B5EF4-FFF2-40B4-BE49-F238E27FC236}">
                <a16:creationId xmlns:a16="http://schemas.microsoft.com/office/drawing/2014/main" id="{774B4EB3-AD19-486D-B91B-4E5A057621B3}"/>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4468" name="Text Box 18">
            <a:extLst>
              <a:ext uri="{FF2B5EF4-FFF2-40B4-BE49-F238E27FC236}">
                <a16:creationId xmlns:a16="http://schemas.microsoft.com/office/drawing/2014/main" id="{96346463-33F9-442B-86F3-7CCFFCD0EBB2}"/>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4469" name="Text Box 19">
            <a:extLst>
              <a:ext uri="{FF2B5EF4-FFF2-40B4-BE49-F238E27FC236}">
                <a16:creationId xmlns:a16="http://schemas.microsoft.com/office/drawing/2014/main" id="{65C005B9-C81C-4EAB-B800-A1B26E7C5D48}"/>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4470" name="Text Box 20">
            <a:extLst>
              <a:ext uri="{FF2B5EF4-FFF2-40B4-BE49-F238E27FC236}">
                <a16:creationId xmlns:a16="http://schemas.microsoft.com/office/drawing/2014/main" id="{8B68200D-F043-473C-BCDD-F99E3F7C0E21}"/>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4471" name="Text Box 21">
            <a:extLst>
              <a:ext uri="{FF2B5EF4-FFF2-40B4-BE49-F238E27FC236}">
                <a16:creationId xmlns:a16="http://schemas.microsoft.com/office/drawing/2014/main" id="{5F7B7142-9099-4257-B1B2-1A0DAFC248B4}"/>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4472" name="Text Box 22">
            <a:extLst>
              <a:ext uri="{FF2B5EF4-FFF2-40B4-BE49-F238E27FC236}">
                <a16:creationId xmlns:a16="http://schemas.microsoft.com/office/drawing/2014/main" id="{BFEB1E0B-94FF-433C-BBD7-D5F4BBD6C203}"/>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04473" name="Group 23">
            <a:extLst>
              <a:ext uri="{FF2B5EF4-FFF2-40B4-BE49-F238E27FC236}">
                <a16:creationId xmlns:a16="http://schemas.microsoft.com/office/drawing/2014/main" id="{E316027C-AEE2-4F83-B8BA-F7676BDB5D60}"/>
              </a:ext>
            </a:extLst>
          </p:cNvPr>
          <p:cNvGrpSpPr>
            <a:grpSpLocks/>
          </p:cNvGrpSpPr>
          <p:nvPr/>
        </p:nvGrpSpPr>
        <p:grpSpPr bwMode="auto">
          <a:xfrm>
            <a:off x="3062288" y="1644650"/>
            <a:ext cx="1358900" cy="1879600"/>
            <a:chOff x="1107" y="1162"/>
            <a:chExt cx="856" cy="1184"/>
          </a:xfrm>
        </p:grpSpPr>
        <p:grpSp>
          <p:nvGrpSpPr>
            <p:cNvPr id="104474" name="Group 24">
              <a:extLst>
                <a:ext uri="{FF2B5EF4-FFF2-40B4-BE49-F238E27FC236}">
                  <a16:creationId xmlns:a16="http://schemas.microsoft.com/office/drawing/2014/main" id="{B4155BB5-643C-4933-A1D5-681193BFBDCD}"/>
                </a:ext>
              </a:extLst>
            </p:cNvPr>
            <p:cNvGrpSpPr>
              <a:grpSpLocks/>
            </p:cNvGrpSpPr>
            <p:nvPr/>
          </p:nvGrpSpPr>
          <p:grpSpPr bwMode="auto">
            <a:xfrm>
              <a:off x="1107" y="1538"/>
              <a:ext cx="856" cy="808"/>
              <a:chOff x="1008" y="2720"/>
              <a:chExt cx="856" cy="808"/>
            </a:xfrm>
          </p:grpSpPr>
          <p:sp>
            <p:nvSpPr>
              <p:cNvPr id="104476" name="Rectangle 25">
                <a:extLst>
                  <a:ext uri="{FF2B5EF4-FFF2-40B4-BE49-F238E27FC236}">
                    <a16:creationId xmlns:a16="http://schemas.microsoft.com/office/drawing/2014/main" id="{054A4285-57B9-4DC8-B206-7AB599B302FF}"/>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4477" name="Freeform 26">
                <a:extLst>
                  <a:ext uri="{FF2B5EF4-FFF2-40B4-BE49-F238E27FC236}">
                    <a16:creationId xmlns:a16="http://schemas.microsoft.com/office/drawing/2014/main" id="{0EC3112D-C973-4EC1-9C75-C93A23A95ADC}"/>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4478" name="Freeform 27">
                <a:extLst>
                  <a:ext uri="{FF2B5EF4-FFF2-40B4-BE49-F238E27FC236}">
                    <a16:creationId xmlns:a16="http://schemas.microsoft.com/office/drawing/2014/main" id="{81471576-41D5-4098-999B-3CC2931A3D5E}"/>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4479" name="Freeform 28">
                <a:extLst>
                  <a:ext uri="{FF2B5EF4-FFF2-40B4-BE49-F238E27FC236}">
                    <a16:creationId xmlns:a16="http://schemas.microsoft.com/office/drawing/2014/main" id="{F2528E5C-376E-4DD6-BAAE-260C4F41026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4480" name="Freeform 29">
                <a:extLst>
                  <a:ext uri="{FF2B5EF4-FFF2-40B4-BE49-F238E27FC236}">
                    <a16:creationId xmlns:a16="http://schemas.microsoft.com/office/drawing/2014/main" id="{ED834045-BC92-4EDE-9B96-4BBA9FD7CFC5}"/>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4481" name="Freeform 30">
                <a:extLst>
                  <a:ext uri="{FF2B5EF4-FFF2-40B4-BE49-F238E27FC236}">
                    <a16:creationId xmlns:a16="http://schemas.microsoft.com/office/drawing/2014/main" id="{EB851D40-0374-4830-862E-35FAD0D8233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4482" name="Freeform 31">
                <a:extLst>
                  <a:ext uri="{FF2B5EF4-FFF2-40B4-BE49-F238E27FC236}">
                    <a16:creationId xmlns:a16="http://schemas.microsoft.com/office/drawing/2014/main" id="{B364AB27-1B4E-4D0B-90BE-E7C9E9DBCFD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4483" name="Freeform 32">
                <a:extLst>
                  <a:ext uri="{FF2B5EF4-FFF2-40B4-BE49-F238E27FC236}">
                    <a16:creationId xmlns:a16="http://schemas.microsoft.com/office/drawing/2014/main" id="{57426E93-B3BC-441E-8326-EA097DABAF6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4484" name="Freeform 33">
                <a:extLst>
                  <a:ext uri="{FF2B5EF4-FFF2-40B4-BE49-F238E27FC236}">
                    <a16:creationId xmlns:a16="http://schemas.microsoft.com/office/drawing/2014/main" id="{7AF2F00B-1BE3-4B23-B988-3A40A7728680}"/>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4475" name="Rectangle 34">
              <a:extLst>
                <a:ext uri="{FF2B5EF4-FFF2-40B4-BE49-F238E27FC236}">
                  <a16:creationId xmlns:a16="http://schemas.microsoft.com/office/drawing/2014/main" id="{7A5FC8A2-242B-4D45-BA39-65EAAAABA87B}"/>
                </a:ext>
              </a:extLst>
            </p:cNvPr>
            <p:cNvSpPr>
              <a:spLocks noChangeArrowheads="1"/>
            </p:cNvSpPr>
            <p:nvPr/>
          </p:nvSpPr>
          <p:spPr bwMode="auto">
            <a:xfrm>
              <a:off x="1419" y="1162"/>
              <a:ext cx="51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idle</a:t>
              </a:r>
            </a:p>
          </p:txBody>
        </p:sp>
      </p:gr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2">
            <a:extLst>
              <a:ext uri="{FF2B5EF4-FFF2-40B4-BE49-F238E27FC236}">
                <a16:creationId xmlns:a16="http://schemas.microsoft.com/office/drawing/2014/main" id="{FA19B36C-C1AC-4456-840A-5433000E17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5475" name="Slide Number Placeholder 3">
            <a:extLst>
              <a:ext uri="{FF2B5EF4-FFF2-40B4-BE49-F238E27FC236}">
                <a16:creationId xmlns:a16="http://schemas.microsoft.com/office/drawing/2014/main" id="{60201A48-A743-4C76-A7A6-3B3827324D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C4D397E2-8465-4B6E-A2E4-0553A50B5517}" type="slidenum">
              <a:rPr lang="ar-SA" altLang="zh-CN" sz="1400" b="0">
                <a:solidFill>
                  <a:schemeClr val="tx1"/>
                </a:solidFill>
                <a:latin typeface="Arial" panose="020B0604020202020204" pitchFamily="34" charset="0"/>
              </a:rPr>
              <a:pPr/>
              <a:t>94</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5476" name="Rectangle 2">
            <a:extLst>
              <a:ext uri="{FF2B5EF4-FFF2-40B4-BE49-F238E27FC236}">
                <a16:creationId xmlns:a16="http://schemas.microsoft.com/office/drawing/2014/main" id="{3BE1F378-5126-40D8-96F4-A711AC4EC4A4}"/>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05477" name="Rectangle 3">
            <a:extLst>
              <a:ext uri="{FF2B5EF4-FFF2-40B4-BE49-F238E27FC236}">
                <a16:creationId xmlns:a16="http://schemas.microsoft.com/office/drawing/2014/main" id="{6E8E1133-A484-4E60-855C-E996E2C97AFB}"/>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5478" name="Line 4">
            <a:extLst>
              <a:ext uri="{FF2B5EF4-FFF2-40B4-BE49-F238E27FC236}">
                <a16:creationId xmlns:a16="http://schemas.microsoft.com/office/drawing/2014/main" id="{A87F9591-C071-41A6-9C5D-2B52B1EFB496}"/>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79" name="Line 5">
            <a:extLst>
              <a:ext uri="{FF2B5EF4-FFF2-40B4-BE49-F238E27FC236}">
                <a16:creationId xmlns:a16="http://schemas.microsoft.com/office/drawing/2014/main" id="{D7F97258-F561-45D1-B9B4-0B0E5555C306}"/>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80" name="Line 6">
            <a:extLst>
              <a:ext uri="{FF2B5EF4-FFF2-40B4-BE49-F238E27FC236}">
                <a16:creationId xmlns:a16="http://schemas.microsoft.com/office/drawing/2014/main" id="{928F4C52-42D7-4207-9C0A-4C29A487DD9A}"/>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81" name="Line 7">
            <a:extLst>
              <a:ext uri="{FF2B5EF4-FFF2-40B4-BE49-F238E27FC236}">
                <a16:creationId xmlns:a16="http://schemas.microsoft.com/office/drawing/2014/main" id="{C1A443C5-1530-4B31-85C0-F6907C92A76B}"/>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82" name="Line 8">
            <a:extLst>
              <a:ext uri="{FF2B5EF4-FFF2-40B4-BE49-F238E27FC236}">
                <a16:creationId xmlns:a16="http://schemas.microsoft.com/office/drawing/2014/main" id="{F6FE39ED-7A5B-40B3-BBA7-09963F2BDCC7}"/>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83" name="Line 9">
            <a:extLst>
              <a:ext uri="{FF2B5EF4-FFF2-40B4-BE49-F238E27FC236}">
                <a16:creationId xmlns:a16="http://schemas.microsoft.com/office/drawing/2014/main" id="{F05B3B76-DDFB-475A-BCFC-877396341BCD}"/>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84" name="Line 10">
            <a:extLst>
              <a:ext uri="{FF2B5EF4-FFF2-40B4-BE49-F238E27FC236}">
                <a16:creationId xmlns:a16="http://schemas.microsoft.com/office/drawing/2014/main" id="{3CDA95AE-6126-4933-8417-F529323FCB7B}"/>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5485" name="Text Box 11">
            <a:extLst>
              <a:ext uri="{FF2B5EF4-FFF2-40B4-BE49-F238E27FC236}">
                <a16:creationId xmlns:a16="http://schemas.microsoft.com/office/drawing/2014/main" id="{F83D08B0-7AF4-40DC-9D13-488FD42078C8}"/>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05486" name="Rectangle 12">
            <a:extLst>
              <a:ext uri="{FF2B5EF4-FFF2-40B4-BE49-F238E27FC236}">
                <a16:creationId xmlns:a16="http://schemas.microsoft.com/office/drawing/2014/main" id="{A43F54F2-9D70-41F2-9980-1010D5B6F845}"/>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5487" name="Freeform 13">
            <a:extLst>
              <a:ext uri="{FF2B5EF4-FFF2-40B4-BE49-F238E27FC236}">
                <a16:creationId xmlns:a16="http://schemas.microsoft.com/office/drawing/2014/main" id="{1313C9ED-D7C8-4843-9B63-B18BA9557D8B}"/>
              </a:ext>
            </a:extLst>
          </p:cNvPr>
          <p:cNvSpPr>
            <a:spLocks/>
          </p:cNvSpPr>
          <p:nvPr/>
        </p:nvSpPr>
        <p:spPr bwMode="auto">
          <a:xfrm>
            <a:off x="428625" y="2611438"/>
            <a:ext cx="2082800" cy="2384425"/>
          </a:xfrm>
          <a:custGeom>
            <a:avLst/>
            <a:gdLst>
              <a:gd name="T0" fmla="*/ 2147483647 w 1312"/>
              <a:gd name="T1" fmla="*/ 2147483647 h 1502"/>
              <a:gd name="T2" fmla="*/ 2147483647 w 1312"/>
              <a:gd name="T3" fmla="*/ 2147483647 h 1502"/>
              <a:gd name="T4" fmla="*/ 2147483647 w 1312"/>
              <a:gd name="T5" fmla="*/ 2147483647 h 1502"/>
              <a:gd name="T6" fmla="*/ 2147483647 w 1312"/>
              <a:gd name="T7" fmla="*/ 2147483647 h 1502"/>
              <a:gd name="T8" fmla="*/ 2147483647 w 1312"/>
              <a:gd name="T9" fmla="*/ 2147483647 h 1502"/>
              <a:gd name="T10" fmla="*/ 2147483647 w 1312"/>
              <a:gd name="T11" fmla="*/ 2147483647 h 1502"/>
              <a:gd name="T12" fmla="*/ 2147483647 w 1312"/>
              <a:gd name="T13" fmla="*/ 2147483647 h 1502"/>
              <a:gd name="T14" fmla="*/ 0 60000 65536"/>
              <a:gd name="T15" fmla="*/ 0 60000 65536"/>
              <a:gd name="T16" fmla="*/ 0 60000 65536"/>
              <a:gd name="T17" fmla="*/ 0 60000 65536"/>
              <a:gd name="T18" fmla="*/ 0 60000 65536"/>
              <a:gd name="T19" fmla="*/ 0 60000 65536"/>
              <a:gd name="T20" fmla="*/ 0 60000 65536"/>
              <a:gd name="T21" fmla="*/ 0 w 1312"/>
              <a:gd name="T22" fmla="*/ 0 h 1502"/>
              <a:gd name="T23" fmla="*/ 1312 w 1312"/>
              <a:gd name="T24" fmla="*/ 1502 h 1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2" h="1502">
                <a:moveTo>
                  <a:pt x="693" y="53"/>
                </a:moveTo>
                <a:cubicBezTo>
                  <a:pt x="917" y="26"/>
                  <a:pt x="1142" y="0"/>
                  <a:pt x="1220" y="73"/>
                </a:cubicBezTo>
                <a:cubicBezTo>
                  <a:pt x="1298" y="146"/>
                  <a:pt x="1312" y="389"/>
                  <a:pt x="1160" y="490"/>
                </a:cubicBezTo>
                <a:cubicBezTo>
                  <a:pt x="1008" y="591"/>
                  <a:pt x="495" y="576"/>
                  <a:pt x="306" y="679"/>
                </a:cubicBezTo>
                <a:cubicBezTo>
                  <a:pt x="117" y="782"/>
                  <a:pt x="56" y="979"/>
                  <a:pt x="28" y="1106"/>
                </a:cubicBezTo>
                <a:cubicBezTo>
                  <a:pt x="0" y="1233"/>
                  <a:pt x="54" y="1386"/>
                  <a:pt x="137" y="1444"/>
                </a:cubicBezTo>
                <a:cubicBezTo>
                  <a:pt x="220" y="1502"/>
                  <a:pt x="372" y="1477"/>
                  <a:pt x="524" y="1453"/>
                </a:cubicBezTo>
              </a:path>
            </a:pathLst>
          </a:custGeom>
          <a:noFill/>
          <a:ln w="762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5488" name="Text Box 14">
            <a:extLst>
              <a:ext uri="{FF2B5EF4-FFF2-40B4-BE49-F238E27FC236}">
                <a16:creationId xmlns:a16="http://schemas.microsoft.com/office/drawing/2014/main" id="{196853C8-5AFF-41CB-803D-175792C5608A}"/>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05489" name="Text Box 15">
            <a:extLst>
              <a:ext uri="{FF2B5EF4-FFF2-40B4-BE49-F238E27FC236}">
                <a16:creationId xmlns:a16="http://schemas.microsoft.com/office/drawing/2014/main" id="{E5752B84-3611-48B0-A985-9817957F643C}"/>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05490" name="Text Box 16">
            <a:extLst>
              <a:ext uri="{FF2B5EF4-FFF2-40B4-BE49-F238E27FC236}">
                <a16:creationId xmlns:a16="http://schemas.microsoft.com/office/drawing/2014/main" id="{2A32B6A8-F409-45E9-82EA-EF26A5C5A812}"/>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5491" name="Text Box 17">
            <a:extLst>
              <a:ext uri="{FF2B5EF4-FFF2-40B4-BE49-F238E27FC236}">
                <a16:creationId xmlns:a16="http://schemas.microsoft.com/office/drawing/2014/main" id="{61CBC75F-043E-4F40-B0F9-C9D5CA3D7B5D}"/>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5492" name="Text Box 18">
            <a:extLst>
              <a:ext uri="{FF2B5EF4-FFF2-40B4-BE49-F238E27FC236}">
                <a16:creationId xmlns:a16="http://schemas.microsoft.com/office/drawing/2014/main" id="{26FD0BF4-45FA-48EF-802B-48CDE0400202}"/>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5493" name="Text Box 19">
            <a:extLst>
              <a:ext uri="{FF2B5EF4-FFF2-40B4-BE49-F238E27FC236}">
                <a16:creationId xmlns:a16="http://schemas.microsoft.com/office/drawing/2014/main" id="{E7FFB1DD-F60F-48BC-A83E-E2EBC2DAB990}"/>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5494" name="Text Box 20">
            <a:extLst>
              <a:ext uri="{FF2B5EF4-FFF2-40B4-BE49-F238E27FC236}">
                <a16:creationId xmlns:a16="http://schemas.microsoft.com/office/drawing/2014/main" id="{B8327229-E50F-49F1-8CEC-FE23401FA6B7}"/>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5495" name="Text Box 21">
            <a:extLst>
              <a:ext uri="{FF2B5EF4-FFF2-40B4-BE49-F238E27FC236}">
                <a16:creationId xmlns:a16="http://schemas.microsoft.com/office/drawing/2014/main" id="{678CC5BC-A3E0-46C9-A2CD-173013DAF29A}"/>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5496" name="Text Box 22">
            <a:extLst>
              <a:ext uri="{FF2B5EF4-FFF2-40B4-BE49-F238E27FC236}">
                <a16:creationId xmlns:a16="http://schemas.microsoft.com/office/drawing/2014/main" id="{38FAB025-195B-4FD4-96B2-92997A948AAC}"/>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05497" name="Group 23">
            <a:extLst>
              <a:ext uri="{FF2B5EF4-FFF2-40B4-BE49-F238E27FC236}">
                <a16:creationId xmlns:a16="http://schemas.microsoft.com/office/drawing/2014/main" id="{982F8584-3B25-4191-BD1B-49D93F93803A}"/>
              </a:ext>
            </a:extLst>
          </p:cNvPr>
          <p:cNvGrpSpPr>
            <a:grpSpLocks/>
          </p:cNvGrpSpPr>
          <p:nvPr/>
        </p:nvGrpSpPr>
        <p:grpSpPr bwMode="auto">
          <a:xfrm>
            <a:off x="3032125" y="1644650"/>
            <a:ext cx="1876425" cy="1879600"/>
            <a:chOff x="1088" y="1162"/>
            <a:chExt cx="1182" cy="1184"/>
          </a:xfrm>
        </p:grpSpPr>
        <p:grpSp>
          <p:nvGrpSpPr>
            <p:cNvPr id="105500" name="Group 24">
              <a:extLst>
                <a:ext uri="{FF2B5EF4-FFF2-40B4-BE49-F238E27FC236}">
                  <a16:creationId xmlns:a16="http://schemas.microsoft.com/office/drawing/2014/main" id="{5C713F58-7EEC-41B8-BFBA-4754A9292F21}"/>
                </a:ext>
              </a:extLst>
            </p:cNvPr>
            <p:cNvGrpSpPr>
              <a:grpSpLocks/>
            </p:cNvGrpSpPr>
            <p:nvPr/>
          </p:nvGrpSpPr>
          <p:grpSpPr bwMode="auto">
            <a:xfrm>
              <a:off x="1107" y="1538"/>
              <a:ext cx="856" cy="808"/>
              <a:chOff x="1008" y="2720"/>
              <a:chExt cx="856" cy="808"/>
            </a:xfrm>
          </p:grpSpPr>
          <p:sp>
            <p:nvSpPr>
              <p:cNvPr id="105502" name="Rectangle 25">
                <a:extLst>
                  <a:ext uri="{FF2B5EF4-FFF2-40B4-BE49-F238E27FC236}">
                    <a16:creationId xmlns:a16="http://schemas.microsoft.com/office/drawing/2014/main" id="{94E6F496-C58A-41F9-A84A-6F3101BDE6AD}"/>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5503" name="Freeform 26">
                <a:extLst>
                  <a:ext uri="{FF2B5EF4-FFF2-40B4-BE49-F238E27FC236}">
                    <a16:creationId xmlns:a16="http://schemas.microsoft.com/office/drawing/2014/main" id="{0FDDEC95-48B8-460E-8ABD-0F8C9924F65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5504" name="Freeform 27">
                <a:extLst>
                  <a:ext uri="{FF2B5EF4-FFF2-40B4-BE49-F238E27FC236}">
                    <a16:creationId xmlns:a16="http://schemas.microsoft.com/office/drawing/2014/main" id="{F76A43DA-43A3-4F28-A15F-928B8F73ADF2}"/>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5505" name="Freeform 28">
                <a:extLst>
                  <a:ext uri="{FF2B5EF4-FFF2-40B4-BE49-F238E27FC236}">
                    <a16:creationId xmlns:a16="http://schemas.microsoft.com/office/drawing/2014/main" id="{E6BEB9D0-BB0E-439D-A7EB-F353C04DF6E5}"/>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5506" name="Freeform 29">
                <a:extLst>
                  <a:ext uri="{FF2B5EF4-FFF2-40B4-BE49-F238E27FC236}">
                    <a16:creationId xmlns:a16="http://schemas.microsoft.com/office/drawing/2014/main" id="{8723BBB3-05D8-4919-B8F8-3B82374ABB0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5507" name="Freeform 30">
                <a:extLst>
                  <a:ext uri="{FF2B5EF4-FFF2-40B4-BE49-F238E27FC236}">
                    <a16:creationId xmlns:a16="http://schemas.microsoft.com/office/drawing/2014/main" id="{BB1F1B59-917E-45EA-B13C-0C1A8D0E91D3}"/>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5508" name="Freeform 31">
                <a:extLst>
                  <a:ext uri="{FF2B5EF4-FFF2-40B4-BE49-F238E27FC236}">
                    <a16:creationId xmlns:a16="http://schemas.microsoft.com/office/drawing/2014/main" id="{4B1F4AE4-87E5-4AC7-9D9F-55EB4BE3A29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5509" name="Freeform 32">
                <a:extLst>
                  <a:ext uri="{FF2B5EF4-FFF2-40B4-BE49-F238E27FC236}">
                    <a16:creationId xmlns:a16="http://schemas.microsoft.com/office/drawing/2014/main" id="{AF7E0395-4CAE-4C7F-BB1C-30CA3BBA0766}"/>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5510" name="Freeform 33">
                <a:extLst>
                  <a:ext uri="{FF2B5EF4-FFF2-40B4-BE49-F238E27FC236}">
                    <a16:creationId xmlns:a16="http://schemas.microsoft.com/office/drawing/2014/main" id="{E0B83A54-6EB3-4EF5-8E16-6FE61871D2A9}"/>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5501" name="Rectangle 34">
              <a:extLst>
                <a:ext uri="{FF2B5EF4-FFF2-40B4-BE49-F238E27FC236}">
                  <a16:creationId xmlns:a16="http://schemas.microsoft.com/office/drawing/2014/main" id="{56276343-EAED-4DE4-95FA-76891C243753}"/>
                </a:ext>
              </a:extLst>
            </p:cNvPr>
            <p:cNvSpPr>
              <a:spLocks noChangeArrowheads="1"/>
            </p:cNvSpPr>
            <p:nvPr/>
          </p:nvSpPr>
          <p:spPr bwMode="auto">
            <a:xfrm>
              <a:off x="1088" y="116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05498" name="AutoShape 35">
            <a:extLst>
              <a:ext uri="{FF2B5EF4-FFF2-40B4-BE49-F238E27FC236}">
                <a16:creationId xmlns:a16="http://schemas.microsoft.com/office/drawing/2014/main" id="{086EECE3-60CC-4ED8-A0E9-3C805825A267}"/>
              </a:ext>
            </a:extLst>
          </p:cNvPr>
          <p:cNvSpPr>
            <a:spLocks noChangeArrowheads="1"/>
          </p:cNvSpPr>
          <p:nvPr/>
        </p:nvSpPr>
        <p:spPr bwMode="auto">
          <a:xfrm>
            <a:off x="741363" y="2395538"/>
            <a:ext cx="1292225" cy="676275"/>
          </a:xfrm>
          <a:prstGeom prst="wedgeRoundRectCallout">
            <a:avLst>
              <a:gd name="adj1" fmla="val 141523"/>
              <a:gd name="adj2" fmla="val -30046"/>
              <a:gd name="adj3" fmla="val 16667"/>
            </a:avLst>
          </a:prstGeom>
          <a:noFill/>
          <a:ln w="381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05499" name="Text Box 36">
            <a:extLst>
              <a:ext uri="{FF2B5EF4-FFF2-40B4-BE49-F238E27FC236}">
                <a16:creationId xmlns:a16="http://schemas.microsoft.com/office/drawing/2014/main" id="{29B758A9-5240-46CA-8ABD-769525CCFE17}"/>
              </a:ext>
            </a:extLst>
          </p:cNvPr>
          <p:cNvSpPr txBox="1">
            <a:spLocks noChangeArrowheads="1"/>
          </p:cNvSpPr>
          <p:nvPr/>
        </p:nvSpPr>
        <p:spPr bwMode="auto">
          <a:xfrm>
            <a:off x="4830763" y="2516188"/>
            <a:ext cx="330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CC"/>
                </a:solidFill>
                <a:latin typeface="Arial" panose="020B0604020202020204" pitchFamily="34" charset="0"/>
                <a:ea typeface="宋体" panose="02010600030101010101" pitchFamily="2" charset="-122"/>
                <a:cs typeface="Arial" panose="020B0604020202020204" pitchFamily="34" charset="0"/>
              </a:rPr>
              <a:t>getAndIncrement</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2">
            <a:extLst>
              <a:ext uri="{FF2B5EF4-FFF2-40B4-BE49-F238E27FC236}">
                <a16:creationId xmlns:a16="http://schemas.microsoft.com/office/drawing/2014/main" id="{0B98D52A-0464-4E1F-AAF5-18E6BBC6B48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6499" name="Slide Number Placeholder 3">
            <a:extLst>
              <a:ext uri="{FF2B5EF4-FFF2-40B4-BE49-F238E27FC236}">
                <a16:creationId xmlns:a16="http://schemas.microsoft.com/office/drawing/2014/main" id="{057EC37F-4A00-45C2-B6D8-A7848FC800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D09A085C-A3F1-43D3-BE5F-B293363D351C}" type="slidenum">
              <a:rPr lang="ar-SA" altLang="zh-CN" sz="1400" b="0">
                <a:solidFill>
                  <a:schemeClr val="tx1"/>
                </a:solidFill>
                <a:latin typeface="Arial" panose="020B0604020202020204" pitchFamily="34" charset="0"/>
              </a:rPr>
              <a:pPr/>
              <a:t>95</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6500" name="Rectangle 2">
            <a:extLst>
              <a:ext uri="{FF2B5EF4-FFF2-40B4-BE49-F238E27FC236}">
                <a16:creationId xmlns:a16="http://schemas.microsoft.com/office/drawing/2014/main" id="{D66E13AB-D96A-41A5-9B1F-D716757B3FD1}"/>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06501" name="Rectangle 3">
            <a:extLst>
              <a:ext uri="{FF2B5EF4-FFF2-40B4-BE49-F238E27FC236}">
                <a16:creationId xmlns:a16="http://schemas.microsoft.com/office/drawing/2014/main" id="{E1AB47EF-7040-42AF-AAEB-5EF91708D3EB}"/>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6502" name="Line 4">
            <a:extLst>
              <a:ext uri="{FF2B5EF4-FFF2-40B4-BE49-F238E27FC236}">
                <a16:creationId xmlns:a16="http://schemas.microsoft.com/office/drawing/2014/main" id="{78A54D98-F9D5-4C8C-BD8B-7C891288900D}"/>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3" name="Line 5">
            <a:extLst>
              <a:ext uri="{FF2B5EF4-FFF2-40B4-BE49-F238E27FC236}">
                <a16:creationId xmlns:a16="http://schemas.microsoft.com/office/drawing/2014/main" id="{FA3BCD94-8FD4-46B7-9FD2-80C676173D46}"/>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4" name="Line 6">
            <a:extLst>
              <a:ext uri="{FF2B5EF4-FFF2-40B4-BE49-F238E27FC236}">
                <a16:creationId xmlns:a16="http://schemas.microsoft.com/office/drawing/2014/main" id="{E423D357-BCE2-442B-8DC4-81FE6D9AB477}"/>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5" name="Line 7">
            <a:extLst>
              <a:ext uri="{FF2B5EF4-FFF2-40B4-BE49-F238E27FC236}">
                <a16:creationId xmlns:a16="http://schemas.microsoft.com/office/drawing/2014/main" id="{9D8D7118-E582-47D0-A835-88E826E9072C}"/>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6" name="Line 8">
            <a:extLst>
              <a:ext uri="{FF2B5EF4-FFF2-40B4-BE49-F238E27FC236}">
                <a16:creationId xmlns:a16="http://schemas.microsoft.com/office/drawing/2014/main" id="{76C1B741-1D23-4F92-B90D-61DA5A3EACEE}"/>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7" name="Line 9">
            <a:extLst>
              <a:ext uri="{FF2B5EF4-FFF2-40B4-BE49-F238E27FC236}">
                <a16:creationId xmlns:a16="http://schemas.microsoft.com/office/drawing/2014/main" id="{094E9024-F222-443B-8A18-AF529789A548}"/>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8" name="Line 10">
            <a:extLst>
              <a:ext uri="{FF2B5EF4-FFF2-40B4-BE49-F238E27FC236}">
                <a16:creationId xmlns:a16="http://schemas.microsoft.com/office/drawing/2014/main" id="{4869568F-5A45-426B-A788-F5F2DE7B5519}"/>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509" name="Text Box 11">
            <a:extLst>
              <a:ext uri="{FF2B5EF4-FFF2-40B4-BE49-F238E27FC236}">
                <a16:creationId xmlns:a16="http://schemas.microsoft.com/office/drawing/2014/main" id="{6C24B467-67C5-4C0F-BE03-B97E39865EC7}"/>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06510" name="Rectangle 12">
            <a:extLst>
              <a:ext uri="{FF2B5EF4-FFF2-40B4-BE49-F238E27FC236}">
                <a16:creationId xmlns:a16="http://schemas.microsoft.com/office/drawing/2014/main" id="{A6BEAD25-8C1A-432A-A3D3-B676C62C94C5}"/>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6511" name="Text Box 13">
            <a:extLst>
              <a:ext uri="{FF2B5EF4-FFF2-40B4-BE49-F238E27FC236}">
                <a16:creationId xmlns:a16="http://schemas.microsoft.com/office/drawing/2014/main" id="{8ED91779-6224-42CF-99FB-310D41E36D87}"/>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06512" name="Text Box 14">
            <a:extLst>
              <a:ext uri="{FF2B5EF4-FFF2-40B4-BE49-F238E27FC236}">
                <a16:creationId xmlns:a16="http://schemas.microsoft.com/office/drawing/2014/main" id="{E7080E0B-3A02-49D4-8E6E-0B687FC0FB00}"/>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06513" name="Text Box 15">
            <a:extLst>
              <a:ext uri="{FF2B5EF4-FFF2-40B4-BE49-F238E27FC236}">
                <a16:creationId xmlns:a16="http://schemas.microsoft.com/office/drawing/2014/main" id="{C09FE2E9-E528-4435-BD80-647B360A8CD2}"/>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6514" name="Text Box 16">
            <a:extLst>
              <a:ext uri="{FF2B5EF4-FFF2-40B4-BE49-F238E27FC236}">
                <a16:creationId xmlns:a16="http://schemas.microsoft.com/office/drawing/2014/main" id="{571D97D9-CEA1-44FC-95F3-FC702FDABF28}"/>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6515" name="Text Box 17">
            <a:extLst>
              <a:ext uri="{FF2B5EF4-FFF2-40B4-BE49-F238E27FC236}">
                <a16:creationId xmlns:a16="http://schemas.microsoft.com/office/drawing/2014/main" id="{727CFFC1-2D49-4B55-9591-55EDEB70AF90}"/>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6516" name="Text Box 18">
            <a:extLst>
              <a:ext uri="{FF2B5EF4-FFF2-40B4-BE49-F238E27FC236}">
                <a16:creationId xmlns:a16="http://schemas.microsoft.com/office/drawing/2014/main" id="{993D4708-011B-4CB9-84A0-E01DC4FA948C}"/>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6517" name="Text Box 19">
            <a:extLst>
              <a:ext uri="{FF2B5EF4-FFF2-40B4-BE49-F238E27FC236}">
                <a16:creationId xmlns:a16="http://schemas.microsoft.com/office/drawing/2014/main" id="{B247871E-9F39-4C6A-8583-73F99C233038}"/>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6518" name="Text Box 20">
            <a:extLst>
              <a:ext uri="{FF2B5EF4-FFF2-40B4-BE49-F238E27FC236}">
                <a16:creationId xmlns:a16="http://schemas.microsoft.com/office/drawing/2014/main" id="{7EF50B5E-8030-4A36-A684-A327F3DCBCFE}"/>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6519" name="Text Box 21">
            <a:extLst>
              <a:ext uri="{FF2B5EF4-FFF2-40B4-BE49-F238E27FC236}">
                <a16:creationId xmlns:a16="http://schemas.microsoft.com/office/drawing/2014/main" id="{81D233DB-FE06-4EE6-ADF1-7AF8415C7D55}"/>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06520" name="Group 22">
            <a:extLst>
              <a:ext uri="{FF2B5EF4-FFF2-40B4-BE49-F238E27FC236}">
                <a16:creationId xmlns:a16="http://schemas.microsoft.com/office/drawing/2014/main" id="{A6AE3A55-78F1-4A98-8C25-D39582A19D97}"/>
              </a:ext>
            </a:extLst>
          </p:cNvPr>
          <p:cNvGrpSpPr>
            <a:grpSpLocks/>
          </p:cNvGrpSpPr>
          <p:nvPr/>
        </p:nvGrpSpPr>
        <p:grpSpPr bwMode="auto">
          <a:xfrm>
            <a:off x="3032125" y="1644650"/>
            <a:ext cx="1876425" cy="1879600"/>
            <a:chOff x="1088" y="1162"/>
            <a:chExt cx="1182" cy="1184"/>
          </a:xfrm>
        </p:grpSpPr>
        <p:grpSp>
          <p:nvGrpSpPr>
            <p:cNvPr id="106524" name="Group 23">
              <a:extLst>
                <a:ext uri="{FF2B5EF4-FFF2-40B4-BE49-F238E27FC236}">
                  <a16:creationId xmlns:a16="http://schemas.microsoft.com/office/drawing/2014/main" id="{BBA2EB82-96B2-4BA7-8883-D48EE178E3FF}"/>
                </a:ext>
              </a:extLst>
            </p:cNvPr>
            <p:cNvGrpSpPr>
              <a:grpSpLocks/>
            </p:cNvGrpSpPr>
            <p:nvPr/>
          </p:nvGrpSpPr>
          <p:grpSpPr bwMode="auto">
            <a:xfrm>
              <a:off x="1107" y="1538"/>
              <a:ext cx="856" cy="808"/>
              <a:chOff x="1008" y="2720"/>
              <a:chExt cx="856" cy="808"/>
            </a:xfrm>
          </p:grpSpPr>
          <p:sp>
            <p:nvSpPr>
              <p:cNvPr id="106526" name="Rectangle 24">
                <a:extLst>
                  <a:ext uri="{FF2B5EF4-FFF2-40B4-BE49-F238E27FC236}">
                    <a16:creationId xmlns:a16="http://schemas.microsoft.com/office/drawing/2014/main" id="{9C3EC66B-8A77-49F1-AFB7-6CFF9694A18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6527" name="Freeform 25">
                <a:extLst>
                  <a:ext uri="{FF2B5EF4-FFF2-40B4-BE49-F238E27FC236}">
                    <a16:creationId xmlns:a16="http://schemas.microsoft.com/office/drawing/2014/main" id="{CFFB6F4C-F398-48BD-B597-C6EEE549083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6528" name="Freeform 26">
                <a:extLst>
                  <a:ext uri="{FF2B5EF4-FFF2-40B4-BE49-F238E27FC236}">
                    <a16:creationId xmlns:a16="http://schemas.microsoft.com/office/drawing/2014/main" id="{69104AD7-6677-457B-8353-EA2CE79553E3}"/>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6529" name="Freeform 27">
                <a:extLst>
                  <a:ext uri="{FF2B5EF4-FFF2-40B4-BE49-F238E27FC236}">
                    <a16:creationId xmlns:a16="http://schemas.microsoft.com/office/drawing/2014/main" id="{64CBC898-1D15-4E9D-BA1A-FE654046F85D}"/>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6530" name="Freeform 28">
                <a:extLst>
                  <a:ext uri="{FF2B5EF4-FFF2-40B4-BE49-F238E27FC236}">
                    <a16:creationId xmlns:a16="http://schemas.microsoft.com/office/drawing/2014/main" id="{54B11387-EB17-4A08-AF89-AEA9DFF98A1A}"/>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6531" name="Freeform 29">
                <a:extLst>
                  <a:ext uri="{FF2B5EF4-FFF2-40B4-BE49-F238E27FC236}">
                    <a16:creationId xmlns:a16="http://schemas.microsoft.com/office/drawing/2014/main" id="{4E31FBE7-54E3-460F-A69C-5C2131462321}"/>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6532" name="Freeform 30">
                <a:extLst>
                  <a:ext uri="{FF2B5EF4-FFF2-40B4-BE49-F238E27FC236}">
                    <a16:creationId xmlns:a16="http://schemas.microsoft.com/office/drawing/2014/main" id="{C83102E9-280A-4467-81C2-D8D146697479}"/>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6533" name="Freeform 31">
                <a:extLst>
                  <a:ext uri="{FF2B5EF4-FFF2-40B4-BE49-F238E27FC236}">
                    <a16:creationId xmlns:a16="http://schemas.microsoft.com/office/drawing/2014/main" id="{9CBBE0B6-F54F-4E49-8FD2-383FD18A849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6534" name="Freeform 32">
                <a:extLst>
                  <a:ext uri="{FF2B5EF4-FFF2-40B4-BE49-F238E27FC236}">
                    <a16:creationId xmlns:a16="http://schemas.microsoft.com/office/drawing/2014/main" id="{BB43E8D8-8542-4F42-8C47-384E71CF7ECC}"/>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6525" name="Rectangle 33">
              <a:extLst>
                <a:ext uri="{FF2B5EF4-FFF2-40B4-BE49-F238E27FC236}">
                  <a16:creationId xmlns:a16="http://schemas.microsoft.com/office/drawing/2014/main" id="{5F1AB161-99A7-438D-B203-A295B13962E1}"/>
                </a:ext>
              </a:extLst>
            </p:cNvPr>
            <p:cNvSpPr>
              <a:spLocks noChangeArrowheads="1"/>
            </p:cNvSpPr>
            <p:nvPr/>
          </p:nvSpPr>
          <p:spPr bwMode="auto">
            <a:xfrm>
              <a:off x="1088" y="116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06521" name="AutoShape 34">
            <a:extLst>
              <a:ext uri="{FF2B5EF4-FFF2-40B4-BE49-F238E27FC236}">
                <a16:creationId xmlns:a16="http://schemas.microsoft.com/office/drawing/2014/main" id="{4C55C5F9-6410-41FC-89FC-395F28D8058A}"/>
              </a:ext>
            </a:extLst>
          </p:cNvPr>
          <p:cNvSpPr>
            <a:spLocks noChangeArrowheads="1"/>
          </p:cNvSpPr>
          <p:nvPr/>
        </p:nvSpPr>
        <p:spPr bwMode="auto">
          <a:xfrm>
            <a:off x="741363" y="2395538"/>
            <a:ext cx="1292225" cy="676275"/>
          </a:xfrm>
          <a:prstGeom prst="wedgeRoundRectCallout">
            <a:avLst>
              <a:gd name="adj1" fmla="val 141523"/>
              <a:gd name="adj2" fmla="val -30046"/>
              <a:gd name="adj3" fmla="val 16667"/>
            </a:avLst>
          </a:prstGeom>
          <a:noFill/>
          <a:ln w="381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06522" name="Text Box 35">
            <a:extLst>
              <a:ext uri="{FF2B5EF4-FFF2-40B4-BE49-F238E27FC236}">
                <a16:creationId xmlns:a16="http://schemas.microsoft.com/office/drawing/2014/main" id="{CBCA0026-9A51-431D-8C20-57750BA27E8E}"/>
              </a:ext>
            </a:extLst>
          </p:cNvPr>
          <p:cNvSpPr txBox="1">
            <a:spLocks noChangeArrowheads="1"/>
          </p:cNvSpPr>
          <p:nvPr/>
        </p:nvSpPr>
        <p:spPr bwMode="auto">
          <a:xfrm>
            <a:off x="4830763" y="2516188"/>
            <a:ext cx="330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solidFill>
                  <a:srgbClr val="FF33CC"/>
                </a:solidFill>
                <a:latin typeface="Arial" panose="020B0604020202020204" pitchFamily="34" charset="0"/>
                <a:ea typeface="宋体" panose="02010600030101010101" pitchFamily="2" charset="-122"/>
                <a:cs typeface="Arial" panose="020B0604020202020204" pitchFamily="34" charset="0"/>
              </a:rPr>
              <a:t>getAndIncrement</a:t>
            </a:r>
          </a:p>
        </p:txBody>
      </p:sp>
      <p:sp>
        <p:nvSpPr>
          <p:cNvPr id="106523" name="Freeform 36">
            <a:extLst>
              <a:ext uri="{FF2B5EF4-FFF2-40B4-BE49-F238E27FC236}">
                <a16:creationId xmlns:a16="http://schemas.microsoft.com/office/drawing/2014/main" id="{C86CB9FB-4655-46A7-82CB-1FC3E1DBBF53}"/>
              </a:ext>
            </a:extLst>
          </p:cNvPr>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2">
            <a:extLst>
              <a:ext uri="{FF2B5EF4-FFF2-40B4-BE49-F238E27FC236}">
                <a16:creationId xmlns:a16="http://schemas.microsoft.com/office/drawing/2014/main" id="{F7F92167-2C66-431A-A6E3-D17AB4DFD97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7523" name="Slide Number Placeholder 3">
            <a:extLst>
              <a:ext uri="{FF2B5EF4-FFF2-40B4-BE49-F238E27FC236}">
                <a16:creationId xmlns:a16="http://schemas.microsoft.com/office/drawing/2014/main" id="{CFAD64F5-9A8D-4777-B718-48C0770F25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484E5646-DE58-45CF-8F63-061C86CBC8F4}" type="slidenum">
              <a:rPr lang="ar-SA" altLang="zh-CN" sz="1400" b="0">
                <a:solidFill>
                  <a:schemeClr val="tx1"/>
                </a:solidFill>
                <a:latin typeface="Arial" panose="020B0604020202020204" pitchFamily="34" charset="0"/>
              </a:rPr>
              <a:pPr/>
              <a:t>96</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7524" name="Rectangle 2">
            <a:extLst>
              <a:ext uri="{FF2B5EF4-FFF2-40B4-BE49-F238E27FC236}">
                <a16:creationId xmlns:a16="http://schemas.microsoft.com/office/drawing/2014/main" id="{29E06266-618C-44F3-B499-F8C7713BBB40}"/>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07525" name="Rectangle 3">
            <a:extLst>
              <a:ext uri="{FF2B5EF4-FFF2-40B4-BE49-F238E27FC236}">
                <a16:creationId xmlns:a16="http://schemas.microsoft.com/office/drawing/2014/main" id="{97C55205-1AF5-40B0-B5CD-A1256CACBD2D}"/>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7526" name="Line 4">
            <a:extLst>
              <a:ext uri="{FF2B5EF4-FFF2-40B4-BE49-F238E27FC236}">
                <a16:creationId xmlns:a16="http://schemas.microsoft.com/office/drawing/2014/main" id="{CCC5B22C-AACE-4D91-9ECD-4CF3E5884CF8}"/>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27" name="Line 5">
            <a:extLst>
              <a:ext uri="{FF2B5EF4-FFF2-40B4-BE49-F238E27FC236}">
                <a16:creationId xmlns:a16="http://schemas.microsoft.com/office/drawing/2014/main" id="{E7077E7D-2A1B-4ECE-87B2-67B718A803B8}"/>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28" name="Line 6">
            <a:extLst>
              <a:ext uri="{FF2B5EF4-FFF2-40B4-BE49-F238E27FC236}">
                <a16:creationId xmlns:a16="http://schemas.microsoft.com/office/drawing/2014/main" id="{83619218-7F7D-4CCC-AA6D-D52EBC51BE66}"/>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29" name="Line 7">
            <a:extLst>
              <a:ext uri="{FF2B5EF4-FFF2-40B4-BE49-F238E27FC236}">
                <a16:creationId xmlns:a16="http://schemas.microsoft.com/office/drawing/2014/main" id="{D0B7BE32-E731-4D0D-BB9F-54BE61443BC4}"/>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30" name="Line 8">
            <a:extLst>
              <a:ext uri="{FF2B5EF4-FFF2-40B4-BE49-F238E27FC236}">
                <a16:creationId xmlns:a16="http://schemas.microsoft.com/office/drawing/2014/main" id="{CDBB00C4-C10A-4EEB-A86B-9C3C017E5554}"/>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31" name="Line 9">
            <a:extLst>
              <a:ext uri="{FF2B5EF4-FFF2-40B4-BE49-F238E27FC236}">
                <a16:creationId xmlns:a16="http://schemas.microsoft.com/office/drawing/2014/main" id="{06C3F9D2-DD19-46E0-B190-E32FD0B6CBD3}"/>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32" name="Line 10">
            <a:extLst>
              <a:ext uri="{FF2B5EF4-FFF2-40B4-BE49-F238E27FC236}">
                <a16:creationId xmlns:a16="http://schemas.microsoft.com/office/drawing/2014/main" id="{BFC826D2-4A5F-42A9-ACC0-BF255534409E}"/>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533" name="Text Box 11">
            <a:extLst>
              <a:ext uri="{FF2B5EF4-FFF2-40B4-BE49-F238E27FC236}">
                <a16:creationId xmlns:a16="http://schemas.microsoft.com/office/drawing/2014/main" id="{0D863A1F-0329-4BFA-B6C0-A4F58D379CA3}"/>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07534" name="Rectangle 12">
            <a:extLst>
              <a:ext uri="{FF2B5EF4-FFF2-40B4-BE49-F238E27FC236}">
                <a16:creationId xmlns:a16="http://schemas.microsoft.com/office/drawing/2014/main" id="{821CD425-80BC-4E5F-A632-E52A48BEC003}"/>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7535" name="Text Box 13">
            <a:extLst>
              <a:ext uri="{FF2B5EF4-FFF2-40B4-BE49-F238E27FC236}">
                <a16:creationId xmlns:a16="http://schemas.microsoft.com/office/drawing/2014/main" id="{C8E38688-6D5D-4301-B7B4-E34FD91C3EC9}"/>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07536" name="Text Box 14">
            <a:extLst>
              <a:ext uri="{FF2B5EF4-FFF2-40B4-BE49-F238E27FC236}">
                <a16:creationId xmlns:a16="http://schemas.microsoft.com/office/drawing/2014/main" id="{E7288132-3684-4C82-B021-728ED2D77180}"/>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07537" name="Text Box 15">
            <a:extLst>
              <a:ext uri="{FF2B5EF4-FFF2-40B4-BE49-F238E27FC236}">
                <a16:creationId xmlns:a16="http://schemas.microsoft.com/office/drawing/2014/main" id="{DA4D1AE9-71E9-4DFB-946A-8090E4D1A274}"/>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7538" name="Text Box 16">
            <a:extLst>
              <a:ext uri="{FF2B5EF4-FFF2-40B4-BE49-F238E27FC236}">
                <a16:creationId xmlns:a16="http://schemas.microsoft.com/office/drawing/2014/main" id="{B91D98A8-B3BD-4F02-98DB-7BF28E7CAD3F}"/>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7539" name="Text Box 17">
            <a:extLst>
              <a:ext uri="{FF2B5EF4-FFF2-40B4-BE49-F238E27FC236}">
                <a16:creationId xmlns:a16="http://schemas.microsoft.com/office/drawing/2014/main" id="{990D1FEB-A621-45CF-A9F8-01E0F5A9132F}"/>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7540" name="Text Box 18">
            <a:extLst>
              <a:ext uri="{FF2B5EF4-FFF2-40B4-BE49-F238E27FC236}">
                <a16:creationId xmlns:a16="http://schemas.microsoft.com/office/drawing/2014/main" id="{42EDD9EE-8806-44CB-8A40-0B6603E0C3BC}"/>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7541" name="Text Box 19">
            <a:extLst>
              <a:ext uri="{FF2B5EF4-FFF2-40B4-BE49-F238E27FC236}">
                <a16:creationId xmlns:a16="http://schemas.microsoft.com/office/drawing/2014/main" id="{17170393-974D-4408-8A54-5357285BE747}"/>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7542" name="Text Box 20">
            <a:extLst>
              <a:ext uri="{FF2B5EF4-FFF2-40B4-BE49-F238E27FC236}">
                <a16:creationId xmlns:a16="http://schemas.microsoft.com/office/drawing/2014/main" id="{CB6DCD8E-B63E-4E3D-A808-C4C5DA1484C6}"/>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7543" name="Text Box 21">
            <a:extLst>
              <a:ext uri="{FF2B5EF4-FFF2-40B4-BE49-F238E27FC236}">
                <a16:creationId xmlns:a16="http://schemas.microsoft.com/office/drawing/2014/main" id="{39323958-E27E-421F-9A38-604DB798B1CE}"/>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07544" name="Group 22">
            <a:extLst>
              <a:ext uri="{FF2B5EF4-FFF2-40B4-BE49-F238E27FC236}">
                <a16:creationId xmlns:a16="http://schemas.microsoft.com/office/drawing/2014/main" id="{39075C73-0690-43E1-AFBA-669182DC032D}"/>
              </a:ext>
            </a:extLst>
          </p:cNvPr>
          <p:cNvGrpSpPr>
            <a:grpSpLocks/>
          </p:cNvGrpSpPr>
          <p:nvPr/>
        </p:nvGrpSpPr>
        <p:grpSpPr bwMode="auto">
          <a:xfrm>
            <a:off x="3062288" y="1644650"/>
            <a:ext cx="1803400" cy="1879600"/>
            <a:chOff x="1107" y="1162"/>
            <a:chExt cx="1136" cy="1184"/>
          </a:xfrm>
        </p:grpSpPr>
        <p:grpSp>
          <p:nvGrpSpPr>
            <p:cNvPr id="107548" name="Group 23">
              <a:extLst>
                <a:ext uri="{FF2B5EF4-FFF2-40B4-BE49-F238E27FC236}">
                  <a16:creationId xmlns:a16="http://schemas.microsoft.com/office/drawing/2014/main" id="{886BC105-131A-4F1A-9513-9712116466D2}"/>
                </a:ext>
              </a:extLst>
            </p:cNvPr>
            <p:cNvGrpSpPr>
              <a:grpSpLocks/>
            </p:cNvGrpSpPr>
            <p:nvPr/>
          </p:nvGrpSpPr>
          <p:grpSpPr bwMode="auto">
            <a:xfrm>
              <a:off x="1107" y="1538"/>
              <a:ext cx="856" cy="808"/>
              <a:chOff x="1008" y="2720"/>
              <a:chExt cx="856" cy="808"/>
            </a:xfrm>
          </p:grpSpPr>
          <p:sp>
            <p:nvSpPr>
              <p:cNvPr id="107550" name="Rectangle 24">
                <a:extLst>
                  <a:ext uri="{FF2B5EF4-FFF2-40B4-BE49-F238E27FC236}">
                    <a16:creationId xmlns:a16="http://schemas.microsoft.com/office/drawing/2014/main" id="{B001DFB4-DC6A-43CD-A588-091A8BBCA4CA}"/>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7551" name="Freeform 25">
                <a:extLst>
                  <a:ext uri="{FF2B5EF4-FFF2-40B4-BE49-F238E27FC236}">
                    <a16:creationId xmlns:a16="http://schemas.microsoft.com/office/drawing/2014/main" id="{7F0ACCE0-462D-46FC-AF7B-491EA576D25A}"/>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7552" name="Freeform 26">
                <a:extLst>
                  <a:ext uri="{FF2B5EF4-FFF2-40B4-BE49-F238E27FC236}">
                    <a16:creationId xmlns:a16="http://schemas.microsoft.com/office/drawing/2014/main" id="{39A86671-A8FC-4B28-9E8C-5EB4AC209A6B}"/>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7553" name="Freeform 27">
                <a:extLst>
                  <a:ext uri="{FF2B5EF4-FFF2-40B4-BE49-F238E27FC236}">
                    <a16:creationId xmlns:a16="http://schemas.microsoft.com/office/drawing/2014/main" id="{DC579F0F-0816-4A22-B905-74CBE2EA34D6}"/>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7554" name="Freeform 28">
                <a:extLst>
                  <a:ext uri="{FF2B5EF4-FFF2-40B4-BE49-F238E27FC236}">
                    <a16:creationId xmlns:a16="http://schemas.microsoft.com/office/drawing/2014/main" id="{8E987D4F-18AE-4D1D-A22E-A6F8772936A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7555" name="Freeform 29">
                <a:extLst>
                  <a:ext uri="{FF2B5EF4-FFF2-40B4-BE49-F238E27FC236}">
                    <a16:creationId xmlns:a16="http://schemas.microsoft.com/office/drawing/2014/main" id="{334BE9FB-3DF9-4782-A429-DD0F55AAF91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7556" name="Freeform 30">
                <a:extLst>
                  <a:ext uri="{FF2B5EF4-FFF2-40B4-BE49-F238E27FC236}">
                    <a16:creationId xmlns:a16="http://schemas.microsoft.com/office/drawing/2014/main" id="{990CDDAA-6C15-4F5F-B17C-F9DA82337A9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7557" name="Freeform 31">
                <a:extLst>
                  <a:ext uri="{FF2B5EF4-FFF2-40B4-BE49-F238E27FC236}">
                    <a16:creationId xmlns:a16="http://schemas.microsoft.com/office/drawing/2014/main" id="{E8289BF2-BAEF-4A1A-8BF2-6D235FA1DB85}"/>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7558" name="Freeform 32">
                <a:extLst>
                  <a:ext uri="{FF2B5EF4-FFF2-40B4-BE49-F238E27FC236}">
                    <a16:creationId xmlns:a16="http://schemas.microsoft.com/office/drawing/2014/main" id="{F3C7EE86-8A19-40C9-887C-F78063BE0C4F}"/>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7549" name="Rectangle 33">
              <a:extLst>
                <a:ext uri="{FF2B5EF4-FFF2-40B4-BE49-F238E27FC236}">
                  <a16:creationId xmlns:a16="http://schemas.microsoft.com/office/drawing/2014/main" id="{E61BFCF1-AF1D-4729-A3A3-A0E277B9C826}"/>
                </a:ext>
              </a:extLst>
            </p:cNvPr>
            <p:cNvSpPr>
              <a:spLocks noChangeArrowheads="1"/>
            </p:cNvSpPr>
            <p:nvPr/>
          </p:nvSpPr>
          <p:spPr bwMode="auto">
            <a:xfrm>
              <a:off x="1113"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07545" name="Freeform 34">
            <a:extLst>
              <a:ext uri="{FF2B5EF4-FFF2-40B4-BE49-F238E27FC236}">
                <a16:creationId xmlns:a16="http://schemas.microsoft.com/office/drawing/2014/main" id="{3BBD9B36-2EEA-4CCD-BCAE-B9FBE62BEA44}"/>
              </a:ext>
            </a:extLst>
          </p:cNvPr>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07546" name="AutoShape 35">
            <a:extLst>
              <a:ext uri="{FF2B5EF4-FFF2-40B4-BE49-F238E27FC236}">
                <a16:creationId xmlns:a16="http://schemas.microsoft.com/office/drawing/2014/main" id="{799E6AF8-3A50-4DA1-A7ED-4EA914C36D48}"/>
              </a:ext>
            </a:extLst>
          </p:cNvPr>
          <p:cNvSpPr>
            <a:spLocks noChangeArrowheads="1"/>
          </p:cNvSpPr>
          <p:nvPr/>
        </p:nvSpPr>
        <p:spPr bwMode="auto">
          <a:xfrm>
            <a:off x="1098550" y="4503738"/>
            <a:ext cx="647700" cy="676275"/>
          </a:xfrm>
          <a:prstGeom prst="wedgeRoundRectCallout">
            <a:avLst>
              <a:gd name="adj1" fmla="val 300491"/>
              <a:gd name="adj2" fmla="val -179343"/>
              <a:gd name="adj3" fmla="val 16667"/>
            </a:avLst>
          </a:prstGeom>
          <a:noFill/>
          <a:ln w="381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07547" name="AutoShape 36">
            <a:extLst>
              <a:ext uri="{FF2B5EF4-FFF2-40B4-BE49-F238E27FC236}">
                <a16:creationId xmlns:a16="http://schemas.microsoft.com/office/drawing/2014/main" id="{634A555C-7B50-4E79-A257-C414342AE18E}"/>
              </a:ext>
            </a:extLst>
          </p:cNvPr>
          <p:cNvSpPr>
            <a:spLocks noChangeArrowheads="1"/>
          </p:cNvSpPr>
          <p:nvPr/>
        </p:nvSpPr>
        <p:spPr bwMode="auto">
          <a:xfrm>
            <a:off x="5308600" y="2206625"/>
            <a:ext cx="2222500" cy="1985963"/>
          </a:xfrm>
          <a:prstGeom prst="cloudCallout">
            <a:avLst>
              <a:gd name="adj1" fmla="val -85644"/>
              <a:gd name="adj2" fmla="val -11153"/>
            </a:avLst>
          </a:prstGeom>
          <a:solidFill>
            <a:schemeClr val="bg1"/>
          </a:solidFill>
          <a:ln w="38100">
            <a:solidFill>
              <a:srgbClr val="FF00FF"/>
            </a:solidFill>
            <a:round/>
            <a:headEnd/>
            <a:tailEnd/>
          </a:ln>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33CC"/>
                </a:solidFill>
                <a:latin typeface="Arial" panose="020B0604020202020204" pitchFamily="34" charset="0"/>
                <a:ea typeface="宋体" panose="02010600030101010101" pitchFamily="2" charset="-122"/>
                <a:cs typeface="Arial" panose="020B0604020202020204" pitchFamily="34" charset="0"/>
              </a:rPr>
              <a:t>Mine!</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2">
            <a:extLst>
              <a:ext uri="{FF2B5EF4-FFF2-40B4-BE49-F238E27FC236}">
                <a16:creationId xmlns:a16="http://schemas.microsoft.com/office/drawing/2014/main" id="{067A8291-5EE2-4184-B225-7377D3B9ABA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8547" name="Slide Number Placeholder 3">
            <a:extLst>
              <a:ext uri="{FF2B5EF4-FFF2-40B4-BE49-F238E27FC236}">
                <a16:creationId xmlns:a16="http://schemas.microsoft.com/office/drawing/2014/main" id="{59072A99-9900-472C-B7C3-19521285DB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38AF893-D3DA-437A-A398-832D45B2999A}" type="slidenum">
              <a:rPr lang="ar-SA" altLang="zh-CN" sz="1400" b="0">
                <a:solidFill>
                  <a:schemeClr val="tx1"/>
                </a:solidFill>
                <a:latin typeface="Arial" panose="020B0604020202020204" pitchFamily="34" charset="0"/>
              </a:rPr>
              <a:pPr/>
              <a:t>97</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8548" name="Rectangle 2">
            <a:extLst>
              <a:ext uri="{FF2B5EF4-FFF2-40B4-BE49-F238E27FC236}">
                <a16:creationId xmlns:a16="http://schemas.microsoft.com/office/drawing/2014/main" id="{1B3FC3F5-1D31-4EE5-AD13-9CB44D01E9EB}"/>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08549" name="Rectangle 3">
            <a:extLst>
              <a:ext uri="{FF2B5EF4-FFF2-40B4-BE49-F238E27FC236}">
                <a16:creationId xmlns:a16="http://schemas.microsoft.com/office/drawing/2014/main" id="{A1C6734E-5CDE-45E2-BB7D-6409DDE66DEF}"/>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8550" name="Line 4">
            <a:extLst>
              <a:ext uri="{FF2B5EF4-FFF2-40B4-BE49-F238E27FC236}">
                <a16:creationId xmlns:a16="http://schemas.microsoft.com/office/drawing/2014/main" id="{E39ACBED-3E2A-4FFE-8A62-582098984981}"/>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1" name="Line 5">
            <a:extLst>
              <a:ext uri="{FF2B5EF4-FFF2-40B4-BE49-F238E27FC236}">
                <a16:creationId xmlns:a16="http://schemas.microsoft.com/office/drawing/2014/main" id="{C3F6AD48-C9AF-4B8B-B0E2-682F99C1A628}"/>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2" name="Line 6">
            <a:extLst>
              <a:ext uri="{FF2B5EF4-FFF2-40B4-BE49-F238E27FC236}">
                <a16:creationId xmlns:a16="http://schemas.microsoft.com/office/drawing/2014/main" id="{4E62B2A7-6C3B-4695-B8F5-17F1A15C2A85}"/>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3" name="Line 7">
            <a:extLst>
              <a:ext uri="{FF2B5EF4-FFF2-40B4-BE49-F238E27FC236}">
                <a16:creationId xmlns:a16="http://schemas.microsoft.com/office/drawing/2014/main" id="{01FE04EB-791B-4D73-B4BA-08A14A7DD54D}"/>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4" name="Line 8">
            <a:extLst>
              <a:ext uri="{FF2B5EF4-FFF2-40B4-BE49-F238E27FC236}">
                <a16:creationId xmlns:a16="http://schemas.microsoft.com/office/drawing/2014/main" id="{01CF2AF8-DB20-46D7-AF7D-B109B1605873}"/>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5" name="Line 9">
            <a:extLst>
              <a:ext uri="{FF2B5EF4-FFF2-40B4-BE49-F238E27FC236}">
                <a16:creationId xmlns:a16="http://schemas.microsoft.com/office/drawing/2014/main" id="{5851F56E-95B3-45C6-A3E7-FB34502A54D0}"/>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6" name="Line 10">
            <a:extLst>
              <a:ext uri="{FF2B5EF4-FFF2-40B4-BE49-F238E27FC236}">
                <a16:creationId xmlns:a16="http://schemas.microsoft.com/office/drawing/2014/main" id="{8D486A98-C80A-490A-85F9-F43B199A9CCF}"/>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557" name="Text Box 11">
            <a:extLst>
              <a:ext uri="{FF2B5EF4-FFF2-40B4-BE49-F238E27FC236}">
                <a16:creationId xmlns:a16="http://schemas.microsoft.com/office/drawing/2014/main" id="{57961283-74B6-46E9-947F-23230A625647}"/>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08558" name="Rectangle 12">
            <a:extLst>
              <a:ext uri="{FF2B5EF4-FFF2-40B4-BE49-F238E27FC236}">
                <a16:creationId xmlns:a16="http://schemas.microsoft.com/office/drawing/2014/main" id="{1BC4A9B3-EF18-49F5-ADCB-57843B44AB8F}"/>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8559" name="Text Box 13">
            <a:extLst>
              <a:ext uri="{FF2B5EF4-FFF2-40B4-BE49-F238E27FC236}">
                <a16:creationId xmlns:a16="http://schemas.microsoft.com/office/drawing/2014/main" id="{13C06C4D-C735-479C-B27B-83C30793D1B2}"/>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08560" name="Text Box 14">
            <a:extLst>
              <a:ext uri="{FF2B5EF4-FFF2-40B4-BE49-F238E27FC236}">
                <a16:creationId xmlns:a16="http://schemas.microsoft.com/office/drawing/2014/main" id="{1500FA85-F69F-40BA-BF91-C8B4AA2DE8E2}"/>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08561" name="Text Box 15">
            <a:extLst>
              <a:ext uri="{FF2B5EF4-FFF2-40B4-BE49-F238E27FC236}">
                <a16:creationId xmlns:a16="http://schemas.microsoft.com/office/drawing/2014/main" id="{C905A619-3AC8-4639-97EB-EF06E1856E33}"/>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8562" name="Text Box 16">
            <a:extLst>
              <a:ext uri="{FF2B5EF4-FFF2-40B4-BE49-F238E27FC236}">
                <a16:creationId xmlns:a16="http://schemas.microsoft.com/office/drawing/2014/main" id="{7B7CC2DA-D2AB-4560-B527-330194B035CB}"/>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8563" name="Text Box 17">
            <a:extLst>
              <a:ext uri="{FF2B5EF4-FFF2-40B4-BE49-F238E27FC236}">
                <a16:creationId xmlns:a16="http://schemas.microsoft.com/office/drawing/2014/main" id="{C8CECAE6-ADF3-4D80-830C-2532C5E48376}"/>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8564" name="Text Box 18">
            <a:extLst>
              <a:ext uri="{FF2B5EF4-FFF2-40B4-BE49-F238E27FC236}">
                <a16:creationId xmlns:a16="http://schemas.microsoft.com/office/drawing/2014/main" id="{C7468FB6-103D-4337-A95E-8BD8DEEA0B5A}"/>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8565" name="Text Box 19">
            <a:extLst>
              <a:ext uri="{FF2B5EF4-FFF2-40B4-BE49-F238E27FC236}">
                <a16:creationId xmlns:a16="http://schemas.microsoft.com/office/drawing/2014/main" id="{590BA724-7974-43BD-9E66-F63BB17A798F}"/>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8566" name="Text Box 20">
            <a:extLst>
              <a:ext uri="{FF2B5EF4-FFF2-40B4-BE49-F238E27FC236}">
                <a16:creationId xmlns:a16="http://schemas.microsoft.com/office/drawing/2014/main" id="{F2B942D3-C0D8-4E6B-8F9A-D5EBB49DB62D}"/>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8567" name="Text Box 21">
            <a:extLst>
              <a:ext uri="{FF2B5EF4-FFF2-40B4-BE49-F238E27FC236}">
                <a16:creationId xmlns:a16="http://schemas.microsoft.com/office/drawing/2014/main" id="{91922EB6-CCD6-4833-9F5C-EEB117F68511}"/>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08568" name="Group 22">
            <a:extLst>
              <a:ext uri="{FF2B5EF4-FFF2-40B4-BE49-F238E27FC236}">
                <a16:creationId xmlns:a16="http://schemas.microsoft.com/office/drawing/2014/main" id="{5FDF16AA-7B9E-4C69-9230-28F4C3467829}"/>
              </a:ext>
            </a:extLst>
          </p:cNvPr>
          <p:cNvGrpSpPr>
            <a:grpSpLocks/>
          </p:cNvGrpSpPr>
          <p:nvPr/>
        </p:nvGrpSpPr>
        <p:grpSpPr bwMode="auto">
          <a:xfrm>
            <a:off x="3062288" y="1644650"/>
            <a:ext cx="1804987" cy="1879600"/>
            <a:chOff x="1107" y="1162"/>
            <a:chExt cx="1137" cy="1184"/>
          </a:xfrm>
        </p:grpSpPr>
        <p:grpSp>
          <p:nvGrpSpPr>
            <p:cNvPr id="108583" name="Group 23">
              <a:extLst>
                <a:ext uri="{FF2B5EF4-FFF2-40B4-BE49-F238E27FC236}">
                  <a16:creationId xmlns:a16="http://schemas.microsoft.com/office/drawing/2014/main" id="{674D56C6-2688-4DD0-B8D0-B5977DCC4171}"/>
                </a:ext>
              </a:extLst>
            </p:cNvPr>
            <p:cNvGrpSpPr>
              <a:grpSpLocks/>
            </p:cNvGrpSpPr>
            <p:nvPr/>
          </p:nvGrpSpPr>
          <p:grpSpPr bwMode="auto">
            <a:xfrm>
              <a:off x="1107" y="1538"/>
              <a:ext cx="856" cy="808"/>
              <a:chOff x="1008" y="2720"/>
              <a:chExt cx="856" cy="808"/>
            </a:xfrm>
          </p:grpSpPr>
          <p:sp>
            <p:nvSpPr>
              <p:cNvPr id="108585" name="Rectangle 24">
                <a:extLst>
                  <a:ext uri="{FF2B5EF4-FFF2-40B4-BE49-F238E27FC236}">
                    <a16:creationId xmlns:a16="http://schemas.microsoft.com/office/drawing/2014/main" id="{14D594FE-D5D2-45FC-94C8-A59009DCEBD3}"/>
                  </a:ext>
                </a:extLst>
              </p:cNvPr>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8586" name="Freeform 25">
                <a:extLst>
                  <a:ext uri="{FF2B5EF4-FFF2-40B4-BE49-F238E27FC236}">
                    <a16:creationId xmlns:a16="http://schemas.microsoft.com/office/drawing/2014/main" id="{681CCC20-955D-4442-A956-5E4964B1D3A8}"/>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87" name="Freeform 26">
                <a:extLst>
                  <a:ext uri="{FF2B5EF4-FFF2-40B4-BE49-F238E27FC236}">
                    <a16:creationId xmlns:a16="http://schemas.microsoft.com/office/drawing/2014/main" id="{38D6F13E-0D41-4D08-934A-3E56AA3F12B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88" name="Freeform 27">
                <a:extLst>
                  <a:ext uri="{FF2B5EF4-FFF2-40B4-BE49-F238E27FC236}">
                    <a16:creationId xmlns:a16="http://schemas.microsoft.com/office/drawing/2014/main" id="{6A636491-4AE4-4931-A1FB-CA16CAF59D07}"/>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89" name="Freeform 28">
                <a:extLst>
                  <a:ext uri="{FF2B5EF4-FFF2-40B4-BE49-F238E27FC236}">
                    <a16:creationId xmlns:a16="http://schemas.microsoft.com/office/drawing/2014/main" id="{D9C5A9E0-3FFC-4096-985A-04F5AEA12BF4}"/>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8590" name="Freeform 29">
                <a:extLst>
                  <a:ext uri="{FF2B5EF4-FFF2-40B4-BE49-F238E27FC236}">
                    <a16:creationId xmlns:a16="http://schemas.microsoft.com/office/drawing/2014/main" id="{12E1B320-6D13-47D2-81EA-59FF2CD359BE}"/>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zh-CN" altLang="en-US"/>
              </a:p>
            </p:txBody>
          </p:sp>
          <p:sp>
            <p:nvSpPr>
              <p:cNvPr id="108591" name="Freeform 30">
                <a:extLst>
                  <a:ext uri="{FF2B5EF4-FFF2-40B4-BE49-F238E27FC236}">
                    <a16:creationId xmlns:a16="http://schemas.microsoft.com/office/drawing/2014/main" id="{FAE2CC26-0EE8-4B5F-87B9-22D80CF44F9E}"/>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92" name="Freeform 31">
                <a:extLst>
                  <a:ext uri="{FF2B5EF4-FFF2-40B4-BE49-F238E27FC236}">
                    <a16:creationId xmlns:a16="http://schemas.microsoft.com/office/drawing/2014/main" id="{1F4B20D5-A617-4871-91FB-7596EC6D9758}"/>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93" name="Freeform 32">
                <a:extLst>
                  <a:ext uri="{FF2B5EF4-FFF2-40B4-BE49-F238E27FC236}">
                    <a16:creationId xmlns:a16="http://schemas.microsoft.com/office/drawing/2014/main" id="{07539084-F4DF-46EF-A2FB-851E87628E7A}"/>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sp>
          <p:nvSpPr>
            <p:cNvPr id="108584" name="Rectangle 33">
              <a:extLst>
                <a:ext uri="{FF2B5EF4-FFF2-40B4-BE49-F238E27FC236}">
                  <a16:creationId xmlns:a16="http://schemas.microsoft.com/office/drawing/2014/main" id="{F5977130-25DA-49B6-AFE3-6588195190D3}"/>
                </a:ext>
              </a:extLst>
            </p:cNvPr>
            <p:cNvSpPr>
              <a:spLocks noChangeArrowheads="1"/>
            </p:cNvSpPr>
            <p:nvPr/>
          </p:nvSpPr>
          <p:spPr bwMode="auto">
            <a:xfrm>
              <a:off x="1114" y="1162"/>
              <a:ext cx="1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08569" name="Freeform 34">
            <a:extLst>
              <a:ext uri="{FF2B5EF4-FFF2-40B4-BE49-F238E27FC236}">
                <a16:creationId xmlns:a16="http://schemas.microsoft.com/office/drawing/2014/main" id="{51DEE987-4C2B-4880-AD7A-8271AAE48FFC}"/>
              </a:ext>
            </a:extLst>
          </p:cNvPr>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08570" name="Group 35">
            <a:extLst>
              <a:ext uri="{FF2B5EF4-FFF2-40B4-BE49-F238E27FC236}">
                <a16:creationId xmlns:a16="http://schemas.microsoft.com/office/drawing/2014/main" id="{B186AEA4-806D-4106-8622-C6DEC2CB1705}"/>
              </a:ext>
            </a:extLst>
          </p:cNvPr>
          <p:cNvGrpSpPr>
            <a:grpSpLocks/>
          </p:cNvGrpSpPr>
          <p:nvPr/>
        </p:nvGrpSpPr>
        <p:grpSpPr bwMode="auto">
          <a:xfrm>
            <a:off x="5137150" y="1627188"/>
            <a:ext cx="1876425" cy="1792287"/>
            <a:chOff x="2241" y="1182"/>
            <a:chExt cx="1182" cy="1129"/>
          </a:xfrm>
        </p:grpSpPr>
        <p:grpSp>
          <p:nvGrpSpPr>
            <p:cNvPr id="108571" name="Group 36">
              <a:extLst>
                <a:ext uri="{FF2B5EF4-FFF2-40B4-BE49-F238E27FC236}">
                  <a16:creationId xmlns:a16="http://schemas.microsoft.com/office/drawing/2014/main" id="{3BAC4F89-A71F-4A6E-96FE-FABC782870CB}"/>
                </a:ext>
              </a:extLst>
            </p:cNvPr>
            <p:cNvGrpSpPr>
              <a:grpSpLocks/>
            </p:cNvGrpSpPr>
            <p:nvPr/>
          </p:nvGrpSpPr>
          <p:grpSpPr bwMode="auto">
            <a:xfrm>
              <a:off x="2446" y="1572"/>
              <a:ext cx="712" cy="739"/>
              <a:chOff x="2496" y="2725"/>
              <a:chExt cx="712" cy="739"/>
            </a:xfrm>
          </p:grpSpPr>
          <p:sp>
            <p:nvSpPr>
              <p:cNvPr id="108573" name="Rectangle 37">
                <a:extLst>
                  <a:ext uri="{FF2B5EF4-FFF2-40B4-BE49-F238E27FC236}">
                    <a16:creationId xmlns:a16="http://schemas.microsoft.com/office/drawing/2014/main" id="{EF4E5BED-847E-4BB0-9513-E50AF98EF8F4}"/>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8574" name="Freeform 38">
                <a:extLst>
                  <a:ext uri="{FF2B5EF4-FFF2-40B4-BE49-F238E27FC236}">
                    <a16:creationId xmlns:a16="http://schemas.microsoft.com/office/drawing/2014/main" id="{E65B9ADB-6D4D-4C0C-83BF-5866EF914C10}"/>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08575" name="Group 39">
                <a:extLst>
                  <a:ext uri="{FF2B5EF4-FFF2-40B4-BE49-F238E27FC236}">
                    <a16:creationId xmlns:a16="http://schemas.microsoft.com/office/drawing/2014/main" id="{F317614C-1F23-432F-8F00-FCEB7DC4EE2D}"/>
                  </a:ext>
                </a:extLst>
              </p:cNvPr>
              <p:cNvGrpSpPr>
                <a:grpSpLocks/>
              </p:cNvGrpSpPr>
              <p:nvPr/>
            </p:nvGrpSpPr>
            <p:grpSpPr bwMode="auto">
              <a:xfrm>
                <a:off x="3072" y="2832"/>
                <a:ext cx="136" cy="632"/>
                <a:chOff x="3072" y="2832"/>
                <a:chExt cx="136" cy="632"/>
              </a:xfrm>
            </p:grpSpPr>
            <p:sp>
              <p:nvSpPr>
                <p:cNvPr id="108580" name="Freeform 40">
                  <a:extLst>
                    <a:ext uri="{FF2B5EF4-FFF2-40B4-BE49-F238E27FC236}">
                      <a16:creationId xmlns:a16="http://schemas.microsoft.com/office/drawing/2014/main" id="{3BD6DB25-C843-49A2-92FD-2A821E66F39B}"/>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81" name="Freeform 41">
                  <a:extLst>
                    <a:ext uri="{FF2B5EF4-FFF2-40B4-BE49-F238E27FC236}">
                      <a16:creationId xmlns:a16="http://schemas.microsoft.com/office/drawing/2014/main" id="{2BEBFA4A-D1F4-4307-AB1C-D1636AC09029}"/>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82" name="Freeform 42">
                  <a:extLst>
                    <a:ext uri="{FF2B5EF4-FFF2-40B4-BE49-F238E27FC236}">
                      <a16:creationId xmlns:a16="http://schemas.microsoft.com/office/drawing/2014/main" id="{5A099B4C-E409-437A-9FFB-2D9D3E72C98D}"/>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8576" name="Group 43">
                <a:extLst>
                  <a:ext uri="{FF2B5EF4-FFF2-40B4-BE49-F238E27FC236}">
                    <a16:creationId xmlns:a16="http://schemas.microsoft.com/office/drawing/2014/main" id="{B93BEF62-C504-4890-90D8-568CBB667A5D}"/>
                  </a:ext>
                </a:extLst>
              </p:cNvPr>
              <p:cNvGrpSpPr>
                <a:grpSpLocks/>
              </p:cNvGrpSpPr>
              <p:nvPr/>
            </p:nvGrpSpPr>
            <p:grpSpPr bwMode="auto">
              <a:xfrm flipH="1">
                <a:off x="2496" y="2832"/>
                <a:ext cx="136" cy="632"/>
                <a:chOff x="3072" y="2832"/>
                <a:chExt cx="136" cy="632"/>
              </a:xfrm>
            </p:grpSpPr>
            <p:sp>
              <p:nvSpPr>
                <p:cNvPr id="108577" name="Freeform 44">
                  <a:extLst>
                    <a:ext uri="{FF2B5EF4-FFF2-40B4-BE49-F238E27FC236}">
                      <a16:creationId xmlns:a16="http://schemas.microsoft.com/office/drawing/2014/main" id="{9805D8FF-B4E8-4555-856A-7DC81371DBB6}"/>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78" name="Freeform 45">
                  <a:extLst>
                    <a:ext uri="{FF2B5EF4-FFF2-40B4-BE49-F238E27FC236}">
                      <a16:creationId xmlns:a16="http://schemas.microsoft.com/office/drawing/2014/main" id="{2278142E-150F-4CAD-AB17-2066E300EFC1}"/>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8579" name="Freeform 46">
                  <a:extLst>
                    <a:ext uri="{FF2B5EF4-FFF2-40B4-BE49-F238E27FC236}">
                      <a16:creationId xmlns:a16="http://schemas.microsoft.com/office/drawing/2014/main" id="{336BA803-6D40-44AD-BA7C-F1206C5C3D31}"/>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08572" name="Rectangle 47">
              <a:extLst>
                <a:ext uri="{FF2B5EF4-FFF2-40B4-BE49-F238E27FC236}">
                  <a16:creationId xmlns:a16="http://schemas.microsoft.com/office/drawing/2014/main" id="{37B7CBEB-8384-4488-A341-0055EF95742C}"/>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2">
            <a:extLst>
              <a:ext uri="{FF2B5EF4-FFF2-40B4-BE49-F238E27FC236}">
                <a16:creationId xmlns:a16="http://schemas.microsoft.com/office/drawing/2014/main" id="{68D19DF1-B9FD-4892-BC77-D5588F2B296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09571" name="Slide Number Placeholder 3">
            <a:extLst>
              <a:ext uri="{FF2B5EF4-FFF2-40B4-BE49-F238E27FC236}">
                <a16:creationId xmlns:a16="http://schemas.microsoft.com/office/drawing/2014/main" id="{AF7FBD55-3685-4197-9A23-06923AD1ED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819FC44B-1C77-40BA-BA12-A685FCDD3774}" type="slidenum">
              <a:rPr lang="ar-SA" altLang="zh-CN" sz="1400" b="0">
                <a:solidFill>
                  <a:schemeClr val="tx1"/>
                </a:solidFill>
                <a:latin typeface="Arial" panose="020B0604020202020204" pitchFamily="34" charset="0"/>
              </a:rPr>
              <a:pPr/>
              <a:t>98</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09572" name="Rectangle 2">
            <a:extLst>
              <a:ext uri="{FF2B5EF4-FFF2-40B4-BE49-F238E27FC236}">
                <a16:creationId xmlns:a16="http://schemas.microsoft.com/office/drawing/2014/main" id="{85C86CD6-71A8-4198-B232-32F52D01266D}"/>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09573" name="Rectangle 3">
            <a:extLst>
              <a:ext uri="{FF2B5EF4-FFF2-40B4-BE49-F238E27FC236}">
                <a16:creationId xmlns:a16="http://schemas.microsoft.com/office/drawing/2014/main" id="{03389C52-ED27-4AE3-81BA-AE8540A3E86B}"/>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9574" name="Line 4">
            <a:extLst>
              <a:ext uri="{FF2B5EF4-FFF2-40B4-BE49-F238E27FC236}">
                <a16:creationId xmlns:a16="http://schemas.microsoft.com/office/drawing/2014/main" id="{11FB902F-F93F-4EA2-A9EE-F799C963B3B9}"/>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75" name="Line 5">
            <a:extLst>
              <a:ext uri="{FF2B5EF4-FFF2-40B4-BE49-F238E27FC236}">
                <a16:creationId xmlns:a16="http://schemas.microsoft.com/office/drawing/2014/main" id="{73F9B534-3D97-4458-9003-752DC1BA64A0}"/>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76" name="Line 6">
            <a:extLst>
              <a:ext uri="{FF2B5EF4-FFF2-40B4-BE49-F238E27FC236}">
                <a16:creationId xmlns:a16="http://schemas.microsoft.com/office/drawing/2014/main" id="{DB8EE0A4-93CB-4FF0-AC1A-8058B252BFDF}"/>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77" name="Line 7">
            <a:extLst>
              <a:ext uri="{FF2B5EF4-FFF2-40B4-BE49-F238E27FC236}">
                <a16:creationId xmlns:a16="http://schemas.microsoft.com/office/drawing/2014/main" id="{7205D898-616D-4EC9-B62F-05BFAE6A043B}"/>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78" name="Line 8">
            <a:extLst>
              <a:ext uri="{FF2B5EF4-FFF2-40B4-BE49-F238E27FC236}">
                <a16:creationId xmlns:a16="http://schemas.microsoft.com/office/drawing/2014/main" id="{C347CB5B-7571-4813-8004-FDE3040465AC}"/>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79" name="Line 9">
            <a:extLst>
              <a:ext uri="{FF2B5EF4-FFF2-40B4-BE49-F238E27FC236}">
                <a16:creationId xmlns:a16="http://schemas.microsoft.com/office/drawing/2014/main" id="{DAAB22BD-EE0B-4CEE-BFDF-5F8D2AA54EFE}"/>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80" name="Line 10">
            <a:extLst>
              <a:ext uri="{FF2B5EF4-FFF2-40B4-BE49-F238E27FC236}">
                <a16:creationId xmlns:a16="http://schemas.microsoft.com/office/drawing/2014/main" id="{CCA9D9EF-8587-4186-A937-2EF9B55D6098}"/>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581" name="Text Box 11">
            <a:extLst>
              <a:ext uri="{FF2B5EF4-FFF2-40B4-BE49-F238E27FC236}">
                <a16:creationId xmlns:a16="http://schemas.microsoft.com/office/drawing/2014/main" id="{9C49650D-7188-4201-B4E9-A8F82EE74214}"/>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09582" name="Rectangle 12">
            <a:extLst>
              <a:ext uri="{FF2B5EF4-FFF2-40B4-BE49-F238E27FC236}">
                <a16:creationId xmlns:a16="http://schemas.microsoft.com/office/drawing/2014/main" id="{1334EB14-B638-4574-858F-E8E1AB64DF34}"/>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9583" name="Text Box 13">
            <a:extLst>
              <a:ext uri="{FF2B5EF4-FFF2-40B4-BE49-F238E27FC236}">
                <a16:creationId xmlns:a16="http://schemas.microsoft.com/office/drawing/2014/main" id="{B60E4229-D1C4-4381-88C9-F75F64A31807}"/>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09584" name="Text Box 14">
            <a:extLst>
              <a:ext uri="{FF2B5EF4-FFF2-40B4-BE49-F238E27FC236}">
                <a16:creationId xmlns:a16="http://schemas.microsoft.com/office/drawing/2014/main" id="{04837572-B979-4C6C-89E0-1A0CBAE9399B}"/>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09585" name="Text Box 15">
            <a:extLst>
              <a:ext uri="{FF2B5EF4-FFF2-40B4-BE49-F238E27FC236}">
                <a16:creationId xmlns:a16="http://schemas.microsoft.com/office/drawing/2014/main" id="{7D786C76-6BCB-496B-A901-20929432AE37}"/>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9586" name="Text Box 16">
            <a:extLst>
              <a:ext uri="{FF2B5EF4-FFF2-40B4-BE49-F238E27FC236}">
                <a16:creationId xmlns:a16="http://schemas.microsoft.com/office/drawing/2014/main" id="{E5A0D8D2-B073-414F-982E-AFE62DD192E7}"/>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9587" name="Text Box 17">
            <a:extLst>
              <a:ext uri="{FF2B5EF4-FFF2-40B4-BE49-F238E27FC236}">
                <a16:creationId xmlns:a16="http://schemas.microsoft.com/office/drawing/2014/main" id="{2CCC0E0C-3F54-4462-BD5B-E33768A8CD2C}"/>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9588" name="Text Box 18">
            <a:extLst>
              <a:ext uri="{FF2B5EF4-FFF2-40B4-BE49-F238E27FC236}">
                <a16:creationId xmlns:a16="http://schemas.microsoft.com/office/drawing/2014/main" id="{9049AA76-4A37-43A5-8321-FE65E21CC5E2}"/>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9589" name="Text Box 19">
            <a:extLst>
              <a:ext uri="{FF2B5EF4-FFF2-40B4-BE49-F238E27FC236}">
                <a16:creationId xmlns:a16="http://schemas.microsoft.com/office/drawing/2014/main" id="{A6B89D9F-EAD4-4AFD-A345-B6457D0719A0}"/>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9590" name="Text Box 20">
            <a:extLst>
              <a:ext uri="{FF2B5EF4-FFF2-40B4-BE49-F238E27FC236}">
                <a16:creationId xmlns:a16="http://schemas.microsoft.com/office/drawing/2014/main" id="{69411E6E-691F-4F20-A2D7-0E41344220C5}"/>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09591" name="Text Box 21">
            <a:extLst>
              <a:ext uri="{FF2B5EF4-FFF2-40B4-BE49-F238E27FC236}">
                <a16:creationId xmlns:a16="http://schemas.microsoft.com/office/drawing/2014/main" id="{FB0A83A0-2FA5-4EAB-B53C-5269DAFDD96A}"/>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09592" name="Group 22">
            <a:extLst>
              <a:ext uri="{FF2B5EF4-FFF2-40B4-BE49-F238E27FC236}">
                <a16:creationId xmlns:a16="http://schemas.microsoft.com/office/drawing/2014/main" id="{DD2532C7-0AA2-4F09-B8F1-F36741892B6D}"/>
              </a:ext>
            </a:extLst>
          </p:cNvPr>
          <p:cNvGrpSpPr>
            <a:grpSpLocks/>
          </p:cNvGrpSpPr>
          <p:nvPr/>
        </p:nvGrpSpPr>
        <p:grpSpPr bwMode="auto">
          <a:xfrm>
            <a:off x="3062288" y="1644650"/>
            <a:ext cx="1809750" cy="1879600"/>
            <a:chOff x="1107" y="1162"/>
            <a:chExt cx="1140" cy="1184"/>
          </a:xfrm>
        </p:grpSpPr>
        <p:grpSp>
          <p:nvGrpSpPr>
            <p:cNvPr id="109609" name="Group 23">
              <a:extLst>
                <a:ext uri="{FF2B5EF4-FFF2-40B4-BE49-F238E27FC236}">
                  <a16:creationId xmlns:a16="http://schemas.microsoft.com/office/drawing/2014/main" id="{22ACDD71-51F7-4A28-B523-ABD40F028F4F}"/>
                </a:ext>
              </a:extLst>
            </p:cNvPr>
            <p:cNvGrpSpPr>
              <a:grpSpLocks/>
            </p:cNvGrpSpPr>
            <p:nvPr/>
          </p:nvGrpSpPr>
          <p:grpSpPr bwMode="auto">
            <a:xfrm>
              <a:off x="1107" y="1538"/>
              <a:ext cx="856" cy="808"/>
              <a:chOff x="1008" y="2720"/>
              <a:chExt cx="856" cy="808"/>
            </a:xfrm>
          </p:grpSpPr>
          <p:sp>
            <p:nvSpPr>
              <p:cNvPr id="109611" name="Rectangle 24">
                <a:extLst>
                  <a:ext uri="{FF2B5EF4-FFF2-40B4-BE49-F238E27FC236}">
                    <a16:creationId xmlns:a16="http://schemas.microsoft.com/office/drawing/2014/main" id="{470FE87B-4601-4574-ACFC-51CD2F9E51F3}"/>
                  </a:ext>
                </a:extLst>
              </p:cNvPr>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9612" name="Freeform 25">
                <a:extLst>
                  <a:ext uri="{FF2B5EF4-FFF2-40B4-BE49-F238E27FC236}">
                    <a16:creationId xmlns:a16="http://schemas.microsoft.com/office/drawing/2014/main" id="{5D3E1782-6CC5-441E-881B-25736ACBB932}"/>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09613" name="Freeform 26">
                <a:extLst>
                  <a:ext uri="{FF2B5EF4-FFF2-40B4-BE49-F238E27FC236}">
                    <a16:creationId xmlns:a16="http://schemas.microsoft.com/office/drawing/2014/main" id="{A9B8E7DB-577A-4C19-B371-146411EC0767}"/>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09614" name="Freeform 27">
                <a:extLst>
                  <a:ext uri="{FF2B5EF4-FFF2-40B4-BE49-F238E27FC236}">
                    <a16:creationId xmlns:a16="http://schemas.microsoft.com/office/drawing/2014/main" id="{AB1BA624-63DC-46CE-90BC-E3B511129A9E}"/>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09615" name="Freeform 28">
                <a:extLst>
                  <a:ext uri="{FF2B5EF4-FFF2-40B4-BE49-F238E27FC236}">
                    <a16:creationId xmlns:a16="http://schemas.microsoft.com/office/drawing/2014/main" id="{3D3A15AD-537D-4EB4-836C-28758761996E}"/>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09616" name="Freeform 29">
                <a:extLst>
                  <a:ext uri="{FF2B5EF4-FFF2-40B4-BE49-F238E27FC236}">
                    <a16:creationId xmlns:a16="http://schemas.microsoft.com/office/drawing/2014/main" id="{33A537C2-429C-4A5C-A7D0-2A030DDEEF89}"/>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09617" name="Freeform 30">
                <a:extLst>
                  <a:ext uri="{FF2B5EF4-FFF2-40B4-BE49-F238E27FC236}">
                    <a16:creationId xmlns:a16="http://schemas.microsoft.com/office/drawing/2014/main" id="{B0CEB1CC-9114-4843-B902-9BDCEFFC24DE}"/>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09618" name="Freeform 31">
                <a:extLst>
                  <a:ext uri="{FF2B5EF4-FFF2-40B4-BE49-F238E27FC236}">
                    <a16:creationId xmlns:a16="http://schemas.microsoft.com/office/drawing/2014/main" id="{223BD141-9FA8-4C9B-BDF1-EFA09D63B82C}"/>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09619" name="Freeform 32">
                <a:extLst>
                  <a:ext uri="{FF2B5EF4-FFF2-40B4-BE49-F238E27FC236}">
                    <a16:creationId xmlns:a16="http://schemas.microsoft.com/office/drawing/2014/main" id="{08FB4096-927C-4E8C-8276-6DD1461F8D6D}"/>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grpSp>
        <p:sp>
          <p:nvSpPr>
            <p:cNvPr id="109610" name="Rectangle 33">
              <a:extLst>
                <a:ext uri="{FF2B5EF4-FFF2-40B4-BE49-F238E27FC236}">
                  <a16:creationId xmlns:a16="http://schemas.microsoft.com/office/drawing/2014/main" id="{A925E12A-FA2F-469F-B9FB-0C88C44A5456}"/>
                </a:ext>
              </a:extLst>
            </p:cNvPr>
            <p:cNvSpPr>
              <a:spLocks noChangeArrowheads="1"/>
            </p:cNvSpPr>
            <p:nvPr/>
          </p:nvSpPr>
          <p:spPr bwMode="auto">
            <a:xfrm>
              <a:off x="1111" y="1162"/>
              <a:ext cx="1136" cy="371"/>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sp>
        <p:nvSpPr>
          <p:cNvPr id="109593" name="Freeform 34">
            <a:extLst>
              <a:ext uri="{FF2B5EF4-FFF2-40B4-BE49-F238E27FC236}">
                <a16:creationId xmlns:a16="http://schemas.microsoft.com/office/drawing/2014/main" id="{56C6545D-3925-4EF0-9ABE-032F30CCDB7A}"/>
              </a:ext>
            </a:extLst>
          </p:cNvPr>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109594" name="Group 35">
            <a:extLst>
              <a:ext uri="{FF2B5EF4-FFF2-40B4-BE49-F238E27FC236}">
                <a16:creationId xmlns:a16="http://schemas.microsoft.com/office/drawing/2014/main" id="{EB1E45D8-2403-4DAD-9966-42287038AFC1}"/>
              </a:ext>
            </a:extLst>
          </p:cNvPr>
          <p:cNvGrpSpPr>
            <a:grpSpLocks/>
          </p:cNvGrpSpPr>
          <p:nvPr/>
        </p:nvGrpSpPr>
        <p:grpSpPr bwMode="auto">
          <a:xfrm>
            <a:off x="5137150" y="1627188"/>
            <a:ext cx="1876425" cy="1792287"/>
            <a:chOff x="2241" y="1182"/>
            <a:chExt cx="1182" cy="1129"/>
          </a:xfrm>
        </p:grpSpPr>
        <p:grpSp>
          <p:nvGrpSpPr>
            <p:cNvPr id="109597" name="Group 36">
              <a:extLst>
                <a:ext uri="{FF2B5EF4-FFF2-40B4-BE49-F238E27FC236}">
                  <a16:creationId xmlns:a16="http://schemas.microsoft.com/office/drawing/2014/main" id="{9FDFD8D2-D5C7-49FB-984D-2E6AC0F7B0D8}"/>
                </a:ext>
              </a:extLst>
            </p:cNvPr>
            <p:cNvGrpSpPr>
              <a:grpSpLocks/>
            </p:cNvGrpSpPr>
            <p:nvPr/>
          </p:nvGrpSpPr>
          <p:grpSpPr bwMode="auto">
            <a:xfrm>
              <a:off x="2446" y="1572"/>
              <a:ext cx="712" cy="739"/>
              <a:chOff x="2496" y="2725"/>
              <a:chExt cx="712" cy="739"/>
            </a:xfrm>
          </p:grpSpPr>
          <p:sp>
            <p:nvSpPr>
              <p:cNvPr id="109599" name="Rectangle 37">
                <a:extLst>
                  <a:ext uri="{FF2B5EF4-FFF2-40B4-BE49-F238E27FC236}">
                    <a16:creationId xmlns:a16="http://schemas.microsoft.com/office/drawing/2014/main" id="{D3AAE476-2451-4178-A6D5-8BCE8B44591A}"/>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09600" name="Freeform 38">
                <a:extLst>
                  <a:ext uri="{FF2B5EF4-FFF2-40B4-BE49-F238E27FC236}">
                    <a16:creationId xmlns:a16="http://schemas.microsoft.com/office/drawing/2014/main" id="{CF1DD443-252F-4771-9456-75ADEBB9DB6B}"/>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09601" name="Group 39">
                <a:extLst>
                  <a:ext uri="{FF2B5EF4-FFF2-40B4-BE49-F238E27FC236}">
                    <a16:creationId xmlns:a16="http://schemas.microsoft.com/office/drawing/2014/main" id="{4E56C95D-13F2-40DA-B436-48112879EFF6}"/>
                  </a:ext>
                </a:extLst>
              </p:cNvPr>
              <p:cNvGrpSpPr>
                <a:grpSpLocks/>
              </p:cNvGrpSpPr>
              <p:nvPr/>
            </p:nvGrpSpPr>
            <p:grpSpPr bwMode="auto">
              <a:xfrm>
                <a:off x="3072" y="2832"/>
                <a:ext cx="136" cy="632"/>
                <a:chOff x="3072" y="2832"/>
                <a:chExt cx="136" cy="632"/>
              </a:xfrm>
            </p:grpSpPr>
            <p:sp>
              <p:nvSpPr>
                <p:cNvPr id="109606" name="Freeform 40">
                  <a:extLst>
                    <a:ext uri="{FF2B5EF4-FFF2-40B4-BE49-F238E27FC236}">
                      <a16:creationId xmlns:a16="http://schemas.microsoft.com/office/drawing/2014/main" id="{5096F62C-808E-474D-B9E3-80EB035A23E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9607" name="Freeform 41">
                  <a:extLst>
                    <a:ext uri="{FF2B5EF4-FFF2-40B4-BE49-F238E27FC236}">
                      <a16:creationId xmlns:a16="http://schemas.microsoft.com/office/drawing/2014/main" id="{A801446F-8DAA-47C0-A496-6C0FBB767817}"/>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9608" name="Freeform 42">
                  <a:extLst>
                    <a:ext uri="{FF2B5EF4-FFF2-40B4-BE49-F238E27FC236}">
                      <a16:creationId xmlns:a16="http://schemas.microsoft.com/office/drawing/2014/main" id="{D0E08A13-31BF-4635-942C-DF66AC7BADE2}"/>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09602" name="Group 43">
                <a:extLst>
                  <a:ext uri="{FF2B5EF4-FFF2-40B4-BE49-F238E27FC236}">
                    <a16:creationId xmlns:a16="http://schemas.microsoft.com/office/drawing/2014/main" id="{CA33F3B2-2A15-4B0E-AB37-7E33864C5EFF}"/>
                  </a:ext>
                </a:extLst>
              </p:cNvPr>
              <p:cNvGrpSpPr>
                <a:grpSpLocks/>
              </p:cNvGrpSpPr>
              <p:nvPr/>
            </p:nvGrpSpPr>
            <p:grpSpPr bwMode="auto">
              <a:xfrm flipH="1">
                <a:off x="2496" y="2832"/>
                <a:ext cx="136" cy="632"/>
                <a:chOff x="3072" y="2832"/>
                <a:chExt cx="136" cy="632"/>
              </a:xfrm>
            </p:grpSpPr>
            <p:sp>
              <p:nvSpPr>
                <p:cNvPr id="109603" name="Freeform 44">
                  <a:extLst>
                    <a:ext uri="{FF2B5EF4-FFF2-40B4-BE49-F238E27FC236}">
                      <a16:creationId xmlns:a16="http://schemas.microsoft.com/office/drawing/2014/main" id="{437BB4AA-9AD9-44F4-AF83-B5C66383CC85}"/>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9604" name="Freeform 45">
                  <a:extLst>
                    <a:ext uri="{FF2B5EF4-FFF2-40B4-BE49-F238E27FC236}">
                      <a16:creationId xmlns:a16="http://schemas.microsoft.com/office/drawing/2014/main" id="{3CC99DB1-4D2E-4F52-99E1-08849EEADC72}"/>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09605" name="Freeform 46">
                  <a:extLst>
                    <a:ext uri="{FF2B5EF4-FFF2-40B4-BE49-F238E27FC236}">
                      <a16:creationId xmlns:a16="http://schemas.microsoft.com/office/drawing/2014/main" id="{24EA4CFC-0977-4E9B-A5C8-F50CA6F1E667}"/>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09598" name="Rectangle 47">
              <a:extLst>
                <a:ext uri="{FF2B5EF4-FFF2-40B4-BE49-F238E27FC236}">
                  <a16:creationId xmlns:a16="http://schemas.microsoft.com/office/drawing/2014/main" id="{3EBBA2B8-1C36-46C0-8987-6127A5F10EA0}"/>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09595" name="AutoShape 48">
            <a:extLst>
              <a:ext uri="{FF2B5EF4-FFF2-40B4-BE49-F238E27FC236}">
                <a16:creationId xmlns:a16="http://schemas.microsoft.com/office/drawing/2014/main" id="{91E159C5-E652-461E-BC55-37E7F07966C5}"/>
              </a:ext>
            </a:extLst>
          </p:cNvPr>
          <p:cNvSpPr>
            <a:spLocks noChangeArrowheads="1"/>
          </p:cNvSpPr>
          <p:nvPr/>
        </p:nvSpPr>
        <p:spPr bwMode="auto">
          <a:xfrm>
            <a:off x="741363" y="2395538"/>
            <a:ext cx="1292225" cy="676275"/>
          </a:xfrm>
          <a:prstGeom prst="wedgeRoundRectCallout">
            <a:avLst>
              <a:gd name="adj1" fmla="val 308597"/>
              <a:gd name="adj2" fmla="val 14319"/>
              <a:gd name="adj3" fmla="val 16667"/>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09596" name="Text Box 49">
            <a:extLst>
              <a:ext uri="{FF2B5EF4-FFF2-40B4-BE49-F238E27FC236}">
                <a16:creationId xmlns:a16="http://schemas.microsoft.com/office/drawing/2014/main" id="{3D2B76AF-A06F-4190-A929-3C82CF5A86B8}"/>
              </a:ext>
            </a:extLst>
          </p:cNvPr>
          <p:cNvSpPr txBox="1">
            <a:spLocks noChangeArrowheads="1"/>
          </p:cNvSpPr>
          <p:nvPr/>
        </p:nvSpPr>
        <p:spPr bwMode="auto">
          <a:xfrm>
            <a:off x="4767263" y="3603625"/>
            <a:ext cx="330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66"/>
                </a:solidFill>
                <a:latin typeface="Arial" panose="020B0604020202020204" pitchFamily="34" charset="0"/>
                <a:ea typeface="宋体" panose="02010600030101010101" pitchFamily="2" charset="-122"/>
                <a:cs typeface="Arial" panose="020B0604020202020204" pitchFamily="34" charset="0"/>
              </a:rPr>
              <a:t>getAndIncrement</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2">
            <a:extLst>
              <a:ext uri="{FF2B5EF4-FFF2-40B4-BE49-F238E27FC236}">
                <a16:creationId xmlns:a16="http://schemas.microsoft.com/office/drawing/2014/main" id="{06DB8416-AF67-43AE-A948-B5D9D780C42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1400" b="0">
                <a:solidFill>
                  <a:schemeClr val="tx1"/>
                </a:solidFill>
                <a:latin typeface="Arial" panose="020B0604020202020204" pitchFamily="34" charset="0"/>
                <a:ea typeface="宋体" panose="02010600030101010101" pitchFamily="2" charset="-122"/>
              </a:rPr>
              <a:t>Art of Multiprocessor Programming</a:t>
            </a:r>
          </a:p>
        </p:txBody>
      </p:sp>
      <p:sp>
        <p:nvSpPr>
          <p:cNvPr id="110595" name="Slide Number Placeholder 3">
            <a:extLst>
              <a:ext uri="{FF2B5EF4-FFF2-40B4-BE49-F238E27FC236}">
                <a16:creationId xmlns:a16="http://schemas.microsoft.com/office/drawing/2014/main" id="{C840DDB5-3EE1-46AA-A84A-BF95904FB2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fld id="{2589DD19-0DFC-49D7-A261-918152BFBA73}" type="slidenum">
              <a:rPr lang="ar-SA" altLang="zh-CN" sz="1400" b="0">
                <a:solidFill>
                  <a:schemeClr val="tx1"/>
                </a:solidFill>
                <a:latin typeface="Arial" panose="020B0604020202020204" pitchFamily="34" charset="0"/>
              </a:rPr>
              <a:pPr/>
              <a:t>99</a:t>
            </a:fld>
            <a:endParaRPr lang="en-US" altLang="zh-CN" sz="1400" b="0">
              <a:solidFill>
                <a:schemeClr val="tx1"/>
              </a:solidFill>
              <a:latin typeface="Arial" panose="020B0604020202020204" pitchFamily="34" charset="0"/>
              <a:ea typeface="宋体" panose="02010600030101010101" pitchFamily="2" charset="-122"/>
            </a:endParaRPr>
          </a:p>
        </p:txBody>
      </p:sp>
      <p:sp>
        <p:nvSpPr>
          <p:cNvPr id="110596" name="Rectangle 2">
            <a:extLst>
              <a:ext uri="{FF2B5EF4-FFF2-40B4-BE49-F238E27FC236}">
                <a16:creationId xmlns:a16="http://schemas.microsoft.com/office/drawing/2014/main" id="{4C19E023-4422-49E7-8B0C-9D39F0C7EDE6}"/>
              </a:ext>
            </a:extLst>
          </p:cNvPr>
          <p:cNvSpPr>
            <a:spLocks noGrp="1" noChangeArrowheads="1"/>
          </p:cNvSpPr>
          <p:nvPr>
            <p:ph type="title"/>
          </p:nvPr>
        </p:nvSpPr>
        <p:spPr/>
        <p:txBody>
          <a:bodyPr/>
          <a:lstStyle/>
          <a:p>
            <a:r>
              <a:rPr lang="en-US" altLang="zh-CN">
                <a:ea typeface="宋体" panose="02010600030101010101" pitchFamily="2" charset="-122"/>
              </a:rPr>
              <a:t>Anderson Queue Lock</a:t>
            </a:r>
          </a:p>
        </p:txBody>
      </p:sp>
      <p:sp>
        <p:nvSpPr>
          <p:cNvPr id="110597" name="Rectangle 3">
            <a:extLst>
              <a:ext uri="{FF2B5EF4-FFF2-40B4-BE49-F238E27FC236}">
                <a16:creationId xmlns:a16="http://schemas.microsoft.com/office/drawing/2014/main" id="{C76D576F-C921-4629-9F3F-C0F9AF07E0A1}"/>
              </a:ext>
            </a:extLst>
          </p:cNvPr>
          <p:cNvSpPr>
            <a:spLocks noChangeArrowheads="1"/>
          </p:cNvSpPr>
          <p:nvPr/>
        </p:nvSpPr>
        <p:spPr bwMode="auto">
          <a:xfrm>
            <a:off x="946150" y="4352925"/>
            <a:ext cx="7283450" cy="96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0598" name="Line 4">
            <a:extLst>
              <a:ext uri="{FF2B5EF4-FFF2-40B4-BE49-F238E27FC236}">
                <a16:creationId xmlns:a16="http://schemas.microsoft.com/office/drawing/2014/main" id="{84F1B0F8-3CA6-4BAE-A60E-0A8AA7A85C8B}"/>
              </a:ext>
            </a:extLst>
          </p:cNvPr>
          <p:cNvSpPr>
            <a:spLocks noChangeShapeType="1"/>
          </p:cNvSpPr>
          <p:nvPr/>
        </p:nvSpPr>
        <p:spPr bwMode="auto">
          <a:xfrm>
            <a:off x="1828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599" name="Line 5">
            <a:extLst>
              <a:ext uri="{FF2B5EF4-FFF2-40B4-BE49-F238E27FC236}">
                <a16:creationId xmlns:a16="http://schemas.microsoft.com/office/drawing/2014/main" id="{39FF3879-4D30-4036-BD21-7DF7CFA9BAE6}"/>
              </a:ext>
            </a:extLst>
          </p:cNvPr>
          <p:cNvSpPr>
            <a:spLocks noChangeShapeType="1"/>
          </p:cNvSpPr>
          <p:nvPr/>
        </p:nvSpPr>
        <p:spPr bwMode="auto">
          <a:xfrm>
            <a:off x="27273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00" name="Line 6">
            <a:extLst>
              <a:ext uri="{FF2B5EF4-FFF2-40B4-BE49-F238E27FC236}">
                <a16:creationId xmlns:a16="http://schemas.microsoft.com/office/drawing/2014/main" id="{392A0B5B-B260-4D07-9897-16CEA8E30C18}"/>
              </a:ext>
            </a:extLst>
          </p:cNvPr>
          <p:cNvSpPr>
            <a:spLocks noChangeShapeType="1"/>
          </p:cNvSpPr>
          <p:nvPr/>
        </p:nvSpPr>
        <p:spPr bwMode="auto">
          <a:xfrm>
            <a:off x="36734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01" name="Line 7">
            <a:extLst>
              <a:ext uri="{FF2B5EF4-FFF2-40B4-BE49-F238E27FC236}">
                <a16:creationId xmlns:a16="http://schemas.microsoft.com/office/drawing/2014/main" id="{D7C1F1C2-4EA9-4295-93A2-DEA81CB591D7}"/>
              </a:ext>
            </a:extLst>
          </p:cNvPr>
          <p:cNvSpPr>
            <a:spLocks noChangeShapeType="1"/>
          </p:cNvSpPr>
          <p:nvPr/>
        </p:nvSpPr>
        <p:spPr bwMode="auto">
          <a:xfrm>
            <a:off x="454025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02" name="Line 8">
            <a:extLst>
              <a:ext uri="{FF2B5EF4-FFF2-40B4-BE49-F238E27FC236}">
                <a16:creationId xmlns:a16="http://schemas.microsoft.com/office/drawing/2014/main" id="{3A3C25C0-70EB-4D6F-A796-225867692A4F}"/>
              </a:ext>
            </a:extLst>
          </p:cNvPr>
          <p:cNvSpPr>
            <a:spLocks noChangeShapeType="1"/>
          </p:cNvSpPr>
          <p:nvPr/>
        </p:nvSpPr>
        <p:spPr bwMode="auto">
          <a:xfrm>
            <a:off x="547052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03" name="Line 9">
            <a:extLst>
              <a:ext uri="{FF2B5EF4-FFF2-40B4-BE49-F238E27FC236}">
                <a16:creationId xmlns:a16="http://schemas.microsoft.com/office/drawing/2014/main" id="{1D142D74-F518-474D-8489-3A7BF8E91438}"/>
              </a:ext>
            </a:extLst>
          </p:cNvPr>
          <p:cNvSpPr>
            <a:spLocks noChangeShapeType="1"/>
          </p:cNvSpPr>
          <p:nvPr/>
        </p:nvSpPr>
        <p:spPr bwMode="auto">
          <a:xfrm>
            <a:off x="6400800"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04" name="Line 10">
            <a:extLst>
              <a:ext uri="{FF2B5EF4-FFF2-40B4-BE49-F238E27FC236}">
                <a16:creationId xmlns:a16="http://schemas.microsoft.com/office/drawing/2014/main" id="{E9ED40C5-272D-49AA-A4DB-415BC906C6AA}"/>
              </a:ext>
            </a:extLst>
          </p:cNvPr>
          <p:cNvSpPr>
            <a:spLocks noChangeShapeType="1"/>
          </p:cNvSpPr>
          <p:nvPr/>
        </p:nvSpPr>
        <p:spPr bwMode="auto">
          <a:xfrm>
            <a:off x="7331075" y="4344988"/>
            <a:ext cx="0" cy="977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0605" name="Text Box 11">
            <a:extLst>
              <a:ext uri="{FF2B5EF4-FFF2-40B4-BE49-F238E27FC236}">
                <a16:creationId xmlns:a16="http://schemas.microsoft.com/office/drawing/2014/main" id="{4EFA6DB7-A362-42E5-ABED-EF3A24DC375B}"/>
              </a:ext>
            </a:extLst>
          </p:cNvPr>
          <p:cNvSpPr txBox="1">
            <a:spLocks noChangeArrowheads="1"/>
          </p:cNvSpPr>
          <p:nvPr/>
        </p:nvSpPr>
        <p:spPr bwMode="auto">
          <a:xfrm>
            <a:off x="1054100" y="3762375"/>
            <a:ext cx="94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flags</a:t>
            </a:r>
          </a:p>
        </p:txBody>
      </p:sp>
      <p:sp>
        <p:nvSpPr>
          <p:cNvPr id="110606" name="Rectangle 12">
            <a:extLst>
              <a:ext uri="{FF2B5EF4-FFF2-40B4-BE49-F238E27FC236}">
                <a16:creationId xmlns:a16="http://schemas.microsoft.com/office/drawing/2014/main" id="{DCD6F811-0C69-4736-B1A0-BF10B51E3C3F}"/>
              </a:ext>
            </a:extLst>
          </p:cNvPr>
          <p:cNvSpPr>
            <a:spLocks noChangeArrowheads="1"/>
          </p:cNvSpPr>
          <p:nvPr/>
        </p:nvSpPr>
        <p:spPr bwMode="auto">
          <a:xfrm>
            <a:off x="946150" y="2490788"/>
            <a:ext cx="882650" cy="404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0607" name="Text Box 13">
            <a:extLst>
              <a:ext uri="{FF2B5EF4-FFF2-40B4-BE49-F238E27FC236}">
                <a16:creationId xmlns:a16="http://schemas.microsoft.com/office/drawing/2014/main" id="{E753DC5B-D094-4A9B-9F29-960BAA470228}"/>
              </a:ext>
            </a:extLst>
          </p:cNvPr>
          <p:cNvSpPr txBox="1">
            <a:spLocks noChangeArrowheads="1"/>
          </p:cNvSpPr>
          <p:nvPr/>
        </p:nvSpPr>
        <p:spPr bwMode="auto">
          <a:xfrm>
            <a:off x="1082675" y="1912938"/>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2800" b="0">
                <a:latin typeface="Arial" panose="020B0604020202020204" pitchFamily="34" charset="0"/>
                <a:ea typeface="宋体" panose="02010600030101010101" pitchFamily="2" charset="-122"/>
                <a:cs typeface="Arial" panose="020B0604020202020204" pitchFamily="34" charset="0"/>
              </a:rPr>
              <a:t>next</a:t>
            </a:r>
          </a:p>
        </p:txBody>
      </p:sp>
      <p:sp>
        <p:nvSpPr>
          <p:cNvPr id="110608" name="Text Box 14">
            <a:extLst>
              <a:ext uri="{FF2B5EF4-FFF2-40B4-BE49-F238E27FC236}">
                <a16:creationId xmlns:a16="http://schemas.microsoft.com/office/drawing/2014/main" id="{2DFB26AA-9861-4FE9-A3F6-6E6A778C5DF6}"/>
              </a:ext>
            </a:extLst>
          </p:cNvPr>
          <p:cNvSpPr txBox="1">
            <a:spLocks noChangeArrowheads="1"/>
          </p:cNvSpPr>
          <p:nvPr/>
        </p:nvSpPr>
        <p:spPr bwMode="auto">
          <a:xfrm>
            <a:off x="120173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T</a:t>
            </a:r>
          </a:p>
        </p:txBody>
      </p:sp>
      <p:sp>
        <p:nvSpPr>
          <p:cNvPr id="110609" name="Text Box 15">
            <a:extLst>
              <a:ext uri="{FF2B5EF4-FFF2-40B4-BE49-F238E27FC236}">
                <a16:creationId xmlns:a16="http://schemas.microsoft.com/office/drawing/2014/main" id="{2DE8268A-8A7E-412B-92E2-8CFA1566490C}"/>
              </a:ext>
            </a:extLst>
          </p:cNvPr>
          <p:cNvSpPr txBox="1">
            <a:spLocks noChangeArrowheads="1"/>
          </p:cNvSpPr>
          <p:nvPr/>
        </p:nvSpPr>
        <p:spPr bwMode="auto">
          <a:xfrm>
            <a:off x="20843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0610" name="Text Box 16">
            <a:extLst>
              <a:ext uri="{FF2B5EF4-FFF2-40B4-BE49-F238E27FC236}">
                <a16:creationId xmlns:a16="http://schemas.microsoft.com/office/drawing/2014/main" id="{5FAB5734-54CC-4C00-AE91-F8D81C85215A}"/>
              </a:ext>
            </a:extLst>
          </p:cNvPr>
          <p:cNvSpPr txBox="1">
            <a:spLocks noChangeArrowheads="1"/>
          </p:cNvSpPr>
          <p:nvPr/>
        </p:nvSpPr>
        <p:spPr bwMode="auto">
          <a:xfrm>
            <a:off x="29829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0611" name="Text Box 17">
            <a:extLst>
              <a:ext uri="{FF2B5EF4-FFF2-40B4-BE49-F238E27FC236}">
                <a16:creationId xmlns:a16="http://schemas.microsoft.com/office/drawing/2014/main" id="{032366DE-0E09-4F52-AE6F-0725C4509566}"/>
              </a:ext>
            </a:extLst>
          </p:cNvPr>
          <p:cNvSpPr txBox="1">
            <a:spLocks noChangeArrowheads="1"/>
          </p:cNvSpPr>
          <p:nvPr/>
        </p:nvSpPr>
        <p:spPr bwMode="auto">
          <a:xfrm>
            <a:off x="3913188"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0612" name="Text Box 18">
            <a:extLst>
              <a:ext uri="{FF2B5EF4-FFF2-40B4-BE49-F238E27FC236}">
                <a16:creationId xmlns:a16="http://schemas.microsoft.com/office/drawing/2014/main" id="{5FA114EF-9703-4874-A7D0-E4296CD2C3EC}"/>
              </a:ext>
            </a:extLst>
          </p:cNvPr>
          <p:cNvSpPr txBox="1">
            <a:spLocks noChangeArrowheads="1"/>
          </p:cNvSpPr>
          <p:nvPr/>
        </p:nvSpPr>
        <p:spPr bwMode="auto">
          <a:xfrm>
            <a:off x="47974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0613" name="Text Box 19">
            <a:extLst>
              <a:ext uri="{FF2B5EF4-FFF2-40B4-BE49-F238E27FC236}">
                <a16:creationId xmlns:a16="http://schemas.microsoft.com/office/drawing/2014/main" id="{7B61E630-D6F6-4718-82C2-CA3C1960EEAA}"/>
              </a:ext>
            </a:extLst>
          </p:cNvPr>
          <p:cNvSpPr txBox="1">
            <a:spLocks noChangeArrowheads="1"/>
          </p:cNvSpPr>
          <p:nvPr/>
        </p:nvSpPr>
        <p:spPr bwMode="auto">
          <a:xfrm>
            <a:off x="574357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0614" name="Text Box 20">
            <a:extLst>
              <a:ext uri="{FF2B5EF4-FFF2-40B4-BE49-F238E27FC236}">
                <a16:creationId xmlns:a16="http://schemas.microsoft.com/office/drawing/2014/main" id="{5D6FBE1E-F464-4514-AA1B-94ABCF0DFF3B}"/>
              </a:ext>
            </a:extLst>
          </p:cNvPr>
          <p:cNvSpPr txBox="1">
            <a:spLocks noChangeArrowheads="1"/>
          </p:cNvSpPr>
          <p:nvPr/>
        </p:nvSpPr>
        <p:spPr bwMode="auto">
          <a:xfrm>
            <a:off x="6689725"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sp>
        <p:nvSpPr>
          <p:cNvPr id="110615" name="Text Box 21">
            <a:extLst>
              <a:ext uri="{FF2B5EF4-FFF2-40B4-BE49-F238E27FC236}">
                <a16:creationId xmlns:a16="http://schemas.microsoft.com/office/drawing/2014/main" id="{BF821A1D-CFDC-4146-AD47-E6F4D966CEBB}"/>
              </a:ext>
            </a:extLst>
          </p:cNvPr>
          <p:cNvSpPr txBox="1">
            <a:spLocks noChangeArrowheads="1"/>
          </p:cNvSpPr>
          <p:nvPr/>
        </p:nvSpPr>
        <p:spPr bwMode="auto">
          <a:xfrm>
            <a:off x="7542213" y="4545013"/>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r>
              <a:rPr lang="en-US" altLang="zh-CN" sz="3200" b="0">
                <a:latin typeface="Arial" panose="020B0604020202020204" pitchFamily="34" charset="0"/>
                <a:ea typeface="宋体" panose="02010600030101010101" pitchFamily="2" charset="-122"/>
                <a:cs typeface="Arial" panose="020B0604020202020204" pitchFamily="34" charset="0"/>
              </a:rPr>
              <a:t>F</a:t>
            </a:r>
          </a:p>
        </p:txBody>
      </p:sp>
      <p:grpSp>
        <p:nvGrpSpPr>
          <p:cNvPr id="110616" name="Group 22">
            <a:extLst>
              <a:ext uri="{FF2B5EF4-FFF2-40B4-BE49-F238E27FC236}">
                <a16:creationId xmlns:a16="http://schemas.microsoft.com/office/drawing/2014/main" id="{D051317B-0ADC-4648-8051-DE9C582FF7B1}"/>
              </a:ext>
            </a:extLst>
          </p:cNvPr>
          <p:cNvGrpSpPr>
            <a:grpSpLocks/>
          </p:cNvGrpSpPr>
          <p:nvPr/>
        </p:nvGrpSpPr>
        <p:grpSpPr bwMode="auto">
          <a:xfrm>
            <a:off x="3062288" y="1644650"/>
            <a:ext cx="1809750" cy="1879600"/>
            <a:chOff x="1107" y="1162"/>
            <a:chExt cx="1140" cy="1184"/>
          </a:xfrm>
        </p:grpSpPr>
        <p:grpSp>
          <p:nvGrpSpPr>
            <p:cNvPr id="110633" name="Group 23">
              <a:extLst>
                <a:ext uri="{FF2B5EF4-FFF2-40B4-BE49-F238E27FC236}">
                  <a16:creationId xmlns:a16="http://schemas.microsoft.com/office/drawing/2014/main" id="{76F78D28-7BB8-4B87-9E80-1C841FD83CA6}"/>
                </a:ext>
              </a:extLst>
            </p:cNvPr>
            <p:cNvGrpSpPr>
              <a:grpSpLocks/>
            </p:cNvGrpSpPr>
            <p:nvPr/>
          </p:nvGrpSpPr>
          <p:grpSpPr bwMode="auto">
            <a:xfrm>
              <a:off x="1107" y="1538"/>
              <a:ext cx="856" cy="808"/>
              <a:chOff x="1008" y="2720"/>
              <a:chExt cx="856" cy="808"/>
            </a:xfrm>
          </p:grpSpPr>
          <p:sp>
            <p:nvSpPr>
              <p:cNvPr id="110635" name="Rectangle 24">
                <a:extLst>
                  <a:ext uri="{FF2B5EF4-FFF2-40B4-BE49-F238E27FC236}">
                    <a16:creationId xmlns:a16="http://schemas.microsoft.com/office/drawing/2014/main" id="{D5E98CBD-AE64-410D-BAF8-284217C9EE8A}"/>
                  </a:ext>
                </a:extLst>
              </p:cNvPr>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0636" name="Freeform 25">
                <a:extLst>
                  <a:ext uri="{FF2B5EF4-FFF2-40B4-BE49-F238E27FC236}">
                    <a16:creationId xmlns:a16="http://schemas.microsoft.com/office/drawing/2014/main" id="{49E7FC1D-80F9-4982-BF10-EDC9C85DEF8F}"/>
                  </a:ext>
                </a:extLst>
              </p:cNvPr>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10637" name="Freeform 26">
                <a:extLst>
                  <a:ext uri="{FF2B5EF4-FFF2-40B4-BE49-F238E27FC236}">
                    <a16:creationId xmlns:a16="http://schemas.microsoft.com/office/drawing/2014/main" id="{7DF4D556-2907-4721-8147-64B635F54C1A}"/>
                  </a:ext>
                </a:extLst>
              </p:cNvPr>
              <p:cNvSpPr>
                <a:spLocks/>
              </p:cNvSpPr>
              <p:nvPr/>
            </p:nvSpPr>
            <p:spPr bwMode="auto">
              <a:xfrm flipH="1">
                <a:off x="1077" y="3000"/>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10638" name="Freeform 27">
                <a:extLst>
                  <a:ext uri="{FF2B5EF4-FFF2-40B4-BE49-F238E27FC236}">
                    <a16:creationId xmlns:a16="http://schemas.microsoft.com/office/drawing/2014/main" id="{4A5C3CCB-1CC5-424F-80D0-6C8DEDA6D8A2}"/>
                  </a:ext>
                </a:extLst>
              </p:cNvPr>
              <p:cNvSpPr>
                <a:spLocks/>
              </p:cNvSpPr>
              <p:nvPr/>
            </p:nvSpPr>
            <p:spPr bwMode="auto">
              <a:xfrm flipH="1">
                <a:off x="1200" y="280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10639" name="Freeform 28">
                <a:extLst>
                  <a:ext uri="{FF2B5EF4-FFF2-40B4-BE49-F238E27FC236}">
                    <a16:creationId xmlns:a16="http://schemas.microsoft.com/office/drawing/2014/main" id="{BDB454B2-0E8E-4B78-A945-0E7D19B7F2E6}"/>
                  </a:ext>
                </a:extLst>
              </p:cNvPr>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10640" name="Freeform 29">
                <a:extLst>
                  <a:ext uri="{FF2B5EF4-FFF2-40B4-BE49-F238E27FC236}">
                    <a16:creationId xmlns:a16="http://schemas.microsoft.com/office/drawing/2014/main" id="{CBEA9A92-FDB9-4578-9D02-BF1FAA776670}"/>
                  </a:ext>
                </a:extLst>
              </p:cNvPr>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zh-CN" altLang="en-US"/>
              </a:p>
            </p:txBody>
          </p:sp>
          <p:sp>
            <p:nvSpPr>
              <p:cNvPr id="110641" name="Freeform 30">
                <a:extLst>
                  <a:ext uri="{FF2B5EF4-FFF2-40B4-BE49-F238E27FC236}">
                    <a16:creationId xmlns:a16="http://schemas.microsoft.com/office/drawing/2014/main" id="{47464CF8-E662-4CF7-BFEA-1E95A081212D}"/>
                  </a:ext>
                </a:extLst>
              </p:cNvPr>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10642" name="Freeform 31">
                <a:extLst>
                  <a:ext uri="{FF2B5EF4-FFF2-40B4-BE49-F238E27FC236}">
                    <a16:creationId xmlns:a16="http://schemas.microsoft.com/office/drawing/2014/main" id="{EE1C8FE1-FEF5-4ED3-A607-1A5AED36A2EE}"/>
                  </a:ext>
                </a:extLst>
              </p:cNvPr>
              <p:cNvSpPr>
                <a:spLocks/>
              </p:cNvSpPr>
              <p:nvPr/>
            </p:nvSpPr>
            <p:spPr bwMode="auto">
              <a:xfrm>
                <a:off x="1669" y="3008"/>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sp>
            <p:nvSpPr>
              <p:cNvPr id="110643" name="Freeform 32">
                <a:extLst>
                  <a:ext uri="{FF2B5EF4-FFF2-40B4-BE49-F238E27FC236}">
                    <a16:creationId xmlns:a16="http://schemas.microsoft.com/office/drawing/2014/main" id="{B8925786-16BE-4CBC-BDAC-E6E218521382}"/>
                  </a:ext>
                </a:extLst>
              </p:cNvPr>
              <p:cNvSpPr>
                <a:spLocks/>
              </p:cNvSpPr>
              <p:nvPr/>
            </p:nvSpPr>
            <p:spPr bwMode="auto">
              <a:xfrm>
                <a:off x="1737" y="2840"/>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zh-CN" altLang="en-US"/>
              </a:p>
            </p:txBody>
          </p:sp>
        </p:grpSp>
        <p:sp>
          <p:nvSpPr>
            <p:cNvPr id="110634" name="Rectangle 33">
              <a:extLst>
                <a:ext uri="{FF2B5EF4-FFF2-40B4-BE49-F238E27FC236}">
                  <a16:creationId xmlns:a16="http://schemas.microsoft.com/office/drawing/2014/main" id="{C68D254A-DA18-4C7B-A51A-A977F975DE45}"/>
                </a:ext>
              </a:extLst>
            </p:cNvPr>
            <p:cNvSpPr>
              <a:spLocks noChangeArrowheads="1"/>
            </p:cNvSpPr>
            <p:nvPr/>
          </p:nvSpPr>
          <p:spPr bwMode="auto">
            <a:xfrm>
              <a:off x="1111" y="1162"/>
              <a:ext cx="113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acquired</a:t>
              </a:r>
            </a:p>
          </p:txBody>
        </p:sp>
      </p:grpSp>
      <p:grpSp>
        <p:nvGrpSpPr>
          <p:cNvPr id="110617" name="Group 34">
            <a:extLst>
              <a:ext uri="{FF2B5EF4-FFF2-40B4-BE49-F238E27FC236}">
                <a16:creationId xmlns:a16="http://schemas.microsoft.com/office/drawing/2014/main" id="{58054289-EFC1-4420-B447-2FF3A67B7BBD}"/>
              </a:ext>
            </a:extLst>
          </p:cNvPr>
          <p:cNvGrpSpPr>
            <a:grpSpLocks/>
          </p:cNvGrpSpPr>
          <p:nvPr/>
        </p:nvGrpSpPr>
        <p:grpSpPr bwMode="auto">
          <a:xfrm>
            <a:off x="5137150" y="1627188"/>
            <a:ext cx="1876425" cy="1792287"/>
            <a:chOff x="2241" y="1182"/>
            <a:chExt cx="1182" cy="1129"/>
          </a:xfrm>
        </p:grpSpPr>
        <p:grpSp>
          <p:nvGrpSpPr>
            <p:cNvPr id="110621" name="Group 35">
              <a:extLst>
                <a:ext uri="{FF2B5EF4-FFF2-40B4-BE49-F238E27FC236}">
                  <a16:creationId xmlns:a16="http://schemas.microsoft.com/office/drawing/2014/main" id="{61A2EB1D-DC1B-421B-AD09-95A287A52143}"/>
                </a:ext>
              </a:extLst>
            </p:cNvPr>
            <p:cNvGrpSpPr>
              <a:grpSpLocks/>
            </p:cNvGrpSpPr>
            <p:nvPr/>
          </p:nvGrpSpPr>
          <p:grpSpPr bwMode="auto">
            <a:xfrm>
              <a:off x="2446" y="1572"/>
              <a:ext cx="712" cy="739"/>
              <a:chOff x="2496" y="2725"/>
              <a:chExt cx="712" cy="739"/>
            </a:xfrm>
          </p:grpSpPr>
          <p:sp>
            <p:nvSpPr>
              <p:cNvPr id="110623" name="Rectangle 36">
                <a:extLst>
                  <a:ext uri="{FF2B5EF4-FFF2-40B4-BE49-F238E27FC236}">
                    <a16:creationId xmlns:a16="http://schemas.microsoft.com/office/drawing/2014/main" id="{583C3C22-8216-491F-B2DE-068F3D3DE49D}"/>
                  </a:ext>
                </a:extLst>
              </p:cNvPr>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endParaRPr lang="zh-CN" altLang="zh-CN">
                  <a:latin typeface="Arial" panose="020B0604020202020204" pitchFamily="34" charset="0"/>
                  <a:cs typeface="Arial" panose="020B0604020202020204" pitchFamily="34" charset="0"/>
                </a:endParaRPr>
              </a:p>
            </p:txBody>
          </p:sp>
          <p:sp>
            <p:nvSpPr>
              <p:cNvPr id="110624" name="Freeform 37">
                <a:extLst>
                  <a:ext uri="{FF2B5EF4-FFF2-40B4-BE49-F238E27FC236}">
                    <a16:creationId xmlns:a16="http://schemas.microsoft.com/office/drawing/2014/main" id="{3E69819D-9278-4D4D-BF42-5042A84CAD84}"/>
                  </a:ext>
                </a:extLst>
              </p:cNvPr>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zh-CN" altLang="en-US"/>
              </a:p>
            </p:txBody>
          </p:sp>
          <p:grpSp>
            <p:nvGrpSpPr>
              <p:cNvPr id="110625" name="Group 38">
                <a:extLst>
                  <a:ext uri="{FF2B5EF4-FFF2-40B4-BE49-F238E27FC236}">
                    <a16:creationId xmlns:a16="http://schemas.microsoft.com/office/drawing/2014/main" id="{CB81A018-A38A-45F4-A1B4-84CF1BEAF1DB}"/>
                  </a:ext>
                </a:extLst>
              </p:cNvPr>
              <p:cNvGrpSpPr>
                <a:grpSpLocks/>
              </p:cNvGrpSpPr>
              <p:nvPr/>
            </p:nvGrpSpPr>
            <p:grpSpPr bwMode="auto">
              <a:xfrm>
                <a:off x="3072" y="2832"/>
                <a:ext cx="136" cy="632"/>
                <a:chOff x="3072" y="2832"/>
                <a:chExt cx="136" cy="632"/>
              </a:xfrm>
            </p:grpSpPr>
            <p:sp>
              <p:nvSpPr>
                <p:cNvPr id="110630" name="Freeform 39">
                  <a:extLst>
                    <a:ext uri="{FF2B5EF4-FFF2-40B4-BE49-F238E27FC236}">
                      <a16:creationId xmlns:a16="http://schemas.microsoft.com/office/drawing/2014/main" id="{02395855-4663-4A1F-967B-A091DD61AD0F}"/>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0631" name="Freeform 40">
                  <a:extLst>
                    <a:ext uri="{FF2B5EF4-FFF2-40B4-BE49-F238E27FC236}">
                      <a16:creationId xmlns:a16="http://schemas.microsoft.com/office/drawing/2014/main" id="{1532E3FC-0DB5-41C7-AB81-C5DC682D98A1}"/>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0632" name="Freeform 41">
                  <a:extLst>
                    <a:ext uri="{FF2B5EF4-FFF2-40B4-BE49-F238E27FC236}">
                      <a16:creationId xmlns:a16="http://schemas.microsoft.com/office/drawing/2014/main" id="{BE6D485F-402F-4B83-9F1D-EC2B75E4E553}"/>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nvGrpSpPr>
              <p:cNvPr id="110626" name="Group 42">
                <a:extLst>
                  <a:ext uri="{FF2B5EF4-FFF2-40B4-BE49-F238E27FC236}">
                    <a16:creationId xmlns:a16="http://schemas.microsoft.com/office/drawing/2014/main" id="{E71224C7-6D77-401B-B1E4-22C931004B87}"/>
                  </a:ext>
                </a:extLst>
              </p:cNvPr>
              <p:cNvGrpSpPr>
                <a:grpSpLocks/>
              </p:cNvGrpSpPr>
              <p:nvPr/>
            </p:nvGrpSpPr>
            <p:grpSpPr bwMode="auto">
              <a:xfrm flipH="1">
                <a:off x="2496" y="2832"/>
                <a:ext cx="136" cy="632"/>
                <a:chOff x="3072" y="2832"/>
                <a:chExt cx="136" cy="632"/>
              </a:xfrm>
            </p:grpSpPr>
            <p:sp>
              <p:nvSpPr>
                <p:cNvPr id="110627" name="Freeform 43">
                  <a:extLst>
                    <a:ext uri="{FF2B5EF4-FFF2-40B4-BE49-F238E27FC236}">
                      <a16:creationId xmlns:a16="http://schemas.microsoft.com/office/drawing/2014/main" id="{8A361FF1-EB17-4005-ADB1-31F3D6A3F091}"/>
                    </a:ext>
                  </a:extLst>
                </p:cNvPr>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0628" name="Freeform 44">
                  <a:extLst>
                    <a:ext uri="{FF2B5EF4-FFF2-40B4-BE49-F238E27FC236}">
                      <a16:creationId xmlns:a16="http://schemas.microsoft.com/office/drawing/2014/main" id="{1C768C8C-07D7-40B6-A675-525C43176B2C}"/>
                    </a:ext>
                  </a:extLst>
                </p:cNvPr>
                <p:cNvSpPr>
                  <a:spLocks/>
                </p:cNvSpPr>
                <p:nvPr/>
              </p:nvSpPr>
              <p:spPr bwMode="auto">
                <a:xfrm>
                  <a:off x="3072" y="2976"/>
                  <a:ext cx="123" cy="312"/>
                </a:xfrm>
                <a:custGeom>
                  <a:avLst/>
                  <a:gdLst>
                    <a:gd name="T0" fmla="*/ 12 w 136"/>
                    <a:gd name="T1" fmla="*/ 0 h 344"/>
                    <a:gd name="T2" fmla="*/ 66 w 136"/>
                    <a:gd name="T3" fmla="*/ 0 h 344"/>
                    <a:gd name="T4" fmla="*/ 66 w 136"/>
                    <a:gd name="T5" fmla="*/ 116 h 344"/>
                    <a:gd name="T6" fmla="*/ 52 w 136"/>
                    <a:gd name="T7" fmla="*/ 173 h 344"/>
                    <a:gd name="T8" fmla="*/ 52 w 136"/>
                    <a:gd name="T9" fmla="*/ 44 h 344"/>
                    <a:gd name="T10" fmla="*/ 0 w 136"/>
                    <a:gd name="T11" fmla="*/ 4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sp>
              <p:nvSpPr>
                <p:cNvPr id="110629" name="Freeform 45">
                  <a:extLst>
                    <a:ext uri="{FF2B5EF4-FFF2-40B4-BE49-F238E27FC236}">
                      <a16:creationId xmlns:a16="http://schemas.microsoft.com/office/drawing/2014/main" id="{1211340A-CF15-4DF1-B128-B9D32C100A86}"/>
                    </a:ext>
                  </a:extLst>
                </p:cNvPr>
                <p:cNvSpPr>
                  <a:spLocks/>
                </p:cNvSpPr>
                <p:nvPr/>
              </p:nvSpPr>
              <p:spPr bwMode="auto">
                <a:xfrm>
                  <a:off x="3072" y="2832"/>
                  <a:ext cx="127" cy="320"/>
                </a:xfrm>
                <a:custGeom>
                  <a:avLst/>
                  <a:gdLst>
                    <a:gd name="T0" fmla="*/ 16 w 136"/>
                    <a:gd name="T1" fmla="*/ 0 h 344"/>
                    <a:gd name="T2" fmla="*/ 85 w 136"/>
                    <a:gd name="T3" fmla="*/ 0 h 344"/>
                    <a:gd name="T4" fmla="*/ 85 w 136"/>
                    <a:gd name="T5" fmla="*/ 140 h 344"/>
                    <a:gd name="T6" fmla="*/ 65 w 136"/>
                    <a:gd name="T7" fmla="*/ 207 h 344"/>
                    <a:gd name="T8" fmla="*/ 65 w 136"/>
                    <a:gd name="T9" fmla="*/ 53 h 344"/>
                    <a:gd name="T10" fmla="*/ 0 w 136"/>
                    <a:gd name="T11" fmla="*/ 53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zh-CN" altLang="en-US"/>
                </a:p>
              </p:txBody>
            </p:sp>
          </p:grpSp>
        </p:grpSp>
        <p:sp>
          <p:nvSpPr>
            <p:cNvPr id="110622" name="Rectangle 46">
              <a:extLst>
                <a:ext uri="{FF2B5EF4-FFF2-40B4-BE49-F238E27FC236}">
                  <a16:creationId xmlns:a16="http://schemas.microsoft.com/office/drawing/2014/main" id="{55B445F9-D1E8-4092-A290-A8A58D4C84DF}"/>
                </a:ext>
              </a:extLst>
            </p:cNvPr>
            <p:cNvSpPr>
              <a:spLocks noChangeArrowheads="1"/>
            </p:cNvSpPr>
            <p:nvPr/>
          </p:nvSpPr>
          <p:spPr bwMode="auto">
            <a:xfrm>
              <a:off x="2241" y="1182"/>
              <a:ext cx="11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chemeClr val="tx1"/>
                  </a:solidFill>
                  <a:latin typeface="Arial" panose="020B0604020202020204" pitchFamily="34" charset="0"/>
                  <a:ea typeface="宋体" panose="02010600030101010101" pitchFamily="2" charset="-122"/>
                  <a:cs typeface="Arial" panose="020B0604020202020204" pitchFamily="34" charset="0"/>
                </a:rPr>
                <a:t>acquiring</a:t>
              </a:r>
            </a:p>
          </p:txBody>
        </p:sp>
      </p:grpSp>
      <p:sp>
        <p:nvSpPr>
          <p:cNvPr id="110618" name="AutoShape 47">
            <a:extLst>
              <a:ext uri="{FF2B5EF4-FFF2-40B4-BE49-F238E27FC236}">
                <a16:creationId xmlns:a16="http://schemas.microsoft.com/office/drawing/2014/main" id="{4089B112-DE4B-43C0-8673-750B324EB7DE}"/>
              </a:ext>
            </a:extLst>
          </p:cNvPr>
          <p:cNvSpPr>
            <a:spLocks noChangeArrowheads="1"/>
          </p:cNvSpPr>
          <p:nvPr/>
        </p:nvSpPr>
        <p:spPr bwMode="auto">
          <a:xfrm>
            <a:off x="741363" y="2395538"/>
            <a:ext cx="1292225" cy="676275"/>
          </a:xfrm>
          <a:prstGeom prst="wedgeRoundRectCallout">
            <a:avLst>
              <a:gd name="adj1" fmla="val 308597"/>
              <a:gd name="adj2" fmla="val 14319"/>
              <a:gd name="adj3" fmla="val 16667"/>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endParaRPr lang="zh-CN" altLang="zh-CN" b="0">
              <a:latin typeface="Arial" panose="020B0604020202020204" pitchFamily="34" charset="0"/>
              <a:cs typeface="Arial" panose="020B0604020202020204" pitchFamily="34" charset="0"/>
            </a:endParaRPr>
          </a:p>
        </p:txBody>
      </p:sp>
      <p:sp>
        <p:nvSpPr>
          <p:cNvPr id="110619" name="Text Box 48">
            <a:extLst>
              <a:ext uri="{FF2B5EF4-FFF2-40B4-BE49-F238E27FC236}">
                <a16:creationId xmlns:a16="http://schemas.microsoft.com/office/drawing/2014/main" id="{B785C760-64A8-4396-87CA-9F9E476C81DF}"/>
              </a:ext>
            </a:extLst>
          </p:cNvPr>
          <p:cNvSpPr txBox="1">
            <a:spLocks noChangeArrowheads="1"/>
          </p:cNvSpPr>
          <p:nvPr/>
        </p:nvSpPr>
        <p:spPr bwMode="auto">
          <a:xfrm>
            <a:off x="4767263" y="3603625"/>
            <a:ext cx="3303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defRPr sz="4400" b="1">
                <a:solidFill>
                  <a:srgbClr val="0000FF"/>
                </a:solidFill>
                <a:latin typeface="Comic Sans MS" panose="030F0702030302020204" pitchFamily="66" charset="0"/>
              </a:defRPr>
            </a:lvl1pPr>
            <a:lvl2pPr marL="742950" indent="-285750" algn="r" eaLnBrk="0" hangingPunct="0">
              <a:defRPr sz="4400" b="1">
                <a:solidFill>
                  <a:srgbClr val="0000FF"/>
                </a:solidFill>
                <a:latin typeface="Comic Sans MS" panose="030F0702030302020204" pitchFamily="66" charset="0"/>
              </a:defRPr>
            </a:lvl2pPr>
            <a:lvl3pPr marL="1143000" indent="-228600" algn="r" eaLnBrk="0" hangingPunct="0">
              <a:defRPr sz="4400" b="1">
                <a:solidFill>
                  <a:srgbClr val="0000FF"/>
                </a:solidFill>
                <a:latin typeface="Comic Sans MS" panose="030F0702030302020204" pitchFamily="66" charset="0"/>
              </a:defRPr>
            </a:lvl3pPr>
            <a:lvl4pPr marL="1600200" indent="-228600" algn="r" eaLnBrk="0" hangingPunct="0">
              <a:defRPr sz="4400" b="1">
                <a:solidFill>
                  <a:srgbClr val="0000FF"/>
                </a:solidFill>
                <a:latin typeface="Comic Sans MS" panose="030F0702030302020204" pitchFamily="66" charset="0"/>
              </a:defRPr>
            </a:lvl4pPr>
            <a:lvl5pPr marL="2057400" indent="-228600" algn="r" eaLnBrk="0" hangingPunct="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ctr"/>
            <a:r>
              <a:rPr lang="en-US" altLang="zh-CN" sz="3200" b="0">
                <a:solidFill>
                  <a:srgbClr val="FF0066"/>
                </a:solidFill>
                <a:latin typeface="Arial" panose="020B0604020202020204" pitchFamily="34" charset="0"/>
                <a:ea typeface="宋体" panose="02010600030101010101" pitchFamily="2" charset="-122"/>
                <a:cs typeface="Arial" panose="020B0604020202020204" pitchFamily="34" charset="0"/>
              </a:rPr>
              <a:t>getAndIncrement</a:t>
            </a:r>
          </a:p>
        </p:txBody>
      </p:sp>
      <p:sp>
        <p:nvSpPr>
          <p:cNvPr id="110620" name="Freeform 49">
            <a:extLst>
              <a:ext uri="{FF2B5EF4-FFF2-40B4-BE49-F238E27FC236}">
                <a16:creationId xmlns:a16="http://schemas.microsoft.com/office/drawing/2014/main" id="{A7DA3888-F62F-4DDE-80D9-9819D6B852F5}"/>
              </a:ext>
            </a:extLst>
          </p:cNvPr>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18737</TotalTime>
  <Words>12388</Words>
  <Application>Microsoft Office PowerPoint</Application>
  <PresentationFormat>顶置</PresentationFormat>
  <Paragraphs>2515</Paragraphs>
  <Slides>204</Slides>
  <Notes>203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204</vt:i4>
      </vt:variant>
    </vt:vector>
  </HeadingPairs>
  <TitlesOfParts>
    <vt:vector size="215" baseType="lpstr">
      <vt:lpstr>宋体</vt:lpstr>
      <vt:lpstr>Arial</vt:lpstr>
      <vt:lpstr>Comic Sans MS</vt:lpstr>
      <vt:lpstr>Courier New</vt:lpstr>
      <vt:lpstr>Lucida Console</vt:lpstr>
      <vt:lpstr>Lucida Sans</vt:lpstr>
      <vt:lpstr>Marlett</vt:lpstr>
      <vt:lpstr>Symbol</vt:lpstr>
      <vt:lpstr>Times New Roman</vt:lpstr>
      <vt:lpstr>Wingdings</vt:lpstr>
      <vt:lpstr>Blank Presentation</vt:lpstr>
      <vt:lpstr>Spin Locks and Contention</vt:lpstr>
      <vt:lpstr>Focus so far: Correctness and Progress</vt:lpstr>
      <vt:lpstr>New Focus: Performance</vt:lpstr>
      <vt:lpstr>Today: Revisit Mutual Exclusion</vt:lpstr>
      <vt:lpstr>What should you do if you can’t get a lock?</vt:lpstr>
      <vt:lpstr>What should you do if you can’t get a lock?</vt:lpstr>
      <vt:lpstr>Basic Spin-Lock</vt:lpstr>
      <vt:lpstr>Basic Spin-Lock</vt:lpstr>
      <vt:lpstr>Basic Spin-Lock</vt:lpstr>
      <vt:lpstr>Basic Spin-Lock</vt:lpstr>
      <vt:lpstr>Basic Spin-Lock</vt:lpstr>
      <vt:lpstr>Basic Spin-Lock</vt:lpstr>
      <vt:lpstr>Review: Test-and-Set</vt:lpstr>
      <vt:lpstr>Review: Test-and-Set</vt:lpstr>
      <vt:lpstr>Review: Test-and-Set</vt:lpstr>
      <vt:lpstr>Review: Test-and-Set</vt:lpstr>
      <vt:lpstr>Review: Test-and-Set</vt:lpstr>
      <vt:lpstr>Review: Test-and-Set</vt:lpstr>
      <vt:lpstr>Test-and-Set Locks</vt:lpstr>
      <vt:lpstr>Test-and-set Lock</vt:lpstr>
      <vt:lpstr>Test-and-set Lock</vt:lpstr>
      <vt:lpstr>Test-and-set Lock</vt:lpstr>
      <vt:lpstr>Test-and-set Lock</vt:lpstr>
      <vt:lpstr>Space Complexity</vt:lpstr>
      <vt:lpstr>Performance</vt:lpstr>
      <vt:lpstr>Graph</vt:lpstr>
      <vt:lpstr>Mystery #1</vt:lpstr>
      <vt:lpstr>Test-and-Test-and-Set Locks</vt:lpstr>
      <vt:lpstr>Test-and-test-and-set Lock</vt:lpstr>
      <vt:lpstr>Test-and-test-and-set Lock</vt:lpstr>
      <vt:lpstr>Test-and-test-and-set Lock</vt:lpstr>
      <vt:lpstr>Mystery #2</vt:lpstr>
      <vt:lpstr>Mystery</vt:lpstr>
      <vt:lpstr>Opinion</vt:lpstr>
      <vt:lpstr>Bus-Based Architectures</vt:lpstr>
      <vt:lpstr>Bus-Based Architectures</vt:lpstr>
      <vt:lpstr>Bus-Based Architectures</vt:lpstr>
      <vt:lpstr>Bus-Based Architectures</vt:lpstr>
      <vt:lpstr>Jargon Watch</vt:lpstr>
      <vt:lpstr>Jargon Watch</vt:lpstr>
      <vt:lpstr>Cave Canem</vt:lpstr>
      <vt:lpstr>Processor Issues Load Request</vt:lpstr>
      <vt:lpstr>Processor Issues Load Request</vt:lpstr>
      <vt:lpstr>Memory Responds</vt:lpstr>
      <vt:lpstr>Processor Issues Load Request</vt:lpstr>
      <vt:lpstr>Processor Issues Load Request</vt:lpstr>
      <vt:lpstr>Processor Issues Load Request</vt:lpstr>
      <vt:lpstr>Other Processor Responds</vt:lpstr>
      <vt:lpstr>Other Processor Responds</vt:lpstr>
      <vt:lpstr>Modify Cached Data</vt:lpstr>
      <vt:lpstr>Modify Cached Data</vt:lpstr>
      <vt:lpstr>Modify Cached Data</vt:lpstr>
      <vt:lpstr>Modify Cached Data</vt:lpstr>
      <vt:lpstr>Cache Coherence</vt:lpstr>
      <vt:lpstr>Write-Back Caches</vt:lpstr>
      <vt:lpstr>Write-Back Caches</vt:lpstr>
      <vt:lpstr>Invalidate</vt:lpstr>
      <vt:lpstr>Invalidate</vt:lpstr>
      <vt:lpstr>Invalidate</vt:lpstr>
      <vt:lpstr>Invalidate</vt:lpstr>
      <vt:lpstr>Invalidate</vt:lpstr>
      <vt:lpstr>Invalidate</vt:lpstr>
      <vt:lpstr>Another Processor Asks for Data</vt:lpstr>
      <vt:lpstr>Owner Responds</vt:lpstr>
      <vt:lpstr>End of the Day …</vt:lpstr>
      <vt:lpstr>Mutual Exclusion</vt:lpstr>
      <vt:lpstr>Simple TASLock </vt:lpstr>
      <vt:lpstr>Simple TASLock </vt:lpstr>
      <vt:lpstr>Test-and-test-and-set Lock</vt:lpstr>
      <vt:lpstr>Local Spinning while Lock is Busy</vt:lpstr>
      <vt:lpstr>Test-and-test-and-set</vt:lpstr>
      <vt:lpstr>Local Spinning while Lock is Busy</vt:lpstr>
      <vt:lpstr>On Release</vt:lpstr>
      <vt:lpstr>On Release</vt:lpstr>
      <vt:lpstr>On Release</vt:lpstr>
      <vt:lpstr>On Release</vt:lpstr>
      <vt:lpstr>On Release</vt:lpstr>
      <vt:lpstr>On Release</vt:lpstr>
      <vt:lpstr>On Release</vt:lpstr>
      <vt:lpstr>Problem on Release</vt:lpstr>
      <vt:lpstr>Mystery Explained</vt:lpstr>
      <vt:lpstr>Solution: Introduce Delay</vt:lpstr>
      <vt:lpstr>Dynamic Example: Exponential Backoff</vt:lpstr>
      <vt:lpstr>Exponential Backoff Lock</vt:lpstr>
      <vt:lpstr>Exponential Backoff Lock</vt:lpstr>
      <vt:lpstr>Exponential Backoff Lock</vt:lpstr>
      <vt:lpstr>Exponential Backoff Lock</vt:lpstr>
      <vt:lpstr>Exponential Backoff Lock</vt:lpstr>
      <vt:lpstr>Exponential Backoff Lock</vt:lpstr>
      <vt:lpstr>Spin-Waiting Overhead</vt:lpstr>
      <vt:lpstr>Backoff: Other Issues</vt:lpstr>
      <vt:lpstr>Idea</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Performance</vt:lpstr>
      <vt:lpstr>Anderson Queue Lock</vt:lpstr>
      <vt:lpstr>Anderson Queue Lock</vt:lpstr>
      <vt:lpstr>CLH Lock</vt:lpstr>
      <vt:lpstr>Initially</vt:lpstr>
      <vt:lpstr>Initially</vt:lpstr>
      <vt:lpstr>Initially</vt:lpstr>
      <vt:lpstr>Initially</vt:lpstr>
      <vt:lpstr>Purple Wants the Lock</vt:lpstr>
      <vt:lpstr>Purple Wants the Lock</vt:lpstr>
      <vt:lpstr>Purple Wants the Lock</vt:lpstr>
      <vt:lpstr>Purple Has the Lock</vt:lpstr>
      <vt:lpstr>Red Wants the Lock</vt:lpstr>
      <vt:lpstr>Red Wants the Lock</vt:lpstr>
      <vt:lpstr>Red Wants the Lock</vt:lpstr>
      <vt:lpstr>Red Wants the Lock</vt:lpstr>
      <vt:lpstr>Red Wants the Lock</vt:lpstr>
      <vt:lpstr>Red Wants the Lock</vt:lpstr>
      <vt:lpstr>Red Wants the Lock</vt:lpstr>
      <vt:lpstr>Purple Releases</vt:lpstr>
      <vt:lpstr>Purple Releases</vt:lpstr>
      <vt:lpstr>Space Usage</vt:lpstr>
      <vt:lpstr>Space Usage</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Lock</vt:lpstr>
      <vt:lpstr>NUMA Architecturs</vt:lpstr>
      <vt:lpstr>NUMA Machines</vt:lpstr>
      <vt:lpstr>NUMA Machines</vt:lpstr>
      <vt:lpstr>CLH Lock</vt:lpstr>
      <vt:lpstr>MCS Lock</vt:lpstr>
      <vt:lpstr>Initially</vt:lpstr>
      <vt:lpstr>Acquiring</vt:lpstr>
      <vt:lpstr>Acquiring</vt:lpstr>
      <vt:lpstr>Acquiring</vt:lpstr>
      <vt:lpstr>Acquiring</vt:lpstr>
      <vt:lpstr>Acquiring</vt:lpstr>
      <vt:lpstr>Acquiring</vt:lpstr>
      <vt:lpstr>Acquiring</vt:lpstr>
      <vt:lpstr>Acquiring</vt:lpstr>
      <vt:lpstr>Acquiring</vt:lpstr>
      <vt:lpstr>Acquiring</vt:lpstr>
      <vt:lpstr>MCS Queue Lock</vt:lpstr>
      <vt:lpstr>MCS Queue Lock</vt:lpstr>
      <vt:lpstr>MCS Queue Lock</vt:lpstr>
      <vt:lpstr>MCS Queue Lock</vt:lpstr>
      <vt:lpstr>MCS Queue Lock</vt:lpstr>
      <vt:lpstr>MCS Queue Lock</vt:lpstr>
      <vt:lpstr>MCS Queue Unlock</vt:lpstr>
      <vt:lpstr>MCS Queue Lock</vt:lpstr>
      <vt:lpstr>MCS Queue Lock</vt:lpstr>
      <vt:lpstr>MCS Queue Lock</vt:lpstr>
      <vt:lpstr>MCS Queue Lock</vt:lpstr>
      <vt:lpstr>Purple Release</vt:lpstr>
      <vt:lpstr>Purple Release</vt:lpstr>
      <vt:lpstr>Purple Release</vt:lpstr>
      <vt:lpstr>Purple Release</vt:lpstr>
      <vt:lpstr>Purple Release</vt:lpstr>
      <vt:lpstr>Purple Release</vt:lpstr>
      <vt:lpstr>Purple Release</vt:lpstr>
      <vt:lpstr>Abortable Locks</vt:lpstr>
      <vt:lpstr>Back-off Lock</vt:lpstr>
      <vt:lpstr>Queue Locks</vt:lpstr>
      <vt:lpstr>Queue Locks</vt:lpstr>
      <vt:lpstr>Queue Locks</vt:lpstr>
      <vt:lpstr>Queue Locks</vt:lpstr>
      <vt:lpstr>Queue Locks</vt:lpstr>
      <vt:lpstr>Queue Locks</vt:lpstr>
      <vt:lpstr>Queue Locks</vt:lpstr>
      <vt:lpstr>Queue Locks</vt:lpstr>
      <vt:lpstr>Queue Locks</vt:lpstr>
      <vt:lpstr>Queue Locks</vt:lpstr>
      <vt:lpstr>Abortable CLH Lock</vt:lpstr>
      <vt:lpstr>Abortable CLH Lock</vt:lpstr>
      <vt:lpstr>Abortable CLH Lock</vt:lpstr>
      <vt:lpstr>One Lock To Rule Them All?</vt:lpstr>
      <vt:lpstr>Ticket Lock</vt:lpstr>
      <vt:lpstr>Ticket Lock</vt:lpstr>
      <vt:lpstr>Ticket Lock</vt:lpstr>
      <vt:lpstr>Ticket Lock</vt:lpstr>
      <vt:lpstr>Ticket Lock</vt:lpstr>
      <vt:lpstr>Correctness and Progress</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CS176</dc:title>
  <dc:creator>Maurice Herlihy</dc:creator>
  <cp:lastModifiedBy>Hongjin</cp:lastModifiedBy>
  <cp:revision>600</cp:revision>
  <cp:lastPrinted>2003-10-06T20:31:57Z</cp:lastPrinted>
  <dcterms:created xsi:type="dcterms:W3CDTF">1999-05-12T13:47:53Z</dcterms:created>
  <dcterms:modified xsi:type="dcterms:W3CDTF">2023-10-16T01:47:30Z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